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01"/>
  </p:normalViewPr>
  <p:slideViewPr>
    <p:cSldViewPr snapToGrid="0">
      <p:cViewPr>
        <p:scale>
          <a:sx n="65" d="100"/>
          <a:sy n="65" d="100"/>
        </p:scale>
        <p:origin x="824" y="48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1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6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68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76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83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11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1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50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DECA-0105-1B49-9CD0-64C2323DBDFC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60A-2B2A-B046-8F13-1587FE346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レストランで肩を組んで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8ADC2448-A134-C79B-17C2-478D6825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" y="-1"/>
            <a:ext cx="12801601" cy="9601201"/>
          </a:xfrm>
          <a:prstGeom prst="rect">
            <a:avLst/>
          </a:prstGeom>
        </p:spPr>
      </p:pic>
      <p:grpSp>
        <p:nvGrpSpPr>
          <p:cNvPr id="185" name="グループ化 184">
            <a:extLst>
              <a:ext uri="{FF2B5EF4-FFF2-40B4-BE49-F238E27FC236}">
                <a16:creationId xmlns:a16="http://schemas.microsoft.com/office/drawing/2014/main" id="{64A491C2-B68C-F322-3C02-905D705DE702}"/>
              </a:ext>
            </a:extLst>
          </p:cNvPr>
          <p:cNvGrpSpPr/>
          <p:nvPr/>
        </p:nvGrpSpPr>
        <p:grpSpPr>
          <a:xfrm rot="21029052">
            <a:off x="8018318" y="766424"/>
            <a:ext cx="4494307" cy="5424162"/>
            <a:chOff x="7899751" y="741281"/>
            <a:chExt cx="4494307" cy="5424162"/>
          </a:xfrm>
          <a:solidFill>
            <a:schemeClr val="bg1">
              <a:lumMod val="50000"/>
            </a:schemeClr>
          </a:solidFill>
        </p:grpSpPr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D40E662-5E70-6C1A-1082-9472C2244C5A}"/>
                </a:ext>
              </a:extLst>
            </p:cNvPr>
            <p:cNvSpPr/>
            <p:nvPr/>
          </p:nvSpPr>
          <p:spPr>
            <a:xfrm>
              <a:off x="8515195" y="3163339"/>
              <a:ext cx="1125622" cy="323446"/>
            </a:xfrm>
            <a:custGeom>
              <a:avLst/>
              <a:gdLst>
                <a:gd name="connsiteX0" fmla="*/ 155 w 1125622"/>
                <a:gd name="connsiteY0" fmla="*/ 316461 h 323446"/>
                <a:gd name="connsiteX1" fmla="*/ 273205 w 1125622"/>
                <a:gd name="connsiteY1" fmla="*/ 252961 h 323446"/>
                <a:gd name="connsiteX2" fmla="*/ 127155 w 1125622"/>
                <a:gd name="connsiteY2" fmla="*/ 281536 h 323446"/>
                <a:gd name="connsiteX3" fmla="*/ 422430 w 1125622"/>
                <a:gd name="connsiteY3" fmla="*/ 14836 h 323446"/>
                <a:gd name="connsiteX4" fmla="*/ 295430 w 1125622"/>
                <a:gd name="connsiteY4" fmla="*/ 183111 h 323446"/>
                <a:gd name="connsiteX5" fmla="*/ 533555 w 1125622"/>
                <a:gd name="connsiteY5" fmla="*/ 43411 h 323446"/>
                <a:gd name="connsiteX6" fmla="*/ 530380 w 1125622"/>
                <a:gd name="connsiteY6" fmla="*/ 21186 h 323446"/>
                <a:gd name="connsiteX7" fmla="*/ 793905 w 1125622"/>
                <a:gd name="connsiteY7" fmla="*/ 8486 h 323446"/>
                <a:gd name="connsiteX8" fmla="*/ 622455 w 1125622"/>
                <a:gd name="connsiteY8" fmla="*/ 2136 h 323446"/>
                <a:gd name="connsiteX9" fmla="*/ 1124105 w 1125622"/>
                <a:gd name="connsiteY9" fmla="*/ 46586 h 323446"/>
                <a:gd name="connsiteX10" fmla="*/ 787555 w 1125622"/>
                <a:gd name="connsiteY10" fmla="*/ 62461 h 323446"/>
                <a:gd name="connsiteX11" fmla="*/ 1073305 w 1125622"/>
                <a:gd name="connsiteY11" fmla="*/ 68811 h 323446"/>
                <a:gd name="connsiteX12" fmla="*/ 711355 w 1125622"/>
                <a:gd name="connsiteY12" fmla="*/ 125961 h 323446"/>
                <a:gd name="connsiteX13" fmla="*/ 435130 w 1125622"/>
                <a:gd name="connsiteY13" fmla="*/ 246611 h 323446"/>
                <a:gd name="connsiteX14" fmla="*/ 612930 w 1125622"/>
                <a:gd name="connsiteY14" fmla="*/ 91036 h 323446"/>
                <a:gd name="connsiteX15" fmla="*/ 136680 w 1125622"/>
                <a:gd name="connsiteY15" fmla="*/ 322811 h 323446"/>
                <a:gd name="connsiteX16" fmla="*/ 317655 w 1125622"/>
                <a:gd name="connsiteY16" fmla="*/ 164061 h 323446"/>
                <a:gd name="connsiteX17" fmla="*/ 155 w 1125622"/>
                <a:gd name="connsiteY17" fmla="*/ 316461 h 32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5622" h="323446">
                  <a:moveTo>
                    <a:pt x="155" y="316461"/>
                  </a:moveTo>
                  <a:cubicBezTo>
                    <a:pt x="-7253" y="331278"/>
                    <a:pt x="252038" y="258782"/>
                    <a:pt x="273205" y="252961"/>
                  </a:cubicBezTo>
                  <a:cubicBezTo>
                    <a:pt x="294372" y="247140"/>
                    <a:pt x="102284" y="321223"/>
                    <a:pt x="127155" y="281536"/>
                  </a:cubicBezTo>
                  <a:cubicBezTo>
                    <a:pt x="152026" y="241849"/>
                    <a:pt x="394384" y="31240"/>
                    <a:pt x="422430" y="14836"/>
                  </a:cubicBezTo>
                  <a:cubicBezTo>
                    <a:pt x="450476" y="-1568"/>
                    <a:pt x="276909" y="178348"/>
                    <a:pt x="295430" y="183111"/>
                  </a:cubicBezTo>
                  <a:cubicBezTo>
                    <a:pt x="313951" y="187874"/>
                    <a:pt x="494397" y="70398"/>
                    <a:pt x="533555" y="43411"/>
                  </a:cubicBezTo>
                  <a:cubicBezTo>
                    <a:pt x="572713" y="16423"/>
                    <a:pt x="486988" y="27007"/>
                    <a:pt x="530380" y="21186"/>
                  </a:cubicBezTo>
                  <a:cubicBezTo>
                    <a:pt x="573772" y="15365"/>
                    <a:pt x="778559" y="11661"/>
                    <a:pt x="793905" y="8486"/>
                  </a:cubicBezTo>
                  <a:cubicBezTo>
                    <a:pt x="809251" y="5311"/>
                    <a:pt x="567422" y="-4214"/>
                    <a:pt x="622455" y="2136"/>
                  </a:cubicBezTo>
                  <a:cubicBezTo>
                    <a:pt x="677488" y="8486"/>
                    <a:pt x="1096588" y="36532"/>
                    <a:pt x="1124105" y="46586"/>
                  </a:cubicBezTo>
                  <a:cubicBezTo>
                    <a:pt x="1151622" y="56640"/>
                    <a:pt x="796022" y="58757"/>
                    <a:pt x="787555" y="62461"/>
                  </a:cubicBezTo>
                  <a:cubicBezTo>
                    <a:pt x="779088" y="66165"/>
                    <a:pt x="1086005" y="58228"/>
                    <a:pt x="1073305" y="68811"/>
                  </a:cubicBezTo>
                  <a:cubicBezTo>
                    <a:pt x="1060605" y="79394"/>
                    <a:pt x="817718" y="96328"/>
                    <a:pt x="711355" y="125961"/>
                  </a:cubicBezTo>
                  <a:cubicBezTo>
                    <a:pt x="604993" y="155594"/>
                    <a:pt x="451534" y="252432"/>
                    <a:pt x="435130" y="246611"/>
                  </a:cubicBezTo>
                  <a:cubicBezTo>
                    <a:pt x="418726" y="240790"/>
                    <a:pt x="662672" y="78336"/>
                    <a:pt x="612930" y="91036"/>
                  </a:cubicBezTo>
                  <a:cubicBezTo>
                    <a:pt x="563188" y="103736"/>
                    <a:pt x="185893" y="310640"/>
                    <a:pt x="136680" y="322811"/>
                  </a:cubicBezTo>
                  <a:cubicBezTo>
                    <a:pt x="87468" y="334982"/>
                    <a:pt x="334588" y="168294"/>
                    <a:pt x="317655" y="164061"/>
                  </a:cubicBezTo>
                  <a:cubicBezTo>
                    <a:pt x="300722" y="159828"/>
                    <a:pt x="7563" y="301644"/>
                    <a:pt x="155" y="3164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BE3A83B5-5912-0D53-76A6-C71CA66E153C}"/>
                </a:ext>
              </a:extLst>
            </p:cNvPr>
            <p:cNvSpPr/>
            <p:nvPr/>
          </p:nvSpPr>
          <p:spPr>
            <a:xfrm>
              <a:off x="10347325" y="2875552"/>
              <a:ext cx="1173813" cy="255029"/>
            </a:xfrm>
            <a:custGeom>
              <a:avLst/>
              <a:gdLst>
                <a:gd name="connsiteX0" fmla="*/ 0 w 1173813"/>
                <a:gd name="connsiteY0" fmla="*/ 140698 h 255029"/>
                <a:gd name="connsiteX1" fmla="*/ 339725 w 1173813"/>
                <a:gd name="connsiteY1" fmla="*/ 140698 h 255029"/>
                <a:gd name="connsiteX2" fmla="*/ 260350 w 1173813"/>
                <a:gd name="connsiteY2" fmla="*/ 239123 h 255029"/>
                <a:gd name="connsiteX3" fmla="*/ 555625 w 1173813"/>
                <a:gd name="connsiteY3" fmla="*/ 48623 h 255029"/>
                <a:gd name="connsiteX4" fmla="*/ 431800 w 1173813"/>
                <a:gd name="connsiteY4" fmla="*/ 83548 h 255029"/>
                <a:gd name="connsiteX5" fmla="*/ 733425 w 1173813"/>
                <a:gd name="connsiteY5" fmla="*/ 10523 h 255029"/>
                <a:gd name="connsiteX6" fmla="*/ 765175 w 1173813"/>
                <a:gd name="connsiteY6" fmla="*/ 16873 h 255029"/>
                <a:gd name="connsiteX7" fmla="*/ 1162050 w 1173813"/>
                <a:gd name="connsiteY7" fmla="*/ 162923 h 255029"/>
                <a:gd name="connsiteX8" fmla="*/ 1073150 w 1173813"/>
                <a:gd name="connsiteY8" fmla="*/ 181973 h 255029"/>
                <a:gd name="connsiteX9" fmla="*/ 1117600 w 1173813"/>
                <a:gd name="connsiteY9" fmla="*/ 254998 h 255029"/>
                <a:gd name="connsiteX10" fmla="*/ 911225 w 1173813"/>
                <a:gd name="connsiteY10" fmla="*/ 172448 h 255029"/>
                <a:gd name="connsiteX11" fmla="*/ 504825 w 1173813"/>
                <a:gd name="connsiteY11" fmla="*/ 229598 h 255029"/>
                <a:gd name="connsiteX12" fmla="*/ 765175 w 1173813"/>
                <a:gd name="connsiteY12" fmla="*/ 159748 h 255029"/>
                <a:gd name="connsiteX13" fmla="*/ 346075 w 1173813"/>
                <a:gd name="connsiteY13" fmla="*/ 245473 h 255029"/>
                <a:gd name="connsiteX14" fmla="*/ 501650 w 1173813"/>
                <a:gd name="connsiteY14" fmla="*/ 61323 h 255029"/>
                <a:gd name="connsiteX15" fmla="*/ 342900 w 1173813"/>
                <a:gd name="connsiteY15" fmla="*/ 118473 h 255029"/>
                <a:gd name="connsiteX16" fmla="*/ 0 w 1173813"/>
                <a:gd name="connsiteY16" fmla="*/ 140698 h 25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813" h="255029">
                  <a:moveTo>
                    <a:pt x="0" y="140698"/>
                  </a:moveTo>
                  <a:cubicBezTo>
                    <a:pt x="-529" y="144402"/>
                    <a:pt x="296333" y="124294"/>
                    <a:pt x="339725" y="140698"/>
                  </a:cubicBezTo>
                  <a:cubicBezTo>
                    <a:pt x="383117" y="157102"/>
                    <a:pt x="224367" y="254469"/>
                    <a:pt x="260350" y="239123"/>
                  </a:cubicBezTo>
                  <a:cubicBezTo>
                    <a:pt x="296333" y="223777"/>
                    <a:pt x="527050" y="74552"/>
                    <a:pt x="555625" y="48623"/>
                  </a:cubicBezTo>
                  <a:cubicBezTo>
                    <a:pt x="584200" y="22694"/>
                    <a:pt x="402167" y="89898"/>
                    <a:pt x="431800" y="83548"/>
                  </a:cubicBezTo>
                  <a:cubicBezTo>
                    <a:pt x="461433" y="77198"/>
                    <a:pt x="677862" y="21636"/>
                    <a:pt x="733425" y="10523"/>
                  </a:cubicBezTo>
                  <a:cubicBezTo>
                    <a:pt x="788988" y="-590"/>
                    <a:pt x="693738" y="-8527"/>
                    <a:pt x="765175" y="16873"/>
                  </a:cubicBezTo>
                  <a:cubicBezTo>
                    <a:pt x="836612" y="42273"/>
                    <a:pt x="1110721" y="135406"/>
                    <a:pt x="1162050" y="162923"/>
                  </a:cubicBezTo>
                  <a:cubicBezTo>
                    <a:pt x="1213379" y="190440"/>
                    <a:pt x="1080558" y="166627"/>
                    <a:pt x="1073150" y="181973"/>
                  </a:cubicBezTo>
                  <a:cubicBezTo>
                    <a:pt x="1065742" y="197319"/>
                    <a:pt x="1144587" y="256585"/>
                    <a:pt x="1117600" y="254998"/>
                  </a:cubicBezTo>
                  <a:cubicBezTo>
                    <a:pt x="1090613" y="253411"/>
                    <a:pt x="1013354" y="176681"/>
                    <a:pt x="911225" y="172448"/>
                  </a:cubicBezTo>
                  <a:cubicBezTo>
                    <a:pt x="809096" y="168215"/>
                    <a:pt x="529167" y="231715"/>
                    <a:pt x="504825" y="229598"/>
                  </a:cubicBezTo>
                  <a:cubicBezTo>
                    <a:pt x="480483" y="227481"/>
                    <a:pt x="791633" y="157102"/>
                    <a:pt x="765175" y="159748"/>
                  </a:cubicBezTo>
                  <a:cubicBezTo>
                    <a:pt x="738717" y="162394"/>
                    <a:pt x="389996" y="261877"/>
                    <a:pt x="346075" y="245473"/>
                  </a:cubicBezTo>
                  <a:cubicBezTo>
                    <a:pt x="302154" y="229069"/>
                    <a:pt x="502179" y="82490"/>
                    <a:pt x="501650" y="61323"/>
                  </a:cubicBezTo>
                  <a:cubicBezTo>
                    <a:pt x="501121" y="40156"/>
                    <a:pt x="421217" y="106302"/>
                    <a:pt x="342900" y="118473"/>
                  </a:cubicBezTo>
                  <a:cubicBezTo>
                    <a:pt x="264583" y="130644"/>
                    <a:pt x="529" y="136994"/>
                    <a:pt x="0" y="140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01BFEE05-D340-E0F3-A221-4053BEE3C926}"/>
                </a:ext>
              </a:extLst>
            </p:cNvPr>
            <p:cNvSpPr/>
            <p:nvPr/>
          </p:nvSpPr>
          <p:spPr>
            <a:xfrm>
              <a:off x="8937856" y="2961511"/>
              <a:ext cx="808460" cy="263080"/>
            </a:xfrm>
            <a:custGeom>
              <a:avLst/>
              <a:gdLst>
                <a:gd name="connsiteX0" fmla="*/ 28344 w 808460"/>
                <a:gd name="connsiteY0" fmla="*/ 172214 h 263080"/>
                <a:gd name="connsiteX1" fmla="*/ 431569 w 808460"/>
                <a:gd name="connsiteY1" fmla="*/ 162689 h 263080"/>
                <a:gd name="connsiteX2" fmla="*/ 377594 w 808460"/>
                <a:gd name="connsiteY2" fmla="*/ 121414 h 263080"/>
                <a:gd name="connsiteX3" fmla="*/ 796694 w 808460"/>
                <a:gd name="connsiteY3" fmla="*/ 261114 h 263080"/>
                <a:gd name="connsiteX4" fmla="*/ 701444 w 808460"/>
                <a:gd name="connsiteY4" fmla="*/ 207139 h 263080"/>
                <a:gd name="connsiteX5" fmla="*/ 317269 w 808460"/>
                <a:gd name="connsiteY5" fmla="*/ 764 h 263080"/>
                <a:gd name="connsiteX6" fmla="*/ 501419 w 808460"/>
                <a:gd name="connsiteY6" fmla="*/ 137289 h 263080"/>
                <a:gd name="connsiteX7" fmla="*/ 463319 w 808460"/>
                <a:gd name="connsiteY7" fmla="*/ 140464 h 263080"/>
                <a:gd name="connsiteX8" fmla="*/ 82319 w 808460"/>
                <a:gd name="connsiteY8" fmla="*/ 153164 h 263080"/>
                <a:gd name="connsiteX9" fmla="*/ 28344 w 808460"/>
                <a:gd name="connsiteY9" fmla="*/ 172214 h 2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8460" h="263080">
                  <a:moveTo>
                    <a:pt x="28344" y="172214"/>
                  </a:moveTo>
                  <a:cubicBezTo>
                    <a:pt x="86552" y="173802"/>
                    <a:pt x="373361" y="171156"/>
                    <a:pt x="431569" y="162689"/>
                  </a:cubicBezTo>
                  <a:cubicBezTo>
                    <a:pt x="489777" y="154222"/>
                    <a:pt x="316740" y="105010"/>
                    <a:pt x="377594" y="121414"/>
                  </a:cubicBezTo>
                  <a:cubicBezTo>
                    <a:pt x="438448" y="137818"/>
                    <a:pt x="742719" y="246827"/>
                    <a:pt x="796694" y="261114"/>
                  </a:cubicBezTo>
                  <a:cubicBezTo>
                    <a:pt x="850669" y="275402"/>
                    <a:pt x="701444" y="207139"/>
                    <a:pt x="701444" y="207139"/>
                  </a:cubicBezTo>
                  <a:cubicBezTo>
                    <a:pt x="621540" y="163747"/>
                    <a:pt x="350606" y="12406"/>
                    <a:pt x="317269" y="764"/>
                  </a:cubicBezTo>
                  <a:cubicBezTo>
                    <a:pt x="283932" y="-10878"/>
                    <a:pt x="477077" y="114006"/>
                    <a:pt x="501419" y="137289"/>
                  </a:cubicBezTo>
                  <a:cubicBezTo>
                    <a:pt x="525761" y="160572"/>
                    <a:pt x="463319" y="140464"/>
                    <a:pt x="463319" y="140464"/>
                  </a:cubicBezTo>
                  <a:cubicBezTo>
                    <a:pt x="393469" y="143110"/>
                    <a:pt x="156402" y="142051"/>
                    <a:pt x="82319" y="153164"/>
                  </a:cubicBezTo>
                  <a:cubicBezTo>
                    <a:pt x="8236" y="164277"/>
                    <a:pt x="-29864" y="170626"/>
                    <a:pt x="28344" y="1722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04D3969-9042-8C65-8AD4-17592C4A2911}"/>
                </a:ext>
              </a:extLst>
            </p:cNvPr>
            <p:cNvSpPr/>
            <p:nvPr/>
          </p:nvSpPr>
          <p:spPr>
            <a:xfrm>
              <a:off x="8867048" y="2920083"/>
              <a:ext cx="468591" cy="156492"/>
            </a:xfrm>
            <a:custGeom>
              <a:avLst/>
              <a:gdLst>
                <a:gd name="connsiteX0" fmla="*/ 727 w 468591"/>
                <a:gd name="connsiteY0" fmla="*/ 156492 h 156492"/>
                <a:gd name="connsiteX1" fmla="*/ 283302 w 468591"/>
                <a:gd name="connsiteY1" fmla="*/ 118392 h 156492"/>
                <a:gd name="connsiteX2" fmla="*/ 464277 w 468591"/>
                <a:gd name="connsiteY2" fmla="*/ 131092 h 156492"/>
                <a:gd name="connsiteX3" fmla="*/ 394427 w 468591"/>
                <a:gd name="connsiteY3" fmla="*/ 115217 h 156492"/>
                <a:gd name="connsiteX4" fmla="*/ 200752 w 468591"/>
                <a:gd name="connsiteY4" fmla="*/ 917 h 156492"/>
                <a:gd name="connsiteX5" fmla="*/ 308702 w 468591"/>
                <a:gd name="connsiteY5" fmla="*/ 64417 h 156492"/>
                <a:gd name="connsiteX6" fmla="*/ 203927 w 468591"/>
                <a:gd name="connsiteY6" fmla="*/ 118392 h 156492"/>
                <a:gd name="connsiteX7" fmla="*/ 727 w 468591"/>
                <a:gd name="connsiteY7" fmla="*/ 156492 h 1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591" h="156492">
                  <a:moveTo>
                    <a:pt x="727" y="156492"/>
                  </a:moveTo>
                  <a:cubicBezTo>
                    <a:pt x="13956" y="156492"/>
                    <a:pt x="206044" y="122625"/>
                    <a:pt x="283302" y="118392"/>
                  </a:cubicBezTo>
                  <a:cubicBezTo>
                    <a:pt x="360560" y="114159"/>
                    <a:pt x="445756" y="131621"/>
                    <a:pt x="464277" y="131092"/>
                  </a:cubicBezTo>
                  <a:cubicBezTo>
                    <a:pt x="482798" y="130563"/>
                    <a:pt x="438348" y="136913"/>
                    <a:pt x="394427" y="115217"/>
                  </a:cubicBezTo>
                  <a:cubicBezTo>
                    <a:pt x="350506" y="93521"/>
                    <a:pt x="200752" y="917"/>
                    <a:pt x="200752" y="917"/>
                  </a:cubicBezTo>
                  <a:cubicBezTo>
                    <a:pt x="186464" y="-7550"/>
                    <a:pt x="308173" y="44838"/>
                    <a:pt x="308702" y="64417"/>
                  </a:cubicBezTo>
                  <a:cubicBezTo>
                    <a:pt x="309231" y="83996"/>
                    <a:pt x="249435" y="102517"/>
                    <a:pt x="203927" y="118392"/>
                  </a:cubicBezTo>
                  <a:cubicBezTo>
                    <a:pt x="158419" y="134267"/>
                    <a:pt x="-12502" y="156492"/>
                    <a:pt x="727" y="1564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678F727-4674-1543-A55D-4E7114568B2B}"/>
                </a:ext>
              </a:extLst>
            </p:cNvPr>
            <p:cNvSpPr/>
            <p:nvPr/>
          </p:nvSpPr>
          <p:spPr>
            <a:xfrm>
              <a:off x="10479678" y="2806234"/>
              <a:ext cx="1071537" cy="314848"/>
            </a:xfrm>
            <a:custGeom>
              <a:avLst/>
              <a:gdLst>
                <a:gd name="connsiteX0" fmla="*/ 997 w 1071537"/>
                <a:gd name="connsiteY0" fmla="*/ 124291 h 314848"/>
                <a:gd name="connsiteX1" fmla="*/ 347072 w 1071537"/>
                <a:gd name="connsiteY1" fmla="*/ 102066 h 314848"/>
                <a:gd name="connsiteX2" fmla="*/ 235947 w 1071537"/>
                <a:gd name="connsiteY2" fmla="*/ 76666 h 314848"/>
                <a:gd name="connsiteX3" fmla="*/ 702672 w 1071537"/>
                <a:gd name="connsiteY3" fmla="*/ 51266 h 314848"/>
                <a:gd name="connsiteX4" fmla="*/ 582022 w 1071537"/>
                <a:gd name="connsiteY4" fmla="*/ 9991 h 314848"/>
                <a:gd name="connsiteX5" fmla="*/ 1067797 w 1071537"/>
                <a:gd name="connsiteY5" fmla="*/ 257641 h 314848"/>
                <a:gd name="connsiteX6" fmla="*/ 769347 w 1071537"/>
                <a:gd name="connsiteY6" fmla="*/ 108416 h 314848"/>
                <a:gd name="connsiteX7" fmla="*/ 108947 w 1071537"/>
                <a:gd name="connsiteY7" fmla="*/ 178266 h 314848"/>
                <a:gd name="connsiteX8" fmla="*/ 261347 w 1071537"/>
                <a:gd name="connsiteY8" fmla="*/ 165566 h 314848"/>
                <a:gd name="connsiteX9" fmla="*/ 96247 w 1071537"/>
                <a:gd name="connsiteY9" fmla="*/ 314791 h 314848"/>
                <a:gd name="connsiteX10" fmla="*/ 235947 w 1071537"/>
                <a:gd name="connsiteY10" fmla="*/ 146516 h 314848"/>
                <a:gd name="connsiteX11" fmla="*/ 997 w 1071537"/>
                <a:gd name="connsiteY11" fmla="*/ 124291 h 31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1537" h="314848">
                  <a:moveTo>
                    <a:pt x="997" y="124291"/>
                  </a:moveTo>
                  <a:cubicBezTo>
                    <a:pt x="19518" y="116883"/>
                    <a:pt x="307914" y="110003"/>
                    <a:pt x="347072" y="102066"/>
                  </a:cubicBezTo>
                  <a:cubicBezTo>
                    <a:pt x="386230" y="94129"/>
                    <a:pt x="176680" y="85133"/>
                    <a:pt x="235947" y="76666"/>
                  </a:cubicBezTo>
                  <a:cubicBezTo>
                    <a:pt x="295214" y="68199"/>
                    <a:pt x="644993" y="62379"/>
                    <a:pt x="702672" y="51266"/>
                  </a:cubicBezTo>
                  <a:cubicBezTo>
                    <a:pt x="760351" y="40153"/>
                    <a:pt x="521168" y="-24405"/>
                    <a:pt x="582022" y="9991"/>
                  </a:cubicBezTo>
                  <a:cubicBezTo>
                    <a:pt x="642876" y="44387"/>
                    <a:pt x="1036576" y="241237"/>
                    <a:pt x="1067797" y="257641"/>
                  </a:cubicBezTo>
                  <a:cubicBezTo>
                    <a:pt x="1099018" y="274045"/>
                    <a:pt x="929155" y="121645"/>
                    <a:pt x="769347" y="108416"/>
                  </a:cubicBezTo>
                  <a:cubicBezTo>
                    <a:pt x="609539" y="95187"/>
                    <a:pt x="193614" y="168741"/>
                    <a:pt x="108947" y="178266"/>
                  </a:cubicBezTo>
                  <a:cubicBezTo>
                    <a:pt x="24280" y="187791"/>
                    <a:pt x="263464" y="142812"/>
                    <a:pt x="261347" y="165566"/>
                  </a:cubicBezTo>
                  <a:cubicBezTo>
                    <a:pt x="259230" y="188320"/>
                    <a:pt x="100480" y="317966"/>
                    <a:pt x="96247" y="314791"/>
                  </a:cubicBezTo>
                  <a:cubicBezTo>
                    <a:pt x="92014" y="311616"/>
                    <a:pt x="243884" y="177737"/>
                    <a:pt x="235947" y="146516"/>
                  </a:cubicBezTo>
                  <a:cubicBezTo>
                    <a:pt x="228010" y="115295"/>
                    <a:pt x="-17524" y="131699"/>
                    <a:pt x="997" y="124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A42718A6-2AB1-E7DC-7241-EB9347F0FA3D}"/>
                </a:ext>
              </a:extLst>
            </p:cNvPr>
            <p:cNvSpPr/>
            <p:nvPr/>
          </p:nvSpPr>
          <p:spPr>
            <a:xfrm>
              <a:off x="10515122" y="2746876"/>
              <a:ext cx="786506" cy="175315"/>
            </a:xfrm>
            <a:custGeom>
              <a:avLst/>
              <a:gdLst>
                <a:gd name="connsiteX0" fmla="*/ 13178 w 786506"/>
                <a:gd name="connsiteY0" fmla="*/ 170949 h 175315"/>
                <a:gd name="connsiteX1" fmla="*/ 356078 w 786506"/>
                <a:gd name="connsiteY1" fmla="*/ 101099 h 175315"/>
                <a:gd name="connsiteX2" fmla="*/ 479903 w 786506"/>
                <a:gd name="connsiteY2" fmla="*/ 28074 h 175315"/>
                <a:gd name="connsiteX3" fmla="*/ 784703 w 786506"/>
                <a:gd name="connsiteY3" fmla="*/ 136024 h 175315"/>
                <a:gd name="connsiteX4" fmla="*/ 603728 w 786506"/>
                <a:gd name="connsiteY4" fmla="*/ 15374 h 175315"/>
                <a:gd name="connsiteX5" fmla="*/ 549753 w 786506"/>
                <a:gd name="connsiteY5" fmla="*/ 2674 h 175315"/>
                <a:gd name="connsiteX6" fmla="*/ 568803 w 786506"/>
                <a:gd name="connsiteY6" fmla="*/ 24899 h 175315"/>
                <a:gd name="connsiteX7" fmla="*/ 371953 w 786506"/>
                <a:gd name="connsiteY7" fmla="*/ 72524 h 175315"/>
                <a:gd name="connsiteX8" fmla="*/ 102078 w 786506"/>
                <a:gd name="connsiteY8" fmla="*/ 158249 h 175315"/>
                <a:gd name="connsiteX9" fmla="*/ 13178 w 786506"/>
                <a:gd name="connsiteY9" fmla="*/ 170949 h 1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506" h="175315">
                  <a:moveTo>
                    <a:pt x="13178" y="170949"/>
                  </a:moveTo>
                  <a:cubicBezTo>
                    <a:pt x="55511" y="161424"/>
                    <a:pt x="278290" y="124912"/>
                    <a:pt x="356078" y="101099"/>
                  </a:cubicBezTo>
                  <a:cubicBezTo>
                    <a:pt x="433866" y="77286"/>
                    <a:pt x="408466" y="22253"/>
                    <a:pt x="479903" y="28074"/>
                  </a:cubicBezTo>
                  <a:cubicBezTo>
                    <a:pt x="551341" y="33895"/>
                    <a:pt x="764066" y="138141"/>
                    <a:pt x="784703" y="136024"/>
                  </a:cubicBezTo>
                  <a:cubicBezTo>
                    <a:pt x="805340" y="133907"/>
                    <a:pt x="642886" y="37599"/>
                    <a:pt x="603728" y="15374"/>
                  </a:cubicBezTo>
                  <a:cubicBezTo>
                    <a:pt x="564570" y="-6851"/>
                    <a:pt x="555574" y="1086"/>
                    <a:pt x="549753" y="2674"/>
                  </a:cubicBezTo>
                  <a:cubicBezTo>
                    <a:pt x="543932" y="4261"/>
                    <a:pt x="598436" y="13257"/>
                    <a:pt x="568803" y="24899"/>
                  </a:cubicBezTo>
                  <a:cubicBezTo>
                    <a:pt x="539170" y="36541"/>
                    <a:pt x="449740" y="50299"/>
                    <a:pt x="371953" y="72524"/>
                  </a:cubicBezTo>
                  <a:cubicBezTo>
                    <a:pt x="294166" y="94749"/>
                    <a:pt x="165578" y="142903"/>
                    <a:pt x="102078" y="158249"/>
                  </a:cubicBezTo>
                  <a:cubicBezTo>
                    <a:pt x="38578" y="173595"/>
                    <a:pt x="-29155" y="180474"/>
                    <a:pt x="13178" y="1709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B65009F-D333-0AFA-B968-83AD5D3AFB01}"/>
                </a:ext>
              </a:extLst>
            </p:cNvPr>
            <p:cNvSpPr/>
            <p:nvPr/>
          </p:nvSpPr>
          <p:spPr>
            <a:xfrm>
              <a:off x="9958710" y="3070360"/>
              <a:ext cx="306066" cy="1254486"/>
            </a:xfrm>
            <a:custGeom>
              <a:avLst/>
              <a:gdLst>
                <a:gd name="connsiteX0" fmla="*/ 102865 w 306066"/>
                <a:gd name="connsiteY0" fmla="*/ 22090 h 1254486"/>
                <a:gd name="connsiteX1" fmla="*/ 33015 w 306066"/>
                <a:gd name="connsiteY1" fmla="*/ 482465 h 1254486"/>
                <a:gd name="connsiteX2" fmla="*/ 169540 w 306066"/>
                <a:gd name="connsiteY2" fmla="*/ 853940 h 1254486"/>
                <a:gd name="connsiteX3" fmla="*/ 172715 w 306066"/>
                <a:gd name="connsiteY3" fmla="*/ 838065 h 1254486"/>
                <a:gd name="connsiteX4" fmla="*/ 306065 w 306066"/>
                <a:gd name="connsiteY4" fmla="*/ 1047615 h 1254486"/>
                <a:gd name="connsiteX5" fmla="*/ 175890 w 306066"/>
                <a:gd name="connsiteY5" fmla="*/ 1253990 h 1254486"/>
                <a:gd name="connsiteX6" fmla="*/ 267965 w 306066"/>
                <a:gd name="connsiteY6" fmla="*/ 1088890 h 1254486"/>
                <a:gd name="connsiteX7" fmla="*/ 1265 w 306066"/>
                <a:gd name="connsiteY7" fmla="*/ 612640 h 1254486"/>
                <a:gd name="connsiteX8" fmla="*/ 163190 w 306066"/>
                <a:gd name="connsiteY8" fmla="*/ 263390 h 1254486"/>
                <a:gd name="connsiteX9" fmla="*/ 64765 w 306066"/>
                <a:gd name="connsiteY9" fmla="*/ 530090 h 1254486"/>
                <a:gd name="connsiteX10" fmla="*/ 77465 w 306066"/>
                <a:gd name="connsiteY10" fmla="*/ 123690 h 1254486"/>
                <a:gd name="connsiteX11" fmla="*/ 102865 w 306066"/>
                <a:gd name="connsiteY11" fmla="*/ 22090 h 125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066" h="1254486">
                  <a:moveTo>
                    <a:pt x="102865" y="22090"/>
                  </a:moveTo>
                  <a:cubicBezTo>
                    <a:pt x="95457" y="81886"/>
                    <a:pt x="21903" y="343823"/>
                    <a:pt x="33015" y="482465"/>
                  </a:cubicBezTo>
                  <a:cubicBezTo>
                    <a:pt x="44127" y="621107"/>
                    <a:pt x="146257" y="794673"/>
                    <a:pt x="169540" y="853940"/>
                  </a:cubicBezTo>
                  <a:cubicBezTo>
                    <a:pt x="192823" y="913207"/>
                    <a:pt x="149961" y="805786"/>
                    <a:pt x="172715" y="838065"/>
                  </a:cubicBezTo>
                  <a:cubicBezTo>
                    <a:pt x="195469" y="870344"/>
                    <a:pt x="305536" y="978294"/>
                    <a:pt x="306065" y="1047615"/>
                  </a:cubicBezTo>
                  <a:cubicBezTo>
                    <a:pt x="306594" y="1116936"/>
                    <a:pt x="182240" y="1247111"/>
                    <a:pt x="175890" y="1253990"/>
                  </a:cubicBezTo>
                  <a:cubicBezTo>
                    <a:pt x="169540" y="1260869"/>
                    <a:pt x="297069" y="1195782"/>
                    <a:pt x="267965" y="1088890"/>
                  </a:cubicBezTo>
                  <a:cubicBezTo>
                    <a:pt x="238861" y="981998"/>
                    <a:pt x="18727" y="750223"/>
                    <a:pt x="1265" y="612640"/>
                  </a:cubicBezTo>
                  <a:cubicBezTo>
                    <a:pt x="-16197" y="475057"/>
                    <a:pt x="152607" y="277148"/>
                    <a:pt x="163190" y="263390"/>
                  </a:cubicBezTo>
                  <a:cubicBezTo>
                    <a:pt x="173773" y="249632"/>
                    <a:pt x="79052" y="553373"/>
                    <a:pt x="64765" y="530090"/>
                  </a:cubicBezTo>
                  <a:cubicBezTo>
                    <a:pt x="50478" y="506807"/>
                    <a:pt x="67940" y="214178"/>
                    <a:pt x="77465" y="123690"/>
                  </a:cubicBezTo>
                  <a:cubicBezTo>
                    <a:pt x="86990" y="33203"/>
                    <a:pt x="110273" y="-37706"/>
                    <a:pt x="102865" y="22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16DF189-E663-14A9-D66A-895F00E8DA03}"/>
                </a:ext>
              </a:extLst>
            </p:cNvPr>
            <p:cNvSpPr/>
            <p:nvPr/>
          </p:nvSpPr>
          <p:spPr>
            <a:xfrm>
              <a:off x="9775786" y="3427991"/>
              <a:ext cx="227290" cy="942121"/>
            </a:xfrm>
            <a:custGeom>
              <a:avLst/>
              <a:gdLst>
                <a:gd name="connsiteX0" fmla="*/ 190539 w 227290"/>
                <a:gd name="connsiteY0" fmla="*/ 1009 h 942121"/>
                <a:gd name="connsiteX1" fmla="*/ 98464 w 227290"/>
                <a:gd name="connsiteY1" fmla="*/ 483609 h 942121"/>
                <a:gd name="connsiteX2" fmla="*/ 98464 w 227290"/>
                <a:gd name="connsiteY2" fmla="*/ 702684 h 942121"/>
                <a:gd name="connsiteX3" fmla="*/ 104814 w 227290"/>
                <a:gd name="connsiteY3" fmla="*/ 750309 h 942121"/>
                <a:gd name="connsiteX4" fmla="*/ 203239 w 227290"/>
                <a:gd name="connsiteY4" fmla="*/ 886834 h 942121"/>
                <a:gd name="connsiteX5" fmla="*/ 161964 w 227290"/>
                <a:gd name="connsiteY5" fmla="*/ 839209 h 942121"/>
                <a:gd name="connsiteX6" fmla="*/ 225464 w 227290"/>
                <a:gd name="connsiteY6" fmla="*/ 940809 h 942121"/>
                <a:gd name="connsiteX7" fmla="*/ 76239 w 227290"/>
                <a:gd name="connsiteY7" fmla="*/ 753484 h 942121"/>
                <a:gd name="connsiteX8" fmla="*/ 39 w 227290"/>
                <a:gd name="connsiteY8" fmla="*/ 601084 h 942121"/>
                <a:gd name="connsiteX9" fmla="*/ 66714 w 227290"/>
                <a:gd name="connsiteY9" fmla="*/ 585209 h 942121"/>
                <a:gd name="connsiteX10" fmla="*/ 127039 w 227290"/>
                <a:gd name="connsiteY10" fmla="*/ 239134 h 942121"/>
                <a:gd name="connsiteX11" fmla="*/ 85764 w 227290"/>
                <a:gd name="connsiteY11" fmla="*/ 353434 h 942121"/>
                <a:gd name="connsiteX12" fmla="*/ 190539 w 227290"/>
                <a:gd name="connsiteY12" fmla="*/ 1009 h 94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290" h="942121">
                  <a:moveTo>
                    <a:pt x="190539" y="1009"/>
                  </a:moveTo>
                  <a:cubicBezTo>
                    <a:pt x="192656" y="22705"/>
                    <a:pt x="113810" y="366663"/>
                    <a:pt x="98464" y="483609"/>
                  </a:cubicBezTo>
                  <a:cubicBezTo>
                    <a:pt x="83118" y="600555"/>
                    <a:pt x="97406" y="658234"/>
                    <a:pt x="98464" y="702684"/>
                  </a:cubicBezTo>
                  <a:cubicBezTo>
                    <a:pt x="99522" y="747134"/>
                    <a:pt x="87351" y="719617"/>
                    <a:pt x="104814" y="750309"/>
                  </a:cubicBezTo>
                  <a:cubicBezTo>
                    <a:pt x="122276" y="781001"/>
                    <a:pt x="193714" y="872017"/>
                    <a:pt x="203239" y="886834"/>
                  </a:cubicBezTo>
                  <a:cubicBezTo>
                    <a:pt x="212764" y="901651"/>
                    <a:pt x="158260" y="830213"/>
                    <a:pt x="161964" y="839209"/>
                  </a:cubicBezTo>
                  <a:cubicBezTo>
                    <a:pt x="165668" y="848205"/>
                    <a:pt x="239751" y="955096"/>
                    <a:pt x="225464" y="940809"/>
                  </a:cubicBezTo>
                  <a:cubicBezTo>
                    <a:pt x="211177" y="926522"/>
                    <a:pt x="113810" y="810105"/>
                    <a:pt x="76239" y="753484"/>
                  </a:cubicBezTo>
                  <a:cubicBezTo>
                    <a:pt x="38668" y="696863"/>
                    <a:pt x="1626" y="629130"/>
                    <a:pt x="39" y="601084"/>
                  </a:cubicBezTo>
                  <a:cubicBezTo>
                    <a:pt x="-1548" y="573038"/>
                    <a:pt x="45547" y="645534"/>
                    <a:pt x="66714" y="585209"/>
                  </a:cubicBezTo>
                  <a:cubicBezTo>
                    <a:pt x="87881" y="524884"/>
                    <a:pt x="123864" y="277763"/>
                    <a:pt x="127039" y="239134"/>
                  </a:cubicBezTo>
                  <a:cubicBezTo>
                    <a:pt x="130214" y="200505"/>
                    <a:pt x="73593" y="392592"/>
                    <a:pt x="85764" y="353434"/>
                  </a:cubicBezTo>
                  <a:cubicBezTo>
                    <a:pt x="97935" y="314276"/>
                    <a:pt x="188422" y="-20687"/>
                    <a:pt x="190539" y="10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8D7E95C1-7F29-F4EF-9400-277314EFF640}"/>
                </a:ext>
              </a:extLst>
            </p:cNvPr>
            <p:cNvSpPr/>
            <p:nvPr/>
          </p:nvSpPr>
          <p:spPr>
            <a:xfrm>
              <a:off x="10120257" y="3456791"/>
              <a:ext cx="217770" cy="851738"/>
            </a:xfrm>
            <a:custGeom>
              <a:avLst/>
              <a:gdLst>
                <a:gd name="connsiteX0" fmla="*/ 55618 w 217770"/>
                <a:gd name="connsiteY0" fmla="*/ 784 h 851738"/>
                <a:gd name="connsiteX1" fmla="*/ 49268 w 217770"/>
                <a:gd name="connsiteY1" fmla="*/ 305584 h 851738"/>
                <a:gd name="connsiteX2" fmla="*/ 166743 w 217770"/>
                <a:gd name="connsiteY2" fmla="*/ 550059 h 851738"/>
                <a:gd name="connsiteX3" fmla="*/ 157218 w 217770"/>
                <a:gd name="connsiteY3" fmla="*/ 543709 h 851738"/>
                <a:gd name="connsiteX4" fmla="*/ 217543 w 217770"/>
                <a:gd name="connsiteY4" fmla="*/ 708809 h 851738"/>
                <a:gd name="connsiteX5" fmla="*/ 131818 w 217770"/>
                <a:gd name="connsiteY5" fmla="*/ 851684 h 851738"/>
                <a:gd name="connsiteX6" fmla="*/ 195318 w 217770"/>
                <a:gd name="connsiteY6" fmla="*/ 692934 h 851738"/>
                <a:gd name="connsiteX7" fmla="*/ 4818 w 217770"/>
                <a:gd name="connsiteY7" fmla="*/ 391309 h 851738"/>
                <a:gd name="connsiteX8" fmla="*/ 58793 w 217770"/>
                <a:gd name="connsiteY8" fmla="*/ 400834 h 851738"/>
                <a:gd name="connsiteX9" fmla="*/ 55618 w 217770"/>
                <a:gd name="connsiteY9" fmla="*/ 784 h 85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770" h="851738">
                  <a:moveTo>
                    <a:pt x="55618" y="784"/>
                  </a:moveTo>
                  <a:cubicBezTo>
                    <a:pt x="54030" y="-15091"/>
                    <a:pt x="30747" y="214038"/>
                    <a:pt x="49268" y="305584"/>
                  </a:cubicBezTo>
                  <a:cubicBezTo>
                    <a:pt x="67789" y="397130"/>
                    <a:pt x="148751" y="510371"/>
                    <a:pt x="166743" y="550059"/>
                  </a:cubicBezTo>
                  <a:cubicBezTo>
                    <a:pt x="184735" y="589747"/>
                    <a:pt x="148751" y="517251"/>
                    <a:pt x="157218" y="543709"/>
                  </a:cubicBezTo>
                  <a:cubicBezTo>
                    <a:pt x="165685" y="570167"/>
                    <a:pt x="221776" y="657480"/>
                    <a:pt x="217543" y="708809"/>
                  </a:cubicBezTo>
                  <a:cubicBezTo>
                    <a:pt x="213310" y="760138"/>
                    <a:pt x="135522" y="854330"/>
                    <a:pt x="131818" y="851684"/>
                  </a:cubicBezTo>
                  <a:cubicBezTo>
                    <a:pt x="128114" y="849038"/>
                    <a:pt x="216485" y="769663"/>
                    <a:pt x="195318" y="692934"/>
                  </a:cubicBezTo>
                  <a:cubicBezTo>
                    <a:pt x="174151" y="616205"/>
                    <a:pt x="27572" y="439992"/>
                    <a:pt x="4818" y="391309"/>
                  </a:cubicBezTo>
                  <a:cubicBezTo>
                    <a:pt x="-17936" y="342626"/>
                    <a:pt x="46622" y="461159"/>
                    <a:pt x="58793" y="400834"/>
                  </a:cubicBezTo>
                  <a:cubicBezTo>
                    <a:pt x="70964" y="340509"/>
                    <a:pt x="57206" y="16659"/>
                    <a:pt x="55618" y="7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A15F947-E7B7-36C1-1EC5-679F5D6527B6}"/>
                </a:ext>
              </a:extLst>
            </p:cNvPr>
            <p:cNvSpPr/>
            <p:nvPr/>
          </p:nvSpPr>
          <p:spPr>
            <a:xfrm>
              <a:off x="9467355" y="4098069"/>
              <a:ext cx="318461" cy="317319"/>
            </a:xfrm>
            <a:custGeom>
              <a:avLst/>
              <a:gdLst>
                <a:gd name="connsiteX0" fmla="*/ 317995 w 318461"/>
                <a:gd name="connsiteY0" fmla="*/ 856 h 317319"/>
                <a:gd name="connsiteX1" fmla="*/ 111620 w 318461"/>
                <a:gd name="connsiteY1" fmla="*/ 19906 h 317319"/>
                <a:gd name="connsiteX2" fmla="*/ 92570 w 318461"/>
                <a:gd name="connsiteY2" fmla="*/ 162781 h 317319"/>
                <a:gd name="connsiteX3" fmla="*/ 92570 w 318461"/>
                <a:gd name="connsiteY3" fmla="*/ 111981 h 317319"/>
                <a:gd name="connsiteX4" fmla="*/ 187820 w 318461"/>
                <a:gd name="connsiteY4" fmla="*/ 312006 h 317319"/>
                <a:gd name="connsiteX5" fmla="*/ 152895 w 318461"/>
                <a:gd name="connsiteY5" fmla="*/ 245331 h 317319"/>
                <a:gd name="connsiteX6" fmla="*/ 495 w 318461"/>
                <a:gd name="connsiteY6" fmla="*/ 92931 h 317319"/>
                <a:gd name="connsiteX7" fmla="*/ 210045 w 318461"/>
                <a:gd name="connsiteY7" fmla="*/ 42131 h 317319"/>
                <a:gd name="connsiteX8" fmla="*/ 168770 w 318461"/>
                <a:gd name="connsiteY8" fmla="*/ 16731 h 317319"/>
                <a:gd name="connsiteX9" fmla="*/ 317995 w 318461"/>
                <a:gd name="connsiteY9" fmla="*/ 856 h 31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461" h="317319">
                  <a:moveTo>
                    <a:pt x="317995" y="856"/>
                  </a:moveTo>
                  <a:cubicBezTo>
                    <a:pt x="308470" y="1385"/>
                    <a:pt x="149191" y="-7082"/>
                    <a:pt x="111620" y="19906"/>
                  </a:cubicBezTo>
                  <a:cubicBezTo>
                    <a:pt x="74049" y="46894"/>
                    <a:pt x="95745" y="147435"/>
                    <a:pt x="92570" y="162781"/>
                  </a:cubicBezTo>
                  <a:cubicBezTo>
                    <a:pt x="89395" y="178127"/>
                    <a:pt x="76695" y="87110"/>
                    <a:pt x="92570" y="111981"/>
                  </a:cubicBezTo>
                  <a:cubicBezTo>
                    <a:pt x="108445" y="136852"/>
                    <a:pt x="177766" y="289781"/>
                    <a:pt x="187820" y="312006"/>
                  </a:cubicBezTo>
                  <a:cubicBezTo>
                    <a:pt x="197874" y="334231"/>
                    <a:pt x="184116" y="281844"/>
                    <a:pt x="152895" y="245331"/>
                  </a:cubicBezTo>
                  <a:cubicBezTo>
                    <a:pt x="121674" y="208819"/>
                    <a:pt x="-9030" y="126798"/>
                    <a:pt x="495" y="92931"/>
                  </a:cubicBezTo>
                  <a:cubicBezTo>
                    <a:pt x="10020" y="59064"/>
                    <a:pt x="181999" y="54831"/>
                    <a:pt x="210045" y="42131"/>
                  </a:cubicBezTo>
                  <a:cubicBezTo>
                    <a:pt x="238091" y="29431"/>
                    <a:pt x="149191" y="20964"/>
                    <a:pt x="168770" y="16731"/>
                  </a:cubicBezTo>
                  <a:cubicBezTo>
                    <a:pt x="188349" y="12498"/>
                    <a:pt x="327520" y="327"/>
                    <a:pt x="317995" y="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18E70136-DABA-9BAD-4792-434E83845D5D}"/>
                </a:ext>
              </a:extLst>
            </p:cNvPr>
            <p:cNvSpPr/>
            <p:nvPr/>
          </p:nvSpPr>
          <p:spPr>
            <a:xfrm>
              <a:off x="10258316" y="3898900"/>
              <a:ext cx="525149" cy="546485"/>
            </a:xfrm>
            <a:custGeom>
              <a:avLst/>
              <a:gdLst>
                <a:gd name="connsiteX0" fmla="*/ 15984 w 525149"/>
                <a:gd name="connsiteY0" fmla="*/ 0 h 546485"/>
                <a:gd name="connsiteX1" fmla="*/ 139809 w 525149"/>
                <a:gd name="connsiteY1" fmla="*/ 146050 h 546485"/>
                <a:gd name="connsiteX2" fmla="*/ 123934 w 525149"/>
                <a:gd name="connsiteY2" fmla="*/ 260350 h 546485"/>
                <a:gd name="connsiteX3" fmla="*/ 177909 w 525149"/>
                <a:gd name="connsiteY3" fmla="*/ 244475 h 546485"/>
                <a:gd name="connsiteX4" fmla="*/ 73134 w 525149"/>
                <a:gd name="connsiteY4" fmla="*/ 415925 h 546485"/>
                <a:gd name="connsiteX5" fmla="*/ 109 w 525149"/>
                <a:gd name="connsiteY5" fmla="*/ 546100 h 546485"/>
                <a:gd name="connsiteX6" fmla="*/ 89009 w 525149"/>
                <a:gd name="connsiteY6" fmla="*/ 374650 h 546485"/>
                <a:gd name="connsiteX7" fmla="*/ 254109 w 525149"/>
                <a:gd name="connsiteY7" fmla="*/ 241300 h 546485"/>
                <a:gd name="connsiteX8" fmla="*/ 196959 w 525149"/>
                <a:gd name="connsiteY8" fmla="*/ 295275 h 546485"/>
                <a:gd name="connsiteX9" fmla="*/ 523984 w 525149"/>
                <a:gd name="connsiteY9" fmla="*/ 298450 h 546485"/>
                <a:gd name="connsiteX10" fmla="*/ 301734 w 525149"/>
                <a:gd name="connsiteY10" fmla="*/ 279400 h 546485"/>
                <a:gd name="connsiteX11" fmla="*/ 187434 w 525149"/>
                <a:gd name="connsiteY11" fmla="*/ 193675 h 54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149" h="546485">
                  <a:moveTo>
                    <a:pt x="15984" y="0"/>
                  </a:moveTo>
                  <a:cubicBezTo>
                    <a:pt x="68900" y="51329"/>
                    <a:pt x="121817" y="102658"/>
                    <a:pt x="139809" y="146050"/>
                  </a:cubicBezTo>
                  <a:cubicBezTo>
                    <a:pt x="157801" y="189442"/>
                    <a:pt x="117584" y="243946"/>
                    <a:pt x="123934" y="260350"/>
                  </a:cubicBezTo>
                  <a:cubicBezTo>
                    <a:pt x="130284" y="276754"/>
                    <a:pt x="186376" y="218546"/>
                    <a:pt x="177909" y="244475"/>
                  </a:cubicBezTo>
                  <a:cubicBezTo>
                    <a:pt x="169442" y="270404"/>
                    <a:pt x="102767" y="365654"/>
                    <a:pt x="73134" y="415925"/>
                  </a:cubicBezTo>
                  <a:cubicBezTo>
                    <a:pt x="43501" y="466196"/>
                    <a:pt x="-2537" y="552979"/>
                    <a:pt x="109" y="546100"/>
                  </a:cubicBezTo>
                  <a:cubicBezTo>
                    <a:pt x="2755" y="539221"/>
                    <a:pt x="46676" y="425450"/>
                    <a:pt x="89009" y="374650"/>
                  </a:cubicBezTo>
                  <a:cubicBezTo>
                    <a:pt x="131342" y="323850"/>
                    <a:pt x="236117" y="254529"/>
                    <a:pt x="254109" y="241300"/>
                  </a:cubicBezTo>
                  <a:cubicBezTo>
                    <a:pt x="272101" y="228071"/>
                    <a:pt x="151980" y="285750"/>
                    <a:pt x="196959" y="295275"/>
                  </a:cubicBezTo>
                  <a:cubicBezTo>
                    <a:pt x="241938" y="304800"/>
                    <a:pt x="506521" y="301096"/>
                    <a:pt x="523984" y="298450"/>
                  </a:cubicBezTo>
                  <a:cubicBezTo>
                    <a:pt x="541447" y="295804"/>
                    <a:pt x="357825" y="296862"/>
                    <a:pt x="301734" y="279400"/>
                  </a:cubicBezTo>
                  <a:cubicBezTo>
                    <a:pt x="245643" y="261938"/>
                    <a:pt x="216538" y="227806"/>
                    <a:pt x="187434" y="193675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792BD73F-A5EC-FE8E-2E1F-777115BD5D6A}"/>
                </a:ext>
              </a:extLst>
            </p:cNvPr>
            <p:cNvSpPr/>
            <p:nvPr/>
          </p:nvSpPr>
          <p:spPr>
            <a:xfrm>
              <a:off x="10098125" y="3911576"/>
              <a:ext cx="664465" cy="574710"/>
            </a:xfrm>
            <a:custGeom>
              <a:avLst/>
              <a:gdLst>
                <a:gd name="connsiteX0" fmla="*/ 239675 w 664465"/>
                <a:gd name="connsiteY0" fmla="*/ 24 h 574710"/>
                <a:gd name="connsiteX1" fmla="*/ 338100 w 664465"/>
                <a:gd name="connsiteY1" fmla="*/ 190524 h 574710"/>
                <a:gd name="connsiteX2" fmla="*/ 182525 w 664465"/>
                <a:gd name="connsiteY2" fmla="*/ 428649 h 574710"/>
                <a:gd name="connsiteX3" fmla="*/ 315875 w 664465"/>
                <a:gd name="connsiteY3" fmla="*/ 393724 h 574710"/>
                <a:gd name="connsiteX4" fmla="*/ 1550 w 664465"/>
                <a:gd name="connsiteY4" fmla="*/ 574699 h 574710"/>
                <a:gd name="connsiteX5" fmla="*/ 211100 w 664465"/>
                <a:gd name="connsiteY5" fmla="*/ 384199 h 574710"/>
                <a:gd name="connsiteX6" fmla="*/ 560350 w 664465"/>
                <a:gd name="connsiteY6" fmla="*/ 320699 h 574710"/>
                <a:gd name="connsiteX7" fmla="*/ 661950 w 664465"/>
                <a:gd name="connsiteY7" fmla="*/ 320699 h 574710"/>
                <a:gd name="connsiteX8" fmla="*/ 480975 w 664465"/>
                <a:gd name="connsiteY8" fmla="*/ 295299 h 574710"/>
                <a:gd name="connsiteX9" fmla="*/ 388900 w 664465"/>
                <a:gd name="connsiteY9" fmla="*/ 234974 h 574710"/>
                <a:gd name="connsiteX10" fmla="*/ 312700 w 664465"/>
                <a:gd name="connsiteY10" fmla="*/ 301649 h 574710"/>
                <a:gd name="connsiteX11" fmla="*/ 347625 w 664465"/>
                <a:gd name="connsiteY11" fmla="*/ 177824 h 574710"/>
                <a:gd name="connsiteX12" fmla="*/ 239675 w 664465"/>
                <a:gd name="connsiteY12" fmla="*/ 24 h 57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465" h="574710">
                  <a:moveTo>
                    <a:pt x="239675" y="24"/>
                  </a:moveTo>
                  <a:cubicBezTo>
                    <a:pt x="238087" y="2141"/>
                    <a:pt x="347625" y="119087"/>
                    <a:pt x="338100" y="190524"/>
                  </a:cubicBezTo>
                  <a:cubicBezTo>
                    <a:pt x="328575" y="261962"/>
                    <a:pt x="186229" y="394782"/>
                    <a:pt x="182525" y="428649"/>
                  </a:cubicBezTo>
                  <a:cubicBezTo>
                    <a:pt x="178821" y="462516"/>
                    <a:pt x="346038" y="369382"/>
                    <a:pt x="315875" y="393724"/>
                  </a:cubicBezTo>
                  <a:cubicBezTo>
                    <a:pt x="285713" y="418066"/>
                    <a:pt x="19012" y="576286"/>
                    <a:pt x="1550" y="574699"/>
                  </a:cubicBezTo>
                  <a:cubicBezTo>
                    <a:pt x="-15912" y="573112"/>
                    <a:pt x="117967" y="426532"/>
                    <a:pt x="211100" y="384199"/>
                  </a:cubicBezTo>
                  <a:cubicBezTo>
                    <a:pt x="304233" y="341866"/>
                    <a:pt x="485208" y="331282"/>
                    <a:pt x="560350" y="320699"/>
                  </a:cubicBezTo>
                  <a:cubicBezTo>
                    <a:pt x="635492" y="310116"/>
                    <a:pt x="675179" y="324932"/>
                    <a:pt x="661950" y="320699"/>
                  </a:cubicBezTo>
                  <a:cubicBezTo>
                    <a:pt x="648721" y="316466"/>
                    <a:pt x="526483" y="309587"/>
                    <a:pt x="480975" y="295299"/>
                  </a:cubicBezTo>
                  <a:cubicBezTo>
                    <a:pt x="435467" y="281012"/>
                    <a:pt x="416946" y="233916"/>
                    <a:pt x="388900" y="234974"/>
                  </a:cubicBezTo>
                  <a:cubicBezTo>
                    <a:pt x="360854" y="236032"/>
                    <a:pt x="319579" y="311174"/>
                    <a:pt x="312700" y="301649"/>
                  </a:cubicBezTo>
                  <a:cubicBezTo>
                    <a:pt x="305821" y="292124"/>
                    <a:pt x="354504" y="221745"/>
                    <a:pt x="347625" y="177824"/>
                  </a:cubicBezTo>
                  <a:cubicBezTo>
                    <a:pt x="340746" y="133903"/>
                    <a:pt x="241263" y="-2093"/>
                    <a:pt x="239675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40D7C9E-CBFB-E7DB-1FEA-650F0A7E0618}"/>
                </a:ext>
              </a:extLst>
            </p:cNvPr>
            <p:cNvSpPr/>
            <p:nvPr/>
          </p:nvSpPr>
          <p:spPr>
            <a:xfrm>
              <a:off x="10340975" y="3841750"/>
              <a:ext cx="432331" cy="276226"/>
            </a:xfrm>
            <a:custGeom>
              <a:avLst/>
              <a:gdLst>
                <a:gd name="connsiteX0" fmla="*/ 0 w 432331"/>
                <a:gd name="connsiteY0" fmla="*/ 0 h 276226"/>
                <a:gd name="connsiteX1" fmla="*/ 139700 w 432331"/>
                <a:gd name="connsiteY1" fmla="*/ 142875 h 276226"/>
                <a:gd name="connsiteX2" fmla="*/ 114300 w 432331"/>
                <a:gd name="connsiteY2" fmla="*/ 276225 h 276226"/>
                <a:gd name="connsiteX3" fmla="*/ 209550 w 432331"/>
                <a:gd name="connsiteY3" fmla="*/ 146050 h 276226"/>
                <a:gd name="connsiteX4" fmla="*/ 431800 w 432331"/>
                <a:gd name="connsiteY4" fmla="*/ 212725 h 276226"/>
                <a:gd name="connsiteX5" fmla="*/ 276225 w 432331"/>
                <a:gd name="connsiteY5" fmla="*/ 136525 h 276226"/>
                <a:gd name="connsiteX6" fmla="*/ 0 w 432331"/>
                <a:gd name="connsiteY6" fmla="*/ 0 h 2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331" h="276226">
                  <a:moveTo>
                    <a:pt x="0" y="0"/>
                  </a:moveTo>
                  <a:cubicBezTo>
                    <a:pt x="60325" y="48419"/>
                    <a:pt x="120650" y="96838"/>
                    <a:pt x="139700" y="142875"/>
                  </a:cubicBezTo>
                  <a:cubicBezTo>
                    <a:pt x="158750" y="188912"/>
                    <a:pt x="102658" y="275696"/>
                    <a:pt x="114300" y="276225"/>
                  </a:cubicBezTo>
                  <a:cubicBezTo>
                    <a:pt x="125942" y="276754"/>
                    <a:pt x="156633" y="156633"/>
                    <a:pt x="209550" y="146050"/>
                  </a:cubicBezTo>
                  <a:cubicBezTo>
                    <a:pt x="262467" y="135467"/>
                    <a:pt x="420688" y="214312"/>
                    <a:pt x="431800" y="212725"/>
                  </a:cubicBezTo>
                  <a:cubicBezTo>
                    <a:pt x="442912" y="211138"/>
                    <a:pt x="276225" y="136525"/>
                    <a:pt x="276225" y="136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CC3DC242-EC9A-C6EC-E95B-F9B1DE9E53B0}"/>
                </a:ext>
              </a:extLst>
            </p:cNvPr>
            <p:cNvSpPr/>
            <p:nvPr/>
          </p:nvSpPr>
          <p:spPr>
            <a:xfrm>
              <a:off x="10017016" y="4615846"/>
              <a:ext cx="250249" cy="310546"/>
            </a:xfrm>
            <a:custGeom>
              <a:avLst/>
              <a:gdLst>
                <a:gd name="connsiteX0" fmla="*/ 158859 w 250249"/>
                <a:gd name="connsiteY0" fmla="*/ 604 h 310546"/>
                <a:gd name="connsiteX1" fmla="*/ 162034 w 250249"/>
                <a:gd name="connsiteY1" fmla="*/ 159354 h 310546"/>
                <a:gd name="connsiteX2" fmla="*/ 247759 w 250249"/>
                <a:gd name="connsiteY2" fmla="*/ 305404 h 310546"/>
                <a:gd name="connsiteX3" fmla="*/ 219184 w 250249"/>
                <a:gd name="connsiteY3" fmla="*/ 273654 h 310546"/>
                <a:gd name="connsiteX4" fmla="*/ 136634 w 250249"/>
                <a:gd name="connsiteY4" fmla="*/ 235554 h 310546"/>
                <a:gd name="connsiteX5" fmla="*/ 109 w 250249"/>
                <a:gd name="connsiteY5" fmla="*/ 302229 h 310546"/>
                <a:gd name="connsiteX6" fmla="*/ 114409 w 250249"/>
                <a:gd name="connsiteY6" fmla="*/ 219679 h 310546"/>
                <a:gd name="connsiteX7" fmla="*/ 158859 w 250249"/>
                <a:gd name="connsiteY7" fmla="*/ 604 h 31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249" h="310546">
                  <a:moveTo>
                    <a:pt x="158859" y="604"/>
                  </a:moveTo>
                  <a:cubicBezTo>
                    <a:pt x="166796" y="-9450"/>
                    <a:pt x="147217" y="108554"/>
                    <a:pt x="162034" y="159354"/>
                  </a:cubicBezTo>
                  <a:cubicBezTo>
                    <a:pt x="176851" y="210154"/>
                    <a:pt x="238234" y="286354"/>
                    <a:pt x="247759" y="305404"/>
                  </a:cubicBezTo>
                  <a:cubicBezTo>
                    <a:pt x="257284" y="324454"/>
                    <a:pt x="237705" y="285296"/>
                    <a:pt x="219184" y="273654"/>
                  </a:cubicBezTo>
                  <a:cubicBezTo>
                    <a:pt x="200663" y="262012"/>
                    <a:pt x="173147" y="230792"/>
                    <a:pt x="136634" y="235554"/>
                  </a:cubicBezTo>
                  <a:cubicBezTo>
                    <a:pt x="100121" y="240317"/>
                    <a:pt x="3813" y="304875"/>
                    <a:pt x="109" y="302229"/>
                  </a:cubicBezTo>
                  <a:cubicBezTo>
                    <a:pt x="-3595" y="299583"/>
                    <a:pt x="87421" y="263600"/>
                    <a:pt x="114409" y="219679"/>
                  </a:cubicBezTo>
                  <a:cubicBezTo>
                    <a:pt x="141396" y="175758"/>
                    <a:pt x="150922" y="10658"/>
                    <a:pt x="158859" y="6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BF546F50-EA0B-856E-56A7-F11B194E1E5E}"/>
                </a:ext>
              </a:extLst>
            </p:cNvPr>
            <p:cNvSpPr/>
            <p:nvPr/>
          </p:nvSpPr>
          <p:spPr>
            <a:xfrm>
              <a:off x="10216346" y="4575018"/>
              <a:ext cx="291061" cy="347818"/>
            </a:xfrm>
            <a:custGeom>
              <a:avLst/>
              <a:gdLst>
                <a:gd name="connsiteX0" fmla="*/ 83354 w 291061"/>
                <a:gd name="connsiteY0" fmla="*/ 157 h 347818"/>
                <a:gd name="connsiteX1" fmla="*/ 3979 w 291061"/>
                <a:gd name="connsiteY1" fmla="*/ 143032 h 347818"/>
                <a:gd name="connsiteX2" fmla="*/ 83354 w 291061"/>
                <a:gd name="connsiteY2" fmla="*/ 257332 h 347818"/>
                <a:gd name="connsiteX3" fmla="*/ 29379 w 291061"/>
                <a:gd name="connsiteY3" fmla="*/ 250982 h 347818"/>
                <a:gd name="connsiteX4" fmla="*/ 286554 w 291061"/>
                <a:gd name="connsiteY4" fmla="*/ 346232 h 347818"/>
                <a:gd name="connsiteX5" fmla="*/ 181779 w 291061"/>
                <a:gd name="connsiteY5" fmla="*/ 308132 h 347818"/>
                <a:gd name="connsiteX6" fmla="*/ 35729 w 291061"/>
                <a:gd name="connsiteY6" fmla="*/ 276382 h 347818"/>
                <a:gd name="connsiteX7" fmla="*/ 45254 w 291061"/>
                <a:gd name="connsiteY7" fmla="*/ 149382 h 347818"/>
                <a:gd name="connsiteX8" fmla="*/ 804 w 291061"/>
                <a:gd name="connsiteY8" fmla="*/ 171607 h 347818"/>
                <a:gd name="connsiteX9" fmla="*/ 83354 w 291061"/>
                <a:gd name="connsiteY9" fmla="*/ 157 h 34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061" h="347818">
                  <a:moveTo>
                    <a:pt x="83354" y="157"/>
                  </a:moveTo>
                  <a:cubicBezTo>
                    <a:pt x="83883" y="-4606"/>
                    <a:pt x="3979" y="100170"/>
                    <a:pt x="3979" y="143032"/>
                  </a:cubicBezTo>
                  <a:cubicBezTo>
                    <a:pt x="3979" y="185894"/>
                    <a:pt x="79121" y="239340"/>
                    <a:pt x="83354" y="257332"/>
                  </a:cubicBezTo>
                  <a:cubicBezTo>
                    <a:pt x="87587" y="275324"/>
                    <a:pt x="-4488" y="236165"/>
                    <a:pt x="29379" y="250982"/>
                  </a:cubicBezTo>
                  <a:cubicBezTo>
                    <a:pt x="63246" y="265799"/>
                    <a:pt x="261154" y="336707"/>
                    <a:pt x="286554" y="346232"/>
                  </a:cubicBezTo>
                  <a:cubicBezTo>
                    <a:pt x="311954" y="355757"/>
                    <a:pt x="223583" y="319774"/>
                    <a:pt x="181779" y="308132"/>
                  </a:cubicBezTo>
                  <a:cubicBezTo>
                    <a:pt x="139975" y="296490"/>
                    <a:pt x="58483" y="302840"/>
                    <a:pt x="35729" y="276382"/>
                  </a:cubicBezTo>
                  <a:cubicBezTo>
                    <a:pt x="12975" y="249924"/>
                    <a:pt x="51075" y="166844"/>
                    <a:pt x="45254" y="149382"/>
                  </a:cubicBezTo>
                  <a:cubicBezTo>
                    <a:pt x="39433" y="131920"/>
                    <a:pt x="-6604" y="191715"/>
                    <a:pt x="804" y="171607"/>
                  </a:cubicBezTo>
                  <a:cubicBezTo>
                    <a:pt x="8212" y="151499"/>
                    <a:pt x="82825" y="4920"/>
                    <a:pt x="83354" y="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1AF07883-74A6-9BA7-29F3-E23AC52EA0AE}"/>
                </a:ext>
              </a:extLst>
            </p:cNvPr>
            <p:cNvSpPr/>
            <p:nvPr/>
          </p:nvSpPr>
          <p:spPr>
            <a:xfrm>
              <a:off x="9407525" y="4991095"/>
              <a:ext cx="838682" cy="133355"/>
            </a:xfrm>
            <a:custGeom>
              <a:avLst/>
              <a:gdLst>
                <a:gd name="connsiteX0" fmla="*/ 0 w 838682"/>
                <a:gd name="connsiteY0" fmla="*/ 133355 h 133355"/>
                <a:gd name="connsiteX1" fmla="*/ 609600 w 838682"/>
                <a:gd name="connsiteY1" fmla="*/ 41280 h 133355"/>
                <a:gd name="connsiteX2" fmla="*/ 587375 w 838682"/>
                <a:gd name="connsiteY2" fmla="*/ 57155 h 133355"/>
                <a:gd name="connsiteX3" fmla="*/ 831850 w 838682"/>
                <a:gd name="connsiteY3" fmla="*/ 47630 h 133355"/>
                <a:gd name="connsiteX4" fmla="*/ 739775 w 838682"/>
                <a:gd name="connsiteY4" fmla="*/ 5 h 133355"/>
                <a:gd name="connsiteX5" fmla="*/ 419100 w 838682"/>
                <a:gd name="connsiteY5" fmla="*/ 50805 h 133355"/>
                <a:gd name="connsiteX6" fmla="*/ 615950 w 838682"/>
                <a:gd name="connsiteY6" fmla="*/ 28580 h 133355"/>
                <a:gd name="connsiteX7" fmla="*/ 0 w 838682"/>
                <a:gd name="connsiteY7" fmla="*/ 133355 h 13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682" h="133355">
                  <a:moveTo>
                    <a:pt x="0" y="133355"/>
                  </a:moveTo>
                  <a:lnTo>
                    <a:pt x="609600" y="41280"/>
                  </a:lnTo>
                  <a:cubicBezTo>
                    <a:pt x="707496" y="28580"/>
                    <a:pt x="550333" y="56097"/>
                    <a:pt x="587375" y="57155"/>
                  </a:cubicBezTo>
                  <a:cubicBezTo>
                    <a:pt x="624417" y="58213"/>
                    <a:pt x="806450" y="57155"/>
                    <a:pt x="831850" y="47630"/>
                  </a:cubicBezTo>
                  <a:cubicBezTo>
                    <a:pt x="857250" y="38105"/>
                    <a:pt x="808567" y="-524"/>
                    <a:pt x="739775" y="5"/>
                  </a:cubicBezTo>
                  <a:cubicBezTo>
                    <a:pt x="670983" y="534"/>
                    <a:pt x="439737" y="46043"/>
                    <a:pt x="419100" y="50805"/>
                  </a:cubicBezTo>
                  <a:cubicBezTo>
                    <a:pt x="398463" y="55567"/>
                    <a:pt x="615950" y="28580"/>
                    <a:pt x="615950" y="28580"/>
                  </a:cubicBezTo>
                  <a:lnTo>
                    <a:pt x="0" y="1333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9FE5B94F-7C11-CF19-A238-8474785FCFE9}"/>
                </a:ext>
              </a:extLst>
            </p:cNvPr>
            <p:cNvSpPr/>
            <p:nvPr/>
          </p:nvSpPr>
          <p:spPr>
            <a:xfrm>
              <a:off x="10184106" y="4863788"/>
              <a:ext cx="1163995" cy="232748"/>
            </a:xfrm>
            <a:custGeom>
              <a:avLst/>
              <a:gdLst>
                <a:gd name="connsiteX0" fmla="*/ 1294 w 1163995"/>
                <a:gd name="connsiteY0" fmla="*/ 168587 h 232748"/>
                <a:gd name="connsiteX1" fmla="*/ 404519 w 1163995"/>
                <a:gd name="connsiteY1" fmla="*/ 95562 h 232748"/>
                <a:gd name="connsiteX2" fmla="*/ 58444 w 1163995"/>
                <a:gd name="connsiteY2" fmla="*/ 22537 h 232748"/>
                <a:gd name="connsiteX3" fmla="*/ 575969 w 1163995"/>
                <a:gd name="connsiteY3" fmla="*/ 95562 h 232748"/>
                <a:gd name="connsiteX4" fmla="*/ 1055394 w 1163995"/>
                <a:gd name="connsiteY4" fmla="*/ 76512 h 232748"/>
                <a:gd name="connsiteX5" fmla="*/ 823619 w 1163995"/>
                <a:gd name="connsiteY5" fmla="*/ 47937 h 232748"/>
                <a:gd name="connsiteX6" fmla="*/ 1163344 w 1163995"/>
                <a:gd name="connsiteY6" fmla="*/ 63812 h 232748"/>
                <a:gd name="connsiteX7" fmla="*/ 718844 w 1163995"/>
                <a:gd name="connsiteY7" fmla="*/ 146362 h 232748"/>
                <a:gd name="connsiteX8" fmla="*/ 461669 w 1163995"/>
                <a:gd name="connsiteY8" fmla="*/ 232087 h 232748"/>
                <a:gd name="connsiteX9" fmla="*/ 890294 w 1163995"/>
                <a:gd name="connsiteY9" fmla="*/ 98737 h 232748"/>
                <a:gd name="connsiteX10" fmla="*/ 480719 w 1163995"/>
                <a:gd name="connsiteY10" fmla="*/ 63812 h 232748"/>
                <a:gd name="connsiteX11" fmla="*/ 255294 w 1163995"/>
                <a:gd name="connsiteY11" fmla="*/ 312 h 232748"/>
                <a:gd name="connsiteX12" fmla="*/ 544219 w 1163995"/>
                <a:gd name="connsiteY12" fmla="*/ 41587 h 232748"/>
                <a:gd name="connsiteX13" fmla="*/ 283869 w 1163995"/>
                <a:gd name="connsiteY13" fmla="*/ 89212 h 232748"/>
                <a:gd name="connsiteX14" fmla="*/ 1294 w 1163995"/>
                <a:gd name="connsiteY14" fmla="*/ 168587 h 2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3995" h="232748">
                  <a:moveTo>
                    <a:pt x="1294" y="168587"/>
                  </a:moveTo>
                  <a:cubicBezTo>
                    <a:pt x="21402" y="169645"/>
                    <a:pt x="394994" y="119904"/>
                    <a:pt x="404519" y="95562"/>
                  </a:cubicBezTo>
                  <a:cubicBezTo>
                    <a:pt x="414044" y="71220"/>
                    <a:pt x="29869" y="22537"/>
                    <a:pt x="58444" y="22537"/>
                  </a:cubicBezTo>
                  <a:cubicBezTo>
                    <a:pt x="87019" y="22537"/>
                    <a:pt x="409811" y="86566"/>
                    <a:pt x="575969" y="95562"/>
                  </a:cubicBezTo>
                  <a:cubicBezTo>
                    <a:pt x="742127" y="104558"/>
                    <a:pt x="1014119" y="84449"/>
                    <a:pt x="1055394" y="76512"/>
                  </a:cubicBezTo>
                  <a:cubicBezTo>
                    <a:pt x="1096669" y="68575"/>
                    <a:pt x="805627" y="50054"/>
                    <a:pt x="823619" y="47937"/>
                  </a:cubicBezTo>
                  <a:cubicBezTo>
                    <a:pt x="841611" y="45820"/>
                    <a:pt x="1180807" y="47408"/>
                    <a:pt x="1163344" y="63812"/>
                  </a:cubicBezTo>
                  <a:cubicBezTo>
                    <a:pt x="1145882" y="80216"/>
                    <a:pt x="835790" y="118316"/>
                    <a:pt x="718844" y="146362"/>
                  </a:cubicBezTo>
                  <a:cubicBezTo>
                    <a:pt x="601898" y="174408"/>
                    <a:pt x="433094" y="240025"/>
                    <a:pt x="461669" y="232087"/>
                  </a:cubicBezTo>
                  <a:cubicBezTo>
                    <a:pt x="490244" y="224149"/>
                    <a:pt x="887119" y="126783"/>
                    <a:pt x="890294" y="98737"/>
                  </a:cubicBezTo>
                  <a:cubicBezTo>
                    <a:pt x="893469" y="70691"/>
                    <a:pt x="586552" y="80216"/>
                    <a:pt x="480719" y="63812"/>
                  </a:cubicBezTo>
                  <a:cubicBezTo>
                    <a:pt x="374886" y="47408"/>
                    <a:pt x="244711" y="4016"/>
                    <a:pt x="255294" y="312"/>
                  </a:cubicBezTo>
                  <a:cubicBezTo>
                    <a:pt x="265877" y="-3392"/>
                    <a:pt x="539456" y="26770"/>
                    <a:pt x="544219" y="41587"/>
                  </a:cubicBezTo>
                  <a:cubicBezTo>
                    <a:pt x="548982" y="56404"/>
                    <a:pt x="366948" y="66987"/>
                    <a:pt x="283869" y="89212"/>
                  </a:cubicBezTo>
                  <a:cubicBezTo>
                    <a:pt x="200790" y="111437"/>
                    <a:pt x="-18814" y="167529"/>
                    <a:pt x="1294" y="168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E4778D67-821A-D47E-E1FB-2F8CEF7360BC}"/>
                </a:ext>
              </a:extLst>
            </p:cNvPr>
            <p:cNvSpPr/>
            <p:nvPr/>
          </p:nvSpPr>
          <p:spPr>
            <a:xfrm>
              <a:off x="9327658" y="5114823"/>
              <a:ext cx="1234850" cy="98654"/>
            </a:xfrm>
            <a:custGeom>
              <a:avLst/>
              <a:gdLst>
                <a:gd name="connsiteX0" fmla="*/ 492 w 1234850"/>
                <a:gd name="connsiteY0" fmla="*/ 3277 h 98654"/>
                <a:gd name="connsiteX1" fmla="*/ 930767 w 1234850"/>
                <a:gd name="connsiteY1" fmla="*/ 66777 h 98654"/>
                <a:gd name="connsiteX2" fmla="*/ 718042 w 1234850"/>
                <a:gd name="connsiteY2" fmla="*/ 44552 h 98654"/>
                <a:gd name="connsiteX3" fmla="*/ 1162542 w 1234850"/>
                <a:gd name="connsiteY3" fmla="*/ 95352 h 98654"/>
                <a:gd name="connsiteX4" fmla="*/ 1213342 w 1234850"/>
                <a:gd name="connsiteY4" fmla="*/ 89002 h 98654"/>
                <a:gd name="connsiteX5" fmla="*/ 946642 w 1234850"/>
                <a:gd name="connsiteY5" fmla="*/ 50902 h 98654"/>
                <a:gd name="connsiteX6" fmla="*/ 803767 w 1234850"/>
                <a:gd name="connsiteY6" fmla="*/ 12802 h 98654"/>
                <a:gd name="connsiteX7" fmla="*/ 492 w 1234850"/>
                <a:gd name="connsiteY7" fmla="*/ 3277 h 9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850" h="98654">
                  <a:moveTo>
                    <a:pt x="492" y="3277"/>
                  </a:moveTo>
                  <a:cubicBezTo>
                    <a:pt x="21659" y="12273"/>
                    <a:pt x="811175" y="59898"/>
                    <a:pt x="930767" y="66777"/>
                  </a:cubicBezTo>
                  <a:cubicBezTo>
                    <a:pt x="1050359" y="73656"/>
                    <a:pt x="718042" y="44552"/>
                    <a:pt x="718042" y="44552"/>
                  </a:cubicBezTo>
                  <a:lnTo>
                    <a:pt x="1162542" y="95352"/>
                  </a:lnTo>
                  <a:cubicBezTo>
                    <a:pt x="1245092" y="102760"/>
                    <a:pt x="1249325" y="96410"/>
                    <a:pt x="1213342" y="89002"/>
                  </a:cubicBezTo>
                  <a:cubicBezTo>
                    <a:pt x="1177359" y="81594"/>
                    <a:pt x="1014905" y="63602"/>
                    <a:pt x="946642" y="50902"/>
                  </a:cubicBezTo>
                  <a:cubicBezTo>
                    <a:pt x="878379" y="38202"/>
                    <a:pt x="960929" y="19681"/>
                    <a:pt x="803767" y="12802"/>
                  </a:cubicBezTo>
                  <a:cubicBezTo>
                    <a:pt x="646605" y="5923"/>
                    <a:pt x="-20675" y="-5719"/>
                    <a:pt x="492" y="3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50CF09A3-FFF5-CC4F-FF5B-17B03EBA262B}"/>
                </a:ext>
              </a:extLst>
            </p:cNvPr>
            <p:cNvSpPr/>
            <p:nvPr/>
          </p:nvSpPr>
          <p:spPr>
            <a:xfrm>
              <a:off x="9942949" y="5016471"/>
              <a:ext cx="1191071" cy="225544"/>
            </a:xfrm>
            <a:custGeom>
              <a:avLst/>
              <a:gdLst>
                <a:gd name="connsiteX0" fmla="*/ 4326 w 1191071"/>
                <a:gd name="connsiteY0" fmla="*/ 225454 h 225544"/>
                <a:gd name="connsiteX1" fmla="*/ 690126 w 1191071"/>
                <a:gd name="connsiteY1" fmla="*/ 73054 h 225544"/>
                <a:gd name="connsiteX2" fmla="*/ 512326 w 1191071"/>
                <a:gd name="connsiteY2" fmla="*/ 73054 h 225544"/>
                <a:gd name="connsiteX3" fmla="*/ 1188601 w 1191071"/>
                <a:gd name="connsiteY3" fmla="*/ 29 h 225544"/>
                <a:gd name="connsiteX4" fmla="*/ 725051 w 1191071"/>
                <a:gd name="connsiteY4" fmla="*/ 82579 h 225544"/>
                <a:gd name="connsiteX5" fmla="*/ 328176 w 1191071"/>
                <a:gd name="connsiteY5" fmla="*/ 88929 h 225544"/>
                <a:gd name="connsiteX6" fmla="*/ 394851 w 1191071"/>
                <a:gd name="connsiteY6" fmla="*/ 95279 h 225544"/>
                <a:gd name="connsiteX7" fmla="*/ 4326 w 1191071"/>
                <a:gd name="connsiteY7" fmla="*/ 225454 h 2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71" h="225544">
                  <a:moveTo>
                    <a:pt x="4326" y="225454"/>
                  </a:moveTo>
                  <a:cubicBezTo>
                    <a:pt x="53539" y="221750"/>
                    <a:pt x="605459" y="98454"/>
                    <a:pt x="690126" y="73054"/>
                  </a:cubicBezTo>
                  <a:cubicBezTo>
                    <a:pt x="774793" y="47654"/>
                    <a:pt x="429247" y="85225"/>
                    <a:pt x="512326" y="73054"/>
                  </a:cubicBezTo>
                  <a:cubicBezTo>
                    <a:pt x="595405" y="60883"/>
                    <a:pt x="1153147" y="-1558"/>
                    <a:pt x="1188601" y="29"/>
                  </a:cubicBezTo>
                  <a:cubicBezTo>
                    <a:pt x="1224055" y="1616"/>
                    <a:pt x="868455" y="67762"/>
                    <a:pt x="725051" y="82579"/>
                  </a:cubicBezTo>
                  <a:cubicBezTo>
                    <a:pt x="581647" y="97396"/>
                    <a:pt x="383209" y="86812"/>
                    <a:pt x="328176" y="88929"/>
                  </a:cubicBezTo>
                  <a:cubicBezTo>
                    <a:pt x="273143" y="91046"/>
                    <a:pt x="448826" y="72525"/>
                    <a:pt x="394851" y="95279"/>
                  </a:cubicBezTo>
                  <a:cubicBezTo>
                    <a:pt x="340876" y="118033"/>
                    <a:pt x="-44887" y="229158"/>
                    <a:pt x="4326" y="2254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DD8EEC4B-BD76-D1B9-5338-8FDA4F0A9CA4}"/>
                </a:ext>
              </a:extLst>
            </p:cNvPr>
            <p:cNvSpPr/>
            <p:nvPr/>
          </p:nvSpPr>
          <p:spPr>
            <a:xfrm>
              <a:off x="9416029" y="5177099"/>
              <a:ext cx="785396" cy="53610"/>
            </a:xfrm>
            <a:custGeom>
              <a:avLst/>
              <a:gdLst>
                <a:gd name="connsiteX0" fmla="*/ 4196 w 785396"/>
                <a:gd name="connsiteY0" fmla="*/ 1326 h 53610"/>
                <a:gd name="connsiteX1" fmla="*/ 493146 w 785396"/>
                <a:gd name="connsiteY1" fmla="*/ 52126 h 53610"/>
                <a:gd name="connsiteX2" fmla="*/ 470921 w 785396"/>
                <a:gd name="connsiteY2" fmla="*/ 39426 h 53610"/>
                <a:gd name="connsiteX3" fmla="*/ 785246 w 785396"/>
                <a:gd name="connsiteY3" fmla="*/ 33076 h 53610"/>
                <a:gd name="connsiteX4" fmla="*/ 509021 w 785396"/>
                <a:gd name="connsiteY4" fmla="*/ 20376 h 53610"/>
                <a:gd name="connsiteX5" fmla="*/ 270896 w 785396"/>
                <a:gd name="connsiteY5" fmla="*/ 17201 h 53610"/>
                <a:gd name="connsiteX6" fmla="*/ 4196 w 785396"/>
                <a:gd name="connsiteY6" fmla="*/ 1326 h 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96" h="53610">
                  <a:moveTo>
                    <a:pt x="4196" y="1326"/>
                  </a:moveTo>
                  <a:cubicBezTo>
                    <a:pt x="41238" y="7147"/>
                    <a:pt x="415359" y="45776"/>
                    <a:pt x="493146" y="52126"/>
                  </a:cubicBezTo>
                  <a:cubicBezTo>
                    <a:pt x="570933" y="58476"/>
                    <a:pt x="422238" y="42601"/>
                    <a:pt x="470921" y="39426"/>
                  </a:cubicBezTo>
                  <a:cubicBezTo>
                    <a:pt x="519604" y="36251"/>
                    <a:pt x="778896" y="36251"/>
                    <a:pt x="785246" y="33076"/>
                  </a:cubicBezTo>
                  <a:cubicBezTo>
                    <a:pt x="791596" y="29901"/>
                    <a:pt x="594746" y="23022"/>
                    <a:pt x="509021" y="20376"/>
                  </a:cubicBezTo>
                  <a:cubicBezTo>
                    <a:pt x="423296" y="17730"/>
                    <a:pt x="356621" y="24080"/>
                    <a:pt x="270896" y="17201"/>
                  </a:cubicBezTo>
                  <a:cubicBezTo>
                    <a:pt x="185171" y="10322"/>
                    <a:pt x="-32846" y="-4495"/>
                    <a:pt x="4196" y="13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97E6C93-18F5-3749-5508-520A466BD9CE}"/>
                </a:ext>
              </a:extLst>
            </p:cNvPr>
            <p:cNvSpPr/>
            <p:nvPr/>
          </p:nvSpPr>
          <p:spPr>
            <a:xfrm>
              <a:off x="10220073" y="5057772"/>
              <a:ext cx="724696" cy="172070"/>
            </a:xfrm>
            <a:custGeom>
              <a:avLst/>
              <a:gdLst>
                <a:gd name="connsiteX0" fmla="*/ 9777 w 724696"/>
                <a:gd name="connsiteY0" fmla="*/ 114303 h 172070"/>
                <a:gd name="connsiteX1" fmla="*/ 346327 w 724696"/>
                <a:gd name="connsiteY1" fmla="*/ 85728 h 172070"/>
                <a:gd name="connsiteX2" fmla="*/ 724152 w 724696"/>
                <a:gd name="connsiteY2" fmla="*/ 3 h 172070"/>
                <a:gd name="connsiteX3" fmla="*/ 425702 w 724696"/>
                <a:gd name="connsiteY3" fmla="*/ 82553 h 172070"/>
                <a:gd name="connsiteX4" fmla="*/ 241552 w 724696"/>
                <a:gd name="connsiteY4" fmla="*/ 171453 h 172070"/>
                <a:gd name="connsiteX5" fmla="*/ 286002 w 724696"/>
                <a:gd name="connsiteY5" fmla="*/ 120653 h 172070"/>
                <a:gd name="connsiteX6" fmla="*/ 105027 w 724696"/>
                <a:gd name="connsiteY6" fmla="*/ 95253 h 172070"/>
                <a:gd name="connsiteX7" fmla="*/ 9777 w 724696"/>
                <a:gd name="connsiteY7" fmla="*/ 114303 h 17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696" h="172070">
                  <a:moveTo>
                    <a:pt x="9777" y="114303"/>
                  </a:moveTo>
                  <a:cubicBezTo>
                    <a:pt x="49994" y="112715"/>
                    <a:pt x="227265" y="104778"/>
                    <a:pt x="346327" y="85728"/>
                  </a:cubicBezTo>
                  <a:cubicBezTo>
                    <a:pt x="465390" y="66678"/>
                    <a:pt x="710923" y="532"/>
                    <a:pt x="724152" y="3"/>
                  </a:cubicBezTo>
                  <a:cubicBezTo>
                    <a:pt x="737381" y="-526"/>
                    <a:pt x="506135" y="53978"/>
                    <a:pt x="425702" y="82553"/>
                  </a:cubicBezTo>
                  <a:cubicBezTo>
                    <a:pt x="345269" y="111128"/>
                    <a:pt x="264835" y="165103"/>
                    <a:pt x="241552" y="171453"/>
                  </a:cubicBezTo>
                  <a:cubicBezTo>
                    <a:pt x="218269" y="177803"/>
                    <a:pt x="308756" y="133353"/>
                    <a:pt x="286002" y="120653"/>
                  </a:cubicBezTo>
                  <a:cubicBezTo>
                    <a:pt x="263248" y="107953"/>
                    <a:pt x="146302" y="99486"/>
                    <a:pt x="105027" y="95253"/>
                  </a:cubicBezTo>
                  <a:cubicBezTo>
                    <a:pt x="63752" y="91020"/>
                    <a:pt x="-30440" y="115891"/>
                    <a:pt x="9777" y="114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DD44B656-12E8-A531-A9A5-8C43AFF62B14}"/>
                </a:ext>
              </a:extLst>
            </p:cNvPr>
            <p:cNvSpPr/>
            <p:nvPr/>
          </p:nvSpPr>
          <p:spPr>
            <a:xfrm>
              <a:off x="8517958" y="2338732"/>
              <a:ext cx="455041" cy="442702"/>
            </a:xfrm>
            <a:custGeom>
              <a:avLst/>
              <a:gdLst>
                <a:gd name="connsiteX0" fmla="*/ 454592 w 455041"/>
                <a:gd name="connsiteY0" fmla="*/ 1243 h 442702"/>
                <a:gd name="connsiteX1" fmla="*/ 102167 w 455041"/>
                <a:gd name="connsiteY1" fmla="*/ 306043 h 442702"/>
                <a:gd name="connsiteX2" fmla="*/ 175192 w 455041"/>
                <a:gd name="connsiteY2" fmla="*/ 255243 h 442702"/>
                <a:gd name="connsiteX3" fmla="*/ 567 w 455041"/>
                <a:gd name="connsiteY3" fmla="*/ 442568 h 442702"/>
                <a:gd name="connsiteX4" fmla="*/ 121217 w 455041"/>
                <a:gd name="connsiteY4" fmla="*/ 283818 h 442702"/>
                <a:gd name="connsiteX5" fmla="*/ 175192 w 455041"/>
                <a:gd name="connsiteY5" fmla="*/ 201268 h 442702"/>
                <a:gd name="connsiteX6" fmla="*/ 454592 w 455041"/>
                <a:gd name="connsiteY6" fmla="*/ 1243 h 44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041" h="442702">
                  <a:moveTo>
                    <a:pt x="454592" y="1243"/>
                  </a:moveTo>
                  <a:cubicBezTo>
                    <a:pt x="442421" y="18705"/>
                    <a:pt x="148734" y="263710"/>
                    <a:pt x="102167" y="306043"/>
                  </a:cubicBezTo>
                  <a:cubicBezTo>
                    <a:pt x="55600" y="348376"/>
                    <a:pt x="192125" y="232489"/>
                    <a:pt x="175192" y="255243"/>
                  </a:cubicBezTo>
                  <a:cubicBezTo>
                    <a:pt x="158259" y="277997"/>
                    <a:pt x="9563" y="437806"/>
                    <a:pt x="567" y="442568"/>
                  </a:cubicBezTo>
                  <a:cubicBezTo>
                    <a:pt x="-8429" y="447330"/>
                    <a:pt x="92113" y="324035"/>
                    <a:pt x="121217" y="283818"/>
                  </a:cubicBezTo>
                  <a:cubicBezTo>
                    <a:pt x="150321" y="243601"/>
                    <a:pt x="122275" y="247306"/>
                    <a:pt x="175192" y="201268"/>
                  </a:cubicBezTo>
                  <a:cubicBezTo>
                    <a:pt x="228109" y="155231"/>
                    <a:pt x="466763" y="-16219"/>
                    <a:pt x="454592" y="12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B826C4BB-CA30-4F64-7622-51197FFCA72C}"/>
                </a:ext>
              </a:extLst>
            </p:cNvPr>
            <p:cNvSpPr/>
            <p:nvPr/>
          </p:nvSpPr>
          <p:spPr>
            <a:xfrm>
              <a:off x="8658142" y="2471347"/>
              <a:ext cx="1086903" cy="301101"/>
            </a:xfrm>
            <a:custGeom>
              <a:avLst/>
              <a:gdLst>
                <a:gd name="connsiteX0" fmla="*/ 83 w 1086903"/>
                <a:gd name="connsiteY0" fmla="*/ 249628 h 301101"/>
                <a:gd name="connsiteX1" fmla="*/ 314408 w 1086903"/>
                <a:gd name="connsiteY1" fmla="*/ 49603 h 301101"/>
                <a:gd name="connsiteX2" fmla="*/ 444583 w 1086903"/>
                <a:gd name="connsiteY2" fmla="*/ 97228 h 301101"/>
                <a:gd name="connsiteX3" fmla="*/ 600158 w 1086903"/>
                <a:gd name="connsiteY3" fmla="*/ 78178 h 301101"/>
                <a:gd name="connsiteX4" fmla="*/ 596983 w 1086903"/>
                <a:gd name="connsiteY4" fmla="*/ 75003 h 301101"/>
                <a:gd name="connsiteX5" fmla="*/ 1079583 w 1086903"/>
                <a:gd name="connsiteY5" fmla="*/ 259153 h 301101"/>
                <a:gd name="connsiteX6" fmla="*/ 898608 w 1086903"/>
                <a:gd name="connsiteY6" fmla="*/ 179778 h 301101"/>
                <a:gd name="connsiteX7" fmla="*/ 1041483 w 1086903"/>
                <a:gd name="connsiteY7" fmla="*/ 297253 h 301101"/>
                <a:gd name="connsiteX8" fmla="*/ 508083 w 1086903"/>
                <a:gd name="connsiteY8" fmla="*/ 8328 h 301101"/>
                <a:gd name="connsiteX9" fmla="*/ 285833 w 1086903"/>
                <a:gd name="connsiteY9" fmla="*/ 90878 h 301101"/>
                <a:gd name="connsiteX10" fmla="*/ 83 w 1086903"/>
                <a:gd name="connsiteY10" fmla="*/ 249628 h 30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903" h="301101">
                  <a:moveTo>
                    <a:pt x="83" y="249628"/>
                  </a:moveTo>
                  <a:cubicBezTo>
                    <a:pt x="4845" y="242749"/>
                    <a:pt x="240325" y="75003"/>
                    <a:pt x="314408" y="49603"/>
                  </a:cubicBezTo>
                  <a:cubicBezTo>
                    <a:pt x="388491" y="24203"/>
                    <a:pt x="396958" y="92466"/>
                    <a:pt x="444583" y="97228"/>
                  </a:cubicBezTo>
                  <a:cubicBezTo>
                    <a:pt x="492208" y="101990"/>
                    <a:pt x="574758" y="81882"/>
                    <a:pt x="600158" y="78178"/>
                  </a:cubicBezTo>
                  <a:cubicBezTo>
                    <a:pt x="625558" y="74474"/>
                    <a:pt x="596983" y="75003"/>
                    <a:pt x="596983" y="75003"/>
                  </a:cubicBezTo>
                  <a:lnTo>
                    <a:pt x="1079583" y="259153"/>
                  </a:lnTo>
                  <a:cubicBezTo>
                    <a:pt x="1129854" y="276615"/>
                    <a:pt x="904958" y="173428"/>
                    <a:pt x="898608" y="179778"/>
                  </a:cubicBezTo>
                  <a:cubicBezTo>
                    <a:pt x="892258" y="186128"/>
                    <a:pt x="1106570" y="325828"/>
                    <a:pt x="1041483" y="297253"/>
                  </a:cubicBezTo>
                  <a:cubicBezTo>
                    <a:pt x="976396" y="268678"/>
                    <a:pt x="634025" y="42724"/>
                    <a:pt x="508083" y="8328"/>
                  </a:cubicBezTo>
                  <a:cubicBezTo>
                    <a:pt x="382141" y="-26068"/>
                    <a:pt x="375262" y="54895"/>
                    <a:pt x="285833" y="90878"/>
                  </a:cubicBezTo>
                  <a:cubicBezTo>
                    <a:pt x="196404" y="126861"/>
                    <a:pt x="-4679" y="256507"/>
                    <a:pt x="83" y="249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E900D988-F9B1-56C8-7C10-7D176A52E134}"/>
                </a:ext>
              </a:extLst>
            </p:cNvPr>
            <p:cNvSpPr/>
            <p:nvPr/>
          </p:nvSpPr>
          <p:spPr>
            <a:xfrm>
              <a:off x="8575336" y="2607140"/>
              <a:ext cx="1089878" cy="183764"/>
            </a:xfrm>
            <a:custGeom>
              <a:avLst/>
              <a:gdLst>
                <a:gd name="connsiteX0" fmla="*/ 339 w 1089878"/>
                <a:gd name="connsiteY0" fmla="*/ 170985 h 183764"/>
                <a:gd name="connsiteX1" fmla="*/ 625814 w 1089878"/>
                <a:gd name="connsiteY1" fmla="*/ 9060 h 183764"/>
                <a:gd name="connsiteX2" fmla="*/ 540089 w 1089878"/>
                <a:gd name="connsiteY2" fmla="*/ 28110 h 183764"/>
                <a:gd name="connsiteX3" fmla="*/ 844889 w 1089878"/>
                <a:gd name="connsiteY3" fmla="*/ 91610 h 183764"/>
                <a:gd name="connsiteX4" fmla="*/ 775039 w 1089878"/>
                <a:gd name="connsiteY4" fmla="*/ 47160 h 183764"/>
                <a:gd name="connsiteX5" fmla="*/ 1089364 w 1089878"/>
                <a:gd name="connsiteY5" fmla="*/ 183685 h 183764"/>
                <a:gd name="connsiteX6" fmla="*/ 689314 w 1089878"/>
                <a:gd name="connsiteY6" fmla="*/ 66210 h 183764"/>
                <a:gd name="connsiteX7" fmla="*/ 540089 w 1089878"/>
                <a:gd name="connsiteY7" fmla="*/ 15410 h 183764"/>
                <a:gd name="connsiteX8" fmla="*/ 339 w 1089878"/>
                <a:gd name="connsiteY8" fmla="*/ 170985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878" h="183764">
                  <a:moveTo>
                    <a:pt x="339" y="170985"/>
                  </a:moveTo>
                  <a:cubicBezTo>
                    <a:pt x="14626" y="169927"/>
                    <a:pt x="535856" y="32873"/>
                    <a:pt x="625814" y="9060"/>
                  </a:cubicBezTo>
                  <a:cubicBezTo>
                    <a:pt x="715772" y="-14753"/>
                    <a:pt x="503577" y="14352"/>
                    <a:pt x="540089" y="28110"/>
                  </a:cubicBezTo>
                  <a:cubicBezTo>
                    <a:pt x="576601" y="41868"/>
                    <a:pt x="805731" y="88435"/>
                    <a:pt x="844889" y="91610"/>
                  </a:cubicBezTo>
                  <a:cubicBezTo>
                    <a:pt x="884047" y="94785"/>
                    <a:pt x="734293" y="31814"/>
                    <a:pt x="775039" y="47160"/>
                  </a:cubicBezTo>
                  <a:cubicBezTo>
                    <a:pt x="815785" y="62506"/>
                    <a:pt x="1103651" y="180510"/>
                    <a:pt x="1089364" y="183685"/>
                  </a:cubicBezTo>
                  <a:cubicBezTo>
                    <a:pt x="1075077" y="186860"/>
                    <a:pt x="780860" y="94256"/>
                    <a:pt x="689314" y="66210"/>
                  </a:cubicBezTo>
                  <a:cubicBezTo>
                    <a:pt x="597768" y="38164"/>
                    <a:pt x="653331" y="-1523"/>
                    <a:pt x="540089" y="15410"/>
                  </a:cubicBezTo>
                  <a:cubicBezTo>
                    <a:pt x="426847" y="32343"/>
                    <a:pt x="-13948" y="172043"/>
                    <a:pt x="339" y="1709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BC5DABF5-A9DB-C661-4671-5AE349B47079}"/>
                </a:ext>
              </a:extLst>
            </p:cNvPr>
            <p:cNvSpPr/>
            <p:nvPr/>
          </p:nvSpPr>
          <p:spPr>
            <a:xfrm>
              <a:off x="10255083" y="2182007"/>
              <a:ext cx="1276599" cy="453554"/>
            </a:xfrm>
            <a:custGeom>
              <a:avLst/>
              <a:gdLst>
                <a:gd name="connsiteX0" fmla="*/ 12867 w 1276599"/>
                <a:gd name="connsiteY0" fmla="*/ 342118 h 453554"/>
                <a:gd name="connsiteX1" fmla="*/ 60492 w 1276599"/>
                <a:gd name="connsiteY1" fmla="*/ 357993 h 453554"/>
                <a:gd name="connsiteX2" fmla="*/ 317667 w 1276599"/>
                <a:gd name="connsiteY2" fmla="*/ 424668 h 453554"/>
                <a:gd name="connsiteX3" fmla="*/ 123992 w 1276599"/>
                <a:gd name="connsiteY3" fmla="*/ 443718 h 453554"/>
                <a:gd name="connsiteX4" fmla="*/ 965367 w 1276599"/>
                <a:gd name="connsiteY4" fmla="*/ 272268 h 453554"/>
                <a:gd name="connsiteX5" fmla="*/ 803442 w 1276599"/>
                <a:gd name="connsiteY5" fmla="*/ 288143 h 453554"/>
                <a:gd name="connsiteX6" fmla="*/ 816142 w 1276599"/>
                <a:gd name="connsiteY6" fmla="*/ 202418 h 453554"/>
                <a:gd name="connsiteX7" fmla="*/ 866942 w 1276599"/>
                <a:gd name="connsiteY7" fmla="*/ 154793 h 453554"/>
                <a:gd name="connsiteX8" fmla="*/ 822492 w 1276599"/>
                <a:gd name="connsiteY8" fmla="*/ 97643 h 453554"/>
                <a:gd name="connsiteX9" fmla="*/ 1003467 w 1276599"/>
                <a:gd name="connsiteY9" fmla="*/ 2393 h 453554"/>
                <a:gd name="connsiteX10" fmla="*/ 876467 w 1276599"/>
                <a:gd name="connsiteY10" fmla="*/ 30968 h 453554"/>
                <a:gd name="connsiteX11" fmla="*/ 1276517 w 1276599"/>
                <a:gd name="connsiteY11" fmla="*/ 56368 h 453554"/>
                <a:gd name="connsiteX12" fmla="*/ 838367 w 1276599"/>
                <a:gd name="connsiteY12" fmla="*/ 69068 h 453554"/>
                <a:gd name="connsiteX13" fmla="*/ 812967 w 1276599"/>
                <a:gd name="connsiteY13" fmla="*/ 230993 h 453554"/>
                <a:gd name="connsiteX14" fmla="*/ 492292 w 1276599"/>
                <a:gd name="connsiteY14" fmla="*/ 370693 h 453554"/>
                <a:gd name="connsiteX15" fmla="*/ 244642 w 1276599"/>
                <a:gd name="connsiteY15" fmla="*/ 389743 h 453554"/>
                <a:gd name="connsiteX16" fmla="*/ 12867 w 1276599"/>
                <a:gd name="connsiteY16" fmla="*/ 342118 h 45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599" h="453554">
                  <a:moveTo>
                    <a:pt x="12867" y="342118"/>
                  </a:moveTo>
                  <a:cubicBezTo>
                    <a:pt x="-17825" y="336826"/>
                    <a:pt x="9692" y="344235"/>
                    <a:pt x="60492" y="357993"/>
                  </a:cubicBezTo>
                  <a:cubicBezTo>
                    <a:pt x="111292" y="371751"/>
                    <a:pt x="307084" y="410381"/>
                    <a:pt x="317667" y="424668"/>
                  </a:cubicBezTo>
                  <a:cubicBezTo>
                    <a:pt x="328250" y="438956"/>
                    <a:pt x="16042" y="469118"/>
                    <a:pt x="123992" y="443718"/>
                  </a:cubicBezTo>
                  <a:cubicBezTo>
                    <a:pt x="231942" y="418318"/>
                    <a:pt x="852125" y="298197"/>
                    <a:pt x="965367" y="272268"/>
                  </a:cubicBezTo>
                  <a:cubicBezTo>
                    <a:pt x="1078609" y="246339"/>
                    <a:pt x="828313" y="299785"/>
                    <a:pt x="803442" y="288143"/>
                  </a:cubicBezTo>
                  <a:cubicBezTo>
                    <a:pt x="778571" y="276501"/>
                    <a:pt x="805559" y="224643"/>
                    <a:pt x="816142" y="202418"/>
                  </a:cubicBezTo>
                  <a:cubicBezTo>
                    <a:pt x="826725" y="180193"/>
                    <a:pt x="865884" y="172255"/>
                    <a:pt x="866942" y="154793"/>
                  </a:cubicBezTo>
                  <a:cubicBezTo>
                    <a:pt x="868000" y="137331"/>
                    <a:pt x="799738" y="123043"/>
                    <a:pt x="822492" y="97643"/>
                  </a:cubicBezTo>
                  <a:cubicBezTo>
                    <a:pt x="845246" y="72243"/>
                    <a:pt x="994471" y="13505"/>
                    <a:pt x="1003467" y="2393"/>
                  </a:cubicBezTo>
                  <a:cubicBezTo>
                    <a:pt x="1012463" y="-8719"/>
                    <a:pt x="830959" y="21972"/>
                    <a:pt x="876467" y="30968"/>
                  </a:cubicBezTo>
                  <a:cubicBezTo>
                    <a:pt x="921975" y="39964"/>
                    <a:pt x="1282867" y="50018"/>
                    <a:pt x="1276517" y="56368"/>
                  </a:cubicBezTo>
                  <a:cubicBezTo>
                    <a:pt x="1270167" y="62718"/>
                    <a:pt x="915625" y="39964"/>
                    <a:pt x="838367" y="69068"/>
                  </a:cubicBezTo>
                  <a:cubicBezTo>
                    <a:pt x="761109" y="98172"/>
                    <a:pt x="870646" y="180722"/>
                    <a:pt x="812967" y="230993"/>
                  </a:cubicBezTo>
                  <a:cubicBezTo>
                    <a:pt x="755288" y="281264"/>
                    <a:pt x="587013" y="344235"/>
                    <a:pt x="492292" y="370693"/>
                  </a:cubicBezTo>
                  <a:cubicBezTo>
                    <a:pt x="397571" y="397151"/>
                    <a:pt x="322429" y="392918"/>
                    <a:pt x="244642" y="389743"/>
                  </a:cubicBezTo>
                  <a:cubicBezTo>
                    <a:pt x="166855" y="386568"/>
                    <a:pt x="43559" y="347410"/>
                    <a:pt x="12867" y="3421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C0FFE6F4-2D89-9644-D263-50ADDA3B992E}"/>
                </a:ext>
              </a:extLst>
            </p:cNvPr>
            <p:cNvSpPr/>
            <p:nvPr/>
          </p:nvSpPr>
          <p:spPr>
            <a:xfrm>
              <a:off x="10260634" y="2192919"/>
              <a:ext cx="934967" cy="262249"/>
            </a:xfrm>
            <a:custGeom>
              <a:avLst/>
              <a:gdLst>
                <a:gd name="connsiteX0" fmla="*/ 7316 w 934967"/>
                <a:gd name="connsiteY0" fmla="*/ 175631 h 262249"/>
                <a:gd name="connsiteX1" fmla="*/ 181941 w 934967"/>
                <a:gd name="connsiteY1" fmla="*/ 204206 h 262249"/>
                <a:gd name="connsiteX2" fmla="*/ 394666 w 934967"/>
                <a:gd name="connsiteY2" fmla="*/ 210556 h 262249"/>
                <a:gd name="connsiteX3" fmla="*/ 388316 w 934967"/>
                <a:gd name="connsiteY3" fmla="*/ 118481 h 262249"/>
                <a:gd name="connsiteX4" fmla="*/ 753441 w 934967"/>
                <a:gd name="connsiteY4" fmla="*/ 32756 h 262249"/>
                <a:gd name="connsiteX5" fmla="*/ 502616 w 934967"/>
                <a:gd name="connsiteY5" fmla="*/ 115306 h 262249"/>
                <a:gd name="connsiteX6" fmla="*/ 889966 w 934967"/>
                <a:gd name="connsiteY6" fmla="*/ 89906 h 262249"/>
                <a:gd name="connsiteX7" fmla="*/ 743916 w 934967"/>
                <a:gd name="connsiteY7" fmla="*/ 74031 h 262249"/>
                <a:gd name="connsiteX8" fmla="*/ 931241 w 934967"/>
                <a:gd name="connsiteY8" fmla="*/ 1006 h 262249"/>
                <a:gd name="connsiteX9" fmla="*/ 537541 w 934967"/>
                <a:gd name="connsiteY9" fmla="*/ 134356 h 262249"/>
                <a:gd name="connsiteX10" fmla="*/ 242266 w 934967"/>
                <a:gd name="connsiteY10" fmla="*/ 128006 h 262249"/>
                <a:gd name="connsiteX11" fmla="*/ 435941 w 934967"/>
                <a:gd name="connsiteY11" fmla="*/ 261356 h 262249"/>
                <a:gd name="connsiteX12" fmla="*/ 7316 w 934967"/>
                <a:gd name="connsiteY12" fmla="*/ 175631 h 26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967" h="262249">
                  <a:moveTo>
                    <a:pt x="7316" y="175631"/>
                  </a:moveTo>
                  <a:cubicBezTo>
                    <a:pt x="-35017" y="166106"/>
                    <a:pt x="117383" y="198385"/>
                    <a:pt x="181941" y="204206"/>
                  </a:cubicBezTo>
                  <a:cubicBezTo>
                    <a:pt x="246499" y="210027"/>
                    <a:pt x="360270" y="224844"/>
                    <a:pt x="394666" y="210556"/>
                  </a:cubicBezTo>
                  <a:cubicBezTo>
                    <a:pt x="429062" y="196269"/>
                    <a:pt x="328520" y="148114"/>
                    <a:pt x="388316" y="118481"/>
                  </a:cubicBezTo>
                  <a:cubicBezTo>
                    <a:pt x="448112" y="88848"/>
                    <a:pt x="734391" y="33285"/>
                    <a:pt x="753441" y="32756"/>
                  </a:cubicBezTo>
                  <a:cubicBezTo>
                    <a:pt x="772491" y="32227"/>
                    <a:pt x="479862" y="105781"/>
                    <a:pt x="502616" y="115306"/>
                  </a:cubicBezTo>
                  <a:cubicBezTo>
                    <a:pt x="525370" y="124831"/>
                    <a:pt x="849749" y="96785"/>
                    <a:pt x="889966" y="89906"/>
                  </a:cubicBezTo>
                  <a:cubicBezTo>
                    <a:pt x="930183" y="83027"/>
                    <a:pt x="737037" y="88848"/>
                    <a:pt x="743916" y="74031"/>
                  </a:cubicBezTo>
                  <a:cubicBezTo>
                    <a:pt x="750795" y="59214"/>
                    <a:pt x="965637" y="-9048"/>
                    <a:pt x="931241" y="1006"/>
                  </a:cubicBezTo>
                  <a:cubicBezTo>
                    <a:pt x="896845" y="11060"/>
                    <a:pt x="652370" y="113189"/>
                    <a:pt x="537541" y="134356"/>
                  </a:cubicBezTo>
                  <a:cubicBezTo>
                    <a:pt x="422712" y="155523"/>
                    <a:pt x="259199" y="106839"/>
                    <a:pt x="242266" y="128006"/>
                  </a:cubicBezTo>
                  <a:cubicBezTo>
                    <a:pt x="225333" y="149173"/>
                    <a:pt x="474570" y="250773"/>
                    <a:pt x="435941" y="261356"/>
                  </a:cubicBezTo>
                  <a:cubicBezTo>
                    <a:pt x="397312" y="271939"/>
                    <a:pt x="49649" y="185156"/>
                    <a:pt x="7316" y="175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FF9EDCA6-B607-39B5-B7E5-C9E9AC0DF46B}"/>
                </a:ext>
              </a:extLst>
            </p:cNvPr>
            <p:cNvSpPr/>
            <p:nvPr/>
          </p:nvSpPr>
          <p:spPr>
            <a:xfrm>
              <a:off x="9730430" y="2092316"/>
              <a:ext cx="175604" cy="786680"/>
            </a:xfrm>
            <a:custGeom>
              <a:avLst/>
              <a:gdLst>
                <a:gd name="connsiteX0" fmla="*/ 175570 w 175604"/>
                <a:gd name="connsiteY0" fmla="*/ 9 h 786680"/>
                <a:gd name="connsiteX1" fmla="*/ 61270 w 175604"/>
                <a:gd name="connsiteY1" fmla="*/ 231784 h 786680"/>
                <a:gd name="connsiteX2" fmla="*/ 61270 w 175604"/>
                <a:gd name="connsiteY2" fmla="*/ 444509 h 786680"/>
                <a:gd name="connsiteX3" fmla="*/ 61270 w 175604"/>
                <a:gd name="connsiteY3" fmla="*/ 469909 h 786680"/>
                <a:gd name="connsiteX4" fmla="*/ 58095 w 175604"/>
                <a:gd name="connsiteY4" fmla="*/ 654059 h 786680"/>
                <a:gd name="connsiteX5" fmla="*/ 131120 w 175604"/>
                <a:gd name="connsiteY5" fmla="*/ 784234 h 786680"/>
                <a:gd name="connsiteX6" fmla="*/ 83495 w 175604"/>
                <a:gd name="connsiteY6" fmla="*/ 539759 h 786680"/>
                <a:gd name="connsiteX7" fmla="*/ 945 w 175604"/>
                <a:gd name="connsiteY7" fmla="*/ 92084 h 786680"/>
                <a:gd name="connsiteX8" fmla="*/ 48570 w 175604"/>
                <a:gd name="connsiteY8" fmla="*/ 222259 h 786680"/>
                <a:gd name="connsiteX9" fmla="*/ 175570 w 175604"/>
                <a:gd name="connsiteY9" fmla="*/ 9 h 78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604" h="786680">
                  <a:moveTo>
                    <a:pt x="175570" y="9"/>
                  </a:moveTo>
                  <a:cubicBezTo>
                    <a:pt x="177687" y="1597"/>
                    <a:pt x="80320" y="157701"/>
                    <a:pt x="61270" y="231784"/>
                  </a:cubicBezTo>
                  <a:cubicBezTo>
                    <a:pt x="42220" y="305867"/>
                    <a:pt x="61270" y="444509"/>
                    <a:pt x="61270" y="444509"/>
                  </a:cubicBezTo>
                  <a:cubicBezTo>
                    <a:pt x="61270" y="484196"/>
                    <a:pt x="61799" y="434984"/>
                    <a:pt x="61270" y="469909"/>
                  </a:cubicBezTo>
                  <a:cubicBezTo>
                    <a:pt x="60741" y="504834"/>
                    <a:pt x="46453" y="601672"/>
                    <a:pt x="58095" y="654059"/>
                  </a:cubicBezTo>
                  <a:cubicBezTo>
                    <a:pt x="69737" y="706446"/>
                    <a:pt x="126887" y="803284"/>
                    <a:pt x="131120" y="784234"/>
                  </a:cubicBezTo>
                  <a:cubicBezTo>
                    <a:pt x="135353" y="765184"/>
                    <a:pt x="105191" y="655117"/>
                    <a:pt x="83495" y="539759"/>
                  </a:cubicBezTo>
                  <a:cubicBezTo>
                    <a:pt x="61799" y="424401"/>
                    <a:pt x="6766" y="145001"/>
                    <a:pt x="945" y="92084"/>
                  </a:cubicBezTo>
                  <a:cubicBezTo>
                    <a:pt x="-4876" y="39167"/>
                    <a:pt x="16820" y="238663"/>
                    <a:pt x="48570" y="222259"/>
                  </a:cubicBezTo>
                  <a:cubicBezTo>
                    <a:pt x="80320" y="205855"/>
                    <a:pt x="173453" y="-1579"/>
                    <a:pt x="175570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51617A54-67EB-D96D-562A-0A5EF9B2979B}"/>
                </a:ext>
              </a:extLst>
            </p:cNvPr>
            <p:cNvSpPr/>
            <p:nvPr/>
          </p:nvSpPr>
          <p:spPr>
            <a:xfrm>
              <a:off x="9986991" y="1916806"/>
              <a:ext cx="173709" cy="860051"/>
            </a:xfrm>
            <a:custGeom>
              <a:avLst/>
              <a:gdLst>
                <a:gd name="connsiteX0" fmla="*/ 173009 w 173709"/>
                <a:gd name="connsiteY0" fmla="*/ 894 h 860051"/>
                <a:gd name="connsiteX1" fmla="*/ 65059 w 173709"/>
                <a:gd name="connsiteY1" fmla="*/ 280294 h 860051"/>
                <a:gd name="connsiteX2" fmla="*/ 138084 w 173709"/>
                <a:gd name="connsiteY2" fmla="*/ 439044 h 860051"/>
                <a:gd name="connsiteX3" fmla="*/ 84109 w 173709"/>
                <a:gd name="connsiteY3" fmla="*/ 502544 h 860051"/>
                <a:gd name="connsiteX4" fmla="*/ 128559 w 173709"/>
                <a:gd name="connsiteY4" fmla="*/ 540644 h 860051"/>
                <a:gd name="connsiteX5" fmla="*/ 23784 w 173709"/>
                <a:gd name="connsiteY5" fmla="*/ 578744 h 860051"/>
                <a:gd name="connsiteX6" fmla="*/ 99984 w 173709"/>
                <a:gd name="connsiteY6" fmla="*/ 645419 h 860051"/>
                <a:gd name="connsiteX7" fmla="*/ 90459 w 173709"/>
                <a:gd name="connsiteY7" fmla="*/ 781944 h 860051"/>
                <a:gd name="connsiteX8" fmla="*/ 42834 w 173709"/>
                <a:gd name="connsiteY8" fmla="*/ 845444 h 860051"/>
                <a:gd name="connsiteX9" fmla="*/ 122209 w 173709"/>
                <a:gd name="connsiteY9" fmla="*/ 502544 h 860051"/>
                <a:gd name="connsiteX10" fmla="*/ 115859 w 173709"/>
                <a:gd name="connsiteY10" fmla="*/ 296169 h 860051"/>
                <a:gd name="connsiteX11" fmla="*/ 1559 w 173709"/>
                <a:gd name="connsiteY11" fmla="*/ 194569 h 860051"/>
                <a:gd name="connsiteX12" fmla="*/ 173009 w 173709"/>
                <a:gd name="connsiteY12" fmla="*/ 894 h 86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709" h="860051">
                  <a:moveTo>
                    <a:pt x="173009" y="894"/>
                  </a:moveTo>
                  <a:cubicBezTo>
                    <a:pt x="183592" y="15182"/>
                    <a:pt x="70880" y="207269"/>
                    <a:pt x="65059" y="280294"/>
                  </a:cubicBezTo>
                  <a:cubicBezTo>
                    <a:pt x="59238" y="353319"/>
                    <a:pt x="134909" y="402002"/>
                    <a:pt x="138084" y="439044"/>
                  </a:cubicBezTo>
                  <a:cubicBezTo>
                    <a:pt x="141259" y="476086"/>
                    <a:pt x="85696" y="485611"/>
                    <a:pt x="84109" y="502544"/>
                  </a:cubicBezTo>
                  <a:cubicBezTo>
                    <a:pt x="82521" y="519477"/>
                    <a:pt x="138613" y="527944"/>
                    <a:pt x="128559" y="540644"/>
                  </a:cubicBezTo>
                  <a:cubicBezTo>
                    <a:pt x="118505" y="553344"/>
                    <a:pt x="28547" y="561281"/>
                    <a:pt x="23784" y="578744"/>
                  </a:cubicBezTo>
                  <a:cubicBezTo>
                    <a:pt x="19021" y="596207"/>
                    <a:pt x="88871" y="611552"/>
                    <a:pt x="99984" y="645419"/>
                  </a:cubicBezTo>
                  <a:cubicBezTo>
                    <a:pt x="111096" y="679286"/>
                    <a:pt x="99984" y="748607"/>
                    <a:pt x="90459" y="781944"/>
                  </a:cubicBezTo>
                  <a:cubicBezTo>
                    <a:pt x="80934" y="815282"/>
                    <a:pt x="37542" y="892011"/>
                    <a:pt x="42834" y="845444"/>
                  </a:cubicBezTo>
                  <a:cubicBezTo>
                    <a:pt x="48126" y="798877"/>
                    <a:pt x="110038" y="594090"/>
                    <a:pt x="122209" y="502544"/>
                  </a:cubicBezTo>
                  <a:cubicBezTo>
                    <a:pt x="134380" y="410998"/>
                    <a:pt x="135967" y="347498"/>
                    <a:pt x="115859" y="296169"/>
                  </a:cubicBezTo>
                  <a:cubicBezTo>
                    <a:pt x="95751" y="244840"/>
                    <a:pt x="-14316" y="241665"/>
                    <a:pt x="1559" y="194569"/>
                  </a:cubicBezTo>
                  <a:cubicBezTo>
                    <a:pt x="17434" y="147473"/>
                    <a:pt x="162426" y="-13394"/>
                    <a:pt x="173009" y="8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125A53DE-AA04-DBBF-0FCB-7367F5F3152E}"/>
                </a:ext>
              </a:extLst>
            </p:cNvPr>
            <p:cNvSpPr/>
            <p:nvPr/>
          </p:nvSpPr>
          <p:spPr>
            <a:xfrm>
              <a:off x="9150347" y="2403370"/>
              <a:ext cx="564226" cy="273930"/>
            </a:xfrm>
            <a:custGeom>
              <a:avLst/>
              <a:gdLst>
                <a:gd name="connsiteX0" fmla="*/ 3 w 564226"/>
                <a:gd name="connsiteY0" fmla="*/ 12805 h 273930"/>
                <a:gd name="connsiteX1" fmla="*/ 314328 w 564226"/>
                <a:gd name="connsiteY1" fmla="*/ 47730 h 273930"/>
                <a:gd name="connsiteX2" fmla="*/ 260353 w 564226"/>
                <a:gd name="connsiteY2" fmla="*/ 105 h 273930"/>
                <a:gd name="connsiteX3" fmla="*/ 558803 w 564226"/>
                <a:gd name="connsiteY3" fmla="*/ 63605 h 273930"/>
                <a:gd name="connsiteX4" fmla="*/ 460378 w 564226"/>
                <a:gd name="connsiteY4" fmla="*/ 127105 h 273930"/>
                <a:gd name="connsiteX5" fmla="*/ 555628 w 564226"/>
                <a:gd name="connsiteY5" fmla="*/ 273155 h 273930"/>
                <a:gd name="connsiteX6" fmla="*/ 523878 w 564226"/>
                <a:gd name="connsiteY6" fmla="*/ 57255 h 273930"/>
                <a:gd name="connsiteX7" fmla="*/ 355603 w 564226"/>
                <a:gd name="connsiteY7" fmla="*/ 9630 h 273930"/>
                <a:gd name="connsiteX8" fmla="*/ 320678 w 564226"/>
                <a:gd name="connsiteY8" fmla="*/ 73130 h 273930"/>
                <a:gd name="connsiteX9" fmla="*/ 3 w 564226"/>
                <a:gd name="connsiteY9" fmla="*/ 12805 h 27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4226" h="273930">
                  <a:moveTo>
                    <a:pt x="3" y="12805"/>
                  </a:moveTo>
                  <a:cubicBezTo>
                    <a:pt x="-1055" y="8572"/>
                    <a:pt x="270936" y="49847"/>
                    <a:pt x="314328" y="47730"/>
                  </a:cubicBezTo>
                  <a:cubicBezTo>
                    <a:pt x="357720" y="45613"/>
                    <a:pt x="219607" y="-2541"/>
                    <a:pt x="260353" y="105"/>
                  </a:cubicBezTo>
                  <a:cubicBezTo>
                    <a:pt x="301099" y="2751"/>
                    <a:pt x="525466" y="42438"/>
                    <a:pt x="558803" y="63605"/>
                  </a:cubicBezTo>
                  <a:cubicBezTo>
                    <a:pt x="592140" y="84772"/>
                    <a:pt x="460907" y="92180"/>
                    <a:pt x="460378" y="127105"/>
                  </a:cubicBezTo>
                  <a:cubicBezTo>
                    <a:pt x="459849" y="162030"/>
                    <a:pt x="545045" y="284797"/>
                    <a:pt x="555628" y="273155"/>
                  </a:cubicBezTo>
                  <a:cubicBezTo>
                    <a:pt x="566211" y="261513"/>
                    <a:pt x="557216" y="101176"/>
                    <a:pt x="523878" y="57255"/>
                  </a:cubicBezTo>
                  <a:cubicBezTo>
                    <a:pt x="490541" y="13334"/>
                    <a:pt x="389470" y="6984"/>
                    <a:pt x="355603" y="9630"/>
                  </a:cubicBezTo>
                  <a:cubicBezTo>
                    <a:pt x="321736" y="12276"/>
                    <a:pt x="381532" y="70484"/>
                    <a:pt x="320678" y="73130"/>
                  </a:cubicBezTo>
                  <a:cubicBezTo>
                    <a:pt x="259824" y="75776"/>
                    <a:pt x="1061" y="17038"/>
                    <a:pt x="3" y="12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F2AC0111-436B-07AB-E97B-7CEADF7DEDFD}"/>
                </a:ext>
              </a:extLst>
            </p:cNvPr>
            <p:cNvSpPr/>
            <p:nvPr/>
          </p:nvSpPr>
          <p:spPr>
            <a:xfrm>
              <a:off x="8335204" y="2053768"/>
              <a:ext cx="339318" cy="1095832"/>
            </a:xfrm>
            <a:custGeom>
              <a:avLst/>
              <a:gdLst>
                <a:gd name="connsiteX0" fmla="*/ 338896 w 339318"/>
                <a:gd name="connsiteY0" fmla="*/ 457 h 1095832"/>
                <a:gd name="connsiteX1" fmla="*/ 88071 w 339318"/>
                <a:gd name="connsiteY1" fmla="*/ 397332 h 1095832"/>
                <a:gd name="connsiteX2" fmla="*/ 34096 w 339318"/>
                <a:gd name="connsiteY2" fmla="*/ 797382 h 1095832"/>
                <a:gd name="connsiteX3" fmla="*/ 34096 w 339318"/>
                <a:gd name="connsiteY3" fmla="*/ 718007 h 1095832"/>
                <a:gd name="connsiteX4" fmla="*/ 5521 w 339318"/>
                <a:gd name="connsiteY4" fmla="*/ 1095832 h 1095832"/>
                <a:gd name="connsiteX5" fmla="*/ 2346 w 339318"/>
                <a:gd name="connsiteY5" fmla="*/ 718007 h 1095832"/>
                <a:gd name="connsiteX6" fmla="*/ 30921 w 339318"/>
                <a:gd name="connsiteY6" fmla="*/ 270332 h 1095832"/>
                <a:gd name="connsiteX7" fmla="*/ 21396 w 339318"/>
                <a:gd name="connsiteY7" fmla="*/ 476707 h 1095832"/>
                <a:gd name="connsiteX8" fmla="*/ 338896 w 339318"/>
                <a:gd name="connsiteY8" fmla="*/ 457 h 109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318" h="1095832">
                  <a:moveTo>
                    <a:pt x="338896" y="457"/>
                  </a:moveTo>
                  <a:cubicBezTo>
                    <a:pt x="350008" y="-12772"/>
                    <a:pt x="138871" y="264511"/>
                    <a:pt x="88071" y="397332"/>
                  </a:cubicBezTo>
                  <a:cubicBezTo>
                    <a:pt x="37271" y="530153"/>
                    <a:pt x="43092" y="743936"/>
                    <a:pt x="34096" y="797382"/>
                  </a:cubicBezTo>
                  <a:cubicBezTo>
                    <a:pt x="25100" y="850828"/>
                    <a:pt x="38858" y="668265"/>
                    <a:pt x="34096" y="718007"/>
                  </a:cubicBezTo>
                  <a:cubicBezTo>
                    <a:pt x="29334" y="767749"/>
                    <a:pt x="10813" y="1095832"/>
                    <a:pt x="5521" y="1095832"/>
                  </a:cubicBezTo>
                  <a:cubicBezTo>
                    <a:pt x="229" y="1095832"/>
                    <a:pt x="-1887" y="855590"/>
                    <a:pt x="2346" y="718007"/>
                  </a:cubicBezTo>
                  <a:cubicBezTo>
                    <a:pt x="6579" y="580424"/>
                    <a:pt x="27746" y="310549"/>
                    <a:pt x="30921" y="270332"/>
                  </a:cubicBezTo>
                  <a:cubicBezTo>
                    <a:pt x="34096" y="230115"/>
                    <a:pt x="-33108" y="523803"/>
                    <a:pt x="21396" y="476707"/>
                  </a:cubicBezTo>
                  <a:cubicBezTo>
                    <a:pt x="75900" y="429611"/>
                    <a:pt x="327784" y="13686"/>
                    <a:pt x="338896" y="4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235837AC-BAF5-6A1E-FC41-00023D23BA53}"/>
                </a:ext>
              </a:extLst>
            </p:cNvPr>
            <p:cNvSpPr/>
            <p:nvPr/>
          </p:nvSpPr>
          <p:spPr>
            <a:xfrm>
              <a:off x="8358061" y="2748864"/>
              <a:ext cx="1421145" cy="864254"/>
            </a:xfrm>
            <a:custGeom>
              <a:avLst/>
              <a:gdLst>
                <a:gd name="connsiteX0" fmla="*/ 8064 w 1421145"/>
                <a:gd name="connsiteY0" fmla="*/ 270561 h 864254"/>
                <a:gd name="connsiteX1" fmla="*/ 497014 w 1421145"/>
                <a:gd name="connsiteY1" fmla="*/ 57836 h 864254"/>
                <a:gd name="connsiteX2" fmla="*/ 487489 w 1421145"/>
                <a:gd name="connsiteY2" fmla="*/ 67361 h 864254"/>
                <a:gd name="connsiteX3" fmla="*/ 1074864 w 1421145"/>
                <a:gd name="connsiteY3" fmla="*/ 16561 h 864254"/>
                <a:gd name="connsiteX4" fmla="*/ 1008189 w 1421145"/>
                <a:gd name="connsiteY4" fmla="*/ 48311 h 864254"/>
                <a:gd name="connsiteX5" fmla="*/ 1265364 w 1421145"/>
                <a:gd name="connsiteY5" fmla="*/ 92761 h 864254"/>
                <a:gd name="connsiteX6" fmla="*/ 1341564 w 1421145"/>
                <a:gd name="connsiteY6" fmla="*/ 245161 h 864254"/>
                <a:gd name="connsiteX7" fmla="*/ 1398714 w 1421145"/>
                <a:gd name="connsiteY7" fmla="*/ 346761 h 864254"/>
                <a:gd name="connsiteX8" fmla="*/ 1414589 w 1421145"/>
                <a:gd name="connsiteY8" fmla="*/ 302311 h 864254"/>
                <a:gd name="connsiteX9" fmla="*/ 1306639 w 1421145"/>
                <a:gd name="connsiteY9" fmla="*/ 861111 h 864254"/>
                <a:gd name="connsiteX10" fmla="*/ 1386014 w 1421145"/>
                <a:gd name="connsiteY10" fmla="*/ 511861 h 864254"/>
                <a:gd name="connsiteX11" fmla="*/ 1382839 w 1421145"/>
                <a:gd name="connsiteY11" fmla="*/ 146736 h 864254"/>
                <a:gd name="connsiteX12" fmla="*/ 922464 w 1421145"/>
                <a:gd name="connsiteY12" fmla="*/ 686 h 864254"/>
                <a:gd name="connsiteX13" fmla="*/ 881189 w 1421145"/>
                <a:gd name="connsiteY13" fmla="*/ 92761 h 864254"/>
                <a:gd name="connsiteX14" fmla="*/ 471614 w 1421145"/>
                <a:gd name="connsiteY14" fmla="*/ 114986 h 864254"/>
                <a:gd name="connsiteX15" fmla="*/ 211264 w 1421145"/>
                <a:gd name="connsiteY15" fmla="*/ 124511 h 864254"/>
                <a:gd name="connsiteX16" fmla="*/ 8064 w 1421145"/>
                <a:gd name="connsiteY16" fmla="*/ 270561 h 8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1145" h="864254">
                  <a:moveTo>
                    <a:pt x="8064" y="270561"/>
                  </a:moveTo>
                  <a:cubicBezTo>
                    <a:pt x="55689" y="259449"/>
                    <a:pt x="417110" y="91703"/>
                    <a:pt x="497014" y="57836"/>
                  </a:cubicBezTo>
                  <a:cubicBezTo>
                    <a:pt x="576918" y="23969"/>
                    <a:pt x="391181" y="74240"/>
                    <a:pt x="487489" y="67361"/>
                  </a:cubicBezTo>
                  <a:cubicBezTo>
                    <a:pt x="583797" y="60482"/>
                    <a:pt x="988081" y="19736"/>
                    <a:pt x="1074864" y="16561"/>
                  </a:cubicBezTo>
                  <a:cubicBezTo>
                    <a:pt x="1161647" y="13386"/>
                    <a:pt x="976439" y="35611"/>
                    <a:pt x="1008189" y="48311"/>
                  </a:cubicBezTo>
                  <a:cubicBezTo>
                    <a:pt x="1039939" y="61011"/>
                    <a:pt x="1209802" y="59953"/>
                    <a:pt x="1265364" y="92761"/>
                  </a:cubicBezTo>
                  <a:cubicBezTo>
                    <a:pt x="1320926" y="125569"/>
                    <a:pt x="1319339" y="202828"/>
                    <a:pt x="1341564" y="245161"/>
                  </a:cubicBezTo>
                  <a:cubicBezTo>
                    <a:pt x="1363789" y="287494"/>
                    <a:pt x="1386543" y="337236"/>
                    <a:pt x="1398714" y="346761"/>
                  </a:cubicBezTo>
                  <a:cubicBezTo>
                    <a:pt x="1410885" y="356286"/>
                    <a:pt x="1429935" y="216586"/>
                    <a:pt x="1414589" y="302311"/>
                  </a:cubicBezTo>
                  <a:cubicBezTo>
                    <a:pt x="1399243" y="388036"/>
                    <a:pt x="1311402" y="826186"/>
                    <a:pt x="1306639" y="861111"/>
                  </a:cubicBezTo>
                  <a:cubicBezTo>
                    <a:pt x="1301877" y="896036"/>
                    <a:pt x="1373314" y="630923"/>
                    <a:pt x="1386014" y="511861"/>
                  </a:cubicBezTo>
                  <a:cubicBezTo>
                    <a:pt x="1398714" y="392799"/>
                    <a:pt x="1460097" y="231932"/>
                    <a:pt x="1382839" y="146736"/>
                  </a:cubicBezTo>
                  <a:cubicBezTo>
                    <a:pt x="1305581" y="61540"/>
                    <a:pt x="1006072" y="9682"/>
                    <a:pt x="922464" y="686"/>
                  </a:cubicBezTo>
                  <a:cubicBezTo>
                    <a:pt x="838856" y="-8310"/>
                    <a:pt x="956331" y="73711"/>
                    <a:pt x="881189" y="92761"/>
                  </a:cubicBezTo>
                  <a:cubicBezTo>
                    <a:pt x="806047" y="111811"/>
                    <a:pt x="583268" y="109694"/>
                    <a:pt x="471614" y="114986"/>
                  </a:cubicBezTo>
                  <a:cubicBezTo>
                    <a:pt x="359960" y="120278"/>
                    <a:pt x="286406" y="91703"/>
                    <a:pt x="211264" y="124511"/>
                  </a:cubicBezTo>
                  <a:cubicBezTo>
                    <a:pt x="136122" y="157319"/>
                    <a:pt x="-39561" y="281673"/>
                    <a:pt x="8064" y="2705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7AEECAF8-69E0-2182-37C9-1C044719A446}"/>
                </a:ext>
              </a:extLst>
            </p:cNvPr>
            <p:cNvSpPr/>
            <p:nvPr/>
          </p:nvSpPr>
          <p:spPr>
            <a:xfrm>
              <a:off x="8344369" y="3057304"/>
              <a:ext cx="1334451" cy="795888"/>
            </a:xfrm>
            <a:custGeom>
              <a:avLst/>
              <a:gdLst>
                <a:gd name="connsiteX0" fmla="*/ 40806 w 1334451"/>
                <a:gd name="connsiteY0" fmla="*/ 12921 h 795888"/>
                <a:gd name="connsiteX1" fmla="*/ 24931 w 1334451"/>
                <a:gd name="connsiteY1" fmla="*/ 133571 h 795888"/>
                <a:gd name="connsiteX2" fmla="*/ 78906 w 1334451"/>
                <a:gd name="connsiteY2" fmla="*/ 358996 h 795888"/>
                <a:gd name="connsiteX3" fmla="*/ 104306 w 1334451"/>
                <a:gd name="connsiteY3" fmla="*/ 406621 h 795888"/>
                <a:gd name="connsiteX4" fmla="*/ 237656 w 1334451"/>
                <a:gd name="connsiteY4" fmla="*/ 727296 h 795888"/>
                <a:gd name="connsiteX5" fmla="*/ 609131 w 1334451"/>
                <a:gd name="connsiteY5" fmla="*/ 749521 h 795888"/>
                <a:gd name="connsiteX6" fmla="*/ 529756 w 1334451"/>
                <a:gd name="connsiteY6" fmla="*/ 733646 h 795888"/>
                <a:gd name="connsiteX7" fmla="*/ 1069506 w 1334451"/>
                <a:gd name="connsiteY7" fmla="*/ 676496 h 795888"/>
                <a:gd name="connsiteX8" fmla="*/ 1177456 w 1334451"/>
                <a:gd name="connsiteY8" fmla="*/ 609821 h 795888"/>
                <a:gd name="connsiteX9" fmla="*/ 1329856 w 1334451"/>
                <a:gd name="connsiteY9" fmla="*/ 416146 h 795888"/>
                <a:gd name="connsiteX10" fmla="*/ 1250481 w 1334451"/>
                <a:gd name="connsiteY10" fmla="*/ 574896 h 795888"/>
                <a:gd name="connsiteX11" fmla="*/ 825031 w 1334451"/>
                <a:gd name="connsiteY11" fmla="*/ 762221 h 795888"/>
                <a:gd name="connsiteX12" fmla="*/ 259881 w 1334451"/>
                <a:gd name="connsiteY12" fmla="*/ 755871 h 795888"/>
                <a:gd name="connsiteX13" fmla="*/ 34456 w 1334451"/>
                <a:gd name="connsiteY13" fmla="*/ 362171 h 795888"/>
                <a:gd name="connsiteX14" fmla="*/ 2706 w 1334451"/>
                <a:gd name="connsiteY14" fmla="*/ 336771 h 795888"/>
                <a:gd name="connsiteX15" fmla="*/ 53506 w 1334451"/>
                <a:gd name="connsiteY15" fmla="*/ 441546 h 795888"/>
                <a:gd name="connsiteX16" fmla="*/ 40806 w 1334451"/>
                <a:gd name="connsiteY16" fmla="*/ 12921 h 79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4451" h="795888">
                  <a:moveTo>
                    <a:pt x="40806" y="12921"/>
                  </a:moveTo>
                  <a:cubicBezTo>
                    <a:pt x="36044" y="-38408"/>
                    <a:pt x="18581" y="75892"/>
                    <a:pt x="24931" y="133571"/>
                  </a:cubicBezTo>
                  <a:cubicBezTo>
                    <a:pt x="31281" y="191250"/>
                    <a:pt x="65677" y="313488"/>
                    <a:pt x="78906" y="358996"/>
                  </a:cubicBezTo>
                  <a:cubicBezTo>
                    <a:pt x="92135" y="404504"/>
                    <a:pt x="77848" y="345238"/>
                    <a:pt x="104306" y="406621"/>
                  </a:cubicBezTo>
                  <a:cubicBezTo>
                    <a:pt x="130764" y="468004"/>
                    <a:pt x="153519" y="670146"/>
                    <a:pt x="237656" y="727296"/>
                  </a:cubicBezTo>
                  <a:cubicBezTo>
                    <a:pt x="321793" y="784446"/>
                    <a:pt x="560448" y="748463"/>
                    <a:pt x="609131" y="749521"/>
                  </a:cubicBezTo>
                  <a:cubicBezTo>
                    <a:pt x="657814" y="750579"/>
                    <a:pt x="453027" y="745817"/>
                    <a:pt x="529756" y="733646"/>
                  </a:cubicBezTo>
                  <a:cubicBezTo>
                    <a:pt x="606485" y="721475"/>
                    <a:pt x="961556" y="697134"/>
                    <a:pt x="1069506" y="676496"/>
                  </a:cubicBezTo>
                  <a:cubicBezTo>
                    <a:pt x="1177456" y="655858"/>
                    <a:pt x="1134064" y="653213"/>
                    <a:pt x="1177456" y="609821"/>
                  </a:cubicBezTo>
                  <a:cubicBezTo>
                    <a:pt x="1220848" y="566429"/>
                    <a:pt x="1317685" y="421967"/>
                    <a:pt x="1329856" y="416146"/>
                  </a:cubicBezTo>
                  <a:cubicBezTo>
                    <a:pt x="1342027" y="410325"/>
                    <a:pt x="1334618" y="517217"/>
                    <a:pt x="1250481" y="574896"/>
                  </a:cubicBezTo>
                  <a:cubicBezTo>
                    <a:pt x="1166344" y="632575"/>
                    <a:pt x="990131" y="732059"/>
                    <a:pt x="825031" y="762221"/>
                  </a:cubicBezTo>
                  <a:cubicBezTo>
                    <a:pt x="659931" y="792383"/>
                    <a:pt x="391643" y="822546"/>
                    <a:pt x="259881" y="755871"/>
                  </a:cubicBezTo>
                  <a:cubicBezTo>
                    <a:pt x="128119" y="689196"/>
                    <a:pt x="77319" y="432021"/>
                    <a:pt x="34456" y="362171"/>
                  </a:cubicBezTo>
                  <a:cubicBezTo>
                    <a:pt x="-8407" y="292321"/>
                    <a:pt x="-469" y="323542"/>
                    <a:pt x="2706" y="336771"/>
                  </a:cubicBezTo>
                  <a:cubicBezTo>
                    <a:pt x="5881" y="350000"/>
                    <a:pt x="51389" y="499225"/>
                    <a:pt x="53506" y="441546"/>
                  </a:cubicBezTo>
                  <a:cubicBezTo>
                    <a:pt x="55623" y="383867"/>
                    <a:pt x="45568" y="64250"/>
                    <a:pt x="40806" y="129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6E0EAE87-BC46-7587-854A-7533CA82F5AC}"/>
                </a:ext>
              </a:extLst>
            </p:cNvPr>
            <p:cNvSpPr/>
            <p:nvPr/>
          </p:nvSpPr>
          <p:spPr>
            <a:xfrm>
              <a:off x="9740886" y="2938787"/>
              <a:ext cx="567710" cy="85164"/>
            </a:xfrm>
            <a:custGeom>
              <a:avLst/>
              <a:gdLst>
                <a:gd name="connsiteX0" fmla="*/ 682 w 567710"/>
                <a:gd name="connsiteY0" fmla="*/ 61087 h 85164"/>
                <a:gd name="connsiteX1" fmla="*/ 365640 w 567710"/>
                <a:gd name="connsiteY1" fmla="*/ 12960 h 85164"/>
                <a:gd name="connsiteX2" fmla="*/ 225272 w 567710"/>
                <a:gd name="connsiteY2" fmla="*/ 16971 h 85164"/>
                <a:gd name="connsiteX3" fmla="*/ 562156 w 567710"/>
                <a:gd name="connsiteY3" fmla="*/ 929 h 85164"/>
                <a:gd name="connsiteX4" fmla="*/ 437830 w 567710"/>
                <a:gd name="connsiteY4" fmla="*/ 49055 h 85164"/>
                <a:gd name="connsiteX5" fmla="*/ 473925 w 567710"/>
                <a:gd name="connsiteY5" fmla="*/ 85150 h 85164"/>
                <a:gd name="connsiteX6" fmla="*/ 682 w 567710"/>
                <a:gd name="connsiteY6" fmla="*/ 61087 h 8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10" h="85164">
                  <a:moveTo>
                    <a:pt x="682" y="61087"/>
                  </a:moveTo>
                  <a:cubicBezTo>
                    <a:pt x="-17365" y="49055"/>
                    <a:pt x="328208" y="20313"/>
                    <a:pt x="365640" y="12960"/>
                  </a:cubicBezTo>
                  <a:cubicBezTo>
                    <a:pt x="403072" y="5607"/>
                    <a:pt x="192519" y="18976"/>
                    <a:pt x="225272" y="16971"/>
                  </a:cubicBezTo>
                  <a:cubicBezTo>
                    <a:pt x="258025" y="14966"/>
                    <a:pt x="526730" y="-4418"/>
                    <a:pt x="562156" y="929"/>
                  </a:cubicBezTo>
                  <a:cubicBezTo>
                    <a:pt x="597582" y="6276"/>
                    <a:pt x="452535" y="35018"/>
                    <a:pt x="437830" y="49055"/>
                  </a:cubicBezTo>
                  <a:cubicBezTo>
                    <a:pt x="423125" y="63092"/>
                    <a:pt x="542772" y="85818"/>
                    <a:pt x="473925" y="85150"/>
                  </a:cubicBezTo>
                  <a:cubicBezTo>
                    <a:pt x="405078" y="84482"/>
                    <a:pt x="18729" y="73119"/>
                    <a:pt x="682" y="61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0471F517-C7D3-3D6E-E751-053E8A72FDDB}"/>
                </a:ext>
              </a:extLst>
            </p:cNvPr>
            <p:cNvSpPr/>
            <p:nvPr/>
          </p:nvSpPr>
          <p:spPr>
            <a:xfrm>
              <a:off x="10123829" y="2498058"/>
              <a:ext cx="778343" cy="1184277"/>
            </a:xfrm>
            <a:custGeom>
              <a:avLst/>
              <a:gdLst>
                <a:gd name="connsiteX0" fmla="*/ 776782 w 778343"/>
                <a:gd name="connsiteY0" fmla="*/ 500 h 1184277"/>
                <a:gd name="connsiteX1" fmla="*/ 251403 w 778343"/>
                <a:gd name="connsiteY1" fmla="*/ 217068 h 1184277"/>
                <a:gd name="connsiteX2" fmla="*/ 147129 w 778343"/>
                <a:gd name="connsiteY2" fmla="*/ 397542 h 1184277"/>
                <a:gd name="connsiteX3" fmla="*/ 127076 w 778343"/>
                <a:gd name="connsiteY3" fmla="*/ 485774 h 1184277"/>
                <a:gd name="connsiteX4" fmla="*/ 127076 w 778343"/>
                <a:gd name="connsiteY4" fmla="*/ 565984 h 1184277"/>
                <a:gd name="connsiteX5" fmla="*/ 255413 w 778343"/>
                <a:gd name="connsiteY5" fmla="*/ 882816 h 1184277"/>
                <a:gd name="connsiteX6" fmla="*/ 219318 w 778343"/>
                <a:gd name="connsiteY6" fmla="*/ 818647 h 1184277"/>
                <a:gd name="connsiteX7" fmla="*/ 516097 w 778343"/>
                <a:gd name="connsiteY7" fmla="*/ 1175584 h 1184277"/>
                <a:gd name="connsiteX8" fmla="*/ 327603 w 778343"/>
                <a:gd name="connsiteY8" fmla="*/ 1027195 h 1184277"/>
                <a:gd name="connsiteX9" fmla="*/ 2750 w 778343"/>
                <a:gd name="connsiteY9" fmla="*/ 517858 h 1184277"/>
                <a:gd name="connsiteX10" fmla="*/ 171192 w 778343"/>
                <a:gd name="connsiteY10" fmla="*/ 682289 h 1184277"/>
                <a:gd name="connsiteX11" fmla="*/ 167182 w 778343"/>
                <a:gd name="connsiteY11" fmla="*/ 525879 h 1184277"/>
                <a:gd name="connsiteX12" fmla="*/ 62908 w 778343"/>
                <a:gd name="connsiteY12" fmla="*/ 473742 h 1184277"/>
                <a:gd name="connsiteX13" fmla="*/ 247392 w 778343"/>
                <a:gd name="connsiteY13" fmla="*/ 152900 h 1184277"/>
                <a:gd name="connsiteX14" fmla="*/ 62908 w 778343"/>
                <a:gd name="connsiteY14" fmla="*/ 156910 h 1184277"/>
                <a:gd name="connsiteX15" fmla="*/ 776782 w 778343"/>
                <a:gd name="connsiteY15" fmla="*/ 500 h 118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8343" h="1184277">
                  <a:moveTo>
                    <a:pt x="776782" y="500"/>
                  </a:moveTo>
                  <a:cubicBezTo>
                    <a:pt x="808198" y="10526"/>
                    <a:pt x="356345" y="150894"/>
                    <a:pt x="251403" y="217068"/>
                  </a:cubicBezTo>
                  <a:cubicBezTo>
                    <a:pt x="146461" y="283242"/>
                    <a:pt x="167850" y="352758"/>
                    <a:pt x="147129" y="397542"/>
                  </a:cubicBezTo>
                  <a:cubicBezTo>
                    <a:pt x="126408" y="442326"/>
                    <a:pt x="130418" y="457700"/>
                    <a:pt x="127076" y="485774"/>
                  </a:cubicBezTo>
                  <a:cubicBezTo>
                    <a:pt x="123734" y="513848"/>
                    <a:pt x="105687" y="499810"/>
                    <a:pt x="127076" y="565984"/>
                  </a:cubicBezTo>
                  <a:cubicBezTo>
                    <a:pt x="148465" y="632158"/>
                    <a:pt x="240039" y="840705"/>
                    <a:pt x="255413" y="882816"/>
                  </a:cubicBezTo>
                  <a:cubicBezTo>
                    <a:pt x="270787" y="924927"/>
                    <a:pt x="175871" y="769852"/>
                    <a:pt x="219318" y="818647"/>
                  </a:cubicBezTo>
                  <a:cubicBezTo>
                    <a:pt x="262765" y="867442"/>
                    <a:pt x="498050" y="1140826"/>
                    <a:pt x="516097" y="1175584"/>
                  </a:cubicBezTo>
                  <a:cubicBezTo>
                    <a:pt x="534144" y="1210342"/>
                    <a:pt x="413161" y="1136816"/>
                    <a:pt x="327603" y="1027195"/>
                  </a:cubicBezTo>
                  <a:cubicBezTo>
                    <a:pt x="242045" y="917574"/>
                    <a:pt x="28818" y="575342"/>
                    <a:pt x="2750" y="517858"/>
                  </a:cubicBezTo>
                  <a:cubicBezTo>
                    <a:pt x="-23318" y="460374"/>
                    <a:pt x="143787" y="680952"/>
                    <a:pt x="171192" y="682289"/>
                  </a:cubicBezTo>
                  <a:cubicBezTo>
                    <a:pt x="198597" y="683626"/>
                    <a:pt x="185229" y="560637"/>
                    <a:pt x="167182" y="525879"/>
                  </a:cubicBezTo>
                  <a:cubicBezTo>
                    <a:pt x="149135" y="491121"/>
                    <a:pt x="49540" y="535905"/>
                    <a:pt x="62908" y="473742"/>
                  </a:cubicBezTo>
                  <a:cubicBezTo>
                    <a:pt x="76276" y="411579"/>
                    <a:pt x="247392" y="205705"/>
                    <a:pt x="247392" y="152900"/>
                  </a:cubicBezTo>
                  <a:cubicBezTo>
                    <a:pt x="247392" y="100095"/>
                    <a:pt x="-23318" y="179636"/>
                    <a:pt x="62908" y="156910"/>
                  </a:cubicBezTo>
                  <a:cubicBezTo>
                    <a:pt x="149134" y="134184"/>
                    <a:pt x="745366" y="-9526"/>
                    <a:pt x="776782" y="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9531AEC1-FF67-415E-D90A-C8353F789844}"/>
                </a:ext>
              </a:extLst>
            </p:cNvPr>
            <p:cNvSpPr/>
            <p:nvPr/>
          </p:nvSpPr>
          <p:spPr>
            <a:xfrm>
              <a:off x="10660069" y="2315288"/>
              <a:ext cx="1255597" cy="509568"/>
            </a:xfrm>
            <a:custGeom>
              <a:avLst/>
              <a:gdLst>
                <a:gd name="connsiteX0" fmla="*/ 3920 w 1255597"/>
                <a:gd name="connsiteY0" fmla="*/ 303586 h 509568"/>
                <a:gd name="connsiteX1" fmla="*/ 830089 w 1255597"/>
                <a:gd name="connsiteY1" fmla="*/ 211344 h 509568"/>
                <a:gd name="connsiteX2" fmla="*/ 930352 w 1255597"/>
                <a:gd name="connsiteY2" fmla="*/ 211344 h 509568"/>
                <a:gd name="connsiteX3" fmla="*/ 1118847 w 1255597"/>
                <a:gd name="connsiteY3" fmla="*/ 287544 h 509568"/>
                <a:gd name="connsiteX4" fmla="*/ 1251194 w 1255597"/>
                <a:gd name="connsiteY4" fmla="*/ 508123 h 509568"/>
                <a:gd name="connsiteX5" fmla="*/ 1215099 w 1255597"/>
                <a:gd name="connsiteY5" fmla="*/ 363744 h 509568"/>
                <a:gd name="connsiteX6" fmla="*/ 1126868 w 1255597"/>
                <a:gd name="connsiteY6" fmla="*/ 2796 h 509568"/>
                <a:gd name="connsiteX7" fmla="*/ 1183015 w 1255597"/>
                <a:gd name="connsiteY7" fmla="*/ 195301 h 509568"/>
                <a:gd name="connsiteX8" fmla="*/ 689720 w 1255597"/>
                <a:gd name="connsiteY8" fmla="*/ 175249 h 509568"/>
                <a:gd name="connsiteX9" fmla="*/ 196426 w 1255597"/>
                <a:gd name="connsiteY9" fmla="*/ 195301 h 509568"/>
                <a:gd name="connsiteX10" fmla="*/ 505236 w 1255597"/>
                <a:gd name="connsiteY10" fmla="*/ 163217 h 509568"/>
                <a:gd name="connsiteX11" fmla="*/ 3920 w 1255597"/>
                <a:gd name="connsiteY11" fmla="*/ 303586 h 50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5597" h="509568">
                  <a:moveTo>
                    <a:pt x="3920" y="303586"/>
                  </a:moveTo>
                  <a:cubicBezTo>
                    <a:pt x="58062" y="311607"/>
                    <a:pt x="675684" y="226718"/>
                    <a:pt x="830089" y="211344"/>
                  </a:cubicBezTo>
                  <a:cubicBezTo>
                    <a:pt x="984494" y="195970"/>
                    <a:pt x="882226" y="198644"/>
                    <a:pt x="930352" y="211344"/>
                  </a:cubicBezTo>
                  <a:cubicBezTo>
                    <a:pt x="978478" y="224044"/>
                    <a:pt x="1065373" y="238081"/>
                    <a:pt x="1118847" y="287544"/>
                  </a:cubicBezTo>
                  <a:cubicBezTo>
                    <a:pt x="1172321" y="337007"/>
                    <a:pt x="1235152" y="495423"/>
                    <a:pt x="1251194" y="508123"/>
                  </a:cubicBezTo>
                  <a:cubicBezTo>
                    <a:pt x="1267236" y="520823"/>
                    <a:pt x="1235820" y="447965"/>
                    <a:pt x="1215099" y="363744"/>
                  </a:cubicBezTo>
                  <a:cubicBezTo>
                    <a:pt x="1194378" y="279523"/>
                    <a:pt x="1132215" y="30870"/>
                    <a:pt x="1126868" y="2796"/>
                  </a:cubicBezTo>
                  <a:cubicBezTo>
                    <a:pt x="1121521" y="-25278"/>
                    <a:pt x="1255873" y="166559"/>
                    <a:pt x="1183015" y="195301"/>
                  </a:cubicBezTo>
                  <a:cubicBezTo>
                    <a:pt x="1110157" y="224043"/>
                    <a:pt x="854151" y="175249"/>
                    <a:pt x="689720" y="175249"/>
                  </a:cubicBezTo>
                  <a:cubicBezTo>
                    <a:pt x="525289" y="175249"/>
                    <a:pt x="227173" y="197306"/>
                    <a:pt x="196426" y="195301"/>
                  </a:cubicBezTo>
                  <a:cubicBezTo>
                    <a:pt x="165679" y="193296"/>
                    <a:pt x="536652" y="145170"/>
                    <a:pt x="505236" y="163217"/>
                  </a:cubicBezTo>
                  <a:cubicBezTo>
                    <a:pt x="473820" y="181264"/>
                    <a:pt x="-50222" y="295565"/>
                    <a:pt x="3920" y="303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83C654D7-68B3-608E-C848-67B99701D2B8}"/>
                </a:ext>
              </a:extLst>
            </p:cNvPr>
            <p:cNvSpPr/>
            <p:nvPr/>
          </p:nvSpPr>
          <p:spPr>
            <a:xfrm>
              <a:off x="11754070" y="2646947"/>
              <a:ext cx="535734" cy="229337"/>
            </a:xfrm>
            <a:custGeom>
              <a:avLst/>
              <a:gdLst>
                <a:gd name="connsiteX0" fmla="*/ 8804 w 535734"/>
                <a:gd name="connsiteY0" fmla="*/ 72190 h 229337"/>
                <a:gd name="connsiteX1" fmla="*/ 309593 w 535734"/>
                <a:gd name="connsiteY1" fmla="*/ 52137 h 229337"/>
                <a:gd name="connsiteX2" fmla="*/ 189277 w 535734"/>
                <a:gd name="connsiteY2" fmla="*/ 0 h 229337"/>
                <a:gd name="connsiteX3" fmla="*/ 486056 w 535734"/>
                <a:gd name="connsiteY3" fmla="*/ 52137 h 229337"/>
                <a:gd name="connsiteX4" fmla="*/ 518141 w 535734"/>
                <a:gd name="connsiteY4" fmla="*/ 228600 h 229337"/>
                <a:gd name="connsiteX5" fmla="*/ 518141 w 535734"/>
                <a:gd name="connsiteY5" fmla="*/ 112295 h 229337"/>
                <a:gd name="connsiteX6" fmla="*/ 297562 w 535734"/>
                <a:gd name="connsiteY6" fmla="*/ 40106 h 229337"/>
                <a:gd name="connsiteX7" fmla="*/ 277509 w 535734"/>
                <a:gd name="connsiteY7" fmla="*/ 32085 h 229337"/>
                <a:gd name="connsiteX8" fmla="*/ 249435 w 535734"/>
                <a:gd name="connsiteY8" fmla="*/ 44116 h 229337"/>
                <a:gd name="connsiteX9" fmla="*/ 93025 w 535734"/>
                <a:gd name="connsiteY9" fmla="*/ 100264 h 229337"/>
                <a:gd name="connsiteX10" fmla="*/ 8804 w 535734"/>
                <a:gd name="connsiteY10" fmla="*/ 72190 h 2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734" h="229337">
                  <a:moveTo>
                    <a:pt x="8804" y="72190"/>
                  </a:moveTo>
                  <a:cubicBezTo>
                    <a:pt x="44899" y="64169"/>
                    <a:pt x="279514" y="64169"/>
                    <a:pt x="309593" y="52137"/>
                  </a:cubicBezTo>
                  <a:cubicBezTo>
                    <a:pt x="339672" y="40105"/>
                    <a:pt x="159867" y="0"/>
                    <a:pt x="189277" y="0"/>
                  </a:cubicBezTo>
                  <a:cubicBezTo>
                    <a:pt x="218687" y="0"/>
                    <a:pt x="431245" y="14037"/>
                    <a:pt x="486056" y="52137"/>
                  </a:cubicBezTo>
                  <a:cubicBezTo>
                    <a:pt x="540867" y="90237"/>
                    <a:pt x="512794" y="218574"/>
                    <a:pt x="518141" y="228600"/>
                  </a:cubicBezTo>
                  <a:cubicBezTo>
                    <a:pt x="523489" y="238626"/>
                    <a:pt x="554904" y="143711"/>
                    <a:pt x="518141" y="112295"/>
                  </a:cubicBezTo>
                  <a:cubicBezTo>
                    <a:pt x="481378" y="80879"/>
                    <a:pt x="337667" y="53474"/>
                    <a:pt x="297562" y="40106"/>
                  </a:cubicBezTo>
                  <a:cubicBezTo>
                    <a:pt x="257457" y="26738"/>
                    <a:pt x="285530" y="31417"/>
                    <a:pt x="277509" y="32085"/>
                  </a:cubicBezTo>
                  <a:cubicBezTo>
                    <a:pt x="269488" y="32753"/>
                    <a:pt x="280182" y="32753"/>
                    <a:pt x="249435" y="44116"/>
                  </a:cubicBezTo>
                  <a:cubicBezTo>
                    <a:pt x="218688" y="55479"/>
                    <a:pt x="129120" y="94917"/>
                    <a:pt x="93025" y="100264"/>
                  </a:cubicBezTo>
                  <a:cubicBezTo>
                    <a:pt x="56930" y="105611"/>
                    <a:pt x="-27291" y="80211"/>
                    <a:pt x="8804" y="72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B407563A-179D-CF1F-7FFA-F6DDC8294E0B}"/>
                </a:ext>
              </a:extLst>
            </p:cNvPr>
            <p:cNvSpPr/>
            <p:nvPr/>
          </p:nvSpPr>
          <p:spPr>
            <a:xfrm>
              <a:off x="11677200" y="2759110"/>
              <a:ext cx="604804" cy="164193"/>
            </a:xfrm>
            <a:custGeom>
              <a:avLst/>
              <a:gdLst>
                <a:gd name="connsiteX0" fmla="*/ 21505 w 604804"/>
                <a:gd name="connsiteY0" fmla="*/ 156543 h 164193"/>
                <a:gd name="connsiteX1" fmla="*/ 434589 w 604804"/>
                <a:gd name="connsiteY1" fmla="*/ 60290 h 164193"/>
                <a:gd name="connsiteX2" fmla="*/ 149842 w 604804"/>
                <a:gd name="connsiteY2" fmla="*/ 120448 h 164193"/>
                <a:gd name="connsiteX3" fmla="*/ 603032 w 604804"/>
                <a:gd name="connsiteY3" fmla="*/ 36227 h 164193"/>
                <a:gd name="connsiteX4" fmla="*/ 310263 w 604804"/>
                <a:gd name="connsiteY4" fmla="*/ 132 h 164193"/>
                <a:gd name="connsiteX5" fmla="*/ 390474 w 604804"/>
                <a:gd name="connsiteY5" fmla="*/ 24195 h 164193"/>
                <a:gd name="connsiteX6" fmla="*/ 410526 w 604804"/>
                <a:gd name="connsiteY6" fmla="*/ 28206 h 164193"/>
                <a:gd name="connsiteX7" fmla="*/ 93695 w 604804"/>
                <a:gd name="connsiteY7" fmla="*/ 144511 h 164193"/>
                <a:gd name="connsiteX8" fmla="*/ 21505 w 604804"/>
                <a:gd name="connsiteY8" fmla="*/ 156543 h 16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804" h="164193">
                  <a:moveTo>
                    <a:pt x="21505" y="156543"/>
                  </a:moveTo>
                  <a:cubicBezTo>
                    <a:pt x="78321" y="142506"/>
                    <a:pt x="413200" y="66306"/>
                    <a:pt x="434589" y="60290"/>
                  </a:cubicBezTo>
                  <a:cubicBezTo>
                    <a:pt x="455979" y="54274"/>
                    <a:pt x="121768" y="124458"/>
                    <a:pt x="149842" y="120448"/>
                  </a:cubicBezTo>
                  <a:cubicBezTo>
                    <a:pt x="177916" y="116438"/>
                    <a:pt x="576295" y="56280"/>
                    <a:pt x="603032" y="36227"/>
                  </a:cubicBezTo>
                  <a:cubicBezTo>
                    <a:pt x="629769" y="16174"/>
                    <a:pt x="345689" y="2137"/>
                    <a:pt x="310263" y="132"/>
                  </a:cubicBezTo>
                  <a:cubicBezTo>
                    <a:pt x="274837" y="-1873"/>
                    <a:pt x="373764" y="19516"/>
                    <a:pt x="390474" y="24195"/>
                  </a:cubicBezTo>
                  <a:cubicBezTo>
                    <a:pt x="407185" y="28874"/>
                    <a:pt x="459989" y="8153"/>
                    <a:pt x="410526" y="28206"/>
                  </a:cubicBezTo>
                  <a:cubicBezTo>
                    <a:pt x="361063" y="48259"/>
                    <a:pt x="155858" y="124458"/>
                    <a:pt x="93695" y="144511"/>
                  </a:cubicBezTo>
                  <a:cubicBezTo>
                    <a:pt x="31532" y="164564"/>
                    <a:pt x="-35311" y="170580"/>
                    <a:pt x="21505" y="1565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67C4A946-C378-5321-3821-30FD2BE1E6B3}"/>
                </a:ext>
              </a:extLst>
            </p:cNvPr>
            <p:cNvSpPr/>
            <p:nvPr/>
          </p:nvSpPr>
          <p:spPr>
            <a:xfrm>
              <a:off x="11246955" y="2612101"/>
              <a:ext cx="675698" cy="1023132"/>
            </a:xfrm>
            <a:custGeom>
              <a:avLst/>
              <a:gdLst>
                <a:gd name="connsiteX0" fmla="*/ 664308 w 675698"/>
                <a:gd name="connsiteY0" fmla="*/ 2762 h 1023132"/>
                <a:gd name="connsiteX1" fmla="*/ 664308 w 675698"/>
                <a:gd name="connsiteY1" fmla="*/ 399804 h 1023132"/>
                <a:gd name="connsiteX2" fmla="*/ 592119 w 675698"/>
                <a:gd name="connsiteY2" fmla="*/ 708615 h 1023132"/>
                <a:gd name="connsiteX3" fmla="*/ 608161 w 675698"/>
                <a:gd name="connsiteY3" fmla="*/ 628404 h 1023132"/>
                <a:gd name="connsiteX4" fmla="*/ 507898 w 675698"/>
                <a:gd name="connsiteY4" fmla="*/ 828931 h 1023132"/>
                <a:gd name="connsiteX5" fmla="*/ 14603 w 675698"/>
                <a:gd name="connsiteY5" fmla="*/ 1021436 h 1023132"/>
                <a:gd name="connsiteX6" fmla="*/ 138929 w 675698"/>
                <a:gd name="connsiteY6" fmla="*/ 921173 h 1023132"/>
                <a:gd name="connsiteX7" fmla="*/ 227161 w 675698"/>
                <a:gd name="connsiteY7" fmla="*/ 889088 h 1023132"/>
                <a:gd name="connsiteX8" fmla="*/ 487845 w 675698"/>
                <a:gd name="connsiteY8" fmla="*/ 776794 h 1023132"/>
                <a:gd name="connsiteX9" fmla="*/ 556024 w 675698"/>
                <a:gd name="connsiteY9" fmla="*/ 612362 h 1023132"/>
                <a:gd name="connsiteX10" fmla="*/ 664308 w 675698"/>
                <a:gd name="connsiteY10" fmla="*/ 2762 h 10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698" h="1023132">
                  <a:moveTo>
                    <a:pt x="664308" y="2762"/>
                  </a:moveTo>
                  <a:cubicBezTo>
                    <a:pt x="682355" y="-32664"/>
                    <a:pt x="676340" y="282162"/>
                    <a:pt x="664308" y="399804"/>
                  </a:cubicBezTo>
                  <a:cubicBezTo>
                    <a:pt x="652276" y="517446"/>
                    <a:pt x="601477" y="670515"/>
                    <a:pt x="592119" y="708615"/>
                  </a:cubicBezTo>
                  <a:cubicBezTo>
                    <a:pt x="582761" y="746715"/>
                    <a:pt x="622198" y="608351"/>
                    <a:pt x="608161" y="628404"/>
                  </a:cubicBezTo>
                  <a:cubicBezTo>
                    <a:pt x="594124" y="648457"/>
                    <a:pt x="606824" y="763426"/>
                    <a:pt x="507898" y="828931"/>
                  </a:cubicBezTo>
                  <a:cubicBezTo>
                    <a:pt x="408972" y="894436"/>
                    <a:pt x="76098" y="1006062"/>
                    <a:pt x="14603" y="1021436"/>
                  </a:cubicBezTo>
                  <a:cubicBezTo>
                    <a:pt x="-46892" y="1036810"/>
                    <a:pt x="103503" y="943231"/>
                    <a:pt x="138929" y="921173"/>
                  </a:cubicBezTo>
                  <a:cubicBezTo>
                    <a:pt x="174355" y="899115"/>
                    <a:pt x="169008" y="913151"/>
                    <a:pt x="227161" y="889088"/>
                  </a:cubicBezTo>
                  <a:cubicBezTo>
                    <a:pt x="285314" y="865025"/>
                    <a:pt x="433034" y="822915"/>
                    <a:pt x="487845" y="776794"/>
                  </a:cubicBezTo>
                  <a:cubicBezTo>
                    <a:pt x="542655" y="730673"/>
                    <a:pt x="525277" y="745378"/>
                    <a:pt x="556024" y="612362"/>
                  </a:cubicBezTo>
                  <a:cubicBezTo>
                    <a:pt x="586771" y="479346"/>
                    <a:pt x="646261" y="38188"/>
                    <a:pt x="664308" y="2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A5201604-124E-3B4D-1F42-E3C7E885F4A8}"/>
                </a:ext>
              </a:extLst>
            </p:cNvPr>
            <p:cNvSpPr/>
            <p:nvPr/>
          </p:nvSpPr>
          <p:spPr>
            <a:xfrm>
              <a:off x="10457114" y="3493077"/>
              <a:ext cx="1070102" cy="242640"/>
            </a:xfrm>
            <a:custGeom>
              <a:avLst/>
              <a:gdLst>
                <a:gd name="connsiteX0" fmla="*/ 6349 w 1070102"/>
                <a:gd name="connsiteY0" fmla="*/ 24155 h 242640"/>
                <a:gd name="connsiteX1" fmla="*/ 66507 w 1070102"/>
                <a:gd name="connsiteY1" fmla="*/ 28165 h 242640"/>
                <a:gd name="connsiteX2" fmla="*/ 551781 w 1070102"/>
                <a:gd name="connsiteY2" fmla="*/ 88323 h 242640"/>
                <a:gd name="connsiteX3" fmla="*/ 299118 w 1070102"/>
                <a:gd name="connsiteY3" fmla="*/ 100355 h 242640"/>
                <a:gd name="connsiteX4" fmla="*/ 1061118 w 1070102"/>
                <a:gd name="connsiteY4" fmla="*/ 91 h 242640"/>
                <a:gd name="connsiteX5" fmla="*/ 688139 w 1070102"/>
                <a:gd name="connsiteY5" fmla="*/ 120407 h 242640"/>
                <a:gd name="connsiteX6" fmla="*/ 250991 w 1070102"/>
                <a:gd name="connsiteY6" fmla="*/ 240723 h 242640"/>
                <a:gd name="connsiteX7" fmla="*/ 6349 w 1070102"/>
                <a:gd name="connsiteY7" fmla="*/ 24155 h 24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0102" h="242640">
                  <a:moveTo>
                    <a:pt x="6349" y="24155"/>
                  </a:moveTo>
                  <a:cubicBezTo>
                    <a:pt x="-24398" y="-11271"/>
                    <a:pt x="66507" y="28165"/>
                    <a:pt x="66507" y="28165"/>
                  </a:cubicBezTo>
                  <a:cubicBezTo>
                    <a:pt x="157412" y="38860"/>
                    <a:pt x="513013" y="76291"/>
                    <a:pt x="551781" y="88323"/>
                  </a:cubicBezTo>
                  <a:cubicBezTo>
                    <a:pt x="590550" y="100355"/>
                    <a:pt x="214229" y="115060"/>
                    <a:pt x="299118" y="100355"/>
                  </a:cubicBezTo>
                  <a:cubicBezTo>
                    <a:pt x="384007" y="85650"/>
                    <a:pt x="996281" y="-3251"/>
                    <a:pt x="1061118" y="91"/>
                  </a:cubicBezTo>
                  <a:cubicBezTo>
                    <a:pt x="1125955" y="3433"/>
                    <a:pt x="823160" y="80302"/>
                    <a:pt x="688139" y="120407"/>
                  </a:cubicBezTo>
                  <a:cubicBezTo>
                    <a:pt x="553118" y="160512"/>
                    <a:pt x="362617" y="257433"/>
                    <a:pt x="250991" y="240723"/>
                  </a:cubicBezTo>
                  <a:cubicBezTo>
                    <a:pt x="139365" y="224013"/>
                    <a:pt x="37096" y="59581"/>
                    <a:pt x="6349" y="241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1296621-5E77-6939-B8A5-0823CE45374E}"/>
                </a:ext>
              </a:extLst>
            </p:cNvPr>
            <p:cNvSpPr/>
            <p:nvPr/>
          </p:nvSpPr>
          <p:spPr>
            <a:xfrm>
              <a:off x="10403114" y="2666065"/>
              <a:ext cx="1165025" cy="121266"/>
            </a:xfrm>
            <a:custGeom>
              <a:avLst/>
              <a:gdLst>
                <a:gd name="connsiteX0" fmla="*/ 191 w 1165025"/>
                <a:gd name="connsiteY0" fmla="*/ 121251 h 121266"/>
                <a:gd name="connsiteX1" fmla="*/ 569686 w 1165025"/>
                <a:gd name="connsiteY1" fmla="*/ 8956 h 121266"/>
                <a:gd name="connsiteX2" fmla="*/ 1163244 w 1165025"/>
                <a:gd name="connsiteY2" fmla="*/ 105209 h 121266"/>
                <a:gd name="connsiteX3" fmla="*/ 766202 w 1165025"/>
                <a:gd name="connsiteY3" fmla="*/ 53072 h 121266"/>
                <a:gd name="connsiteX4" fmla="*/ 333065 w 1165025"/>
                <a:gd name="connsiteY4" fmla="*/ 4946 h 121266"/>
                <a:gd name="connsiteX5" fmla="*/ 629844 w 1165025"/>
                <a:gd name="connsiteY5" fmla="*/ 16977 h 121266"/>
                <a:gd name="connsiteX6" fmla="*/ 191 w 1165025"/>
                <a:gd name="connsiteY6" fmla="*/ 121251 h 12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025" h="121266">
                  <a:moveTo>
                    <a:pt x="191" y="121251"/>
                  </a:moveTo>
                  <a:cubicBezTo>
                    <a:pt x="-9835" y="119914"/>
                    <a:pt x="375844" y="11630"/>
                    <a:pt x="569686" y="8956"/>
                  </a:cubicBezTo>
                  <a:cubicBezTo>
                    <a:pt x="763528" y="6282"/>
                    <a:pt x="1130491" y="97856"/>
                    <a:pt x="1163244" y="105209"/>
                  </a:cubicBezTo>
                  <a:cubicBezTo>
                    <a:pt x="1195997" y="112562"/>
                    <a:pt x="766202" y="53072"/>
                    <a:pt x="766202" y="53072"/>
                  </a:cubicBezTo>
                  <a:lnTo>
                    <a:pt x="333065" y="4946"/>
                  </a:lnTo>
                  <a:cubicBezTo>
                    <a:pt x="310339" y="-1070"/>
                    <a:pt x="683986" y="-5749"/>
                    <a:pt x="629844" y="16977"/>
                  </a:cubicBezTo>
                  <a:cubicBezTo>
                    <a:pt x="575702" y="39703"/>
                    <a:pt x="10217" y="122588"/>
                    <a:pt x="191" y="1212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D378C5D5-10B7-BCE3-1DED-C8E76B2DAE05}"/>
                </a:ext>
              </a:extLst>
            </p:cNvPr>
            <p:cNvSpPr/>
            <p:nvPr/>
          </p:nvSpPr>
          <p:spPr>
            <a:xfrm>
              <a:off x="11867017" y="3409357"/>
              <a:ext cx="285638" cy="1700215"/>
            </a:xfrm>
            <a:custGeom>
              <a:avLst/>
              <a:gdLst>
                <a:gd name="connsiteX0" fmla="*/ 120446 w 285638"/>
                <a:gd name="connsiteY0" fmla="*/ 7611 h 1700215"/>
                <a:gd name="connsiteX1" fmla="*/ 216699 w 285638"/>
                <a:gd name="connsiteY1" fmla="*/ 448769 h 1700215"/>
                <a:gd name="connsiteX2" fmla="*/ 104404 w 285638"/>
                <a:gd name="connsiteY2" fmla="*/ 934043 h 1700215"/>
                <a:gd name="connsiteX3" fmla="*/ 184615 w 285638"/>
                <a:gd name="connsiteY3" fmla="*/ 785654 h 1700215"/>
                <a:gd name="connsiteX4" fmla="*/ 72320 w 285638"/>
                <a:gd name="connsiteY4" fmla="*/ 1395254 h 1700215"/>
                <a:gd name="connsiteX5" fmla="*/ 124457 w 285638"/>
                <a:gd name="connsiteY5" fmla="*/ 1363169 h 1700215"/>
                <a:gd name="connsiteX6" fmla="*/ 130 w 285638"/>
                <a:gd name="connsiteY6" fmla="*/ 1700054 h 1700215"/>
                <a:gd name="connsiteX7" fmla="*/ 104404 w 285638"/>
                <a:gd name="connsiteY7" fmla="*/ 1315043 h 1700215"/>
                <a:gd name="connsiteX8" fmla="*/ 276857 w 285638"/>
                <a:gd name="connsiteY8" fmla="*/ 464811 h 1700215"/>
                <a:gd name="connsiteX9" fmla="*/ 248783 w 285638"/>
                <a:gd name="connsiteY9" fmla="*/ 829769 h 1700215"/>
                <a:gd name="connsiteX10" fmla="*/ 120446 w 285638"/>
                <a:gd name="connsiteY10" fmla="*/ 7611 h 170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638" h="1700215">
                  <a:moveTo>
                    <a:pt x="120446" y="7611"/>
                  </a:moveTo>
                  <a:cubicBezTo>
                    <a:pt x="115099" y="-55889"/>
                    <a:pt x="219373" y="294364"/>
                    <a:pt x="216699" y="448769"/>
                  </a:cubicBezTo>
                  <a:cubicBezTo>
                    <a:pt x="214025" y="603174"/>
                    <a:pt x="109751" y="877896"/>
                    <a:pt x="104404" y="934043"/>
                  </a:cubicBezTo>
                  <a:cubicBezTo>
                    <a:pt x="99057" y="990191"/>
                    <a:pt x="189962" y="708786"/>
                    <a:pt x="184615" y="785654"/>
                  </a:cubicBezTo>
                  <a:cubicBezTo>
                    <a:pt x="179268" y="862523"/>
                    <a:pt x="82346" y="1299002"/>
                    <a:pt x="72320" y="1395254"/>
                  </a:cubicBezTo>
                  <a:cubicBezTo>
                    <a:pt x="62294" y="1491506"/>
                    <a:pt x="136489" y="1312369"/>
                    <a:pt x="124457" y="1363169"/>
                  </a:cubicBezTo>
                  <a:cubicBezTo>
                    <a:pt x="112425" y="1413969"/>
                    <a:pt x="3472" y="1708075"/>
                    <a:pt x="130" y="1700054"/>
                  </a:cubicBezTo>
                  <a:cubicBezTo>
                    <a:pt x="-3212" y="1692033"/>
                    <a:pt x="58283" y="1520917"/>
                    <a:pt x="104404" y="1315043"/>
                  </a:cubicBezTo>
                  <a:cubicBezTo>
                    <a:pt x="150525" y="1109169"/>
                    <a:pt x="252794" y="545690"/>
                    <a:pt x="276857" y="464811"/>
                  </a:cubicBezTo>
                  <a:cubicBezTo>
                    <a:pt x="300920" y="383932"/>
                    <a:pt x="270172" y="904632"/>
                    <a:pt x="248783" y="829769"/>
                  </a:cubicBezTo>
                  <a:cubicBezTo>
                    <a:pt x="227394" y="754906"/>
                    <a:pt x="125793" y="71111"/>
                    <a:pt x="120446" y="76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A10856F5-F520-0B4D-6ECD-BF40E9DEE5EF}"/>
                </a:ext>
              </a:extLst>
            </p:cNvPr>
            <p:cNvSpPr/>
            <p:nvPr/>
          </p:nvSpPr>
          <p:spPr>
            <a:xfrm>
              <a:off x="10947177" y="4981071"/>
              <a:ext cx="944101" cy="1050205"/>
            </a:xfrm>
            <a:custGeom>
              <a:avLst/>
              <a:gdLst>
                <a:gd name="connsiteX0" fmla="*/ 944034 w 944101"/>
                <a:gd name="connsiteY0" fmla="*/ 3 h 1050205"/>
                <a:gd name="connsiteX1" fmla="*/ 294328 w 944101"/>
                <a:gd name="connsiteY1" fmla="*/ 481266 h 1050205"/>
                <a:gd name="connsiteX2" fmla="*/ 591107 w 944101"/>
                <a:gd name="connsiteY2" fmla="*/ 276729 h 1050205"/>
                <a:gd name="connsiteX3" fmla="*/ 1560 w 944101"/>
                <a:gd name="connsiteY3" fmla="*/ 1042740 h 1050205"/>
                <a:gd name="connsiteX4" fmla="*/ 422665 w 944101"/>
                <a:gd name="connsiteY4" fmla="*/ 641687 h 1050205"/>
                <a:gd name="connsiteX5" fmla="*/ 542981 w 944101"/>
                <a:gd name="connsiteY5" fmla="*/ 232613 h 1050205"/>
                <a:gd name="connsiteX6" fmla="*/ 250212 w 944101"/>
                <a:gd name="connsiteY6" fmla="*/ 473245 h 1050205"/>
                <a:gd name="connsiteX7" fmla="*/ 944034 w 944101"/>
                <a:gd name="connsiteY7" fmla="*/ 3 h 105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4101" h="1050205">
                  <a:moveTo>
                    <a:pt x="944034" y="3"/>
                  </a:moveTo>
                  <a:cubicBezTo>
                    <a:pt x="951387" y="1340"/>
                    <a:pt x="353149" y="435145"/>
                    <a:pt x="294328" y="481266"/>
                  </a:cubicBezTo>
                  <a:cubicBezTo>
                    <a:pt x="235507" y="527387"/>
                    <a:pt x="639902" y="183150"/>
                    <a:pt x="591107" y="276729"/>
                  </a:cubicBezTo>
                  <a:cubicBezTo>
                    <a:pt x="542312" y="370308"/>
                    <a:pt x="29634" y="981914"/>
                    <a:pt x="1560" y="1042740"/>
                  </a:cubicBezTo>
                  <a:cubicBezTo>
                    <a:pt x="-26514" y="1103566"/>
                    <a:pt x="332428" y="776708"/>
                    <a:pt x="422665" y="641687"/>
                  </a:cubicBezTo>
                  <a:cubicBezTo>
                    <a:pt x="512902" y="506666"/>
                    <a:pt x="571723" y="260687"/>
                    <a:pt x="542981" y="232613"/>
                  </a:cubicBezTo>
                  <a:cubicBezTo>
                    <a:pt x="514239" y="204539"/>
                    <a:pt x="188049" y="505998"/>
                    <a:pt x="250212" y="473245"/>
                  </a:cubicBezTo>
                  <a:cubicBezTo>
                    <a:pt x="312375" y="440492"/>
                    <a:pt x="936681" y="-1334"/>
                    <a:pt x="944034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B8A553DA-4A7F-059A-9CEA-91ADBDCF72AD}"/>
                </a:ext>
              </a:extLst>
            </p:cNvPr>
            <p:cNvSpPr/>
            <p:nvPr/>
          </p:nvSpPr>
          <p:spPr>
            <a:xfrm>
              <a:off x="9587929" y="5181405"/>
              <a:ext cx="1556387" cy="420803"/>
            </a:xfrm>
            <a:custGeom>
              <a:avLst/>
              <a:gdLst>
                <a:gd name="connsiteX0" fmla="*/ 17282 w 1556387"/>
                <a:gd name="connsiteY0" fmla="*/ 248848 h 420803"/>
                <a:gd name="connsiteX1" fmla="*/ 839439 w 1556387"/>
                <a:gd name="connsiteY1" fmla="*/ 204732 h 420803"/>
                <a:gd name="connsiteX2" fmla="*/ 522608 w 1556387"/>
                <a:gd name="connsiteY2" fmla="*/ 268900 h 420803"/>
                <a:gd name="connsiteX3" fmla="*/ 1553313 w 1556387"/>
                <a:gd name="connsiteY3" fmla="*/ 195 h 420803"/>
                <a:gd name="connsiteX4" fmla="*/ 831418 w 1556387"/>
                <a:gd name="connsiteY4" fmla="*/ 228795 h 420803"/>
                <a:gd name="connsiteX5" fmla="*/ 570734 w 1556387"/>
                <a:gd name="connsiteY5" fmla="*/ 413279 h 420803"/>
                <a:gd name="connsiteX6" fmla="*/ 590787 w 1556387"/>
                <a:gd name="connsiteY6" fmla="*/ 381195 h 420803"/>
                <a:gd name="connsiteX7" fmla="*/ 306039 w 1556387"/>
                <a:gd name="connsiteY7" fmla="*/ 345100 h 420803"/>
                <a:gd name="connsiteX8" fmla="*/ 17282 w 1556387"/>
                <a:gd name="connsiteY8" fmla="*/ 248848 h 42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6387" h="420803">
                  <a:moveTo>
                    <a:pt x="17282" y="248848"/>
                  </a:moveTo>
                  <a:cubicBezTo>
                    <a:pt x="106182" y="225453"/>
                    <a:pt x="755218" y="201390"/>
                    <a:pt x="839439" y="204732"/>
                  </a:cubicBezTo>
                  <a:cubicBezTo>
                    <a:pt x="923660" y="208074"/>
                    <a:pt x="403629" y="302989"/>
                    <a:pt x="522608" y="268900"/>
                  </a:cubicBezTo>
                  <a:cubicBezTo>
                    <a:pt x="641587" y="234811"/>
                    <a:pt x="1501845" y="6879"/>
                    <a:pt x="1553313" y="195"/>
                  </a:cubicBezTo>
                  <a:cubicBezTo>
                    <a:pt x="1604781" y="-6489"/>
                    <a:pt x="995181" y="159948"/>
                    <a:pt x="831418" y="228795"/>
                  </a:cubicBezTo>
                  <a:cubicBezTo>
                    <a:pt x="667655" y="297642"/>
                    <a:pt x="610839" y="387879"/>
                    <a:pt x="570734" y="413279"/>
                  </a:cubicBezTo>
                  <a:cubicBezTo>
                    <a:pt x="530629" y="438679"/>
                    <a:pt x="634903" y="392558"/>
                    <a:pt x="590787" y="381195"/>
                  </a:cubicBezTo>
                  <a:cubicBezTo>
                    <a:pt x="546671" y="369832"/>
                    <a:pt x="405634" y="363147"/>
                    <a:pt x="306039" y="345100"/>
                  </a:cubicBezTo>
                  <a:cubicBezTo>
                    <a:pt x="206444" y="327053"/>
                    <a:pt x="-71618" y="272243"/>
                    <a:pt x="17282" y="2488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45C49E1-AB25-414F-68D3-D5C1C1233ED9}"/>
                </a:ext>
              </a:extLst>
            </p:cNvPr>
            <p:cNvSpPr/>
            <p:nvPr/>
          </p:nvSpPr>
          <p:spPr>
            <a:xfrm>
              <a:off x="9119937" y="5438274"/>
              <a:ext cx="2000675" cy="604597"/>
            </a:xfrm>
            <a:custGeom>
              <a:avLst/>
              <a:gdLst>
                <a:gd name="connsiteX0" fmla="*/ 0 w 2000675"/>
                <a:gd name="connsiteY0" fmla="*/ 0 h 604597"/>
                <a:gd name="connsiteX1" fmla="*/ 64168 w 2000675"/>
                <a:gd name="connsiteY1" fmla="*/ 28073 h 604597"/>
                <a:gd name="connsiteX2" fmla="*/ 1203158 w 2000675"/>
                <a:gd name="connsiteY2" fmla="*/ 577515 h 604597"/>
                <a:gd name="connsiteX3" fmla="*/ 786063 w 2000675"/>
                <a:gd name="connsiteY3" fmla="*/ 525379 h 604597"/>
                <a:gd name="connsiteX4" fmla="*/ 1985210 w 2000675"/>
                <a:gd name="connsiteY4" fmla="*/ 569494 h 604597"/>
                <a:gd name="connsiteX5" fmla="*/ 1435768 w 2000675"/>
                <a:gd name="connsiteY5" fmla="*/ 597568 h 604597"/>
                <a:gd name="connsiteX6" fmla="*/ 978568 w 2000675"/>
                <a:gd name="connsiteY6" fmla="*/ 517358 h 604597"/>
                <a:gd name="connsiteX7" fmla="*/ 721895 w 2000675"/>
                <a:gd name="connsiteY7" fmla="*/ 244642 h 604597"/>
                <a:gd name="connsiteX8" fmla="*/ 1030705 w 2000675"/>
                <a:gd name="connsiteY8" fmla="*/ 449179 h 604597"/>
                <a:gd name="connsiteX9" fmla="*/ 0 w 2000675"/>
                <a:gd name="connsiteY9" fmla="*/ 0 h 6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675" h="604597">
                  <a:moveTo>
                    <a:pt x="0" y="0"/>
                  </a:moveTo>
                  <a:lnTo>
                    <a:pt x="64168" y="28073"/>
                  </a:lnTo>
                  <a:cubicBezTo>
                    <a:pt x="264694" y="124326"/>
                    <a:pt x="1082842" y="494631"/>
                    <a:pt x="1203158" y="577515"/>
                  </a:cubicBezTo>
                  <a:cubicBezTo>
                    <a:pt x="1323474" y="660399"/>
                    <a:pt x="655721" y="526716"/>
                    <a:pt x="786063" y="525379"/>
                  </a:cubicBezTo>
                  <a:cubicBezTo>
                    <a:pt x="916405" y="524042"/>
                    <a:pt x="1876926" y="557462"/>
                    <a:pt x="1985210" y="569494"/>
                  </a:cubicBezTo>
                  <a:cubicBezTo>
                    <a:pt x="2093494" y="581526"/>
                    <a:pt x="1603542" y="606257"/>
                    <a:pt x="1435768" y="597568"/>
                  </a:cubicBezTo>
                  <a:cubicBezTo>
                    <a:pt x="1267994" y="588879"/>
                    <a:pt x="1097547" y="576179"/>
                    <a:pt x="978568" y="517358"/>
                  </a:cubicBezTo>
                  <a:cubicBezTo>
                    <a:pt x="859589" y="458537"/>
                    <a:pt x="713206" y="256005"/>
                    <a:pt x="721895" y="244642"/>
                  </a:cubicBezTo>
                  <a:cubicBezTo>
                    <a:pt x="730585" y="233279"/>
                    <a:pt x="1151689" y="487947"/>
                    <a:pt x="1030705" y="449179"/>
                  </a:cubicBezTo>
                  <a:cubicBezTo>
                    <a:pt x="909721" y="410411"/>
                    <a:pt x="161089" y="701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0D73A050-F6AD-A4D4-F8CF-7286321D3C67}"/>
                </a:ext>
              </a:extLst>
            </p:cNvPr>
            <p:cNvSpPr/>
            <p:nvPr/>
          </p:nvSpPr>
          <p:spPr>
            <a:xfrm>
              <a:off x="8524111" y="3982446"/>
              <a:ext cx="581239" cy="1373929"/>
            </a:xfrm>
            <a:custGeom>
              <a:avLst/>
              <a:gdLst>
                <a:gd name="connsiteX0" fmla="*/ 122584 w 581239"/>
                <a:gd name="connsiteY0" fmla="*/ 7 h 1373929"/>
                <a:gd name="connsiteX1" fmla="*/ 94510 w 581239"/>
                <a:gd name="connsiteY1" fmla="*/ 288765 h 1373929"/>
                <a:gd name="connsiteX2" fmla="*/ 371236 w 581239"/>
                <a:gd name="connsiteY2" fmla="*/ 693828 h 1373929"/>
                <a:gd name="connsiteX3" fmla="*/ 283005 w 581239"/>
                <a:gd name="connsiteY3" fmla="*/ 701849 h 1373929"/>
                <a:gd name="connsiteX4" fmla="*/ 579784 w 581239"/>
                <a:gd name="connsiteY4" fmla="*/ 1371607 h 1373929"/>
                <a:gd name="connsiteX5" fmla="*/ 383268 w 581239"/>
                <a:gd name="connsiteY5" fmla="*/ 898365 h 1373929"/>
                <a:gd name="connsiteX6" fmla="*/ 86489 w 581239"/>
                <a:gd name="connsiteY6" fmla="*/ 264701 h 1373929"/>
                <a:gd name="connsiteX7" fmla="*/ 142636 w 581239"/>
                <a:gd name="connsiteY7" fmla="*/ 517365 h 1373929"/>
                <a:gd name="connsiteX8" fmla="*/ 10289 w 581239"/>
                <a:gd name="connsiteY8" fmla="*/ 140375 h 1373929"/>
                <a:gd name="connsiteX9" fmla="*/ 18310 w 581239"/>
                <a:gd name="connsiteY9" fmla="*/ 296786 h 1373929"/>
                <a:gd name="connsiteX10" fmla="*/ 122584 w 581239"/>
                <a:gd name="connsiteY10" fmla="*/ 7 h 137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239" h="1373929">
                  <a:moveTo>
                    <a:pt x="122584" y="7"/>
                  </a:moveTo>
                  <a:cubicBezTo>
                    <a:pt x="135284" y="-1330"/>
                    <a:pt x="53068" y="173128"/>
                    <a:pt x="94510" y="288765"/>
                  </a:cubicBezTo>
                  <a:cubicBezTo>
                    <a:pt x="135952" y="404402"/>
                    <a:pt x="339820" y="624981"/>
                    <a:pt x="371236" y="693828"/>
                  </a:cubicBezTo>
                  <a:cubicBezTo>
                    <a:pt x="402652" y="762675"/>
                    <a:pt x="248247" y="588886"/>
                    <a:pt x="283005" y="701849"/>
                  </a:cubicBezTo>
                  <a:cubicBezTo>
                    <a:pt x="317763" y="814812"/>
                    <a:pt x="563074" y="1338854"/>
                    <a:pt x="579784" y="1371607"/>
                  </a:cubicBezTo>
                  <a:cubicBezTo>
                    <a:pt x="596494" y="1404360"/>
                    <a:pt x="465484" y="1082849"/>
                    <a:pt x="383268" y="898365"/>
                  </a:cubicBezTo>
                  <a:cubicBezTo>
                    <a:pt x="301052" y="713881"/>
                    <a:pt x="126594" y="328201"/>
                    <a:pt x="86489" y="264701"/>
                  </a:cubicBezTo>
                  <a:cubicBezTo>
                    <a:pt x="46384" y="201201"/>
                    <a:pt x="155336" y="538086"/>
                    <a:pt x="142636" y="517365"/>
                  </a:cubicBezTo>
                  <a:cubicBezTo>
                    <a:pt x="129936" y="496644"/>
                    <a:pt x="31010" y="177138"/>
                    <a:pt x="10289" y="140375"/>
                  </a:cubicBezTo>
                  <a:cubicBezTo>
                    <a:pt x="-10432" y="103612"/>
                    <a:pt x="4273" y="318844"/>
                    <a:pt x="18310" y="296786"/>
                  </a:cubicBezTo>
                  <a:cubicBezTo>
                    <a:pt x="32347" y="274728"/>
                    <a:pt x="109884" y="1344"/>
                    <a:pt x="122584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7DF431F0-A1A8-F27A-CDA0-2D2FA9B88B0F}"/>
                </a:ext>
              </a:extLst>
            </p:cNvPr>
            <p:cNvSpPr/>
            <p:nvPr/>
          </p:nvSpPr>
          <p:spPr>
            <a:xfrm>
              <a:off x="8937906" y="5366131"/>
              <a:ext cx="1103734" cy="673778"/>
            </a:xfrm>
            <a:custGeom>
              <a:avLst/>
              <a:gdLst>
                <a:gd name="connsiteX0" fmla="*/ 5568 w 1103734"/>
                <a:gd name="connsiteY0" fmla="*/ 3964 h 673778"/>
                <a:gd name="connsiteX1" fmla="*/ 174010 w 1103734"/>
                <a:gd name="connsiteY1" fmla="*/ 100216 h 673778"/>
                <a:gd name="connsiteX2" fmla="*/ 1096431 w 1103734"/>
                <a:gd name="connsiteY2" fmla="*/ 657680 h 673778"/>
                <a:gd name="connsiteX3" fmla="*/ 619178 w 1103734"/>
                <a:gd name="connsiteY3" fmla="*/ 533353 h 673778"/>
                <a:gd name="connsiteX4" fmla="*/ 875852 w 1103734"/>
                <a:gd name="connsiteY4" fmla="*/ 641637 h 673778"/>
                <a:gd name="connsiteX5" fmla="*/ 426673 w 1103734"/>
                <a:gd name="connsiteY5" fmla="*/ 264648 h 673778"/>
                <a:gd name="connsiteX6" fmla="*/ 5568 w 1103734"/>
                <a:gd name="connsiteY6" fmla="*/ 3964 h 6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734" h="673778">
                  <a:moveTo>
                    <a:pt x="5568" y="3964"/>
                  </a:moveTo>
                  <a:cubicBezTo>
                    <a:pt x="-36543" y="-23441"/>
                    <a:pt x="174010" y="100216"/>
                    <a:pt x="174010" y="100216"/>
                  </a:cubicBezTo>
                  <a:cubicBezTo>
                    <a:pt x="355820" y="209169"/>
                    <a:pt x="1022236" y="585491"/>
                    <a:pt x="1096431" y="657680"/>
                  </a:cubicBezTo>
                  <a:cubicBezTo>
                    <a:pt x="1170626" y="729869"/>
                    <a:pt x="655941" y="536027"/>
                    <a:pt x="619178" y="533353"/>
                  </a:cubicBezTo>
                  <a:cubicBezTo>
                    <a:pt x="582415" y="530679"/>
                    <a:pt x="907936" y="686421"/>
                    <a:pt x="875852" y="641637"/>
                  </a:cubicBezTo>
                  <a:cubicBezTo>
                    <a:pt x="843768" y="596853"/>
                    <a:pt x="565036" y="371595"/>
                    <a:pt x="426673" y="264648"/>
                  </a:cubicBezTo>
                  <a:cubicBezTo>
                    <a:pt x="288310" y="157701"/>
                    <a:pt x="47679" y="31369"/>
                    <a:pt x="5568" y="3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D619C79B-F8A2-D465-AA16-2A51E2D95052}"/>
                </a:ext>
              </a:extLst>
            </p:cNvPr>
            <p:cNvSpPr/>
            <p:nvPr/>
          </p:nvSpPr>
          <p:spPr>
            <a:xfrm>
              <a:off x="7899751" y="3328437"/>
              <a:ext cx="690883" cy="1544692"/>
            </a:xfrm>
            <a:custGeom>
              <a:avLst/>
              <a:gdLst>
                <a:gd name="connsiteX0" fmla="*/ 558449 w 690883"/>
                <a:gd name="connsiteY0" fmla="*/ 12331 h 1544692"/>
                <a:gd name="connsiteX1" fmla="*/ 285733 w 690883"/>
                <a:gd name="connsiteY1" fmla="*/ 72489 h 1544692"/>
                <a:gd name="connsiteX2" fmla="*/ 117291 w 690883"/>
                <a:gd name="connsiteY2" fmla="*/ 152700 h 1544692"/>
                <a:gd name="connsiteX3" fmla="*/ 241617 w 690883"/>
                <a:gd name="connsiteY3" fmla="*/ 184784 h 1544692"/>
                <a:gd name="connsiteX4" fmla="*/ 241617 w 690883"/>
                <a:gd name="connsiteY4" fmla="*/ 505626 h 1544692"/>
                <a:gd name="connsiteX5" fmla="*/ 229586 w 690883"/>
                <a:gd name="connsiteY5" fmla="*/ 501616 h 1544692"/>
                <a:gd name="connsiteX6" fmla="*/ 269691 w 690883"/>
                <a:gd name="connsiteY6" fmla="*/ 573805 h 1544692"/>
                <a:gd name="connsiteX7" fmla="*/ 550428 w 690883"/>
                <a:gd name="connsiteY7" fmla="*/ 866574 h 1544692"/>
                <a:gd name="connsiteX8" fmla="*/ 550428 w 690883"/>
                <a:gd name="connsiteY8" fmla="*/ 946784 h 1544692"/>
                <a:gd name="connsiteX9" fmla="*/ 614596 w 690883"/>
                <a:gd name="connsiteY9" fmla="*/ 1111216 h 1544692"/>
                <a:gd name="connsiteX10" fmla="*/ 682775 w 690883"/>
                <a:gd name="connsiteY10" fmla="*/ 1544352 h 1544692"/>
                <a:gd name="connsiteX11" fmla="*/ 614596 w 690883"/>
                <a:gd name="connsiteY11" fmla="*/ 1035016 h 1544692"/>
                <a:gd name="connsiteX12" fmla="*/ 17028 w 690883"/>
                <a:gd name="connsiteY12" fmla="*/ 232910 h 1544692"/>
                <a:gd name="connsiteX13" fmla="*/ 165417 w 690883"/>
                <a:gd name="connsiteY13" fmla="*/ 349216 h 1544692"/>
                <a:gd name="connsiteX14" fmla="*/ 189481 w 690883"/>
                <a:gd name="connsiteY14" fmla="*/ 96552 h 1544692"/>
                <a:gd name="connsiteX15" fmla="*/ 622617 w 690883"/>
                <a:gd name="connsiteY15" fmla="*/ 4310 h 1544692"/>
                <a:gd name="connsiteX16" fmla="*/ 558449 w 690883"/>
                <a:gd name="connsiteY16" fmla="*/ 12331 h 154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0883" h="1544692">
                  <a:moveTo>
                    <a:pt x="558449" y="12331"/>
                  </a:moveTo>
                  <a:cubicBezTo>
                    <a:pt x="502302" y="23694"/>
                    <a:pt x="359259" y="49094"/>
                    <a:pt x="285733" y="72489"/>
                  </a:cubicBezTo>
                  <a:cubicBezTo>
                    <a:pt x="212207" y="95884"/>
                    <a:pt x="124644" y="133984"/>
                    <a:pt x="117291" y="152700"/>
                  </a:cubicBezTo>
                  <a:cubicBezTo>
                    <a:pt x="109938" y="171416"/>
                    <a:pt x="220896" y="125963"/>
                    <a:pt x="241617" y="184784"/>
                  </a:cubicBezTo>
                  <a:cubicBezTo>
                    <a:pt x="262338" y="243605"/>
                    <a:pt x="243622" y="452821"/>
                    <a:pt x="241617" y="505626"/>
                  </a:cubicBezTo>
                  <a:cubicBezTo>
                    <a:pt x="239612" y="558431"/>
                    <a:pt x="224907" y="490253"/>
                    <a:pt x="229586" y="501616"/>
                  </a:cubicBezTo>
                  <a:cubicBezTo>
                    <a:pt x="234265" y="512979"/>
                    <a:pt x="216217" y="512979"/>
                    <a:pt x="269691" y="573805"/>
                  </a:cubicBezTo>
                  <a:cubicBezTo>
                    <a:pt x="323165" y="634631"/>
                    <a:pt x="503638" y="804411"/>
                    <a:pt x="550428" y="866574"/>
                  </a:cubicBezTo>
                  <a:cubicBezTo>
                    <a:pt x="597218" y="928737"/>
                    <a:pt x="539733" y="906010"/>
                    <a:pt x="550428" y="946784"/>
                  </a:cubicBezTo>
                  <a:cubicBezTo>
                    <a:pt x="561123" y="987558"/>
                    <a:pt x="592538" y="1011621"/>
                    <a:pt x="614596" y="1111216"/>
                  </a:cubicBezTo>
                  <a:cubicBezTo>
                    <a:pt x="636654" y="1210811"/>
                    <a:pt x="682775" y="1557052"/>
                    <a:pt x="682775" y="1544352"/>
                  </a:cubicBezTo>
                  <a:cubicBezTo>
                    <a:pt x="682775" y="1531652"/>
                    <a:pt x="725554" y="1253590"/>
                    <a:pt x="614596" y="1035016"/>
                  </a:cubicBezTo>
                  <a:cubicBezTo>
                    <a:pt x="503638" y="816442"/>
                    <a:pt x="91891" y="347210"/>
                    <a:pt x="17028" y="232910"/>
                  </a:cubicBezTo>
                  <a:cubicBezTo>
                    <a:pt x="-57835" y="118610"/>
                    <a:pt x="136675" y="371942"/>
                    <a:pt x="165417" y="349216"/>
                  </a:cubicBezTo>
                  <a:cubicBezTo>
                    <a:pt x="194159" y="326490"/>
                    <a:pt x="113281" y="154036"/>
                    <a:pt x="189481" y="96552"/>
                  </a:cubicBezTo>
                  <a:cubicBezTo>
                    <a:pt x="265681" y="39068"/>
                    <a:pt x="558449" y="12999"/>
                    <a:pt x="622617" y="4310"/>
                  </a:cubicBezTo>
                  <a:cubicBezTo>
                    <a:pt x="686785" y="-4379"/>
                    <a:pt x="614596" y="968"/>
                    <a:pt x="558449" y="123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E0D9660C-D905-A93D-1435-29BD0DD55F9A}"/>
                </a:ext>
              </a:extLst>
            </p:cNvPr>
            <p:cNvSpPr/>
            <p:nvPr/>
          </p:nvSpPr>
          <p:spPr>
            <a:xfrm>
              <a:off x="8132360" y="3432713"/>
              <a:ext cx="402059" cy="858831"/>
            </a:xfrm>
            <a:custGeom>
              <a:avLst/>
              <a:gdLst>
                <a:gd name="connsiteX0" fmla="*/ 390008 w 402059"/>
                <a:gd name="connsiteY0" fmla="*/ 16340 h 858831"/>
                <a:gd name="connsiteX1" fmla="*/ 141356 w 402059"/>
                <a:gd name="connsiteY1" fmla="*/ 28371 h 858831"/>
                <a:gd name="connsiteX2" fmla="*/ 129324 w 402059"/>
                <a:gd name="connsiteY2" fmla="*/ 232908 h 858831"/>
                <a:gd name="connsiteX3" fmla="*/ 137345 w 402059"/>
                <a:gd name="connsiteY3" fmla="*/ 345203 h 858831"/>
                <a:gd name="connsiteX4" fmla="*/ 225577 w 402059"/>
                <a:gd name="connsiteY4" fmla="*/ 505624 h 858831"/>
                <a:gd name="connsiteX5" fmla="*/ 189482 w 402059"/>
                <a:gd name="connsiteY5" fmla="*/ 513645 h 858831"/>
                <a:gd name="connsiteX6" fmla="*/ 402040 w 402059"/>
                <a:gd name="connsiteY6" fmla="*/ 858550 h 858831"/>
                <a:gd name="connsiteX7" fmla="*/ 201514 w 402059"/>
                <a:gd name="connsiteY7" fmla="*/ 449476 h 858831"/>
                <a:gd name="connsiteX8" fmla="*/ 93229 w 402059"/>
                <a:gd name="connsiteY8" fmla="*/ 108582 h 858831"/>
                <a:gd name="connsiteX9" fmla="*/ 125314 w 402059"/>
                <a:gd name="connsiteY9" fmla="*/ 20350 h 858831"/>
                <a:gd name="connsiteX10" fmla="*/ 4998 w 402059"/>
                <a:gd name="connsiteY10" fmla="*/ 298 h 858831"/>
                <a:gd name="connsiteX11" fmla="*/ 321829 w 402059"/>
                <a:gd name="connsiteY11" fmla="*/ 8319 h 858831"/>
                <a:gd name="connsiteX12" fmla="*/ 390008 w 402059"/>
                <a:gd name="connsiteY12" fmla="*/ 16340 h 8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059" h="858831">
                  <a:moveTo>
                    <a:pt x="390008" y="16340"/>
                  </a:moveTo>
                  <a:cubicBezTo>
                    <a:pt x="359929" y="19682"/>
                    <a:pt x="184803" y="-7724"/>
                    <a:pt x="141356" y="28371"/>
                  </a:cubicBezTo>
                  <a:cubicBezTo>
                    <a:pt x="97909" y="64466"/>
                    <a:pt x="129992" y="180103"/>
                    <a:pt x="129324" y="232908"/>
                  </a:cubicBezTo>
                  <a:cubicBezTo>
                    <a:pt x="128656" y="285713"/>
                    <a:pt x="121303" y="299750"/>
                    <a:pt x="137345" y="345203"/>
                  </a:cubicBezTo>
                  <a:cubicBezTo>
                    <a:pt x="153387" y="390656"/>
                    <a:pt x="216887" y="477550"/>
                    <a:pt x="225577" y="505624"/>
                  </a:cubicBezTo>
                  <a:cubicBezTo>
                    <a:pt x="234266" y="533698"/>
                    <a:pt x="160071" y="454824"/>
                    <a:pt x="189482" y="513645"/>
                  </a:cubicBezTo>
                  <a:cubicBezTo>
                    <a:pt x="218893" y="572466"/>
                    <a:pt x="400035" y="869245"/>
                    <a:pt x="402040" y="858550"/>
                  </a:cubicBezTo>
                  <a:cubicBezTo>
                    <a:pt x="404045" y="847855"/>
                    <a:pt x="252982" y="574471"/>
                    <a:pt x="201514" y="449476"/>
                  </a:cubicBezTo>
                  <a:cubicBezTo>
                    <a:pt x="150045" y="324481"/>
                    <a:pt x="105929" y="180103"/>
                    <a:pt x="93229" y="108582"/>
                  </a:cubicBezTo>
                  <a:cubicBezTo>
                    <a:pt x="80529" y="37061"/>
                    <a:pt x="140019" y="38397"/>
                    <a:pt x="125314" y="20350"/>
                  </a:cubicBezTo>
                  <a:cubicBezTo>
                    <a:pt x="110609" y="2303"/>
                    <a:pt x="-27754" y="2303"/>
                    <a:pt x="4998" y="298"/>
                  </a:cubicBezTo>
                  <a:cubicBezTo>
                    <a:pt x="37750" y="-1707"/>
                    <a:pt x="263676" y="6982"/>
                    <a:pt x="321829" y="8319"/>
                  </a:cubicBezTo>
                  <a:cubicBezTo>
                    <a:pt x="379982" y="9656"/>
                    <a:pt x="420087" y="12998"/>
                    <a:pt x="390008" y="163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3404660C-6A36-6598-0361-B1BFD2567183}"/>
                </a:ext>
              </a:extLst>
            </p:cNvPr>
            <p:cNvSpPr/>
            <p:nvPr/>
          </p:nvSpPr>
          <p:spPr>
            <a:xfrm>
              <a:off x="8275385" y="1177231"/>
              <a:ext cx="1051713" cy="1515360"/>
            </a:xfrm>
            <a:custGeom>
              <a:avLst/>
              <a:gdLst>
                <a:gd name="connsiteX0" fmla="*/ 1049089 w 1051713"/>
                <a:gd name="connsiteY0" fmla="*/ 1864 h 1515360"/>
                <a:gd name="connsiteX1" fmla="*/ 660068 w 1051713"/>
                <a:gd name="connsiteY1" fmla="*/ 326716 h 1515360"/>
                <a:gd name="connsiteX2" fmla="*/ 427457 w 1051713"/>
                <a:gd name="connsiteY2" fmla="*/ 659590 h 1515360"/>
                <a:gd name="connsiteX3" fmla="*/ 479594 w 1051713"/>
                <a:gd name="connsiteY3" fmla="*/ 535264 h 1515360"/>
                <a:gd name="connsiteX4" fmla="*/ 146720 w 1051713"/>
                <a:gd name="connsiteY4" fmla="*/ 952358 h 1515360"/>
                <a:gd name="connsiteX5" fmla="*/ 26404 w 1051713"/>
                <a:gd name="connsiteY5" fmla="*/ 1509822 h 1515360"/>
                <a:gd name="connsiteX6" fmla="*/ 54478 w 1051713"/>
                <a:gd name="connsiteY6" fmla="*/ 1180958 h 1515360"/>
                <a:gd name="connsiteX7" fmla="*/ 575847 w 1051713"/>
                <a:gd name="connsiteY7" fmla="*/ 290622 h 1515360"/>
                <a:gd name="connsiteX8" fmla="*/ 451520 w 1051713"/>
                <a:gd name="connsiteY8" fmla="*/ 479116 h 1515360"/>
                <a:gd name="connsiteX9" fmla="*/ 1049089 w 1051713"/>
                <a:gd name="connsiteY9" fmla="*/ 1864 h 151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13" h="1515360">
                  <a:moveTo>
                    <a:pt x="1049089" y="1864"/>
                  </a:moveTo>
                  <a:cubicBezTo>
                    <a:pt x="1083847" y="-23536"/>
                    <a:pt x="763673" y="217095"/>
                    <a:pt x="660068" y="326716"/>
                  </a:cubicBezTo>
                  <a:cubicBezTo>
                    <a:pt x="556463" y="436337"/>
                    <a:pt x="457536" y="624832"/>
                    <a:pt x="427457" y="659590"/>
                  </a:cubicBezTo>
                  <a:cubicBezTo>
                    <a:pt x="397378" y="694348"/>
                    <a:pt x="526383" y="486469"/>
                    <a:pt x="479594" y="535264"/>
                  </a:cubicBezTo>
                  <a:cubicBezTo>
                    <a:pt x="432805" y="584059"/>
                    <a:pt x="222252" y="789932"/>
                    <a:pt x="146720" y="952358"/>
                  </a:cubicBezTo>
                  <a:cubicBezTo>
                    <a:pt x="71188" y="1114784"/>
                    <a:pt x="41778" y="1471722"/>
                    <a:pt x="26404" y="1509822"/>
                  </a:cubicBezTo>
                  <a:cubicBezTo>
                    <a:pt x="11030" y="1547922"/>
                    <a:pt x="-37096" y="1384158"/>
                    <a:pt x="54478" y="1180958"/>
                  </a:cubicBezTo>
                  <a:cubicBezTo>
                    <a:pt x="146052" y="977758"/>
                    <a:pt x="509673" y="407596"/>
                    <a:pt x="575847" y="290622"/>
                  </a:cubicBezTo>
                  <a:cubicBezTo>
                    <a:pt x="642021" y="173648"/>
                    <a:pt x="370641" y="530584"/>
                    <a:pt x="451520" y="479116"/>
                  </a:cubicBezTo>
                  <a:cubicBezTo>
                    <a:pt x="532399" y="427648"/>
                    <a:pt x="1014331" y="27264"/>
                    <a:pt x="1049089" y="18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59E14DF1-E464-BA51-7D69-DA8EDC7BEB7D}"/>
                </a:ext>
              </a:extLst>
            </p:cNvPr>
            <p:cNvSpPr/>
            <p:nvPr/>
          </p:nvSpPr>
          <p:spPr>
            <a:xfrm>
              <a:off x="8169915" y="1085850"/>
              <a:ext cx="1176828" cy="1448347"/>
            </a:xfrm>
            <a:custGeom>
              <a:avLst/>
              <a:gdLst>
                <a:gd name="connsiteX0" fmla="*/ 1162580 w 1176828"/>
                <a:gd name="connsiteY0" fmla="*/ 17045 h 1448347"/>
                <a:gd name="connsiteX1" fmla="*/ 304327 w 1176828"/>
                <a:gd name="connsiteY1" fmla="*/ 791076 h 1448347"/>
                <a:gd name="connsiteX2" fmla="*/ 316359 w 1176828"/>
                <a:gd name="connsiteY2" fmla="*/ 851234 h 1448347"/>
                <a:gd name="connsiteX3" fmla="*/ 3538 w 1176828"/>
                <a:gd name="connsiteY3" fmla="*/ 1444792 h 1448347"/>
                <a:gd name="connsiteX4" fmla="*/ 552980 w 1176828"/>
                <a:gd name="connsiteY4" fmla="*/ 538413 h 1448347"/>
                <a:gd name="connsiteX5" fmla="*/ 897885 w 1176828"/>
                <a:gd name="connsiteY5" fmla="*/ 137361 h 1448347"/>
                <a:gd name="connsiteX6" fmla="*/ 845748 w 1176828"/>
                <a:gd name="connsiteY6" fmla="*/ 245645 h 1448347"/>
                <a:gd name="connsiteX7" fmla="*/ 1162580 w 1176828"/>
                <a:gd name="connsiteY7" fmla="*/ 17045 h 14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828" h="1448347">
                  <a:moveTo>
                    <a:pt x="1162580" y="17045"/>
                  </a:moveTo>
                  <a:cubicBezTo>
                    <a:pt x="1072343" y="107950"/>
                    <a:pt x="445364" y="652044"/>
                    <a:pt x="304327" y="791076"/>
                  </a:cubicBezTo>
                  <a:cubicBezTo>
                    <a:pt x="163290" y="930108"/>
                    <a:pt x="366491" y="742281"/>
                    <a:pt x="316359" y="851234"/>
                  </a:cubicBezTo>
                  <a:cubicBezTo>
                    <a:pt x="266227" y="960187"/>
                    <a:pt x="-35899" y="1496929"/>
                    <a:pt x="3538" y="1444792"/>
                  </a:cubicBezTo>
                  <a:cubicBezTo>
                    <a:pt x="42975" y="1392655"/>
                    <a:pt x="403922" y="756318"/>
                    <a:pt x="552980" y="538413"/>
                  </a:cubicBezTo>
                  <a:cubicBezTo>
                    <a:pt x="702038" y="320508"/>
                    <a:pt x="849090" y="186156"/>
                    <a:pt x="897885" y="137361"/>
                  </a:cubicBezTo>
                  <a:cubicBezTo>
                    <a:pt x="946680" y="88566"/>
                    <a:pt x="804974" y="263692"/>
                    <a:pt x="845748" y="245645"/>
                  </a:cubicBezTo>
                  <a:cubicBezTo>
                    <a:pt x="886522" y="227598"/>
                    <a:pt x="1252817" y="-73860"/>
                    <a:pt x="1162580" y="170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01910060-9615-0DE0-B2B1-DE4401474F9C}"/>
                </a:ext>
              </a:extLst>
            </p:cNvPr>
            <p:cNvSpPr/>
            <p:nvPr/>
          </p:nvSpPr>
          <p:spPr>
            <a:xfrm>
              <a:off x="9416716" y="741281"/>
              <a:ext cx="2338603" cy="438032"/>
            </a:xfrm>
            <a:custGeom>
              <a:avLst/>
              <a:gdLst>
                <a:gd name="connsiteX0" fmla="*/ 0 w 2338603"/>
                <a:gd name="connsiteY0" fmla="*/ 233277 h 438032"/>
                <a:gd name="connsiteX1" fmla="*/ 132347 w 2338603"/>
                <a:gd name="connsiteY1" fmla="*/ 201193 h 438032"/>
                <a:gd name="connsiteX2" fmla="*/ 790073 w 2338603"/>
                <a:gd name="connsiteY2" fmla="*/ 12698 h 438032"/>
                <a:gd name="connsiteX3" fmla="*/ 774031 w 2338603"/>
                <a:gd name="connsiteY3" fmla="*/ 16708 h 438032"/>
                <a:gd name="connsiteX4" fmla="*/ 1560095 w 2338603"/>
                <a:gd name="connsiteY4" fmla="*/ 129003 h 438032"/>
                <a:gd name="connsiteX5" fmla="*/ 1375610 w 2338603"/>
                <a:gd name="connsiteY5" fmla="*/ 149056 h 438032"/>
                <a:gd name="connsiteX6" fmla="*/ 2330116 w 2338603"/>
                <a:gd name="connsiteY6" fmla="*/ 437814 h 438032"/>
                <a:gd name="connsiteX7" fmla="*/ 1796716 w 2338603"/>
                <a:gd name="connsiteY7" fmla="*/ 193172 h 438032"/>
                <a:gd name="connsiteX8" fmla="*/ 998621 w 2338603"/>
                <a:gd name="connsiteY8" fmla="*/ 8687 h 438032"/>
                <a:gd name="connsiteX9" fmla="*/ 553452 w 2338603"/>
                <a:gd name="connsiteY9" fmla="*/ 145045 h 438032"/>
                <a:gd name="connsiteX10" fmla="*/ 0 w 2338603"/>
                <a:gd name="connsiteY10" fmla="*/ 233277 h 4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603" h="438032">
                  <a:moveTo>
                    <a:pt x="0" y="233277"/>
                  </a:moveTo>
                  <a:cubicBezTo>
                    <a:pt x="334" y="235616"/>
                    <a:pt x="132347" y="201193"/>
                    <a:pt x="132347" y="201193"/>
                  </a:cubicBezTo>
                  <a:lnTo>
                    <a:pt x="790073" y="12698"/>
                  </a:lnTo>
                  <a:cubicBezTo>
                    <a:pt x="897020" y="-18050"/>
                    <a:pt x="774031" y="16708"/>
                    <a:pt x="774031" y="16708"/>
                  </a:cubicBezTo>
                  <a:cubicBezTo>
                    <a:pt x="902368" y="36092"/>
                    <a:pt x="1459832" y="106945"/>
                    <a:pt x="1560095" y="129003"/>
                  </a:cubicBezTo>
                  <a:cubicBezTo>
                    <a:pt x="1660358" y="151061"/>
                    <a:pt x="1247273" y="97588"/>
                    <a:pt x="1375610" y="149056"/>
                  </a:cubicBezTo>
                  <a:cubicBezTo>
                    <a:pt x="1503947" y="200524"/>
                    <a:pt x="2259932" y="430461"/>
                    <a:pt x="2330116" y="437814"/>
                  </a:cubicBezTo>
                  <a:cubicBezTo>
                    <a:pt x="2400300" y="445167"/>
                    <a:pt x="2018632" y="264693"/>
                    <a:pt x="1796716" y="193172"/>
                  </a:cubicBezTo>
                  <a:cubicBezTo>
                    <a:pt x="1574800" y="121651"/>
                    <a:pt x="1205832" y="16708"/>
                    <a:pt x="998621" y="8687"/>
                  </a:cubicBezTo>
                  <a:cubicBezTo>
                    <a:pt x="791410" y="666"/>
                    <a:pt x="719889" y="108282"/>
                    <a:pt x="553452" y="145045"/>
                  </a:cubicBezTo>
                  <a:cubicBezTo>
                    <a:pt x="387015" y="181808"/>
                    <a:pt x="193507" y="205537"/>
                    <a:pt x="0" y="233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2E80EA59-5890-4FF8-6542-F28473C0B024}"/>
                </a:ext>
              </a:extLst>
            </p:cNvPr>
            <p:cNvSpPr/>
            <p:nvPr/>
          </p:nvSpPr>
          <p:spPr>
            <a:xfrm>
              <a:off x="11653155" y="2705707"/>
              <a:ext cx="740903" cy="1436509"/>
            </a:xfrm>
            <a:custGeom>
              <a:avLst/>
              <a:gdLst>
                <a:gd name="connsiteX0" fmla="*/ 2 w 740903"/>
                <a:gd name="connsiteY0" fmla="*/ 788607 h 1436509"/>
                <a:gd name="connsiteX1" fmla="*/ 391888 w 740903"/>
                <a:gd name="connsiteY1" fmla="*/ 396722 h 1436509"/>
                <a:gd name="connsiteX2" fmla="*/ 522516 w 740903"/>
                <a:gd name="connsiteY2" fmla="*/ 168122 h 1436509"/>
                <a:gd name="connsiteX3" fmla="*/ 359231 w 740903"/>
                <a:gd name="connsiteY3" fmla="*/ 554564 h 1436509"/>
                <a:gd name="connsiteX4" fmla="*/ 517074 w 740903"/>
                <a:gd name="connsiteY4" fmla="*/ 260650 h 1436509"/>
                <a:gd name="connsiteX5" fmla="*/ 702131 w 740903"/>
                <a:gd name="connsiteY5" fmla="*/ 385836 h 1436509"/>
                <a:gd name="connsiteX6" fmla="*/ 685802 w 740903"/>
                <a:gd name="connsiteY6" fmla="*/ 374950 h 1436509"/>
                <a:gd name="connsiteX7" fmla="*/ 702131 w 740903"/>
                <a:gd name="connsiteY7" fmla="*/ 516464 h 1436509"/>
                <a:gd name="connsiteX8" fmla="*/ 587831 w 740903"/>
                <a:gd name="connsiteY8" fmla="*/ 777722 h 1436509"/>
                <a:gd name="connsiteX9" fmla="*/ 566059 w 740903"/>
                <a:gd name="connsiteY9" fmla="*/ 788607 h 1436509"/>
                <a:gd name="connsiteX10" fmla="*/ 506188 w 740903"/>
                <a:gd name="connsiteY10" fmla="*/ 1436307 h 1436509"/>
                <a:gd name="connsiteX11" fmla="*/ 587831 w 740903"/>
                <a:gd name="connsiteY11" fmla="*/ 853922 h 1436509"/>
                <a:gd name="connsiteX12" fmla="*/ 740231 w 740903"/>
                <a:gd name="connsiteY12" fmla="*/ 462036 h 1436509"/>
                <a:gd name="connsiteX13" fmla="*/ 522516 w 740903"/>
                <a:gd name="connsiteY13" fmla="*/ 4836 h 1436509"/>
                <a:gd name="connsiteX14" fmla="*/ 549731 w 740903"/>
                <a:gd name="connsiteY14" fmla="*/ 238879 h 1436509"/>
                <a:gd name="connsiteX15" fmla="*/ 195945 w 740903"/>
                <a:gd name="connsiteY15" fmla="*/ 511022 h 1436509"/>
                <a:gd name="connsiteX16" fmla="*/ 397331 w 740903"/>
                <a:gd name="connsiteY16" fmla="*/ 287864 h 1436509"/>
                <a:gd name="connsiteX17" fmla="*/ 2 w 740903"/>
                <a:gd name="connsiteY17" fmla="*/ 788607 h 143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0903" h="1436509">
                  <a:moveTo>
                    <a:pt x="2" y="788607"/>
                  </a:moveTo>
                  <a:cubicBezTo>
                    <a:pt x="-905" y="806750"/>
                    <a:pt x="304802" y="500136"/>
                    <a:pt x="391888" y="396722"/>
                  </a:cubicBezTo>
                  <a:cubicBezTo>
                    <a:pt x="478974" y="293308"/>
                    <a:pt x="527959" y="141815"/>
                    <a:pt x="522516" y="168122"/>
                  </a:cubicBezTo>
                  <a:cubicBezTo>
                    <a:pt x="517073" y="194429"/>
                    <a:pt x="360138" y="539143"/>
                    <a:pt x="359231" y="554564"/>
                  </a:cubicBezTo>
                  <a:cubicBezTo>
                    <a:pt x="358324" y="569985"/>
                    <a:pt x="459924" y="288771"/>
                    <a:pt x="517074" y="260650"/>
                  </a:cubicBezTo>
                  <a:cubicBezTo>
                    <a:pt x="574224" y="232529"/>
                    <a:pt x="674010" y="366786"/>
                    <a:pt x="702131" y="385836"/>
                  </a:cubicBezTo>
                  <a:cubicBezTo>
                    <a:pt x="730252" y="404886"/>
                    <a:pt x="685802" y="353179"/>
                    <a:pt x="685802" y="374950"/>
                  </a:cubicBezTo>
                  <a:cubicBezTo>
                    <a:pt x="685802" y="396721"/>
                    <a:pt x="718459" y="449335"/>
                    <a:pt x="702131" y="516464"/>
                  </a:cubicBezTo>
                  <a:cubicBezTo>
                    <a:pt x="685803" y="583593"/>
                    <a:pt x="610510" y="732365"/>
                    <a:pt x="587831" y="777722"/>
                  </a:cubicBezTo>
                  <a:cubicBezTo>
                    <a:pt x="565152" y="823079"/>
                    <a:pt x="579666" y="678843"/>
                    <a:pt x="566059" y="788607"/>
                  </a:cubicBezTo>
                  <a:cubicBezTo>
                    <a:pt x="552452" y="898371"/>
                    <a:pt x="502559" y="1425421"/>
                    <a:pt x="506188" y="1436307"/>
                  </a:cubicBezTo>
                  <a:cubicBezTo>
                    <a:pt x="509817" y="1447193"/>
                    <a:pt x="548824" y="1016300"/>
                    <a:pt x="587831" y="853922"/>
                  </a:cubicBezTo>
                  <a:cubicBezTo>
                    <a:pt x="626838" y="691544"/>
                    <a:pt x="751117" y="603550"/>
                    <a:pt x="740231" y="462036"/>
                  </a:cubicBezTo>
                  <a:cubicBezTo>
                    <a:pt x="729345" y="320522"/>
                    <a:pt x="554266" y="42029"/>
                    <a:pt x="522516" y="4836"/>
                  </a:cubicBezTo>
                  <a:cubicBezTo>
                    <a:pt x="490766" y="-32357"/>
                    <a:pt x="604159" y="154515"/>
                    <a:pt x="549731" y="238879"/>
                  </a:cubicBezTo>
                  <a:cubicBezTo>
                    <a:pt x="495303" y="323243"/>
                    <a:pt x="221345" y="502858"/>
                    <a:pt x="195945" y="511022"/>
                  </a:cubicBezTo>
                  <a:cubicBezTo>
                    <a:pt x="170545" y="519186"/>
                    <a:pt x="432709" y="243414"/>
                    <a:pt x="397331" y="287864"/>
                  </a:cubicBezTo>
                  <a:cubicBezTo>
                    <a:pt x="361953" y="332314"/>
                    <a:pt x="909" y="770464"/>
                    <a:pt x="2" y="7886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468110D6-C021-82DC-0FB7-777D9FC1C84C}"/>
                </a:ext>
              </a:extLst>
            </p:cNvPr>
            <p:cNvSpPr/>
            <p:nvPr/>
          </p:nvSpPr>
          <p:spPr>
            <a:xfrm>
              <a:off x="12104894" y="2721429"/>
              <a:ext cx="223193" cy="1427029"/>
            </a:xfrm>
            <a:custGeom>
              <a:avLst/>
              <a:gdLst>
                <a:gd name="connsiteX0" fmla="*/ 223177 w 223193"/>
                <a:gd name="connsiteY0" fmla="*/ 0 h 1427029"/>
                <a:gd name="connsiteX1" fmla="*/ 32677 w 223193"/>
                <a:gd name="connsiteY1" fmla="*/ 348342 h 1427029"/>
                <a:gd name="connsiteX2" fmla="*/ 76220 w 223193"/>
                <a:gd name="connsiteY2" fmla="*/ 772885 h 1427029"/>
                <a:gd name="connsiteX3" fmla="*/ 43563 w 223193"/>
                <a:gd name="connsiteY3" fmla="*/ 794657 h 1427029"/>
                <a:gd name="connsiteX4" fmla="*/ 54449 w 223193"/>
                <a:gd name="connsiteY4" fmla="*/ 1426028 h 1427029"/>
                <a:gd name="connsiteX5" fmla="*/ 5463 w 223193"/>
                <a:gd name="connsiteY5" fmla="*/ 925285 h 1427029"/>
                <a:gd name="connsiteX6" fmla="*/ 5463 w 223193"/>
                <a:gd name="connsiteY6" fmla="*/ 321128 h 1427029"/>
                <a:gd name="connsiteX7" fmla="*/ 43563 w 223193"/>
                <a:gd name="connsiteY7" fmla="*/ 348342 h 1427029"/>
                <a:gd name="connsiteX8" fmla="*/ 223177 w 223193"/>
                <a:gd name="connsiteY8" fmla="*/ 0 h 142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93" h="1427029">
                  <a:moveTo>
                    <a:pt x="223177" y="0"/>
                  </a:moveTo>
                  <a:cubicBezTo>
                    <a:pt x="221363" y="0"/>
                    <a:pt x="57170" y="219528"/>
                    <a:pt x="32677" y="348342"/>
                  </a:cubicBezTo>
                  <a:cubicBezTo>
                    <a:pt x="8184" y="477156"/>
                    <a:pt x="74406" y="698499"/>
                    <a:pt x="76220" y="772885"/>
                  </a:cubicBezTo>
                  <a:cubicBezTo>
                    <a:pt x="78034" y="847271"/>
                    <a:pt x="47191" y="685800"/>
                    <a:pt x="43563" y="794657"/>
                  </a:cubicBezTo>
                  <a:cubicBezTo>
                    <a:pt x="39935" y="903514"/>
                    <a:pt x="60799" y="1404257"/>
                    <a:pt x="54449" y="1426028"/>
                  </a:cubicBezTo>
                  <a:cubicBezTo>
                    <a:pt x="48099" y="1447799"/>
                    <a:pt x="13627" y="1109435"/>
                    <a:pt x="5463" y="925285"/>
                  </a:cubicBezTo>
                  <a:cubicBezTo>
                    <a:pt x="-2701" y="741135"/>
                    <a:pt x="-887" y="417285"/>
                    <a:pt x="5463" y="321128"/>
                  </a:cubicBezTo>
                  <a:cubicBezTo>
                    <a:pt x="11813" y="224971"/>
                    <a:pt x="9999" y="399142"/>
                    <a:pt x="43563" y="348342"/>
                  </a:cubicBezTo>
                  <a:cubicBezTo>
                    <a:pt x="77127" y="297542"/>
                    <a:pt x="224991" y="0"/>
                    <a:pt x="2231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09DA47D1-56F0-87E9-DD73-30F8E74EF0B3}"/>
                </a:ext>
              </a:extLst>
            </p:cNvPr>
            <p:cNvSpPr/>
            <p:nvPr/>
          </p:nvSpPr>
          <p:spPr>
            <a:xfrm>
              <a:off x="9010434" y="4051135"/>
              <a:ext cx="422729" cy="1117627"/>
            </a:xfrm>
            <a:custGeom>
              <a:avLst/>
              <a:gdLst>
                <a:gd name="connsiteX0" fmla="*/ 422037 w 422729"/>
                <a:gd name="connsiteY0" fmla="*/ 3794 h 1117627"/>
                <a:gd name="connsiteX1" fmla="*/ 106352 w 422729"/>
                <a:gd name="connsiteY1" fmla="*/ 286822 h 1117627"/>
                <a:gd name="connsiteX2" fmla="*/ 285966 w 422729"/>
                <a:gd name="connsiteY2" fmla="*/ 352136 h 1117627"/>
                <a:gd name="connsiteX3" fmla="*/ 171666 w 422729"/>
                <a:gd name="connsiteY3" fmla="*/ 466436 h 1117627"/>
                <a:gd name="connsiteX4" fmla="*/ 204323 w 422729"/>
                <a:gd name="connsiteY4" fmla="*/ 591622 h 1117627"/>
                <a:gd name="connsiteX5" fmla="*/ 155337 w 422729"/>
                <a:gd name="connsiteY5" fmla="*/ 662379 h 1117627"/>
                <a:gd name="connsiteX6" fmla="*/ 231537 w 422729"/>
                <a:gd name="connsiteY6" fmla="*/ 1114136 h 1117627"/>
                <a:gd name="connsiteX7" fmla="*/ 231537 w 422729"/>
                <a:gd name="connsiteY7" fmla="*/ 390236 h 1117627"/>
                <a:gd name="connsiteX8" fmla="*/ 2937 w 422729"/>
                <a:gd name="connsiteY8" fmla="*/ 139865 h 1117627"/>
                <a:gd name="connsiteX9" fmla="*/ 422037 w 422729"/>
                <a:gd name="connsiteY9" fmla="*/ 3794 h 111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29" h="1117627">
                  <a:moveTo>
                    <a:pt x="422037" y="3794"/>
                  </a:moveTo>
                  <a:cubicBezTo>
                    <a:pt x="439273" y="28287"/>
                    <a:pt x="129030" y="228765"/>
                    <a:pt x="106352" y="286822"/>
                  </a:cubicBezTo>
                  <a:cubicBezTo>
                    <a:pt x="83674" y="344879"/>
                    <a:pt x="275080" y="322200"/>
                    <a:pt x="285966" y="352136"/>
                  </a:cubicBezTo>
                  <a:cubicBezTo>
                    <a:pt x="296852" y="382072"/>
                    <a:pt x="185273" y="426522"/>
                    <a:pt x="171666" y="466436"/>
                  </a:cubicBezTo>
                  <a:cubicBezTo>
                    <a:pt x="158059" y="506350"/>
                    <a:pt x="207044" y="558965"/>
                    <a:pt x="204323" y="591622"/>
                  </a:cubicBezTo>
                  <a:cubicBezTo>
                    <a:pt x="201601" y="624279"/>
                    <a:pt x="150801" y="575293"/>
                    <a:pt x="155337" y="662379"/>
                  </a:cubicBezTo>
                  <a:cubicBezTo>
                    <a:pt x="159873" y="749465"/>
                    <a:pt x="218837" y="1159493"/>
                    <a:pt x="231537" y="1114136"/>
                  </a:cubicBezTo>
                  <a:cubicBezTo>
                    <a:pt x="244237" y="1068779"/>
                    <a:pt x="269637" y="552614"/>
                    <a:pt x="231537" y="390236"/>
                  </a:cubicBezTo>
                  <a:cubicBezTo>
                    <a:pt x="193437" y="227858"/>
                    <a:pt x="-27906" y="200643"/>
                    <a:pt x="2937" y="139865"/>
                  </a:cubicBezTo>
                  <a:cubicBezTo>
                    <a:pt x="33780" y="79087"/>
                    <a:pt x="404801" y="-20699"/>
                    <a:pt x="422037" y="37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7D53BF85-7782-BA33-8770-F1CFF29F9BDD}"/>
                </a:ext>
              </a:extLst>
            </p:cNvPr>
            <p:cNvSpPr/>
            <p:nvPr/>
          </p:nvSpPr>
          <p:spPr>
            <a:xfrm>
              <a:off x="10406466" y="3462590"/>
              <a:ext cx="1540626" cy="1006082"/>
            </a:xfrm>
            <a:custGeom>
              <a:avLst/>
              <a:gdLst>
                <a:gd name="connsiteX0" fmla="*/ 92805 w 1540626"/>
                <a:gd name="connsiteY0" fmla="*/ 358296 h 1006082"/>
                <a:gd name="connsiteX1" fmla="*/ 223434 w 1540626"/>
                <a:gd name="connsiteY1" fmla="*/ 374624 h 1006082"/>
                <a:gd name="connsiteX2" fmla="*/ 1279348 w 1540626"/>
                <a:gd name="connsiteY2" fmla="*/ 320196 h 1006082"/>
                <a:gd name="connsiteX3" fmla="*/ 1197705 w 1540626"/>
                <a:gd name="connsiteY3" fmla="*/ 385510 h 1006082"/>
                <a:gd name="connsiteX4" fmla="*/ 1399091 w 1540626"/>
                <a:gd name="connsiteY4" fmla="*/ 461710 h 1006082"/>
                <a:gd name="connsiteX5" fmla="*/ 1540605 w 1540626"/>
                <a:gd name="connsiteY5" fmla="*/ 1005996 h 1006082"/>
                <a:gd name="connsiteX6" fmla="*/ 1409977 w 1540626"/>
                <a:gd name="connsiteY6" fmla="*/ 499810 h 1006082"/>
                <a:gd name="connsiteX7" fmla="*/ 1431748 w 1540626"/>
                <a:gd name="connsiteY7" fmla="*/ 4510 h 1006082"/>
                <a:gd name="connsiteX8" fmla="*/ 1366434 w 1540626"/>
                <a:gd name="connsiteY8" fmla="*/ 254881 h 1006082"/>
                <a:gd name="connsiteX9" fmla="*/ 1360991 w 1540626"/>
                <a:gd name="connsiteY9" fmla="*/ 260324 h 1006082"/>
                <a:gd name="connsiteX10" fmla="*/ 103691 w 1540626"/>
                <a:gd name="connsiteY10" fmla="*/ 407281 h 1006082"/>
                <a:gd name="connsiteX11" fmla="*/ 92805 w 1540626"/>
                <a:gd name="connsiteY11" fmla="*/ 358296 h 10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0626" h="1006082">
                  <a:moveTo>
                    <a:pt x="92805" y="358296"/>
                  </a:moveTo>
                  <a:cubicBezTo>
                    <a:pt x="112762" y="352853"/>
                    <a:pt x="25677" y="380974"/>
                    <a:pt x="223434" y="374624"/>
                  </a:cubicBezTo>
                  <a:cubicBezTo>
                    <a:pt x="421191" y="368274"/>
                    <a:pt x="1116970" y="318382"/>
                    <a:pt x="1279348" y="320196"/>
                  </a:cubicBezTo>
                  <a:cubicBezTo>
                    <a:pt x="1441727" y="322010"/>
                    <a:pt x="1177748" y="361924"/>
                    <a:pt x="1197705" y="385510"/>
                  </a:cubicBezTo>
                  <a:cubicBezTo>
                    <a:pt x="1217662" y="409096"/>
                    <a:pt x="1341941" y="358296"/>
                    <a:pt x="1399091" y="461710"/>
                  </a:cubicBezTo>
                  <a:cubicBezTo>
                    <a:pt x="1456241" y="565124"/>
                    <a:pt x="1538791" y="999646"/>
                    <a:pt x="1540605" y="1005996"/>
                  </a:cubicBezTo>
                  <a:cubicBezTo>
                    <a:pt x="1542419" y="1012346"/>
                    <a:pt x="1428120" y="666724"/>
                    <a:pt x="1409977" y="499810"/>
                  </a:cubicBezTo>
                  <a:cubicBezTo>
                    <a:pt x="1391834" y="332896"/>
                    <a:pt x="1439005" y="45332"/>
                    <a:pt x="1431748" y="4510"/>
                  </a:cubicBezTo>
                  <a:cubicBezTo>
                    <a:pt x="1424491" y="-36312"/>
                    <a:pt x="1378227" y="212245"/>
                    <a:pt x="1366434" y="254881"/>
                  </a:cubicBezTo>
                  <a:cubicBezTo>
                    <a:pt x="1354641" y="297517"/>
                    <a:pt x="1360991" y="260324"/>
                    <a:pt x="1360991" y="260324"/>
                  </a:cubicBezTo>
                  <a:lnTo>
                    <a:pt x="103691" y="407281"/>
                  </a:lnTo>
                  <a:cubicBezTo>
                    <a:pt x="-112209" y="427238"/>
                    <a:pt x="72848" y="363739"/>
                    <a:pt x="92805" y="3582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1DBEBDBE-45E5-BB51-48F7-6B2AC205307B}"/>
                </a:ext>
              </a:extLst>
            </p:cNvPr>
            <p:cNvSpPr/>
            <p:nvPr/>
          </p:nvSpPr>
          <p:spPr>
            <a:xfrm>
              <a:off x="11158233" y="3960354"/>
              <a:ext cx="768504" cy="475825"/>
            </a:xfrm>
            <a:custGeom>
              <a:avLst/>
              <a:gdLst>
                <a:gd name="connsiteX0" fmla="*/ 26838 w 768504"/>
                <a:gd name="connsiteY0" fmla="*/ 89132 h 475825"/>
                <a:gd name="connsiteX1" fmla="*/ 81267 w 768504"/>
                <a:gd name="connsiteY1" fmla="*/ 121789 h 475825"/>
                <a:gd name="connsiteX2" fmla="*/ 592896 w 768504"/>
                <a:gd name="connsiteY2" fmla="*/ 306846 h 475825"/>
                <a:gd name="connsiteX3" fmla="*/ 767067 w 768504"/>
                <a:gd name="connsiteY3" fmla="*/ 475575 h 475825"/>
                <a:gd name="connsiteX4" fmla="*/ 516696 w 768504"/>
                <a:gd name="connsiteY4" fmla="*/ 268746 h 475825"/>
                <a:gd name="connsiteX5" fmla="*/ 190124 w 768504"/>
                <a:gd name="connsiteY5" fmla="*/ 2046 h 475825"/>
                <a:gd name="connsiteX6" fmla="*/ 342524 w 768504"/>
                <a:gd name="connsiteY6" fmla="*/ 143560 h 475825"/>
                <a:gd name="connsiteX7" fmla="*/ 26838 w 768504"/>
                <a:gd name="connsiteY7" fmla="*/ 89132 h 47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504" h="475825">
                  <a:moveTo>
                    <a:pt x="26838" y="89132"/>
                  </a:moveTo>
                  <a:cubicBezTo>
                    <a:pt x="-16705" y="85504"/>
                    <a:pt x="-13076" y="85503"/>
                    <a:pt x="81267" y="121789"/>
                  </a:cubicBezTo>
                  <a:cubicBezTo>
                    <a:pt x="175610" y="158075"/>
                    <a:pt x="478596" y="247882"/>
                    <a:pt x="592896" y="306846"/>
                  </a:cubicBezTo>
                  <a:cubicBezTo>
                    <a:pt x="707196" y="365810"/>
                    <a:pt x="779767" y="481925"/>
                    <a:pt x="767067" y="475575"/>
                  </a:cubicBezTo>
                  <a:cubicBezTo>
                    <a:pt x="754367" y="469225"/>
                    <a:pt x="516696" y="268746"/>
                    <a:pt x="516696" y="268746"/>
                  </a:cubicBezTo>
                  <a:lnTo>
                    <a:pt x="190124" y="2046"/>
                  </a:lnTo>
                  <a:cubicBezTo>
                    <a:pt x="161095" y="-18818"/>
                    <a:pt x="368831" y="126324"/>
                    <a:pt x="342524" y="143560"/>
                  </a:cubicBezTo>
                  <a:cubicBezTo>
                    <a:pt x="316217" y="160796"/>
                    <a:pt x="70381" y="92760"/>
                    <a:pt x="26838" y="891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9BB55EAD-FFE0-3192-EB0A-3AA0EAEC34B9}"/>
                </a:ext>
              </a:extLst>
            </p:cNvPr>
            <p:cNvSpPr/>
            <p:nvPr/>
          </p:nvSpPr>
          <p:spPr>
            <a:xfrm>
              <a:off x="10779247" y="4722136"/>
              <a:ext cx="1108172" cy="1054118"/>
            </a:xfrm>
            <a:custGeom>
              <a:avLst/>
              <a:gdLst>
                <a:gd name="connsiteX0" fmla="*/ 1107953 w 1108172"/>
                <a:gd name="connsiteY0" fmla="*/ 2264 h 1054118"/>
                <a:gd name="connsiteX1" fmla="*/ 639867 w 1108172"/>
                <a:gd name="connsiteY1" fmla="*/ 198207 h 1054118"/>
                <a:gd name="connsiteX2" fmla="*/ 618096 w 1108172"/>
                <a:gd name="connsiteY2" fmla="*/ 410478 h 1054118"/>
                <a:gd name="connsiteX3" fmla="*/ 3053 w 1108172"/>
                <a:gd name="connsiteY3" fmla="*/ 1052735 h 1054118"/>
                <a:gd name="connsiteX4" fmla="*/ 389496 w 1108172"/>
                <a:gd name="connsiteY4" fmla="*/ 568321 h 1054118"/>
                <a:gd name="connsiteX5" fmla="*/ 574553 w 1108172"/>
                <a:gd name="connsiteY5" fmla="*/ 122007 h 1054118"/>
                <a:gd name="connsiteX6" fmla="*/ 1107953 w 1108172"/>
                <a:gd name="connsiteY6" fmla="*/ 2264 h 10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172" h="1054118">
                  <a:moveTo>
                    <a:pt x="1107953" y="2264"/>
                  </a:moveTo>
                  <a:cubicBezTo>
                    <a:pt x="1118839" y="14964"/>
                    <a:pt x="721510" y="130171"/>
                    <a:pt x="639867" y="198207"/>
                  </a:cubicBezTo>
                  <a:cubicBezTo>
                    <a:pt x="558224" y="266243"/>
                    <a:pt x="724232" y="268057"/>
                    <a:pt x="618096" y="410478"/>
                  </a:cubicBezTo>
                  <a:cubicBezTo>
                    <a:pt x="511960" y="552899"/>
                    <a:pt x="41153" y="1026428"/>
                    <a:pt x="3053" y="1052735"/>
                  </a:cubicBezTo>
                  <a:cubicBezTo>
                    <a:pt x="-35047" y="1079042"/>
                    <a:pt x="294246" y="723442"/>
                    <a:pt x="389496" y="568321"/>
                  </a:cubicBezTo>
                  <a:cubicBezTo>
                    <a:pt x="484746" y="413200"/>
                    <a:pt x="455717" y="213628"/>
                    <a:pt x="574553" y="122007"/>
                  </a:cubicBezTo>
                  <a:cubicBezTo>
                    <a:pt x="693389" y="30386"/>
                    <a:pt x="1097067" y="-10436"/>
                    <a:pt x="1107953" y="22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0A55A012-B838-68E3-0A93-A595B6FA1C28}"/>
                </a:ext>
              </a:extLst>
            </p:cNvPr>
            <p:cNvSpPr/>
            <p:nvPr/>
          </p:nvSpPr>
          <p:spPr>
            <a:xfrm>
              <a:off x="9460500" y="4451259"/>
              <a:ext cx="608804" cy="595950"/>
            </a:xfrm>
            <a:custGeom>
              <a:avLst/>
              <a:gdLst>
                <a:gd name="connsiteX0" fmla="*/ 31843 w 608804"/>
                <a:gd name="connsiteY0" fmla="*/ 6441 h 595950"/>
                <a:gd name="connsiteX1" fmla="*/ 129814 w 608804"/>
                <a:gd name="connsiteY1" fmla="*/ 71755 h 595950"/>
                <a:gd name="connsiteX2" fmla="*/ 592457 w 608804"/>
                <a:gd name="connsiteY2" fmla="*/ 191498 h 595950"/>
                <a:gd name="connsiteX3" fmla="*/ 255000 w 608804"/>
                <a:gd name="connsiteY3" fmla="*/ 398327 h 595950"/>
                <a:gd name="connsiteX4" fmla="*/ 303986 w 608804"/>
                <a:gd name="connsiteY4" fmla="*/ 463641 h 595950"/>
                <a:gd name="connsiteX5" fmla="*/ 37286 w 608804"/>
                <a:gd name="connsiteY5" fmla="*/ 588827 h 595950"/>
                <a:gd name="connsiteX6" fmla="*/ 608786 w 608804"/>
                <a:gd name="connsiteY6" fmla="*/ 229598 h 595950"/>
                <a:gd name="connsiteX7" fmla="*/ 31843 w 608804"/>
                <a:gd name="connsiteY7" fmla="*/ 6441 h 59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804" h="595950">
                  <a:moveTo>
                    <a:pt x="31843" y="6441"/>
                  </a:moveTo>
                  <a:cubicBezTo>
                    <a:pt x="-47986" y="-19866"/>
                    <a:pt x="36378" y="40912"/>
                    <a:pt x="129814" y="71755"/>
                  </a:cubicBezTo>
                  <a:cubicBezTo>
                    <a:pt x="223250" y="102598"/>
                    <a:pt x="571593" y="137069"/>
                    <a:pt x="592457" y="191498"/>
                  </a:cubicBezTo>
                  <a:cubicBezTo>
                    <a:pt x="613321" y="245927"/>
                    <a:pt x="303078" y="352970"/>
                    <a:pt x="255000" y="398327"/>
                  </a:cubicBezTo>
                  <a:cubicBezTo>
                    <a:pt x="206922" y="443684"/>
                    <a:pt x="340272" y="431891"/>
                    <a:pt x="303986" y="463641"/>
                  </a:cubicBezTo>
                  <a:cubicBezTo>
                    <a:pt x="267700" y="495391"/>
                    <a:pt x="-13514" y="627834"/>
                    <a:pt x="37286" y="588827"/>
                  </a:cubicBezTo>
                  <a:cubicBezTo>
                    <a:pt x="88086" y="549820"/>
                    <a:pt x="612415" y="322126"/>
                    <a:pt x="608786" y="229598"/>
                  </a:cubicBezTo>
                  <a:cubicBezTo>
                    <a:pt x="605157" y="137070"/>
                    <a:pt x="111672" y="32748"/>
                    <a:pt x="31843" y="64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69D822AB-D8A8-83C2-7E13-7867E1BA2511}"/>
                </a:ext>
              </a:extLst>
            </p:cNvPr>
            <p:cNvSpPr/>
            <p:nvPr/>
          </p:nvSpPr>
          <p:spPr>
            <a:xfrm>
              <a:off x="10392475" y="4401436"/>
              <a:ext cx="1182344" cy="354318"/>
            </a:xfrm>
            <a:custGeom>
              <a:avLst/>
              <a:gdLst>
                <a:gd name="connsiteX0" fmla="*/ 41482 w 1182344"/>
                <a:gd name="connsiteY0" fmla="*/ 312078 h 354318"/>
                <a:gd name="connsiteX1" fmla="*/ 199325 w 1182344"/>
                <a:gd name="connsiteY1" fmla="*/ 322964 h 354318"/>
                <a:gd name="connsiteX2" fmla="*/ 792596 w 1182344"/>
                <a:gd name="connsiteY2" fmla="*/ 170564 h 354318"/>
                <a:gd name="connsiteX3" fmla="*/ 651082 w 1182344"/>
                <a:gd name="connsiteY3" fmla="*/ 1835 h 354318"/>
                <a:gd name="connsiteX4" fmla="*/ 1179039 w 1182344"/>
                <a:gd name="connsiteY4" fmla="*/ 284864 h 354318"/>
                <a:gd name="connsiteX5" fmla="*/ 836139 w 1182344"/>
                <a:gd name="connsiteY5" fmla="*/ 219550 h 354318"/>
                <a:gd name="connsiteX6" fmla="*/ 79582 w 1182344"/>
                <a:gd name="connsiteY6" fmla="*/ 350178 h 354318"/>
                <a:gd name="connsiteX7" fmla="*/ 41482 w 1182344"/>
                <a:gd name="connsiteY7" fmla="*/ 312078 h 35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344" h="354318">
                  <a:moveTo>
                    <a:pt x="41482" y="312078"/>
                  </a:moveTo>
                  <a:cubicBezTo>
                    <a:pt x="61439" y="307542"/>
                    <a:pt x="74140" y="346550"/>
                    <a:pt x="199325" y="322964"/>
                  </a:cubicBezTo>
                  <a:cubicBezTo>
                    <a:pt x="324510" y="299378"/>
                    <a:pt x="717303" y="224085"/>
                    <a:pt x="792596" y="170564"/>
                  </a:cubicBezTo>
                  <a:cubicBezTo>
                    <a:pt x="867889" y="117042"/>
                    <a:pt x="586675" y="-17215"/>
                    <a:pt x="651082" y="1835"/>
                  </a:cubicBezTo>
                  <a:cubicBezTo>
                    <a:pt x="715489" y="20885"/>
                    <a:pt x="1148196" y="248578"/>
                    <a:pt x="1179039" y="284864"/>
                  </a:cubicBezTo>
                  <a:cubicBezTo>
                    <a:pt x="1209882" y="321150"/>
                    <a:pt x="1019382" y="208664"/>
                    <a:pt x="836139" y="219550"/>
                  </a:cubicBezTo>
                  <a:cubicBezTo>
                    <a:pt x="652896" y="230436"/>
                    <a:pt x="218375" y="331128"/>
                    <a:pt x="79582" y="350178"/>
                  </a:cubicBezTo>
                  <a:cubicBezTo>
                    <a:pt x="-59211" y="369228"/>
                    <a:pt x="21525" y="316614"/>
                    <a:pt x="41482" y="3120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54ABB0F-F57A-D1AF-3C48-61023E270708}"/>
                </a:ext>
              </a:extLst>
            </p:cNvPr>
            <p:cNvSpPr/>
            <p:nvPr/>
          </p:nvSpPr>
          <p:spPr>
            <a:xfrm>
              <a:off x="9863280" y="1041587"/>
              <a:ext cx="1327924" cy="343569"/>
            </a:xfrm>
            <a:custGeom>
              <a:avLst/>
              <a:gdLst>
                <a:gd name="connsiteX0" fmla="*/ 138 w 1327924"/>
                <a:gd name="connsiteY0" fmla="*/ 40901 h 343569"/>
                <a:gd name="connsiteX1" fmla="*/ 625426 w 1327924"/>
                <a:gd name="connsiteY1" fmla="*/ 47625 h 343569"/>
                <a:gd name="connsiteX2" fmla="*/ 1324673 w 1327924"/>
                <a:gd name="connsiteY2" fmla="*/ 343460 h 343569"/>
                <a:gd name="connsiteX3" fmla="*/ 874196 w 1327924"/>
                <a:gd name="connsiteY3" fmla="*/ 81242 h 343569"/>
                <a:gd name="connsiteX4" fmla="*/ 571638 w 1327924"/>
                <a:gd name="connsiteY4" fmla="*/ 560 h 343569"/>
                <a:gd name="connsiteX5" fmla="*/ 138 w 1327924"/>
                <a:gd name="connsiteY5" fmla="*/ 40901 h 3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7924" h="343569">
                  <a:moveTo>
                    <a:pt x="138" y="40901"/>
                  </a:moveTo>
                  <a:cubicBezTo>
                    <a:pt x="9102" y="48745"/>
                    <a:pt x="404670" y="-2801"/>
                    <a:pt x="625426" y="47625"/>
                  </a:cubicBezTo>
                  <a:cubicBezTo>
                    <a:pt x="846182" y="98051"/>
                    <a:pt x="1283211" y="337857"/>
                    <a:pt x="1324673" y="343460"/>
                  </a:cubicBezTo>
                  <a:cubicBezTo>
                    <a:pt x="1366135" y="349063"/>
                    <a:pt x="999702" y="138392"/>
                    <a:pt x="874196" y="81242"/>
                  </a:cubicBezTo>
                  <a:cubicBezTo>
                    <a:pt x="748690" y="24092"/>
                    <a:pt x="722917" y="6163"/>
                    <a:pt x="571638" y="560"/>
                  </a:cubicBezTo>
                  <a:cubicBezTo>
                    <a:pt x="420359" y="-5043"/>
                    <a:pt x="-8826" y="33057"/>
                    <a:pt x="138" y="40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4042DA29-ECEC-2E1F-4444-B2E1BED882DE}"/>
                </a:ext>
              </a:extLst>
            </p:cNvPr>
            <p:cNvSpPr/>
            <p:nvPr/>
          </p:nvSpPr>
          <p:spPr>
            <a:xfrm>
              <a:off x="11429851" y="1458861"/>
              <a:ext cx="336159" cy="780198"/>
            </a:xfrm>
            <a:custGeom>
              <a:avLst/>
              <a:gdLst>
                <a:gd name="connsiteX0" fmla="*/ 149 w 336159"/>
                <a:gd name="connsiteY0" fmla="*/ 145 h 780198"/>
                <a:gd name="connsiteX1" fmla="*/ 269090 w 336159"/>
                <a:gd name="connsiteY1" fmla="*/ 390110 h 780198"/>
                <a:gd name="connsiteX2" fmla="*/ 322878 w 336159"/>
                <a:gd name="connsiteY2" fmla="*/ 780074 h 780198"/>
                <a:gd name="connsiteX3" fmla="*/ 309431 w 336159"/>
                <a:gd name="connsiteY3" fmla="*/ 349768 h 780198"/>
                <a:gd name="connsiteX4" fmla="*/ 149 w 336159"/>
                <a:gd name="connsiteY4" fmla="*/ 145 h 78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9" h="780198">
                  <a:moveTo>
                    <a:pt x="149" y="145"/>
                  </a:moveTo>
                  <a:cubicBezTo>
                    <a:pt x="-6574" y="6869"/>
                    <a:pt x="215302" y="260122"/>
                    <a:pt x="269090" y="390110"/>
                  </a:cubicBezTo>
                  <a:cubicBezTo>
                    <a:pt x="322878" y="520098"/>
                    <a:pt x="316155" y="786798"/>
                    <a:pt x="322878" y="780074"/>
                  </a:cubicBezTo>
                  <a:cubicBezTo>
                    <a:pt x="329601" y="773350"/>
                    <a:pt x="355375" y="477515"/>
                    <a:pt x="309431" y="349768"/>
                  </a:cubicBezTo>
                  <a:cubicBezTo>
                    <a:pt x="263487" y="222021"/>
                    <a:pt x="6872" y="-6579"/>
                    <a:pt x="149" y="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3FE506B8-ABE0-6817-CA7C-89B5B38C7684}"/>
                </a:ext>
              </a:extLst>
            </p:cNvPr>
            <p:cNvSpPr/>
            <p:nvPr/>
          </p:nvSpPr>
          <p:spPr>
            <a:xfrm>
              <a:off x="10488394" y="1909477"/>
              <a:ext cx="844197" cy="121038"/>
            </a:xfrm>
            <a:custGeom>
              <a:avLst/>
              <a:gdLst>
                <a:gd name="connsiteX0" fmla="*/ 312 w 844197"/>
                <a:gd name="connsiteY0" fmla="*/ 114305 h 121038"/>
                <a:gd name="connsiteX1" fmla="*/ 538194 w 844197"/>
                <a:gd name="connsiteY1" fmla="*/ 26899 h 121038"/>
                <a:gd name="connsiteX2" fmla="*/ 834030 w 844197"/>
                <a:gd name="connsiteY2" fmla="*/ 121029 h 121038"/>
                <a:gd name="connsiteX3" fmla="*/ 746624 w 844197"/>
                <a:gd name="connsiteY3" fmla="*/ 20176 h 121038"/>
                <a:gd name="connsiteX4" fmla="*/ 464235 w 844197"/>
                <a:gd name="connsiteY4" fmla="*/ 6729 h 121038"/>
                <a:gd name="connsiteX5" fmla="*/ 312 w 844197"/>
                <a:gd name="connsiteY5" fmla="*/ 114305 h 12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197" h="121038">
                  <a:moveTo>
                    <a:pt x="312" y="114305"/>
                  </a:moveTo>
                  <a:cubicBezTo>
                    <a:pt x="12639" y="117667"/>
                    <a:pt x="399241" y="25778"/>
                    <a:pt x="538194" y="26899"/>
                  </a:cubicBezTo>
                  <a:cubicBezTo>
                    <a:pt x="677147" y="28020"/>
                    <a:pt x="799292" y="122150"/>
                    <a:pt x="834030" y="121029"/>
                  </a:cubicBezTo>
                  <a:cubicBezTo>
                    <a:pt x="868768" y="119908"/>
                    <a:pt x="808256" y="39226"/>
                    <a:pt x="746624" y="20176"/>
                  </a:cubicBezTo>
                  <a:cubicBezTo>
                    <a:pt x="684992" y="1126"/>
                    <a:pt x="585259" y="-6718"/>
                    <a:pt x="464235" y="6729"/>
                  </a:cubicBezTo>
                  <a:cubicBezTo>
                    <a:pt x="343211" y="20176"/>
                    <a:pt x="-12015" y="110943"/>
                    <a:pt x="312" y="1143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44A6054-BBD4-F6DE-B78C-99878DB84879}"/>
                </a:ext>
              </a:extLst>
            </p:cNvPr>
            <p:cNvSpPr/>
            <p:nvPr/>
          </p:nvSpPr>
          <p:spPr>
            <a:xfrm>
              <a:off x="8726792" y="1547143"/>
              <a:ext cx="290741" cy="574219"/>
            </a:xfrm>
            <a:custGeom>
              <a:avLst/>
              <a:gdLst>
                <a:gd name="connsiteX0" fmla="*/ 255843 w 290741"/>
                <a:gd name="connsiteY0" fmla="*/ 73228 h 574219"/>
                <a:gd name="connsiteX1" fmla="*/ 128096 w 290741"/>
                <a:gd name="connsiteY1" fmla="*/ 389233 h 574219"/>
                <a:gd name="connsiteX2" fmla="*/ 349 w 290741"/>
                <a:gd name="connsiteY2" fmla="*/ 570769 h 574219"/>
                <a:gd name="connsiteX3" fmla="*/ 168437 w 290741"/>
                <a:gd name="connsiteY3" fmla="*/ 234592 h 574219"/>
                <a:gd name="connsiteX4" fmla="*/ 282737 w 290741"/>
                <a:gd name="connsiteY4" fmla="*/ 12716 h 574219"/>
                <a:gd name="connsiteX5" fmla="*/ 255843 w 290741"/>
                <a:gd name="connsiteY5" fmla="*/ 73228 h 57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741" h="574219">
                  <a:moveTo>
                    <a:pt x="255843" y="73228"/>
                  </a:moveTo>
                  <a:cubicBezTo>
                    <a:pt x="230069" y="135981"/>
                    <a:pt x="170678" y="306310"/>
                    <a:pt x="128096" y="389233"/>
                  </a:cubicBezTo>
                  <a:cubicBezTo>
                    <a:pt x="85514" y="472156"/>
                    <a:pt x="-6374" y="596542"/>
                    <a:pt x="349" y="570769"/>
                  </a:cubicBezTo>
                  <a:cubicBezTo>
                    <a:pt x="7072" y="544996"/>
                    <a:pt x="121372" y="327601"/>
                    <a:pt x="168437" y="234592"/>
                  </a:cubicBezTo>
                  <a:cubicBezTo>
                    <a:pt x="215502" y="141583"/>
                    <a:pt x="262566" y="44092"/>
                    <a:pt x="282737" y="12716"/>
                  </a:cubicBezTo>
                  <a:cubicBezTo>
                    <a:pt x="302908" y="-18660"/>
                    <a:pt x="281617" y="10475"/>
                    <a:pt x="255843" y="732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D5614A75-AED7-43B7-9644-CF805102C224}"/>
                </a:ext>
              </a:extLst>
            </p:cNvPr>
            <p:cNvSpPr/>
            <p:nvPr/>
          </p:nvSpPr>
          <p:spPr>
            <a:xfrm>
              <a:off x="9398409" y="1364712"/>
              <a:ext cx="950101" cy="188423"/>
            </a:xfrm>
            <a:custGeom>
              <a:avLst/>
              <a:gdLst>
                <a:gd name="connsiteX0" fmla="*/ 1085 w 950101"/>
                <a:gd name="connsiteY0" fmla="*/ 127912 h 188423"/>
                <a:gd name="connsiteX1" fmla="*/ 404497 w 950101"/>
                <a:gd name="connsiteY1" fmla="*/ 154806 h 188423"/>
                <a:gd name="connsiteX2" fmla="*/ 949103 w 950101"/>
                <a:gd name="connsiteY2" fmla="*/ 164 h 188423"/>
                <a:gd name="connsiteX3" fmla="*/ 525520 w 950101"/>
                <a:gd name="connsiteY3" fmla="*/ 188423 h 188423"/>
                <a:gd name="connsiteX4" fmla="*/ 1085 w 950101"/>
                <a:gd name="connsiteY4" fmla="*/ 127912 h 1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101" h="188423">
                  <a:moveTo>
                    <a:pt x="1085" y="127912"/>
                  </a:moveTo>
                  <a:cubicBezTo>
                    <a:pt x="-19085" y="122309"/>
                    <a:pt x="246494" y="176097"/>
                    <a:pt x="404497" y="154806"/>
                  </a:cubicBezTo>
                  <a:cubicBezTo>
                    <a:pt x="562500" y="133515"/>
                    <a:pt x="928933" y="-5439"/>
                    <a:pt x="949103" y="164"/>
                  </a:cubicBezTo>
                  <a:cubicBezTo>
                    <a:pt x="969273" y="5767"/>
                    <a:pt x="679041" y="169373"/>
                    <a:pt x="525520" y="188423"/>
                  </a:cubicBezTo>
                  <a:lnTo>
                    <a:pt x="1085" y="127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90A7BBC0-FCFD-39FF-C54F-88AA4AED6609}"/>
                </a:ext>
              </a:extLst>
            </p:cNvPr>
            <p:cNvSpPr/>
            <p:nvPr/>
          </p:nvSpPr>
          <p:spPr>
            <a:xfrm>
              <a:off x="9060109" y="3233855"/>
              <a:ext cx="629768" cy="230800"/>
            </a:xfrm>
            <a:custGeom>
              <a:avLst/>
              <a:gdLst>
                <a:gd name="connsiteX0" fmla="*/ 1 w 629768"/>
                <a:gd name="connsiteY0" fmla="*/ 113352 h 230800"/>
                <a:gd name="connsiteX1" fmla="*/ 394284 w 629768"/>
                <a:gd name="connsiteY1" fmla="*/ 79796 h 230800"/>
                <a:gd name="connsiteX2" fmla="*/ 624981 w 629768"/>
                <a:gd name="connsiteY2" fmla="*/ 101 h 230800"/>
                <a:gd name="connsiteX3" fmla="*/ 545285 w 629768"/>
                <a:gd name="connsiteY3" fmla="*/ 67213 h 230800"/>
                <a:gd name="connsiteX4" fmla="*/ 482368 w 629768"/>
                <a:gd name="connsiteY4" fmla="*/ 230798 h 230800"/>
                <a:gd name="connsiteX5" fmla="*/ 511730 w 629768"/>
                <a:gd name="connsiteY5" fmla="*/ 63018 h 230800"/>
                <a:gd name="connsiteX6" fmla="*/ 398478 w 629768"/>
                <a:gd name="connsiteY6" fmla="*/ 113352 h 230800"/>
                <a:gd name="connsiteX7" fmla="*/ 1 w 629768"/>
                <a:gd name="connsiteY7" fmla="*/ 113352 h 2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68" h="230800">
                  <a:moveTo>
                    <a:pt x="1" y="113352"/>
                  </a:moveTo>
                  <a:cubicBezTo>
                    <a:pt x="-698" y="107759"/>
                    <a:pt x="290121" y="98671"/>
                    <a:pt x="394284" y="79796"/>
                  </a:cubicBezTo>
                  <a:cubicBezTo>
                    <a:pt x="498447" y="60921"/>
                    <a:pt x="599814" y="2198"/>
                    <a:pt x="624981" y="101"/>
                  </a:cubicBezTo>
                  <a:cubicBezTo>
                    <a:pt x="650148" y="-1996"/>
                    <a:pt x="569054" y="28764"/>
                    <a:pt x="545285" y="67213"/>
                  </a:cubicBezTo>
                  <a:cubicBezTo>
                    <a:pt x="521516" y="105662"/>
                    <a:pt x="487961" y="231497"/>
                    <a:pt x="482368" y="230798"/>
                  </a:cubicBezTo>
                  <a:cubicBezTo>
                    <a:pt x="476776" y="230099"/>
                    <a:pt x="525712" y="82592"/>
                    <a:pt x="511730" y="63018"/>
                  </a:cubicBezTo>
                  <a:cubicBezTo>
                    <a:pt x="497748" y="43444"/>
                    <a:pt x="478873" y="104264"/>
                    <a:pt x="398478" y="113352"/>
                  </a:cubicBezTo>
                  <a:cubicBezTo>
                    <a:pt x="318084" y="122440"/>
                    <a:pt x="700" y="118945"/>
                    <a:pt x="1" y="1133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8F265A09-4470-2EAC-66FB-52BCB984DC33}"/>
                </a:ext>
              </a:extLst>
            </p:cNvPr>
            <p:cNvSpPr/>
            <p:nvPr/>
          </p:nvSpPr>
          <p:spPr>
            <a:xfrm>
              <a:off x="8758041" y="3441937"/>
              <a:ext cx="710282" cy="194832"/>
            </a:xfrm>
            <a:custGeom>
              <a:avLst/>
              <a:gdLst>
                <a:gd name="connsiteX0" fmla="*/ 65 w 710282"/>
                <a:gd name="connsiteY0" fmla="*/ 194691 h 194832"/>
                <a:gd name="connsiteX1" fmla="*/ 373376 w 710282"/>
                <a:gd name="connsiteY1" fmla="*/ 43689 h 194832"/>
                <a:gd name="connsiteX2" fmla="*/ 708935 w 710282"/>
                <a:gd name="connsiteY2" fmla="*/ 1744 h 194832"/>
                <a:gd name="connsiteX3" fmla="*/ 499210 w 710282"/>
                <a:gd name="connsiteY3" fmla="*/ 10133 h 194832"/>
                <a:gd name="connsiteX4" fmla="*/ 344014 w 710282"/>
                <a:gd name="connsiteY4" fmla="*/ 14327 h 194832"/>
                <a:gd name="connsiteX5" fmla="*/ 65 w 710282"/>
                <a:gd name="connsiteY5" fmla="*/ 194691 h 19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282" h="194832">
                  <a:moveTo>
                    <a:pt x="65" y="194691"/>
                  </a:moveTo>
                  <a:cubicBezTo>
                    <a:pt x="4959" y="199585"/>
                    <a:pt x="255231" y="75847"/>
                    <a:pt x="373376" y="43689"/>
                  </a:cubicBezTo>
                  <a:cubicBezTo>
                    <a:pt x="491521" y="11531"/>
                    <a:pt x="687963" y="7337"/>
                    <a:pt x="708935" y="1744"/>
                  </a:cubicBezTo>
                  <a:cubicBezTo>
                    <a:pt x="729907" y="-3849"/>
                    <a:pt x="499210" y="10133"/>
                    <a:pt x="499210" y="10133"/>
                  </a:cubicBezTo>
                  <a:cubicBezTo>
                    <a:pt x="438390" y="12230"/>
                    <a:pt x="423709" y="-16433"/>
                    <a:pt x="344014" y="14327"/>
                  </a:cubicBezTo>
                  <a:cubicBezTo>
                    <a:pt x="264319" y="45087"/>
                    <a:pt x="-4829" y="189797"/>
                    <a:pt x="65" y="1946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E819964B-1E75-C541-04EE-8E4885CE5851}"/>
                </a:ext>
              </a:extLst>
            </p:cNvPr>
            <p:cNvSpPr/>
            <p:nvPr/>
          </p:nvSpPr>
          <p:spPr>
            <a:xfrm>
              <a:off x="10360114" y="2939348"/>
              <a:ext cx="370904" cy="192590"/>
            </a:xfrm>
            <a:custGeom>
              <a:avLst/>
              <a:gdLst>
                <a:gd name="connsiteX0" fmla="*/ 290 w 370904"/>
                <a:gd name="connsiteY0" fmla="*/ 993 h 192590"/>
                <a:gd name="connsiteX1" fmla="*/ 105152 w 370904"/>
                <a:gd name="connsiteY1" fmla="*/ 118439 h 192590"/>
                <a:gd name="connsiteX2" fmla="*/ 79985 w 370904"/>
                <a:gd name="connsiteY2" fmla="*/ 189746 h 192590"/>
                <a:gd name="connsiteX3" fmla="*/ 369405 w 370904"/>
                <a:gd name="connsiteY3" fmla="*/ 21966 h 192590"/>
                <a:gd name="connsiteX4" fmla="*/ 193236 w 370904"/>
                <a:gd name="connsiteY4" fmla="*/ 101661 h 192590"/>
                <a:gd name="connsiteX5" fmla="*/ 189042 w 370904"/>
                <a:gd name="connsiteY5" fmla="*/ 30355 h 192590"/>
                <a:gd name="connsiteX6" fmla="*/ 142903 w 370904"/>
                <a:gd name="connsiteY6" fmla="*/ 59716 h 192590"/>
                <a:gd name="connsiteX7" fmla="*/ 290 w 370904"/>
                <a:gd name="connsiteY7" fmla="*/ 993 h 19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904" h="192590">
                  <a:moveTo>
                    <a:pt x="290" y="993"/>
                  </a:moveTo>
                  <a:cubicBezTo>
                    <a:pt x="-6002" y="10780"/>
                    <a:pt x="91870" y="86980"/>
                    <a:pt x="105152" y="118439"/>
                  </a:cubicBezTo>
                  <a:cubicBezTo>
                    <a:pt x="118434" y="149898"/>
                    <a:pt x="35943" y="205825"/>
                    <a:pt x="79985" y="189746"/>
                  </a:cubicBezTo>
                  <a:cubicBezTo>
                    <a:pt x="124027" y="173667"/>
                    <a:pt x="350530" y="36647"/>
                    <a:pt x="369405" y="21966"/>
                  </a:cubicBezTo>
                  <a:cubicBezTo>
                    <a:pt x="388280" y="7285"/>
                    <a:pt x="223296" y="100263"/>
                    <a:pt x="193236" y="101661"/>
                  </a:cubicBezTo>
                  <a:cubicBezTo>
                    <a:pt x="163176" y="103059"/>
                    <a:pt x="197431" y="37346"/>
                    <a:pt x="189042" y="30355"/>
                  </a:cubicBezTo>
                  <a:cubicBezTo>
                    <a:pt x="180653" y="23364"/>
                    <a:pt x="172264" y="62512"/>
                    <a:pt x="142903" y="59716"/>
                  </a:cubicBezTo>
                  <a:cubicBezTo>
                    <a:pt x="113542" y="56920"/>
                    <a:pt x="6582" y="-8794"/>
                    <a:pt x="290" y="9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228AEAB8-71AE-DE64-263F-77576ED925BA}"/>
                </a:ext>
              </a:extLst>
            </p:cNvPr>
            <p:cNvSpPr/>
            <p:nvPr/>
          </p:nvSpPr>
          <p:spPr>
            <a:xfrm>
              <a:off x="10699367" y="3233678"/>
              <a:ext cx="766257" cy="92561"/>
            </a:xfrm>
            <a:custGeom>
              <a:avLst/>
              <a:gdLst>
                <a:gd name="connsiteX0" fmla="*/ 791 w 766257"/>
                <a:gd name="connsiteY0" fmla="*/ 75779 h 92561"/>
                <a:gd name="connsiteX1" fmla="*/ 432824 w 766257"/>
                <a:gd name="connsiteY1" fmla="*/ 4472 h 92561"/>
                <a:gd name="connsiteX2" fmla="*/ 764189 w 766257"/>
                <a:gd name="connsiteY2" fmla="*/ 92557 h 92561"/>
                <a:gd name="connsiteX3" fmla="*/ 546075 w 766257"/>
                <a:gd name="connsiteY3" fmla="*/ 278 h 92561"/>
                <a:gd name="connsiteX4" fmla="*/ 791 w 766257"/>
                <a:gd name="connsiteY4" fmla="*/ 75779 h 9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257" h="92561">
                  <a:moveTo>
                    <a:pt x="791" y="75779"/>
                  </a:moveTo>
                  <a:cubicBezTo>
                    <a:pt x="-18084" y="76478"/>
                    <a:pt x="305591" y="1676"/>
                    <a:pt x="432824" y="4472"/>
                  </a:cubicBezTo>
                  <a:cubicBezTo>
                    <a:pt x="560057" y="7268"/>
                    <a:pt x="745314" y="93256"/>
                    <a:pt x="764189" y="92557"/>
                  </a:cubicBezTo>
                  <a:cubicBezTo>
                    <a:pt x="783064" y="91858"/>
                    <a:pt x="669813" y="5871"/>
                    <a:pt x="546075" y="278"/>
                  </a:cubicBezTo>
                  <a:cubicBezTo>
                    <a:pt x="422337" y="-5315"/>
                    <a:pt x="19666" y="75080"/>
                    <a:pt x="791" y="75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030C80AD-313A-0C41-BE89-E82B8C81727D}"/>
                </a:ext>
              </a:extLst>
            </p:cNvPr>
            <p:cNvSpPr/>
            <p:nvPr/>
          </p:nvSpPr>
          <p:spPr>
            <a:xfrm>
              <a:off x="11073468" y="3100957"/>
              <a:ext cx="666925" cy="49109"/>
            </a:xfrm>
            <a:custGeom>
              <a:avLst/>
              <a:gdLst>
                <a:gd name="connsiteX0" fmla="*/ 0 w 666925"/>
                <a:gd name="connsiteY0" fmla="*/ 49109 h 49109"/>
                <a:gd name="connsiteX1" fmla="*/ 415255 w 666925"/>
                <a:gd name="connsiteY1" fmla="*/ 2970 h 49109"/>
                <a:gd name="connsiteX2" fmla="*/ 666925 w 666925"/>
                <a:gd name="connsiteY2" fmla="*/ 7164 h 49109"/>
                <a:gd name="connsiteX3" fmla="*/ 415255 w 666925"/>
                <a:gd name="connsiteY3" fmla="*/ 28137 h 49109"/>
                <a:gd name="connsiteX4" fmla="*/ 0 w 666925"/>
                <a:gd name="connsiteY4" fmla="*/ 49109 h 4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25" h="49109">
                  <a:moveTo>
                    <a:pt x="0" y="49109"/>
                  </a:moveTo>
                  <a:cubicBezTo>
                    <a:pt x="152050" y="29535"/>
                    <a:pt x="304101" y="9961"/>
                    <a:pt x="415255" y="2970"/>
                  </a:cubicBezTo>
                  <a:cubicBezTo>
                    <a:pt x="526409" y="-4021"/>
                    <a:pt x="666925" y="2970"/>
                    <a:pt x="666925" y="7164"/>
                  </a:cubicBezTo>
                  <a:cubicBezTo>
                    <a:pt x="666925" y="11358"/>
                    <a:pt x="415255" y="28137"/>
                    <a:pt x="415255" y="28137"/>
                  </a:cubicBezTo>
                  <a:lnTo>
                    <a:pt x="0" y="491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7521C238-459C-D769-2007-B0C2E9B32C0C}"/>
                </a:ext>
              </a:extLst>
            </p:cNvPr>
            <p:cNvSpPr/>
            <p:nvPr/>
          </p:nvSpPr>
          <p:spPr>
            <a:xfrm>
              <a:off x="10378696" y="5377310"/>
              <a:ext cx="632282" cy="346731"/>
            </a:xfrm>
            <a:custGeom>
              <a:avLst/>
              <a:gdLst>
                <a:gd name="connsiteX0" fmla="*/ 2 w 632282"/>
                <a:gd name="connsiteY0" fmla="*/ 346731 h 346731"/>
                <a:gd name="connsiteX1" fmla="*/ 268640 w 632282"/>
                <a:gd name="connsiteY1" fmla="*/ 279571 h 346731"/>
                <a:gd name="connsiteX2" fmla="*/ 630267 w 632282"/>
                <a:gd name="connsiteY2" fmla="*/ 602 h 346731"/>
                <a:gd name="connsiteX3" fmla="*/ 408124 w 632282"/>
                <a:gd name="connsiteY3" fmla="*/ 207246 h 346731"/>
                <a:gd name="connsiteX4" fmla="*/ 263473 w 632282"/>
                <a:gd name="connsiteY4" fmla="*/ 279571 h 346731"/>
                <a:gd name="connsiteX5" fmla="*/ 2 w 632282"/>
                <a:gd name="connsiteY5" fmla="*/ 346731 h 34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82" h="346731">
                  <a:moveTo>
                    <a:pt x="2" y="346731"/>
                  </a:moveTo>
                  <a:cubicBezTo>
                    <a:pt x="863" y="346731"/>
                    <a:pt x="163596" y="337259"/>
                    <a:pt x="268640" y="279571"/>
                  </a:cubicBezTo>
                  <a:cubicBezTo>
                    <a:pt x="373684" y="221883"/>
                    <a:pt x="607020" y="12656"/>
                    <a:pt x="630267" y="602"/>
                  </a:cubicBezTo>
                  <a:cubicBezTo>
                    <a:pt x="653514" y="-11452"/>
                    <a:pt x="469256" y="160751"/>
                    <a:pt x="408124" y="207246"/>
                  </a:cubicBezTo>
                  <a:cubicBezTo>
                    <a:pt x="346992" y="253741"/>
                    <a:pt x="328910" y="256324"/>
                    <a:pt x="263473" y="279571"/>
                  </a:cubicBezTo>
                  <a:cubicBezTo>
                    <a:pt x="198036" y="302818"/>
                    <a:pt x="-859" y="346731"/>
                    <a:pt x="2" y="346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E7869488-3D5D-9E93-F32B-2D95ABE0AAD4}"/>
                </a:ext>
              </a:extLst>
            </p:cNvPr>
            <p:cNvSpPr/>
            <p:nvPr/>
          </p:nvSpPr>
          <p:spPr>
            <a:xfrm>
              <a:off x="9696202" y="5197088"/>
              <a:ext cx="936381" cy="93971"/>
            </a:xfrm>
            <a:custGeom>
              <a:avLst/>
              <a:gdLst>
                <a:gd name="connsiteX0" fmla="*/ 571 w 936381"/>
                <a:gd name="connsiteY0" fmla="*/ 82668 h 93971"/>
                <a:gd name="connsiteX1" fmla="*/ 739323 w 936381"/>
                <a:gd name="connsiteY1" fmla="*/ 72336 h 93971"/>
                <a:gd name="connsiteX2" fmla="*/ 930469 w 936381"/>
                <a:gd name="connsiteY2" fmla="*/ 10 h 93971"/>
                <a:gd name="connsiteX3" fmla="*/ 863310 w 936381"/>
                <a:gd name="connsiteY3" fmla="*/ 67170 h 93971"/>
                <a:gd name="connsiteX4" fmla="*/ 620503 w 936381"/>
                <a:gd name="connsiteY4" fmla="*/ 93000 h 93971"/>
                <a:gd name="connsiteX5" fmla="*/ 571 w 936381"/>
                <a:gd name="connsiteY5" fmla="*/ 82668 h 9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381" h="93971">
                  <a:moveTo>
                    <a:pt x="571" y="82668"/>
                  </a:moveTo>
                  <a:cubicBezTo>
                    <a:pt x="20374" y="79224"/>
                    <a:pt x="584340" y="86112"/>
                    <a:pt x="739323" y="72336"/>
                  </a:cubicBezTo>
                  <a:cubicBezTo>
                    <a:pt x="894306" y="58560"/>
                    <a:pt x="909805" y="871"/>
                    <a:pt x="930469" y="10"/>
                  </a:cubicBezTo>
                  <a:cubicBezTo>
                    <a:pt x="951133" y="-851"/>
                    <a:pt x="914971" y="51672"/>
                    <a:pt x="863310" y="67170"/>
                  </a:cubicBezTo>
                  <a:cubicBezTo>
                    <a:pt x="811649" y="82668"/>
                    <a:pt x="759988" y="88695"/>
                    <a:pt x="620503" y="93000"/>
                  </a:cubicBezTo>
                  <a:cubicBezTo>
                    <a:pt x="481018" y="97305"/>
                    <a:pt x="-19232" y="86112"/>
                    <a:pt x="571" y="82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33AB10F7-0A1A-31C2-084F-9B7A5B857585}"/>
                </a:ext>
              </a:extLst>
            </p:cNvPr>
            <p:cNvSpPr/>
            <p:nvPr/>
          </p:nvSpPr>
          <p:spPr>
            <a:xfrm>
              <a:off x="8849794" y="4055327"/>
              <a:ext cx="159930" cy="305043"/>
            </a:xfrm>
            <a:custGeom>
              <a:avLst/>
              <a:gdLst>
                <a:gd name="connsiteX0" fmla="*/ 46233 w 159930"/>
                <a:gd name="connsiteY0" fmla="*/ 63 h 305043"/>
                <a:gd name="connsiteX1" fmla="*/ 30735 w 159930"/>
                <a:gd name="connsiteY1" fmla="*/ 186042 h 305043"/>
                <a:gd name="connsiteX2" fmla="*/ 159887 w 159930"/>
                <a:gd name="connsiteY2" fmla="*/ 304863 h 305043"/>
                <a:gd name="connsiteX3" fmla="*/ 15237 w 159930"/>
                <a:gd name="connsiteY3" fmla="*/ 211873 h 305043"/>
                <a:gd name="connsiteX4" fmla="*/ 4904 w 159930"/>
                <a:gd name="connsiteY4" fmla="*/ 165378 h 305043"/>
                <a:gd name="connsiteX5" fmla="*/ 46233 w 159930"/>
                <a:gd name="connsiteY5" fmla="*/ 63 h 30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930" h="305043">
                  <a:moveTo>
                    <a:pt x="46233" y="63"/>
                  </a:moveTo>
                  <a:cubicBezTo>
                    <a:pt x="50538" y="3507"/>
                    <a:pt x="11793" y="135242"/>
                    <a:pt x="30735" y="186042"/>
                  </a:cubicBezTo>
                  <a:cubicBezTo>
                    <a:pt x="49677" y="236842"/>
                    <a:pt x="162470" y="300558"/>
                    <a:pt x="159887" y="304863"/>
                  </a:cubicBezTo>
                  <a:cubicBezTo>
                    <a:pt x="157304" y="309168"/>
                    <a:pt x="41067" y="235120"/>
                    <a:pt x="15237" y="211873"/>
                  </a:cubicBezTo>
                  <a:cubicBezTo>
                    <a:pt x="-10593" y="188626"/>
                    <a:pt x="4043" y="197236"/>
                    <a:pt x="4904" y="165378"/>
                  </a:cubicBezTo>
                  <a:cubicBezTo>
                    <a:pt x="5765" y="133520"/>
                    <a:pt x="41928" y="-3381"/>
                    <a:pt x="46233" y="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97CE4858-975F-F4F5-C679-5E26C8DC3676}"/>
                </a:ext>
              </a:extLst>
            </p:cNvPr>
            <p:cNvSpPr/>
            <p:nvPr/>
          </p:nvSpPr>
          <p:spPr>
            <a:xfrm>
              <a:off x="11108614" y="3884019"/>
              <a:ext cx="567428" cy="140397"/>
            </a:xfrm>
            <a:custGeom>
              <a:avLst/>
              <a:gdLst>
                <a:gd name="connsiteX0" fmla="*/ 14003 w 567428"/>
                <a:gd name="connsiteY0" fmla="*/ 6056 h 140397"/>
                <a:gd name="connsiteX1" fmla="*/ 344633 w 567428"/>
                <a:gd name="connsiteY1" fmla="*/ 26720 h 140397"/>
                <a:gd name="connsiteX2" fmla="*/ 566776 w 567428"/>
                <a:gd name="connsiteY2" fmla="*/ 140374 h 140397"/>
                <a:gd name="connsiteX3" fmla="*/ 401461 w 567428"/>
                <a:gd name="connsiteY3" fmla="*/ 16388 h 140397"/>
                <a:gd name="connsiteX4" fmla="*/ 91494 w 567428"/>
                <a:gd name="connsiteY4" fmla="*/ 889 h 140397"/>
                <a:gd name="connsiteX5" fmla="*/ 14003 w 567428"/>
                <a:gd name="connsiteY5" fmla="*/ 6056 h 14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428" h="140397">
                  <a:moveTo>
                    <a:pt x="14003" y="6056"/>
                  </a:moveTo>
                  <a:cubicBezTo>
                    <a:pt x="56193" y="10361"/>
                    <a:pt x="252504" y="4334"/>
                    <a:pt x="344633" y="26720"/>
                  </a:cubicBezTo>
                  <a:cubicBezTo>
                    <a:pt x="436762" y="49106"/>
                    <a:pt x="557305" y="142096"/>
                    <a:pt x="566776" y="140374"/>
                  </a:cubicBezTo>
                  <a:cubicBezTo>
                    <a:pt x="576247" y="138652"/>
                    <a:pt x="480675" y="39636"/>
                    <a:pt x="401461" y="16388"/>
                  </a:cubicBezTo>
                  <a:cubicBezTo>
                    <a:pt x="322247" y="-6860"/>
                    <a:pt x="150043" y="3472"/>
                    <a:pt x="91494" y="889"/>
                  </a:cubicBezTo>
                  <a:cubicBezTo>
                    <a:pt x="32945" y="-1694"/>
                    <a:pt x="-28187" y="1751"/>
                    <a:pt x="14003" y="6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8C0E4C6-478B-382A-2E48-F7ACABE869B4}"/>
                </a:ext>
              </a:extLst>
            </p:cNvPr>
            <p:cNvSpPr/>
            <p:nvPr/>
          </p:nvSpPr>
          <p:spPr>
            <a:xfrm>
              <a:off x="9882684" y="2866430"/>
              <a:ext cx="48546" cy="269830"/>
            </a:xfrm>
            <a:custGeom>
              <a:avLst/>
              <a:gdLst>
                <a:gd name="connsiteX0" fmla="*/ 69 w 48546"/>
                <a:gd name="connsiteY0" fmla="*/ 756 h 269830"/>
                <a:gd name="connsiteX1" fmla="*/ 36231 w 48546"/>
                <a:gd name="connsiteY1" fmla="*/ 135075 h 269830"/>
                <a:gd name="connsiteX2" fmla="*/ 41397 w 48546"/>
                <a:gd name="connsiteY2" fmla="*/ 269394 h 269830"/>
                <a:gd name="connsiteX3" fmla="*/ 46563 w 48546"/>
                <a:gd name="connsiteY3" fmla="*/ 88580 h 269830"/>
                <a:gd name="connsiteX4" fmla="*/ 69 w 48546"/>
                <a:gd name="connsiteY4" fmla="*/ 756 h 26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46" h="269830">
                  <a:moveTo>
                    <a:pt x="69" y="756"/>
                  </a:moveTo>
                  <a:cubicBezTo>
                    <a:pt x="-1653" y="8505"/>
                    <a:pt x="29343" y="90302"/>
                    <a:pt x="36231" y="135075"/>
                  </a:cubicBezTo>
                  <a:cubicBezTo>
                    <a:pt x="43119" y="179848"/>
                    <a:pt x="39675" y="277143"/>
                    <a:pt x="41397" y="269394"/>
                  </a:cubicBezTo>
                  <a:cubicBezTo>
                    <a:pt x="43119" y="261645"/>
                    <a:pt x="52590" y="130770"/>
                    <a:pt x="46563" y="88580"/>
                  </a:cubicBezTo>
                  <a:cubicBezTo>
                    <a:pt x="40536" y="46390"/>
                    <a:pt x="1791" y="-6993"/>
                    <a:pt x="69" y="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10F1C6EF-8719-4B84-9B45-59F8C2EF8914}"/>
                </a:ext>
              </a:extLst>
            </p:cNvPr>
            <p:cNvSpPr/>
            <p:nvPr/>
          </p:nvSpPr>
          <p:spPr>
            <a:xfrm>
              <a:off x="9784467" y="3341946"/>
              <a:ext cx="134765" cy="568897"/>
            </a:xfrm>
            <a:custGeom>
              <a:avLst/>
              <a:gdLst>
                <a:gd name="connsiteX0" fmla="*/ 134448 w 134765"/>
                <a:gd name="connsiteY0" fmla="*/ 522 h 568897"/>
                <a:gd name="connsiteX1" fmla="*/ 67289 w 134765"/>
                <a:gd name="connsiteY1" fmla="*/ 263993 h 568897"/>
                <a:gd name="connsiteX2" fmla="*/ 56957 w 134765"/>
                <a:gd name="connsiteY2" fmla="*/ 455139 h 568897"/>
                <a:gd name="connsiteX3" fmla="*/ 46625 w 134765"/>
                <a:gd name="connsiteY3" fmla="*/ 367315 h 568897"/>
                <a:gd name="connsiteX4" fmla="*/ 130 w 134765"/>
                <a:gd name="connsiteY4" fmla="*/ 568793 h 568897"/>
                <a:gd name="connsiteX5" fmla="*/ 36292 w 134765"/>
                <a:gd name="connsiteY5" fmla="*/ 336318 h 568897"/>
                <a:gd name="connsiteX6" fmla="*/ 134448 w 134765"/>
                <a:gd name="connsiteY6" fmla="*/ 522 h 56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65" h="568897">
                  <a:moveTo>
                    <a:pt x="134448" y="522"/>
                  </a:moveTo>
                  <a:cubicBezTo>
                    <a:pt x="139614" y="-11532"/>
                    <a:pt x="80204" y="188223"/>
                    <a:pt x="67289" y="263993"/>
                  </a:cubicBezTo>
                  <a:cubicBezTo>
                    <a:pt x="54374" y="339763"/>
                    <a:pt x="60401" y="437919"/>
                    <a:pt x="56957" y="455139"/>
                  </a:cubicBezTo>
                  <a:cubicBezTo>
                    <a:pt x="53513" y="472359"/>
                    <a:pt x="56096" y="348373"/>
                    <a:pt x="46625" y="367315"/>
                  </a:cubicBezTo>
                  <a:cubicBezTo>
                    <a:pt x="37154" y="386257"/>
                    <a:pt x="1852" y="573959"/>
                    <a:pt x="130" y="568793"/>
                  </a:cubicBezTo>
                  <a:cubicBezTo>
                    <a:pt x="-1592" y="563627"/>
                    <a:pt x="13906" y="424142"/>
                    <a:pt x="36292" y="336318"/>
                  </a:cubicBezTo>
                  <a:cubicBezTo>
                    <a:pt x="58678" y="248494"/>
                    <a:pt x="129282" y="12576"/>
                    <a:pt x="134448" y="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73DDCBFD-5C85-4F1B-15AA-EBE7DB65FDA2}"/>
                </a:ext>
              </a:extLst>
            </p:cNvPr>
            <p:cNvSpPr/>
            <p:nvPr/>
          </p:nvSpPr>
          <p:spPr>
            <a:xfrm>
              <a:off x="8766868" y="4008662"/>
              <a:ext cx="72367" cy="326021"/>
            </a:xfrm>
            <a:custGeom>
              <a:avLst/>
              <a:gdLst>
                <a:gd name="connsiteX0" fmla="*/ 56834 w 72367"/>
                <a:gd name="connsiteY0" fmla="*/ 233 h 326021"/>
                <a:gd name="connsiteX1" fmla="*/ 10339 w 72367"/>
                <a:gd name="connsiteY1" fmla="*/ 160382 h 326021"/>
                <a:gd name="connsiteX2" fmla="*/ 72332 w 72367"/>
                <a:gd name="connsiteY2" fmla="*/ 325697 h 326021"/>
                <a:gd name="connsiteX3" fmla="*/ 7 w 72367"/>
                <a:gd name="connsiteY3" fmla="*/ 196545 h 326021"/>
                <a:gd name="connsiteX4" fmla="*/ 56834 w 72367"/>
                <a:gd name="connsiteY4" fmla="*/ 233 h 32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67" h="326021">
                  <a:moveTo>
                    <a:pt x="56834" y="233"/>
                  </a:moveTo>
                  <a:cubicBezTo>
                    <a:pt x="58556" y="-5794"/>
                    <a:pt x="7756" y="106138"/>
                    <a:pt x="10339" y="160382"/>
                  </a:cubicBezTo>
                  <a:cubicBezTo>
                    <a:pt x="12922" y="214626"/>
                    <a:pt x="74054" y="319670"/>
                    <a:pt x="72332" y="325697"/>
                  </a:cubicBezTo>
                  <a:cubicBezTo>
                    <a:pt x="70610" y="331724"/>
                    <a:pt x="-854" y="252511"/>
                    <a:pt x="7" y="196545"/>
                  </a:cubicBezTo>
                  <a:cubicBezTo>
                    <a:pt x="868" y="140579"/>
                    <a:pt x="55112" y="6260"/>
                    <a:pt x="56834" y="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F8755084-DD20-D077-C576-AB8D717AB30B}"/>
                </a:ext>
              </a:extLst>
            </p:cNvPr>
            <p:cNvSpPr/>
            <p:nvPr/>
          </p:nvSpPr>
          <p:spPr>
            <a:xfrm>
              <a:off x="9473249" y="3697286"/>
              <a:ext cx="259273" cy="174060"/>
            </a:xfrm>
            <a:custGeom>
              <a:avLst/>
              <a:gdLst>
                <a:gd name="connsiteX0" fmla="*/ 254520 w 259273"/>
                <a:gd name="connsiteY0" fmla="*/ 1643 h 174060"/>
                <a:gd name="connsiteX1" fmla="*/ 1382 w 259273"/>
                <a:gd name="connsiteY1" fmla="*/ 172124 h 174060"/>
                <a:gd name="connsiteX2" fmla="*/ 156365 w 259273"/>
                <a:gd name="connsiteY2" fmla="*/ 89467 h 174060"/>
                <a:gd name="connsiteX3" fmla="*/ 254520 w 259273"/>
                <a:gd name="connsiteY3" fmla="*/ 1643 h 1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73" h="174060">
                  <a:moveTo>
                    <a:pt x="254520" y="1643"/>
                  </a:moveTo>
                  <a:cubicBezTo>
                    <a:pt x="228690" y="15419"/>
                    <a:pt x="17741" y="157487"/>
                    <a:pt x="1382" y="172124"/>
                  </a:cubicBezTo>
                  <a:cubicBezTo>
                    <a:pt x="-14977" y="186761"/>
                    <a:pt x="118480" y="114436"/>
                    <a:pt x="156365" y="89467"/>
                  </a:cubicBezTo>
                  <a:cubicBezTo>
                    <a:pt x="194250" y="64498"/>
                    <a:pt x="280350" y="-12133"/>
                    <a:pt x="254520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E8C4274E-DA21-8694-C8D0-79120B5DFF14}"/>
                </a:ext>
              </a:extLst>
            </p:cNvPr>
            <p:cNvSpPr/>
            <p:nvPr/>
          </p:nvSpPr>
          <p:spPr>
            <a:xfrm>
              <a:off x="8849210" y="3507136"/>
              <a:ext cx="491754" cy="177983"/>
            </a:xfrm>
            <a:custGeom>
              <a:avLst/>
              <a:gdLst>
                <a:gd name="connsiteX0" fmla="*/ 322 w 491754"/>
                <a:gd name="connsiteY0" fmla="*/ 176295 h 177983"/>
                <a:gd name="connsiteX1" fmla="*/ 274126 w 491754"/>
                <a:gd name="connsiteY1" fmla="*/ 134966 h 177983"/>
                <a:gd name="connsiteX2" fmla="*/ 491102 w 491754"/>
                <a:gd name="connsiteY2" fmla="*/ 647 h 177983"/>
                <a:gd name="connsiteX3" fmla="*/ 330953 w 491754"/>
                <a:gd name="connsiteY3" fmla="*/ 88471 h 177983"/>
                <a:gd name="connsiteX4" fmla="*/ 322 w 491754"/>
                <a:gd name="connsiteY4" fmla="*/ 176295 h 17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54" h="177983">
                  <a:moveTo>
                    <a:pt x="322" y="176295"/>
                  </a:moveTo>
                  <a:cubicBezTo>
                    <a:pt x="-9149" y="184044"/>
                    <a:pt x="192329" y="164241"/>
                    <a:pt x="274126" y="134966"/>
                  </a:cubicBezTo>
                  <a:cubicBezTo>
                    <a:pt x="355923" y="105691"/>
                    <a:pt x="481631" y="8396"/>
                    <a:pt x="491102" y="647"/>
                  </a:cubicBezTo>
                  <a:cubicBezTo>
                    <a:pt x="500573" y="-7102"/>
                    <a:pt x="405000" y="56613"/>
                    <a:pt x="330953" y="88471"/>
                  </a:cubicBezTo>
                  <a:cubicBezTo>
                    <a:pt x="256906" y="120329"/>
                    <a:pt x="9793" y="168546"/>
                    <a:pt x="322" y="176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F866C743-DFF5-472F-5696-42B333634DBB}"/>
                </a:ext>
              </a:extLst>
            </p:cNvPr>
            <p:cNvSpPr/>
            <p:nvPr/>
          </p:nvSpPr>
          <p:spPr>
            <a:xfrm>
              <a:off x="9743261" y="3037252"/>
              <a:ext cx="94531" cy="274520"/>
            </a:xfrm>
            <a:custGeom>
              <a:avLst/>
              <a:gdLst>
                <a:gd name="connsiteX0" fmla="*/ 62000 w 94531"/>
                <a:gd name="connsiteY0" fmla="*/ 416 h 274520"/>
                <a:gd name="connsiteX1" fmla="*/ 82664 w 94531"/>
                <a:gd name="connsiteY1" fmla="*/ 181229 h 274520"/>
                <a:gd name="connsiteX2" fmla="*/ 82664 w 94531"/>
                <a:gd name="connsiteY2" fmla="*/ 274219 h 274520"/>
                <a:gd name="connsiteX3" fmla="*/ 7 w 94531"/>
                <a:gd name="connsiteY3" fmla="*/ 212226 h 274520"/>
                <a:gd name="connsiteX4" fmla="*/ 87831 w 94531"/>
                <a:gd name="connsiteY4" fmla="*/ 248389 h 274520"/>
                <a:gd name="connsiteX5" fmla="*/ 87831 w 94531"/>
                <a:gd name="connsiteY5" fmla="*/ 134734 h 274520"/>
                <a:gd name="connsiteX6" fmla="*/ 62000 w 94531"/>
                <a:gd name="connsiteY6" fmla="*/ 416 h 2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31" h="274520">
                  <a:moveTo>
                    <a:pt x="62000" y="416"/>
                  </a:moveTo>
                  <a:cubicBezTo>
                    <a:pt x="61139" y="8165"/>
                    <a:pt x="79220" y="135595"/>
                    <a:pt x="82664" y="181229"/>
                  </a:cubicBezTo>
                  <a:cubicBezTo>
                    <a:pt x="86108" y="226863"/>
                    <a:pt x="96440" y="269053"/>
                    <a:pt x="82664" y="274219"/>
                  </a:cubicBezTo>
                  <a:cubicBezTo>
                    <a:pt x="68888" y="279385"/>
                    <a:pt x="-854" y="216531"/>
                    <a:pt x="7" y="212226"/>
                  </a:cubicBezTo>
                  <a:cubicBezTo>
                    <a:pt x="868" y="207921"/>
                    <a:pt x="73194" y="261304"/>
                    <a:pt x="87831" y="248389"/>
                  </a:cubicBezTo>
                  <a:cubicBezTo>
                    <a:pt x="102468" y="235474"/>
                    <a:pt x="88692" y="174341"/>
                    <a:pt x="87831" y="134734"/>
                  </a:cubicBezTo>
                  <a:cubicBezTo>
                    <a:pt x="86970" y="95127"/>
                    <a:pt x="62861" y="-7333"/>
                    <a:pt x="62000" y="4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A20531C2-58F5-AC75-7903-77B89B62B08D}"/>
                </a:ext>
              </a:extLst>
            </p:cNvPr>
            <p:cNvSpPr/>
            <p:nvPr/>
          </p:nvSpPr>
          <p:spPr>
            <a:xfrm>
              <a:off x="8899530" y="3745298"/>
              <a:ext cx="687514" cy="188288"/>
            </a:xfrm>
            <a:custGeom>
              <a:avLst/>
              <a:gdLst>
                <a:gd name="connsiteX0" fmla="*/ 1663 w 687514"/>
                <a:gd name="connsiteY0" fmla="*/ 186105 h 188288"/>
                <a:gd name="connsiteX1" fmla="*/ 352958 w 687514"/>
                <a:gd name="connsiteY1" fmla="*/ 160275 h 188288"/>
                <a:gd name="connsiteX2" fmla="*/ 683589 w 687514"/>
                <a:gd name="connsiteY2" fmla="*/ 126 h 188288"/>
                <a:gd name="connsiteX3" fmla="*/ 502775 w 687514"/>
                <a:gd name="connsiteY3" fmla="*/ 134444 h 188288"/>
                <a:gd name="connsiteX4" fmla="*/ 1663 w 687514"/>
                <a:gd name="connsiteY4" fmla="*/ 186105 h 18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514" h="188288">
                  <a:moveTo>
                    <a:pt x="1663" y="186105"/>
                  </a:moveTo>
                  <a:cubicBezTo>
                    <a:pt x="-23307" y="190410"/>
                    <a:pt x="239304" y="191271"/>
                    <a:pt x="352958" y="160275"/>
                  </a:cubicBezTo>
                  <a:cubicBezTo>
                    <a:pt x="466612" y="129279"/>
                    <a:pt x="658620" y="4431"/>
                    <a:pt x="683589" y="126"/>
                  </a:cubicBezTo>
                  <a:cubicBezTo>
                    <a:pt x="708559" y="-4179"/>
                    <a:pt x="610402" y="102587"/>
                    <a:pt x="502775" y="134444"/>
                  </a:cubicBezTo>
                  <a:cubicBezTo>
                    <a:pt x="395148" y="166301"/>
                    <a:pt x="26633" y="181800"/>
                    <a:pt x="1663" y="186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FC7A23E-B0B5-A5E8-435A-B5B02C376D7F}"/>
                </a:ext>
              </a:extLst>
            </p:cNvPr>
            <p:cNvSpPr/>
            <p:nvPr/>
          </p:nvSpPr>
          <p:spPr>
            <a:xfrm>
              <a:off x="10298912" y="3641888"/>
              <a:ext cx="1182622" cy="130006"/>
            </a:xfrm>
            <a:custGeom>
              <a:avLst/>
              <a:gdLst>
                <a:gd name="connsiteX0" fmla="*/ 2295 w 1182622"/>
                <a:gd name="connsiteY0" fmla="*/ 214 h 130006"/>
                <a:gd name="connsiteX1" fmla="*/ 482742 w 1182622"/>
                <a:gd name="connsiteY1" fmla="*/ 129366 h 130006"/>
                <a:gd name="connsiteX2" fmla="*/ 1180166 w 1182622"/>
                <a:gd name="connsiteY2" fmla="*/ 51875 h 130006"/>
                <a:gd name="connsiteX3" fmla="*/ 699719 w 1182622"/>
                <a:gd name="connsiteY3" fmla="*/ 98370 h 130006"/>
                <a:gd name="connsiteX4" fmla="*/ 317427 w 1182622"/>
                <a:gd name="connsiteY4" fmla="*/ 98370 h 130006"/>
                <a:gd name="connsiteX5" fmla="*/ 2295 w 1182622"/>
                <a:gd name="connsiteY5" fmla="*/ 214 h 1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22" h="130006">
                  <a:moveTo>
                    <a:pt x="2295" y="214"/>
                  </a:moveTo>
                  <a:cubicBezTo>
                    <a:pt x="29848" y="5380"/>
                    <a:pt x="286430" y="120756"/>
                    <a:pt x="482742" y="129366"/>
                  </a:cubicBezTo>
                  <a:cubicBezTo>
                    <a:pt x="679054" y="137976"/>
                    <a:pt x="1144003" y="57041"/>
                    <a:pt x="1180166" y="51875"/>
                  </a:cubicBezTo>
                  <a:cubicBezTo>
                    <a:pt x="1216329" y="46709"/>
                    <a:pt x="843509" y="90621"/>
                    <a:pt x="699719" y="98370"/>
                  </a:cubicBezTo>
                  <a:cubicBezTo>
                    <a:pt x="555929" y="106119"/>
                    <a:pt x="432803" y="112146"/>
                    <a:pt x="317427" y="98370"/>
                  </a:cubicBezTo>
                  <a:cubicBezTo>
                    <a:pt x="202051" y="84594"/>
                    <a:pt x="-25258" y="-4952"/>
                    <a:pt x="2295" y="2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96ADAAEF-CC28-D6E8-7FA2-0B586A4F172E}"/>
                </a:ext>
              </a:extLst>
            </p:cNvPr>
            <p:cNvSpPr/>
            <p:nvPr/>
          </p:nvSpPr>
          <p:spPr>
            <a:xfrm>
              <a:off x="8239295" y="2349898"/>
              <a:ext cx="93599" cy="835789"/>
            </a:xfrm>
            <a:custGeom>
              <a:avLst/>
              <a:gdLst>
                <a:gd name="connsiteX0" fmla="*/ 39466 w 93599"/>
                <a:gd name="connsiteY0" fmla="*/ 12 h 835789"/>
                <a:gd name="connsiteX1" fmla="*/ 9970 w 93599"/>
                <a:gd name="connsiteY1" fmla="*/ 280231 h 835789"/>
                <a:gd name="connsiteX2" fmla="*/ 44382 w 93599"/>
                <a:gd name="connsiteY2" fmla="*/ 231070 h 835789"/>
                <a:gd name="connsiteX3" fmla="*/ 39466 w 93599"/>
                <a:gd name="connsiteY3" fmla="*/ 560450 h 835789"/>
                <a:gd name="connsiteX4" fmla="*/ 54215 w 93599"/>
                <a:gd name="connsiteY4" fmla="*/ 476876 h 835789"/>
                <a:gd name="connsiteX5" fmla="*/ 34550 w 93599"/>
                <a:gd name="connsiteY5" fmla="*/ 678437 h 835789"/>
                <a:gd name="connsiteX6" fmla="*/ 93544 w 93599"/>
                <a:gd name="connsiteY6" fmla="*/ 835754 h 835789"/>
                <a:gd name="connsiteX7" fmla="*/ 44382 w 93599"/>
                <a:gd name="connsiteY7" fmla="*/ 688270 h 835789"/>
                <a:gd name="connsiteX8" fmla="*/ 137 w 93599"/>
                <a:gd name="connsiteY8" fmla="*/ 270399 h 835789"/>
                <a:gd name="connsiteX9" fmla="*/ 39466 w 93599"/>
                <a:gd name="connsiteY9" fmla="*/ 12 h 8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99" h="835789">
                  <a:moveTo>
                    <a:pt x="39466" y="12"/>
                  </a:moveTo>
                  <a:cubicBezTo>
                    <a:pt x="41105" y="1651"/>
                    <a:pt x="9151" y="241721"/>
                    <a:pt x="9970" y="280231"/>
                  </a:cubicBezTo>
                  <a:cubicBezTo>
                    <a:pt x="10789" y="318741"/>
                    <a:pt x="39466" y="184367"/>
                    <a:pt x="44382" y="231070"/>
                  </a:cubicBezTo>
                  <a:cubicBezTo>
                    <a:pt x="49298" y="277773"/>
                    <a:pt x="37827" y="519482"/>
                    <a:pt x="39466" y="560450"/>
                  </a:cubicBezTo>
                  <a:cubicBezTo>
                    <a:pt x="41105" y="601418"/>
                    <a:pt x="55034" y="457212"/>
                    <a:pt x="54215" y="476876"/>
                  </a:cubicBezTo>
                  <a:cubicBezTo>
                    <a:pt x="53396" y="496540"/>
                    <a:pt x="27995" y="618624"/>
                    <a:pt x="34550" y="678437"/>
                  </a:cubicBezTo>
                  <a:cubicBezTo>
                    <a:pt x="41105" y="738250"/>
                    <a:pt x="91905" y="834115"/>
                    <a:pt x="93544" y="835754"/>
                  </a:cubicBezTo>
                  <a:cubicBezTo>
                    <a:pt x="95183" y="837393"/>
                    <a:pt x="59950" y="782496"/>
                    <a:pt x="44382" y="688270"/>
                  </a:cubicBezTo>
                  <a:cubicBezTo>
                    <a:pt x="28814" y="594044"/>
                    <a:pt x="-2321" y="383470"/>
                    <a:pt x="137" y="270399"/>
                  </a:cubicBezTo>
                  <a:cubicBezTo>
                    <a:pt x="2595" y="157328"/>
                    <a:pt x="37827" y="-1627"/>
                    <a:pt x="3946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19FEFC53-4964-13AC-C6AD-603647C16AA3}"/>
                </a:ext>
              </a:extLst>
            </p:cNvPr>
            <p:cNvSpPr/>
            <p:nvPr/>
          </p:nvSpPr>
          <p:spPr>
            <a:xfrm>
              <a:off x="11743989" y="1237279"/>
              <a:ext cx="440052" cy="1383926"/>
            </a:xfrm>
            <a:custGeom>
              <a:avLst/>
              <a:gdLst>
                <a:gd name="connsiteX0" fmla="*/ 643 w 440052"/>
                <a:gd name="connsiteY0" fmla="*/ 1586 h 1383926"/>
                <a:gd name="connsiteX1" fmla="*/ 349688 w 440052"/>
                <a:gd name="connsiteY1" fmla="*/ 448953 h 1383926"/>
                <a:gd name="connsiteX2" fmla="*/ 310359 w 440052"/>
                <a:gd name="connsiteY2" fmla="*/ 404708 h 1383926"/>
                <a:gd name="connsiteX3" fmla="*/ 428346 w 440052"/>
                <a:gd name="connsiteY3" fmla="*/ 576773 h 1383926"/>
                <a:gd name="connsiteX4" fmla="*/ 418514 w 440052"/>
                <a:gd name="connsiteY4" fmla="*/ 758669 h 1383926"/>
                <a:gd name="connsiteX5" fmla="*/ 433263 w 440052"/>
                <a:gd name="connsiteY5" fmla="*/ 935650 h 1383926"/>
                <a:gd name="connsiteX6" fmla="*/ 428346 w 440052"/>
                <a:gd name="connsiteY6" fmla="*/ 812747 h 1383926"/>
                <a:gd name="connsiteX7" fmla="*/ 403766 w 440052"/>
                <a:gd name="connsiteY7" fmla="*/ 1048721 h 1383926"/>
                <a:gd name="connsiteX8" fmla="*/ 423430 w 440052"/>
                <a:gd name="connsiteY8" fmla="*/ 1230618 h 1383926"/>
                <a:gd name="connsiteX9" fmla="*/ 438179 w 440052"/>
                <a:gd name="connsiteY9" fmla="*/ 1378102 h 1383926"/>
                <a:gd name="connsiteX10" fmla="*/ 379185 w 440052"/>
                <a:gd name="connsiteY10" fmla="*/ 1024140 h 1383926"/>
                <a:gd name="connsiteX11" fmla="*/ 418514 w 440052"/>
                <a:gd name="connsiteY11" fmla="*/ 611186 h 1383926"/>
                <a:gd name="connsiteX12" fmla="*/ 266114 w 440052"/>
                <a:gd name="connsiteY12" fmla="*/ 311302 h 1383926"/>
                <a:gd name="connsiteX13" fmla="*/ 643 w 440052"/>
                <a:gd name="connsiteY13" fmla="*/ 1586 h 138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0052" h="1383926">
                  <a:moveTo>
                    <a:pt x="643" y="1586"/>
                  </a:moveTo>
                  <a:cubicBezTo>
                    <a:pt x="14572" y="24528"/>
                    <a:pt x="298069" y="381766"/>
                    <a:pt x="349688" y="448953"/>
                  </a:cubicBezTo>
                  <a:cubicBezTo>
                    <a:pt x="401307" y="516140"/>
                    <a:pt x="297249" y="383405"/>
                    <a:pt x="310359" y="404708"/>
                  </a:cubicBezTo>
                  <a:cubicBezTo>
                    <a:pt x="323469" y="426011"/>
                    <a:pt x="410320" y="517779"/>
                    <a:pt x="428346" y="576773"/>
                  </a:cubicBezTo>
                  <a:cubicBezTo>
                    <a:pt x="446372" y="635767"/>
                    <a:pt x="417695" y="698856"/>
                    <a:pt x="418514" y="758669"/>
                  </a:cubicBezTo>
                  <a:cubicBezTo>
                    <a:pt x="419333" y="818482"/>
                    <a:pt x="431624" y="926637"/>
                    <a:pt x="433263" y="935650"/>
                  </a:cubicBezTo>
                  <a:cubicBezTo>
                    <a:pt x="434902" y="944663"/>
                    <a:pt x="433262" y="793902"/>
                    <a:pt x="428346" y="812747"/>
                  </a:cubicBezTo>
                  <a:cubicBezTo>
                    <a:pt x="423430" y="831592"/>
                    <a:pt x="404585" y="979076"/>
                    <a:pt x="403766" y="1048721"/>
                  </a:cubicBezTo>
                  <a:cubicBezTo>
                    <a:pt x="402947" y="1118366"/>
                    <a:pt x="417695" y="1175721"/>
                    <a:pt x="423430" y="1230618"/>
                  </a:cubicBezTo>
                  <a:cubicBezTo>
                    <a:pt x="429165" y="1285515"/>
                    <a:pt x="445553" y="1412515"/>
                    <a:pt x="438179" y="1378102"/>
                  </a:cubicBezTo>
                  <a:cubicBezTo>
                    <a:pt x="430805" y="1343689"/>
                    <a:pt x="382463" y="1151959"/>
                    <a:pt x="379185" y="1024140"/>
                  </a:cubicBezTo>
                  <a:cubicBezTo>
                    <a:pt x="375908" y="896321"/>
                    <a:pt x="437359" y="729992"/>
                    <a:pt x="418514" y="611186"/>
                  </a:cubicBezTo>
                  <a:cubicBezTo>
                    <a:pt x="399669" y="492380"/>
                    <a:pt x="329204" y="412083"/>
                    <a:pt x="266114" y="311302"/>
                  </a:cubicBezTo>
                  <a:cubicBezTo>
                    <a:pt x="203024" y="210521"/>
                    <a:pt x="-13286" y="-21356"/>
                    <a:pt x="643" y="1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E802F7F2-13F9-8A9B-6C01-F0E142BA2406}"/>
                </a:ext>
              </a:extLst>
            </p:cNvPr>
            <p:cNvSpPr/>
            <p:nvPr/>
          </p:nvSpPr>
          <p:spPr>
            <a:xfrm>
              <a:off x="11247973" y="1617377"/>
              <a:ext cx="264756" cy="393364"/>
            </a:xfrm>
            <a:custGeom>
              <a:avLst/>
              <a:gdLst>
                <a:gd name="connsiteX0" fmla="*/ 130 w 264756"/>
                <a:gd name="connsiteY0" fmla="*/ 29 h 393364"/>
                <a:gd name="connsiteX1" fmla="*/ 216440 w 264756"/>
                <a:gd name="connsiteY1" fmla="*/ 231088 h 393364"/>
                <a:gd name="connsiteX2" fmla="*/ 226272 w 264756"/>
                <a:gd name="connsiteY2" fmla="*/ 393320 h 393364"/>
                <a:gd name="connsiteX3" fmla="*/ 250853 w 264756"/>
                <a:gd name="connsiteY3" fmla="*/ 216339 h 393364"/>
                <a:gd name="connsiteX4" fmla="*/ 130 w 264756"/>
                <a:gd name="connsiteY4" fmla="*/ 29 h 39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56" h="393364">
                  <a:moveTo>
                    <a:pt x="130" y="29"/>
                  </a:moveTo>
                  <a:cubicBezTo>
                    <a:pt x="-5606" y="2487"/>
                    <a:pt x="178750" y="165539"/>
                    <a:pt x="216440" y="231088"/>
                  </a:cubicBezTo>
                  <a:cubicBezTo>
                    <a:pt x="254130" y="296637"/>
                    <a:pt x="220536" y="395778"/>
                    <a:pt x="226272" y="393320"/>
                  </a:cubicBezTo>
                  <a:cubicBezTo>
                    <a:pt x="232008" y="390862"/>
                    <a:pt x="291001" y="281888"/>
                    <a:pt x="250853" y="216339"/>
                  </a:cubicBezTo>
                  <a:cubicBezTo>
                    <a:pt x="210705" y="150791"/>
                    <a:pt x="5866" y="-2429"/>
                    <a:pt x="130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E4930DEC-E048-BC3E-AC19-EECE173F56B9}"/>
                </a:ext>
              </a:extLst>
            </p:cNvPr>
            <p:cNvSpPr/>
            <p:nvPr/>
          </p:nvSpPr>
          <p:spPr>
            <a:xfrm>
              <a:off x="10692577" y="4065548"/>
              <a:ext cx="108566" cy="290174"/>
            </a:xfrm>
            <a:custGeom>
              <a:avLst/>
              <a:gdLst>
                <a:gd name="connsiteX0" fmla="*/ 39333 w 108566"/>
                <a:gd name="connsiteY0" fmla="*/ 91 h 290174"/>
                <a:gd name="connsiteX1" fmla="*/ 108158 w 108566"/>
                <a:gd name="connsiteY1" fmla="*/ 108246 h 290174"/>
                <a:gd name="connsiteX2" fmla="*/ 4 w 108566"/>
                <a:gd name="connsiteY2" fmla="*/ 290142 h 290174"/>
                <a:gd name="connsiteX3" fmla="*/ 103242 w 108566"/>
                <a:gd name="connsiteY3" fmla="*/ 93497 h 290174"/>
                <a:gd name="connsiteX4" fmla="*/ 39333 w 108566"/>
                <a:gd name="connsiteY4" fmla="*/ 91 h 2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6" h="290174">
                  <a:moveTo>
                    <a:pt x="39333" y="91"/>
                  </a:moveTo>
                  <a:cubicBezTo>
                    <a:pt x="40152" y="2549"/>
                    <a:pt x="114713" y="59904"/>
                    <a:pt x="108158" y="108246"/>
                  </a:cubicBezTo>
                  <a:cubicBezTo>
                    <a:pt x="101603" y="156588"/>
                    <a:pt x="823" y="292600"/>
                    <a:pt x="4" y="290142"/>
                  </a:cubicBezTo>
                  <a:cubicBezTo>
                    <a:pt x="-815" y="287684"/>
                    <a:pt x="102423" y="141839"/>
                    <a:pt x="103242" y="93497"/>
                  </a:cubicBezTo>
                  <a:cubicBezTo>
                    <a:pt x="104061" y="45155"/>
                    <a:pt x="38514" y="-2367"/>
                    <a:pt x="39333" y="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16520630-795D-9531-3C58-71A124E0BFFD}"/>
                </a:ext>
              </a:extLst>
            </p:cNvPr>
            <p:cNvSpPr/>
            <p:nvPr/>
          </p:nvSpPr>
          <p:spPr>
            <a:xfrm>
              <a:off x="10387576" y="4281767"/>
              <a:ext cx="260997" cy="79500"/>
            </a:xfrm>
            <a:custGeom>
              <a:avLst/>
              <a:gdLst>
                <a:gd name="connsiteX0" fmla="*/ 205 w 260997"/>
                <a:gd name="connsiteY0" fmla="*/ 78839 h 79500"/>
                <a:gd name="connsiteX1" fmla="*/ 123108 w 260997"/>
                <a:gd name="connsiteY1" fmla="*/ 39510 h 79500"/>
                <a:gd name="connsiteX2" fmla="*/ 260759 w 260997"/>
                <a:gd name="connsiteY2" fmla="*/ 69007 h 79500"/>
                <a:gd name="connsiteX3" fmla="*/ 152605 w 260997"/>
                <a:gd name="connsiteY3" fmla="*/ 181 h 79500"/>
                <a:gd name="connsiteX4" fmla="*/ 205 w 260997"/>
                <a:gd name="connsiteY4" fmla="*/ 78839 h 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97" h="79500">
                  <a:moveTo>
                    <a:pt x="205" y="78839"/>
                  </a:moveTo>
                  <a:cubicBezTo>
                    <a:pt x="-4711" y="85394"/>
                    <a:pt x="79682" y="41149"/>
                    <a:pt x="123108" y="39510"/>
                  </a:cubicBezTo>
                  <a:cubicBezTo>
                    <a:pt x="166534" y="37871"/>
                    <a:pt x="255843" y="75562"/>
                    <a:pt x="260759" y="69007"/>
                  </a:cubicBezTo>
                  <a:cubicBezTo>
                    <a:pt x="265675" y="62452"/>
                    <a:pt x="193573" y="-3916"/>
                    <a:pt x="152605" y="181"/>
                  </a:cubicBezTo>
                  <a:cubicBezTo>
                    <a:pt x="111637" y="4278"/>
                    <a:pt x="5121" y="72284"/>
                    <a:pt x="205" y="788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7E1D0CA3-35F9-A22A-A018-255C387226D6}"/>
                </a:ext>
              </a:extLst>
            </p:cNvPr>
            <p:cNvSpPr/>
            <p:nvPr/>
          </p:nvSpPr>
          <p:spPr>
            <a:xfrm>
              <a:off x="9717659" y="4045848"/>
              <a:ext cx="85441" cy="280825"/>
            </a:xfrm>
            <a:custGeom>
              <a:avLst/>
              <a:gdLst>
                <a:gd name="connsiteX0" fmla="*/ 31025 w 85441"/>
                <a:gd name="connsiteY0" fmla="*/ 126 h 280825"/>
                <a:gd name="connsiteX1" fmla="*/ 1528 w 85441"/>
                <a:gd name="connsiteY1" fmla="*/ 182023 h 280825"/>
                <a:gd name="connsiteX2" fmla="*/ 85102 w 85441"/>
                <a:gd name="connsiteY2" fmla="*/ 280346 h 280825"/>
                <a:gd name="connsiteX3" fmla="*/ 31025 w 85441"/>
                <a:gd name="connsiteY3" fmla="*/ 211520 h 280825"/>
                <a:gd name="connsiteX4" fmla="*/ 31025 w 85441"/>
                <a:gd name="connsiteY4" fmla="*/ 126 h 2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1" h="280825">
                  <a:moveTo>
                    <a:pt x="31025" y="126"/>
                  </a:moveTo>
                  <a:cubicBezTo>
                    <a:pt x="26109" y="-4790"/>
                    <a:pt x="-7485" y="135320"/>
                    <a:pt x="1528" y="182023"/>
                  </a:cubicBezTo>
                  <a:cubicBezTo>
                    <a:pt x="10541" y="228726"/>
                    <a:pt x="80186" y="275430"/>
                    <a:pt x="85102" y="280346"/>
                  </a:cubicBezTo>
                  <a:cubicBezTo>
                    <a:pt x="90018" y="285262"/>
                    <a:pt x="40038" y="251668"/>
                    <a:pt x="31025" y="211520"/>
                  </a:cubicBezTo>
                  <a:cubicBezTo>
                    <a:pt x="22012" y="171372"/>
                    <a:pt x="35941" y="5042"/>
                    <a:pt x="31025" y="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201657C4-01D1-5B0D-9F7F-E8C3BDC666C2}"/>
                </a:ext>
              </a:extLst>
            </p:cNvPr>
            <p:cNvSpPr/>
            <p:nvPr/>
          </p:nvSpPr>
          <p:spPr>
            <a:xfrm>
              <a:off x="9841549" y="4354491"/>
              <a:ext cx="207747" cy="125595"/>
            </a:xfrm>
            <a:custGeom>
              <a:avLst/>
              <a:gdLst>
                <a:gd name="connsiteX0" fmla="*/ 541 w 207747"/>
                <a:gd name="connsiteY0" fmla="*/ 1199 h 125595"/>
                <a:gd name="connsiteX1" fmla="*/ 202103 w 207747"/>
                <a:gd name="connsiteY1" fmla="*/ 124103 h 125595"/>
                <a:gd name="connsiteX2" fmla="*/ 143109 w 207747"/>
                <a:gd name="connsiteY2" fmla="*/ 65109 h 125595"/>
                <a:gd name="connsiteX3" fmla="*/ 541 w 207747"/>
                <a:gd name="connsiteY3" fmla="*/ 1199 h 12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47" h="125595">
                  <a:moveTo>
                    <a:pt x="541" y="1199"/>
                  </a:moveTo>
                  <a:cubicBezTo>
                    <a:pt x="10373" y="11031"/>
                    <a:pt x="178342" y="113451"/>
                    <a:pt x="202103" y="124103"/>
                  </a:cubicBezTo>
                  <a:cubicBezTo>
                    <a:pt x="225864" y="134755"/>
                    <a:pt x="168509" y="85593"/>
                    <a:pt x="143109" y="65109"/>
                  </a:cubicBezTo>
                  <a:cubicBezTo>
                    <a:pt x="117709" y="44625"/>
                    <a:pt x="-9291" y="-8633"/>
                    <a:pt x="541" y="11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5351BCAB-078C-1536-AFD4-D3E0E78470E8}"/>
                </a:ext>
              </a:extLst>
            </p:cNvPr>
            <p:cNvSpPr/>
            <p:nvPr/>
          </p:nvSpPr>
          <p:spPr>
            <a:xfrm>
              <a:off x="9366485" y="4655445"/>
              <a:ext cx="357669" cy="275590"/>
            </a:xfrm>
            <a:custGeom>
              <a:avLst/>
              <a:gdLst>
                <a:gd name="connsiteX0" fmla="*/ 357618 w 357669"/>
                <a:gd name="connsiteY0" fmla="*/ 129 h 275590"/>
                <a:gd name="connsiteX1" fmla="*/ 33154 w 357669"/>
                <a:gd name="connsiteY1" fmla="*/ 157445 h 275590"/>
                <a:gd name="connsiteX2" fmla="*/ 13489 w 357669"/>
                <a:gd name="connsiteY2" fmla="*/ 275432 h 275590"/>
                <a:gd name="connsiteX3" fmla="*/ 57734 w 357669"/>
                <a:gd name="connsiteY3" fmla="*/ 132865 h 275590"/>
                <a:gd name="connsiteX4" fmla="*/ 357618 w 357669"/>
                <a:gd name="connsiteY4" fmla="*/ 129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669" h="275590">
                  <a:moveTo>
                    <a:pt x="357618" y="129"/>
                  </a:moveTo>
                  <a:cubicBezTo>
                    <a:pt x="353521" y="4226"/>
                    <a:pt x="90509" y="111561"/>
                    <a:pt x="33154" y="157445"/>
                  </a:cubicBezTo>
                  <a:cubicBezTo>
                    <a:pt x="-24201" y="203329"/>
                    <a:pt x="9392" y="279529"/>
                    <a:pt x="13489" y="275432"/>
                  </a:cubicBezTo>
                  <a:cubicBezTo>
                    <a:pt x="17586" y="271335"/>
                    <a:pt x="-6176" y="175471"/>
                    <a:pt x="57734" y="132865"/>
                  </a:cubicBezTo>
                  <a:cubicBezTo>
                    <a:pt x="121644" y="90259"/>
                    <a:pt x="361715" y="-3968"/>
                    <a:pt x="357618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93535E9B-F454-1599-B8D1-5DCD689288E6}"/>
                </a:ext>
              </a:extLst>
            </p:cNvPr>
            <p:cNvSpPr/>
            <p:nvPr/>
          </p:nvSpPr>
          <p:spPr>
            <a:xfrm>
              <a:off x="10427095" y="4490244"/>
              <a:ext cx="623020" cy="121314"/>
            </a:xfrm>
            <a:custGeom>
              <a:avLst/>
              <a:gdLst>
                <a:gd name="connsiteX0" fmla="*/ 15 w 623020"/>
                <a:gd name="connsiteY0" fmla="*/ 121085 h 121314"/>
                <a:gd name="connsiteX1" fmla="*/ 196660 w 623020"/>
                <a:gd name="connsiteY1" fmla="*/ 37511 h 121314"/>
                <a:gd name="connsiteX2" fmla="*/ 619447 w 623020"/>
                <a:gd name="connsiteY2" fmla="*/ 42427 h 121314"/>
                <a:gd name="connsiteX3" fmla="*/ 388389 w 623020"/>
                <a:gd name="connsiteY3" fmla="*/ 12930 h 121314"/>
                <a:gd name="connsiteX4" fmla="*/ 186828 w 623020"/>
                <a:gd name="connsiteY4" fmla="*/ 8014 h 121314"/>
                <a:gd name="connsiteX5" fmla="*/ 15 w 623020"/>
                <a:gd name="connsiteY5" fmla="*/ 121085 h 12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20" h="121314">
                  <a:moveTo>
                    <a:pt x="15" y="121085"/>
                  </a:moveTo>
                  <a:cubicBezTo>
                    <a:pt x="1654" y="126001"/>
                    <a:pt x="93421" y="50621"/>
                    <a:pt x="196660" y="37511"/>
                  </a:cubicBezTo>
                  <a:cubicBezTo>
                    <a:pt x="299899" y="24401"/>
                    <a:pt x="587492" y="46524"/>
                    <a:pt x="619447" y="42427"/>
                  </a:cubicBezTo>
                  <a:cubicBezTo>
                    <a:pt x="651402" y="38330"/>
                    <a:pt x="460492" y="18665"/>
                    <a:pt x="388389" y="12930"/>
                  </a:cubicBezTo>
                  <a:cubicBezTo>
                    <a:pt x="316286" y="7195"/>
                    <a:pt x="245822" y="-10012"/>
                    <a:pt x="186828" y="8014"/>
                  </a:cubicBezTo>
                  <a:cubicBezTo>
                    <a:pt x="127834" y="26040"/>
                    <a:pt x="-1624" y="116169"/>
                    <a:pt x="15" y="1210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8301D480-D9D5-06BF-D39C-B588CCD46C3C}"/>
                </a:ext>
              </a:extLst>
            </p:cNvPr>
            <p:cNvSpPr/>
            <p:nvPr/>
          </p:nvSpPr>
          <p:spPr>
            <a:xfrm>
              <a:off x="10692306" y="3922834"/>
              <a:ext cx="667059" cy="86323"/>
            </a:xfrm>
            <a:custGeom>
              <a:avLst/>
              <a:gdLst>
                <a:gd name="connsiteX0" fmla="*/ 275 w 667059"/>
                <a:gd name="connsiteY0" fmla="*/ 237 h 86323"/>
                <a:gd name="connsiteX1" fmla="*/ 624623 w 667059"/>
                <a:gd name="connsiteY1" fmla="*/ 83811 h 86323"/>
                <a:gd name="connsiteX2" fmla="*/ 545965 w 667059"/>
                <a:gd name="connsiteY2" fmla="*/ 59231 h 86323"/>
                <a:gd name="connsiteX3" fmla="*/ 275 w 667059"/>
                <a:gd name="connsiteY3" fmla="*/ 237 h 8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059" h="86323">
                  <a:moveTo>
                    <a:pt x="275" y="237"/>
                  </a:moveTo>
                  <a:cubicBezTo>
                    <a:pt x="13385" y="4334"/>
                    <a:pt x="533675" y="73979"/>
                    <a:pt x="624623" y="83811"/>
                  </a:cubicBezTo>
                  <a:cubicBezTo>
                    <a:pt x="715571" y="93643"/>
                    <a:pt x="646746" y="72341"/>
                    <a:pt x="545965" y="59231"/>
                  </a:cubicBezTo>
                  <a:cubicBezTo>
                    <a:pt x="445184" y="46121"/>
                    <a:pt x="-12835" y="-3860"/>
                    <a:pt x="275" y="2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F0AFBD81-705B-FA52-5E9C-BD0EDD6E2B97}"/>
                </a:ext>
              </a:extLst>
            </p:cNvPr>
            <p:cNvSpPr/>
            <p:nvPr/>
          </p:nvSpPr>
          <p:spPr>
            <a:xfrm>
              <a:off x="11426686" y="1231890"/>
              <a:ext cx="566504" cy="1030331"/>
            </a:xfrm>
            <a:custGeom>
              <a:avLst/>
              <a:gdLst>
                <a:gd name="connsiteX0" fmla="*/ 139 w 566504"/>
                <a:gd name="connsiteY0" fmla="*/ 10 h 1030331"/>
                <a:gd name="connsiteX1" fmla="*/ 320814 w 566504"/>
                <a:gd name="connsiteY1" fmla="*/ 266710 h 1030331"/>
                <a:gd name="connsiteX2" fmla="*/ 466864 w 566504"/>
                <a:gd name="connsiteY2" fmla="*/ 549285 h 1030331"/>
                <a:gd name="connsiteX3" fmla="*/ 466864 w 566504"/>
                <a:gd name="connsiteY3" fmla="*/ 466735 h 1030331"/>
                <a:gd name="connsiteX4" fmla="*/ 565289 w 566504"/>
                <a:gd name="connsiteY4" fmla="*/ 1028710 h 1030331"/>
                <a:gd name="connsiteX5" fmla="*/ 511314 w 566504"/>
                <a:gd name="connsiteY5" fmla="*/ 625485 h 1030331"/>
                <a:gd name="connsiteX6" fmla="*/ 362089 w 566504"/>
                <a:gd name="connsiteY6" fmla="*/ 276235 h 1030331"/>
                <a:gd name="connsiteX7" fmla="*/ 139 w 566504"/>
                <a:gd name="connsiteY7" fmla="*/ 10 h 103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504" h="1030331">
                  <a:moveTo>
                    <a:pt x="139" y="10"/>
                  </a:moveTo>
                  <a:cubicBezTo>
                    <a:pt x="-6740" y="-1577"/>
                    <a:pt x="243027" y="175164"/>
                    <a:pt x="320814" y="266710"/>
                  </a:cubicBezTo>
                  <a:cubicBezTo>
                    <a:pt x="398602" y="358256"/>
                    <a:pt x="442522" y="515947"/>
                    <a:pt x="466864" y="549285"/>
                  </a:cubicBezTo>
                  <a:cubicBezTo>
                    <a:pt x="491206" y="582623"/>
                    <a:pt x="450460" y="386831"/>
                    <a:pt x="466864" y="466735"/>
                  </a:cubicBezTo>
                  <a:cubicBezTo>
                    <a:pt x="483268" y="546639"/>
                    <a:pt x="557881" y="1002252"/>
                    <a:pt x="565289" y="1028710"/>
                  </a:cubicBezTo>
                  <a:cubicBezTo>
                    <a:pt x="572697" y="1055168"/>
                    <a:pt x="545181" y="750897"/>
                    <a:pt x="511314" y="625485"/>
                  </a:cubicBezTo>
                  <a:cubicBezTo>
                    <a:pt x="477447" y="500073"/>
                    <a:pt x="443051" y="378364"/>
                    <a:pt x="362089" y="276235"/>
                  </a:cubicBezTo>
                  <a:cubicBezTo>
                    <a:pt x="281127" y="174106"/>
                    <a:pt x="7018" y="1597"/>
                    <a:pt x="139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CA341BB4-E120-3C38-2E95-9AAE9BB48570}"/>
                </a:ext>
              </a:extLst>
            </p:cNvPr>
            <p:cNvSpPr/>
            <p:nvPr/>
          </p:nvSpPr>
          <p:spPr>
            <a:xfrm>
              <a:off x="11998291" y="1682732"/>
              <a:ext cx="119162" cy="774946"/>
            </a:xfrm>
            <a:custGeom>
              <a:avLst/>
              <a:gdLst>
                <a:gd name="connsiteX0" fmla="*/ 34 w 119162"/>
                <a:gd name="connsiteY0" fmla="*/ 18 h 774946"/>
                <a:gd name="connsiteX1" fmla="*/ 117509 w 119162"/>
                <a:gd name="connsiteY1" fmla="*/ 320693 h 774946"/>
                <a:gd name="connsiteX2" fmla="*/ 69884 w 119162"/>
                <a:gd name="connsiteY2" fmla="*/ 279418 h 774946"/>
                <a:gd name="connsiteX3" fmla="*/ 82584 w 119162"/>
                <a:gd name="connsiteY3" fmla="*/ 409593 h 774946"/>
                <a:gd name="connsiteX4" fmla="*/ 44484 w 119162"/>
                <a:gd name="connsiteY4" fmla="*/ 552468 h 774946"/>
                <a:gd name="connsiteX5" fmla="*/ 44484 w 119162"/>
                <a:gd name="connsiteY5" fmla="*/ 495318 h 774946"/>
                <a:gd name="connsiteX6" fmla="*/ 69884 w 119162"/>
                <a:gd name="connsiteY6" fmla="*/ 615968 h 774946"/>
                <a:gd name="connsiteX7" fmla="*/ 54009 w 119162"/>
                <a:gd name="connsiteY7" fmla="*/ 600093 h 774946"/>
                <a:gd name="connsiteX8" fmla="*/ 98459 w 119162"/>
                <a:gd name="connsiteY8" fmla="*/ 774718 h 774946"/>
                <a:gd name="connsiteX9" fmla="*/ 85759 w 119162"/>
                <a:gd name="connsiteY9" fmla="*/ 631843 h 774946"/>
                <a:gd name="connsiteX10" fmla="*/ 85759 w 119162"/>
                <a:gd name="connsiteY10" fmla="*/ 412768 h 774946"/>
                <a:gd name="connsiteX11" fmla="*/ 104809 w 119162"/>
                <a:gd name="connsiteY11" fmla="*/ 336568 h 774946"/>
                <a:gd name="connsiteX12" fmla="*/ 34 w 119162"/>
                <a:gd name="connsiteY12" fmla="*/ 18 h 7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162" h="774946">
                  <a:moveTo>
                    <a:pt x="34" y="18"/>
                  </a:moveTo>
                  <a:cubicBezTo>
                    <a:pt x="2151" y="-2628"/>
                    <a:pt x="105867" y="274126"/>
                    <a:pt x="117509" y="320693"/>
                  </a:cubicBezTo>
                  <a:cubicBezTo>
                    <a:pt x="129151" y="367260"/>
                    <a:pt x="75705" y="264601"/>
                    <a:pt x="69884" y="279418"/>
                  </a:cubicBezTo>
                  <a:cubicBezTo>
                    <a:pt x="64063" y="294235"/>
                    <a:pt x="86817" y="364085"/>
                    <a:pt x="82584" y="409593"/>
                  </a:cubicBezTo>
                  <a:cubicBezTo>
                    <a:pt x="78351" y="455101"/>
                    <a:pt x="50834" y="538180"/>
                    <a:pt x="44484" y="552468"/>
                  </a:cubicBezTo>
                  <a:cubicBezTo>
                    <a:pt x="38134" y="566756"/>
                    <a:pt x="40251" y="484735"/>
                    <a:pt x="44484" y="495318"/>
                  </a:cubicBezTo>
                  <a:cubicBezTo>
                    <a:pt x="48717" y="505901"/>
                    <a:pt x="68297" y="598506"/>
                    <a:pt x="69884" y="615968"/>
                  </a:cubicBezTo>
                  <a:cubicBezTo>
                    <a:pt x="71471" y="633430"/>
                    <a:pt x="49247" y="573635"/>
                    <a:pt x="54009" y="600093"/>
                  </a:cubicBezTo>
                  <a:cubicBezTo>
                    <a:pt x="58771" y="626551"/>
                    <a:pt x="93167" y="769426"/>
                    <a:pt x="98459" y="774718"/>
                  </a:cubicBezTo>
                  <a:cubicBezTo>
                    <a:pt x="103751" y="780010"/>
                    <a:pt x="87876" y="692168"/>
                    <a:pt x="85759" y="631843"/>
                  </a:cubicBezTo>
                  <a:cubicBezTo>
                    <a:pt x="83642" y="571518"/>
                    <a:pt x="82584" y="461980"/>
                    <a:pt x="85759" y="412768"/>
                  </a:cubicBezTo>
                  <a:cubicBezTo>
                    <a:pt x="88934" y="363556"/>
                    <a:pt x="116980" y="399010"/>
                    <a:pt x="104809" y="336568"/>
                  </a:cubicBezTo>
                  <a:cubicBezTo>
                    <a:pt x="92638" y="274126"/>
                    <a:pt x="-2083" y="2664"/>
                    <a:pt x="34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28F9A28C-7B7E-D20A-2A01-BE1815E2F221}"/>
                </a:ext>
              </a:extLst>
            </p:cNvPr>
            <p:cNvSpPr/>
            <p:nvPr/>
          </p:nvSpPr>
          <p:spPr>
            <a:xfrm>
              <a:off x="12150711" y="3070099"/>
              <a:ext cx="152499" cy="374887"/>
            </a:xfrm>
            <a:custGeom>
              <a:avLst/>
              <a:gdLst>
                <a:gd name="connsiteX0" fmla="*/ 14 w 152499"/>
                <a:gd name="connsiteY0" fmla="*/ 66801 h 374887"/>
                <a:gd name="connsiteX1" fmla="*/ 82564 w 152499"/>
                <a:gd name="connsiteY1" fmla="*/ 6476 h 374887"/>
                <a:gd name="connsiteX2" fmla="*/ 130189 w 152499"/>
                <a:gd name="connsiteY2" fmla="*/ 95376 h 374887"/>
                <a:gd name="connsiteX3" fmla="*/ 92089 w 152499"/>
                <a:gd name="connsiteY3" fmla="*/ 374776 h 374887"/>
                <a:gd name="connsiteX4" fmla="*/ 152414 w 152499"/>
                <a:gd name="connsiteY4" fmla="*/ 60451 h 374887"/>
                <a:gd name="connsiteX5" fmla="*/ 76214 w 152499"/>
                <a:gd name="connsiteY5" fmla="*/ 126 h 374887"/>
                <a:gd name="connsiteX6" fmla="*/ 14 w 152499"/>
                <a:gd name="connsiteY6" fmla="*/ 66801 h 37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99" h="374887">
                  <a:moveTo>
                    <a:pt x="14" y="66801"/>
                  </a:moveTo>
                  <a:cubicBezTo>
                    <a:pt x="1072" y="67859"/>
                    <a:pt x="60868" y="1714"/>
                    <a:pt x="82564" y="6476"/>
                  </a:cubicBezTo>
                  <a:cubicBezTo>
                    <a:pt x="104260" y="11238"/>
                    <a:pt x="128602" y="33993"/>
                    <a:pt x="130189" y="95376"/>
                  </a:cubicBezTo>
                  <a:cubicBezTo>
                    <a:pt x="131776" y="156759"/>
                    <a:pt x="88385" y="380597"/>
                    <a:pt x="92089" y="374776"/>
                  </a:cubicBezTo>
                  <a:cubicBezTo>
                    <a:pt x="95793" y="368955"/>
                    <a:pt x="155060" y="122893"/>
                    <a:pt x="152414" y="60451"/>
                  </a:cubicBezTo>
                  <a:cubicBezTo>
                    <a:pt x="149768" y="-1991"/>
                    <a:pt x="97381" y="-403"/>
                    <a:pt x="76214" y="126"/>
                  </a:cubicBezTo>
                  <a:cubicBezTo>
                    <a:pt x="55047" y="655"/>
                    <a:pt x="-1044" y="65743"/>
                    <a:pt x="14" y="668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53C9E45F-7DB4-DBEF-DF5D-B8879ECF2ACE}"/>
                </a:ext>
              </a:extLst>
            </p:cNvPr>
            <p:cNvSpPr/>
            <p:nvPr/>
          </p:nvSpPr>
          <p:spPr>
            <a:xfrm>
              <a:off x="8393941" y="3590746"/>
              <a:ext cx="150056" cy="571650"/>
            </a:xfrm>
            <a:custGeom>
              <a:avLst/>
              <a:gdLst>
                <a:gd name="connsiteX0" fmla="*/ 32509 w 150056"/>
                <a:gd name="connsiteY0" fmla="*/ 179 h 571650"/>
                <a:gd name="connsiteX1" fmla="*/ 759 w 150056"/>
                <a:gd name="connsiteY1" fmla="*/ 146229 h 571650"/>
                <a:gd name="connsiteX2" fmla="*/ 70609 w 150056"/>
                <a:gd name="connsiteY2" fmla="*/ 568504 h 571650"/>
                <a:gd name="connsiteX3" fmla="*/ 54734 w 150056"/>
                <a:gd name="connsiteY3" fmla="*/ 333554 h 571650"/>
                <a:gd name="connsiteX4" fmla="*/ 35684 w 150056"/>
                <a:gd name="connsiteY4" fmla="*/ 231954 h 571650"/>
                <a:gd name="connsiteX5" fmla="*/ 149984 w 150056"/>
                <a:gd name="connsiteY5" fmla="*/ 349429 h 571650"/>
                <a:gd name="connsiteX6" fmla="*/ 16634 w 150056"/>
                <a:gd name="connsiteY6" fmla="*/ 162104 h 571650"/>
                <a:gd name="connsiteX7" fmla="*/ 16634 w 150056"/>
                <a:gd name="connsiteY7" fmla="*/ 200204 h 571650"/>
                <a:gd name="connsiteX8" fmla="*/ 16634 w 150056"/>
                <a:gd name="connsiteY8" fmla="*/ 117654 h 571650"/>
                <a:gd name="connsiteX9" fmla="*/ 32509 w 150056"/>
                <a:gd name="connsiteY9" fmla="*/ 179 h 5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56" h="571650">
                  <a:moveTo>
                    <a:pt x="32509" y="179"/>
                  </a:moveTo>
                  <a:cubicBezTo>
                    <a:pt x="29863" y="4941"/>
                    <a:pt x="-5591" y="51508"/>
                    <a:pt x="759" y="146229"/>
                  </a:cubicBezTo>
                  <a:cubicBezTo>
                    <a:pt x="7109" y="240950"/>
                    <a:pt x="61613" y="537283"/>
                    <a:pt x="70609" y="568504"/>
                  </a:cubicBezTo>
                  <a:cubicBezTo>
                    <a:pt x="79605" y="599725"/>
                    <a:pt x="60555" y="389646"/>
                    <a:pt x="54734" y="333554"/>
                  </a:cubicBezTo>
                  <a:cubicBezTo>
                    <a:pt x="48913" y="277462"/>
                    <a:pt x="19809" y="229308"/>
                    <a:pt x="35684" y="231954"/>
                  </a:cubicBezTo>
                  <a:cubicBezTo>
                    <a:pt x="51559" y="234600"/>
                    <a:pt x="153159" y="361071"/>
                    <a:pt x="149984" y="349429"/>
                  </a:cubicBezTo>
                  <a:cubicBezTo>
                    <a:pt x="146809" y="337787"/>
                    <a:pt x="38859" y="186975"/>
                    <a:pt x="16634" y="162104"/>
                  </a:cubicBezTo>
                  <a:cubicBezTo>
                    <a:pt x="-5591" y="137233"/>
                    <a:pt x="16634" y="200204"/>
                    <a:pt x="16634" y="200204"/>
                  </a:cubicBezTo>
                  <a:cubicBezTo>
                    <a:pt x="16634" y="192796"/>
                    <a:pt x="11872" y="148345"/>
                    <a:pt x="16634" y="117654"/>
                  </a:cubicBezTo>
                  <a:cubicBezTo>
                    <a:pt x="21396" y="86963"/>
                    <a:pt x="35155" y="-4583"/>
                    <a:pt x="32509" y="1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915C8041-3BAA-DE9C-0352-EF969F1F60F6}"/>
                </a:ext>
              </a:extLst>
            </p:cNvPr>
            <p:cNvSpPr/>
            <p:nvPr/>
          </p:nvSpPr>
          <p:spPr>
            <a:xfrm>
              <a:off x="8118391" y="3402633"/>
              <a:ext cx="209705" cy="156846"/>
            </a:xfrm>
            <a:custGeom>
              <a:avLst/>
              <a:gdLst>
                <a:gd name="connsiteX0" fmla="*/ 209634 w 209705"/>
                <a:gd name="connsiteY0" fmla="*/ 967 h 156846"/>
                <a:gd name="connsiteX1" fmla="*/ 92159 w 209705"/>
                <a:gd name="connsiteY1" fmla="*/ 70817 h 156846"/>
                <a:gd name="connsiteX2" fmla="*/ 84 w 209705"/>
                <a:gd name="connsiteY2" fmla="*/ 156542 h 156846"/>
                <a:gd name="connsiteX3" fmla="*/ 108034 w 209705"/>
                <a:gd name="connsiteY3" fmla="*/ 39067 h 156846"/>
                <a:gd name="connsiteX4" fmla="*/ 209634 w 209705"/>
                <a:gd name="connsiteY4" fmla="*/ 967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05" h="156846">
                  <a:moveTo>
                    <a:pt x="209634" y="967"/>
                  </a:moveTo>
                  <a:cubicBezTo>
                    <a:pt x="206988" y="6259"/>
                    <a:pt x="127084" y="44888"/>
                    <a:pt x="92159" y="70817"/>
                  </a:cubicBezTo>
                  <a:cubicBezTo>
                    <a:pt x="57234" y="96746"/>
                    <a:pt x="-2562" y="161834"/>
                    <a:pt x="84" y="156542"/>
                  </a:cubicBezTo>
                  <a:cubicBezTo>
                    <a:pt x="2730" y="151250"/>
                    <a:pt x="75755" y="65525"/>
                    <a:pt x="108034" y="39067"/>
                  </a:cubicBezTo>
                  <a:cubicBezTo>
                    <a:pt x="140313" y="12609"/>
                    <a:pt x="212280" y="-4325"/>
                    <a:pt x="209634" y="9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600AD6D4-3708-F540-83C7-7F5B5E3A1B8F}"/>
                </a:ext>
              </a:extLst>
            </p:cNvPr>
            <p:cNvSpPr/>
            <p:nvPr/>
          </p:nvSpPr>
          <p:spPr>
            <a:xfrm>
              <a:off x="8364935" y="3497776"/>
              <a:ext cx="39290" cy="533180"/>
            </a:xfrm>
            <a:custGeom>
              <a:avLst/>
              <a:gdLst>
                <a:gd name="connsiteX0" fmla="*/ 1190 w 39290"/>
                <a:gd name="connsiteY0" fmla="*/ 1074 h 533180"/>
                <a:gd name="connsiteX1" fmla="*/ 10715 w 39290"/>
                <a:gd name="connsiteY1" fmla="*/ 207449 h 533180"/>
                <a:gd name="connsiteX2" fmla="*/ 39290 w 39290"/>
                <a:gd name="connsiteY2" fmla="*/ 531299 h 533180"/>
                <a:gd name="connsiteX3" fmla="*/ 10715 w 39290"/>
                <a:gd name="connsiteY3" fmla="*/ 331274 h 533180"/>
                <a:gd name="connsiteX4" fmla="*/ 1190 w 39290"/>
                <a:gd name="connsiteY4" fmla="*/ 134424 h 533180"/>
                <a:gd name="connsiteX5" fmla="*/ 1190 w 39290"/>
                <a:gd name="connsiteY5" fmla="*/ 1074 h 53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0" h="533180">
                  <a:moveTo>
                    <a:pt x="1190" y="1074"/>
                  </a:moveTo>
                  <a:cubicBezTo>
                    <a:pt x="2777" y="13245"/>
                    <a:pt x="4365" y="119078"/>
                    <a:pt x="10715" y="207449"/>
                  </a:cubicBezTo>
                  <a:cubicBezTo>
                    <a:pt x="17065" y="295820"/>
                    <a:pt x="39290" y="510662"/>
                    <a:pt x="39290" y="531299"/>
                  </a:cubicBezTo>
                  <a:cubicBezTo>
                    <a:pt x="39290" y="551936"/>
                    <a:pt x="17065" y="397420"/>
                    <a:pt x="10715" y="331274"/>
                  </a:cubicBezTo>
                  <a:cubicBezTo>
                    <a:pt x="4365" y="265128"/>
                    <a:pt x="2777" y="185753"/>
                    <a:pt x="1190" y="134424"/>
                  </a:cubicBezTo>
                  <a:cubicBezTo>
                    <a:pt x="-397" y="83095"/>
                    <a:pt x="-397" y="-11097"/>
                    <a:pt x="1190" y="10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13A688E2-7AE1-8CEB-5BEE-3482053725C2}"/>
                </a:ext>
              </a:extLst>
            </p:cNvPr>
            <p:cNvSpPr/>
            <p:nvPr/>
          </p:nvSpPr>
          <p:spPr>
            <a:xfrm>
              <a:off x="8404166" y="4232193"/>
              <a:ext cx="201134" cy="595174"/>
            </a:xfrm>
            <a:custGeom>
              <a:avLst/>
              <a:gdLst>
                <a:gd name="connsiteX0" fmla="*/ 59 w 201134"/>
                <a:gd name="connsiteY0" fmla="*/ 82 h 595174"/>
                <a:gd name="connsiteX1" fmla="*/ 111184 w 201134"/>
                <a:gd name="connsiteY1" fmla="*/ 257257 h 595174"/>
                <a:gd name="connsiteX2" fmla="*/ 95309 w 201134"/>
                <a:gd name="connsiteY2" fmla="*/ 355682 h 595174"/>
                <a:gd name="connsiteX3" fmla="*/ 200084 w 201134"/>
                <a:gd name="connsiteY3" fmla="*/ 590632 h 595174"/>
                <a:gd name="connsiteX4" fmla="*/ 146109 w 201134"/>
                <a:gd name="connsiteY4" fmla="*/ 504907 h 595174"/>
                <a:gd name="connsiteX5" fmla="*/ 95309 w 201134"/>
                <a:gd name="connsiteY5" fmla="*/ 431882 h 595174"/>
                <a:gd name="connsiteX6" fmla="*/ 95309 w 201134"/>
                <a:gd name="connsiteY6" fmla="*/ 285832 h 595174"/>
                <a:gd name="connsiteX7" fmla="*/ 59 w 201134"/>
                <a:gd name="connsiteY7" fmla="*/ 82 h 59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134" h="595174">
                  <a:moveTo>
                    <a:pt x="59" y="82"/>
                  </a:moveTo>
                  <a:cubicBezTo>
                    <a:pt x="2705" y="-4680"/>
                    <a:pt x="95309" y="197990"/>
                    <a:pt x="111184" y="257257"/>
                  </a:cubicBezTo>
                  <a:cubicBezTo>
                    <a:pt x="127059" y="316524"/>
                    <a:pt x="80492" y="300120"/>
                    <a:pt x="95309" y="355682"/>
                  </a:cubicBezTo>
                  <a:cubicBezTo>
                    <a:pt x="110126" y="411244"/>
                    <a:pt x="191617" y="565761"/>
                    <a:pt x="200084" y="590632"/>
                  </a:cubicBezTo>
                  <a:cubicBezTo>
                    <a:pt x="208551" y="615503"/>
                    <a:pt x="163572" y="531365"/>
                    <a:pt x="146109" y="504907"/>
                  </a:cubicBezTo>
                  <a:cubicBezTo>
                    <a:pt x="128646" y="478449"/>
                    <a:pt x="103776" y="468395"/>
                    <a:pt x="95309" y="431882"/>
                  </a:cubicBezTo>
                  <a:cubicBezTo>
                    <a:pt x="86842" y="395370"/>
                    <a:pt x="107480" y="353036"/>
                    <a:pt x="95309" y="285832"/>
                  </a:cubicBezTo>
                  <a:cubicBezTo>
                    <a:pt x="83138" y="218628"/>
                    <a:pt x="-2587" y="4844"/>
                    <a:pt x="59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53209CAF-756A-9053-68A1-5A8470DC2085}"/>
                </a:ext>
              </a:extLst>
            </p:cNvPr>
            <p:cNvSpPr/>
            <p:nvPr/>
          </p:nvSpPr>
          <p:spPr>
            <a:xfrm>
              <a:off x="8678188" y="4856723"/>
              <a:ext cx="314949" cy="759221"/>
            </a:xfrm>
            <a:custGeom>
              <a:avLst/>
              <a:gdLst>
                <a:gd name="connsiteX0" fmla="*/ 2262 w 314949"/>
                <a:gd name="connsiteY0" fmla="*/ 7377 h 759221"/>
                <a:gd name="connsiteX1" fmla="*/ 310237 w 314949"/>
                <a:gd name="connsiteY1" fmla="*/ 750327 h 759221"/>
                <a:gd name="connsiteX2" fmla="*/ 176887 w 314949"/>
                <a:gd name="connsiteY2" fmla="*/ 391552 h 759221"/>
                <a:gd name="connsiteX3" fmla="*/ 2262 w 314949"/>
                <a:gd name="connsiteY3" fmla="*/ 7377 h 75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949" h="759221">
                  <a:moveTo>
                    <a:pt x="2262" y="7377"/>
                  </a:moveTo>
                  <a:cubicBezTo>
                    <a:pt x="24487" y="67173"/>
                    <a:pt x="281133" y="686298"/>
                    <a:pt x="310237" y="750327"/>
                  </a:cubicBezTo>
                  <a:cubicBezTo>
                    <a:pt x="339341" y="814356"/>
                    <a:pt x="226100" y="515906"/>
                    <a:pt x="176887" y="391552"/>
                  </a:cubicBezTo>
                  <a:cubicBezTo>
                    <a:pt x="127674" y="267198"/>
                    <a:pt x="-19963" y="-52419"/>
                    <a:pt x="2262" y="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0D993BB7-1A47-E813-0E74-79DA197F0D66}"/>
                </a:ext>
              </a:extLst>
            </p:cNvPr>
            <p:cNvSpPr/>
            <p:nvPr/>
          </p:nvSpPr>
          <p:spPr>
            <a:xfrm>
              <a:off x="9068380" y="5662393"/>
              <a:ext cx="595668" cy="403390"/>
            </a:xfrm>
            <a:custGeom>
              <a:avLst/>
              <a:gdLst>
                <a:gd name="connsiteX0" fmla="*/ 2595 w 595668"/>
                <a:gd name="connsiteY0" fmla="*/ 1807 h 403390"/>
                <a:gd name="connsiteX1" fmla="*/ 278820 w 595668"/>
                <a:gd name="connsiteY1" fmla="*/ 144682 h 403390"/>
                <a:gd name="connsiteX2" fmla="*/ 589970 w 595668"/>
                <a:gd name="connsiteY2" fmla="*/ 401857 h 403390"/>
                <a:gd name="connsiteX3" fmla="*/ 447095 w 595668"/>
                <a:gd name="connsiteY3" fmla="*/ 239932 h 403390"/>
                <a:gd name="connsiteX4" fmla="*/ 2595 w 595668"/>
                <a:gd name="connsiteY4" fmla="*/ 1807 h 4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668" h="403390">
                  <a:moveTo>
                    <a:pt x="2595" y="1807"/>
                  </a:moveTo>
                  <a:cubicBezTo>
                    <a:pt x="-25451" y="-14068"/>
                    <a:pt x="180924" y="78007"/>
                    <a:pt x="278820" y="144682"/>
                  </a:cubicBezTo>
                  <a:cubicBezTo>
                    <a:pt x="376716" y="211357"/>
                    <a:pt x="561924" y="385982"/>
                    <a:pt x="589970" y="401857"/>
                  </a:cubicBezTo>
                  <a:cubicBezTo>
                    <a:pt x="618016" y="417732"/>
                    <a:pt x="538112" y="306607"/>
                    <a:pt x="447095" y="239932"/>
                  </a:cubicBezTo>
                  <a:cubicBezTo>
                    <a:pt x="356078" y="173257"/>
                    <a:pt x="30641" y="17682"/>
                    <a:pt x="2595" y="18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98D3D16E-FC1A-39FD-6901-1863AB48DCF0}"/>
                </a:ext>
              </a:extLst>
            </p:cNvPr>
            <p:cNvSpPr/>
            <p:nvPr/>
          </p:nvSpPr>
          <p:spPr>
            <a:xfrm>
              <a:off x="10007456" y="6067353"/>
              <a:ext cx="962473" cy="98090"/>
            </a:xfrm>
            <a:custGeom>
              <a:avLst/>
              <a:gdLst>
                <a:gd name="connsiteX0" fmla="*/ 144 w 962473"/>
                <a:gd name="connsiteY0" fmla="*/ 73097 h 98090"/>
                <a:gd name="connsiteX1" fmla="*/ 565294 w 962473"/>
                <a:gd name="connsiteY1" fmla="*/ 95322 h 98090"/>
                <a:gd name="connsiteX2" fmla="*/ 962169 w 962473"/>
                <a:gd name="connsiteY2" fmla="*/ 72 h 98090"/>
                <a:gd name="connsiteX3" fmla="*/ 619269 w 962473"/>
                <a:gd name="connsiteY3" fmla="*/ 79447 h 98090"/>
                <a:gd name="connsiteX4" fmla="*/ 144 w 962473"/>
                <a:gd name="connsiteY4" fmla="*/ 73097 h 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473" h="98090">
                  <a:moveTo>
                    <a:pt x="144" y="73097"/>
                  </a:moveTo>
                  <a:cubicBezTo>
                    <a:pt x="-8852" y="75743"/>
                    <a:pt x="404957" y="107493"/>
                    <a:pt x="565294" y="95322"/>
                  </a:cubicBezTo>
                  <a:cubicBezTo>
                    <a:pt x="725631" y="83151"/>
                    <a:pt x="953173" y="2718"/>
                    <a:pt x="962169" y="72"/>
                  </a:cubicBezTo>
                  <a:cubicBezTo>
                    <a:pt x="971165" y="-2574"/>
                    <a:pt x="779077" y="67805"/>
                    <a:pt x="619269" y="79447"/>
                  </a:cubicBezTo>
                  <a:cubicBezTo>
                    <a:pt x="459461" y="91089"/>
                    <a:pt x="9140" y="70451"/>
                    <a:pt x="144" y="730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55E14688-1E2E-CE48-B31F-ACA7B886CE89}"/>
                </a:ext>
              </a:extLst>
            </p:cNvPr>
            <p:cNvSpPr/>
            <p:nvPr/>
          </p:nvSpPr>
          <p:spPr>
            <a:xfrm>
              <a:off x="11198054" y="5218409"/>
              <a:ext cx="611082" cy="731875"/>
            </a:xfrm>
            <a:custGeom>
              <a:avLst/>
              <a:gdLst>
                <a:gd name="connsiteX0" fmla="*/ 609633 w 611082"/>
                <a:gd name="connsiteY0" fmla="*/ 2948 h 731875"/>
                <a:gd name="connsiteX1" fmla="*/ 238572 w 611082"/>
                <a:gd name="connsiteY1" fmla="*/ 433643 h 731875"/>
                <a:gd name="connsiteX2" fmla="*/ 371094 w 611082"/>
                <a:gd name="connsiteY2" fmla="*/ 301121 h 731875"/>
                <a:gd name="connsiteX3" fmla="*/ 33 w 611082"/>
                <a:gd name="connsiteY3" fmla="*/ 731817 h 731875"/>
                <a:gd name="connsiteX4" fmla="*/ 351216 w 611082"/>
                <a:gd name="connsiteY4" fmla="*/ 267991 h 731875"/>
                <a:gd name="connsiteX5" fmla="*/ 609633 w 611082"/>
                <a:gd name="connsiteY5" fmla="*/ 2948 h 73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2" h="731875">
                  <a:moveTo>
                    <a:pt x="609633" y="2948"/>
                  </a:moveTo>
                  <a:cubicBezTo>
                    <a:pt x="590859" y="30557"/>
                    <a:pt x="278329" y="383947"/>
                    <a:pt x="238572" y="433643"/>
                  </a:cubicBezTo>
                  <a:cubicBezTo>
                    <a:pt x="198815" y="483339"/>
                    <a:pt x="410850" y="251425"/>
                    <a:pt x="371094" y="301121"/>
                  </a:cubicBezTo>
                  <a:cubicBezTo>
                    <a:pt x="331338" y="350817"/>
                    <a:pt x="3346" y="737339"/>
                    <a:pt x="33" y="731817"/>
                  </a:cubicBezTo>
                  <a:cubicBezTo>
                    <a:pt x="-3280" y="726295"/>
                    <a:pt x="241886" y="388365"/>
                    <a:pt x="351216" y="267991"/>
                  </a:cubicBezTo>
                  <a:cubicBezTo>
                    <a:pt x="460546" y="147617"/>
                    <a:pt x="628407" y="-24661"/>
                    <a:pt x="609633" y="29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0CE3E67B-DF13-8CCF-0482-9D30931DD80C}"/>
                </a:ext>
              </a:extLst>
            </p:cNvPr>
            <p:cNvSpPr/>
            <p:nvPr/>
          </p:nvSpPr>
          <p:spPr>
            <a:xfrm>
              <a:off x="11971412" y="4306919"/>
              <a:ext cx="141588" cy="682995"/>
            </a:xfrm>
            <a:custGeom>
              <a:avLst/>
              <a:gdLst>
                <a:gd name="connsiteX0" fmla="*/ 134449 w 141588"/>
                <a:gd name="connsiteY0" fmla="*/ 38 h 682995"/>
                <a:gd name="connsiteX1" fmla="*/ 101318 w 141588"/>
                <a:gd name="connsiteY1" fmla="*/ 298211 h 682995"/>
                <a:gd name="connsiteX2" fmla="*/ 54936 w 141588"/>
                <a:gd name="connsiteY2" fmla="*/ 536751 h 682995"/>
                <a:gd name="connsiteX3" fmla="*/ 1927 w 141588"/>
                <a:gd name="connsiteY3" fmla="*/ 675898 h 682995"/>
                <a:gd name="connsiteX4" fmla="*/ 127823 w 141588"/>
                <a:gd name="connsiteY4" fmla="*/ 318090 h 682995"/>
                <a:gd name="connsiteX5" fmla="*/ 134449 w 141588"/>
                <a:gd name="connsiteY5" fmla="*/ 38 h 68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88" h="682995">
                  <a:moveTo>
                    <a:pt x="134449" y="38"/>
                  </a:moveTo>
                  <a:cubicBezTo>
                    <a:pt x="130031" y="-3275"/>
                    <a:pt x="114570" y="208759"/>
                    <a:pt x="101318" y="298211"/>
                  </a:cubicBezTo>
                  <a:cubicBezTo>
                    <a:pt x="88066" y="387663"/>
                    <a:pt x="71501" y="473803"/>
                    <a:pt x="54936" y="536751"/>
                  </a:cubicBezTo>
                  <a:cubicBezTo>
                    <a:pt x="38371" y="599699"/>
                    <a:pt x="-10221" y="712341"/>
                    <a:pt x="1927" y="675898"/>
                  </a:cubicBezTo>
                  <a:cubicBezTo>
                    <a:pt x="14075" y="639455"/>
                    <a:pt x="104632" y="424107"/>
                    <a:pt x="127823" y="318090"/>
                  </a:cubicBezTo>
                  <a:cubicBezTo>
                    <a:pt x="151014" y="212073"/>
                    <a:pt x="138867" y="3351"/>
                    <a:pt x="134449" y="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472C858A-1EB2-71A0-33B0-B553390C520E}"/>
                </a:ext>
              </a:extLst>
            </p:cNvPr>
            <p:cNvSpPr/>
            <p:nvPr/>
          </p:nvSpPr>
          <p:spPr>
            <a:xfrm>
              <a:off x="9316059" y="2224738"/>
              <a:ext cx="379014" cy="28420"/>
            </a:xfrm>
            <a:custGeom>
              <a:avLst/>
              <a:gdLst>
                <a:gd name="connsiteX0" fmla="*/ 219 w 379014"/>
                <a:gd name="connsiteY0" fmla="*/ 14879 h 28420"/>
                <a:gd name="connsiteX1" fmla="*/ 358028 w 379014"/>
                <a:gd name="connsiteY1" fmla="*/ 28132 h 28420"/>
                <a:gd name="connsiteX2" fmla="*/ 305019 w 379014"/>
                <a:gd name="connsiteY2" fmla="*/ 1627 h 28420"/>
                <a:gd name="connsiteX3" fmla="*/ 219 w 379014"/>
                <a:gd name="connsiteY3" fmla="*/ 14879 h 2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014" h="28420">
                  <a:moveTo>
                    <a:pt x="219" y="14879"/>
                  </a:moveTo>
                  <a:cubicBezTo>
                    <a:pt x="9054" y="19297"/>
                    <a:pt x="307228" y="30341"/>
                    <a:pt x="358028" y="28132"/>
                  </a:cubicBezTo>
                  <a:cubicBezTo>
                    <a:pt x="408828" y="25923"/>
                    <a:pt x="358028" y="8253"/>
                    <a:pt x="305019" y="1627"/>
                  </a:cubicBezTo>
                  <a:cubicBezTo>
                    <a:pt x="252010" y="-4999"/>
                    <a:pt x="-8616" y="10461"/>
                    <a:pt x="219" y="148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AF79F1C4-625A-5473-88BE-5686109EDD1B}"/>
                </a:ext>
              </a:extLst>
            </p:cNvPr>
            <p:cNvSpPr/>
            <p:nvPr/>
          </p:nvSpPr>
          <p:spPr>
            <a:xfrm>
              <a:off x="10323155" y="2093117"/>
              <a:ext cx="776513" cy="153499"/>
            </a:xfrm>
            <a:custGeom>
              <a:avLst/>
              <a:gdLst>
                <a:gd name="connsiteX0" fmla="*/ 288 w 776513"/>
                <a:gd name="connsiteY0" fmla="*/ 153126 h 153499"/>
                <a:gd name="connsiteX1" fmla="*/ 212323 w 776513"/>
                <a:gd name="connsiteY1" fmla="*/ 93492 h 153499"/>
                <a:gd name="connsiteX2" fmla="*/ 146062 w 776513"/>
                <a:gd name="connsiteY2" fmla="*/ 106744 h 153499"/>
                <a:gd name="connsiteX3" fmla="*/ 470741 w 776513"/>
                <a:gd name="connsiteY3" fmla="*/ 27231 h 153499"/>
                <a:gd name="connsiteX4" fmla="*/ 775541 w 776513"/>
                <a:gd name="connsiteY4" fmla="*/ 27231 h 153499"/>
                <a:gd name="connsiteX5" fmla="*/ 556880 w 776513"/>
                <a:gd name="connsiteY5" fmla="*/ 726 h 153499"/>
                <a:gd name="connsiteX6" fmla="*/ 265332 w 776513"/>
                <a:gd name="connsiteY6" fmla="*/ 60361 h 153499"/>
                <a:gd name="connsiteX7" fmla="*/ 288 w 776513"/>
                <a:gd name="connsiteY7" fmla="*/ 153126 h 15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513" h="153499">
                  <a:moveTo>
                    <a:pt x="288" y="153126"/>
                  </a:moveTo>
                  <a:cubicBezTo>
                    <a:pt x="-8547" y="158648"/>
                    <a:pt x="188027" y="101222"/>
                    <a:pt x="212323" y="93492"/>
                  </a:cubicBezTo>
                  <a:cubicBezTo>
                    <a:pt x="236619" y="85762"/>
                    <a:pt x="102993" y="117787"/>
                    <a:pt x="146062" y="106744"/>
                  </a:cubicBezTo>
                  <a:cubicBezTo>
                    <a:pt x="189131" y="95701"/>
                    <a:pt x="365828" y="40483"/>
                    <a:pt x="470741" y="27231"/>
                  </a:cubicBezTo>
                  <a:cubicBezTo>
                    <a:pt x="575654" y="13979"/>
                    <a:pt x="761185" y="31648"/>
                    <a:pt x="775541" y="27231"/>
                  </a:cubicBezTo>
                  <a:cubicBezTo>
                    <a:pt x="789897" y="22814"/>
                    <a:pt x="641915" y="-4796"/>
                    <a:pt x="556880" y="726"/>
                  </a:cubicBezTo>
                  <a:cubicBezTo>
                    <a:pt x="471845" y="6248"/>
                    <a:pt x="360306" y="34961"/>
                    <a:pt x="265332" y="60361"/>
                  </a:cubicBezTo>
                  <a:cubicBezTo>
                    <a:pt x="170358" y="85761"/>
                    <a:pt x="9123" y="147604"/>
                    <a:pt x="288" y="153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83E265AA-6044-FF65-8B8A-2F96FC96105D}"/>
                </a:ext>
              </a:extLst>
            </p:cNvPr>
            <p:cNvSpPr/>
            <p:nvPr/>
          </p:nvSpPr>
          <p:spPr>
            <a:xfrm>
              <a:off x="8984416" y="1710676"/>
              <a:ext cx="610775" cy="244277"/>
            </a:xfrm>
            <a:custGeom>
              <a:avLst/>
              <a:gdLst>
                <a:gd name="connsiteX0" fmla="*/ 558 w 610775"/>
                <a:gd name="connsiteY0" fmla="*/ 244020 h 244277"/>
                <a:gd name="connsiteX1" fmla="*/ 278854 w 610775"/>
                <a:gd name="connsiteY1" fmla="*/ 51863 h 244277"/>
                <a:gd name="connsiteX2" fmla="*/ 610158 w 610775"/>
                <a:gd name="connsiteY2" fmla="*/ 58489 h 244277"/>
                <a:gd name="connsiteX3" fmla="*/ 351741 w 610775"/>
                <a:gd name="connsiteY3" fmla="*/ 5481 h 244277"/>
                <a:gd name="connsiteX4" fmla="*/ 558 w 610775"/>
                <a:gd name="connsiteY4" fmla="*/ 244020 h 2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75" h="244277">
                  <a:moveTo>
                    <a:pt x="558" y="244020"/>
                  </a:moveTo>
                  <a:cubicBezTo>
                    <a:pt x="-11590" y="251750"/>
                    <a:pt x="177254" y="82785"/>
                    <a:pt x="278854" y="51863"/>
                  </a:cubicBezTo>
                  <a:cubicBezTo>
                    <a:pt x="380454" y="20941"/>
                    <a:pt x="598010" y="66219"/>
                    <a:pt x="610158" y="58489"/>
                  </a:cubicBezTo>
                  <a:cubicBezTo>
                    <a:pt x="622306" y="50759"/>
                    <a:pt x="452237" y="-19919"/>
                    <a:pt x="351741" y="5481"/>
                  </a:cubicBezTo>
                  <a:cubicBezTo>
                    <a:pt x="251245" y="30881"/>
                    <a:pt x="12706" y="236290"/>
                    <a:pt x="558" y="2440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F2329C30-A82C-74FE-07FB-172A078E6ED9}"/>
              </a:ext>
            </a:extLst>
          </p:cNvPr>
          <p:cNvGrpSpPr/>
          <p:nvPr/>
        </p:nvGrpSpPr>
        <p:grpSpPr>
          <a:xfrm>
            <a:off x="3382835" y="746857"/>
            <a:ext cx="5197172" cy="5122180"/>
            <a:chOff x="2231070" y="1777287"/>
            <a:chExt cx="5197172" cy="5122180"/>
          </a:xfrm>
          <a:solidFill>
            <a:schemeClr val="bg1">
              <a:lumMod val="50000"/>
            </a:schemeClr>
          </a:solidFill>
        </p:grpSpPr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BBD6907-DACC-A95A-3FFC-4C215ED2341F}"/>
                </a:ext>
              </a:extLst>
            </p:cNvPr>
            <p:cNvSpPr/>
            <p:nvPr/>
          </p:nvSpPr>
          <p:spPr>
            <a:xfrm>
              <a:off x="5320276" y="4639390"/>
              <a:ext cx="890045" cy="256104"/>
            </a:xfrm>
            <a:custGeom>
              <a:avLst/>
              <a:gdLst>
                <a:gd name="connsiteX0" fmla="*/ 1024 w 890045"/>
                <a:gd name="connsiteY0" fmla="*/ 56435 h 256104"/>
                <a:gd name="connsiteX1" fmla="*/ 324874 w 890045"/>
                <a:gd name="connsiteY1" fmla="*/ 2460 h 256104"/>
                <a:gd name="connsiteX2" fmla="*/ 467749 w 890045"/>
                <a:gd name="connsiteY2" fmla="*/ 8810 h 256104"/>
                <a:gd name="connsiteX3" fmla="*/ 486799 w 890045"/>
                <a:gd name="connsiteY3" fmla="*/ 5635 h 256104"/>
                <a:gd name="connsiteX4" fmla="*/ 505849 w 890045"/>
                <a:gd name="connsiteY4" fmla="*/ 59610 h 256104"/>
                <a:gd name="connsiteX5" fmla="*/ 705874 w 890045"/>
                <a:gd name="connsiteY5" fmla="*/ 154860 h 256104"/>
                <a:gd name="connsiteX6" fmla="*/ 588399 w 890045"/>
                <a:gd name="connsiteY6" fmla="*/ 113585 h 256104"/>
                <a:gd name="connsiteX7" fmla="*/ 753499 w 890045"/>
                <a:gd name="connsiteY7" fmla="*/ 221535 h 256104"/>
                <a:gd name="connsiteX8" fmla="*/ 890024 w 890045"/>
                <a:gd name="connsiteY8" fmla="*/ 253285 h 256104"/>
                <a:gd name="connsiteX9" fmla="*/ 743974 w 890045"/>
                <a:gd name="connsiteY9" fmla="*/ 243760 h 256104"/>
                <a:gd name="connsiteX10" fmla="*/ 610624 w 890045"/>
                <a:gd name="connsiteY10" fmla="*/ 158035 h 256104"/>
                <a:gd name="connsiteX11" fmla="*/ 426474 w 890045"/>
                <a:gd name="connsiteY11" fmla="*/ 135810 h 256104"/>
                <a:gd name="connsiteX12" fmla="*/ 509024 w 890045"/>
                <a:gd name="connsiteY12" fmla="*/ 100885 h 256104"/>
                <a:gd name="connsiteX13" fmla="*/ 296299 w 890045"/>
                <a:gd name="connsiteY13" fmla="*/ 72310 h 256104"/>
                <a:gd name="connsiteX14" fmla="*/ 86749 w 890045"/>
                <a:gd name="connsiteY14" fmla="*/ 113585 h 256104"/>
                <a:gd name="connsiteX15" fmla="*/ 216924 w 890045"/>
                <a:gd name="connsiteY15" fmla="*/ 50085 h 256104"/>
                <a:gd name="connsiteX16" fmla="*/ 1024 w 890045"/>
                <a:gd name="connsiteY16" fmla="*/ 56435 h 2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0045" h="256104">
                  <a:moveTo>
                    <a:pt x="1024" y="56435"/>
                  </a:moveTo>
                  <a:cubicBezTo>
                    <a:pt x="19016" y="48497"/>
                    <a:pt x="247087" y="10397"/>
                    <a:pt x="324874" y="2460"/>
                  </a:cubicBezTo>
                  <a:cubicBezTo>
                    <a:pt x="402662" y="-5478"/>
                    <a:pt x="440762" y="8281"/>
                    <a:pt x="467749" y="8810"/>
                  </a:cubicBezTo>
                  <a:cubicBezTo>
                    <a:pt x="494736" y="9339"/>
                    <a:pt x="480449" y="-2832"/>
                    <a:pt x="486799" y="5635"/>
                  </a:cubicBezTo>
                  <a:cubicBezTo>
                    <a:pt x="493149" y="14102"/>
                    <a:pt x="469337" y="34739"/>
                    <a:pt x="505849" y="59610"/>
                  </a:cubicBezTo>
                  <a:cubicBezTo>
                    <a:pt x="542361" y="84481"/>
                    <a:pt x="692116" y="145864"/>
                    <a:pt x="705874" y="154860"/>
                  </a:cubicBezTo>
                  <a:cubicBezTo>
                    <a:pt x="719632" y="163856"/>
                    <a:pt x="580462" y="102473"/>
                    <a:pt x="588399" y="113585"/>
                  </a:cubicBezTo>
                  <a:cubicBezTo>
                    <a:pt x="596337" y="124698"/>
                    <a:pt x="703228" y="198252"/>
                    <a:pt x="753499" y="221535"/>
                  </a:cubicBezTo>
                  <a:cubicBezTo>
                    <a:pt x="803770" y="244818"/>
                    <a:pt x="891611" y="249581"/>
                    <a:pt x="890024" y="253285"/>
                  </a:cubicBezTo>
                  <a:cubicBezTo>
                    <a:pt x="888437" y="256989"/>
                    <a:pt x="790541" y="259635"/>
                    <a:pt x="743974" y="243760"/>
                  </a:cubicBezTo>
                  <a:cubicBezTo>
                    <a:pt x="697407" y="227885"/>
                    <a:pt x="663541" y="176027"/>
                    <a:pt x="610624" y="158035"/>
                  </a:cubicBezTo>
                  <a:cubicBezTo>
                    <a:pt x="557707" y="140043"/>
                    <a:pt x="443407" y="145335"/>
                    <a:pt x="426474" y="135810"/>
                  </a:cubicBezTo>
                  <a:cubicBezTo>
                    <a:pt x="409541" y="126285"/>
                    <a:pt x="530720" y="111468"/>
                    <a:pt x="509024" y="100885"/>
                  </a:cubicBezTo>
                  <a:cubicBezTo>
                    <a:pt x="487328" y="90302"/>
                    <a:pt x="366678" y="70193"/>
                    <a:pt x="296299" y="72310"/>
                  </a:cubicBezTo>
                  <a:cubicBezTo>
                    <a:pt x="225920" y="74427"/>
                    <a:pt x="99978" y="117289"/>
                    <a:pt x="86749" y="113585"/>
                  </a:cubicBezTo>
                  <a:cubicBezTo>
                    <a:pt x="73520" y="109881"/>
                    <a:pt x="225920" y="61727"/>
                    <a:pt x="216924" y="50085"/>
                  </a:cubicBezTo>
                  <a:cubicBezTo>
                    <a:pt x="207928" y="38443"/>
                    <a:pt x="-16968" y="64373"/>
                    <a:pt x="1024" y="56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B0EFB1F4-FBEE-1F1B-6F3C-BB69DD1FA21D}"/>
                </a:ext>
              </a:extLst>
            </p:cNvPr>
            <p:cNvSpPr/>
            <p:nvPr/>
          </p:nvSpPr>
          <p:spPr>
            <a:xfrm>
              <a:off x="3844633" y="4299424"/>
              <a:ext cx="937412" cy="301811"/>
            </a:xfrm>
            <a:custGeom>
              <a:avLst/>
              <a:gdLst>
                <a:gd name="connsiteX0" fmla="*/ 292 w 937412"/>
                <a:gd name="connsiteY0" fmla="*/ 94776 h 301811"/>
                <a:gd name="connsiteX1" fmla="*/ 228892 w 937412"/>
                <a:gd name="connsiteY1" fmla="*/ 69376 h 301811"/>
                <a:gd name="connsiteX2" fmla="*/ 152692 w 937412"/>
                <a:gd name="connsiteY2" fmla="*/ 82076 h 301811"/>
                <a:gd name="connsiteX3" fmla="*/ 517817 w 937412"/>
                <a:gd name="connsiteY3" fmla="*/ 2701 h 301811"/>
                <a:gd name="connsiteX4" fmla="*/ 444792 w 937412"/>
                <a:gd name="connsiteY4" fmla="*/ 21751 h 301811"/>
                <a:gd name="connsiteX5" fmla="*/ 647992 w 937412"/>
                <a:gd name="connsiteY5" fmla="*/ 53501 h 301811"/>
                <a:gd name="connsiteX6" fmla="*/ 644817 w 937412"/>
                <a:gd name="connsiteY6" fmla="*/ 78901 h 301811"/>
                <a:gd name="connsiteX7" fmla="*/ 787692 w 937412"/>
                <a:gd name="connsiteY7" fmla="*/ 132876 h 301811"/>
                <a:gd name="connsiteX8" fmla="*/ 752767 w 937412"/>
                <a:gd name="connsiteY8" fmla="*/ 148751 h 301811"/>
                <a:gd name="connsiteX9" fmla="*/ 936917 w 937412"/>
                <a:gd name="connsiteY9" fmla="*/ 301151 h 301811"/>
                <a:gd name="connsiteX10" fmla="*/ 794042 w 937412"/>
                <a:gd name="connsiteY10" fmla="*/ 199551 h 301811"/>
                <a:gd name="connsiteX11" fmla="*/ 432092 w 937412"/>
                <a:gd name="connsiteY11" fmla="*/ 91601 h 301811"/>
                <a:gd name="connsiteX12" fmla="*/ 546392 w 937412"/>
                <a:gd name="connsiteY12" fmla="*/ 164626 h 301811"/>
                <a:gd name="connsiteX13" fmla="*/ 343192 w 937412"/>
                <a:gd name="connsiteY13" fmla="*/ 123351 h 301811"/>
                <a:gd name="connsiteX14" fmla="*/ 419392 w 937412"/>
                <a:gd name="connsiteY14" fmla="*/ 88426 h 301811"/>
                <a:gd name="connsiteX15" fmla="*/ 219367 w 937412"/>
                <a:gd name="connsiteY15" fmla="*/ 104301 h 301811"/>
                <a:gd name="connsiteX16" fmla="*/ 76492 w 937412"/>
                <a:gd name="connsiteY16" fmla="*/ 110651 h 301811"/>
                <a:gd name="connsiteX17" fmla="*/ 178092 w 937412"/>
                <a:gd name="connsiteY17" fmla="*/ 85251 h 301811"/>
                <a:gd name="connsiteX18" fmla="*/ 292 w 937412"/>
                <a:gd name="connsiteY18" fmla="*/ 94776 h 3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7412" h="301811">
                  <a:moveTo>
                    <a:pt x="292" y="94776"/>
                  </a:moveTo>
                  <a:cubicBezTo>
                    <a:pt x="8759" y="92130"/>
                    <a:pt x="203492" y="71493"/>
                    <a:pt x="228892" y="69376"/>
                  </a:cubicBezTo>
                  <a:cubicBezTo>
                    <a:pt x="254292" y="67259"/>
                    <a:pt x="104538" y="93188"/>
                    <a:pt x="152692" y="82076"/>
                  </a:cubicBezTo>
                  <a:cubicBezTo>
                    <a:pt x="200846" y="70963"/>
                    <a:pt x="469134" y="12755"/>
                    <a:pt x="517817" y="2701"/>
                  </a:cubicBezTo>
                  <a:cubicBezTo>
                    <a:pt x="566500" y="-7353"/>
                    <a:pt x="423096" y="13284"/>
                    <a:pt x="444792" y="21751"/>
                  </a:cubicBezTo>
                  <a:cubicBezTo>
                    <a:pt x="466488" y="30218"/>
                    <a:pt x="614655" y="43976"/>
                    <a:pt x="647992" y="53501"/>
                  </a:cubicBezTo>
                  <a:cubicBezTo>
                    <a:pt x="681330" y="63026"/>
                    <a:pt x="621534" y="65672"/>
                    <a:pt x="644817" y="78901"/>
                  </a:cubicBezTo>
                  <a:cubicBezTo>
                    <a:pt x="668100" y="92130"/>
                    <a:pt x="769700" y="121234"/>
                    <a:pt x="787692" y="132876"/>
                  </a:cubicBezTo>
                  <a:cubicBezTo>
                    <a:pt x="805684" y="144518"/>
                    <a:pt x="727896" y="120705"/>
                    <a:pt x="752767" y="148751"/>
                  </a:cubicBezTo>
                  <a:cubicBezTo>
                    <a:pt x="777638" y="176797"/>
                    <a:pt x="930038" y="292684"/>
                    <a:pt x="936917" y="301151"/>
                  </a:cubicBezTo>
                  <a:cubicBezTo>
                    <a:pt x="943796" y="309618"/>
                    <a:pt x="878180" y="234476"/>
                    <a:pt x="794042" y="199551"/>
                  </a:cubicBezTo>
                  <a:cubicBezTo>
                    <a:pt x="709905" y="164626"/>
                    <a:pt x="473367" y="97422"/>
                    <a:pt x="432092" y="91601"/>
                  </a:cubicBezTo>
                  <a:cubicBezTo>
                    <a:pt x="390817" y="85780"/>
                    <a:pt x="561209" y="159334"/>
                    <a:pt x="546392" y="164626"/>
                  </a:cubicBezTo>
                  <a:cubicBezTo>
                    <a:pt x="531575" y="169918"/>
                    <a:pt x="364359" y="136051"/>
                    <a:pt x="343192" y="123351"/>
                  </a:cubicBezTo>
                  <a:cubicBezTo>
                    <a:pt x="322025" y="110651"/>
                    <a:pt x="440030" y="91601"/>
                    <a:pt x="419392" y="88426"/>
                  </a:cubicBezTo>
                  <a:cubicBezTo>
                    <a:pt x="398755" y="85251"/>
                    <a:pt x="276517" y="100597"/>
                    <a:pt x="219367" y="104301"/>
                  </a:cubicBezTo>
                  <a:cubicBezTo>
                    <a:pt x="162217" y="108005"/>
                    <a:pt x="83371" y="113826"/>
                    <a:pt x="76492" y="110651"/>
                  </a:cubicBezTo>
                  <a:cubicBezTo>
                    <a:pt x="69613" y="107476"/>
                    <a:pt x="186029" y="89484"/>
                    <a:pt x="178092" y="85251"/>
                  </a:cubicBezTo>
                  <a:cubicBezTo>
                    <a:pt x="170155" y="81018"/>
                    <a:pt x="-8175" y="97422"/>
                    <a:pt x="292" y="94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40686BAC-2DCD-E401-C727-E4BB26E1CBAB}"/>
                </a:ext>
              </a:extLst>
            </p:cNvPr>
            <p:cNvSpPr/>
            <p:nvPr/>
          </p:nvSpPr>
          <p:spPr>
            <a:xfrm>
              <a:off x="5116212" y="4511188"/>
              <a:ext cx="138417" cy="599549"/>
            </a:xfrm>
            <a:custGeom>
              <a:avLst/>
              <a:gdLst>
                <a:gd name="connsiteX0" fmla="*/ 138413 w 138417"/>
                <a:gd name="connsiteY0" fmla="*/ 487 h 599549"/>
                <a:gd name="connsiteX1" fmla="*/ 71738 w 138417"/>
                <a:gd name="connsiteY1" fmla="*/ 162412 h 599549"/>
                <a:gd name="connsiteX2" fmla="*/ 33638 w 138417"/>
                <a:gd name="connsiteY2" fmla="*/ 403712 h 599549"/>
                <a:gd name="connsiteX3" fmla="*/ 8238 w 138417"/>
                <a:gd name="connsiteY3" fmla="*/ 298937 h 599549"/>
                <a:gd name="connsiteX4" fmla="*/ 36813 w 138417"/>
                <a:gd name="connsiteY4" fmla="*/ 597387 h 599549"/>
                <a:gd name="connsiteX5" fmla="*/ 20938 w 138417"/>
                <a:gd name="connsiteY5" fmla="*/ 422762 h 599549"/>
                <a:gd name="connsiteX6" fmla="*/ 1888 w 138417"/>
                <a:gd name="connsiteY6" fmla="*/ 219562 h 599549"/>
                <a:gd name="connsiteX7" fmla="*/ 8238 w 138417"/>
                <a:gd name="connsiteY7" fmla="*/ 302112 h 599549"/>
                <a:gd name="connsiteX8" fmla="*/ 68563 w 138417"/>
                <a:gd name="connsiteY8" fmla="*/ 117962 h 599549"/>
                <a:gd name="connsiteX9" fmla="*/ 138413 w 138417"/>
                <a:gd name="connsiteY9" fmla="*/ 487 h 59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17" h="599549">
                  <a:moveTo>
                    <a:pt x="138413" y="487"/>
                  </a:moveTo>
                  <a:cubicBezTo>
                    <a:pt x="138942" y="7895"/>
                    <a:pt x="89200" y="95208"/>
                    <a:pt x="71738" y="162412"/>
                  </a:cubicBezTo>
                  <a:cubicBezTo>
                    <a:pt x="54275" y="229616"/>
                    <a:pt x="44221" y="380958"/>
                    <a:pt x="33638" y="403712"/>
                  </a:cubicBezTo>
                  <a:cubicBezTo>
                    <a:pt x="23055" y="426466"/>
                    <a:pt x="7709" y="266658"/>
                    <a:pt x="8238" y="298937"/>
                  </a:cubicBezTo>
                  <a:cubicBezTo>
                    <a:pt x="8767" y="331216"/>
                    <a:pt x="34696" y="576750"/>
                    <a:pt x="36813" y="597387"/>
                  </a:cubicBezTo>
                  <a:cubicBezTo>
                    <a:pt x="38930" y="618024"/>
                    <a:pt x="26759" y="485733"/>
                    <a:pt x="20938" y="422762"/>
                  </a:cubicBezTo>
                  <a:cubicBezTo>
                    <a:pt x="15117" y="359791"/>
                    <a:pt x="4005" y="239670"/>
                    <a:pt x="1888" y="219562"/>
                  </a:cubicBezTo>
                  <a:cubicBezTo>
                    <a:pt x="-229" y="199454"/>
                    <a:pt x="-2874" y="319045"/>
                    <a:pt x="8238" y="302112"/>
                  </a:cubicBezTo>
                  <a:cubicBezTo>
                    <a:pt x="19350" y="285179"/>
                    <a:pt x="47396" y="163999"/>
                    <a:pt x="68563" y="117962"/>
                  </a:cubicBezTo>
                  <a:cubicBezTo>
                    <a:pt x="89730" y="71925"/>
                    <a:pt x="137884" y="-6921"/>
                    <a:pt x="138413" y="4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7B57CD5D-7379-4016-9475-41CC731168AC}"/>
                </a:ext>
              </a:extLst>
            </p:cNvPr>
            <p:cNvSpPr/>
            <p:nvPr/>
          </p:nvSpPr>
          <p:spPr>
            <a:xfrm>
              <a:off x="4952885" y="4633113"/>
              <a:ext cx="146274" cy="755515"/>
            </a:xfrm>
            <a:custGeom>
              <a:avLst/>
              <a:gdLst>
                <a:gd name="connsiteX0" fmla="*/ 146165 w 146274"/>
                <a:gd name="connsiteY0" fmla="*/ 2387 h 755515"/>
                <a:gd name="connsiteX1" fmla="*/ 92190 w 146274"/>
                <a:gd name="connsiteY1" fmla="*/ 421487 h 755515"/>
                <a:gd name="connsiteX2" fmla="*/ 82665 w 146274"/>
                <a:gd name="connsiteY2" fmla="*/ 453237 h 755515"/>
                <a:gd name="connsiteX3" fmla="*/ 57265 w 146274"/>
                <a:gd name="connsiteY3" fmla="*/ 637387 h 755515"/>
                <a:gd name="connsiteX4" fmla="*/ 115 w 146274"/>
                <a:gd name="connsiteY4" fmla="*/ 754862 h 755515"/>
                <a:gd name="connsiteX5" fmla="*/ 44565 w 146274"/>
                <a:gd name="connsiteY5" fmla="*/ 586587 h 755515"/>
                <a:gd name="connsiteX6" fmla="*/ 114415 w 146274"/>
                <a:gd name="connsiteY6" fmla="*/ 329412 h 755515"/>
                <a:gd name="connsiteX7" fmla="*/ 101715 w 146274"/>
                <a:gd name="connsiteY7" fmla="*/ 481812 h 755515"/>
                <a:gd name="connsiteX8" fmla="*/ 98540 w 146274"/>
                <a:gd name="connsiteY8" fmla="*/ 208762 h 755515"/>
                <a:gd name="connsiteX9" fmla="*/ 76315 w 146274"/>
                <a:gd name="connsiteY9" fmla="*/ 246862 h 755515"/>
                <a:gd name="connsiteX10" fmla="*/ 146165 w 146274"/>
                <a:gd name="connsiteY10" fmla="*/ 2387 h 75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274" h="755515">
                  <a:moveTo>
                    <a:pt x="146165" y="2387"/>
                  </a:moveTo>
                  <a:cubicBezTo>
                    <a:pt x="148811" y="31491"/>
                    <a:pt x="102773" y="346345"/>
                    <a:pt x="92190" y="421487"/>
                  </a:cubicBezTo>
                  <a:cubicBezTo>
                    <a:pt x="81607" y="496629"/>
                    <a:pt x="88486" y="417254"/>
                    <a:pt x="82665" y="453237"/>
                  </a:cubicBezTo>
                  <a:cubicBezTo>
                    <a:pt x="76844" y="489220"/>
                    <a:pt x="71023" y="587116"/>
                    <a:pt x="57265" y="637387"/>
                  </a:cubicBezTo>
                  <a:cubicBezTo>
                    <a:pt x="43507" y="687658"/>
                    <a:pt x="2232" y="763329"/>
                    <a:pt x="115" y="754862"/>
                  </a:cubicBezTo>
                  <a:cubicBezTo>
                    <a:pt x="-2002" y="746395"/>
                    <a:pt x="25515" y="657495"/>
                    <a:pt x="44565" y="586587"/>
                  </a:cubicBezTo>
                  <a:cubicBezTo>
                    <a:pt x="63615" y="515679"/>
                    <a:pt x="104890" y="346875"/>
                    <a:pt x="114415" y="329412"/>
                  </a:cubicBezTo>
                  <a:cubicBezTo>
                    <a:pt x="123940" y="311950"/>
                    <a:pt x="104361" y="501920"/>
                    <a:pt x="101715" y="481812"/>
                  </a:cubicBezTo>
                  <a:cubicBezTo>
                    <a:pt x="99069" y="461704"/>
                    <a:pt x="102773" y="247920"/>
                    <a:pt x="98540" y="208762"/>
                  </a:cubicBezTo>
                  <a:cubicBezTo>
                    <a:pt x="94307" y="169604"/>
                    <a:pt x="68378" y="274378"/>
                    <a:pt x="76315" y="246862"/>
                  </a:cubicBezTo>
                  <a:cubicBezTo>
                    <a:pt x="84252" y="219346"/>
                    <a:pt x="143519" y="-26717"/>
                    <a:pt x="146165" y="2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00395A18-06F0-98B2-0B0F-AFB2B9860EF7}"/>
                </a:ext>
              </a:extLst>
            </p:cNvPr>
            <p:cNvSpPr/>
            <p:nvPr/>
          </p:nvSpPr>
          <p:spPr>
            <a:xfrm>
              <a:off x="4914171" y="4501975"/>
              <a:ext cx="150235" cy="885591"/>
            </a:xfrm>
            <a:custGeom>
              <a:avLst/>
              <a:gdLst>
                <a:gd name="connsiteX0" fmla="*/ 149954 w 150235"/>
                <a:gd name="connsiteY0" fmla="*/ 175 h 885591"/>
                <a:gd name="connsiteX1" fmla="*/ 57879 w 150235"/>
                <a:gd name="connsiteY1" fmla="*/ 266875 h 885591"/>
                <a:gd name="connsiteX2" fmla="*/ 86454 w 150235"/>
                <a:gd name="connsiteY2" fmla="*/ 416100 h 885591"/>
                <a:gd name="connsiteX3" fmla="*/ 64229 w 150235"/>
                <a:gd name="connsiteY3" fmla="*/ 451025 h 885591"/>
                <a:gd name="connsiteX4" fmla="*/ 42004 w 150235"/>
                <a:gd name="connsiteY4" fmla="*/ 651050 h 885591"/>
                <a:gd name="connsiteX5" fmla="*/ 29304 w 150235"/>
                <a:gd name="connsiteY5" fmla="*/ 800275 h 885591"/>
                <a:gd name="connsiteX6" fmla="*/ 10254 w 150235"/>
                <a:gd name="connsiteY6" fmla="*/ 749475 h 885591"/>
                <a:gd name="connsiteX7" fmla="*/ 729 w 150235"/>
                <a:gd name="connsiteY7" fmla="*/ 882825 h 885591"/>
                <a:gd name="connsiteX8" fmla="*/ 29304 w 150235"/>
                <a:gd name="connsiteY8" fmla="*/ 603425 h 885591"/>
                <a:gd name="connsiteX9" fmla="*/ 13429 w 150235"/>
                <a:gd name="connsiteY9" fmla="*/ 397050 h 885591"/>
                <a:gd name="connsiteX10" fmla="*/ 38829 w 150235"/>
                <a:gd name="connsiteY10" fmla="*/ 378000 h 885591"/>
                <a:gd name="connsiteX11" fmla="*/ 73754 w 150235"/>
                <a:gd name="connsiteY11" fmla="*/ 247825 h 885591"/>
                <a:gd name="connsiteX12" fmla="*/ 86454 w 150235"/>
                <a:gd name="connsiteY12" fmla="*/ 225600 h 885591"/>
                <a:gd name="connsiteX13" fmla="*/ 149954 w 150235"/>
                <a:gd name="connsiteY13" fmla="*/ 175 h 88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235" h="885591">
                  <a:moveTo>
                    <a:pt x="149954" y="175"/>
                  </a:moveTo>
                  <a:cubicBezTo>
                    <a:pt x="145192" y="7054"/>
                    <a:pt x="68462" y="197554"/>
                    <a:pt x="57879" y="266875"/>
                  </a:cubicBezTo>
                  <a:cubicBezTo>
                    <a:pt x="47296" y="336196"/>
                    <a:pt x="85396" y="385408"/>
                    <a:pt x="86454" y="416100"/>
                  </a:cubicBezTo>
                  <a:cubicBezTo>
                    <a:pt x="87512" y="446792"/>
                    <a:pt x="71637" y="411867"/>
                    <a:pt x="64229" y="451025"/>
                  </a:cubicBezTo>
                  <a:cubicBezTo>
                    <a:pt x="56821" y="490183"/>
                    <a:pt x="47825" y="592842"/>
                    <a:pt x="42004" y="651050"/>
                  </a:cubicBezTo>
                  <a:cubicBezTo>
                    <a:pt x="36183" y="709258"/>
                    <a:pt x="34596" y="783871"/>
                    <a:pt x="29304" y="800275"/>
                  </a:cubicBezTo>
                  <a:cubicBezTo>
                    <a:pt x="24012" y="816679"/>
                    <a:pt x="15016" y="735717"/>
                    <a:pt x="10254" y="749475"/>
                  </a:cubicBezTo>
                  <a:cubicBezTo>
                    <a:pt x="5492" y="763233"/>
                    <a:pt x="-2446" y="907167"/>
                    <a:pt x="729" y="882825"/>
                  </a:cubicBezTo>
                  <a:cubicBezTo>
                    <a:pt x="3904" y="858483"/>
                    <a:pt x="27187" y="684387"/>
                    <a:pt x="29304" y="603425"/>
                  </a:cubicBezTo>
                  <a:cubicBezTo>
                    <a:pt x="31421" y="522463"/>
                    <a:pt x="11842" y="434621"/>
                    <a:pt x="13429" y="397050"/>
                  </a:cubicBezTo>
                  <a:cubicBezTo>
                    <a:pt x="15016" y="359479"/>
                    <a:pt x="28775" y="402871"/>
                    <a:pt x="38829" y="378000"/>
                  </a:cubicBezTo>
                  <a:cubicBezTo>
                    <a:pt x="48883" y="353129"/>
                    <a:pt x="65817" y="273225"/>
                    <a:pt x="73754" y="247825"/>
                  </a:cubicBezTo>
                  <a:cubicBezTo>
                    <a:pt x="81691" y="222425"/>
                    <a:pt x="75341" y="259996"/>
                    <a:pt x="86454" y="225600"/>
                  </a:cubicBezTo>
                  <a:cubicBezTo>
                    <a:pt x="97567" y="191204"/>
                    <a:pt x="154716" y="-6704"/>
                    <a:pt x="149954" y="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86B8506-4342-3744-2610-ADC3E71A5515}"/>
                </a:ext>
              </a:extLst>
            </p:cNvPr>
            <p:cNvSpPr/>
            <p:nvPr/>
          </p:nvSpPr>
          <p:spPr>
            <a:xfrm>
              <a:off x="5295780" y="5381608"/>
              <a:ext cx="65070" cy="216277"/>
            </a:xfrm>
            <a:custGeom>
              <a:avLst/>
              <a:gdLst>
                <a:gd name="connsiteX0" fmla="*/ 120 w 65070"/>
                <a:gd name="connsiteY0" fmla="*/ 17 h 216277"/>
                <a:gd name="connsiteX1" fmla="*/ 47745 w 65070"/>
                <a:gd name="connsiteY1" fmla="*/ 66692 h 216277"/>
                <a:gd name="connsiteX2" fmla="*/ 50920 w 65070"/>
                <a:gd name="connsiteY2" fmla="*/ 127017 h 216277"/>
                <a:gd name="connsiteX3" fmla="*/ 63620 w 65070"/>
                <a:gd name="connsiteY3" fmla="*/ 114317 h 216277"/>
                <a:gd name="connsiteX4" fmla="*/ 12820 w 65070"/>
                <a:gd name="connsiteY4" fmla="*/ 215917 h 216277"/>
                <a:gd name="connsiteX5" fmla="*/ 63620 w 65070"/>
                <a:gd name="connsiteY5" fmla="*/ 73042 h 216277"/>
                <a:gd name="connsiteX6" fmla="*/ 120 w 65070"/>
                <a:gd name="connsiteY6" fmla="*/ 17 h 21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70" h="216277">
                  <a:moveTo>
                    <a:pt x="120" y="17"/>
                  </a:moveTo>
                  <a:cubicBezTo>
                    <a:pt x="-2526" y="-1041"/>
                    <a:pt x="39278" y="45525"/>
                    <a:pt x="47745" y="66692"/>
                  </a:cubicBezTo>
                  <a:cubicBezTo>
                    <a:pt x="56212" y="87859"/>
                    <a:pt x="48274" y="119080"/>
                    <a:pt x="50920" y="127017"/>
                  </a:cubicBezTo>
                  <a:cubicBezTo>
                    <a:pt x="53566" y="134954"/>
                    <a:pt x="69970" y="99500"/>
                    <a:pt x="63620" y="114317"/>
                  </a:cubicBezTo>
                  <a:cubicBezTo>
                    <a:pt x="57270" y="129134"/>
                    <a:pt x="12820" y="222796"/>
                    <a:pt x="12820" y="215917"/>
                  </a:cubicBezTo>
                  <a:cubicBezTo>
                    <a:pt x="12820" y="209038"/>
                    <a:pt x="65208" y="109025"/>
                    <a:pt x="63620" y="73042"/>
                  </a:cubicBezTo>
                  <a:cubicBezTo>
                    <a:pt x="62033" y="37059"/>
                    <a:pt x="2766" y="1075"/>
                    <a:pt x="120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740BB2C-D89A-D85E-B69E-E8ECE719EB31}"/>
                </a:ext>
              </a:extLst>
            </p:cNvPr>
            <p:cNvSpPr/>
            <p:nvPr/>
          </p:nvSpPr>
          <p:spPr>
            <a:xfrm>
              <a:off x="4362035" y="5255510"/>
              <a:ext cx="394115" cy="237955"/>
            </a:xfrm>
            <a:custGeom>
              <a:avLst/>
              <a:gdLst>
                <a:gd name="connsiteX0" fmla="*/ 206790 w 394115"/>
                <a:gd name="connsiteY0" fmla="*/ 2290 h 237955"/>
                <a:gd name="connsiteX1" fmla="*/ 121065 w 394115"/>
                <a:gd name="connsiteY1" fmla="*/ 65790 h 237955"/>
                <a:gd name="connsiteX2" fmla="*/ 143290 w 394115"/>
                <a:gd name="connsiteY2" fmla="*/ 141990 h 237955"/>
                <a:gd name="connsiteX3" fmla="*/ 35340 w 394115"/>
                <a:gd name="connsiteY3" fmla="*/ 183265 h 237955"/>
                <a:gd name="connsiteX4" fmla="*/ 190915 w 394115"/>
                <a:gd name="connsiteY4" fmla="*/ 157865 h 237955"/>
                <a:gd name="connsiteX5" fmla="*/ 415 w 394115"/>
                <a:gd name="connsiteY5" fmla="*/ 237240 h 237955"/>
                <a:gd name="connsiteX6" fmla="*/ 254415 w 394115"/>
                <a:gd name="connsiteY6" fmla="*/ 199140 h 237955"/>
                <a:gd name="connsiteX7" fmla="*/ 394115 w 394115"/>
                <a:gd name="connsiteY7" fmla="*/ 237240 h 237955"/>
                <a:gd name="connsiteX8" fmla="*/ 254415 w 394115"/>
                <a:gd name="connsiteY8" fmla="*/ 176915 h 237955"/>
                <a:gd name="connsiteX9" fmla="*/ 95665 w 394115"/>
                <a:gd name="connsiteY9" fmla="*/ 157865 h 237955"/>
                <a:gd name="connsiteX10" fmla="*/ 35340 w 394115"/>
                <a:gd name="connsiteY10" fmla="*/ 56265 h 237955"/>
                <a:gd name="connsiteX11" fmla="*/ 102015 w 394115"/>
                <a:gd name="connsiteY11" fmla="*/ 113415 h 237955"/>
                <a:gd name="connsiteX12" fmla="*/ 108365 w 394115"/>
                <a:gd name="connsiteY12" fmla="*/ 65790 h 237955"/>
                <a:gd name="connsiteX13" fmla="*/ 114715 w 394115"/>
                <a:gd name="connsiteY13" fmla="*/ 49915 h 237955"/>
                <a:gd name="connsiteX14" fmla="*/ 267115 w 394115"/>
                <a:gd name="connsiteY14" fmla="*/ 14990 h 237955"/>
                <a:gd name="connsiteX15" fmla="*/ 206790 w 394115"/>
                <a:gd name="connsiteY15" fmla="*/ 2290 h 23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115" h="237955">
                  <a:moveTo>
                    <a:pt x="206790" y="2290"/>
                  </a:moveTo>
                  <a:cubicBezTo>
                    <a:pt x="182448" y="10757"/>
                    <a:pt x="131648" y="42507"/>
                    <a:pt x="121065" y="65790"/>
                  </a:cubicBezTo>
                  <a:cubicBezTo>
                    <a:pt x="110482" y="89073"/>
                    <a:pt x="157577" y="122411"/>
                    <a:pt x="143290" y="141990"/>
                  </a:cubicBezTo>
                  <a:cubicBezTo>
                    <a:pt x="129003" y="161569"/>
                    <a:pt x="27403" y="180619"/>
                    <a:pt x="35340" y="183265"/>
                  </a:cubicBezTo>
                  <a:cubicBezTo>
                    <a:pt x="43277" y="185911"/>
                    <a:pt x="196736" y="148869"/>
                    <a:pt x="190915" y="157865"/>
                  </a:cubicBezTo>
                  <a:cubicBezTo>
                    <a:pt x="185094" y="166861"/>
                    <a:pt x="-10168" y="230361"/>
                    <a:pt x="415" y="237240"/>
                  </a:cubicBezTo>
                  <a:cubicBezTo>
                    <a:pt x="10998" y="244119"/>
                    <a:pt x="188798" y="199140"/>
                    <a:pt x="254415" y="199140"/>
                  </a:cubicBezTo>
                  <a:cubicBezTo>
                    <a:pt x="320032" y="199140"/>
                    <a:pt x="394115" y="240944"/>
                    <a:pt x="394115" y="237240"/>
                  </a:cubicBezTo>
                  <a:cubicBezTo>
                    <a:pt x="394115" y="233536"/>
                    <a:pt x="304157" y="190144"/>
                    <a:pt x="254415" y="176915"/>
                  </a:cubicBezTo>
                  <a:cubicBezTo>
                    <a:pt x="204673" y="163686"/>
                    <a:pt x="132178" y="177973"/>
                    <a:pt x="95665" y="157865"/>
                  </a:cubicBezTo>
                  <a:cubicBezTo>
                    <a:pt x="59152" y="137757"/>
                    <a:pt x="34282" y="63673"/>
                    <a:pt x="35340" y="56265"/>
                  </a:cubicBezTo>
                  <a:cubicBezTo>
                    <a:pt x="36398" y="48857"/>
                    <a:pt x="89844" y="111828"/>
                    <a:pt x="102015" y="113415"/>
                  </a:cubicBezTo>
                  <a:cubicBezTo>
                    <a:pt x="114186" y="115002"/>
                    <a:pt x="106248" y="76373"/>
                    <a:pt x="108365" y="65790"/>
                  </a:cubicBezTo>
                  <a:cubicBezTo>
                    <a:pt x="110482" y="55207"/>
                    <a:pt x="88257" y="58382"/>
                    <a:pt x="114715" y="49915"/>
                  </a:cubicBezTo>
                  <a:cubicBezTo>
                    <a:pt x="141173" y="41448"/>
                    <a:pt x="251240" y="18694"/>
                    <a:pt x="267115" y="14990"/>
                  </a:cubicBezTo>
                  <a:cubicBezTo>
                    <a:pt x="282990" y="11286"/>
                    <a:pt x="231132" y="-6177"/>
                    <a:pt x="206790" y="22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70B8226-53A4-8E9A-82F4-F9C665A96E40}"/>
                </a:ext>
              </a:extLst>
            </p:cNvPr>
            <p:cNvSpPr/>
            <p:nvPr/>
          </p:nvSpPr>
          <p:spPr>
            <a:xfrm>
              <a:off x="4829152" y="4980559"/>
              <a:ext cx="60370" cy="360347"/>
            </a:xfrm>
            <a:custGeom>
              <a:avLst/>
              <a:gdLst>
                <a:gd name="connsiteX0" fmla="*/ 53998 w 60370"/>
                <a:gd name="connsiteY0" fmla="*/ 1016 h 360347"/>
                <a:gd name="connsiteX1" fmla="*/ 50823 w 60370"/>
                <a:gd name="connsiteY1" fmla="*/ 213741 h 360347"/>
                <a:gd name="connsiteX2" fmla="*/ 60348 w 60370"/>
                <a:gd name="connsiteY2" fmla="*/ 359791 h 360347"/>
                <a:gd name="connsiteX3" fmla="*/ 47648 w 60370"/>
                <a:gd name="connsiteY3" fmla="*/ 258191 h 360347"/>
                <a:gd name="connsiteX4" fmla="*/ 23 w 60370"/>
                <a:gd name="connsiteY4" fmla="*/ 115316 h 360347"/>
                <a:gd name="connsiteX5" fmla="*/ 41298 w 60370"/>
                <a:gd name="connsiteY5" fmla="*/ 131191 h 360347"/>
                <a:gd name="connsiteX6" fmla="*/ 53998 w 60370"/>
                <a:gd name="connsiteY6" fmla="*/ 1016 h 36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70" h="360347">
                  <a:moveTo>
                    <a:pt x="53998" y="1016"/>
                  </a:moveTo>
                  <a:cubicBezTo>
                    <a:pt x="55585" y="14774"/>
                    <a:pt x="49765" y="153945"/>
                    <a:pt x="50823" y="213741"/>
                  </a:cubicBezTo>
                  <a:cubicBezTo>
                    <a:pt x="51881" y="273537"/>
                    <a:pt x="60877" y="352383"/>
                    <a:pt x="60348" y="359791"/>
                  </a:cubicBezTo>
                  <a:cubicBezTo>
                    <a:pt x="59819" y="367199"/>
                    <a:pt x="57702" y="298937"/>
                    <a:pt x="47648" y="258191"/>
                  </a:cubicBezTo>
                  <a:cubicBezTo>
                    <a:pt x="37594" y="217445"/>
                    <a:pt x="1081" y="136483"/>
                    <a:pt x="23" y="115316"/>
                  </a:cubicBezTo>
                  <a:cubicBezTo>
                    <a:pt x="-1035" y="94149"/>
                    <a:pt x="33360" y="144949"/>
                    <a:pt x="41298" y="131191"/>
                  </a:cubicBezTo>
                  <a:cubicBezTo>
                    <a:pt x="49235" y="117433"/>
                    <a:pt x="52411" y="-12742"/>
                    <a:pt x="53998" y="10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710B38ED-38FB-D2C3-5C12-D9DCE949013E}"/>
                </a:ext>
              </a:extLst>
            </p:cNvPr>
            <p:cNvSpPr/>
            <p:nvPr/>
          </p:nvSpPr>
          <p:spPr>
            <a:xfrm>
              <a:off x="4873621" y="5365750"/>
              <a:ext cx="239289" cy="165100"/>
            </a:xfrm>
            <a:custGeom>
              <a:avLst/>
              <a:gdLst>
                <a:gd name="connsiteX0" fmla="*/ 238129 w 239289"/>
                <a:gd name="connsiteY0" fmla="*/ 0 h 165100"/>
                <a:gd name="connsiteX1" fmla="*/ 155579 w 239289"/>
                <a:gd name="connsiteY1" fmla="*/ 101600 h 165100"/>
                <a:gd name="connsiteX2" fmla="*/ 66679 w 239289"/>
                <a:gd name="connsiteY2" fmla="*/ 165100 h 165100"/>
                <a:gd name="connsiteX3" fmla="*/ 95254 w 239289"/>
                <a:gd name="connsiteY3" fmla="*/ 101600 h 165100"/>
                <a:gd name="connsiteX4" fmla="*/ 4 w 239289"/>
                <a:gd name="connsiteY4" fmla="*/ 47625 h 165100"/>
                <a:gd name="connsiteX5" fmla="*/ 92079 w 239289"/>
                <a:gd name="connsiteY5" fmla="*/ 101600 h 165100"/>
                <a:gd name="connsiteX6" fmla="*/ 238129 w 239289"/>
                <a:gd name="connsiteY6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289" h="165100">
                  <a:moveTo>
                    <a:pt x="238129" y="0"/>
                  </a:moveTo>
                  <a:cubicBezTo>
                    <a:pt x="248712" y="0"/>
                    <a:pt x="184154" y="74083"/>
                    <a:pt x="155579" y="101600"/>
                  </a:cubicBezTo>
                  <a:cubicBezTo>
                    <a:pt x="127004" y="129117"/>
                    <a:pt x="76733" y="165100"/>
                    <a:pt x="66679" y="165100"/>
                  </a:cubicBezTo>
                  <a:cubicBezTo>
                    <a:pt x="56625" y="165100"/>
                    <a:pt x="106366" y="121179"/>
                    <a:pt x="95254" y="101600"/>
                  </a:cubicBezTo>
                  <a:cubicBezTo>
                    <a:pt x="84142" y="82021"/>
                    <a:pt x="533" y="47625"/>
                    <a:pt x="4" y="47625"/>
                  </a:cubicBezTo>
                  <a:cubicBezTo>
                    <a:pt x="-525" y="47625"/>
                    <a:pt x="49746" y="105304"/>
                    <a:pt x="92079" y="101600"/>
                  </a:cubicBezTo>
                  <a:cubicBezTo>
                    <a:pt x="134412" y="97896"/>
                    <a:pt x="227546" y="0"/>
                    <a:pt x="2381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A29E825-7A77-E96F-347F-9C6BA9DC1AC0}"/>
                </a:ext>
              </a:extLst>
            </p:cNvPr>
            <p:cNvSpPr/>
            <p:nvPr/>
          </p:nvSpPr>
          <p:spPr>
            <a:xfrm>
              <a:off x="4946631" y="5499100"/>
              <a:ext cx="377853" cy="117548"/>
            </a:xfrm>
            <a:custGeom>
              <a:avLst/>
              <a:gdLst>
                <a:gd name="connsiteX0" fmla="*/ 19 w 377853"/>
                <a:gd name="connsiteY0" fmla="*/ 117475 h 117548"/>
                <a:gd name="connsiteX1" fmla="*/ 142894 w 377853"/>
                <a:gd name="connsiteY1" fmla="*/ 44450 h 117548"/>
                <a:gd name="connsiteX2" fmla="*/ 158769 w 377853"/>
                <a:gd name="connsiteY2" fmla="*/ 0 h 117548"/>
                <a:gd name="connsiteX3" fmla="*/ 273069 w 377853"/>
                <a:gd name="connsiteY3" fmla="*/ 44450 h 117548"/>
                <a:gd name="connsiteX4" fmla="*/ 247669 w 377853"/>
                <a:gd name="connsiteY4" fmla="*/ 12700 h 117548"/>
                <a:gd name="connsiteX5" fmla="*/ 377844 w 377853"/>
                <a:gd name="connsiteY5" fmla="*/ 69850 h 117548"/>
                <a:gd name="connsiteX6" fmla="*/ 254019 w 377853"/>
                <a:gd name="connsiteY6" fmla="*/ 9525 h 117548"/>
                <a:gd name="connsiteX7" fmla="*/ 133369 w 377853"/>
                <a:gd name="connsiteY7" fmla="*/ 57150 h 117548"/>
                <a:gd name="connsiteX8" fmla="*/ 19 w 377853"/>
                <a:gd name="connsiteY8" fmla="*/ 117475 h 1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853" h="117548">
                  <a:moveTo>
                    <a:pt x="19" y="117475"/>
                  </a:moveTo>
                  <a:cubicBezTo>
                    <a:pt x="1607" y="115358"/>
                    <a:pt x="116436" y="64029"/>
                    <a:pt x="142894" y="44450"/>
                  </a:cubicBezTo>
                  <a:cubicBezTo>
                    <a:pt x="169352" y="24871"/>
                    <a:pt x="137073" y="0"/>
                    <a:pt x="158769" y="0"/>
                  </a:cubicBezTo>
                  <a:cubicBezTo>
                    <a:pt x="180465" y="0"/>
                    <a:pt x="258252" y="42333"/>
                    <a:pt x="273069" y="44450"/>
                  </a:cubicBezTo>
                  <a:cubicBezTo>
                    <a:pt x="287886" y="46567"/>
                    <a:pt x="230207" y="8467"/>
                    <a:pt x="247669" y="12700"/>
                  </a:cubicBezTo>
                  <a:cubicBezTo>
                    <a:pt x="265131" y="16933"/>
                    <a:pt x="376786" y="70379"/>
                    <a:pt x="377844" y="69850"/>
                  </a:cubicBezTo>
                  <a:cubicBezTo>
                    <a:pt x="378902" y="69321"/>
                    <a:pt x="294765" y="11642"/>
                    <a:pt x="254019" y="9525"/>
                  </a:cubicBezTo>
                  <a:cubicBezTo>
                    <a:pt x="213273" y="7408"/>
                    <a:pt x="172527" y="38629"/>
                    <a:pt x="133369" y="57150"/>
                  </a:cubicBezTo>
                  <a:cubicBezTo>
                    <a:pt x="94211" y="75671"/>
                    <a:pt x="-1569" y="119592"/>
                    <a:pt x="19" y="1174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4037F26-8DC0-AA2C-DDEE-BCE99C2980B0}"/>
                </a:ext>
              </a:extLst>
            </p:cNvPr>
            <p:cNvSpPr/>
            <p:nvPr/>
          </p:nvSpPr>
          <p:spPr>
            <a:xfrm>
              <a:off x="4728675" y="4752975"/>
              <a:ext cx="173664" cy="593725"/>
            </a:xfrm>
            <a:custGeom>
              <a:avLst/>
              <a:gdLst>
                <a:gd name="connsiteX0" fmla="*/ 173525 w 173664"/>
                <a:gd name="connsiteY0" fmla="*/ 0 h 593725"/>
                <a:gd name="connsiteX1" fmla="*/ 62400 w 173664"/>
                <a:gd name="connsiteY1" fmla="*/ 231775 h 593725"/>
                <a:gd name="connsiteX2" fmla="*/ 40175 w 173664"/>
                <a:gd name="connsiteY2" fmla="*/ 390525 h 593725"/>
                <a:gd name="connsiteX3" fmla="*/ 8425 w 173664"/>
                <a:gd name="connsiteY3" fmla="*/ 333375 h 593725"/>
                <a:gd name="connsiteX4" fmla="*/ 14775 w 173664"/>
                <a:gd name="connsiteY4" fmla="*/ 593725 h 593725"/>
                <a:gd name="connsiteX5" fmla="*/ 2075 w 173664"/>
                <a:gd name="connsiteY5" fmla="*/ 333375 h 593725"/>
                <a:gd name="connsiteX6" fmla="*/ 65575 w 173664"/>
                <a:gd name="connsiteY6" fmla="*/ 146050 h 593725"/>
                <a:gd name="connsiteX7" fmla="*/ 37000 w 173664"/>
                <a:gd name="connsiteY7" fmla="*/ 231775 h 593725"/>
                <a:gd name="connsiteX8" fmla="*/ 173525 w 173664"/>
                <a:gd name="connsiteY8" fmla="*/ 0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64" h="593725">
                  <a:moveTo>
                    <a:pt x="173525" y="0"/>
                  </a:moveTo>
                  <a:cubicBezTo>
                    <a:pt x="177758" y="0"/>
                    <a:pt x="84625" y="166688"/>
                    <a:pt x="62400" y="231775"/>
                  </a:cubicBezTo>
                  <a:cubicBezTo>
                    <a:pt x="40175" y="296862"/>
                    <a:pt x="49171" y="373592"/>
                    <a:pt x="40175" y="390525"/>
                  </a:cubicBezTo>
                  <a:cubicBezTo>
                    <a:pt x="31179" y="407458"/>
                    <a:pt x="12658" y="299508"/>
                    <a:pt x="8425" y="333375"/>
                  </a:cubicBezTo>
                  <a:cubicBezTo>
                    <a:pt x="4192" y="367242"/>
                    <a:pt x="15833" y="593725"/>
                    <a:pt x="14775" y="593725"/>
                  </a:cubicBezTo>
                  <a:cubicBezTo>
                    <a:pt x="13717" y="593725"/>
                    <a:pt x="-6392" y="407988"/>
                    <a:pt x="2075" y="333375"/>
                  </a:cubicBezTo>
                  <a:cubicBezTo>
                    <a:pt x="10542" y="258762"/>
                    <a:pt x="59754" y="162983"/>
                    <a:pt x="65575" y="146050"/>
                  </a:cubicBezTo>
                  <a:cubicBezTo>
                    <a:pt x="71396" y="129117"/>
                    <a:pt x="19537" y="258233"/>
                    <a:pt x="37000" y="231775"/>
                  </a:cubicBezTo>
                  <a:cubicBezTo>
                    <a:pt x="54463" y="205317"/>
                    <a:pt x="169292" y="0"/>
                    <a:pt x="1735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152CBA7-A91F-D970-65F4-3723756D0BE2}"/>
                </a:ext>
              </a:extLst>
            </p:cNvPr>
            <p:cNvSpPr/>
            <p:nvPr/>
          </p:nvSpPr>
          <p:spPr>
            <a:xfrm>
              <a:off x="4803772" y="5784594"/>
              <a:ext cx="222300" cy="162254"/>
            </a:xfrm>
            <a:custGeom>
              <a:avLst/>
              <a:gdLst>
                <a:gd name="connsiteX0" fmla="*/ 3 w 222300"/>
                <a:gd name="connsiteY0" fmla="*/ 256 h 162254"/>
                <a:gd name="connsiteX1" fmla="*/ 63503 w 222300"/>
                <a:gd name="connsiteY1" fmla="*/ 76456 h 162254"/>
                <a:gd name="connsiteX2" fmla="*/ 34928 w 222300"/>
                <a:gd name="connsiteY2" fmla="*/ 108206 h 162254"/>
                <a:gd name="connsiteX3" fmla="*/ 171453 w 222300"/>
                <a:gd name="connsiteY3" fmla="*/ 76456 h 162254"/>
                <a:gd name="connsiteX4" fmla="*/ 69853 w 222300"/>
                <a:gd name="connsiteY4" fmla="*/ 130431 h 162254"/>
                <a:gd name="connsiteX5" fmla="*/ 209553 w 222300"/>
                <a:gd name="connsiteY5" fmla="*/ 114556 h 162254"/>
                <a:gd name="connsiteX6" fmla="*/ 152403 w 222300"/>
                <a:gd name="connsiteY6" fmla="*/ 162181 h 162254"/>
                <a:gd name="connsiteX7" fmla="*/ 222253 w 222300"/>
                <a:gd name="connsiteY7" fmla="*/ 101856 h 162254"/>
                <a:gd name="connsiteX8" fmla="*/ 139703 w 222300"/>
                <a:gd name="connsiteY8" fmla="*/ 105031 h 162254"/>
                <a:gd name="connsiteX9" fmla="*/ 44453 w 222300"/>
                <a:gd name="connsiteY9" fmla="*/ 25656 h 162254"/>
                <a:gd name="connsiteX10" fmla="*/ 66678 w 222300"/>
                <a:gd name="connsiteY10" fmla="*/ 105031 h 162254"/>
                <a:gd name="connsiteX11" fmla="*/ 3 w 222300"/>
                <a:gd name="connsiteY11" fmla="*/ 256 h 16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300" h="162254">
                  <a:moveTo>
                    <a:pt x="3" y="256"/>
                  </a:moveTo>
                  <a:cubicBezTo>
                    <a:pt x="-526" y="-4507"/>
                    <a:pt x="57682" y="58464"/>
                    <a:pt x="63503" y="76456"/>
                  </a:cubicBezTo>
                  <a:cubicBezTo>
                    <a:pt x="69324" y="94448"/>
                    <a:pt x="16936" y="108206"/>
                    <a:pt x="34928" y="108206"/>
                  </a:cubicBezTo>
                  <a:cubicBezTo>
                    <a:pt x="52920" y="108206"/>
                    <a:pt x="165632" y="72752"/>
                    <a:pt x="171453" y="76456"/>
                  </a:cubicBezTo>
                  <a:cubicBezTo>
                    <a:pt x="177274" y="80160"/>
                    <a:pt x="63503" y="124081"/>
                    <a:pt x="69853" y="130431"/>
                  </a:cubicBezTo>
                  <a:cubicBezTo>
                    <a:pt x="76203" y="136781"/>
                    <a:pt x="195795" y="109264"/>
                    <a:pt x="209553" y="114556"/>
                  </a:cubicBezTo>
                  <a:cubicBezTo>
                    <a:pt x="223311" y="119848"/>
                    <a:pt x="150286" y="164298"/>
                    <a:pt x="152403" y="162181"/>
                  </a:cubicBezTo>
                  <a:cubicBezTo>
                    <a:pt x="154520" y="160064"/>
                    <a:pt x="224370" y="111381"/>
                    <a:pt x="222253" y="101856"/>
                  </a:cubicBezTo>
                  <a:cubicBezTo>
                    <a:pt x="220136" y="92331"/>
                    <a:pt x="169336" y="117731"/>
                    <a:pt x="139703" y="105031"/>
                  </a:cubicBezTo>
                  <a:cubicBezTo>
                    <a:pt x="110070" y="92331"/>
                    <a:pt x="56624" y="25656"/>
                    <a:pt x="44453" y="25656"/>
                  </a:cubicBezTo>
                  <a:cubicBezTo>
                    <a:pt x="32282" y="25656"/>
                    <a:pt x="73557" y="106618"/>
                    <a:pt x="66678" y="105031"/>
                  </a:cubicBezTo>
                  <a:cubicBezTo>
                    <a:pt x="59799" y="103444"/>
                    <a:pt x="532" y="5019"/>
                    <a:pt x="3" y="2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836A53DF-CE49-7F31-26D1-1F1C3B748F01}"/>
                </a:ext>
              </a:extLst>
            </p:cNvPr>
            <p:cNvSpPr/>
            <p:nvPr/>
          </p:nvSpPr>
          <p:spPr>
            <a:xfrm>
              <a:off x="3984382" y="5910986"/>
              <a:ext cx="340404" cy="73978"/>
            </a:xfrm>
            <a:custGeom>
              <a:avLst/>
              <a:gdLst>
                <a:gd name="connsiteX0" fmla="*/ 243 w 340404"/>
                <a:gd name="connsiteY0" fmla="*/ 73889 h 73978"/>
                <a:gd name="connsiteX1" fmla="*/ 117718 w 340404"/>
                <a:gd name="connsiteY1" fmla="*/ 16739 h 73978"/>
                <a:gd name="connsiteX2" fmla="*/ 336793 w 340404"/>
                <a:gd name="connsiteY2" fmla="*/ 58014 h 73978"/>
                <a:gd name="connsiteX3" fmla="*/ 244718 w 340404"/>
                <a:gd name="connsiteY3" fmla="*/ 7214 h 73978"/>
                <a:gd name="connsiteX4" fmla="*/ 120893 w 340404"/>
                <a:gd name="connsiteY4" fmla="*/ 26264 h 73978"/>
                <a:gd name="connsiteX5" fmla="*/ 146293 w 340404"/>
                <a:gd name="connsiteY5" fmla="*/ 864 h 73978"/>
                <a:gd name="connsiteX6" fmla="*/ 243 w 340404"/>
                <a:gd name="connsiteY6" fmla="*/ 73889 h 7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404" h="73978">
                  <a:moveTo>
                    <a:pt x="243" y="73889"/>
                  </a:moveTo>
                  <a:cubicBezTo>
                    <a:pt x="-4519" y="76535"/>
                    <a:pt x="61626" y="19385"/>
                    <a:pt x="117718" y="16739"/>
                  </a:cubicBezTo>
                  <a:cubicBezTo>
                    <a:pt x="173810" y="14093"/>
                    <a:pt x="315626" y="59601"/>
                    <a:pt x="336793" y="58014"/>
                  </a:cubicBezTo>
                  <a:cubicBezTo>
                    <a:pt x="357960" y="56427"/>
                    <a:pt x="280701" y="12506"/>
                    <a:pt x="244718" y="7214"/>
                  </a:cubicBezTo>
                  <a:cubicBezTo>
                    <a:pt x="208735" y="1922"/>
                    <a:pt x="137297" y="27322"/>
                    <a:pt x="120893" y="26264"/>
                  </a:cubicBezTo>
                  <a:cubicBezTo>
                    <a:pt x="104489" y="25206"/>
                    <a:pt x="170105" y="-5486"/>
                    <a:pt x="146293" y="864"/>
                  </a:cubicBezTo>
                  <a:cubicBezTo>
                    <a:pt x="122481" y="7214"/>
                    <a:pt x="5005" y="71243"/>
                    <a:pt x="243" y="738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B316E02-BB93-6735-8E94-46AFF015BC49}"/>
                </a:ext>
              </a:extLst>
            </p:cNvPr>
            <p:cNvSpPr/>
            <p:nvPr/>
          </p:nvSpPr>
          <p:spPr>
            <a:xfrm>
              <a:off x="4336733" y="5942130"/>
              <a:ext cx="509821" cy="145483"/>
            </a:xfrm>
            <a:custGeom>
              <a:avLst/>
              <a:gdLst>
                <a:gd name="connsiteX0" fmla="*/ 317 w 509821"/>
                <a:gd name="connsiteY0" fmla="*/ 36395 h 145483"/>
                <a:gd name="connsiteX1" fmla="*/ 267017 w 509821"/>
                <a:gd name="connsiteY1" fmla="*/ 52270 h 145483"/>
                <a:gd name="connsiteX2" fmla="*/ 501967 w 509821"/>
                <a:gd name="connsiteY2" fmla="*/ 144345 h 145483"/>
                <a:gd name="connsiteX3" fmla="*/ 454342 w 509821"/>
                <a:gd name="connsiteY3" fmla="*/ 103070 h 145483"/>
                <a:gd name="connsiteX4" fmla="*/ 457517 w 509821"/>
                <a:gd name="connsiteY4" fmla="*/ 93545 h 145483"/>
                <a:gd name="connsiteX5" fmla="*/ 238442 w 509821"/>
                <a:gd name="connsiteY5" fmla="*/ 1470 h 145483"/>
                <a:gd name="connsiteX6" fmla="*/ 213042 w 509821"/>
                <a:gd name="connsiteY6" fmla="*/ 36395 h 145483"/>
                <a:gd name="connsiteX7" fmla="*/ 317 w 509821"/>
                <a:gd name="connsiteY7" fmla="*/ 36395 h 14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821" h="145483">
                  <a:moveTo>
                    <a:pt x="317" y="36395"/>
                  </a:moveTo>
                  <a:cubicBezTo>
                    <a:pt x="9313" y="39041"/>
                    <a:pt x="183409" y="34278"/>
                    <a:pt x="267017" y="52270"/>
                  </a:cubicBezTo>
                  <a:cubicBezTo>
                    <a:pt x="350625" y="70262"/>
                    <a:pt x="470746" y="135878"/>
                    <a:pt x="501967" y="144345"/>
                  </a:cubicBezTo>
                  <a:cubicBezTo>
                    <a:pt x="533188" y="152812"/>
                    <a:pt x="461750" y="111537"/>
                    <a:pt x="454342" y="103070"/>
                  </a:cubicBezTo>
                  <a:cubicBezTo>
                    <a:pt x="446934" y="94603"/>
                    <a:pt x="493500" y="110478"/>
                    <a:pt x="457517" y="93545"/>
                  </a:cubicBezTo>
                  <a:cubicBezTo>
                    <a:pt x="421534" y="76612"/>
                    <a:pt x="279188" y="10995"/>
                    <a:pt x="238442" y="1470"/>
                  </a:cubicBezTo>
                  <a:cubicBezTo>
                    <a:pt x="197696" y="-8055"/>
                    <a:pt x="250084" y="31633"/>
                    <a:pt x="213042" y="36395"/>
                  </a:cubicBezTo>
                  <a:cubicBezTo>
                    <a:pt x="176000" y="41157"/>
                    <a:pt x="-8679" y="33749"/>
                    <a:pt x="317" y="36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3D383A1-7C8A-8C83-9D88-2773E3285FCB}"/>
                </a:ext>
              </a:extLst>
            </p:cNvPr>
            <p:cNvSpPr/>
            <p:nvPr/>
          </p:nvSpPr>
          <p:spPr>
            <a:xfrm>
              <a:off x="4617859" y="6002886"/>
              <a:ext cx="763774" cy="93314"/>
            </a:xfrm>
            <a:custGeom>
              <a:avLst/>
              <a:gdLst>
                <a:gd name="connsiteX0" fmla="*/ 23991 w 763774"/>
                <a:gd name="connsiteY0" fmla="*/ 35964 h 93314"/>
                <a:gd name="connsiteX1" fmla="*/ 484366 w 763774"/>
                <a:gd name="connsiteY1" fmla="*/ 26439 h 93314"/>
                <a:gd name="connsiteX2" fmla="*/ 417691 w 763774"/>
                <a:gd name="connsiteY2" fmla="*/ 4214 h 93314"/>
                <a:gd name="connsiteX3" fmla="*/ 662166 w 763774"/>
                <a:gd name="connsiteY3" fmla="*/ 51839 h 93314"/>
                <a:gd name="connsiteX4" fmla="*/ 608191 w 763774"/>
                <a:gd name="connsiteY4" fmla="*/ 64539 h 93314"/>
                <a:gd name="connsiteX5" fmla="*/ 763766 w 763774"/>
                <a:gd name="connsiteY5" fmla="*/ 93114 h 93314"/>
                <a:gd name="connsiteX6" fmla="*/ 614541 w 763774"/>
                <a:gd name="connsiteY6" fmla="*/ 48664 h 93314"/>
                <a:gd name="connsiteX7" fmla="*/ 471666 w 763774"/>
                <a:gd name="connsiteY7" fmla="*/ 16914 h 93314"/>
                <a:gd name="connsiteX8" fmla="*/ 382766 w 763774"/>
                <a:gd name="connsiteY8" fmla="*/ 1039 h 93314"/>
                <a:gd name="connsiteX9" fmla="*/ 97016 w 763774"/>
                <a:gd name="connsiteY9" fmla="*/ 45489 h 93314"/>
                <a:gd name="connsiteX10" fmla="*/ 23991 w 763774"/>
                <a:gd name="connsiteY10" fmla="*/ 35964 h 9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774" h="93314">
                  <a:moveTo>
                    <a:pt x="23991" y="35964"/>
                  </a:moveTo>
                  <a:cubicBezTo>
                    <a:pt x="88549" y="32789"/>
                    <a:pt x="418749" y="31731"/>
                    <a:pt x="484366" y="26439"/>
                  </a:cubicBezTo>
                  <a:cubicBezTo>
                    <a:pt x="549983" y="21147"/>
                    <a:pt x="388058" y="-19"/>
                    <a:pt x="417691" y="4214"/>
                  </a:cubicBezTo>
                  <a:cubicBezTo>
                    <a:pt x="447324" y="8447"/>
                    <a:pt x="630416" y="41785"/>
                    <a:pt x="662166" y="51839"/>
                  </a:cubicBezTo>
                  <a:cubicBezTo>
                    <a:pt x="693916" y="61893"/>
                    <a:pt x="591258" y="57660"/>
                    <a:pt x="608191" y="64539"/>
                  </a:cubicBezTo>
                  <a:cubicBezTo>
                    <a:pt x="625124" y="71418"/>
                    <a:pt x="762708" y="95760"/>
                    <a:pt x="763766" y="93114"/>
                  </a:cubicBezTo>
                  <a:cubicBezTo>
                    <a:pt x="764824" y="90468"/>
                    <a:pt x="663224" y="61364"/>
                    <a:pt x="614541" y="48664"/>
                  </a:cubicBezTo>
                  <a:cubicBezTo>
                    <a:pt x="565858" y="35964"/>
                    <a:pt x="510295" y="24851"/>
                    <a:pt x="471666" y="16914"/>
                  </a:cubicBezTo>
                  <a:cubicBezTo>
                    <a:pt x="433037" y="8976"/>
                    <a:pt x="445208" y="-3723"/>
                    <a:pt x="382766" y="1039"/>
                  </a:cubicBezTo>
                  <a:cubicBezTo>
                    <a:pt x="320324" y="5801"/>
                    <a:pt x="154695" y="38610"/>
                    <a:pt x="97016" y="45489"/>
                  </a:cubicBezTo>
                  <a:cubicBezTo>
                    <a:pt x="39337" y="52368"/>
                    <a:pt x="-40567" y="39139"/>
                    <a:pt x="23991" y="35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34959EB-3766-A3E8-CFDC-77D52D8789D5}"/>
                </a:ext>
              </a:extLst>
            </p:cNvPr>
            <p:cNvSpPr/>
            <p:nvPr/>
          </p:nvSpPr>
          <p:spPr>
            <a:xfrm>
              <a:off x="4267200" y="5940425"/>
              <a:ext cx="629018" cy="184003"/>
            </a:xfrm>
            <a:custGeom>
              <a:avLst/>
              <a:gdLst>
                <a:gd name="connsiteX0" fmla="*/ 0 w 629018"/>
                <a:gd name="connsiteY0" fmla="*/ 0 h 184003"/>
                <a:gd name="connsiteX1" fmla="*/ 365125 w 629018"/>
                <a:gd name="connsiteY1" fmla="*/ 149225 h 184003"/>
                <a:gd name="connsiteX2" fmla="*/ 400050 w 629018"/>
                <a:gd name="connsiteY2" fmla="*/ 158750 h 184003"/>
                <a:gd name="connsiteX3" fmla="*/ 476250 w 629018"/>
                <a:gd name="connsiteY3" fmla="*/ 152400 h 184003"/>
                <a:gd name="connsiteX4" fmla="*/ 476250 w 629018"/>
                <a:gd name="connsiteY4" fmla="*/ 171450 h 184003"/>
                <a:gd name="connsiteX5" fmla="*/ 625475 w 629018"/>
                <a:gd name="connsiteY5" fmla="*/ 174625 h 184003"/>
                <a:gd name="connsiteX6" fmla="*/ 565150 w 629018"/>
                <a:gd name="connsiteY6" fmla="*/ 180975 h 184003"/>
                <a:gd name="connsiteX7" fmla="*/ 377825 w 629018"/>
                <a:gd name="connsiteY7" fmla="*/ 120650 h 184003"/>
                <a:gd name="connsiteX8" fmla="*/ 0 w 629018"/>
                <a:gd name="connsiteY8" fmla="*/ 0 h 18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018" h="184003">
                  <a:moveTo>
                    <a:pt x="0" y="0"/>
                  </a:moveTo>
                  <a:lnTo>
                    <a:pt x="365125" y="149225"/>
                  </a:lnTo>
                  <a:cubicBezTo>
                    <a:pt x="431800" y="175683"/>
                    <a:pt x="381529" y="158221"/>
                    <a:pt x="400050" y="158750"/>
                  </a:cubicBezTo>
                  <a:cubicBezTo>
                    <a:pt x="418571" y="159279"/>
                    <a:pt x="463550" y="150283"/>
                    <a:pt x="476250" y="152400"/>
                  </a:cubicBezTo>
                  <a:cubicBezTo>
                    <a:pt x="488950" y="154517"/>
                    <a:pt x="451379" y="167746"/>
                    <a:pt x="476250" y="171450"/>
                  </a:cubicBezTo>
                  <a:cubicBezTo>
                    <a:pt x="501121" y="175154"/>
                    <a:pt x="610658" y="173038"/>
                    <a:pt x="625475" y="174625"/>
                  </a:cubicBezTo>
                  <a:cubicBezTo>
                    <a:pt x="640292" y="176212"/>
                    <a:pt x="606425" y="189971"/>
                    <a:pt x="565150" y="180975"/>
                  </a:cubicBezTo>
                  <a:cubicBezTo>
                    <a:pt x="523875" y="171979"/>
                    <a:pt x="377825" y="120650"/>
                    <a:pt x="377825" y="1206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A9B896A-1928-CEF4-1F8D-EF7924D4EEB3}"/>
                </a:ext>
              </a:extLst>
            </p:cNvPr>
            <p:cNvSpPr/>
            <p:nvPr/>
          </p:nvSpPr>
          <p:spPr>
            <a:xfrm>
              <a:off x="4693604" y="6089622"/>
              <a:ext cx="672154" cy="42017"/>
            </a:xfrm>
            <a:custGeom>
              <a:avLst/>
              <a:gdLst>
                <a:gd name="connsiteX0" fmla="*/ 2221 w 672154"/>
                <a:gd name="connsiteY0" fmla="*/ 41303 h 42017"/>
                <a:gd name="connsiteX1" fmla="*/ 395921 w 672154"/>
                <a:gd name="connsiteY1" fmla="*/ 28603 h 42017"/>
                <a:gd name="connsiteX2" fmla="*/ 272096 w 672154"/>
                <a:gd name="connsiteY2" fmla="*/ 38128 h 42017"/>
                <a:gd name="connsiteX3" fmla="*/ 503871 w 672154"/>
                <a:gd name="connsiteY3" fmla="*/ 22253 h 42017"/>
                <a:gd name="connsiteX4" fmla="*/ 672146 w 672154"/>
                <a:gd name="connsiteY4" fmla="*/ 19078 h 42017"/>
                <a:gd name="connsiteX5" fmla="*/ 497521 w 672154"/>
                <a:gd name="connsiteY5" fmla="*/ 15903 h 42017"/>
                <a:gd name="connsiteX6" fmla="*/ 322896 w 672154"/>
                <a:gd name="connsiteY6" fmla="*/ 28 h 42017"/>
                <a:gd name="connsiteX7" fmla="*/ 364171 w 672154"/>
                <a:gd name="connsiteY7" fmla="*/ 12728 h 42017"/>
                <a:gd name="connsiteX8" fmla="*/ 240346 w 672154"/>
                <a:gd name="connsiteY8" fmla="*/ 38128 h 42017"/>
                <a:gd name="connsiteX9" fmla="*/ 2221 w 672154"/>
                <a:gd name="connsiteY9" fmla="*/ 41303 h 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154" h="42017">
                  <a:moveTo>
                    <a:pt x="2221" y="41303"/>
                  </a:moveTo>
                  <a:cubicBezTo>
                    <a:pt x="28150" y="39715"/>
                    <a:pt x="350942" y="29132"/>
                    <a:pt x="395921" y="28603"/>
                  </a:cubicBezTo>
                  <a:cubicBezTo>
                    <a:pt x="440900" y="28074"/>
                    <a:pt x="272096" y="38128"/>
                    <a:pt x="272096" y="38128"/>
                  </a:cubicBezTo>
                  <a:lnTo>
                    <a:pt x="503871" y="22253"/>
                  </a:lnTo>
                  <a:cubicBezTo>
                    <a:pt x="570546" y="19078"/>
                    <a:pt x="673204" y="20136"/>
                    <a:pt x="672146" y="19078"/>
                  </a:cubicBezTo>
                  <a:cubicBezTo>
                    <a:pt x="671088" y="18020"/>
                    <a:pt x="555729" y="19078"/>
                    <a:pt x="497521" y="15903"/>
                  </a:cubicBezTo>
                  <a:cubicBezTo>
                    <a:pt x="439313" y="12728"/>
                    <a:pt x="345121" y="557"/>
                    <a:pt x="322896" y="28"/>
                  </a:cubicBezTo>
                  <a:cubicBezTo>
                    <a:pt x="300671" y="-501"/>
                    <a:pt x="377929" y="6378"/>
                    <a:pt x="364171" y="12728"/>
                  </a:cubicBezTo>
                  <a:cubicBezTo>
                    <a:pt x="350413" y="19078"/>
                    <a:pt x="295908" y="34424"/>
                    <a:pt x="240346" y="38128"/>
                  </a:cubicBezTo>
                  <a:cubicBezTo>
                    <a:pt x="184784" y="41832"/>
                    <a:pt x="-23708" y="42891"/>
                    <a:pt x="2221" y="41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F3991DA2-97BF-9E45-FD29-E768DE22656B}"/>
                </a:ext>
              </a:extLst>
            </p:cNvPr>
            <p:cNvSpPr/>
            <p:nvPr/>
          </p:nvSpPr>
          <p:spPr>
            <a:xfrm>
              <a:off x="4136774" y="5994042"/>
              <a:ext cx="899759" cy="287483"/>
            </a:xfrm>
            <a:custGeom>
              <a:avLst/>
              <a:gdLst>
                <a:gd name="connsiteX0" fmla="*/ 251 w 899759"/>
                <a:gd name="connsiteY0" fmla="*/ 358 h 287483"/>
                <a:gd name="connsiteX1" fmla="*/ 355851 w 899759"/>
                <a:gd name="connsiteY1" fmla="*/ 209908 h 287483"/>
                <a:gd name="connsiteX2" fmla="*/ 292351 w 899759"/>
                <a:gd name="connsiteY2" fmla="*/ 181333 h 287483"/>
                <a:gd name="connsiteX3" fmla="*/ 682876 w 899759"/>
                <a:gd name="connsiteY3" fmla="*/ 286108 h 287483"/>
                <a:gd name="connsiteX4" fmla="*/ 543176 w 899759"/>
                <a:gd name="connsiteY4" fmla="*/ 241658 h 287483"/>
                <a:gd name="connsiteX5" fmla="*/ 898776 w 899759"/>
                <a:gd name="connsiteY5" fmla="*/ 248008 h 287483"/>
                <a:gd name="connsiteX6" fmla="*/ 641601 w 899759"/>
                <a:gd name="connsiteY6" fmla="*/ 241658 h 287483"/>
                <a:gd name="connsiteX7" fmla="*/ 416176 w 899759"/>
                <a:gd name="connsiteY7" fmla="*/ 194033 h 287483"/>
                <a:gd name="connsiteX8" fmla="*/ 241551 w 899759"/>
                <a:gd name="connsiteY8" fmla="*/ 108308 h 287483"/>
                <a:gd name="connsiteX9" fmla="*/ 298701 w 899759"/>
                <a:gd name="connsiteY9" fmla="*/ 159108 h 287483"/>
                <a:gd name="connsiteX10" fmla="*/ 251 w 899759"/>
                <a:gd name="connsiteY10" fmla="*/ 358 h 2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759" h="287483">
                  <a:moveTo>
                    <a:pt x="251" y="358"/>
                  </a:moveTo>
                  <a:cubicBezTo>
                    <a:pt x="9776" y="8825"/>
                    <a:pt x="307168" y="179746"/>
                    <a:pt x="355851" y="209908"/>
                  </a:cubicBezTo>
                  <a:cubicBezTo>
                    <a:pt x="404534" y="240070"/>
                    <a:pt x="237847" y="168633"/>
                    <a:pt x="292351" y="181333"/>
                  </a:cubicBezTo>
                  <a:cubicBezTo>
                    <a:pt x="346855" y="194033"/>
                    <a:pt x="641072" y="276054"/>
                    <a:pt x="682876" y="286108"/>
                  </a:cubicBezTo>
                  <a:cubicBezTo>
                    <a:pt x="724680" y="296162"/>
                    <a:pt x="507193" y="248008"/>
                    <a:pt x="543176" y="241658"/>
                  </a:cubicBezTo>
                  <a:cubicBezTo>
                    <a:pt x="579159" y="235308"/>
                    <a:pt x="882372" y="248008"/>
                    <a:pt x="898776" y="248008"/>
                  </a:cubicBezTo>
                  <a:cubicBezTo>
                    <a:pt x="915180" y="248008"/>
                    <a:pt x="722034" y="250654"/>
                    <a:pt x="641601" y="241658"/>
                  </a:cubicBezTo>
                  <a:cubicBezTo>
                    <a:pt x="561168" y="232662"/>
                    <a:pt x="482851" y="216258"/>
                    <a:pt x="416176" y="194033"/>
                  </a:cubicBezTo>
                  <a:cubicBezTo>
                    <a:pt x="349501" y="171808"/>
                    <a:pt x="261130" y="114129"/>
                    <a:pt x="241551" y="108308"/>
                  </a:cubicBezTo>
                  <a:cubicBezTo>
                    <a:pt x="221972" y="102487"/>
                    <a:pt x="342622" y="182391"/>
                    <a:pt x="298701" y="159108"/>
                  </a:cubicBezTo>
                  <a:cubicBezTo>
                    <a:pt x="254780" y="135825"/>
                    <a:pt x="-9274" y="-8109"/>
                    <a:pt x="251" y="3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7B88E07-0C6D-5759-8507-0A696209461C}"/>
                </a:ext>
              </a:extLst>
            </p:cNvPr>
            <p:cNvSpPr/>
            <p:nvPr/>
          </p:nvSpPr>
          <p:spPr>
            <a:xfrm>
              <a:off x="4952788" y="6188075"/>
              <a:ext cx="379706" cy="76230"/>
            </a:xfrm>
            <a:custGeom>
              <a:avLst/>
              <a:gdLst>
                <a:gd name="connsiteX0" fmla="*/ 3387 w 379706"/>
                <a:gd name="connsiteY0" fmla="*/ 60325 h 76230"/>
                <a:gd name="connsiteX1" fmla="*/ 270087 w 379706"/>
                <a:gd name="connsiteY1" fmla="*/ 15875 h 76230"/>
                <a:gd name="connsiteX2" fmla="*/ 79587 w 379706"/>
                <a:gd name="connsiteY2" fmla="*/ 57150 h 76230"/>
                <a:gd name="connsiteX3" fmla="*/ 378037 w 379706"/>
                <a:gd name="connsiteY3" fmla="*/ 0 h 76230"/>
                <a:gd name="connsiteX4" fmla="*/ 197062 w 379706"/>
                <a:gd name="connsiteY4" fmla="*/ 57150 h 76230"/>
                <a:gd name="connsiteX5" fmla="*/ 124037 w 379706"/>
                <a:gd name="connsiteY5" fmla="*/ 76200 h 76230"/>
                <a:gd name="connsiteX6" fmla="*/ 3387 w 379706"/>
                <a:gd name="connsiteY6" fmla="*/ 60325 h 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706" h="76230">
                  <a:moveTo>
                    <a:pt x="3387" y="60325"/>
                  </a:moveTo>
                  <a:cubicBezTo>
                    <a:pt x="27729" y="50271"/>
                    <a:pt x="257387" y="16404"/>
                    <a:pt x="270087" y="15875"/>
                  </a:cubicBezTo>
                  <a:cubicBezTo>
                    <a:pt x="282787" y="15346"/>
                    <a:pt x="61595" y="59796"/>
                    <a:pt x="79587" y="57150"/>
                  </a:cubicBezTo>
                  <a:cubicBezTo>
                    <a:pt x="97579" y="54504"/>
                    <a:pt x="358458" y="0"/>
                    <a:pt x="378037" y="0"/>
                  </a:cubicBezTo>
                  <a:cubicBezTo>
                    <a:pt x="397616" y="0"/>
                    <a:pt x="239395" y="44450"/>
                    <a:pt x="197062" y="57150"/>
                  </a:cubicBezTo>
                  <a:cubicBezTo>
                    <a:pt x="154729" y="69850"/>
                    <a:pt x="155258" y="75671"/>
                    <a:pt x="124037" y="76200"/>
                  </a:cubicBezTo>
                  <a:cubicBezTo>
                    <a:pt x="92816" y="76729"/>
                    <a:pt x="-20955" y="70379"/>
                    <a:pt x="3387" y="60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1BED783-A735-D43A-C856-0846EAC18A3C}"/>
                </a:ext>
              </a:extLst>
            </p:cNvPr>
            <p:cNvSpPr/>
            <p:nvPr/>
          </p:nvSpPr>
          <p:spPr>
            <a:xfrm>
              <a:off x="3514451" y="3920888"/>
              <a:ext cx="407932" cy="1310945"/>
            </a:xfrm>
            <a:custGeom>
              <a:avLst/>
              <a:gdLst>
                <a:gd name="connsiteX0" fmla="*/ 406674 w 407932"/>
                <a:gd name="connsiteY0" fmla="*/ 3412 h 1310945"/>
                <a:gd name="connsiteX1" fmla="*/ 92349 w 407932"/>
                <a:gd name="connsiteY1" fmla="*/ 489187 h 1310945"/>
                <a:gd name="connsiteX2" fmla="*/ 114574 w 407932"/>
                <a:gd name="connsiteY2" fmla="*/ 489187 h 1310945"/>
                <a:gd name="connsiteX3" fmla="*/ 32024 w 407932"/>
                <a:gd name="connsiteY3" fmla="*/ 816212 h 1310945"/>
                <a:gd name="connsiteX4" fmla="*/ 73299 w 407932"/>
                <a:gd name="connsiteY4" fmla="*/ 740012 h 1310945"/>
                <a:gd name="connsiteX5" fmla="*/ 3449 w 407932"/>
                <a:gd name="connsiteY5" fmla="*/ 1174987 h 1310945"/>
                <a:gd name="connsiteX6" fmla="*/ 16149 w 407932"/>
                <a:gd name="connsiteY6" fmla="*/ 1295637 h 1310945"/>
                <a:gd name="connsiteX7" fmla="*/ 63774 w 407932"/>
                <a:gd name="connsiteY7" fmla="*/ 879712 h 1310945"/>
                <a:gd name="connsiteX8" fmla="*/ 89174 w 407932"/>
                <a:gd name="connsiteY8" fmla="*/ 492362 h 1310945"/>
                <a:gd name="connsiteX9" fmla="*/ 76474 w 407932"/>
                <a:gd name="connsiteY9" fmla="*/ 549512 h 1310945"/>
                <a:gd name="connsiteX10" fmla="*/ 219349 w 407932"/>
                <a:gd name="connsiteY10" fmla="*/ 225662 h 1310945"/>
                <a:gd name="connsiteX11" fmla="*/ 203474 w 407932"/>
                <a:gd name="connsiteY11" fmla="*/ 270112 h 1310945"/>
                <a:gd name="connsiteX12" fmla="*/ 406674 w 407932"/>
                <a:gd name="connsiteY12" fmla="*/ 3412 h 131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32" h="1310945">
                  <a:moveTo>
                    <a:pt x="406674" y="3412"/>
                  </a:moveTo>
                  <a:cubicBezTo>
                    <a:pt x="388153" y="39925"/>
                    <a:pt x="141032" y="408225"/>
                    <a:pt x="92349" y="489187"/>
                  </a:cubicBezTo>
                  <a:cubicBezTo>
                    <a:pt x="43666" y="570149"/>
                    <a:pt x="124628" y="434683"/>
                    <a:pt x="114574" y="489187"/>
                  </a:cubicBezTo>
                  <a:cubicBezTo>
                    <a:pt x="104520" y="543691"/>
                    <a:pt x="38903" y="774408"/>
                    <a:pt x="32024" y="816212"/>
                  </a:cubicBezTo>
                  <a:cubicBezTo>
                    <a:pt x="25145" y="858016"/>
                    <a:pt x="78062" y="680216"/>
                    <a:pt x="73299" y="740012"/>
                  </a:cubicBezTo>
                  <a:cubicBezTo>
                    <a:pt x="68536" y="799808"/>
                    <a:pt x="12974" y="1082383"/>
                    <a:pt x="3449" y="1174987"/>
                  </a:cubicBezTo>
                  <a:cubicBezTo>
                    <a:pt x="-6076" y="1267591"/>
                    <a:pt x="6095" y="1344850"/>
                    <a:pt x="16149" y="1295637"/>
                  </a:cubicBezTo>
                  <a:cubicBezTo>
                    <a:pt x="26203" y="1246425"/>
                    <a:pt x="51603" y="1013591"/>
                    <a:pt x="63774" y="879712"/>
                  </a:cubicBezTo>
                  <a:cubicBezTo>
                    <a:pt x="75945" y="745833"/>
                    <a:pt x="87057" y="547395"/>
                    <a:pt x="89174" y="492362"/>
                  </a:cubicBezTo>
                  <a:cubicBezTo>
                    <a:pt x="91291" y="437329"/>
                    <a:pt x="54778" y="593962"/>
                    <a:pt x="76474" y="549512"/>
                  </a:cubicBezTo>
                  <a:cubicBezTo>
                    <a:pt x="98170" y="505062"/>
                    <a:pt x="198182" y="272229"/>
                    <a:pt x="219349" y="225662"/>
                  </a:cubicBezTo>
                  <a:cubicBezTo>
                    <a:pt x="240516" y="179095"/>
                    <a:pt x="173312" y="305566"/>
                    <a:pt x="203474" y="270112"/>
                  </a:cubicBezTo>
                  <a:cubicBezTo>
                    <a:pt x="233636" y="234658"/>
                    <a:pt x="425195" y="-33101"/>
                    <a:pt x="406674" y="34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AF24B33-0E04-BFF0-3266-0260EAB28D7F}"/>
                </a:ext>
              </a:extLst>
            </p:cNvPr>
            <p:cNvSpPr/>
            <p:nvPr/>
          </p:nvSpPr>
          <p:spPr>
            <a:xfrm>
              <a:off x="3519696" y="5226180"/>
              <a:ext cx="136108" cy="927572"/>
            </a:xfrm>
            <a:custGeom>
              <a:avLst/>
              <a:gdLst>
                <a:gd name="connsiteX0" fmla="*/ 33129 w 136108"/>
                <a:gd name="connsiteY0" fmla="*/ 3045 h 927572"/>
                <a:gd name="connsiteX1" fmla="*/ 29954 w 136108"/>
                <a:gd name="connsiteY1" fmla="*/ 209420 h 927572"/>
                <a:gd name="connsiteX2" fmla="*/ 99804 w 136108"/>
                <a:gd name="connsiteY2" fmla="*/ 485645 h 927572"/>
                <a:gd name="connsiteX3" fmla="*/ 64879 w 136108"/>
                <a:gd name="connsiteY3" fmla="*/ 450720 h 927572"/>
                <a:gd name="connsiteX4" fmla="*/ 106154 w 136108"/>
                <a:gd name="connsiteY4" fmla="*/ 577720 h 927572"/>
                <a:gd name="connsiteX5" fmla="*/ 122029 w 136108"/>
                <a:gd name="connsiteY5" fmla="*/ 923795 h 927572"/>
                <a:gd name="connsiteX6" fmla="*/ 128379 w 136108"/>
                <a:gd name="connsiteY6" fmla="*/ 726945 h 927572"/>
                <a:gd name="connsiteX7" fmla="*/ 7729 w 136108"/>
                <a:gd name="connsiteY7" fmla="*/ 203070 h 927572"/>
                <a:gd name="connsiteX8" fmla="*/ 14079 w 136108"/>
                <a:gd name="connsiteY8" fmla="*/ 368170 h 927572"/>
                <a:gd name="connsiteX9" fmla="*/ 33129 w 136108"/>
                <a:gd name="connsiteY9" fmla="*/ 3045 h 9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08" h="927572">
                  <a:moveTo>
                    <a:pt x="33129" y="3045"/>
                  </a:moveTo>
                  <a:cubicBezTo>
                    <a:pt x="35775" y="-23413"/>
                    <a:pt x="18841" y="128987"/>
                    <a:pt x="29954" y="209420"/>
                  </a:cubicBezTo>
                  <a:cubicBezTo>
                    <a:pt x="41067" y="289853"/>
                    <a:pt x="93983" y="445428"/>
                    <a:pt x="99804" y="485645"/>
                  </a:cubicBezTo>
                  <a:cubicBezTo>
                    <a:pt x="105625" y="525862"/>
                    <a:pt x="63821" y="435374"/>
                    <a:pt x="64879" y="450720"/>
                  </a:cubicBezTo>
                  <a:cubicBezTo>
                    <a:pt x="65937" y="466066"/>
                    <a:pt x="96629" y="498874"/>
                    <a:pt x="106154" y="577720"/>
                  </a:cubicBezTo>
                  <a:cubicBezTo>
                    <a:pt x="115679" y="656566"/>
                    <a:pt x="118325" y="898924"/>
                    <a:pt x="122029" y="923795"/>
                  </a:cubicBezTo>
                  <a:cubicBezTo>
                    <a:pt x="125733" y="948666"/>
                    <a:pt x="147429" y="847066"/>
                    <a:pt x="128379" y="726945"/>
                  </a:cubicBezTo>
                  <a:cubicBezTo>
                    <a:pt x="109329" y="606824"/>
                    <a:pt x="26779" y="262866"/>
                    <a:pt x="7729" y="203070"/>
                  </a:cubicBezTo>
                  <a:cubicBezTo>
                    <a:pt x="-11321" y="143274"/>
                    <a:pt x="10375" y="398862"/>
                    <a:pt x="14079" y="368170"/>
                  </a:cubicBezTo>
                  <a:cubicBezTo>
                    <a:pt x="17783" y="337478"/>
                    <a:pt x="30483" y="29503"/>
                    <a:pt x="33129" y="30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FD14455-5BAB-B788-8927-E07D6267F995}"/>
                </a:ext>
              </a:extLst>
            </p:cNvPr>
            <p:cNvSpPr/>
            <p:nvPr/>
          </p:nvSpPr>
          <p:spPr>
            <a:xfrm>
              <a:off x="3804077" y="6201957"/>
              <a:ext cx="869322" cy="675012"/>
            </a:xfrm>
            <a:custGeom>
              <a:avLst/>
              <a:gdLst>
                <a:gd name="connsiteX0" fmla="*/ 2748 w 869322"/>
                <a:gd name="connsiteY0" fmla="*/ 1993 h 675012"/>
                <a:gd name="connsiteX1" fmla="*/ 402798 w 869322"/>
                <a:gd name="connsiteY1" fmla="*/ 478243 h 675012"/>
                <a:gd name="connsiteX2" fmla="*/ 405973 w 869322"/>
                <a:gd name="connsiteY2" fmla="*/ 503643 h 675012"/>
                <a:gd name="connsiteX3" fmla="*/ 866348 w 869322"/>
                <a:gd name="connsiteY3" fmla="*/ 671918 h 675012"/>
                <a:gd name="connsiteX4" fmla="*/ 580598 w 869322"/>
                <a:gd name="connsiteY4" fmla="*/ 583018 h 675012"/>
                <a:gd name="connsiteX5" fmla="*/ 123398 w 869322"/>
                <a:gd name="connsiteY5" fmla="*/ 233768 h 675012"/>
                <a:gd name="connsiteX6" fmla="*/ 221823 w 869322"/>
                <a:gd name="connsiteY6" fmla="*/ 306793 h 675012"/>
                <a:gd name="connsiteX7" fmla="*/ 2748 w 869322"/>
                <a:gd name="connsiteY7" fmla="*/ 1993 h 67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322" h="675012">
                  <a:moveTo>
                    <a:pt x="2748" y="1993"/>
                  </a:moveTo>
                  <a:cubicBezTo>
                    <a:pt x="32910" y="30568"/>
                    <a:pt x="335594" y="394635"/>
                    <a:pt x="402798" y="478243"/>
                  </a:cubicBezTo>
                  <a:cubicBezTo>
                    <a:pt x="470002" y="561851"/>
                    <a:pt x="328715" y="471364"/>
                    <a:pt x="405973" y="503643"/>
                  </a:cubicBezTo>
                  <a:cubicBezTo>
                    <a:pt x="483231" y="535922"/>
                    <a:pt x="837244" y="658689"/>
                    <a:pt x="866348" y="671918"/>
                  </a:cubicBezTo>
                  <a:cubicBezTo>
                    <a:pt x="895452" y="685147"/>
                    <a:pt x="704423" y="656043"/>
                    <a:pt x="580598" y="583018"/>
                  </a:cubicBezTo>
                  <a:cubicBezTo>
                    <a:pt x="456773" y="509993"/>
                    <a:pt x="183194" y="279806"/>
                    <a:pt x="123398" y="233768"/>
                  </a:cubicBezTo>
                  <a:cubicBezTo>
                    <a:pt x="63602" y="187731"/>
                    <a:pt x="243519" y="352831"/>
                    <a:pt x="221823" y="306793"/>
                  </a:cubicBezTo>
                  <a:cubicBezTo>
                    <a:pt x="200127" y="260756"/>
                    <a:pt x="-27414" y="-26582"/>
                    <a:pt x="2748" y="19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118A0B2-7EA8-CDEF-9BF0-265D1701109D}"/>
                </a:ext>
              </a:extLst>
            </p:cNvPr>
            <p:cNvSpPr/>
            <p:nvPr/>
          </p:nvSpPr>
          <p:spPr>
            <a:xfrm>
              <a:off x="4724226" y="6403028"/>
              <a:ext cx="657725" cy="496439"/>
            </a:xfrm>
            <a:custGeom>
              <a:avLst/>
              <a:gdLst>
                <a:gd name="connsiteX0" fmla="*/ 657399 w 657725"/>
                <a:gd name="connsiteY0" fmla="*/ 947 h 496439"/>
                <a:gd name="connsiteX1" fmla="*/ 244649 w 657725"/>
                <a:gd name="connsiteY1" fmla="*/ 400997 h 496439"/>
                <a:gd name="connsiteX2" fmla="*/ 263699 w 657725"/>
                <a:gd name="connsiteY2" fmla="*/ 334322 h 496439"/>
                <a:gd name="connsiteX3" fmla="*/ 174 w 657725"/>
                <a:gd name="connsiteY3" fmla="*/ 496247 h 496439"/>
                <a:gd name="connsiteX4" fmla="*/ 308149 w 657725"/>
                <a:gd name="connsiteY4" fmla="*/ 296222 h 496439"/>
                <a:gd name="connsiteX5" fmla="*/ 657399 w 657725"/>
                <a:gd name="connsiteY5" fmla="*/ 947 h 4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725" h="496439">
                  <a:moveTo>
                    <a:pt x="657399" y="947"/>
                  </a:moveTo>
                  <a:cubicBezTo>
                    <a:pt x="646816" y="18410"/>
                    <a:pt x="310266" y="345435"/>
                    <a:pt x="244649" y="400997"/>
                  </a:cubicBezTo>
                  <a:cubicBezTo>
                    <a:pt x="179032" y="456560"/>
                    <a:pt x="304445" y="318447"/>
                    <a:pt x="263699" y="334322"/>
                  </a:cubicBezTo>
                  <a:cubicBezTo>
                    <a:pt x="222953" y="350197"/>
                    <a:pt x="-7234" y="502597"/>
                    <a:pt x="174" y="496247"/>
                  </a:cubicBezTo>
                  <a:cubicBezTo>
                    <a:pt x="7582" y="489897"/>
                    <a:pt x="197553" y="380359"/>
                    <a:pt x="308149" y="296222"/>
                  </a:cubicBezTo>
                  <a:cubicBezTo>
                    <a:pt x="418745" y="212085"/>
                    <a:pt x="667982" y="-16516"/>
                    <a:pt x="657399" y="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476CDF1B-EB4B-0C04-7DD3-7BE175B3BB0A}"/>
                </a:ext>
              </a:extLst>
            </p:cNvPr>
            <p:cNvSpPr/>
            <p:nvPr/>
          </p:nvSpPr>
          <p:spPr>
            <a:xfrm>
              <a:off x="5483174" y="5546584"/>
              <a:ext cx="530612" cy="857542"/>
            </a:xfrm>
            <a:custGeom>
              <a:avLst/>
              <a:gdLst>
                <a:gd name="connsiteX0" fmla="*/ 530276 w 530612"/>
                <a:gd name="connsiteY0" fmla="*/ 141 h 857542"/>
                <a:gd name="connsiteX1" fmla="*/ 396926 w 530612"/>
                <a:gd name="connsiteY1" fmla="*/ 381141 h 857542"/>
                <a:gd name="connsiteX2" fmla="*/ 387401 w 530612"/>
                <a:gd name="connsiteY2" fmla="*/ 368441 h 857542"/>
                <a:gd name="connsiteX3" fmla="*/ 177851 w 530612"/>
                <a:gd name="connsiteY3" fmla="*/ 651016 h 857542"/>
                <a:gd name="connsiteX4" fmla="*/ 292151 w 530612"/>
                <a:gd name="connsiteY4" fmla="*/ 508141 h 857542"/>
                <a:gd name="connsiteX5" fmla="*/ 51 w 530612"/>
                <a:gd name="connsiteY5" fmla="*/ 857391 h 857542"/>
                <a:gd name="connsiteX6" fmla="*/ 269926 w 530612"/>
                <a:gd name="connsiteY6" fmla="*/ 549416 h 857542"/>
                <a:gd name="connsiteX7" fmla="*/ 463601 w 530612"/>
                <a:gd name="connsiteY7" fmla="*/ 343041 h 857542"/>
                <a:gd name="connsiteX8" fmla="*/ 352476 w 530612"/>
                <a:gd name="connsiteY8" fmla="*/ 428766 h 857542"/>
                <a:gd name="connsiteX9" fmla="*/ 530276 w 530612"/>
                <a:gd name="connsiteY9" fmla="*/ 141 h 8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612" h="857542">
                  <a:moveTo>
                    <a:pt x="530276" y="141"/>
                  </a:moveTo>
                  <a:cubicBezTo>
                    <a:pt x="537684" y="-7797"/>
                    <a:pt x="420738" y="319758"/>
                    <a:pt x="396926" y="381141"/>
                  </a:cubicBezTo>
                  <a:cubicBezTo>
                    <a:pt x="373114" y="442524"/>
                    <a:pt x="423913" y="323462"/>
                    <a:pt x="387401" y="368441"/>
                  </a:cubicBezTo>
                  <a:cubicBezTo>
                    <a:pt x="350888" y="413420"/>
                    <a:pt x="193726" y="627733"/>
                    <a:pt x="177851" y="651016"/>
                  </a:cubicBezTo>
                  <a:cubicBezTo>
                    <a:pt x="161976" y="674299"/>
                    <a:pt x="321784" y="473745"/>
                    <a:pt x="292151" y="508141"/>
                  </a:cubicBezTo>
                  <a:cubicBezTo>
                    <a:pt x="262518" y="542537"/>
                    <a:pt x="3755" y="850512"/>
                    <a:pt x="51" y="857391"/>
                  </a:cubicBezTo>
                  <a:cubicBezTo>
                    <a:pt x="-3653" y="864270"/>
                    <a:pt x="192668" y="635141"/>
                    <a:pt x="269926" y="549416"/>
                  </a:cubicBezTo>
                  <a:cubicBezTo>
                    <a:pt x="347184" y="463691"/>
                    <a:pt x="449843" y="363149"/>
                    <a:pt x="463601" y="343041"/>
                  </a:cubicBezTo>
                  <a:cubicBezTo>
                    <a:pt x="477359" y="322933"/>
                    <a:pt x="341363" y="479566"/>
                    <a:pt x="352476" y="428766"/>
                  </a:cubicBezTo>
                  <a:cubicBezTo>
                    <a:pt x="363588" y="377966"/>
                    <a:pt x="522868" y="8079"/>
                    <a:pt x="530276" y="1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FE05569-7B0B-6DA6-7654-1E975E5EF476}"/>
                </a:ext>
              </a:extLst>
            </p:cNvPr>
            <p:cNvSpPr/>
            <p:nvPr/>
          </p:nvSpPr>
          <p:spPr>
            <a:xfrm>
              <a:off x="6022319" y="5086241"/>
              <a:ext cx="121338" cy="426317"/>
            </a:xfrm>
            <a:custGeom>
              <a:avLst/>
              <a:gdLst>
                <a:gd name="connsiteX0" fmla="*/ 13356 w 121338"/>
                <a:gd name="connsiteY0" fmla="*/ 3284 h 426317"/>
                <a:gd name="connsiteX1" fmla="*/ 70506 w 121338"/>
                <a:gd name="connsiteY1" fmla="*/ 177909 h 426317"/>
                <a:gd name="connsiteX2" fmla="*/ 656 w 121338"/>
                <a:gd name="connsiteY2" fmla="*/ 425559 h 426317"/>
                <a:gd name="connsiteX3" fmla="*/ 121306 w 121338"/>
                <a:gd name="connsiteY3" fmla="*/ 92184 h 426317"/>
                <a:gd name="connsiteX4" fmla="*/ 13356 w 121338"/>
                <a:gd name="connsiteY4" fmla="*/ 3284 h 42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38" h="426317">
                  <a:moveTo>
                    <a:pt x="13356" y="3284"/>
                  </a:moveTo>
                  <a:cubicBezTo>
                    <a:pt x="4889" y="17572"/>
                    <a:pt x="72623" y="107530"/>
                    <a:pt x="70506" y="177909"/>
                  </a:cubicBezTo>
                  <a:cubicBezTo>
                    <a:pt x="68389" y="248288"/>
                    <a:pt x="-7811" y="439847"/>
                    <a:pt x="656" y="425559"/>
                  </a:cubicBezTo>
                  <a:cubicBezTo>
                    <a:pt x="9123" y="411271"/>
                    <a:pt x="119189" y="162563"/>
                    <a:pt x="121306" y="92184"/>
                  </a:cubicBezTo>
                  <a:cubicBezTo>
                    <a:pt x="123423" y="21805"/>
                    <a:pt x="21823" y="-11004"/>
                    <a:pt x="13356" y="32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26D8E10-5AD0-B7B8-E0FD-68A551B4120F}"/>
                </a:ext>
              </a:extLst>
            </p:cNvPr>
            <p:cNvSpPr/>
            <p:nvPr/>
          </p:nvSpPr>
          <p:spPr>
            <a:xfrm>
              <a:off x="6086444" y="4362155"/>
              <a:ext cx="175571" cy="921258"/>
            </a:xfrm>
            <a:custGeom>
              <a:avLst/>
              <a:gdLst>
                <a:gd name="connsiteX0" fmla="*/ 31 w 175571"/>
                <a:gd name="connsiteY0" fmla="*/ 295 h 921258"/>
                <a:gd name="connsiteX1" fmla="*/ 111156 w 175571"/>
                <a:gd name="connsiteY1" fmla="*/ 327320 h 921258"/>
                <a:gd name="connsiteX2" fmla="*/ 41306 w 175571"/>
                <a:gd name="connsiteY2" fmla="*/ 527345 h 921258"/>
                <a:gd name="connsiteX3" fmla="*/ 79406 w 175571"/>
                <a:gd name="connsiteY3" fmla="*/ 416220 h 921258"/>
                <a:gd name="connsiteX4" fmla="*/ 44481 w 175571"/>
                <a:gd name="connsiteY4" fmla="*/ 908345 h 921258"/>
                <a:gd name="connsiteX5" fmla="*/ 82581 w 175571"/>
                <a:gd name="connsiteY5" fmla="*/ 727370 h 921258"/>
                <a:gd name="connsiteX6" fmla="*/ 174656 w 175571"/>
                <a:gd name="connsiteY6" fmla="*/ 190795 h 921258"/>
                <a:gd name="connsiteX7" fmla="*/ 123856 w 175571"/>
                <a:gd name="connsiteY7" fmla="*/ 387645 h 921258"/>
                <a:gd name="connsiteX8" fmla="*/ 31 w 175571"/>
                <a:gd name="connsiteY8" fmla="*/ 295 h 9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571" h="921258">
                  <a:moveTo>
                    <a:pt x="31" y="295"/>
                  </a:moveTo>
                  <a:cubicBezTo>
                    <a:pt x="-2086" y="-9759"/>
                    <a:pt x="104277" y="239478"/>
                    <a:pt x="111156" y="327320"/>
                  </a:cubicBezTo>
                  <a:cubicBezTo>
                    <a:pt x="118035" y="415162"/>
                    <a:pt x="46598" y="512528"/>
                    <a:pt x="41306" y="527345"/>
                  </a:cubicBezTo>
                  <a:cubicBezTo>
                    <a:pt x="36014" y="542162"/>
                    <a:pt x="78877" y="352720"/>
                    <a:pt x="79406" y="416220"/>
                  </a:cubicBezTo>
                  <a:cubicBezTo>
                    <a:pt x="79935" y="479720"/>
                    <a:pt x="43952" y="856487"/>
                    <a:pt x="44481" y="908345"/>
                  </a:cubicBezTo>
                  <a:cubicBezTo>
                    <a:pt x="45010" y="960203"/>
                    <a:pt x="60885" y="846962"/>
                    <a:pt x="82581" y="727370"/>
                  </a:cubicBezTo>
                  <a:cubicBezTo>
                    <a:pt x="104277" y="607778"/>
                    <a:pt x="167777" y="247416"/>
                    <a:pt x="174656" y="190795"/>
                  </a:cubicBezTo>
                  <a:cubicBezTo>
                    <a:pt x="181535" y="134174"/>
                    <a:pt x="148198" y="415162"/>
                    <a:pt x="123856" y="387645"/>
                  </a:cubicBezTo>
                  <a:cubicBezTo>
                    <a:pt x="99514" y="360128"/>
                    <a:pt x="2148" y="10349"/>
                    <a:pt x="31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D46446A0-A537-BFFC-1D04-092F33D89952}"/>
                </a:ext>
              </a:extLst>
            </p:cNvPr>
            <p:cNvSpPr/>
            <p:nvPr/>
          </p:nvSpPr>
          <p:spPr>
            <a:xfrm>
              <a:off x="3886785" y="4474930"/>
              <a:ext cx="739600" cy="164018"/>
            </a:xfrm>
            <a:custGeom>
              <a:avLst/>
              <a:gdLst>
                <a:gd name="connsiteX0" fmla="*/ 459 w 739600"/>
                <a:gd name="connsiteY0" fmla="*/ 1037 h 164018"/>
                <a:gd name="connsiteX1" fmla="*/ 514026 w 739600"/>
                <a:gd name="connsiteY1" fmla="*/ 67843 h 164018"/>
                <a:gd name="connsiteX2" fmla="*/ 372064 w 739600"/>
                <a:gd name="connsiteY2" fmla="*/ 63667 h 164018"/>
                <a:gd name="connsiteX3" fmla="*/ 731144 w 739600"/>
                <a:gd name="connsiteY3" fmla="*/ 163875 h 164018"/>
                <a:gd name="connsiteX4" fmla="*/ 610059 w 739600"/>
                <a:gd name="connsiteY4" fmla="*/ 84544 h 164018"/>
                <a:gd name="connsiteX5" fmla="*/ 426344 w 739600"/>
                <a:gd name="connsiteY5" fmla="*/ 30265 h 164018"/>
                <a:gd name="connsiteX6" fmla="*/ 459 w 739600"/>
                <a:gd name="connsiteY6" fmla="*/ 1037 h 16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00" h="164018">
                  <a:moveTo>
                    <a:pt x="459" y="1037"/>
                  </a:moveTo>
                  <a:cubicBezTo>
                    <a:pt x="15073" y="7300"/>
                    <a:pt x="452092" y="57405"/>
                    <a:pt x="514026" y="67843"/>
                  </a:cubicBezTo>
                  <a:cubicBezTo>
                    <a:pt x="575960" y="78281"/>
                    <a:pt x="335878" y="47662"/>
                    <a:pt x="372064" y="63667"/>
                  </a:cubicBezTo>
                  <a:cubicBezTo>
                    <a:pt x="408250" y="79672"/>
                    <a:pt x="691478" y="160396"/>
                    <a:pt x="731144" y="163875"/>
                  </a:cubicBezTo>
                  <a:cubicBezTo>
                    <a:pt x="770810" y="167354"/>
                    <a:pt x="660859" y="106812"/>
                    <a:pt x="610059" y="84544"/>
                  </a:cubicBezTo>
                  <a:cubicBezTo>
                    <a:pt x="559259" y="62276"/>
                    <a:pt x="528640" y="42095"/>
                    <a:pt x="426344" y="30265"/>
                  </a:cubicBezTo>
                  <a:cubicBezTo>
                    <a:pt x="324048" y="18435"/>
                    <a:pt x="-14155" y="-5226"/>
                    <a:pt x="459" y="10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0722C62-074C-7D54-EB9A-A39F1080BF39}"/>
                </a:ext>
              </a:extLst>
            </p:cNvPr>
            <p:cNvSpPr/>
            <p:nvPr/>
          </p:nvSpPr>
          <p:spPr>
            <a:xfrm>
              <a:off x="5333898" y="4775635"/>
              <a:ext cx="549160" cy="169440"/>
            </a:xfrm>
            <a:custGeom>
              <a:avLst/>
              <a:gdLst>
                <a:gd name="connsiteX0" fmla="*/ 244360 w 549160"/>
                <a:gd name="connsiteY0" fmla="*/ 957 h 169440"/>
                <a:gd name="connsiteX1" fmla="*/ 64820 w 549160"/>
                <a:gd name="connsiteY1" fmla="*/ 84464 h 169440"/>
                <a:gd name="connsiteX2" fmla="*/ 327866 w 549160"/>
                <a:gd name="connsiteY2" fmla="*/ 122042 h 169440"/>
                <a:gd name="connsiteX3" fmla="*/ 148327 w 549160"/>
                <a:gd name="connsiteY3" fmla="*/ 117866 h 169440"/>
                <a:gd name="connsiteX4" fmla="*/ 407198 w 549160"/>
                <a:gd name="connsiteY4" fmla="*/ 138743 h 169440"/>
                <a:gd name="connsiteX5" fmla="*/ 549160 w 549160"/>
                <a:gd name="connsiteY5" fmla="*/ 151269 h 169440"/>
                <a:gd name="connsiteX6" fmla="*/ 407198 w 549160"/>
                <a:gd name="connsiteY6" fmla="*/ 167970 h 169440"/>
                <a:gd name="connsiteX7" fmla="*/ 160853 w 549160"/>
                <a:gd name="connsiteY7" fmla="*/ 159620 h 169440"/>
                <a:gd name="connsiteX8" fmla="*/ 2190 w 549160"/>
                <a:gd name="connsiteY8" fmla="*/ 88639 h 169440"/>
                <a:gd name="connsiteX9" fmla="*/ 77346 w 549160"/>
                <a:gd name="connsiteY9" fmla="*/ 42710 h 169440"/>
                <a:gd name="connsiteX10" fmla="*/ 244360 w 549160"/>
                <a:gd name="connsiteY10" fmla="*/ 957 h 1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160" h="169440">
                  <a:moveTo>
                    <a:pt x="244360" y="957"/>
                  </a:moveTo>
                  <a:cubicBezTo>
                    <a:pt x="242272" y="7916"/>
                    <a:pt x="50902" y="64283"/>
                    <a:pt x="64820" y="84464"/>
                  </a:cubicBezTo>
                  <a:cubicBezTo>
                    <a:pt x="78738" y="104645"/>
                    <a:pt x="313948" y="116475"/>
                    <a:pt x="327866" y="122042"/>
                  </a:cubicBezTo>
                  <a:cubicBezTo>
                    <a:pt x="341784" y="127609"/>
                    <a:pt x="135105" y="115082"/>
                    <a:pt x="148327" y="117866"/>
                  </a:cubicBezTo>
                  <a:cubicBezTo>
                    <a:pt x="161549" y="120650"/>
                    <a:pt x="407198" y="138743"/>
                    <a:pt x="407198" y="138743"/>
                  </a:cubicBezTo>
                  <a:cubicBezTo>
                    <a:pt x="474004" y="144310"/>
                    <a:pt x="549160" y="146398"/>
                    <a:pt x="549160" y="151269"/>
                  </a:cubicBezTo>
                  <a:cubicBezTo>
                    <a:pt x="549160" y="156140"/>
                    <a:pt x="471916" y="166578"/>
                    <a:pt x="407198" y="167970"/>
                  </a:cubicBezTo>
                  <a:cubicBezTo>
                    <a:pt x="342480" y="169362"/>
                    <a:pt x="228354" y="172842"/>
                    <a:pt x="160853" y="159620"/>
                  </a:cubicBezTo>
                  <a:cubicBezTo>
                    <a:pt x="93352" y="146398"/>
                    <a:pt x="16108" y="108124"/>
                    <a:pt x="2190" y="88639"/>
                  </a:cubicBezTo>
                  <a:cubicBezTo>
                    <a:pt x="-11728" y="69154"/>
                    <a:pt x="43943" y="58715"/>
                    <a:pt x="77346" y="42710"/>
                  </a:cubicBezTo>
                  <a:cubicBezTo>
                    <a:pt x="110749" y="26705"/>
                    <a:pt x="246448" y="-6002"/>
                    <a:pt x="244360" y="9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795127E7-FE2D-294A-E146-218A0524BBCF}"/>
                </a:ext>
              </a:extLst>
            </p:cNvPr>
            <p:cNvSpPr/>
            <p:nvPr/>
          </p:nvSpPr>
          <p:spPr>
            <a:xfrm>
              <a:off x="3723974" y="4922579"/>
              <a:ext cx="578435" cy="409676"/>
            </a:xfrm>
            <a:custGeom>
              <a:avLst/>
              <a:gdLst>
                <a:gd name="connsiteX0" fmla="*/ 576629 w 578435"/>
                <a:gd name="connsiteY0" fmla="*/ 150 h 409676"/>
                <a:gd name="connsiteX1" fmla="*/ 401264 w 578435"/>
                <a:gd name="connsiteY1" fmla="*/ 213092 h 409676"/>
                <a:gd name="connsiteX2" fmla="*/ 38010 w 578435"/>
                <a:gd name="connsiteY2" fmla="*/ 409333 h 409676"/>
                <a:gd name="connsiteX3" fmla="*/ 230075 w 578435"/>
                <a:gd name="connsiteY3" fmla="*/ 263196 h 409676"/>
                <a:gd name="connsiteX4" fmla="*/ 431 w 578435"/>
                <a:gd name="connsiteY4" fmla="*/ 363405 h 409676"/>
                <a:gd name="connsiteX5" fmla="*/ 301056 w 578435"/>
                <a:gd name="connsiteY5" fmla="*/ 246495 h 409676"/>
                <a:gd name="connsiteX6" fmla="*/ 576629 w 578435"/>
                <a:gd name="connsiteY6" fmla="*/ 150 h 4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435" h="409676">
                  <a:moveTo>
                    <a:pt x="576629" y="150"/>
                  </a:moveTo>
                  <a:cubicBezTo>
                    <a:pt x="593330" y="-5417"/>
                    <a:pt x="491034" y="144895"/>
                    <a:pt x="401264" y="213092"/>
                  </a:cubicBezTo>
                  <a:cubicBezTo>
                    <a:pt x="311494" y="281289"/>
                    <a:pt x="66541" y="400982"/>
                    <a:pt x="38010" y="409333"/>
                  </a:cubicBezTo>
                  <a:cubicBezTo>
                    <a:pt x="9479" y="417684"/>
                    <a:pt x="236338" y="270851"/>
                    <a:pt x="230075" y="263196"/>
                  </a:cubicBezTo>
                  <a:cubicBezTo>
                    <a:pt x="223812" y="255541"/>
                    <a:pt x="-11399" y="366189"/>
                    <a:pt x="431" y="363405"/>
                  </a:cubicBezTo>
                  <a:cubicBezTo>
                    <a:pt x="12261" y="360621"/>
                    <a:pt x="207807" y="300775"/>
                    <a:pt x="301056" y="246495"/>
                  </a:cubicBezTo>
                  <a:cubicBezTo>
                    <a:pt x="394305" y="192215"/>
                    <a:pt x="559928" y="5717"/>
                    <a:pt x="576629" y="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A719946-C128-85C0-18D3-33355B294CB0}"/>
                </a:ext>
              </a:extLst>
            </p:cNvPr>
            <p:cNvSpPr/>
            <p:nvPr/>
          </p:nvSpPr>
          <p:spPr>
            <a:xfrm>
              <a:off x="5390639" y="5215413"/>
              <a:ext cx="438154" cy="463165"/>
            </a:xfrm>
            <a:custGeom>
              <a:avLst/>
              <a:gdLst>
                <a:gd name="connsiteX0" fmla="*/ 66534 w 438154"/>
                <a:gd name="connsiteY0" fmla="*/ 66395 h 463165"/>
                <a:gd name="connsiteX1" fmla="*/ 287827 w 438154"/>
                <a:gd name="connsiteY1" fmla="*/ 350319 h 463165"/>
                <a:gd name="connsiteX2" fmla="*/ 321229 w 438154"/>
                <a:gd name="connsiteY2" fmla="*/ 463053 h 463165"/>
                <a:gd name="connsiteX3" fmla="*/ 342106 w 438154"/>
                <a:gd name="connsiteY3" fmla="*/ 333617 h 463165"/>
                <a:gd name="connsiteX4" fmla="*/ 438139 w 438154"/>
                <a:gd name="connsiteY4" fmla="*/ 145727 h 463165"/>
                <a:gd name="connsiteX5" fmla="*/ 346282 w 438154"/>
                <a:gd name="connsiteY5" fmla="*/ 312740 h 463165"/>
                <a:gd name="connsiteX6" fmla="*/ 20605 w 438154"/>
                <a:gd name="connsiteY6" fmla="*/ 20466 h 463165"/>
                <a:gd name="connsiteX7" fmla="*/ 66534 w 438154"/>
                <a:gd name="connsiteY7" fmla="*/ 66395 h 4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4" h="463165">
                  <a:moveTo>
                    <a:pt x="66534" y="66395"/>
                  </a:moveTo>
                  <a:cubicBezTo>
                    <a:pt x="111071" y="121370"/>
                    <a:pt x="245378" y="284209"/>
                    <a:pt x="287827" y="350319"/>
                  </a:cubicBezTo>
                  <a:cubicBezTo>
                    <a:pt x="330276" y="416429"/>
                    <a:pt x="312183" y="465837"/>
                    <a:pt x="321229" y="463053"/>
                  </a:cubicBezTo>
                  <a:cubicBezTo>
                    <a:pt x="330275" y="460269"/>
                    <a:pt x="322621" y="386505"/>
                    <a:pt x="342106" y="333617"/>
                  </a:cubicBezTo>
                  <a:cubicBezTo>
                    <a:pt x="361591" y="280729"/>
                    <a:pt x="437443" y="149206"/>
                    <a:pt x="438139" y="145727"/>
                  </a:cubicBezTo>
                  <a:cubicBezTo>
                    <a:pt x="438835" y="142248"/>
                    <a:pt x="415871" y="333617"/>
                    <a:pt x="346282" y="312740"/>
                  </a:cubicBezTo>
                  <a:cubicBezTo>
                    <a:pt x="276693" y="291863"/>
                    <a:pt x="70709" y="65699"/>
                    <a:pt x="20605" y="20466"/>
                  </a:cubicBezTo>
                  <a:cubicBezTo>
                    <a:pt x="-29499" y="-24767"/>
                    <a:pt x="21997" y="11420"/>
                    <a:pt x="66534" y="66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3B4D218-E377-34D9-AF60-61F723880EBF}"/>
                </a:ext>
              </a:extLst>
            </p:cNvPr>
            <p:cNvSpPr/>
            <p:nvPr/>
          </p:nvSpPr>
          <p:spPr>
            <a:xfrm>
              <a:off x="4051202" y="6196899"/>
              <a:ext cx="779357" cy="522885"/>
            </a:xfrm>
            <a:custGeom>
              <a:avLst/>
              <a:gdLst>
                <a:gd name="connsiteX0" fmla="*/ 3056 w 779357"/>
                <a:gd name="connsiteY0" fmla="*/ 3485 h 522885"/>
                <a:gd name="connsiteX1" fmla="*/ 395538 w 779357"/>
                <a:gd name="connsiteY1" fmla="*/ 370915 h 522885"/>
                <a:gd name="connsiteX2" fmla="*/ 316206 w 779357"/>
                <a:gd name="connsiteY2" fmla="*/ 362564 h 522885"/>
                <a:gd name="connsiteX3" fmla="*/ 771319 w 779357"/>
                <a:gd name="connsiteY3" fmla="*/ 517052 h 522885"/>
                <a:gd name="connsiteX4" fmla="*/ 570902 w 779357"/>
                <a:gd name="connsiteY4" fmla="*/ 462772 h 522885"/>
                <a:gd name="connsiteX5" fmla="*/ 119965 w 779357"/>
                <a:gd name="connsiteY5" fmla="*/ 208076 h 522885"/>
                <a:gd name="connsiteX6" fmla="*/ 207647 w 779357"/>
                <a:gd name="connsiteY6" fmla="*/ 187200 h 522885"/>
                <a:gd name="connsiteX7" fmla="*/ 3056 w 779357"/>
                <a:gd name="connsiteY7" fmla="*/ 3485 h 5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9357" h="522885">
                  <a:moveTo>
                    <a:pt x="3056" y="3485"/>
                  </a:moveTo>
                  <a:cubicBezTo>
                    <a:pt x="34371" y="34104"/>
                    <a:pt x="343346" y="311069"/>
                    <a:pt x="395538" y="370915"/>
                  </a:cubicBezTo>
                  <a:cubicBezTo>
                    <a:pt x="447730" y="430761"/>
                    <a:pt x="253576" y="338208"/>
                    <a:pt x="316206" y="362564"/>
                  </a:cubicBezTo>
                  <a:cubicBezTo>
                    <a:pt x="378836" y="386920"/>
                    <a:pt x="728870" y="500351"/>
                    <a:pt x="771319" y="517052"/>
                  </a:cubicBezTo>
                  <a:cubicBezTo>
                    <a:pt x="813768" y="533753"/>
                    <a:pt x="679461" y="514268"/>
                    <a:pt x="570902" y="462772"/>
                  </a:cubicBezTo>
                  <a:cubicBezTo>
                    <a:pt x="462343" y="411276"/>
                    <a:pt x="180507" y="254005"/>
                    <a:pt x="119965" y="208076"/>
                  </a:cubicBezTo>
                  <a:cubicBezTo>
                    <a:pt x="59423" y="162147"/>
                    <a:pt x="224348" y="221298"/>
                    <a:pt x="207647" y="187200"/>
                  </a:cubicBezTo>
                  <a:cubicBezTo>
                    <a:pt x="190946" y="153102"/>
                    <a:pt x="-28259" y="-27134"/>
                    <a:pt x="3056" y="34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F970A725-780A-F11C-B66B-232FDF8EF5B7}"/>
                </a:ext>
              </a:extLst>
            </p:cNvPr>
            <p:cNvSpPr/>
            <p:nvPr/>
          </p:nvSpPr>
          <p:spPr>
            <a:xfrm>
              <a:off x="4164538" y="2146124"/>
              <a:ext cx="2048398" cy="2047620"/>
            </a:xfrm>
            <a:custGeom>
              <a:avLst/>
              <a:gdLst>
                <a:gd name="connsiteX0" fmla="*/ 2454 w 2048398"/>
                <a:gd name="connsiteY0" fmla="*/ 2 h 2047620"/>
                <a:gd name="connsiteX1" fmla="*/ 695561 w 2048398"/>
                <a:gd name="connsiteY1" fmla="*/ 288101 h 2047620"/>
                <a:gd name="connsiteX2" fmla="*/ 941906 w 2048398"/>
                <a:gd name="connsiteY2" fmla="*/ 939454 h 2047620"/>
                <a:gd name="connsiteX3" fmla="*/ 1493051 w 2048398"/>
                <a:gd name="connsiteY3" fmla="*/ 1494775 h 2047620"/>
                <a:gd name="connsiteX4" fmla="*/ 1309336 w 2048398"/>
                <a:gd name="connsiteY4" fmla="*/ 1594983 h 2047620"/>
                <a:gd name="connsiteX5" fmla="*/ 2044196 w 2048398"/>
                <a:gd name="connsiteY5" fmla="*/ 2045920 h 2047620"/>
                <a:gd name="connsiteX6" fmla="*/ 1572383 w 2048398"/>
                <a:gd name="connsiteY6" fmla="*/ 1707717 h 2047620"/>
                <a:gd name="connsiteX7" fmla="*/ 804120 w 2048398"/>
                <a:gd name="connsiteY7" fmla="*/ 734862 h 2047620"/>
                <a:gd name="connsiteX8" fmla="*/ 478443 w 2048398"/>
                <a:gd name="connsiteY8" fmla="*/ 292276 h 2047620"/>
                <a:gd name="connsiteX9" fmla="*/ 2454 w 2048398"/>
                <a:gd name="connsiteY9" fmla="*/ 2 h 20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8398" h="2047620">
                  <a:moveTo>
                    <a:pt x="2454" y="2"/>
                  </a:moveTo>
                  <a:cubicBezTo>
                    <a:pt x="38640" y="-694"/>
                    <a:pt x="538986" y="131526"/>
                    <a:pt x="695561" y="288101"/>
                  </a:cubicBezTo>
                  <a:cubicBezTo>
                    <a:pt x="852136" y="444676"/>
                    <a:pt x="808991" y="738342"/>
                    <a:pt x="941906" y="939454"/>
                  </a:cubicBezTo>
                  <a:cubicBezTo>
                    <a:pt x="1074821" y="1140566"/>
                    <a:pt x="1431813" y="1385520"/>
                    <a:pt x="1493051" y="1494775"/>
                  </a:cubicBezTo>
                  <a:cubicBezTo>
                    <a:pt x="1554289" y="1604030"/>
                    <a:pt x="1217479" y="1503126"/>
                    <a:pt x="1309336" y="1594983"/>
                  </a:cubicBezTo>
                  <a:cubicBezTo>
                    <a:pt x="1401193" y="1686840"/>
                    <a:pt x="2000355" y="2027131"/>
                    <a:pt x="2044196" y="2045920"/>
                  </a:cubicBezTo>
                  <a:cubicBezTo>
                    <a:pt x="2088037" y="2064709"/>
                    <a:pt x="1779062" y="1926227"/>
                    <a:pt x="1572383" y="1707717"/>
                  </a:cubicBezTo>
                  <a:cubicBezTo>
                    <a:pt x="1365704" y="1489207"/>
                    <a:pt x="986443" y="970769"/>
                    <a:pt x="804120" y="734862"/>
                  </a:cubicBezTo>
                  <a:cubicBezTo>
                    <a:pt x="621797" y="498955"/>
                    <a:pt x="616925" y="414057"/>
                    <a:pt x="478443" y="292276"/>
                  </a:cubicBezTo>
                  <a:cubicBezTo>
                    <a:pt x="339961" y="170495"/>
                    <a:pt x="-33732" y="698"/>
                    <a:pt x="245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7986B533-A1F3-910C-2AC8-D4572A4902EF}"/>
                </a:ext>
              </a:extLst>
            </p:cNvPr>
            <p:cNvSpPr/>
            <p:nvPr/>
          </p:nvSpPr>
          <p:spPr>
            <a:xfrm>
              <a:off x="3298651" y="2240468"/>
              <a:ext cx="922754" cy="1056418"/>
            </a:xfrm>
            <a:custGeom>
              <a:avLst/>
              <a:gdLst>
                <a:gd name="connsiteX0" fmla="*/ 738905 w 922754"/>
                <a:gd name="connsiteY0" fmla="*/ 64321 h 1056418"/>
                <a:gd name="connsiteX1" fmla="*/ 120954 w 922754"/>
                <a:gd name="connsiteY1" fmla="*/ 319017 h 1056418"/>
                <a:gd name="connsiteX2" fmla="*/ 4045 w 922754"/>
                <a:gd name="connsiteY2" fmla="*/ 1049702 h 1056418"/>
                <a:gd name="connsiteX3" fmla="*/ 33272 w 922754"/>
                <a:gd name="connsiteY3" fmla="*/ 644694 h 1056418"/>
                <a:gd name="connsiteX4" fmla="*/ 95902 w 922754"/>
                <a:gd name="connsiteY4" fmla="*/ 18392 h 1056418"/>
                <a:gd name="connsiteX5" fmla="*/ 116779 w 922754"/>
                <a:gd name="connsiteY5" fmla="*/ 156179 h 1056418"/>
                <a:gd name="connsiteX6" fmla="*/ 885042 w 922754"/>
                <a:gd name="connsiteY6" fmla="*/ 43444 h 1056418"/>
                <a:gd name="connsiteX7" fmla="*/ 738905 w 922754"/>
                <a:gd name="connsiteY7" fmla="*/ 64321 h 10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754" h="1056418">
                  <a:moveTo>
                    <a:pt x="738905" y="64321"/>
                  </a:moveTo>
                  <a:cubicBezTo>
                    <a:pt x="611557" y="110250"/>
                    <a:pt x="243431" y="154787"/>
                    <a:pt x="120954" y="319017"/>
                  </a:cubicBezTo>
                  <a:cubicBezTo>
                    <a:pt x="-1523" y="483247"/>
                    <a:pt x="18659" y="995423"/>
                    <a:pt x="4045" y="1049702"/>
                  </a:cubicBezTo>
                  <a:cubicBezTo>
                    <a:pt x="-10569" y="1103981"/>
                    <a:pt x="17963" y="816579"/>
                    <a:pt x="33272" y="644694"/>
                  </a:cubicBezTo>
                  <a:cubicBezTo>
                    <a:pt x="48581" y="472809"/>
                    <a:pt x="81984" y="99811"/>
                    <a:pt x="95902" y="18392"/>
                  </a:cubicBezTo>
                  <a:cubicBezTo>
                    <a:pt x="109820" y="-63027"/>
                    <a:pt x="-14744" y="152004"/>
                    <a:pt x="116779" y="156179"/>
                  </a:cubicBezTo>
                  <a:cubicBezTo>
                    <a:pt x="248302" y="160354"/>
                    <a:pt x="784138" y="57362"/>
                    <a:pt x="885042" y="43444"/>
                  </a:cubicBezTo>
                  <a:cubicBezTo>
                    <a:pt x="985946" y="29526"/>
                    <a:pt x="866253" y="18392"/>
                    <a:pt x="738905" y="64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DD5A56F3-D65D-5ABB-4882-9441A71C27E3}"/>
                </a:ext>
              </a:extLst>
            </p:cNvPr>
            <p:cNvSpPr/>
            <p:nvPr/>
          </p:nvSpPr>
          <p:spPr>
            <a:xfrm>
              <a:off x="3799444" y="3008407"/>
              <a:ext cx="2130075" cy="1342622"/>
            </a:xfrm>
            <a:custGeom>
              <a:avLst/>
              <a:gdLst>
                <a:gd name="connsiteX0" fmla="*/ 33520 w 2130075"/>
                <a:gd name="connsiteY0" fmla="*/ 47944 h 1342622"/>
                <a:gd name="connsiteX1" fmla="*/ 1277772 w 2130075"/>
                <a:gd name="connsiteY1" fmla="*/ 736875 h 1342622"/>
                <a:gd name="connsiteX2" fmla="*/ 935394 w 2130075"/>
                <a:gd name="connsiteY2" fmla="*/ 807856 h 1342622"/>
                <a:gd name="connsiteX3" fmla="*/ 2125367 w 2130075"/>
                <a:gd name="connsiteY3" fmla="*/ 1342300 h 1342622"/>
                <a:gd name="connsiteX4" fmla="*/ 1315351 w 2130075"/>
                <a:gd name="connsiteY4" fmla="*/ 874661 h 1342622"/>
                <a:gd name="connsiteX5" fmla="*/ 434353 w 2130075"/>
                <a:gd name="connsiteY5" fmla="*/ 148152 h 1342622"/>
                <a:gd name="connsiteX6" fmla="*/ 33520 w 2130075"/>
                <a:gd name="connsiteY6" fmla="*/ 47944 h 134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075" h="1342622">
                  <a:moveTo>
                    <a:pt x="33520" y="47944"/>
                  </a:moveTo>
                  <a:cubicBezTo>
                    <a:pt x="174090" y="146065"/>
                    <a:pt x="1127460" y="610223"/>
                    <a:pt x="1277772" y="736875"/>
                  </a:cubicBezTo>
                  <a:cubicBezTo>
                    <a:pt x="1428084" y="863527"/>
                    <a:pt x="794128" y="706952"/>
                    <a:pt x="935394" y="807856"/>
                  </a:cubicBezTo>
                  <a:cubicBezTo>
                    <a:pt x="1076660" y="908760"/>
                    <a:pt x="2062041" y="1331166"/>
                    <a:pt x="2125367" y="1342300"/>
                  </a:cubicBezTo>
                  <a:cubicBezTo>
                    <a:pt x="2188693" y="1353434"/>
                    <a:pt x="1597187" y="1073686"/>
                    <a:pt x="1315351" y="874661"/>
                  </a:cubicBezTo>
                  <a:cubicBezTo>
                    <a:pt x="1033515" y="675636"/>
                    <a:pt x="641729" y="284547"/>
                    <a:pt x="434353" y="148152"/>
                  </a:cubicBezTo>
                  <a:cubicBezTo>
                    <a:pt x="226978" y="11757"/>
                    <a:pt x="-107050" y="-50177"/>
                    <a:pt x="33520" y="479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61D322E-AA6E-F06B-0F67-86D325CFC905}"/>
                </a:ext>
              </a:extLst>
            </p:cNvPr>
            <p:cNvSpPr/>
            <p:nvPr/>
          </p:nvSpPr>
          <p:spPr>
            <a:xfrm>
              <a:off x="3686595" y="3363233"/>
              <a:ext cx="1278475" cy="1107072"/>
            </a:xfrm>
            <a:custGeom>
              <a:avLst/>
              <a:gdLst>
                <a:gd name="connsiteX0" fmla="*/ 1039893 w 1278475"/>
                <a:gd name="connsiteY0" fmla="*/ 2093 h 1107072"/>
                <a:gd name="connsiteX1" fmla="*/ 852002 w 1278475"/>
                <a:gd name="connsiteY1" fmla="*/ 440504 h 1107072"/>
                <a:gd name="connsiteX2" fmla="*/ 1269537 w 1278475"/>
                <a:gd name="connsiteY2" fmla="*/ 1091857 h 1107072"/>
                <a:gd name="connsiteX3" fmla="*/ 1094172 w 1278475"/>
                <a:gd name="connsiteY3" fmla="*/ 849688 h 1107072"/>
                <a:gd name="connsiteX4" fmla="*/ 593131 w 1278475"/>
                <a:gd name="connsiteY4" fmla="*/ 281841 h 1107072"/>
                <a:gd name="connsiteX5" fmla="*/ 993964 w 1278475"/>
                <a:gd name="connsiteY5" fmla="*/ 908142 h 1107072"/>
                <a:gd name="connsiteX6" fmla="*/ 284156 w 1278475"/>
                <a:gd name="connsiteY6" fmla="*/ 290192 h 1107072"/>
                <a:gd name="connsiteX7" fmla="*/ 776846 w 1278475"/>
                <a:gd name="connsiteY7" fmla="*/ 887266 h 1107072"/>
                <a:gd name="connsiteX8" fmla="*/ 232 w 1278475"/>
                <a:gd name="connsiteY8" fmla="*/ 119003 h 1107072"/>
                <a:gd name="connsiteX9" fmla="*/ 868704 w 1278475"/>
                <a:gd name="connsiteY9" fmla="*/ 674323 h 1107072"/>
                <a:gd name="connsiteX10" fmla="*/ 655761 w 1278475"/>
                <a:gd name="connsiteY10" fmla="*/ 290192 h 1107072"/>
                <a:gd name="connsiteX11" fmla="*/ 1039893 w 1278475"/>
                <a:gd name="connsiteY11" fmla="*/ 2093 h 110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8475" h="1107072">
                  <a:moveTo>
                    <a:pt x="1039893" y="2093"/>
                  </a:moveTo>
                  <a:cubicBezTo>
                    <a:pt x="1072600" y="27145"/>
                    <a:pt x="813728" y="258877"/>
                    <a:pt x="852002" y="440504"/>
                  </a:cubicBezTo>
                  <a:cubicBezTo>
                    <a:pt x="890276" y="622131"/>
                    <a:pt x="1229175" y="1023660"/>
                    <a:pt x="1269537" y="1091857"/>
                  </a:cubicBezTo>
                  <a:cubicBezTo>
                    <a:pt x="1309899" y="1160054"/>
                    <a:pt x="1206906" y="984691"/>
                    <a:pt x="1094172" y="849688"/>
                  </a:cubicBezTo>
                  <a:cubicBezTo>
                    <a:pt x="981438" y="714685"/>
                    <a:pt x="609832" y="272099"/>
                    <a:pt x="593131" y="281841"/>
                  </a:cubicBezTo>
                  <a:cubicBezTo>
                    <a:pt x="576430" y="291583"/>
                    <a:pt x="1045460" y="906750"/>
                    <a:pt x="993964" y="908142"/>
                  </a:cubicBezTo>
                  <a:cubicBezTo>
                    <a:pt x="942468" y="909534"/>
                    <a:pt x="320342" y="293671"/>
                    <a:pt x="284156" y="290192"/>
                  </a:cubicBezTo>
                  <a:cubicBezTo>
                    <a:pt x="247970" y="286713"/>
                    <a:pt x="824167" y="915797"/>
                    <a:pt x="776846" y="887266"/>
                  </a:cubicBezTo>
                  <a:cubicBezTo>
                    <a:pt x="729525" y="858735"/>
                    <a:pt x="-15078" y="154494"/>
                    <a:pt x="232" y="119003"/>
                  </a:cubicBezTo>
                  <a:cubicBezTo>
                    <a:pt x="15542" y="83513"/>
                    <a:pt x="759449" y="645792"/>
                    <a:pt x="868704" y="674323"/>
                  </a:cubicBezTo>
                  <a:cubicBezTo>
                    <a:pt x="977959" y="702854"/>
                    <a:pt x="624446" y="397359"/>
                    <a:pt x="655761" y="290192"/>
                  </a:cubicBezTo>
                  <a:cubicBezTo>
                    <a:pt x="687076" y="183025"/>
                    <a:pt x="1007186" y="-22959"/>
                    <a:pt x="1039893" y="20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45E77A9-5ED8-E295-2ABF-88D84D843BEC}"/>
                </a:ext>
              </a:extLst>
            </p:cNvPr>
            <p:cNvSpPr/>
            <p:nvPr/>
          </p:nvSpPr>
          <p:spPr>
            <a:xfrm>
              <a:off x="2491182" y="2602144"/>
              <a:ext cx="1443719" cy="1606691"/>
            </a:xfrm>
            <a:custGeom>
              <a:avLst/>
              <a:gdLst>
                <a:gd name="connsiteX0" fmla="*/ 1400237 w 1443719"/>
                <a:gd name="connsiteY0" fmla="*/ 53374 h 1606691"/>
                <a:gd name="connsiteX1" fmla="*/ 945125 w 1443719"/>
                <a:gd name="connsiteY1" fmla="*/ 366524 h 1606691"/>
                <a:gd name="connsiteX2" fmla="*/ 865793 w 1443719"/>
                <a:gd name="connsiteY2" fmla="*/ 809111 h 1606691"/>
                <a:gd name="connsiteX3" fmla="*/ 828215 w 1443719"/>
                <a:gd name="connsiteY3" fmla="*/ 708903 h 1606691"/>
                <a:gd name="connsiteX4" fmla="*/ 277070 w 1443719"/>
                <a:gd name="connsiteY4" fmla="*/ 1452114 h 1606691"/>
                <a:gd name="connsiteX5" fmla="*/ 506714 w 1443719"/>
                <a:gd name="connsiteY5" fmla="*/ 917670 h 1606691"/>
                <a:gd name="connsiteX6" fmla="*/ 1497 w 1443719"/>
                <a:gd name="connsiteY6" fmla="*/ 1606601 h 1606691"/>
                <a:gd name="connsiteX7" fmla="*/ 698780 w 1443719"/>
                <a:gd name="connsiteY7" fmla="*/ 863390 h 1606691"/>
                <a:gd name="connsiteX8" fmla="*/ 832391 w 1443719"/>
                <a:gd name="connsiteY8" fmla="*/ 270492 h 1606691"/>
                <a:gd name="connsiteX9" fmla="*/ 723832 w 1443719"/>
                <a:gd name="connsiteY9" fmla="*/ 546064 h 1606691"/>
                <a:gd name="connsiteX10" fmla="*/ 1350133 w 1443719"/>
                <a:gd name="connsiteY10" fmla="*/ 49198 h 1606691"/>
                <a:gd name="connsiteX11" fmla="*/ 1400237 w 1443719"/>
                <a:gd name="connsiteY11" fmla="*/ 53374 h 160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3719" h="1606691">
                  <a:moveTo>
                    <a:pt x="1400237" y="53374"/>
                  </a:moveTo>
                  <a:cubicBezTo>
                    <a:pt x="1332736" y="106262"/>
                    <a:pt x="1034199" y="240568"/>
                    <a:pt x="945125" y="366524"/>
                  </a:cubicBezTo>
                  <a:cubicBezTo>
                    <a:pt x="856051" y="492480"/>
                    <a:pt x="885278" y="752048"/>
                    <a:pt x="865793" y="809111"/>
                  </a:cubicBezTo>
                  <a:cubicBezTo>
                    <a:pt x="846308" y="866174"/>
                    <a:pt x="926336" y="601736"/>
                    <a:pt x="828215" y="708903"/>
                  </a:cubicBezTo>
                  <a:cubicBezTo>
                    <a:pt x="730094" y="816070"/>
                    <a:pt x="330653" y="1417320"/>
                    <a:pt x="277070" y="1452114"/>
                  </a:cubicBezTo>
                  <a:cubicBezTo>
                    <a:pt x="223487" y="1486908"/>
                    <a:pt x="552643" y="891922"/>
                    <a:pt x="506714" y="917670"/>
                  </a:cubicBezTo>
                  <a:cubicBezTo>
                    <a:pt x="460785" y="943418"/>
                    <a:pt x="-30514" y="1615648"/>
                    <a:pt x="1497" y="1606601"/>
                  </a:cubicBezTo>
                  <a:cubicBezTo>
                    <a:pt x="33508" y="1597554"/>
                    <a:pt x="560298" y="1086075"/>
                    <a:pt x="698780" y="863390"/>
                  </a:cubicBezTo>
                  <a:cubicBezTo>
                    <a:pt x="837262" y="640705"/>
                    <a:pt x="828216" y="323380"/>
                    <a:pt x="832391" y="270492"/>
                  </a:cubicBezTo>
                  <a:cubicBezTo>
                    <a:pt x="836566" y="217604"/>
                    <a:pt x="637542" y="582946"/>
                    <a:pt x="723832" y="546064"/>
                  </a:cubicBezTo>
                  <a:cubicBezTo>
                    <a:pt x="810122" y="509182"/>
                    <a:pt x="1239487" y="130617"/>
                    <a:pt x="1350133" y="49198"/>
                  </a:cubicBezTo>
                  <a:cubicBezTo>
                    <a:pt x="1460779" y="-32221"/>
                    <a:pt x="1467738" y="486"/>
                    <a:pt x="1400237" y="53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3D049BD-D7C5-EAAB-5C25-ECB445A8AAD4}"/>
                </a:ext>
              </a:extLst>
            </p:cNvPr>
            <p:cNvSpPr/>
            <p:nvPr/>
          </p:nvSpPr>
          <p:spPr>
            <a:xfrm>
              <a:off x="2307833" y="4379197"/>
              <a:ext cx="1201568" cy="1789071"/>
            </a:xfrm>
            <a:custGeom>
              <a:avLst/>
              <a:gdLst>
                <a:gd name="connsiteX0" fmla="*/ 1199455 w 1201568"/>
                <a:gd name="connsiteY0" fmla="*/ 737 h 1789071"/>
                <a:gd name="connsiteX1" fmla="*/ 422841 w 1201568"/>
                <a:gd name="connsiteY1" fmla="*/ 614513 h 1789071"/>
                <a:gd name="connsiteX2" fmla="*/ 564803 w 1201568"/>
                <a:gd name="connsiteY2" fmla="*/ 977767 h 1789071"/>
                <a:gd name="connsiteX3" fmla="*/ 343509 w 1201568"/>
                <a:gd name="connsiteY3" fmla="*/ 1006995 h 1789071"/>
                <a:gd name="connsiteX4" fmla="*/ 948934 w 1201568"/>
                <a:gd name="connsiteY4" fmla="*/ 1775258 h 1789071"/>
                <a:gd name="connsiteX5" fmla="*/ 602381 w 1201568"/>
                <a:gd name="connsiteY5" fmla="*/ 1412003 h 1789071"/>
                <a:gd name="connsiteX6" fmla="*/ 30359 w 1201568"/>
                <a:gd name="connsiteY6" fmla="*/ 326414 h 1789071"/>
                <a:gd name="connsiteX7" fmla="*/ 92989 w 1201568"/>
                <a:gd name="connsiteY7" fmla="*/ 593636 h 1789071"/>
                <a:gd name="connsiteX8" fmla="*/ 214074 w 1201568"/>
                <a:gd name="connsiteY8" fmla="*/ 301362 h 1789071"/>
                <a:gd name="connsiteX9" fmla="*/ 147268 w 1201568"/>
                <a:gd name="connsiteY9" fmla="*/ 485077 h 1789071"/>
                <a:gd name="connsiteX10" fmla="*/ 1199455 w 1201568"/>
                <a:gd name="connsiteY10" fmla="*/ 737 h 178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568" h="1789071">
                  <a:moveTo>
                    <a:pt x="1199455" y="737"/>
                  </a:moveTo>
                  <a:cubicBezTo>
                    <a:pt x="1245384" y="22310"/>
                    <a:pt x="528616" y="451675"/>
                    <a:pt x="422841" y="614513"/>
                  </a:cubicBezTo>
                  <a:cubicBezTo>
                    <a:pt x="317066" y="777351"/>
                    <a:pt x="578025" y="912353"/>
                    <a:pt x="564803" y="977767"/>
                  </a:cubicBezTo>
                  <a:cubicBezTo>
                    <a:pt x="551581" y="1043181"/>
                    <a:pt x="279487" y="874080"/>
                    <a:pt x="343509" y="1006995"/>
                  </a:cubicBezTo>
                  <a:cubicBezTo>
                    <a:pt x="407531" y="1139910"/>
                    <a:pt x="905789" y="1707757"/>
                    <a:pt x="948934" y="1775258"/>
                  </a:cubicBezTo>
                  <a:cubicBezTo>
                    <a:pt x="992079" y="1842759"/>
                    <a:pt x="755477" y="1653477"/>
                    <a:pt x="602381" y="1412003"/>
                  </a:cubicBezTo>
                  <a:cubicBezTo>
                    <a:pt x="449285" y="1170529"/>
                    <a:pt x="115258" y="462809"/>
                    <a:pt x="30359" y="326414"/>
                  </a:cubicBezTo>
                  <a:cubicBezTo>
                    <a:pt x="-54540" y="190020"/>
                    <a:pt x="62370" y="597811"/>
                    <a:pt x="92989" y="593636"/>
                  </a:cubicBezTo>
                  <a:cubicBezTo>
                    <a:pt x="123608" y="589461"/>
                    <a:pt x="205028" y="319455"/>
                    <a:pt x="214074" y="301362"/>
                  </a:cubicBezTo>
                  <a:cubicBezTo>
                    <a:pt x="223120" y="283269"/>
                    <a:pt x="-12787" y="532397"/>
                    <a:pt x="147268" y="485077"/>
                  </a:cubicBezTo>
                  <a:cubicBezTo>
                    <a:pt x="307323" y="437757"/>
                    <a:pt x="1153526" y="-20836"/>
                    <a:pt x="1199455" y="7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38AA2A0-8D7E-6203-9C09-E5437DB1CADD}"/>
                </a:ext>
              </a:extLst>
            </p:cNvPr>
            <p:cNvSpPr/>
            <p:nvPr/>
          </p:nvSpPr>
          <p:spPr>
            <a:xfrm>
              <a:off x="4239724" y="1777287"/>
              <a:ext cx="2586359" cy="1503444"/>
            </a:xfrm>
            <a:custGeom>
              <a:avLst/>
              <a:gdLst>
                <a:gd name="connsiteX0" fmla="*/ 140210 w 2586359"/>
                <a:gd name="connsiteY0" fmla="*/ 264455 h 1503444"/>
                <a:gd name="connsiteX1" fmla="*/ 916824 w 2586359"/>
                <a:gd name="connsiteY1" fmla="*/ 310384 h 1503444"/>
                <a:gd name="connsiteX2" fmla="*/ 1138117 w 2586359"/>
                <a:gd name="connsiteY2" fmla="*/ 314560 h 1503444"/>
                <a:gd name="connsiteX3" fmla="*/ 1012857 w 2586359"/>
                <a:gd name="connsiteY3" fmla="*/ 256105 h 1503444"/>
                <a:gd name="connsiteX4" fmla="*/ 1789471 w 2586359"/>
                <a:gd name="connsiteY4" fmla="*/ 673639 h 1503444"/>
                <a:gd name="connsiteX5" fmla="*/ 1509723 w 2586359"/>
                <a:gd name="connsiteY5" fmla="*/ 431469 h 1503444"/>
                <a:gd name="connsiteX6" fmla="*/ 2582786 w 2586359"/>
                <a:gd name="connsiteY6" fmla="*/ 1500357 h 1503444"/>
                <a:gd name="connsiteX7" fmla="*/ 1810347 w 2586359"/>
                <a:gd name="connsiteY7" fmla="*/ 732094 h 1503444"/>
                <a:gd name="connsiteX8" fmla="*/ 574446 w 2586359"/>
                <a:gd name="connsiteY8" fmla="*/ 26461 h 1503444"/>
                <a:gd name="connsiteX9" fmla="*/ 824966 w 2586359"/>
                <a:gd name="connsiteY9" fmla="*/ 160072 h 1503444"/>
                <a:gd name="connsiteX10" fmla="*/ 65054 w 2586359"/>
                <a:gd name="connsiteY10" fmla="*/ 260280 h 1503444"/>
                <a:gd name="connsiteX11" fmla="*/ 140210 w 2586359"/>
                <a:gd name="connsiteY11" fmla="*/ 264455 h 15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6359" h="1503444">
                  <a:moveTo>
                    <a:pt x="140210" y="264455"/>
                  </a:moveTo>
                  <a:lnTo>
                    <a:pt x="916824" y="310384"/>
                  </a:lnTo>
                  <a:cubicBezTo>
                    <a:pt x="1083142" y="318735"/>
                    <a:pt x="1122112" y="323606"/>
                    <a:pt x="1138117" y="314560"/>
                  </a:cubicBezTo>
                  <a:cubicBezTo>
                    <a:pt x="1154122" y="305514"/>
                    <a:pt x="904298" y="196258"/>
                    <a:pt x="1012857" y="256105"/>
                  </a:cubicBezTo>
                  <a:cubicBezTo>
                    <a:pt x="1121416" y="315952"/>
                    <a:pt x="1706660" y="644412"/>
                    <a:pt x="1789471" y="673639"/>
                  </a:cubicBezTo>
                  <a:cubicBezTo>
                    <a:pt x="1872282" y="702866"/>
                    <a:pt x="1377504" y="293683"/>
                    <a:pt x="1509723" y="431469"/>
                  </a:cubicBezTo>
                  <a:cubicBezTo>
                    <a:pt x="1641942" y="569255"/>
                    <a:pt x="2582786" y="1500357"/>
                    <a:pt x="2582786" y="1500357"/>
                  </a:cubicBezTo>
                  <a:cubicBezTo>
                    <a:pt x="2632890" y="1550461"/>
                    <a:pt x="2145070" y="977743"/>
                    <a:pt x="1810347" y="732094"/>
                  </a:cubicBezTo>
                  <a:cubicBezTo>
                    <a:pt x="1475624" y="486445"/>
                    <a:pt x="738676" y="121798"/>
                    <a:pt x="574446" y="26461"/>
                  </a:cubicBezTo>
                  <a:cubicBezTo>
                    <a:pt x="410216" y="-68876"/>
                    <a:pt x="909865" y="121102"/>
                    <a:pt x="824966" y="160072"/>
                  </a:cubicBezTo>
                  <a:cubicBezTo>
                    <a:pt x="740067" y="199042"/>
                    <a:pt x="181963" y="241491"/>
                    <a:pt x="65054" y="260280"/>
                  </a:cubicBezTo>
                  <a:cubicBezTo>
                    <a:pt x="-51855" y="279069"/>
                    <a:pt x="-1752" y="256104"/>
                    <a:pt x="140210" y="264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B77178D-CC84-5B72-C937-078773F5A023}"/>
                </a:ext>
              </a:extLst>
            </p:cNvPr>
            <p:cNvSpPr/>
            <p:nvPr/>
          </p:nvSpPr>
          <p:spPr>
            <a:xfrm>
              <a:off x="6478403" y="3339434"/>
              <a:ext cx="949839" cy="1505327"/>
            </a:xfrm>
            <a:custGeom>
              <a:avLst/>
              <a:gdLst>
                <a:gd name="connsiteX0" fmla="*/ 10079 w 949839"/>
                <a:gd name="connsiteY0" fmla="*/ 134451 h 1505327"/>
                <a:gd name="connsiteX1" fmla="*/ 214671 w 949839"/>
                <a:gd name="connsiteY1" fmla="*/ 435076 h 1505327"/>
                <a:gd name="connsiteX2" fmla="*/ 252249 w 949839"/>
                <a:gd name="connsiteY2" fmla="*/ 1027974 h 1505327"/>
                <a:gd name="connsiteX3" fmla="*/ 937005 w 949839"/>
                <a:gd name="connsiteY3" fmla="*/ 1428807 h 1505327"/>
                <a:gd name="connsiteX4" fmla="*/ 661433 w 949839"/>
                <a:gd name="connsiteY4" fmla="*/ 1291021 h 1505327"/>
                <a:gd name="connsiteX5" fmla="*/ 193794 w 949839"/>
                <a:gd name="connsiteY5" fmla="*/ 1249267 h 1505327"/>
                <a:gd name="connsiteX6" fmla="*/ 423438 w 949839"/>
                <a:gd name="connsiteY6" fmla="*/ 1503963 h 1505327"/>
                <a:gd name="connsiteX7" fmla="*/ 377509 w 949839"/>
                <a:gd name="connsiteY7" fmla="*/ 1119832 h 1505327"/>
                <a:gd name="connsiteX8" fmla="*/ 398386 w 949839"/>
                <a:gd name="connsiteY8" fmla="*/ 9191 h 1505327"/>
                <a:gd name="connsiteX9" fmla="*/ 364983 w 949839"/>
                <a:gd name="connsiteY9" fmla="*/ 568687 h 1505327"/>
                <a:gd name="connsiteX10" fmla="*/ 64359 w 949839"/>
                <a:gd name="connsiteY10" fmla="*/ 159503 h 1505327"/>
                <a:gd name="connsiteX11" fmla="*/ 10079 w 949839"/>
                <a:gd name="connsiteY11" fmla="*/ 134451 h 150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839" h="1505327">
                  <a:moveTo>
                    <a:pt x="10079" y="134451"/>
                  </a:moveTo>
                  <a:cubicBezTo>
                    <a:pt x="35131" y="180380"/>
                    <a:pt x="174309" y="286155"/>
                    <a:pt x="214671" y="435076"/>
                  </a:cubicBezTo>
                  <a:cubicBezTo>
                    <a:pt x="255033" y="583997"/>
                    <a:pt x="131860" y="862352"/>
                    <a:pt x="252249" y="1027974"/>
                  </a:cubicBezTo>
                  <a:cubicBezTo>
                    <a:pt x="372638" y="1193596"/>
                    <a:pt x="868808" y="1384966"/>
                    <a:pt x="937005" y="1428807"/>
                  </a:cubicBezTo>
                  <a:cubicBezTo>
                    <a:pt x="1005202" y="1472648"/>
                    <a:pt x="785301" y="1320944"/>
                    <a:pt x="661433" y="1291021"/>
                  </a:cubicBezTo>
                  <a:cubicBezTo>
                    <a:pt x="537565" y="1261098"/>
                    <a:pt x="233460" y="1213777"/>
                    <a:pt x="193794" y="1249267"/>
                  </a:cubicBezTo>
                  <a:cubicBezTo>
                    <a:pt x="154128" y="1284757"/>
                    <a:pt x="392819" y="1525536"/>
                    <a:pt x="423438" y="1503963"/>
                  </a:cubicBezTo>
                  <a:cubicBezTo>
                    <a:pt x="454057" y="1482391"/>
                    <a:pt x="381684" y="1368961"/>
                    <a:pt x="377509" y="1119832"/>
                  </a:cubicBezTo>
                  <a:cubicBezTo>
                    <a:pt x="373334" y="870703"/>
                    <a:pt x="400474" y="101048"/>
                    <a:pt x="398386" y="9191"/>
                  </a:cubicBezTo>
                  <a:cubicBezTo>
                    <a:pt x="396298" y="-82666"/>
                    <a:pt x="420654" y="543635"/>
                    <a:pt x="364983" y="568687"/>
                  </a:cubicBezTo>
                  <a:cubicBezTo>
                    <a:pt x="309312" y="593739"/>
                    <a:pt x="120726" y="230484"/>
                    <a:pt x="64359" y="159503"/>
                  </a:cubicBezTo>
                  <a:cubicBezTo>
                    <a:pt x="7992" y="88522"/>
                    <a:pt x="-14973" y="88522"/>
                    <a:pt x="10079" y="1344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7A123BC-ADD2-4D1E-B582-27AA5C9FFF86}"/>
                </a:ext>
              </a:extLst>
            </p:cNvPr>
            <p:cNvSpPr/>
            <p:nvPr/>
          </p:nvSpPr>
          <p:spPr>
            <a:xfrm>
              <a:off x="5685910" y="4681933"/>
              <a:ext cx="1219465" cy="1944348"/>
            </a:xfrm>
            <a:custGeom>
              <a:avLst/>
              <a:gdLst>
                <a:gd name="connsiteX0" fmla="*/ 719065 w 1219465"/>
                <a:gd name="connsiteY0" fmla="*/ 44555 h 1944348"/>
                <a:gd name="connsiteX1" fmla="*/ 810923 w 1219465"/>
                <a:gd name="connsiteY1" fmla="*/ 90483 h 1944348"/>
                <a:gd name="connsiteX2" fmla="*/ 1203405 w 1219465"/>
                <a:gd name="connsiteY2" fmla="*/ 441212 h 1944348"/>
                <a:gd name="connsiteX3" fmla="*/ 1015515 w 1219465"/>
                <a:gd name="connsiteY3" fmla="*/ 971481 h 1944348"/>
                <a:gd name="connsiteX4" fmla="*/ 1073969 w 1219465"/>
                <a:gd name="connsiteY4" fmla="*/ 1217826 h 1944348"/>
                <a:gd name="connsiteX5" fmla="*/ 735767 w 1219465"/>
                <a:gd name="connsiteY5" fmla="*/ 1551853 h 1944348"/>
                <a:gd name="connsiteX6" fmla="*/ 998813 w 1219465"/>
                <a:gd name="connsiteY6" fmla="*/ 1443294 h 1944348"/>
                <a:gd name="connsiteX7" fmla="*/ 906 w 1219465"/>
                <a:gd name="connsiteY7" fmla="*/ 1944335 h 1944348"/>
                <a:gd name="connsiteX8" fmla="*/ 823449 w 1219465"/>
                <a:gd name="connsiteY8" fmla="*/ 1426593 h 1944348"/>
                <a:gd name="connsiteX9" fmla="*/ 994638 w 1219465"/>
                <a:gd name="connsiteY9" fmla="*/ 1163546 h 1944348"/>
                <a:gd name="connsiteX10" fmla="*/ 952885 w 1219465"/>
                <a:gd name="connsiteY10" fmla="*/ 528894 h 1944348"/>
                <a:gd name="connsiteX11" fmla="*/ 1215931 w 1219465"/>
                <a:gd name="connsiteY11" fmla="*/ 654155 h 1944348"/>
                <a:gd name="connsiteX12" fmla="*/ 719065 w 1219465"/>
                <a:gd name="connsiteY12" fmla="*/ 44555 h 194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465" h="1944348">
                  <a:moveTo>
                    <a:pt x="719065" y="44555"/>
                  </a:moveTo>
                  <a:cubicBezTo>
                    <a:pt x="651564" y="-49390"/>
                    <a:pt x="730200" y="24373"/>
                    <a:pt x="810923" y="90483"/>
                  </a:cubicBezTo>
                  <a:cubicBezTo>
                    <a:pt x="891646" y="156593"/>
                    <a:pt x="1169306" y="294379"/>
                    <a:pt x="1203405" y="441212"/>
                  </a:cubicBezTo>
                  <a:cubicBezTo>
                    <a:pt x="1237504" y="588045"/>
                    <a:pt x="1037088" y="842045"/>
                    <a:pt x="1015515" y="971481"/>
                  </a:cubicBezTo>
                  <a:cubicBezTo>
                    <a:pt x="993942" y="1100917"/>
                    <a:pt x="1120594" y="1121097"/>
                    <a:pt x="1073969" y="1217826"/>
                  </a:cubicBezTo>
                  <a:cubicBezTo>
                    <a:pt x="1027344" y="1314555"/>
                    <a:pt x="748293" y="1514275"/>
                    <a:pt x="735767" y="1551853"/>
                  </a:cubicBezTo>
                  <a:cubicBezTo>
                    <a:pt x="723241" y="1589431"/>
                    <a:pt x="1121290" y="1377880"/>
                    <a:pt x="998813" y="1443294"/>
                  </a:cubicBezTo>
                  <a:cubicBezTo>
                    <a:pt x="876336" y="1508708"/>
                    <a:pt x="30133" y="1947118"/>
                    <a:pt x="906" y="1944335"/>
                  </a:cubicBezTo>
                  <a:cubicBezTo>
                    <a:pt x="-28321" y="1941552"/>
                    <a:pt x="657827" y="1556724"/>
                    <a:pt x="823449" y="1426593"/>
                  </a:cubicBezTo>
                  <a:cubicBezTo>
                    <a:pt x="989071" y="1296462"/>
                    <a:pt x="973065" y="1313162"/>
                    <a:pt x="994638" y="1163546"/>
                  </a:cubicBezTo>
                  <a:cubicBezTo>
                    <a:pt x="1016211" y="1013930"/>
                    <a:pt x="916003" y="613793"/>
                    <a:pt x="952885" y="528894"/>
                  </a:cubicBezTo>
                  <a:cubicBezTo>
                    <a:pt x="989767" y="443996"/>
                    <a:pt x="1252813" y="734878"/>
                    <a:pt x="1215931" y="654155"/>
                  </a:cubicBezTo>
                  <a:cubicBezTo>
                    <a:pt x="1179049" y="573432"/>
                    <a:pt x="786566" y="138500"/>
                    <a:pt x="719065" y="44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FECDA001-720A-C2EA-A9B4-6427190F4872}"/>
                </a:ext>
              </a:extLst>
            </p:cNvPr>
            <p:cNvSpPr/>
            <p:nvPr/>
          </p:nvSpPr>
          <p:spPr>
            <a:xfrm>
              <a:off x="3838222" y="5112229"/>
              <a:ext cx="683026" cy="710838"/>
            </a:xfrm>
            <a:custGeom>
              <a:avLst/>
              <a:gdLst>
                <a:gd name="connsiteX0" fmla="*/ 647342 w 683026"/>
                <a:gd name="connsiteY0" fmla="*/ 10231 h 710838"/>
                <a:gd name="connsiteX1" fmla="*/ 306148 w 683026"/>
                <a:gd name="connsiteY1" fmla="*/ 219496 h 710838"/>
                <a:gd name="connsiteX2" fmla="*/ 51390 w 683026"/>
                <a:gd name="connsiteY2" fmla="*/ 401467 h 710838"/>
                <a:gd name="connsiteX3" fmla="*/ 133277 w 683026"/>
                <a:gd name="connsiteY3" fmla="*/ 342326 h 710838"/>
                <a:gd name="connsiteX4" fmla="*/ 28644 w 683026"/>
                <a:gd name="connsiteY4" fmla="*/ 478804 h 710838"/>
                <a:gd name="connsiteX5" fmla="*/ 1348 w 683026"/>
                <a:gd name="connsiteY5" fmla="*/ 710816 h 710838"/>
                <a:gd name="connsiteX6" fmla="*/ 60488 w 683026"/>
                <a:gd name="connsiteY6" fmla="*/ 465156 h 710838"/>
                <a:gd name="connsiteX7" fmla="*/ 87784 w 683026"/>
                <a:gd name="connsiteY7" fmla="*/ 315031 h 710838"/>
                <a:gd name="connsiteX8" fmla="*/ 610948 w 683026"/>
                <a:gd name="connsiteY8" fmla="*/ 60272 h 710838"/>
                <a:gd name="connsiteX9" fmla="*/ 647342 w 683026"/>
                <a:gd name="connsiteY9" fmla="*/ 10231 h 71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026" h="710838">
                  <a:moveTo>
                    <a:pt x="647342" y="10231"/>
                  </a:moveTo>
                  <a:cubicBezTo>
                    <a:pt x="596542" y="36768"/>
                    <a:pt x="405473" y="154290"/>
                    <a:pt x="306148" y="219496"/>
                  </a:cubicBezTo>
                  <a:cubicBezTo>
                    <a:pt x="206823" y="284702"/>
                    <a:pt x="80202" y="380995"/>
                    <a:pt x="51390" y="401467"/>
                  </a:cubicBezTo>
                  <a:cubicBezTo>
                    <a:pt x="22578" y="421939"/>
                    <a:pt x="137068" y="329437"/>
                    <a:pt x="133277" y="342326"/>
                  </a:cubicBezTo>
                  <a:cubicBezTo>
                    <a:pt x="129486" y="355216"/>
                    <a:pt x="50632" y="417389"/>
                    <a:pt x="28644" y="478804"/>
                  </a:cubicBezTo>
                  <a:cubicBezTo>
                    <a:pt x="6656" y="540219"/>
                    <a:pt x="-3959" y="713091"/>
                    <a:pt x="1348" y="710816"/>
                  </a:cubicBezTo>
                  <a:cubicBezTo>
                    <a:pt x="6655" y="708541"/>
                    <a:pt x="46082" y="531120"/>
                    <a:pt x="60488" y="465156"/>
                  </a:cubicBezTo>
                  <a:cubicBezTo>
                    <a:pt x="74894" y="399192"/>
                    <a:pt x="-3959" y="382512"/>
                    <a:pt x="87784" y="315031"/>
                  </a:cubicBezTo>
                  <a:cubicBezTo>
                    <a:pt x="179527" y="247550"/>
                    <a:pt x="519963" y="108797"/>
                    <a:pt x="610948" y="60272"/>
                  </a:cubicBezTo>
                  <a:cubicBezTo>
                    <a:pt x="701933" y="11747"/>
                    <a:pt x="698142" y="-16306"/>
                    <a:pt x="647342" y="102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42A301A-80B2-7A5C-D677-1403012CAED1}"/>
                </a:ext>
              </a:extLst>
            </p:cNvPr>
            <p:cNvSpPr/>
            <p:nvPr/>
          </p:nvSpPr>
          <p:spPr>
            <a:xfrm>
              <a:off x="5458463" y="5572788"/>
              <a:ext cx="522832" cy="241770"/>
            </a:xfrm>
            <a:custGeom>
              <a:avLst/>
              <a:gdLst>
                <a:gd name="connsiteX0" fmla="*/ 641 w 522832"/>
                <a:gd name="connsiteY0" fmla="*/ 48 h 241770"/>
                <a:gd name="connsiteX1" fmla="*/ 137119 w 522832"/>
                <a:gd name="connsiteY1" fmla="*/ 109230 h 241770"/>
                <a:gd name="connsiteX2" fmla="*/ 137119 w 522832"/>
                <a:gd name="connsiteY2" fmla="*/ 200215 h 241770"/>
                <a:gd name="connsiteX3" fmla="*/ 296343 w 522832"/>
                <a:gd name="connsiteY3" fmla="*/ 131976 h 241770"/>
                <a:gd name="connsiteX4" fmla="*/ 168964 w 522832"/>
                <a:gd name="connsiteY4" fmla="*/ 241158 h 241770"/>
                <a:gd name="connsiteX5" fmla="*/ 519256 w 522832"/>
                <a:gd name="connsiteY5" fmla="*/ 72836 h 241770"/>
                <a:gd name="connsiteX6" fmla="*/ 341836 w 522832"/>
                <a:gd name="connsiteY6" fmla="*/ 159272 h 241770"/>
                <a:gd name="connsiteX7" fmla="*/ 200809 w 522832"/>
                <a:gd name="connsiteY7" fmla="*/ 122878 h 241770"/>
                <a:gd name="connsiteX8" fmla="*/ 641 w 522832"/>
                <a:gd name="connsiteY8" fmla="*/ 48 h 24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832" h="241770">
                  <a:moveTo>
                    <a:pt x="641" y="48"/>
                  </a:moveTo>
                  <a:cubicBezTo>
                    <a:pt x="-9974" y="-2227"/>
                    <a:pt x="114373" y="75869"/>
                    <a:pt x="137119" y="109230"/>
                  </a:cubicBezTo>
                  <a:cubicBezTo>
                    <a:pt x="159865" y="142591"/>
                    <a:pt x="110582" y="196424"/>
                    <a:pt x="137119" y="200215"/>
                  </a:cubicBezTo>
                  <a:cubicBezTo>
                    <a:pt x="163656" y="204006"/>
                    <a:pt x="291036" y="125152"/>
                    <a:pt x="296343" y="131976"/>
                  </a:cubicBezTo>
                  <a:cubicBezTo>
                    <a:pt x="301650" y="138800"/>
                    <a:pt x="131812" y="251015"/>
                    <a:pt x="168964" y="241158"/>
                  </a:cubicBezTo>
                  <a:cubicBezTo>
                    <a:pt x="206116" y="231301"/>
                    <a:pt x="490444" y="86484"/>
                    <a:pt x="519256" y="72836"/>
                  </a:cubicBezTo>
                  <a:cubicBezTo>
                    <a:pt x="548068" y="59188"/>
                    <a:pt x="394911" y="150932"/>
                    <a:pt x="341836" y="159272"/>
                  </a:cubicBezTo>
                  <a:cubicBezTo>
                    <a:pt x="288762" y="167612"/>
                    <a:pt x="260708" y="148657"/>
                    <a:pt x="200809" y="122878"/>
                  </a:cubicBezTo>
                  <a:cubicBezTo>
                    <a:pt x="140910" y="97099"/>
                    <a:pt x="11256" y="2323"/>
                    <a:pt x="641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1FCDF63A-A5B1-40F8-9AD4-B3AE0235745A}"/>
                </a:ext>
              </a:extLst>
            </p:cNvPr>
            <p:cNvSpPr/>
            <p:nvPr/>
          </p:nvSpPr>
          <p:spPr>
            <a:xfrm>
              <a:off x="4673508" y="6427961"/>
              <a:ext cx="671227" cy="182194"/>
            </a:xfrm>
            <a:custGeom>
              <a:avLst/>
              <a:gdLst>
                <a:gd name="connsiteX0" fmla="*/ 3125 w 671227"/>
                <a:gd name="connsiteY0" fmla="*/ 182105 h 182194"/>
                <a:gd name="connsiteX1" fmla="*/ 239686 w 671227"/>
                <a:gd name="connsiteY1" fmla="*/ 95669 h 182194"/>
                <a:gd name="connsiteX2" fmla="*/ 157799 w 671227"/>
                <a:gd name="connsiteY2" fmla="*/ 95669 h 182194"/>
                <a:gd name="connsiteX3" fmla="*/ 662767 w 671227"/>
                <a:gd name="connsiteY3" fmla="*/ 135 h 182194"/>
                <a:gd name="connsiteX4" fmla="*/ 439853 w 671227"/>
                <a:gd name="connsiteY4" fmla="*/ 77472 h 182194"/>
                <a:gd name="connsiteX5" fmla="*/ 3125 w 671227"/>
                <a:gd name="connsiteY5" fmla="*/ 182105 h 18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227" h="182194">
                  <a:moveTo>
                    <a:pt x="3125" y="182105"/>
                  </a:moveTo>
                  <a:cubicBezTo>
                    <a:pt x="-30236" y="185138"/>
                    <a:pt x="213907" y="110075"/>
                    <a:pt x="239686" y="95669"/>
                  </a:cubicBezTo>
                  <a:cubicBezTo>
                    <a:pt x="265465" y="81263"/>
                    <a:pt x="87286" y="111591"/>
                    <a:pt x="157799" y="95669"/>
                  </a:cubicBezTo>
                  <a:cubicBezTo>
                    <a:pt x="228313" y="79747"/>
                    <a:pt x="615758" y="3168"/>
                    <a:pt x="662767" y="135"/>
                  </a:cubicBezTo>
                  <a:cubicBezTo>
                    <a:pt x="709776" y="-2898"/>
                    <a:pt x="550552" y="45627"/>
                    <a:pt x="439853" y="77472"/>
                  </a:cubicBezTo>
                  <a:cubicBezTo>
                    <a:pt x="329155" y="109317"/>
                    <a:pt x="36486" y="179072"/>
                    <a:pt x="3125" y="182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E7D0107B-00AB-B38B-9DA2-675B0464739B}"/>
                </a:ext>
              </a:extLst>
            </p:cNvPr>
            <p:cNvSpPr/>
            <p:nvPr/>
          </p:nvSpPr>
          <p:spPr>
            <a:xfrm>
              <a:off x="4508300" y="4434259"/>
              <a:ext cx="473281" cy="670022"/>
            </a:xfrm>
            <a:custGeom>
              <a:avLst/>
              <a:gdLst>
                <a:gd name="connsiteX0" fmla="*/ 473133 w 473281"/>
                <a:gd name="connsiteY0" fmla="*/ 1263 h 670022"/>
                <a:gd name="connsiteX1" fmla="*/ 259318 w 473281"/>
                <a:gd name="connsiteY1" fmla="*/ 265120 h 670022"/>
                <a:gd name="connsiteX2" fmla="*/ 118291 w 473281"/>
                <a:gd name="connsiteY2" fmla="*/ 506231 h 670022"/>
                <a:gd name="connsiteX3" fmla="*/ 218375 w 473281"/>
                <a:gd name="connsiteY3" fmla="*/ 365204 h 670022"/>
                <a:gd name="connsiteX4" fmla="*/ 10 w 473281"/>
                <a:gd name="connsiteY4" fmla="*/ 670004 h 670022"/>
                <a:gd name="connsiteX5" fmla="*/ 209276 w 473281"/>
                <a:gd name="connsiteY5" fmla="*/ 378851 h 670022"/>
                <a:gd name="connsiteX6" fmla="*/ 291163 w 473281"/>
                <a:gd name="connsiteY6" fmla="*/ 174135 h 670022"/>
                <a:gd name="connsiteX7" fmla="*/ 473133 w 473281"/>
                <a:gd name="connsiteY7" fmla="*/ 1263 h 6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281" h="670022">
                  <a:moveTo>
                    <a:pt x="473133" y="1263"/>
                  </a:moveTo>
                  <a:cubicBezTo>
                    <a:pt x="467826" y="16427"/>
                    <a:pt x="318458" y="180959"/>
                    <a:pt x="259318" y="265120"/>
                  </a:cubicBezTo>
                  <a:cubicBezTo>
                    <a:pt x="200178" y="349281"/>
                    <a:pt x="125115" y="489550"/>
                    <a:pt x="118291" y="506231"/>
                  </a:cubicBezTo>
                  <a:cubicBezTo>
                    <a:pt x="111467" y="522912"/>
                    <a:pt x="238088" y="337909"/>
                    <a:pt x="218375" y="365204"/>
                  </a:cubicBezTo>
                  <a:cubicBezTo>
                    <a:pt x="198662" y="392499"/>
                    <a:pt x="1526" y="667730"/>
                    <a:pt x="10" y="670004"/>
                  </a:cubicBezTo>
                  <a:cubicBezTo>
                    <a:pt x="-1507" y="672279"/>
                    <a:pt x="160751" y="461496"/>
                    <a:pt x="209276" y="378851"/>
                  </a:cubicBezTo>
                  <a:cubicBezTo>
                    <a:pt x="257801" y="296206"/>
                    <a:pt x="241879" y="237066"/>
                    <a:pt x="291163" y="174135"/>
                  </a:cubicBezTo>
                  <a:cubicBezTo>
                    <a:pt x="340447" y="111204"/>
                    <a:pt x="478440" y="-13901"/>
                    <a:pt x="473133" y="12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51318013-2979-248F-A283-12BBE93045AA}"/>
                </a:ext>
              </a:extLst>
            </p:cNvPr>
            <p:cNvSpPr/>
            <p:nvPr/>
          </p:nvSpPr>
          <p:spPr>
            <a:xfrm>
              <a:off x="5351856" y="4470134"/>
              <a:ext cx="759130" cy="121148"/>
            </a:xfrm>
            <a:custGeom>
              <a:avLst/>
              <a:gdLst>
                <a:gd name="connsiteX0" fmla="*/ 116347 w 759130"/>
                <a:gd name="connsiteY0" fmla="*/ 79120 h 121148"/>
                <a:gd name="connsiteX1" fmla="*/ 366556 w 759130"/>
                <a:gd name="connsiteY1" fmla="*/ 33627 h 121148"/>
                <a:gd name="connsiteX2" fmla="*/ 211881 w 759130"/>
                <a:gd name="connsiteY2" fmla="*/ 1782 h 121148"/>
                <a:gd name="connsiteX3" fmla="*/ 748693 w 759130"/>
                <a:gd name="connsiteY3" fmla="*/ 88218 h 121148"/>
                <a:gd name="connsiteX4" fmla="*/ 543977 w 759130"/>
                <a:gd name="connsiteY4" fmla="*/ 24529 h 121148"/>
                <a:gd name="connsiteX5" fmla="*/ 261923 w 759130"/>
                <a:gd name="connsiteY5" fmla="*/ 47275 h 121148"/>
                <a:gd name="connsiteX6" fmla="*/ 7165 w 759130"/>
                <a:gd name="connsiteY6" fmla="*/ 120063 h 121148"/>
                <a:gd name="connsiteX7" fmla="*/ 116347 w 759130"/>
                <a:gd name="connsiteY7" fmla="*/ 79120 h 1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130" h="121148">
                  <a:moveTo>
                    <a:pt x="116347" y="79120"/>
                  </a:moveTo>
                  <a:cubicBezTo>
                    <a:pt x="176246" y="64714"/>
                    <a:pt x="350634" y="46517"/>
                    <a:pt x="366556" y="33627"/>
                  </a:cubicBezTo>
                  <a:cubicBezTo>
                    <a:pt x="382478" y="20737"/>
                    <a:pt x="148192" y="-7316"/>
                    <a:pt x="211881" y="1782"/>
                  </a:cubicBezTo>
                  <a:cubicBezTo>
                    <a:pt x="275570" y="10880"/>
                    <a:pt x="693344" y="84427"/>
                    <a:pt x="748693" y="88218"/>
                  </a:cubicBezTo>
                  <a:cubicBezTo>
                    <a:pt x="804042" y="92009"/>
                    <a:pt x="625105" y="31353"/>
                    <a:pt x="543977" y="24529"/>
                  </a:cubicBezTo>
                  <a:cubicBezTo>
                    <a:pt x="462849" y="17705"/>
                    <a:pt x="351392" y="31353"/>
                    <a:pt x="261923" y="47275"/>
                  </a:cubicBezTo>
                  <a:cubicBezTo>
                    <a:pt x="172454" y="63197"/>
                    <a:pt x="39010" y="112481"/>
                    <a:pt x="7165" y="120063"/>
                  </a:cubicBezTo>
                  <a:cubicBezTo>
                    <a:pt x="-24680" y="127645"/>
                    <a:pt x="56448" y="93526"/>
                    <a:pt x="116347" y="791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BEC3F3B-6BFA-A698-62DC-AB88BE4FEAA0}"/>
                </a:ext>
              </a:extLst>
            </p:cNvPr>
            <p:cNvSpPr/>
            <p:nvPr/>
          </p:nvSpPr>
          <p:spPr>
            <a:xfrm>
              <a:off x="3723566" y="3953074"/>
              <a:ext cx="392418" cy="831135"/>
            </a:xfrm>
            <a:custGeom>
              <a:avLst/>
              <a:gdLst>
                <a:gd name="connsiteX0" fmla="*/ 316171 w 392418"/>
                <a:gd name="connsiteY0" fmla="*/ 82114 h 831135"/>
                <a:gd name="connsiteX1" fmla="*/ 111455 w 392418"/>
                <a:gd name="connsiteY1" fmla="*/ 373266 h 831135"/>
                <a:gd name="connsiteX2" fmla="*/ 61413 w 392418"/>
                <a:gd name="connsiteY2" fmla="*/ 605278 h 831135"/>
                <a:gd name="connsiteX3" fmla="*/ 138750 w 392418"/>
                <a:gd name="connsiteY3" fmla="*/ 664419 h 831135"/>
                <a:gd name="connsiteX4" fmla="*/ 161497 w 392418"/>
                <a:gd name="connsiteY4" fmla="*/ 769051 h 831135"/>
                <a:gd name="connsiteX5" fmla="*/ 147849 w 392418"/>
                <a:gd name="connsiteY5" fmla="*/ 828192 h 831135"/>
                <a:gd name="connsiteX6" fmla="*/ 134201 w 392418"/>
                <a:gd name="connsiteY6" fmla="*/ 678066 h 831135"/>
                <a:gd name="connsiteX7" fmla="*/ 6822 w 392418"/>
                <a:gd name="connsiteY7" fmla="*/ 464251 h 831135"/>
                <a:gd name="connsiteX8" fmla="*/ 370762 w 392418"/>
                <a:gd name="connsiteY8" fmla="*/ 27523 h 831135"/>
                <a:gd name="connsiteX9" fmla="*/ 316171 w 392418"/>
                <a:gd name="connsiteY9" fmla="*/ 82114 h 83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418" h="831135">
                  <a:moveTo>
                    <a:pt x="316171" y="82114"/>
                  </a:moveTo>
                  <a:cubicBezTo>
                    <a:pt x="272953" y="139738"/>
                    <a:pt x="153915" y="286072"/>
                    <a:pt x="111455" y="373266"/>
                  </a:cubicBezTo>
                  <a:cubicBezTo>
                    <a:pt x="68995" y="460460"/>
                    <a:pt x="56864" y="556753"/>
                    <a:pt x="61413" y="605278"/>
                  </a:cubicBezTo>
                  <a:cubicBezTo>
                    <a:pt x="65962" y="653804"/>
                    <a:pt x="122069" y="637124"/>
                    <a:pt x="138750" y="664419"/>
                  </a:cubicBezTo>
                  <a:cubicBezTo>
                    <a:pt x="155431" y="691714"/>
                    <a:pt x="159981" y="741756"/>
                    <a:pt x="161497" y="769051"/>
                  </a:cubicBezTo>
                  <a:cubicBezTo>
                    <a:pt x="163013" y="796346"/>
                    <a:pt x="152398" y="843356"/>
                    <a:pt x="147849" y="828192"/>
                  </a:cubicBezTo>
                  <a:cubicBezTo>
                    <a:pt x="143300" y="813028"/>
                    <a:pt x="157706" y="738723"/>
                    <a:pt x="134201" y="678066"/>
                  </a:cubicBezTo>
                  <a:cubicBezTo>
                    <a:pt x="110696" y="617409"/>
                    <a:pt x="-32605" y="572675"/>
                    <a:pt x="6822" y="464251"/>
                  </a:cubicBezTo>
                  <a:cubicBezTo>
                    <a:pt x="46249" y="355827"/>
                    <a:pt x="313896" y="91971"/>
                    <a:pt x="370762" y="27523"/>
                  </a:cubicBezTo>
                  <a:cubicBezTo>
                    <a:pt x="427628" y="-36925"/>
                    <a:pt x="359389" y="24490"/>
                    <a:pt x="316171" y="821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6CC6514-6A50-0172-0BF3-03B49869F92D}"/>
                </a:ext>
              </a:extLst>
            </p:cNvPr>
            <p:cNvSpPr/>
            <p:nvPr/>
          </p:nvSpPr>
          <p:spPr>
            <a:xfrm>
              <a:off x="4403678" y="4558299"/>
              <a:ext cx="350806" cy="473862"/>
            </a:xfrm>
            <a:custGeom>
              <a:avLst/>
              <a:gdLst>
                <a:gd name="connsiteX0" fmla="*/ 350292 w 350806"/>
                <a:gd name="connsiteY0" fmla="*/ 53 h 473862"/>
                <a:gd name="connsiteX1" fmla="*/ 122829 w 350806"/>
                <a:gd name="connsiteY1" fmla="*/ 273008 h 473862"/>
                <a:gd name="connsiteX2" fmla="*/ 0 w 350806"/>
                <a:gd name="connsiteY2" fmla="*/ 473176 h 473862"/>
                <a:gd name="connsiteX3" fmla="*/ 122829 w 350806"/>
                <a:gd name="connsiteY3" fmla="*/ 204770 h 473862"/>
                <a:gd name="connsiteX4" fmla="*/ 54591 w 350806"/>
                <a:gd name="connsiteY4" fmla="*/ 295755 h 473862"/>
                <a:gd name="connsiteX5" fmla="*/ 350292 w 350806"/>
                <a:gd name="connsiteY5" fmla="*/ 53 h 47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806" h="473862">
                  <a:moveTo>
                    <a:pt x="350292" y="53"/>
                  </a:moveTo>
                  <a:cubicBezTo>
                    <a:pt x="361665" y="-3738"/>
                    <a:pt x="181211" y="194154"/>
                    <a:pt x="122829" y="273008"/>
                  </a:cubicBezTo>
                  <a:cubicBezTo>
                    <a:pt x="64447" y="351862"/>
                    <a:pt x="0" y="484549"/>
                    <a:pt x="0" y="473176"/>
                  </a:cubicBezTo>
                  <a:cubicBezTo>
                    <a:pt x="0" y="461803"/>
                    <a:pt x="113731" y="234340"/>
                    <a:pt x="122829" y="204770"/>
                  </a:cubicBezTo>
                  <a:cubicBezTo>
                    <a:pt x="131927" y="175200"/>
                    <a:pt x="18197" y="333665"/>
                    <a:pt x="54591" y="295755"/>
                  </a:cubicBezTo>
                  <a:cubicBezTo>
                    <a:pt x="90985" y="257845"/>
                    <a:pt x="338919" y="3844"/>
                    <a:pt x="350292" y="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A45C0881-B4F3-4DAF-1B27-2DF928B7C906}"/>
                </a:ext>
              </a:extLst>
            </p:cNvPr>
            <p:cNvSpPr/>
            <p:nvPr/>
          </p:nvSpPr>
          <p:spPr>
            <a:xfrm>
              <a:off x="4685103" y="5645618"/>
              <a:ext cx="519246" cy="160282"/>
            </a:xfrm>
            <a:custGeom>
              <a:avLst/>
              <a:gdLst>
                <a:gd name="connsiteX0" fmla="*/ 628 w 519246"/>
                <a:gd name="connsiteY0" fmla="*/ 31851 h 160282"/>
                <a:gd name="connsiteX1" fmla="*/ 191697 w 519246"/>
                <a:gd name="connsiteY1" fmla="*/ 122836 h 160282"/>
                <a:gd name="connsiteX2" fmla="*/ 164401 w 519246"/>
                <a:gd name="connsiteY2" fmla="*/ 159230 h 160282"/>
                <a:gd name="connsiteX3" fmla="*/ 446455 w 519246"/>
                <a:gd name="connsiteY3" fmla="*/ 86442 h 160282"/>
                <a:gd name="connsiteX4" fmla="*/ 369118 w 519246"/>
                <a:gd name="connsiteY4" fmla="*/ 77343 h 160282"/>
                <a:gd name="connsiteX5" fmla="*/ 519243 w 519246"/>
                <a:gd name="connsiteY5" fmla="*/ 6 h 160282"/>
                <a:gd name="connsiteX6" fmla="*/ 364569 w 519246"/>
                <a:gd name="connsiteY6" fmla="*/ 81892 h 160282"/>
                <a:gd name="connsiteX7" fmla="*/ 137106 w 519246"/>
                <a:gd name="connsiteY7" fmla="*/ 40949 h 160282"/>
                <a:gd name="connsiteX8" fmla="*/ 628 w 519246"/>
                <a:gd name="connsiteY8" fmla="*/ 31851 h 16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246" h="160282">
                  <a:moveTo>
                    <a:pt x="628" y="31851"/>
                  </a:moveTo>
                  <a:cubicBezTo>
                    <a:pt x="9726" y="45499"/>
                    <a:pt x="164402" y="101606"/>
                    <a:pt x="191697" y="122836"/>
                  </a:cubicBezTo>
                  <a:cubicBezTo>
                    <a:pt x="218993" y="144066"/>
                    <a:pt x="121941" y="165296"/>
                    <a:pt x="164401" y="159230"/>
                  </a:cubicBezTo>
                  <a:cubicBezTo>
                    <a:pt x="206861" y="153164"/>
                    <a:pt x="412336" y="100090"/>
                    <a:pt x="446455" y="86442"/>
                  </a:cubicBezTo>
                  <a:cubicBezTo>
                    <a:pt x="480575" y="72794"/>
                    <a:pt x="356987" y="91749"/>
                    <a:pt x="369118" y="77343"/>
                  </a:cubicBezTo>
                  <a:cubicBezTo>
                    <a:pt x="381249" y="62937"/>
                    <a:pt x="520001" y="-752"/>
                    <a:pt x="519243" y="6"/>
                  </a:cubicBezTo>
                  <a:cubicBezTo>
                    <a:pt x="518485" y="764"/>
                    <a:pt x="428259" y="75068"/>
                    <a:pt x="364569" y="81892"/>
                  </a:cubicBezTo>
                  <a:cubicBezTo>
                    <a:pt x="300879" y="88716"/>
                    <a:pt x="190939" y="48531"/>
                    <a:pt x="137106" y="40949"/>
                  </a:cubicBezTo>
                  <a:cubicBezTo>
                    <a:pt x="83273" y="33367"/>
                    <a:pt x="-8470" y="18203"/>
                    <a:pt x="628" y="318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1CE8CEF3-5B9B-A33F-854F-6D8D9BB5AE12}"/>
                </a:ext>
              </a:extLst>
            </p:cNvPr>
            <p:cNvSpPr/>
            <p:nvPr/>
          </p:nvSpPr>
          <p:spPr>
            <a:xfrm>
              <a:off x="4720511" y="5312839"/>
              <a:ext cx="153214" cy="212189"/>
            </a:xfrm>
            <a:custGeom>
              <a:avLst/>
              <a:gdLst>
                <a:gd name="connsiteX0" fmla="*/ 681 w 153214"/>
                <a:gd name="connsiteY0" fmla="*/ 306 h 212189"/>
                <a:gd name="connsiteX1" fmla="*/ 82495 w 153214"/>
                <a:gd name="connsiteY1" fmla="*/ 67683 h 212189"/>
                <a:gd name="connsiteX2" fmla="*/ 149872 w 153214"/>
                <a:gd name="connsiteY2" fmla="*/ 212062 h 212189"/>
                <a:gd name="connsiteX3" fmla="*/ 130622 w 153214"/>
                <a:gd name="connsiteY3" fmla="*/ 91746 h 212189"/>
                <a:gd name="connsiteX4" fmla="*/ 681 w 153214"/>
                <a:gd name="connsiteY4" fmla="*/ 306 h 21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14" h="212189">
                  <a:moveTo>
                    <a:pt x="681" y="306"/>
                  </a:moveTo>
                  <a:cubicBezTo>
                    <a:pt x="-7340" y="-3704"/>
                    <a:pt x="57630" y="32390"/>
                    <a:pt x="82495" y="67683"/>
                  </a:cubicBezTo>
                  <a:cubicBezTo>
                    <a:pt x="107360" y="102976"/>
                    <a:pt x="141851" y="208052"/>
                    <a:pt x="149872" y="212062"/>
                  </a:cubicBezTo>
                  <a:cubicBezTo>
                    <a:pt x="157893" y="216072"/>
                    <a:pt x="151477" y="124632"/>
                    <a:pt x="130622" y="91746"/>
                  </a:cubicBezTo>
                  <a:cubicBezTo>
                    <a:pt x="109767" y="58860"/>
                    <a:pt x="8702" y="4316"/>
                    <a:pt x="681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2D1E2FF2-EAE2-85C0-49DB-FE1F4B18CE3B}"/>
                </a:ext>
              </a:extLst>
            </p:cNvPr>
            <p:cNvSpPr/>
            <p:nvPr/>
          </p:nvSpPr>
          <p:spPr>
            <a:xfrm>
              <a:off x="4027724" y="4692080"/>
              <a:ext cx="453807" cy="147478"/>
            </a:xfrm>
            <a:custGeom>
              <a:avLst/>
              <a:gdLst>
                <a:gd name="connsiteX0" fmla="*/ 449 w 453807"/>
                <a:gd name="connsiteY0" fmla="*/ 236 h 147478"/>
                <a:gd name="connsiteX1" fmla="*/ 168891 w 453807"/>
                <a:gd name="connsiteY1" fmla="*/ 106114 h 147478"/>
                <a:gd name="connsiteX2" fmla="*/ 452836 w 453807"/>
                <a:gd name="connsiteY2" fmla="*/ 91676 h 147478"/>
                <a:gd name="connsiteX3" fmla="*/ 260331 w 453807"/>
                <a:gd name="connsiteY3" fmla="*/ 134989 h 147478"/>
                <a:gd name="connsiteX4" fmla="*/ 217017 w 453807"/>
                <a:gd name="connsiteY4" fmla="*/ 139802 h 147478"/>
                <a:gd name="connsiteX5" fmla="*/ 449 w 453807"/>
                <a:gd name="connsiteY5" fmla="*/ 236 h 14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807" h="147478">
                  <a:moveTo>
                    <a:pt x="449" y="236"/>
                  </a:moveTo>
                  <a:cubicBezTo>
                    <a:pt x="-7572" y="-5379"/>
                    <a:pt x="93493" y="90874"/>
                    <a:pt x="168891" y="106114"/>
                  </a:cubicBezTo>
                  <a:cubicBezTo>
                    <a:pt x="244289" y="121354"/>
                    <a:pt x="437596" y="86864"/>
                    <a:pt x="452836" y="91676"/>
                  </a:cubicBezTo>
                  <a:cubicBezTo>
                    <a:pt x="468076" y="96488"/>
                    <a:pt x="299634" y="126968"/>
                    <a:pt x="260331" y="134989"/>
                  </a:cubicBezTo>
                  <a:cubicBezTo>
                    <a:pt x="221028" y="143010"/>
                    <a:pt x="260331" y="155844"/>
                    <a:pt x="217017" y="139802"/>
                  </a:cubicBezTo>
                  <a:cubicBezTo>
                    <a:pt x="173703" y="123760"/>
                    <a:pt x="8470" y="5851"/>
                    <a:pt x="449" y="2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48F74D3B-3E11-553C-2ED4-CB6EEEDF17F8}"/>
                </a:ext>
              </a:extLst>
            </p:cNvPr>
            <p:cNvSpPr/>
            <p:nvPr/>
          </p:nvSpPr>
          <p:spPr>
            <a:xfrm>
              <a:off x="5524769" y="5053223"/>
              <a:ext cx="116246" cy="308093"/>
            </a:xfrm>
            <a:custGeom>
              <a:avLst/>
              <a:gdLst>
                <a:gd name="connsiteX0" fmla="*/ 132 w 116246"/>
                <a:gd name="connsiteY0" fmla="*/ 40 h 308093"/>
                <a:gd name="connsiteX1" fmla="*/ 72322 w 116246"/>
                <a:gd name="connsiteY1" fmla="*/ 163670 h 308093"/>
                <a:gd name="connsiteX2" fmla="*/ 115635 w 116246"/>
                <a:gd name="connsiteY2" fmla="*/ 308049 h 308093"/>
                <a:gd name="connsiteX3" fmla="*/ 91572 w 116246"/>
                <a:gd name="connsiteY3" fmla="*/ 149232 h 308093"/>
                <a:gd name="connsiteX4" fmla="*/ 132 w 116246"/>
                <a:gd name="connsiteY4" fmla="*/ 40 h 30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46" h="308093">
                  <a:moveTo>
                    <a:pt x="132" y="40"/>
                  </a:moveTo>
                  <a:cubicBezTo>
                    <a:pt x="-3076" y="2446"/>
                    <a:pt x="53072" y="112335"/>
                    <a:pt x="72322" y="163670"/>
                  </a:cubicBezTo>
                  <a:cubicBezTo>
                    <a:pt x="91573" y="215005"/>
                    <a:pt x="112427" y="310455"/>
                    <a:pt x="115635" y="308049"/>
                  </a:cubicBezTo>
                  <a:cubicBezTo>
                    <a:pt x="118843" y="305643"/>
                    <a:pt x="109218" y="196556"/>
                    <a:pt x="91572" y="149232"/>
                  </a:cubicBezTo>
                  <a:cubicBezTo>
                    <a:pt x="73926" y="101908"/>
                    <a:pt x="3340" y="-2366"/>
                    <a:pt x="132" y="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68519A5B-B191-E3BA-EC58-95B1481BFCAC}"/>
                </a:ext>
              </a:extLst>
            </p:cNvPr>
            <p:cNvSpPr/>
            <p:nvPr/>
          </p:nvSpPr>
          <p:spPr>
            <a:xfrm>
              <a:off x="4767385" y="3700527"/>
              <a:ext cx="497866" cy="611175"/>
            </a:xfrm>
            <a:custGeom>
              <a:avLst/>
              <a:gdLst>
                <a:gd name="connsiteX0" fmla="*/ 16371 w 497866"/>
                <a:gd name="connsiteY0" fmla="*/ 387 h 611175"/>
                <a:gd name="connsiteX1" fmla="*/ 45247 w 497866"/>
                <a:gd name="connsiteY1" fmla="*/ 202517 h 611175"/>
                <a:gd name="connsiteX2" fmla="*/ 492821 w 497866"/>
                <a:gd name="connsiteY2" fmla="*/ 606778 h 611175"/>
                <a:gd name="connsiteX3" fmla="*/ 276253 w 497866"/>
                <a:gd name="connsiteY3" fmla="*/ 409460 h 611175"/>
                <a:gd name="connsiteX4" fmla="*/ 117436 w 497866"/>
                <a:gd name="connsiteY4" fmla="*/ 284332 h 611175"/>
                <a:gd name="connsiteX5" fmla="*/ 54872 w 497866"/>
                <a:gd name="connsiteY5" fmla="*/ 154391 h 611175"/>
                <a:gd name="connsiteX6" fmla="*/ 16371 w 497866"/>
                <a:gd name="connsiteY6" fmla="*/ 387 h 6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866" h="611175">
                  <a:moveTo>
                    <a:pt x="16371" y="387"/>
                  </a:moveTo>
                  <a:cubicBezTo>
                    <a:pt x="14767" y="8408"/>
                    <a:pt x="-34161" y="101452"/>
                    <a:pt x="45247" y="202517"/>
                  </a:cubicBezTo>
                  <a:cubicBezTo>
                    <a:pt x="124655" y="303582"/>
                    <a:pt x="454320" y="572288"/>
                    <a:pt x="492821" y="606778"/>
                  </a:cubicBezTo>
                  <a:cubicBezTo>
                    <a:pt x="531322" y="641268"/>
                    <a:pt x="338817" y="463201"/>
                    <a:pt x="276253" y="409460"/>
                  </a:cubicBezTo>
                  <a:cubicBezTo>
                    <a:pt x="213689" y="355719"/>
                    <a:pt x="154333" y="326843"/>
                    <a:pt x="117436" y="284332"/>
                  </a:cubicBezTo>
                  <a:cubicBezTo>
                    <a:pt x="80539" y="241821"/>
                    <a:pt x="70914" y="197705"/>
                    <a:pt x="54872" y="154391"/>
                  </a:cubicBezTo>
                  <a:cubicBezTo>
                    <a:pt x="38830" y="111077"/>
                    <a:pt x="17975" y="-7634"/>
                    <a:pt x="16371" y="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0C8AEFA1-9A89-245F-20C4-2E9DD8502007}"/>
                </a:ext>
              </a:extLst>
            </p:cNvPr>
            <p:cNvSpPr/>
            <p:nvPr/>
          </p:nvSpPr>
          <p:spPr>
            <a:xfrm>
              <a:off x="3720044" y="4816947"/>
              <a:ext cx="91734" cy="371592"/>
            </a:xfrm>
            <a:custGeom>
              <a:avLst/>
              <a:gdLst>
                <a:gd name="connsiteX0" fmla="*/ 91560 w 91734"/>
                <a:gd name="connsiteY0" fmla="*/ 497 h 371592"/>
                <a:gd name="connsiteX1" fmla="*/ 24183 w 91734"/>
                <a:gd name="connsiteY1" fmla="*/ 164127 h 371592"/>
                <a:gd name="connsiteX2" fmla="*/ 62684 w 91734"/>
                <a:gd name="connsiteY2" fmla="*/ 371070 h 371592"/>
                <a:gd name="connsiteX3" fmla="*/ 120 w 91734"/>
                <a:gd name="connsiteY3" fmla="*/ 217066 h 371592"/>
                <a:gd name="connsiteX4" fmla="*/ 91560 w 91734"/>
                <a:gd name="connsiteY4" fmla="*/ 497 h 3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34" h="371592">
                  <a:moveTo>
                    <a:pt x="91560" y="497"/>
                  </a:moveTo>
                  <a:cubicBezTo>
                    <a:pt x="95571" y="-8326"/>
                    <a:pt x="28996" y="102365"/>
                    <a:pt x="24183" y="164127"/>
                  </a:cubicBezTo>
                  <a:cubicBezTo>
                    <a:pt x="19370" y="225889"/>
                    <a:pt x="66694" y="362247"/>
                    <a:pt x="62684" y="371070"/>
                  </a:cubicBezTo>
                  <a:cubicBezTo>
                    <a:pt x="58673" y="379893"/>
                    <a:pt x="-3089" y="274818"/>
                    <a:pt x="120" y="217066"/>
                  </a:cubicBezTo>
                  <a:cubicBezTo>
                    <a:pt x="3328" y="159314"/>
                    <a:pt x="87549" y="9320"/>
                    <a:pt x="91560" y="4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E5FC3315-DA63-0437-155F-A7DF178E66D3}"/>
                </a:ext>
              </a:extLst>
            </p:cNvPr>
            <p:cNvSpPr/>
            <p:nvPr/>
          </p:nvSpPr>
          <p:spPr>
            <a:xfrm>
              <a:off x="5885792" y="5101365"/>
              <a:ext cx="91563" cy="399522"/>
            </a:xfrm>
            <a:custGeom>
              <a:avLst/>
              <a:gdLst>
                <a:gd name="connsiteX0" fmla="*/ 56 w 91563"/>
                <a:gd name="connsiteY0" fmla="*/ 24 h 399522"/>
                <a:gd name="connsiteX1" fmla="*/ 77059 w 91563"/>
                <a:gd name="connsiteY1" fmla="*/ 250281 h 399522"/>
                <a:gd name="connsiteX2" fmla="*/ 28932 w 91563"/>
                <a:gd name="connsiteY2" fmla="*/ 399473 h 399522"/>
                <a:gd name="connsiteX3" fmla="*/ 91496 w 91563"/>
                <a:gd name="connsiteY3" fmla="*/ 235843 h 399522"/>
                <a:gd name="connsiteX4" fmla="*/ 56 w 91563"/>
                <a:gd name="connsiteY4" fmla="*/ 24 h 3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3" h="399522">
                  <a:moveTo>
                    <a:pt x="56" y="24"/>
                  </a:moveTo>
                  <a:cubicBezTo>
                    <a:pt x="-2350" y="2430"/>
                    <a:pt x="72246" y="183706"/>
                    <a:pt x="77059" y="250281"/>
                  </a:cubicBezTo>
                  <a:cubicBezTo>
                    <a:pt x="81872" y="316856"/>
                    <a:pt x="26526" y="401879"/>
                    <a:pt x="28932" y="399473"/>
                  </a:cubicBezTo>
                  <a:cubicBezTo>
                    <a:pt x="31338" y="397067"/>
                    <a:pt x="93902" y="297605"/>
                    <a:pt x="91496" y="235843"/>
                  </a:cubicBezTo>
                  <a:cubicBezTo>
                    <a:pt x="89090" y="174081"/>
                    <a:pt x="2462" y="-2382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C41C0E5E-B785-7ECF-4D29-028832E65C61}"/>
                </a:ext>
              </a:extLst>
            </p:cNvPr>
            <p:cNvSpPr/>
            <p:nvPr/>
          </p:nvSpPr>
          <p:spPr>
            <a:xfrm>
              <a:off x="5669083" y="4990536"/>
              <a:ext cx="322920" cy="62763"/>
            </a:xfrm>
            <a:custGeom>
              <a:avLst/>
              <a:gdLst>
                <a:gd name="connsiteX0" fmla="*/ 197 w 322920"/>
                <a:gd name="connsiteY0" fmla="*/ 9788 h 62763"/>
                <a:gd name="connsiteX1" fmla="*/ 163826 w 322920"/>
                <a:gd name="connsiteY1" fmla="*/ 62727 h 62763"/>
                <a:gd name="connsiteX2" fmla="*/ 322643 w 322920"/>
                <a:gd name="connsiteY2" fmla="*/ 163 h 62763"/>
                <a:gd name="connsiteX3" fmla="*/ 197515 w 322920"/>
                <a:gd name="connsiteY3" fmla="*/ 43477 h 62763"/>
                <a:gd name="connsiteX4" fmla="*/ 197 w 322920"/>
                <a:gd name="connsiteY4" fmla="*/ 9788 h 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920" h="62763">
                  <a:moveTo>
                    <a:pt x="197" y="9788"/>
                  </a:moveTo>
                  <a:cubicBezTo>
                    <a:pt x="-5418" y="12996"/>
                    <a:pt x="110085" y="64331"/>
                    <a:pt x="163826" y="62727"/>
                  </a:cubicBezTo>
                  <a:cubicBezTo>
                    <a:pt x="217567" y="61123"/>
                    <a:pt x="317028" y="3371"/>
                    <a:pt x="322643" y="163"/>
                  </a:cubicBezTo>
                  <a:cubicBezTo>
                    <a:pt x="328258" y="-3045"/>
                    <a:pt x="247245" y="41873"/>
                    <a:pt x="197515" y="43477"/>
                  </a:cubicBezTo>
                  <a:cubicBezTo>
                    <a:pt x="147785" y="45081"/>
                    <a:pt x="5812" y="6580"/>
                    <a:pt x="197" y="97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FB9F6327-6474-94D6-54B6-E7F164E7EAD1}"/>
                </a:ext>
              </a:extLst>
            </p:cNvPr>
            <p:cNvSpPr/>
            <p:nvPr/>
          </p:nvSpPr>
          <p:spPr>
            <a:xfrm>
              <a:off x="4066088" y="4629500"/>
              <a:ext cx="433981" cy="111328"/>
            </a:xfrm>
            <a:custGeom>
              <a:avLst/>
              <a:gdLst>
                <a:gd name="connsiteX0" fmla="*/ 586 w 433981"/>
                <a:gd name="connsiteY0" fmla="*/ 252 h 111328"/>
                <a:gd name="connsiteX1" fmla="*/ 169028 w 433981"/>
                <a:gd name="connsiteY1" fmla="*/ 43565 h 111328"/>
                <a:gd name="connsiteX2" fmla="*/ 284531 w 433981"/>
                <a:gd name="connsiteY2" fmla="*/ 110942 h 111328"/>
                <a:gd name="connsiteX3" fmla="*/ 433723 w 433981"/>
                <a:gd name="connsiteY3" fmla="*/ 72441 h 111328"/>
                <a:gd name="connsiteX4" fmla="*/ 318219 w 433981"/>
                <a:gd name="connsiteY4" fmla="*/ 101317 h 111328"/>
                <a:gd name="connsiteX5" fmla="*/ 231592 w 433981"/>
                <a:gd name="connsiteY5" fmla="*/ 62816 h 111328"/>
                <a:gd name="connsiteX6" fmla="*/ 586 w 433981"/>
                <a:gd name="connsiteY6" fmla="*/ 252 h 11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981" h="111328">
                  <a:moveTo>
                    <a:pt x="586" y="252"/>
                  </a:moveTo>
                  <a:cubicBezTo>
                    <a:pt x="-9841" y="-2957"/>
                    <a:pt x="121704" y="25117"/>
                    <a:pt x="169028" y="43565"/>
                  </a:cubicBezTo>
                  <a:cubicBezTo>
                    <a:pt x="216352" y="62013"/>
                    <a:pt x="240415" y="106129"/>
                    <a:pt x="284531" y="110942"/>
                  </a:cubicBezTo>
                  <a:cubicBezTo>
                    <a:pt x="328647" y="115755"/>
                    <a:pt x="428108" y="74045"/>
                    <a:pt x="433723" y="72441"/>
                  </a:cubicBezTo>
                  <a:cubicBezTo>
                    <a:pt x="439338" y="70837"/>
                    <a:pt x="351907" y="102921"/>
                    <a:pt x="318219" y="101317"/>
                  </a:cubicBezTo>
                  <a:cubicBezTo>
                    <a:pt x="284531" y="99713"/>
                    <a:pt x="282124" y="77254"/>
                    <a:pt x="231592" y="62816"/>
                  </a:cubicBezTo>
                  <a:cubicBezTo>
                    <a:pt x="181060" y="48378"/>
                    <a:pt x="11013" y="3461"/>
                    <a:pt x="586" y="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EB5C914C-D9F6-5249-83F9-440539A4634A}"/>
                </a:ext>
              </a:extLst>
            </p:cNvPr>
            <p:cNvSpPr/>
            <p:nvPr/>
          </p:nvSpPr>
          <p:spPr>
            <a:xfrm>
              <a:off x="6177065" y="3858683"/>
              <a:ext cx="56190" cy="686432"/>
            </a:xfrm>
            <a:custGeom>
              <a:avLst/>
              <a:gdLst>
                <a:gd name="connsiteX0" fmla="*/ 2354 w 56190"/>
                <a:gd name="connsiteY0" fmla="*/ 1048 h 686432"/>
                <a:gd name="connsiteX1" fmla="*/ 55293 w 56190"/>
                <a:gd name="connsiteY1" fmla="*/ 318681 h 686432"/>
                <a:gd name="connsiteX2" fmla="*/ 36042 w 56190"/>
                <a:gd name="connsiteY2" fmla="*/ 515999 h 686432"/>
                <a:gd name="connsiteX3" fmla="*/ 40855 w 56190"/>
                <a:gd name="connsiteY3" fmla="*/ 424559 h 686432"/>
                <a:gd name="connsiteX4" fmla="*/ 16792 w 56190"/>
                <a:gd name="connsiteY4" fmla="*/ 544875 h 686432"/>
                <a:gd name="connsiteX5" fmla="*/ 7167 w 56190"/>
                <a:gd name="connsiteY5" fmla="*/ 684441 h 686432"/>
                <a:gd name="connsiteX6" fmla="*/ 7167 w 56190"/>
                <a:gd name="connsiteY6" fmla="*/ 434184 h 686432"/>
                <a:gd name="connsiteX7" fmla="*/ 2354 w 56190"/>
                <a:gd name="connsiteY7" fmla="*/ 1048 h 6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0" h="686432">
                  <a:moveTo>
                    <a:pt x="2354" y="1048"/>
                  </a:moveTo>
                  <a:cubicBezTo>
                    <a:pt x="10375" y="-18202"/>
                    <a:pt x="49678" y="232856"/>
                    <a:pt x="55293" y="318681"/>
                  </a:cubicBezTo>
                  <a:cubicBezTo>
                    <a:pt x="60908" y="404506"/>
                    <a:pt x="38448" y="498353"/>
                    <a:pt x="36042" y="515999"/>
                  </a:cubicBezTo>
                  <a:cubicBezTo>
                    <a:pt x="33636" y="533645"/>
                    <a:pt x="44063" y="419746"/>
                    <a:pt x="40855" y="424559"/>
                  </a:cubicBezTo>
                  <a:cubicBezTo>
                    <a:pt x="37647" y="429372"/>
                    <a:pt x="22407" y="501561"/>
                    <a:pt x="16792" y="544875"/>
                  </a:cubicBezTo>
                  <a:cubicBezTo>
                    <a:pt x="11177" y="588189"/>
                    <a:pt x="8771" y="702889"/>
                    <a:pt x="7167" y="684441"/>
                  </a:cubicBezTo>
                  <a:cubicBezTo>
                    <a:pt x="5563" y="665993"/>
                    <a:pt x="4761" y="541666"/>
                    <a:pt x="7167" y="434184"/>
                  </a:cubicBezTo>
                  <a:cubicBezTo>
                    <a:pt x="9573" y="326702"/>
                    <a:pt x="-5667" y="20298"/>
                    <a:pt x="2354" y="10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6492DD16-BC40-2DA8-8933-F1E7CE800566}"/>
                </a:ext>
              </a:extLst>
            </p:cNvPr>
            <p:cNvSpPr/>
            <p:nvPr/>
          </p:nvSpPr>
          <p:spPr>
            <a:xfrm>
              <a:off x="4118832" y="1828394"/>
              <a:ext cx="909152" cy="331149"/>
            </a:xfrm>
            <a:custGeom>
              <a:avLst/>
              <a:gdLst>
                <a:gd name="connsiteX0" fmla="*/ 87 w 909152"/>
                <a:gd name="connsiteY0" fmla="*/ 329920 h 331149"/>
                <a:gd name="connsiteX1" fmla="*/ 304887 w 909152"/>
                <a:gd name="connsiteY1" fmla="*/ 148687 h 331149"/>
                <a:gd name="connsiteX2" fmla="*/ 329600 w 909152"/>
                <a:gd name="connsiteY2" fmla="*/ 66309 h 331149"/>
                <a:gd name="connsiteX3" fmla="*/ 906249 w 909152"/>
                <a:gd name="connsiteY3" fmla="*/ 49833 h 331149"/>
                <a:gd name="connsiteX4" fmla="*/ 543784 w 909152"/>
                <a:gd name="connsiteY4" fmla="*/ 406 h 331149"/>
                <a:gd name="connsiteX5" fmla="*/ 337838 w 909152"/>
                <a:gd name="connsiteY5" fmla="*/ 49833 h 331149"/>
                <a:gd name="connsiteX6" fmla="*/ 87 w 909152"/>
                <a:gd name="connsiteY6" fmla="*/ 329920 h 3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152" h="331149">
                  <a:moveTo>
                    <a:pt x="87" y="329920"/>
                  </a:moveTo>
                  <a:cubicBezTo>
                    <a:pt x="-5405" y="346396"/>
                    <a:pt x="249968" y="192622"/>
                    <a:pt x="304887" y="148687"/>
                  </a:cubicBezTo>
                  <a:cubicBezTo>
                    <a:pt x="359806" y="104752"/>
                    <a:pt x="229373" y="82785"/>
                    <a:pt x="329600" y="66309"/>
                  </a:cubicBezTo>
                  <a:cubicBezTo>
                    <a:pt x="429827" y="49833"/>
                    <a:pt x="870552" y="60817"/>
                    <a:pt x="906249" y="49833"/>
                  </a:cubicBezTo>
                  <a:cubicBezTo>
                    <a:pt x="941946" y="38849"/>
                    <a:pt x="638519" y="406"/>
                    <a:pt x="543784" y="406"/>
                  </a:cubicBezTo>
                  <a:cubicBezTo>
                    <a:pt x="449049" y="406"/>
                    <a:pt x="424335" y="-7832"/>
                    <a:pt x="337838" y="49833"/>
                  </a:cubicBezTo>
                  <a:cubicBezTo>
                    <a:pt x="251341" y="107498"/>
                    <a:pt x="5579" y="313444"/>
                    <a:pt x="87" y="3299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6D181F4E-35BA-BD9C-8320-7423950ED2B4}"/>
                </a:ext>
              </a:extLst>
            </p:cNvPr>
            <p:cNvSpPr/>
            <p:nvPr/>
          </p:nvSpPr>
          <p:spPr>
            <a:xfrm>
              <a:off x="3657600" y="2078231"/>
              <a:ext cx="837810" cy="170699"/>
            </a:xfrm>
            <a:custGeom>
              <a:avLst/>
              <a:gdLst>
                <a:gd name="connsiteX0" fmla="*/ 0 w 837810"/>
                <a:gd name="connsiteY0" fmla="*/ 170699 h 170699"/>
                <a:gd name="connsiteX1" fmla="*/ 288324 w 837810"/>
                <a:gd name="connsiteY1" fmla="*/ 63607 h 170699"/>
                <a:gd name="connsiteX2" fmla="*/ 832022 w 837810"/>
                <a:gd name="connsiteY2" fmla="*/ 38893 h 170699"/>
                <a:gd name="connsiteX3" fmla="*/ 543697 w 837810"/>
                <a:gd name="connsiteY3" fmla="*/ 5942 h 170699"/>
                <a:gd name="connsiteX4" fmla="*/ 57665 w 837810"/>
                <a:gd name="connsiteY4" fmla="*/ 170699 h 170699"/>
                <a:gd name="connsiteX5" fmla="*/ 0 w 837810"/>
                <a:gd name="connsiteY5" fmla="*/ 170699 h 17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810" h="170699">
                  <a:moveTo>
                    <a:pt x="0" y="170699"/>
                  </a:moveTo>
                  <a:cubicBezTo>
                    <a:pt x="74827" y="128137"/>
                    <a:pt x="149654" y="85575"/>
                    <a:pt x="288324" y="63607"/>
                  </a:cubicBezTo>
                  <a:cubicBezTo>
                    <a:pt x="426994" y="41639"/>
                    <a:pt x="789460" y="48504"/>
                    <a:pt x="832022" y="38893"/>
                  </a:cubicBezTo>
                  <a:cubicBezTo>
                    <a:pt x="874584" y="29282"/>
                    <a:pt x="672756" y="-16026"/>
                    <a:pt x="543697" y="5942"/>
                  </a:cubicBezTo>
                  <a:cubicBezTo>
                    <a:pt x="414638" y="27910"/>
                    <a:pt x="57665" y="170699"/>
                    <a:pt x="57665" y="170699"/>
                  </a:cubicBezTo>
                  <a:lnTo>
                    <a:pt x="0" y="1706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E9FCA8C2-3C65-771E-49F1-8E7AB1E367BF}"/>
                </a:ext>
              </a:extLst>
            </p:cNvPr>
            <p:cNvSpPr/>
            <p:nvPr/>
          </p:nvSpPr>
          <p:spPr>
            <a:xfrm>
              <a:off x="4001847" y="2270733"/>
              <a:ext cx="1738664" cy="1898408"/>
            </a:xfrm>
            <a:custGeom>
              <a:avLst/>
              <a:gdLst>
                <a:gd name="connsiteX0" fmla="*/ 1742 w 1738664"/>
                <a:gd name="connsiteY0" fmla="*/ 2910 h 1898408"/>
                <a:gd name="connsiteX1" fmla="*/ 388921 w 1738664"/>
                <a:gd name="connsiteY1" fmla="*/ 250045 h 1898408"/>
                <a:gd name="connsiteX2" fmla="*/ 842002 w 1738664"/>
                <a:gd name="connsiteY2" fmla="*/ 991451 h 1898408"/>
                <a:gd name="connsiteX3" fmla="*/ 693721 w 1738664"/>
                <a:gd name="connsiteY3" fmla="*/ 744316 h 1898408"/>
                <a:gd name="connsiteX4" fmla="*/ 1706975 w 1738664"/>
                <a:gd name="connsiteY4" fmla="*/ 1872899 h 1898408"/>
                <a:gd name="connsiteX5" fmla="*/ 1418650 w 1738664"/>
                <a:gd name="connsiteY5" fmla="*/ 1477483 h 1898408"/>
                <a:gd name="connsiteX6" fmla="*/ 767861 w 1738664"/>
                <a:gd name="connsiteY6" fmla="*/ 851408 h 1898408"/>
                <a:gd name="connsiteX7" fmla="*/ 545439 w 1738664"/>
                <a:gd name="connsiteY7" fmla="*/ 381851 h 1898408"/>
                <a:gd name="connsiteX8" fmla="*/ 1742 w 1738664"/>
                <a:gd name="connsiteY8" fmla="*/ 2910 h 18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664" h="1898408">
                  <a:moveTo>
                    <a:pt x="1742" y="2910"/>
                  </a:moveTo>
                  <a:cubicBezTo>
                    <a:pt x="-24344" y="-19058"/>
                    <a:pt x="248878" y="85288"/>
                    <a:pt x="388921" y="250045"/>
                  </a:cubicBezTo>
                  <a:cubicBezTo>
                    <a:pt x="528964" y="414802"/>
                    <a:pt x="791202" y="909073"/>
                    <a:pt x="842002" y="991451"/>
                  </a:cubicBezTo>
                  <a:cubicBezTo>
                    <a:pt x="892802" y="1073829"/>
                    <a:pt x="549559" y="597408"/>
                    <a:pt x="693721" y="744316"/>
                  </a:cubicBezTo>
                  <a:cubicBezTo>
                    <a:pt x="837883" y="891224"/>
                    <a:pt x="1586154" y="1750705"/>
                    <a:pt x="1706975" y="1872899"/>
                  </a:cubicBezTo>
                  <a:cubicBezTo>
                    <a:pt x="1827797" y="1995094"/>
                    <a:pt x="1575169" y="1647732"/>
                    <a:pt x="1418650" y="1477483"/>
                  </a:cubicBezTo>
                  <a:cubicBezTo>
                    <a:pt x="1262131" y="1307234"/>
                    <a:pt x="913396" y="1034013"/>
                    <a:pt x="767861" y="851408"/>
                  </a:cubicBezTo>
                  <a:cubicBezTo>
                    <a:pt x="622326" y="668803"/>
                    <a:pt x="669007" y="521894"/>
                    <a:pt x="545439" y="381851"/>
                  </a:cubicBezTo>
                  <a:cubicBezTo>
                    <a:pt x="421871" y="241808"/>
                    <a:pt x="27828" y="24878"/>
                    <a:pt x="1742" y="29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D305D39B-3531-DE07-D549-C189D31C0292}"/>
                </a:ext>
              </a:extLst>
            </p:cNvPr>
            <p:cNvSpPr/>
            <p:nvPr/>
          </p:nvSpPr>
          <p:spPr>
            <a:xfrm>
              <a:off x="2996438" y="2354534"/>
              <a:ext cx="1307840" cy="926378"/>
            </a:xfrm>
            <a:custGeom>
              <a:avLst/>
              <a:gdLst>
                <a:gd name="connsiteX0" fmla="*/ 1303713 w 1307840"/>
                <a:gd name="connsiteY0" fmla="*/ 1488 h 926378"/>
                <a:gd name="connsiteX1" fmla="*/ 669400 w 1307840"/>
                <a:gd name="connsiteY1" fmla="*/ 248623 h 926378"/>
                <a:gd name="connsiteX2" fmla="*/ 372838 w 1307840"/>
                <a:gd name="connsiteY2" fmla="*/ 569898 h 926378"/>
                <a:gd name="connsiteX3" fmla="*/ 389313 w 1307840"/>
                <a:gd name="connsiteY3" fmla="*/ 438093 h 926378"/>
                <a:gd name="connsiteX4" fmla="*/ 2135 w 1307840"/>
                <a:gd name="connsiteY4" fmla="*/ 924125 h 926378"/>
                <a:gd name="connsiteX5" fmla="*/ 587021 w 1307840"/>
                <a:gd name="connsiteY5" fmla="*/ 207434 h 926378"/>
                <a:gd name="connsiteX6" fmla="*/ 331648 w 1307840"/>
                <a:gd name="connsiteY6" fmla="*/ 363952 h 926378"/>
                <a:gd name="connsiteX7" fmla="*/ 1303713 w 1307840"/>
                <a:gd name="connsiteY7" fmla="*/ 1488 h 92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840" h="926378">
                  <a:moveTo>
                    <a:pt x="1303713" y="1488"/>
                  </a:moveTo>
                  <a:cubicBezTo>
                    <a:pt x="1360005" y="-17733"/>
                    <a:pt x="824546" y="153888"/>
                    <a:pt x="669400" y="248623"/>
                  </a:cubicBezTo>
                  <a:cubicBezTo>
                    <a:pt x="514254" y="343358"/>
                    <a:pt x="419519" y="538320"/>
                    <a:pt x="372838" y="569898"/>
                  </a:cubicBezTo>
                  <a:cubicBezTo>
                    <a:pt x="326157" y="601476"/>
                    <a:pt x="451097" y="379055"/>
                    <a:pt x="389313" y="438093"/>
                  </a:cubicBezTo>
                  <a:cubicBezTo>
                    <a:pt x="327529" y="497131"/>
                    <a:pt x="-30816" y="962568"/>
                    <a:pt x="2135" y="924125"/>
                  </a:cubicBezTo>
                  <a:cubicBezTo>
                    <a:pt x="35086" y="885682"/>
                    <a:pt x="532102" y="300796"/>
                    <a:pt x="587021" y="207434"/>
                  </a:cubicBezTo>
                  <a:cubicBezTo>
                    <a:pt x="641940" y="114072"/>
                    <a:pt x="216318" y="401022"/>
                    <a:pt x="331648" y="363952"/>
                  </a:cubicBezTo>
                  <a:cubicBezTo>
                    <a:pt x="446978" y="326882"/>
                    <a:pt x="1247421" y="20709"/>
                    <a:pt x="1303713" y="1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7D9DE27D-001F-5204-D846-9718B061D908}"/>
                </a:ext>
              </a:extLst>
            </p:cNvPr>
            <p:cNvSpPr/>
            <p:nvPr/>
          </p:nvSpPr>
          <p:spPr>
            <a:xfrm>
              <a:off x="3400485" y="3303316"/>
              <a:ext cx="636197" cy="1862303"/>
            </a:xfrm>
            <a:custGeom>
              <a:avLst/>
              <a:gdLst>
                <a:gd name="connsiteX0" fmla="*/ 636056 w 636197"/>
                <a:gd name="connsiteY0" fmla="*/ 57 h 1862303"/>
                <a:gd name="connsiteX1" fmla="*/ 323018 w 636197"/>
                <a:gd name="connsiteY1" fmla="*/ 543754 h 1862303"/>
                <a:gd name="connsiteX2" fmla="*/ 182974 w 636197"/>
                <a:gd name="connsiteY2" fmla="*/ 963884 h 1862303"/>
                <a:gd name="connsiteX3" fmla="*/ 224164 w 636197"/>
                <a:gd name="connsiteY3" fmla="*/ 634370 h 1862303"/>
                <a:gd name="connsiteX4" fmla="*/ 9980 w 636197"/>
                <a:gd name="connsiteY4" fmla="*/ 1812381 h 1862303"/>
                <a:gd name="connsiteX5" fmla="*/ 51169 w 636197"/>
                <a:gd name="connsiteY5" fmla="*/ 1540533 h 1862303"/>
                <a:gd name="connsiteX6" fmla="*/ 191212 w 636197"/>
                <a:gd name="connsiteY6" fmla="*/ 601419 h 1862303"/>
                <a:gd name="connsiteX7" fmla="*/ 281829 w 636197"/>
                <a:gd name="connsiteY7" fmla="*/ 576706 h 1862303"/>
                <a:gd name="connsiteX8" fmla="*/ 636056 w 636197"/>
                <a:gd name="connsiteY8" fmla="*/ 57 h 186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197" h="1862303">
                  <a:moveTo>
                    <a:pt x="636056" y="57"/>
                  </a:moveTo>
                  <a:cubicBezTo>
                    <a:pt x="642921" y="-5435"/>
                    <a:pt x="398532" y="383116"/>
                    <a:pt x="323018" y="543754"/>
                  </a:cubicBezTo>
                  <a:cubicBezTo>
                    <a:pt x="247504" y="704392"/>
                    <a:pt x="199450" y="948781"/>
                    <a:pt x="182974" y="963884"/>
                  </a:cubicBezTo>
                  <a:cubicBezTo>
                    <a:pt x="166498" y="978987"/>
                    <a:pt x="252996" y="492954"/>
                    <a:pt x="224164" y="634370"/>
                  </a:cubicBezTo>
                  <a:cubicBezTo>
                    <a:pt x="195332" y="775786"/>
                    <a:pt x="38812" y="1661354"/>
                    <a:pt x="9980" y="1812381"/>
                  </a:cubicBezTo>
                  <a:cubicBezTo>
                    <a:pt x="-18852" y="1963408"/>
                    <a:pt x="20964" y="1742360"/>
                    <a:pt x="51169" y="1540533"/>
                  </a:cubicBezTo>
                  <a:cubicBezTo>
                    <a:pt x="81374" y="1338706"/>
                    <a:pt x="152769" y="762057"/>
                    <a:pt x="191212" y="601419"/>
                  </a:cubicBezTo>
                  <a:cubicBezTo>
                    <a:pt x="229655" y="440781"/>
                    <a:pt x="210434" y="678306"/>
                    <a:pt x="281829" y="576706"/>
                  </a:cubicBezTo>
                  <a:cubicBezTo>
                    <a:pt x="353224" y="475106"/>
                    <a:pt x="629191" y="5549"/>
                    <a:pt x="636056" y="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8CCF0334-5FB5-F8DF-0C3E-048FDBAE1AA5}"/>
                </a:ext>
              </a:extLst>
            </p:cNvPr>
            <p:cNvSpPr/>
            <p:nvPr/>
          </p:nvSpPr>
          <p:spPr>
            <a:xfrm>
              <a:off x="3359931" y="4497402"/>
              <a:ext cx="174368" cy="1551156"/>
            </a:xfrm>
            <a:custGeom>
              <a:avLst/>
              <a:gdLst>
                <a:gd name="connsiteX0" fmla="*/ 174101 w 174368"/>
                <a:gd name="connsiteY0" fmla="*/ 457 h 1551156"/>
                <a:gd name="connsiteX1" fmla="*/ 42296 w 174368"/>
                <a:gd name="connsiteY1" fmla="*/ 601820 h 1551156"/>
                <a:gd name="connsiteX2" fmla="*/ 108199 w 174368"/>
                <a:gd name="connsiteY2" fmla="*/ 1112566 h 1551156"/>
                <a:gd name="connsiteX3" fmla="*/ 99961 w 174368"/>
                <a:gd name="connsiteY3" fmla="*/ 873668 h 1551156"/>
                <a:gd name="connsiteX4" fmla="*/ 99961 w 174368"/>
                <a:gd name="connsiteY4" fmla="*/ 1532695 h 1551156"/>
                <a:gd name="connsiteX5" fmla="*/ 99961 w 174368"/>
                <a:gd name="connsiteY5" fmla="*/ 1310274 h 1551156"/>
                <a:gd name="connsiteX6" fmla="*/ 1107 w 174368"/>
                <a:gd name="connsiteY6" fmla="*/ 700674 h 1551156"/>
                <a:gd name="connsiteX7" fmla="*/ 174101 w 174368"/>
                <a:gd name="connsiteY7" fmla="*/ 457 h 15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68" h="1551156">
                  <a:moveTo>
                    <a:pt x="174101" y="457"/>
                  </a:moveTo>
                  <a:cubicBezTo>
                    <a:pt x="180966" y="-16019"/>
                    <a:pt x="53280" y="416469"/>
                    <a:pt x="42296" y="601820"/>
                  </a:cubicBezTo>
                  <a:cubicBezTo>
                    <a:pt x="31312" y="787171"/>
                    <a:pt x="98588" y="1067258"/>
                    <a:pt x="108199" y="1112566"/>
                  </a:cubicBezTo>
                  <a:cubicBezTo>
                    <a:pt x="117810" y="1157874"/>
                    <a:pt x="101334" y="803647"/>
                    <a:pt x="99961" y="873668"/>
                  </a:cubicBezTo>
                  <a:cubicBezTo>
                    <a:pt x="98588" y="943690"/>
                    <a:pt x="99961" y="1532695"/>
                    <a:pt x="99961" y="1532695"/>
                  </a:cubicBezTo>
                  <a:cubicBezTo>
                    <a:pt x="99961" y="1605463"/>
                    <a:pt x="116437" y="1448944"/>
                    <a:pt x="99961" y="1310274"/>
                  </a:cubicBezTo>
                  <a:cubicBezTo>
                    <a:pt x="83485" y="1171604"/>
                    <a:pt x="-11250" y="916231"/>
                    <a:pt x="1107" y="700674"/>
                  </a:cubicBezTo>
                  <a:cubicBezTo>
                    <a:pt x="13464" y="485117"/>
                    <a:pt x="167236" y="16933"/>
                    <a:pt x="174101" y="4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71FDC52C-0F79-CA5D-4A77-E7B604E4DF12}"/>
                </a:ext>
              </a:extLst>
            </p:cNvPr>
            <p:cNvSpPr/>
            <p:nvPr/>
          </p:nvSpPr>
          <p:spPr>
            <a:xfrm>
              <a:off x="4819061" y="2165882"/>
              <a:ext cx="1681318" cy="1840695"/>
            </a:xfrm>
            <a:custGeom>
              <a:avLst/>
              <a:gdLst>
                <a:gd name="connsiteX0" fmla="*/ 74 w 1681318"/>
                <a:gd name="connsiteY0" fmla="*/ 669 h 1840695"/>
                <a:gd name="connsiteX1" fmla="*/ 1202798 w 1681318"/>
                <a:gd name="connsiteY1" fmla="*/ 923307 h 1840695"/>
                <a:gd name="connsiteX2" fmla="*/ 1079231 w 1681318"/>
                <a:gd name="connsiteY2" fmla="*/ 742075 h 1840695"/>
                <a:gd name="connsiteX3" fmla="*/ 1672355 w 1681318"/>
                <a:gd name="connsiteY3" fmla="*/ 1829469 h 1840695"/>
                <a:gd name="connsiteX4" fmla="*/ 1416982 w 1681318"/>
                <a:gd name="connsiteY4" fmla="*/ 1277534 h 1840695"/>
                <a:gd name="connsiteX5" fmla="*/ 1145134 w 1681318"/>
                <a:gd name="connsiteY5" fmla="*/ 783264 h 1840695"/>
                <a:gd name="connsiteX6" fmla="*/ 74 w 1681318"/>
                <a:gd name="connsiteY6" fmla="*/ 669 h 18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318" h="1840695">
                  <a:moveTo>
                    <a:pt x="74" y="669"/>
                  </a:moveTo>
                  <a:cubicBezTo>
                    <a:pt x="9685" y="24010"/>
                    <a:pt x="1022939" y="799739"/>
                    <a:pt x="1202798" y="923307"/>
                  </a:cubicBezTo>
                  <a:cubicBezTo>
                    <a:pt x="1382657" y="1046875"/>
                    <a:pt x="1000972" y="591048"/>
                    <a:pt x="1079231" y="742075"/>
                  </a:cubicBezTo>
                  <a:cubicBezTo>
                    <a:pt x="1157491" y="893102"/>
                    <a:pt x="1616063" y="1740226"/>
                    <a:pt x="1672355" y="1829469"/>
                  </a:cubicBezTo>
                  <a:cubicBezTo>
                    <a:pt x="1728647" y="1918712"/>
                    <a:pt x="1504852" y="1451901"/>
                    <a:pt x="1416982" y="1277534"/>
                  </a:cubicBezTo>
                  <a:cubicBezTo>
                    <a:pt x="1329112" y="1103167"/>
                    <a:pt x="1374421" y="996075"/>
                    <a:pt x="1145134" y="783264"/>
                  </a:cubicBezTo>
                  <a:cubicBezTo>
                    <a:pt x="915848" y="570453"/>
                    <a:pt x="-9537" y="-22672"/>
                    <a:pt x="74" y="6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23511569-9C50-BF14-7043-83B4B15FBEBE}"/>
                </a:ext>
              </a:extLst>
            </p:cNvPr>
            <p:cNvSpPr/>
            <p:nvPr/>
          </p:nvSpPr>
          <p:spPr>
            <a:xfrm>
              <a:off x="5365179" y="2701535"/>
              <a:ext cx="1306823" cy="1560854"/>
            </a:xfrm>
            <a:custGeom>
              <a:avLst/>
              <a:gdLst>
                <a:gd name="connsiteX0" fmla="*/ 38843 w 1306823"/>
                <a:gd name="connsiteY0" fmla="*/ 66379 h 1560854"/>
                <a:gd name="connsiteX1" fmla="*/ 47080 w 1306823"/>
                <a:gd name="connsiteY1" fmla="*/ 132281 h 1560854"/>
                <a:gd name="connsiteX2" fmla="*/ 335405 w 1306823"/>
                <a:gd name="connsiteY2" fmla="*/ 700692 h 1560854"/>
                <a:gd name="connsiteX3" fmla="*/ 1266280 w 1306823"/>
                <a:gd name="connsiteY3" fmla="*/ 1524476 h 1560854"/>
                <a:gd name="connsiteX4" fmla="*/ 1068572 w 1306823"/>
                <a:gd name="connsiteY4" fmla="*/ 1367957 h 1560854"/>
                <a:gd name="connsiteX5" fmla="*/ 426021 w 1306823"/>
                <a:gd name="connsiteY5" fmla="*/ 939589 h 1560854"/>
                <a:gd name="connsiteX6" fmla="*/ 38843 w 1306823"/>
                <a:gd name="connsiteY6" fmla="*/ 66379 h 156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823" h="1560854">
                  <a:moveTo>
                    <a:pt x="38843" y="66379"/>
                  </a:moveTo>
                  <a:cubicBezTo>
                    <a:pt x="-24314" y="-68172"/>
                    <a:pt x="-2347" y="26562"/>
                    <a:pt x="47080" y="132281"/>
                  </a:cubicBezTo>
                  <a:cubicBezTo>
                    <a:pt x="96507" y="238000"/>
                    <a:pt x="132205" y="468660"/>
                    <a:pt x="335405" y="700692"/>
                  </a:cubicBezTo>
                  <a:cubicBezTo>
                    <a:pt x="538605" y="932724"/>
                    <a:pt x="1144086" y="1413265"/>
                    <a:pt x="1266280" y="1524476"/>
                  </a:cubicBezTo>
                  <a:cubicBezTo>
                    <a:pt x="1388474" y="1635687"/>
                    <a:pt x="1208615" y="1465438"/>
                    <a:pt x="1068572" y="1367957"/>
                  </a:cubicBezTo>
                  <a:cubicBezTo>
                    <a:pt x="928529" y="1270476"/>
                    <a:pt x="597642" y="1153773"/>
                    <a:pt x="426021" y="939589"/>
                  </a:cubicBezTo>
                  <a:cubicBezTo>
                    <a:pt x="254400" y="725405"/>
                    <a:pt x="102000" y="200930"/>
                    <a:pt x="38843" y="663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A3854A02-409C-032C-489B-C7E305C3371C}"/>
                </a:ext>
              </a:extLst>
            </p:cNvPr>
            <p:cNvSpPr/>
            <p:nvPr/>
          </p:nvSpPr>
          <p:spPr>
            <a:xfrm>
              <a:off x="2231070" y="2987692"/>
              <a:ext cx="1480536" cy="1485701"/>
            </a:xfrm>
            <a:custGeom>
              <a:avLst/>
              <a:gdLst>
                <a:gd name="connsiteX0" fmla="*/ 1443006 w 1480536"/>
                <a:gd name="connsiteY0" fmla="*/ 2643 h 1485701"/>
                <a:gd name="connsiteX1" fmla="*/ 1451244 w 1480536"/>
                <a:gd name="connsiteY1" fmla="*/ 274492 h 1485701"/>
                <a:gd name="connsiteX2" fmla="*/ 1047589 w 1480536"/>
                <a:gd name="connsiteY2" fmla="*/ 966470 h 1485701"/>
                <a:gd name="connsiteX3" fmla="*/ 1162919 w 1480536"/>
                <a:gd name="connsiteY3" fmla="*/ 785238 h 1485701"/>
                <a:gd name="connsiteX4" fmla="*/ 726314 w 1480536"/>
                <a:gd name="connsiteY4" fmla="*/ 1287746 h 1485701"/>
                <a:gd name="connsiteX5" fmla="*/ 1384 w 1480536"/>
                <a:gd name="connsiteY5" fmla="*/ 1485454 h 1485701"/>
                <a:gd name="connsiteX6" fmla="*/ 924022 w 1480536"/>
                <a:gd name="connsiteY6" fmla="*/ 1254794 h 1485701"/>
                <a:gd name="connsiteX7" fmla="*/ 1335914 w 1480536"/>
                <a:gd name="connsiteY7" fmla="*/ 842903 h 1485701"/>
                <a:gd name="connsiteX8" fmla="*/ 973449 w 1480536"/>
                <a:gd name="connsiteY8" fmla="*/ 1147703 h 1485701"/>
                <a:gd name="connsiteX9" fmla="*/ 1410054 w 1480536"/>
                <a:gd name="connsiteY9" fmla="*/ 472200 h 1485701"/>
                <a:gd name="connsiteX10" fmla="*/ 1014638 w 1480536"/>
                <a:gd name="connsiteY10" fmla="*/ 842903 h 1485701"/>
                <a:gd name="connsiteX11" fmla="*/ 1393579 w 1480536"/>
                <a:gd name="connsiteY11" fmla="*/ 414535 h 1485701"/>
                <a:gd name="connsiteX12" fmla="*/ 1443006 w 1480536"/>
                <a:gd name="connsiteY12" fmla="*/ 2643 h 148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0536" h="1485701">
                  <a:moveTo>
                    <a:pt x="1443006" y="2643"/>
                  </a:moveTo>
                  <a:cubicBezTo>
                    <a:pt x="1452617" y="-20697"/>
                    <a:pt x="1517147" y="113854"/>
                    <a:pt x="1451244" y="274492"/>
                  </a:cubicBezTo>
                  <a:cubicBezTo>
                    <a:pt x="1385341" y="435130"/>
                    <a:pt x="1095643" y="881346"/>
                    <a:pt x="1047589" y="966470"/>
                  </a:cubicBezTo>
                  <a:cubicBezTo>
                    <a:pt x="999535" y="1051594"/>
                    <a:pt x="1216465" y="731692"/>
                    <a:pt x="1162919" y="785238"/>
                  </a:cubicBezTo>
                  <a:cubicBezTo>
                    <a:pt x="1109373" y="838784"/>
                    <a:pt x="919903" y="1171043"/>
                    <a:pt x="726314" y="1287746"/>
                  </a:cubicBezTo>
                  <a:cubicBezTo>
                    <a:pt x="532725" y="1404449"/>
                    <a:pt x="-31567" y="1490946"/>
                    <a:pt x="1384" y="1485454"/>
                  </a:cubicBezTo>
                  <a:cubicBezTo>
                    <a:pt x="34335" y="1479962"/>
                    <a:pt x="701600" y="1361886"/>
                    <a:pt x="924022" y="1254794"/>
                  </a:cubicBezTo>
                  <a:cubicBezTo>
                    <a:pt x="1146444" y="1147702"/>
                    <a:pt x="1327676" y="860751"/>
                    <a:pt x="1335914" y="842903"/>
                  </a:cubicBezTo>
                  <a:cubicBezTo>
                    <a:pt x="1344152" y="825055"/>
                    <a:pt x="961092" y="1209487"/>
                    <a:pt x="973449" y="1147703"/>
                  </a:cubicBezTo>
                  <a:cubicBezTo>
                    <a:pt x="985806" y="1085919"/>
                    <a:pt x="1403189" y="523000"/>
                    <a:pt x="1410054" y="472200"/>
                  </a:cubicBezTo>
                  <a:cubicBezTo>
                    <a:pt x="1416919" y="421400"/>
                    <a:pt x="1017384" y="852514"/>
                    <a:pt x="1014638" y="842903"/>
                  </a:cubicBezTo>
                  <a:cubicBezTo>
                    <a:pt x="1011892" y="833292"/>
                    <a:pt x="1320811" y="550459"/>
                    <a:pt x="1393579" y="414535"/>
                  </a:cubicBezTo>
                  <a:cubicBezTo>
                    <a:pt x="1466347" y="278611"/>
                    <a:pt x="1433395" y="25983"/>
                    <a:pt x="1443006" y="2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29A2FEF5-8C45-0953-9B15-B6E40B5C54D0}"/>
                </a:ext>
              </a:extLst>
            </p:cNvPr>
            <p:cNvSpPr/>
            <p:nvPr/>
          </p:nvSpPr>
          <p:spPr>
            <a:xfrm>
              <a:off x="3591139" y="2454827"/>
              <a:ext cx="1823059" cy="1606686"/>
            </a:xfrm>
            <a:custGeom>
              <a:avLst/>
              <a:gdLst>
                <a:gd name="connsiteX0" fmla="*/ 558 w 1823059"/>
                <a:gd name="connsiteY0" fmla="*/ 49 h 1606686"/>
                <a:gd name="connsiteX1" fmla="*/ 774915 w 1823059"/>
                <a:gd name="connsiteY1" fmla="*/ 420178 h 1606686"/>
                <a:gd name="connsiteX2" fmla="*/ 1442180 w 1823059"/>
                <a:gd name="connsiteY2" fmla="*/ 1128632 h 1606686"/>
                <a:gd name="connsiteX3" fmla="*/ 1129142 w 1823059"/>
                <a:gd name="connsiteY3" fmla="*/ 1021541 h 1606686"/>
                <a:gd name="connsiteX4" fmla="*/ 1812883 w 1823059"/>
                <a:gd name="connsiteY4" fmla="*/ 1598189 h 1606686"/>
                <a:gd name="connsiteX5" fmla="*/ 1516320 w 1823059"/>
                <a:gd name="connsiteY5" fmla="*/ 1334578 h 1606686"/>
                <a:gd name="connsiteX6" fmla="*/ 1203283 w 1823059"/>
                <a:gd name="connsiteY6" fmla="*/ 906211 h 1606686"/>
                <a:gd name="connsiteX7" fmla="*/ 898483 w 1823059"/>
                <a:gd name="connsiteY7" fmla="*/ 395465 h 1606686"/>
                <a:gd name="connsiteX8" fmla="*/ 558 w 1823059"/>
                <a:gd name="connsiteY8" fmla="*/ 49 h 16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3059" h="1606686">
                  <a:moveTo>
                    <a:pt x="558" y="49"/>
                  </a:moveTo>
                  <a:cubicBezTo>
                    <a:pt x="-20037" y="4168"/>
                    <a:pt x="534645" y="232081"/>
                    <a:pt x="774915" y="420178"/>
                  </a:cubicBezTo>
                  <a:cubicBezTo>
                    <a:pt x="1015185" y="608275"/>
                    <a:pt x="1383142" y="1028405"/>
                    <a:pt x="1442180" y="1128632"/>
                  </a:cubicBezTo>
                  <a:cubicBezTo>
                    <a:pt x="1501218" y="1228859"/>
                    <a:pt x="1067358" y="943282"/>
                    <a:pt x="1129142" y="1021541"/>
                  </a:cubicBezTo>
                  <a:cubicBezTo>
                    <a:pt x="1190926" y="1099800"/>
                    <a:pt x="1748353" y="1546016"/>
                    <a:pt x="1812883" y="1598189"/>
                  </a:cubicBezTo>
                  <a:cubicBezTo>
                    <a:pt x="1877413" y="1650362"/>
                    <a:pt x="1617920" y="1449908"/>
                    <a:pt x="1516320" y="1334578"/>
                  </a:cubicBezTo>
                  <a:cubicBezTo>
                    <a:pt x="1414720" y="1219248"/>
                    <a:pt x="1306256" y="1062730"/>
                    <a:pt x="1203283" y="906211"/>
                  </a:cubicBezTo>
                  <a:cubicBezTo>
                    <a:pt x="1100310" y="749692"/>
                    <a:pt x="1098937" y="541000"/>
                    <a:pt x="898483" y="395465"/>
                  </a:cubicBezTo>
                  <a:cubicBezTo>
                    <a:pt x="698029" y="249930"/>
                    <a:pt x="21153" y="-4070"/>
                    <a:pt x="558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15305F4B-40F5-3C47-EBB1-DD43639C0712}"/>
                </a:ext>
              </a:extLst>
            </p:cNvPr>
            <p:cNvSpPr/>
            <p:nvPr/>
          </p:nvSpPr>
          <p:spPr>
            <a:xfrm>
              <a:off x="3056903" y="4233281"/>
              <a:ext cx="493938" cy="1896779"/>
            </a:xfrm>
            <a:custGeom>
              <a:avLst/>
              <a:gdLst>
                <a:gd name="connsiteX0" fmla="*/ 493605 w 493938"/>
                <a:gd name="connsiteY0" fmla="*/ 968 h 1896779"/>
                <a:gd name="connsiteX1" fmla="*/ 98189 w 493938"/>
                <a:gd name="connsiteY1" fmla="*/ 651757 h 1896779"/>
                <a:gd name="connsiteX2" fmla="*/ 57000 w 493938"/>
                <a:gd name="connsiteY2" fmla="*/ 1014222 h 1896779"/>
                <a:gd name="connsiteX3" fmla="*/ 15811 w 493938"/>
                <a:gd name="connsiteY3" fmla="*/ 865941 h 1896779"/>
                <a:gd name="connsiteX4" fmla="*/ 345324 w 493938"/>
                <a:gd name="connsiteY4" fmla="*/ 1846243 h 1896779"/>
                <a:gd name="connsiteX5" fmla="*/ 295897 w 493938"/>
                <a:gd name="connsiteY5" fmla="*/ 1656773 h 1896779"/>
                <a:gd name="connsiteX6" fmla="*/ 24048 w 493938"/>
                <a:gd name="connsiteY6" fmla="*/ 808276 h 1896779"/>
                <a:gd name="connsiteX7" fmla="*/ 493605 w 493938"/>
                <a:gd name="connsiteY7" fmla="*/ 968 h 189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938" h="1896779">
                  <a:moveTo>
                    <a:pt x="493605" y="968"/>
                  </a:moveTo>
                  <a:cubicBezTo>
                    <a:pt x="505962" y="-25118"/>
                    <a:pt x="170956" y="482881"/>
                    <a:pt x="98189" y="651757"/>
                  </a:cubicBezTo>
                  <a:cubicBezTo>
                    <a:pt x="25422" y="820633"/>
                    <a:pt x="70730" y="978525"/>
                    <a:pt x="57000" y="1014222"/>
                  </a:cubicBezTo>
                  <a:cubicBezTo>
                    <a:pt x="43270" y="1049919"/>
                    <a:pt x="-32243" y="727271"/>
                    <a:pt x="15811" y="865941"/>
                  </a:cubicBezTo>
                  <a:cubicBezTo>
                    <a:pt x="63865" y="1004611"/>
                    <a:pt x="298643" y="1714438"/>
                    <a:pt x="345324" y="1846243"/>
                  </a:cubicBezTo>
                  <a:cubicBezTo>
                    <a:pt x="392005" y="1978048"/>
                    <a:pt x="349443" y="1829767"/>
                    <a:pt x="295897" y="1656773"/>
                  </a:cubicBezTo>
                  <a:cubicBezTo>
                    <a:pt x="242351" y="1483779"/>
                    <a:pt x="-13022" y="1085616"/>
                    <a:pt x="24048" y="808276"/>
                  </a:cubicBezTo>
                  <a:cubicBezTo>
                    <a:pt x="61118" y="530936"/>
                    <a:pt x="481248" y="27054"/>
                    <a:pt x="493605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B637D077-434D-ED7E-727D-72CE5321D003}"/>
                </a:ext>
              </a:extLst>
            </p:cNvPr>
            <p:cNvSpPr/>
            <p:nvPr/>
          </p:nvSpPr>
          <p:spPr>
            <a:xfrm>
              <a:off x="5774376" y="4301733"/>
              <a:ext cx="701173" cy="2068744"/>
            </a:xfrm>
            <a:custGeom>
              <a:avLst/>
              <a:gdLst>
                <a:gd name="connsiteX0" fmla="*/ 601710 w 701173"/>
                <a:gd name="connsiteY0" fmla="*/ 39608 h 2068744"/>
                <a:gd name="connsiteX1" fmla="*/ 601710 w 701173"/>
                <a:gd name="connsiteY1" fmla="*/ 97272 h 2068744"/>
                <a:gd name="connsiteX2" fmla="*/ 667613 w 701173"/>
                <a:gd name="connsiteY2" fmla="*/ 706872 h 2068744"/>
                <a:gd name="connsiteX3" fmla="*/ 348 w 701173"/>
                <a:gd name="connsiteY3" fmla="*/ 2066116 h 2068744"/>
                <a:gd name="connsiteX4" fmla="*/ 576997 w 701173"/>
                <a:gd name="connsiteY4" fmla="*/ 1036386 h 2068744"/>
                <a:gd name="connsiteX5" fmla="*/ 667613 w 701173"/>
                <a:gd name="connsiteY5" fmla="*/ 484451 h 2068744"/>
                <a:gd name="connsiteX6" fmla="*/ 601710 w 701173"/>
                <a:gd name="connsiteY6" fmla="*/ 39608 h 206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173" h="2068744">
                  <a:moveTo>
                    <a:pt x="601710" y="39608"/>
                  </a:moveTo>
                  <a:cubicBezTo>
                    <a:pt x="590726" y="-24922"/>
                    <a:pt x="590726" y="-13939"/>
                    <a:pt x="601710" y="97272"/>
                  </a:cubicBezTo>
                  <a:cubicBezTo>
                    <a:pt x="612694" y="208483"/>
                    <a:pt x="767840" y="378731"/>
                    <a:pt x="667613" y="706872"/>
                  </a:cubicBezTo>
                  <a:cubicBezTo>
                    <a:pt x="567386" y="1035013"/>
                    <a:pt x="15451" y="2011197"/>
                    <a:pt x="348" y="2066116"/>
                  </a:cubicBezTo>
                  <a:cubicBezTo>
                    <a:pt x="-14755" y="2121035"/>
                    <a:pt x="465786" y="1299997"/>
                    <a:pt x="576997" y="1036386"/>
                  </a:cubicBezTo>
                  <a:cubicBezTo>
                    <a:pt x="688208" y="772775"/>
                    <a:pt x="656629" y="653327"/>
                    <a:pt x="667613" y="484451"/>
                  </a:cubicBezTo>
                  <a:cubicBezTo>
                    <a:pt x="678597" y="315575"/>
                    <a:pt x="612694" y="104138"/>
                    <a:pt x="601710" y="39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67DE207D-64A9-0819-8A25-80F6D80B6E7C}"/>
                </a:ext>
              </a:extLst>
            </p:cNvPr>
            <p:cNvSpPr/>
            <p:nvPr/>
          </p:nvSpPr>
          <p:spPr>
            <a:xfrm>
              <a:off x="4373409" y="2018059"/>
              <a:ext cx="2510780" cy="1689894"/>
            </a:xfrm>
            <a:custGeom>
              <a:avLst/>
              <a:gdLst>
                <a:gd name="connsiteX0" fmla="*/ 883 w 2510780"/>
                <a:gd name="connsiteY0" fmla="*/ 211 h 1689894"/>
                <a:gd name="connsiteX1" fmla="*/ 1310699 w 2510780"/>
                <a:gd name="connsiteY1" fmla="*/ 370914 h 1689894"/>
                <a:gd name="connsiteX2" fmla="*/ 2447521 w 2510780"/>
                <a:gd name="connsiteY2" fmla="*/ 1631303 h 1689894"/>
                <a:gd name="connsiteX3" fmla="*/ 2307477 w 2510780"/>
                <a:gd name="connsiteY3" fmla="*/ 1408882 h 1689894"/>
                <a:gd name="connsiteX4" fmla="*/ 1821445 w 2510780"/>
                <a:gd name="connsiteY4" fmla="*/ 766330 h 1689894"/>
                <a:gd name="connsiteX5" fmla="*/ 1187132 w 2510780"/>
                <a:gd name="connsiteY5" fmla="*/ 403865 h 1689894"/>
                <a:gd name="connsiteX6" fmla="*/ 1500169 w 2510780"/>
                <a:gd name="connsiteY6" fmla="*/ 576860 h 1689894"/>
                <a:gd name="connsiteX7" fmla="*/ 1112991 w 2510780"/>
                <a:gd name="connsiteY7" fmla="*/ 321487 h 1689894"/>
                <a:gd name="connsiteX8" fmla="*/ 883 w 2510780"/>
                <a:gd name="connsiteY8" fmla="*/ 211 h 168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780" h="1689894">
                  <a:moveTo>
                    <a:pt x="883" y="211"/>
                  </a:moveTo>
                  <a:cubicBezTo>
                    <a:pt x="33834" y="8449"/>
                    <a:pt x="902926" y="99065"/>
                    <a:pt x="1310699" y="370914"/>
                  </a:cubicBezTo>
                  <a:cubicBezTo>
                    <a:pt x="1718472" y="642763"/>
                    <a:pt x="2281391" y="1458308"/>
                    <a:pt x="2447521" y="1631303"/>
                  </a:cubicBezTo>
                  <a:cubicBezTo>
                    <a:pt x="2613651" y="1804298"/>
                    <a:pt x="2411823" y="1553044"/>
                    <a:pt x="2307477" y="1408882"/>
                  </a:cubicBezTo>
                  <a:cubicBezTo>
                    <a:pt x="2203131" y="1264720"/>
                    <a:pt x="2008169" y="933833"/>
                    <a:pt x="1821445" y="766330"/>
                  </a:cubicBezTo>
                  <a:cubicBezTo>
                    <a:pt x="1634721" y="598827"/>
                    <a:pt x="1240678" y="435443"/>
                    <a:pt x="1187132" y="403865"/>
                  </a:cubicBezTo>
                  <a:cubicBezTo>
                    <a:pt x="1133586" y="372287"/>
                    <a:pt x="1512526" y="590590"/>
                    <a:pt x="1500169" y="576860"/>
                  </a:cubicBezTo>
                  <a:cubicBezTo>
                    <a:pt x="1487812" y="563130"/>
                    <a:pt x="1360126" y="416222"/>
                    <a:pt x="1112991" y="321487"/>
                  </a:cubicBezTo>
                  <a:cubicBezTo>
                    <a:pt x="865856" y="226752"/>
                    <a:pt x="-32068" y="-8027"/>
                    <a:pt x="883" y="2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04E637CC-8D5C-8F68-D02B-F1713E6061E3}"/>
                </a:ext>
              </a:extLst>
            </p:cNvPr>
            <p:cNvSpPr/>
            <p:nvPr/>
          </p:nvSpPr>
          <p:spPr>
            <a:xfrm>
              <a:off x="6071192" y="3574987"/>
              <a:ext cx="634963" cy="2786406"/>
            </a:xfrm>
            <a:custGeom>
              <a:avLst/>
              <a:gdLst>
                <a:gd name="connsiteX0" fmla="*/ 428462 w 634963"/>
                <a:gd name="connsiteY0" fmla="*/ 235 h 2786406"/>
                <a:gd name="connsiteX1" fmla="*/ 444938 w 634963"/>
                <a:gd name="connsiteY1" fmla="*/ 675737 h 2786406"/>
                <a:gd name="connsiteX2" fmla="*/ 634408 w 634963"/>
                <a:gd name="connsiteY2" fmla="*/ 1260624 h 2786406"/>
                <a:gd name="connsiteX3" fmla="*/ 502603 w 634963"/>
                <a:gd name="connsiteY3" fmla="*/ 1145294 h 2786406"/>
                <a:gd name="connsiteX4" fmla="*/ 494365 w 634963"/>
                <a:gd name="connsiteY4" fmla="*/ 1886699 h 2786406"/>
                <a:gd name="connsiteX5" fmla="*/ 94 w 634963"/>
                <a:gd name="connsiteY5" fmla="*/ 2784624 h 2786406"/>
                <a:gd name="connsiteX6" fmla="*/ 453176 w 634963"/>
                <a:gd name="connsiteY6" fmla="*/ 2092645 h 2786406"/>
                <a:gd name="connsiteX7" fmla="*/ 543792 w 634963"/>
                <a:gd name="connsiteY7" fmla="*/ 1244148 h 2786406"/>
                <a:gd name="connsiteX8" fmla="*/ 593219 w 634963"/>
                <a:gd name="connsiteY8" fmla="*/ 1433618 h 2786406"/>
                <a:gd name="connsiteX9" fmla="*/ 510840 w 634963"/>
                <a:gd name="connsiteY9" fmla="*/ 988775 h 2786406"/>
                <a:gd name="connsiteX10" fmla="*/ 395511 w 634963"/>
                <a:gd name="connsiteY10" fmla="*/ 749878 h 2786406"/>
                <a:gd name="connsiteX11" fmla="*/ 428462 w 634963"/>
                <a:gd name="connsiteY11" fmla="*/ 235 h 278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4963" h="2786406">
                  <a:moveTo>
                    <a:pt x="428462" y="235"/>
                  </a:moveTo>
                  <a:cubicBezTo>
                    <a:pt x="436700" y="-12122"/>
                    <a:pt x="410614" y="465672"/>
                    <a:pt x="444938" y="675737"/>
                  </a:cubicBezTo>
                  <a:cubicBezTo>
                    <a:pt x="479262" y="885802"/>
                    <a:pt x="624797" y="1182365"/>
                    <a:pt x="634408" y="1260624"/>
                  </a:cubicBezTo>
                  <a:cubicBezTo>
                    <a:pt x="644019" y="1338883"/>
                    <a:pt x="525943" y="1040948"/>
                    <a:pt x="502603" y="1145294"/>
                  </a:cubicBezTo>
                  <a:cubicBezTo>
                    <a:pt x="479263" y="1249640"/>
                    <a:pt x="578117" y="1613477"/>
                    <a:pt x="494365" y="1886699"/>
                  </a:cubicBezTo>
                  <a:cubicBezTo>
                    <a:pt x="410613" y="2159921"/>
                    <a:pt x="6959" y="2750300"/>
                    <a:pt x="94" y="2784624"/>
                  </a:cubicBezTo>
                  <a:cubicBezTo>
                    <a:pt x="-6771" y="2818948"/>
                    <a:pt x="362560" y="2349391"/>
                    <a:pt x="453176" y="2092645"/>
                  </a:cubicBezTo>
                  <a:cubicBezTo>
                    <a:pt x="543792" y="1835899"/>
                    <a:pt x="520452" y="1353986"/>
                    <a:pt x="543792" y="1244148"/>
                  </a:cubicBezTo>
                  <a:cubicBezTo>
                    <a:pt x="567132" y="1134310"/>
                    <a:pt x="598711" y="1476180"/>
                    <a:pt x="593219" y="1433618"/>
                  </a:cubicBezTo>
                  <a:cubicBezTo>
                    <a:pt x="587727" y="1391056"/>
                    <a:pt x="543791" y="1102732"/>
                    <a:pt x="510840" y="988775"/>
                  </a:cubicBezTo>
                  <a:cubicBezTo>
                    <a:pt x="477889" y="874818"/>
                    <a:pt x="407868" y="911889"/>
                    <a:pt x="395511" y="749878"/>
                  </a:cubicBezTo>
                  <a:cubicBezTo>
                    <a:pt x="383154" y="587867"/>
                    <a:pt x="420224" y="12592"/>
                    <a:pt x="428462" y="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BC07FFF9-2CE2-C99A-6D89-BF51AEAAED9D}"/>
                </a:ext>
              </a:extLst>
            </p:cNvPr>
            <p:cNvSpPr/>
            <p:nvPr/>
          </p:nvSpPr>
          <p:spPr>
            <a:xfrm>
              <a:off x="2239869" y="4320446"/>
              <a:ext cx="1167195" cy="1809023"/>
            </a:xfrm>
            <a:custGeom>
              <a:avLst/>
              <a:gdLst>
                <a:gd name="connsiteX0" fmla="*/ 1112931 w 1167195"/>
                <a:gd name="connsiteY0" fmla="*/ 12657 h 1809023"/>
                <a:gd name="connsiteX1" fmla="*/ 1096455 w 1167195"/>
                <a:gd name="connsiteY1" fmla="*/ 95035 h 1809023"/>
                <a:gd name="connsiteX2" fmla="*/ 626899 w 1167195"/>
                <a:gd name="connsiteY2" fmla="*/ 251554 h 1809023"/>
                <a:gd name="connsiteX3" fmla="*/ 823 w 1167195"/>
                <a:gd name="connsiteY3" fmla="*/ 259792 h 1809023"/>
                <a:gd name="connsiteX4" fmla="*/ 495093 w 1167195"/>
                <a:gd name="connsiteY4" fmla="*/ 342170 h 1809023"/>
                <a:gd name="connsiteX5" fmla="*/ 552758 w 1167195"/>
                <a:gd name="connsiteY5" fmla="*/ 449262 h 1809023"/>
                <a:gd name="connsiteX6" fmla="*/ 536282 w 1167195"/>
                <a:gd name="connsiteY6" fmla="*/ 696397 h 1809023"/>
                <a:gd name="connsiteX7" fmla="*/ 1096455 w 1167195"/>
                <a:gd name="connsiteY7" fmla="*/ 1759078 h 1809023"/>
                <a:gd name="connsiteX8" fmla="*/ 989363 w 1167195"/>
                <a:gd name="connsiteY8" fmla="*/ 1544895 h 1809023"/>
                <a:gd name="connsiteX9" fmla="*/ 478617 w 1167195"/>
                <a:gd name="connsiteY9" fmla="*/ 745824 h 1809023"/>
                <a:gd name="connsiteX10" fmla="*/ 593947 w 1167195"/>
                <a:gd name="connsiteY10" fmla="*/ 366884 h 1809023"/>
                <a:gd name="connsiteX11" fmla="*/ 1112931 w 1167195"/>
                <a:gd name="connsiteY11" fmla="*/ 12657 h 180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195" h="1809023">
                  <a:moveTo>
                    <a:pt x="1112931" y="12657"/>
                  </a:moveTo>
                  <a:cubicBezTo>
                    <a:pt x="1196682" y="-32651"/>
                    <a:pt x="1177460" y="55219"/>
                    <a:pt x="1096455" y="95035"/>
                  </a:cubicBezTo>
                  <a:cubicBezTo>
                    <a:pt x="1015450" y="134851"/>
                    <a:pt x="809504" y="224095"/>
                    <a:pt x="626899" y="251554"/>
                  </a:cubicBezTo>
                  <a:cubicBezTo>
                    <a:pt x="444294" y="279014"/>
                    <a:pt x="22791" y="244689"/>
                    <a:pt x="823" y="259792"/>
                  </a:cubicBezTo>
                  <a:cubicBezTo>
                    <a:pt x="-21145" y="274895"/>
                    <a:pt x="403104" y="310592"/>
                    <a:pt x="495093" y="342170"/>
                  </a:cubicBezTo>
                  <a:cubicBezTo>
                    <a:pt x="587082" y="373748"/>
                    <a:pt x="545893" y="390224"/>
                    <a:pt x="552758" y="449262"/>
                  </a:cubicBezTo>
                  <a:cubicBezTo>
                    <a:pt x="559623" y="508300"/>
                    <a:pt x="445666" y="478094"/>
                    <a:pt x="536282" y="696397"/>
                  </a:cubicBezTo>
                  <a:cubicBezTo>
                    <a:pt x="626898" y="914700"/>
                    <a:pt x="1020941" y="1617662"/>
                    <a:pt x="1096455" y="1759078"/>
                  </a:cubicBezTo>
                  <a:cubicBezTo>
                    <a:pt x="1171969" y="1900494"/>
                    <a:pt x="1092336" y="1713771"/>
                    <a:pt x="989363" y="1544895"/>
                  </a:cubicBezTo>
                  <a:cubicBezTo>
                    <a:pt x="886390" y="1376019"/>
                    <a:pt x="544520" y="942159"/>
                    <a:pt x="478617" y="745824"/>
                  </a:cubicBezTo>
                  <a:cubicBezTo>
                    <a:pt x="412714" y="549489"/>
                    <a:pt x="482736" y="484960"/>
                    <a:pt x="593947" y="366884"/>
                  </a:cubicBezTo>
                  <a:cubicBezTo>
                    <a:pt x="705158" y="248808"/>
                    <a:pt x="1029180" y="57965"/>
                    <a:pt x="1112931" y="12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2EAD983A-144C-16B0-4D79-A4DBCBDF6B95}"/>
                </a:ext>
              </a:extLst>
            </p:cNvPr>
            <p:cNvSpPr/>
            <p:nvPr/>
          </p:nvSpPr>
          <p:spPr>
            <a:xfrm>
              <a:off x="4960276" y="6415038"/>
              <a:ext cx="728077" cy="465825"/>
            </a:xfrm>
            <a:custGeom>
              <a:avLst/>
              <a:gdLst>
                <a:gd name="connsiteX0" fmla="*/ 344 w 728077"/>
                <a:gd name="connsiteY0" fmla="*/ 465822 h 465825"/>
                <a:gd name="connsiteX1" fmla="*/ 371819 w 728077"/>
                <a:gd name="connsiteY1" fmla="*/ 260082 h 465825"/>
                <a:gd name="connsiteX2" fmla="*/ 308954 w 728077"/>
                <a:gd name="connsiteY2" fmla="*/ 300087 h 465825"/>
                <a:gd name="connsiteX3" fmla="*/ 434684 w 728077"/>
                <a:gd name="connsiteY3" fmla="*/ 168642 h 465825"/>
                <a:gd name="connsiteX4" fmla="*/ 726149 w 728077"/>
                <a:gd name="connsiteY4" fmla="*/ 2907 h 465825"/>
                <a:gd name="connsiteX5" fmla="*/ 548984 w 728077"/>
                <a:gd name="connsiteY5" fmla="*/ 77202 h 465825"/>
                <a:gd name="connsiteX6" fmla="*/ 308954 w 728077"/>
                <a:gd name="connsiteY6" fmla="*/ 254367 h 465825"/>
                <a:gd name="connsiteX7" fmla="*/ 344 w 728077"/>
                <a:gd name="connsiteY7" fmla="*/ 465822 h 4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077" h="465825">
                  <a:moveTo>
                    <a:pt x="344" y="465822"/>
                  </a:moveTo>
                  <a:cubicBezTo>
                    <a:pt x="10821" y="466774"/>
                    <a:pt x="320384" y="287704"/>
                    <a:pt x="371819" y="260082"/>
                  </a:cubicBezTo>
                  <a:cubicBezTo>
                    <a:pt x="423254" y="232459"/>
                    <a:pt x="298477" y="315327"/>
                    <a:pt x="308954" y="300087"/>
                  </a:cubicBezTo>
                  <a:cubicBezTo>
                    <a:pt x="319432" y="284847"/>
                    <a:pt x="365152" y="218172"/>
                    <a:pt x="434684" y="168642"/>
                  </a:cubicBezTo>
                  <a:cubicBezTo>
                    <a:pt x="504217" y="119112"/>
                    <a:pt x="707099" y="18147"/>
                    <a:pt x="726149" y="2907"/>
                  </a:cubicBezTo>
                  <a:cubicBezTo>
                    <a:pt x="745199" y="-12333"/>
                    <a:pt x="618516" y="35292"/>
                    <a:pt x="548984" y="77202"/>
                  </a:cubicBezTo>
                  <a:cubicBezTo>
                    <a:pt x="479452" y="119112"/>
                    <a:pt x="396584" y="191502"/>
                    <a:pt x="308954" y="254367"/>
                  </a:cubicBezTo>
                  <a:cubicBezTo>
                    <a:pt x="221324" y="317232"/>
                    <a:pt x="-10133" y="464870"/>
                    <a:pt x="344" y="465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8D8F7838-8861-E5AA-71C8-99898AAA7FEC}"/>
                </a:ext>
              </a:extLst>
            </p:cNvPr>
            <p:cNvSpPr/>
            <p:nvPr/>
          </p:nvSpPr>
          <p:spPr>
            <a:xfrm>
              <a:off x="5919546" y="5418986"/>
              <a:ext cx="211060" cy="490509"/>
            </a:xfrm>
            <a:custGeom>
              <a:avLst/>
              <a:gdLst>
                <a:gd name="connsiteX0" fmla="*/ 206934 w 211060"/>
                <a:gd name="connsiteY0" fmla="*/ 4549 h 490509"/>
                <a:gd name="connsiteX1" fmla="*/ 1194 w 211060"/>
                <a:gd name="connsiteY1" fmla="*/ 484609 h 490509"/>
                <a:gd name="connsiteX2" fmla="*/ 126924 w 211060"/>
                <a:gd name="connsiteY2" fmla="*/ 256009 h 490509"/>
                <a:gd name="connsiteX3" fmla="*/ 206934 w 211060"/>
                <a:gd name="connsiteY3" fmla="*/ 4549 h 4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60" h="490509">
                  <a:moveTo>
                    <a:pt x="206934" y="4549"/>
                  </a:moveTo>
                  <a:cubicBezTo>
                    <a:pt x="185979" y="42649"/>
                    <a:pt x="14529" y="442699"/>
                    <a:pt x="1194" y="484609"/>
                  </a:cubicBezTo>
                  <a:cubicBezTo>
                    <a:pt x="-12141" y="526519"/>
                    <a:pt x="89777" y="334114"/>
                    <a:pt x="126924" y="256009"/>
                  </a:cubicBezTo>
                  <a:cubicBezTo>
                    <a:pt x="164071" y="177904"/>
                    <a:pt x="227889" y="-33551"/>
                    <a:pt x="206934" y="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2319DA06-D1E1-83BC-AEB9-1E4F7211D05A}"/>
                </a:ext>
              </a:extLst>
            </p:cNvPr>
            <p:cNvSpPr/>
            <p:nvPr/>
          </p:nvSpPr>
          <p:spPr>
            <a:xfrm>
              <a:off x="5583548" y="6063577"/>
              <a:ext cx="251476" cy="360162"/>
            </a:xfrm>
            <a:custGeom>
              <a:avLst/>
              <a:gdLst>
                <a:gd name="connsiteX0" fmla="*/ 251467 w 251476"/>
                <a:gd name="connsiteY0" fmla="*/ 38 h 360162"/>
                <a:gd name="connsiteX1" fmla="*/ 137167 w 251476"/>
                <a:gd name="connsiteY1" fmla="*/ 228638 h 360162"/>
                <a:gd name="connsiteX2" fmla="*/ 7 w 251476"/>
                <a:gd name="connsiteY2" fmla="*/ 360083 h 360162"/>
                <a:gd name="connsiteX3" fmla="*/ 131452 w 251476"/>
                <a:gd name="connsiteY3" fmla="*/ 211493 h 360162"/>
                <a:gd name="connsiteX4" fmla="*/ 251467 w 251476"/>
                <a:gd name="connsiteY4" fmla="*/ 38 h 36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76" h="360162">
                  <a:moveTo>
                    <a:pt x="251467" y="38"/>
                  </a:moveTo>
                  <a:cubicBezTo>
                    <a:pt x="252420" y="2896"/>
                    <a:pt x="179077" y="168631"/>
                    <a:pt x="137167" y="228638"/>
                  </a:cubicBezTo>
                  <a:cubicBezTo>
                    <a:pt x="95257" y="288645"/>
                    <a:pt x="960" y="362941"/>
                    <a:pt x="7" y="360083"/>
                  </a:cubicBezTo>
                  <a:cubicBezTo>
                    <a:pt x="-946" y="357225"/>
                    <a:pt x="93352" y="266738"/>
                    <a:pt x="131452" y="211493"/>
                  </a:cubicBezTo>
                  <a:cubicBezTo>
                    <a:pt x="169552" y="156248"/>
                    <a:pt x="250514" y="-2820"/>
                    <a:pt x="251467" y="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ED1D1350-C83F-F80D-3B6D-B344049DBA47}"/>
              </a:ext>
            </a:extLst>
          </p:cNvPr>
          <p:cNvGrpSpPr/>
          <p:nvPr/>
        </p:nvGrpSpPr>
        <p:grpSpPr>
          <a:xfrm>
            <a:off x="1856828" y="390946"/>
            <a:ext cx="1089115" cy="1137111"/>
            <a:chOff x="8336965" y="1072898"/>
            <a:chExt cx="1089115" cy="1137111"/>
          </a:xfrm>
          <a:solidFill>
            <a:schemeClr val="bg1">
              <a:lumMod val="50000"/>
            </a:schemeClr>
          </a:solidFill>
        </p:grpSpPr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D7CBADA9-7180-B084-A4B5-08FA0373034E}"/>
                </a:ext>
              </a:extLst>
            </p:cNvPr>
            <p:cNvSpPr/>
            <p:nvPr/>
          </p:nvSpPr>
          <p:spPr>
            <a:xfrm>
              <a:off x="8819612" y="1072898"/>
              <a:ext cx="140317" cy="210248"/>
            </a:xfrm>
            <a:custGeom>
              <a:avLst/>
              <a:gdLst>
                <a:gd name="connsiteX0" fmla="*/ 48163 w 140317"/>
                <a:gd name="connsiteY0" fmla="*/ 252 h 210248"/>
                <a:gd name="connsiteX1" fmla="*/ 86263 w 140317"/>
                <a:gd name="connsiteY1" fmla="*/ 60577 h 210248"/>
                <a:gd name="connsiteX2" fmla="*/ 140238 w 140317"/>
                <a:gd name="connsiteY2" fmla="*/ 85977 h 210248"/>
                <a:gd name="connsiteX3" fmla="*/ 73563 w 140317"/>
                <a:gd name="connsiteY3" fmla="*/ 114552 h 210248"/>
                <a:gd name="connsiteX4" fmla="*/ 41813 w 140317"/>
                <a:gd name="connsiteY4" fmla="*/ 209802 h 210248"/>
                <a:gd name="connsiteX5" fmla="*/ 41813 w 140317"/>
                <a:gd name="connsiteY5" fmla="*/ 152652 h 210248"/>
                <a:gd name="connsiteX6" fmla="*/ 538 w 140317"/>
                <a:gd name="connsiteY6" fmla="*/ 209802 h 210248"/>
                <a:gd name="connsiteX7" fmla="*/ 19588 w 140317"/>
                <a:gd name="connsiteY7" fmla="*/ 139952 h 210248"/>
                <a:gd name="connsiteX8" fmla="*/ 38638 w 140317"/>
                <a:gd name="connsiteY8" fmla="*/ 73277 h 210248"/>
                <a:gd name="connsiteX9" fmla="*/ 57688 w 140317"/>
                <a:gd name="connsiteY9" fmla="*/ 85977 h 210248"/>
                <a:gd name="connsiteX10" fmla="*/ 48163 w 140317"/>
                <a:gd name="connsiteY10" fmla="*/ 252 h 2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7" h="210248">
                  <a:moveTo>
                    <a:pt x="48163" y="252"/>
                  </a:moveTo>
                  <a:cubicBezTo>
                    <a:pt x="52925" y="-3981"/>
                    <a:pt x="70917" y="46290"/>
                    <a:pt x="86263" y="60577"/>
                  </a:cubicBezTo>
                  <a:cubicBezTo>
                    <a:pt x="101609" y="74865"/>
                    <a:pt x="142355" y="76981"/>
                    <a:pt x="140238" y="85977"/>
                  </a:cubicBezTo>
                  <a:cubicBezTo>
                    <a:pt x="138121" y="94973"/>
                    <a:pt x="89967" y="93915"/>
                    <a:pt x="73563" y="114552"/>
                  </a:cubicBezTo>
                  <a:cubicBezTo>
                    <a:pt x="57159" y="135189"/>
                    <a:pt x="47105" y="203452"/>
                    <a:pt x="41813" y="209802"/>
                  </a:cubicBezTo>
                  <a:cubicBezTo>
                    <a:pt x="36521" y="216152"/>
                    <a:pt x="48692" y="152652"/>
                    <a:pt x="41813" y="152652"/>
                  </a:cubicBezTo>
                  <a:cubicBezTo>
                    <a:pt x="34934" y="152652"/>
                    <a:pt x="4242" y="211919"/>
                    <a:pt x="538" y="209802"/>
                  </a:cubicBezTo>
                  <a:cubicBezTo>
                    <a:pt x="-3166" y="207685"/>
                    <a:pt x="13238" y="162706"/>
                    <a:pt x="19588" y="139952"/>
                  </a:cubicBezTo>
                  <a:cubicBezTo>
                    <a:pt x="25938" y="117198"/>
                    <a:pt x="38638" y="73277"/>
                    <a:pt x="38638" y="73277"/>
                  </a:cubicBezTo>
                  <a:cubicBezTo>
                    <a:pt x="44988" y="64281"/>
                    <a:pt x="56630" y="94973"/>
                    <a:pt x="57688" y="85977"/>
                  </a:cubicBezTo>
                  <a:cubicBezTo>
                    <a:pt x="58746" y="76981"/>
                    <a:pt x="43401" y="4485"/>
                    <a:pt x="48163" y="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9EA11153-1123-57FA-E2DA-3F1ABC532DF0}"/>
                </a:ext>
              </a:extLst>
            </p:cNvPr>
            <p:cNvSpPr/>
            <p:nvPr/>
          </p:nvSpPr>
          <p:spPr>
            <a:xfrm>
              <a:off x="8726893" y="1208966"/>
              <a:ext cx="77382" cy="536359"/>
            </a:xfrm>
            <a:custGeom>
              <a:avLst/>
              <a:gdLst>
                <a:gd name="connsiteX0" fmla="*/ 4357 w 77382"/>
                <a:gd name="connsiteY0" fmla="*/ 709 h 536359"/>
                <a:gd name="connsiteX1" fmla="*/ 10707 w 77382"/>
                <a:gd name="connsiteY1" fmla="*/ 54684 h 536359"/>
                <a:gd name="connsiteX2" fmla="*/ 20232 w 77382"/>
                <a:gd name="connsiteY2" fmla="*/ 327734 h 536359"/>
                <a:gd name="connsiteX3" fmla="*/ 23407 w 77382"/>
                <a:gd name="connsiteY3" fmla="*/ 283284 h 536359"/>
                <a:gd name="connsiteX4" fmla="*/ 4357 w 77382"/>
                <a:gd name="connsiteY4" fmla="*/ 438859 h 536359"/>
                <a:gd name="connsiteX5" fmla="*/ 1182 w 77382"/>
                <a:gd name="connsiteY5" fmla="*/ 534109 h 536359"/>
                <a:gd name="connsiteX6" fmla="*/ 20232 w 77382"/>
                <a:gd name="connsiteY6" fmla="*/ 496009 h 536359"/>
                <a:gd name="connsiteX7" fmla="*/ 64682 w 77382"/>
                <a:gd name="connsiteY7" fmla="*/ 381709 h 536359"/>
                <a:gd name="connsiteX8" fmla="*/ 77382 w 77382"/>
                <a:gd name="connsiteY8" fmla="*/ 95959 h 536359"/>
                <a:gd name="connsiteX9" fmla="*/ 64682 w 77382"/>
                <a:gd name="connsiteY9" fmla="*/ 70559 h 536359"/>
                <a:gd name="connsiteX10" fmla="*/ 4357 w 77382"/>
                <a:gd name="connsiteY10" fmla="*/ 709 h 53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82" h="536359">
                  <a:moveTo>
                    <a:pt x="4357" y="709"/>
                  </a:moveTo>
                  <a:cubicBezTo>
                    <a:pt x="-4639" y="-1937"/>
                    <a:pt x="8061" y="180"/>
                    <a:pt x="10707" y="54684"/>
                  </a:cubicBezTo>
                  <a:cubicBezTo>
                    <a:pt x="13353" y="109188"/>
                    <a:pt x="18115" y="289634"/>
                    <a:pt x="20232" y="327734"/>
                  </a:cubicBezTo>
                  <a:cubicBezTo>
                    <a:pt x="22349" y="365834"/>
                    <a:pt x="26053" y="264763"/>
                    <a:pt x="23407" y="283284"/>
                  </a:cubicBezTo>
                  <a:cubicBezTo>
                    <a:pt x="20761" y="301805"/>
                    <a:pt x="8061" y="397055"/>
                    <a:pt x="4357" y="438859"/>
                  </a:cubicBezTo>
                  <a:cubicBezTo>
                    <a:pt x="653" y="480663"/>
                    <a:pt x="-1464" y="524584"/>
                    <a:pt x="1182" y="534109"/>
                  </a:cubicBezTo>
                  <a:cubicBezTo>
                    <a:pt x="3828" y="543634"/>
                    <a:pt x="9649" y="521409"/>
                    <a:pt x="20232" y="496009"/>
                  </a:cubicBezTo>
                  <a:cubicBezTo>
                    <a:pt x="30815" y="470609"/>
                    <a:pt x="55157" y="448384"/>
                    <a:pt x="64682" y="381709"/>
                  </a:cubicBezTo>
                  <a:cubicBezTo>
                    <a:pt x="74207" y="315034"/>
                    <a:pt x="77382" y="147817"/>
                    <a:pt x="77382" y="95959"/>
                  </a:cubicBezTo>
                  <a:cubicBezTo>
                    <a:pt x="77382" y="44101"/>
                    <a:pt x="75265" y="84317"/>
                    <a:pt x="64682" y="70559"/>
                  </a:cubicBezTo>
                  <a:cubicBezTo>
                    <a:pt x="54099" y="56801"/>
                    <a:pt x="13353" y="3355"/>
                    <a:pt x="4357" y="7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84A92A8-67CC-656E-7C51-A864C20C87F3}"/>
                </a:ext>
              </a:extLst>
            </p:cNvPr>
            <p:cNvSpPr/>
            <p:nvPr/>
          </p:nvSpPr>
          <p:spPr>
            <a:xfrm>
              <a:off x="8769326" y="1205434"/>
              <a:ext cx="283031" cy="518359"/>
            </a:xfrm>
            <a:custGeom>
              <a:avLst/>
              <a:gdLst>
                <a:gd name="connsiteX0" fmla="*/ 24 w 283031"/>
                <a:gd name="connsiteY0" fmla="*/ 86791 h 518359"/>
                <a:gd name="connsiteX1" fmla="*/ 168299 w 283031"/>
                <a:gd name="connsiteY1" fmla="*/ 48691 h 518359"/>
                <a:gd name="connsiteX2" fmla="*/ 247674 w 283031"/>
                <a:gd name="connsiteY2" fmla="*/ 10591 h 518359"/>
                <a:gd name="connsiteX3" fmla="*/ 209574 w 283031"/>
                <a:gd name="connsiteY3" fmla="*/ 4241 h 518359"/>
                <a:gd name="connsiteX4" fmla="*/ 282599 w 283031"/>
                <a:gd name="connsiteY4" fmla="*/ 67741 h 518359"/>
                <a:gd name="connsiteX5" fmla="*/ 241324 w 283031"/>
                <a:gd name="connsiteY5" fmla="*/ 115366 h 518359"/>
                <a:gd name="connsiteX6" fmla="*/ 273074 w 283031"/>
                <a:gd name="connsiteY6" fmla="*/ 274116 h 518359"/>
                <a:gd name="connsiteX7" fmla="*/ 266724 w 283031"/>
                <a:gd name="connsiteY7" fmla="*/ 480491 h 518359"/>
                <a:gd name="connsiteX8" fmla="*/ 231799 w 283031"/>
                <a:gd name="connsiteY8" fmla="*/ 509066 h 518359"/>
                <a:gd name="connsiteX9" fmla="*/ 228624 w 283031"/>
                <a:gd name="connsiteY9" fmla="*/ 372541 h 518359"/>
                <a:gd name="connsiteX10" fmla="*/ 206399 w 283031"/>
                <a:gd name="connsiteY10" fmla="*/ 305866 h 518359"/>
                <a:gd name="connsiteX11" fmla="*/ 203224 w 283031"/>
                <a:gd name="connsiteY11" fmla="*/ 366191 h 518359"/>
                <a:gd name="connsiteX12" fmla="*/ 190524 w 283031"/>
                <a:gd name="connsiteY12" fmla="*/ 109016 h 518359"/>
                <a:gd name="connsiteX13" fmla="*/ 155599 w 283031"/>
                <a:gd name="connsiteY13" fmla="*/ 93141 h 518359"/>
                <a:gd name="connsiteX14" fmla="*/ 24 w 283031"/>
                <a:gd name="connsiteY14" fmla="*/ 86791 h 51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31" h="518359">
                  <a:moveTo>
                    <a:pt x="24" y="86791"/>
                  </a:moveTo>
                  <a:cubicBezTo>
                    <a:pt x="2141" y="79383"/>
                    <a:pt x="127024" y="61391"/>
                    <a:pt x="168299" y="48691"/>
                  </a:cubicBezTo>
                  <a:cubicBezTo>
                    <a:pt x="209574" y="35991"/>
                    <a:pt x="240795" y="17999"/>
                    <a:pt x="247674" y="10591"/>
                  </a:cubicBezTo>
                  <a:cubicBezTo>
                    <a:pt x="254553" y="3183"/>
                    <a:pt x="203753" y="-5284"/>
                    <a:pt x="209574" y="4241"/>
                  </a:cubicBezTo>
                  <a:cubicBezTo>
                    <a:pt x="215395" y="13766"/>
                    <a:pt x="277307" y="49220"/>
                    <a:pt x="282599" y="67741"/>
                  </a:cubicBezTo>
                  <a:cubicBezTo>
                    <a:pt x="287891" y="86262"/>
                    <a:pt x="242912" y="80970"/>
                    <a:pt x="241324" y="115366"/>
                  </a:cubicBezTo>
                  <a:cubicBezTo>
                    <a:pt x="239737" y="149762"/>
                    <a:pt x="268841" y="213262"/>
                    <a:pt x="273074" y="274116"/>
                  </a:cubicBezTo>
                  <a:cubicBezTo>
                    <a:pt x="277307" y="334970"/>
                    <a:pt x="273603" y="441333"/>
                    <a:pt x="266724" y="480491"/>
                  </a:cubicBezTo>
                  <a:cubicBezTo>
                    <a:pt x="259845" y="519649"/>
                    <a:pt x="238149" y="527058"/>
                    <a:pt x="231799" y="509066"/>
                  </a:cubicBezTo>
                  <a:cubicBezTo>
                    <a:pt x="225449" y="491074"/>
                    <a:pt x="232857" y="406408"/>
                    <a:pt x="228624" y="372541"/>
                  </a:cubicBezTo>
                  <a:cubicBezTo>
                    <a:pt x="224391" y="338674"/>
                    <a:pt x="210632" y="306924"/>
                    <a:pt x="206399" y="305866"/>
                  </a:cubicBezTo>
                  <a:cubicBezTo>
                    <a:pt x="202166" y="304808"/>
                    <a:pt x="205870" y="398999"/>
                    <a:pt x="203224" y="366191"/>
                  </a:cubicBezTo>
                  <a:cubicBezTo>
                    <a:pt x="200578" y="333383"/>
                    <a:pt x="198461" y="154524"/>
                    <a:pt x="190524" y="109016"/>
                  </a:cubicBezTo>
                  <a:cubicBezTo>
                    <a:pt x="182587" y="63508"/>
                    <a:pt x="179941" y="94729"/>
                    <a:pt x="155599" y="93141"/>
                  </a:cubicBezTo>
                  <a:cubicBezTo>
                    <a:pt x="131257" y="91554"/>
                    <a:pt x="-2093" y="94199"/>
                    <a:pt x="24" y="867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DD955BA8-A81B-C153-C05E-E6B472733A15}"/>
                </a:ext>
              </a:extLst>
            </p:cNvPr>
            <p:cNvSpPr/>
            <p:nvPr/>
          </p:nvSpPr>
          <p:spPr>
            <a:xfrm>
              <a:off x="8759080" y="1377443"/>
              <a:ext cx="169909" cy="89574"/>
            </a:xfrm>
            <a:custGeom>
              <a:avLst/>
              <a:gdLst>
                <a:gd name="connsiteX0" fmla="*/ 745 w 169909"/>
                <a:gd name="connsiteY0" fmla="*/ 73532 h 89574"/>
                <a:gd name="connsiteX1" fmla="*/ 102345 w 169909"/>
                <a:gd name="connsiteY1" fmla="*/ 44957 h 89574"/>
                <a:gd name="connsiteX2" fmla="*/ 111870 w 169909"/>
                <a:gd name="connsiteY2" fmla="*/ 507 h 89574"/>
                <a:gd name="connsiteX3" fmla="*/ 169020 w 169909"/>
                <a:gd name="connsiteY3" fmla="*/ 76707 h 89574"/>
                <a:gd name="connsiteX4" fmla="*/ 61070 w 169909"/>
                <a:gd name="connsiteY4" fmla="*/ 89407 h 89574"/>
                <a:gd name="connsiteX5" fmla="*/ 745 w 169909"/>
                <a:gd name="connsiteY5" fmla="*/ 73532 h 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9" h="89574">
                  <a:moveTo>
                    <a:pt x="745" y="73532"/>
                  </a:moveTo>
                  <a:cubicBezTo>
                    <a:pt x="7624" y="66124"/>
                    <a:pt x="83824" y="57128"/>
                    <a:pt x="102345" y="44957"/>
                  </a:cubicBezTo>
                  <a:cubicBezTo>
                    <a:pt x="120866" y="32786"/>
                    <a:pt x="100758" y="-4785"/>
                    <a:pt x="111870" y="507"/>
                  </a:cubicBezTo>
                  <a:cubicBezTo>
                    <a:pt x="122983" y="5799"/>
                    <a:pt x="177487" y="61890"/>
                    <a:pt x="169020" y="76707"/>
                  </a:cubicBezTo>
                  <a:cubicBezTo>
                    <a:pt x="160553" y="91524"/>
                    <a:pt x="85941" y="87820"/>
                    <a:pt x="61070" y="89407"/>
                  </a:cubicBezTo>
                  <a:cubicBezTo>
                    <a:pt x="36199" y="90995"/>
                    <a:pt x="-6134" y="80940"/>
                    <a:pt x="745" y="735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BC8A3D04-5C49-533F-0258-6691CCC84392}"/>
                </a:ext>
              </a:extLst>
            </p:cNvPr>
            <p:cNvSpPr/>
            <p:nvPr/>
          </p:nvSpPr>
          <p:spPr>
            <a:xfrm>
              <a:off x="8764934" y="1592631"/>
              <a:ext cx="248560" cy="138226"/>
            </a:xfrm>
            <a:custGeom>
              <a:avLst/>
              <a:gdLst>
                <a:gd name="connsiteX0" fmla="*/ 1241 w 248560"/>
                <a:gd name="connsiteY0" fmla="*/ 17094 h 138226"/>
                <a:gd name="connsiteX1" fmla="*/ 118716 w 248560"/>
                <a:gd name="connsiteY1" fmla="*/ 7569 h 138226"/>
                <a:gd name="connsiteX2" fmla="*/ 236191 w 248560"/>
                <a:gd name="connsiteY2" fmla="*/ 1219 h 138226"/>
                <a:gd name="connsiteX3" fmla="*/ 242541 w 248560"/>
                <a:gd name="connsiteY3" fmla="*/ 32969 h 138226"/>
                <a:gd name="connsiteX4" fmla="*/ 213966 w 248560"/>
                <a:gd name="connsiteY4" fmla="*/ 137744 h 138226"/>
                <a:gd name="connsiteX5" fmla="*/ 188566 w 248560"/>
                <a:gd name="connsiteY5" fmla="*/ 71069 h 138226"/>
                <a:gd name="connsiteX6" fmla="*/ 188566 w 248560"/>
                <a:gd name="connsiteY6" fmla="*/ 48844 h 138226"/>
                <a:gd name="connsiteX7" fmla="*/ 64741 w 248560"/>
                <a:gd name="connsiteY7" fmla="*/ 58369 h 138226"/>
                <a:gd name="connsiteX8" fmla="*/ 1241 w 248560"/>
                <a:gd name="connsiteY8" fmla="*/ 17094 h 13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60" h="138226">
                  <a:moveTo>
                    <a:pt x="1241" y="17094"/>
                  </a:moveTo>
                  <a:cubicBezTo>
                    <a:pt x="10237" y="8627"/>
                    <a:pt x="79558" y="10215"/>
                    <a:pt x="118716" y="7569"/>
                  </a:cubicBezTo>
                  <a:cubicBezTo>
                    <a:pt x="157874" y="4923"/>
                    <a:pt x="215554" y="-3014"/>
                    <a:pt x="236191" y="1219"/>
                  </a:cubicBezTo>
                  <a:cubicBezTo>
                    <a:pt x="256828" y="5452"/>
                    <a:pt x="246245" y="10215"/>
                    <a:pt x="242541" y="32969"/>
                  </a:cubicBezTo>
                  <a:cubicBezTo>
                    <a:pt x="238837" y="55723"/>
                    <a:pt x="222962" y="131394"/>
                    <a:pt x="213966" y="137744"/>
                  </a:cubicBezTo>
                  <a:cubicBezTo>
                    <a:pt x="204970" y="144094"/>
                    <a:pt x="192799" y="85886"/>
                    <a:pt x="188566" y="71069"/>
                  </a:cubicBezTo>
                  <a:cubicBezTo>
                    <a:pt x="184333" y="56252"/>
                    <a:pt x="209203" y="50961"/>
                    <a:pt x="188566" y="48844"/>
                  </a:cubicBezTo>
                  <a:cubicBezTo>
                    <a:pt x="167929" y="46727"/>
                    <a:pt x="95433" y="59427"/>
                    <a:pt x="64741" y="58369"/>
                  </a:cubicBezTo>
                  <a:cubicBezTo>
                    <a:pt x="34049" y="57311"/>
                    <a:pt x="-7755" y="25561"/>
                    <a:pt x="1241" y="170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09CB2781-7672-FC13-347D-E13F22CB5A52}"/>
                </a:ext>
              </a:extLst>
            </p:cNvPr>
            <p:cNvSpPr/>
            <p:nvPr/>
          </p:nvSpPr>
          <p:spPr>
            <a:xfrm>
              <a:off x="8508705" y="1275172"/>
              <a:ext cx="157680" cy="139041"/>
            </a:xfrm>
            <a:custGeom>
              <a:avLst/>
              <a:gdLst>
                <a:gd name="connsiteX0" fmla="*/ 295 w 157680"/>
                <a:gd name="connsiteY0" fmla="*/ 4353 h 139041"/>
                <a:gd name="connsiteX1" fmla="*/ 79670 w 157680"/>
                <a:gd name="connsiteY1" fmla="*/ 10703 h 139041"/>
                <a:gd name="connsiteX2" fmla="*/ 139995 w 157680"/>
                <a:gd name="connsiteY2" fmla="*/ 51978 h 139041"/>
                <a:gd name="connsiteX3" fmla="*/ 155870 w 157680"/>
                <a:gd name="connsiteY3" fmla="*/ 109128 h 139041"/>
                <a:gd name="connsiteX4" fmla="*/ 105070 w 157680"/>
                <a:gd name="connsiteY4" fmla="*/ 137703 h 139041"/>
                <a:gd name="connsiteX5" fmla="*/ 54270 w 157680"/>
                <a:gd name="connsiteY5" fmla="*/ 67853 h 139041"/>
                <a:gd name="connsiteX6" fmla="*/ 295 w 157680"/>
                <a:gd name="connsiteY6" fmla="*/ 4353 h 13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80" h="139041">
                  <a:moveTo>
                    <a:pt x="295" y="4353"/>
                  </a:moveTo>
                  <a:cubicBezTo>
                    <a:pt x="4528" y="-5172"/>
                    <a:pt x="56387" y="2765"/>
                    <a:pt x="79670" y="10703"/>
                  </a:cubicBezTo>
                  <a:cubicBezTo>
                    <a:pt x="102953" y="18641"/>
                    <a:pt x="127295" y="35574"/>
                    <a:pt x="139995" y="51978"/>
                  </a:cubicBezTo>
                  <a:cubicBezTo>
                    <a:pt x="152695" y="68382"/>
                    <a:pt x="161691" y="94841"/>
                    <a:pt x="155870" y="109128"/>
                  </a:cubicBezTo>
                  <a:cubicBezTo>
                    <a:pt x="150049" y="123415"/>
                    <a:pt x="122003" y="144582"/>
                    <a:pt x="105070" y="137703"/>
                  </a:cubicBezTo>
                  <a:cubicBezTo>
                    <a:pt x="88137" y="130824"/>
                    <a:pt x="70145" y="91136"/>
                    <a:pt x="54270" y="67853"/>
                  </a:cubicBezTo>
                  <a:cubicBezTo>
                    <a:pt x="38395" y="44570"/>
                    <a:pt x="-3938" y="13878"/>
                    <a:pt x="295" y="43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A7CD4E72-5648-BD2B-8AFD-DD6BB6B3B0AB}"/>
                </a:ext>
              </a:extLst>
            </p:cNvPr>
            <p:cNvSpPr/>
            <p:nvPr/>
          </p:nvSpPr>
          <p:spPr>
            <a:xfrm>
              <a:off x="8416231" y="1508669"/>
              <a:ext cx="298442" cy="193170"/>
            </a:xfrm>
            <a:custGeom>
              <a:avLst/>
              <a:gdLst>
                <a:gd name="connsiteX0" fmla="*/ 694 w 298442"/>
                <a:gd name="connsiteY0" fmla="*/ 104231 h 193170"/>
                <a:gd name="connsiteX1" fmla="*/ 61019 w 298442"/>
                <a:gd name="connsiteY1" fmla="*/ 132806 h 193170"/>
                <a:gd name="connsiteX2" fmla="*/ 83244 w 298442"/>
                <a:gd name="connsiteY2" fmla="*/ 193131 h 193170"/>
                <a:gd name="connsiteX3" fmla="*/ 127694 w 298442"/>
                <a:gd name="connsiteY3" fmla="*/ 123281 h 193170"/>
                <a:gd name="connsiteX4" fmla="*/ 295969 w 298442"/>
                <a:gd name="connsiteY4" fmla="*/ 2631 h 193170"/>
                <a:gd name="connsiteX5" fmla="*/ 219769 w 298442"/>
                <a:gd name="connsiteY5" fmla="*/ 43906 h 193170"/>
                <a:gd name="connsiteX6" fmla="*/ 105469 w 298442"/>
                <a:gd name="connsiteY6" fmla="*/ 88356 h 193170"/>
                <a:gd name="connsiteX7" fmla="*/ 694 w 298442"/>
                <a:gd name="connsiteY7" fmla="*/ 104231 h 19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442" h="193170">
                  <a:moveTo>
                    <a:pt x="694" y="104231"/>
                  </a:moveTo>
                  <a:cubicBezTo>
                    <a:pt x="-6714" y="111639"/>
                    <a:pt x="47261" y="117989"/>
                    <a:pt x="61019" y="132806"/>
                  </a:cubicBezTo>
                  <a:cubicBezTo>
                    <a:pt x="74777" y="147623"/>
                    <a:pt x="72132" y="194718"/>
                    <a:pt x="83244" y="193131"/>
                  </a:cubicBezTo>
                  <a:cubicBezTo>
                    <a:pt x="94356" y="191544"/>
                    <a:pt x="92240" y="155031"/>
                    <a:pt x="127694" y="123281"/>
                  </a:cubicBezTo>
                  <a:cubicBezTo>
                    <a:pt x="163148" y="91531"/>
                    <a:pt x="280623" y="15860"/>
                    <a:pt x="295969" y="2631"/>
                  </a:cubicBezTo>
                  <a:cubicBezTo>
                    <a:pt x="311315" y="-10598"/>
                    <a:pt x="251519" y="29618"/>
                    <a:pt x="219769" y="43906"/>
                  </a:cubicBezTo>
                  <a:cubicBezTo>
                    <a:pt x="188019" y="58193"/>
                    <a:pt x="137219" y="78831"/>
                    <a:pt x="105469" y="88356"/>
                  </a:cubicBezTo>
                  <a:cubicBezTo>
                    <a:pt x="73719" y="97881"/>
                    <a:pt x="8102" y="96823"/>
                    <a:pt x="694" y="1042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764E66D-6C62-E3A2-3B13-A8755B4A4889}"/>
                </a:ext>
              </a:extLst>
            </p:cNvPr>
            <p:cNvSpPr/>
            <p:nvPr/>
          </p:nvSpPr>
          <p:spPr>
            <a:xfrm>
              <a:off x="9072110" y="1196632"/>
              <a:ext cx="212398" cy="263555"/>
            </a:xfrm>
            <a:custGeom>
              <a:avLst/>
              <a:gdLst>
                <a:gd name="connsiteX0" fmla="*/ 78240 w 212398"/>
                <a:gd name="connsiteY0" fmla="*/ 343 h 263555"/>
                <a:gd name="connsiteX1" fmla="*/ 157615 w 212398"/>
                <a:gd name="connsiteY1" fmla="*/ 95593 h 263555"/>
                <a:gd name="connsiteX2" fmla="*/ 211590 w 212398"/>
                <a:gd name="connsiteY2" fmla="*/ 108293 h 263555"/>
                <a:gd name="connsiteX3" fmla="*/ 116340 w 212398"/>
                <a:gd name="connsiteY3" fmla="*/ 181318 h 263555"/>
                <a:gd name="connsiteX4" fmla="*/ 5215 w 212398"/>
                <a:gd name="connsiteY4" fmla="*/ 260693 h 263555"/>
                <a:gd name="connsiteX5" fmla="*/ 24265 w 212398"/>
                <a:gd name="connsiteY5" fmla="*/ 235293 h 263555"/>
                <a:gd name="connsiteX6" fmla="*/ 78240 w 212398"/>
                <a:gd name="connsiteY6" fmla="*/ 133693 h 263555"/>
                <a:gd name="connsiteX7" fmla="*/ 78240 w 212398"/>
                <a:gd name="connsiteY7" fmla="*/ 343 h 26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98" h="263555">
                  <a:moveTo>
                    <a:pt x="78240" y="343"/>
                  </a:moveTo>
                  <a:cubicBezTo>
                    <a:pt x="91469" y="-6007"/>
                    <a:pt x="135390" y="77601"/>
                    <a:pt x="157615" y="95593"/>
                  </a:cubicBezTo>
                  <a:cubicBezTo>
                    <a:pt x="179840" y="113585"/>
                    <a:pt x="218469" y="94006"/>
                    <a:pt x="211590" y="108293"/>
                  </a:cubicBezTo>
                  <a:cubicBezTo>
                    <a:pt x="204711" y="122581"/>
                    <a:pt x="150736" y="155918"/>
                    <a:pt x="116340" y="181318"/>
                  </a:cubicBezTo>
                  <a:cubicBezTo>
                    <a:pt x="81944" y="206718"/>
                    <a:pt x="20561" y="251697"/>
                    <a:pt x="5215" y="260693"/>
                  </a:cubicBezTo>
                  <a:cubicBezTo>
                    <a:pt x="-10131" y="269689"/>
                    <a:pt x="12094" y="256460"/>
                    <a:pt x="24265" y="235293"/>
                  </a:cubicBezTo>
                  <a:cubicBezTo>
                    <a:pt x="36436" y="214126"/>
                    <a:pt x="66598" y="169676"/>
                    <a:pt x="78240" y="133693"/>
                  </a:cubicBezTo>
                  <a:cubicBezTo>
                    <a:pt x="89882" y="97710"/>
                    <a:pt x="65011" y="6693"/>
                    <a:pt x="78240" y="3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B549E35A-019F-0E9F-DAFE-202F424E469C}"/>
                </a:ext>
              </a:extLst>
            </p:cNvPr>
            <p:cNvSpPr/>
            <p:nvPr/>
          </p:nvSpPr>
          <p:spPr>
            <a:xfrm>
              <a:off x="9099290" y="1514348"/>
              <a:ext cx="178067" cy="181335"/>
            </a:xfrm>
            <a:custGeom>
              <a:avLst/>
              <a:gdLst>
                <a:gd name="connsiteX0" fmla="*/ 260 w 178067"/>
                <a:gd name="connsiteY0" fmla="*/ 9652 h 181335"/>
                <a:gd name="connsiteX1" fmla="*/ 79635 w 178067"/>
                <a:gd name="connsiteY1" fmla="*/ 12827 h 181335"/>
                <a:gd name="connsiteX2" fmla="*/ 133610 w 178067"/>
                <a:gd name="connsiteY2" fmla="*/ 44577 h 181335"/>
                <a:gd name="connsiteX3" fmla="*/ 178060 w 178067"/>
                <a:gd name="connsiteY3" fmla="*/ 120777 h 181335"/>
                <a:gd name="connsiteX4" fmla="*/ 130435 w 178067"/>
                <a:gd name="connsiteY4" fmla="*/ 181102 h 181335"/>
                <a:gd name="connsiteX5" fmla="*/ 108210 w 178067"/>
                <a:gd name="connsiteY5" fmla="*/ 136652 h 181335"/>
                <a:gd name="connsiteX6" fmla="*/ 260 w 178067"/>
                <a:gd name="connsiteY6" fmla="*/ 9652 h 18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67" h="181335">
                  <a:moveTo>
                    <a:pt x="260" y="9652"/>
                  </a:moveTo>
                  <a:cubicBezTo>
                    <a:pt x="-4502" y="-10985"/>
                    <a:pt x="57410" y="7006"/>
                    <a:pt x="79635" y="12827"/>
                  </a:cubicBezTo>
                  <a:cubicBezTo>
                    <a:pt x="101860" y="18648"/>
                    <a:pt x="117206" y="26585"/>
                    <a:pt x="133610" y="44577"/>
                  </a:cubicBezTo>
                  <a:cubicBezTo>
                    <a:pt x="150014" y="62569"/>
                    <a:pt x="178589" y="98023"/>
                    <a:pt x="178060" y="120777"/>
                  </a:cubicBezTo>
                  <a:cubicBezTo>
                    <a:pt x="177531" y="143531"/>
                    <a:pt x="142077" y="178456"/>
                    <a:pt x="130435" y="181102"/>
                  </a:cubicBezTo>
                  <a:cubicBezTo>
                    <a:pt x="118793" y="183748"/>
                    <a:pt x="125143" y="163640"/>
                    <a:pt x="108210" y="136652"/>
                  </a:cubicBezTo>
                  <a:cubicBezTo>
                    <a:pt x="91277" y="109665"/>
                    <a:pt x="5022" y="30289"/>
                    <a:pt x="260" y="96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154457E7-5F74-FBD1-2D97-EFF326D423B4}"/>
                </a:ext>
              </a:extLst>
            </p:cNvPr>
            <p:cNvSpPr/>
            <p:nvPr/>
          </p:nvSpPr>
          <p:spPr>
            <a:xfrm>
              <a:off x="8336965" y="1711020"/>
              <a:ext cx="1089115" cy="173233"/>
            </a:xfrm>
            <a:custGeom>
              <a:avLst/>
              <a:gdLst>
                <a:gd name="connsiteX0" fmla="*/ 6935 w 1089115"/>
                <a:gd name="connsiteY0" fmla="*/ 111430 h 173233"/>
                <a:gd name="connsiteX1" fmla="*/ 99010 w 1089115"/>
                <a:gd name="connsiteY1" fmla="*/ 159055 h 173233"/>
                <a:gd name="connsiteX2" fmla="*/ 57735 w 1089115"/>
                <a:gd name="connsiteY2" fmla="*/ 171755 h 173233"/>
                <a:gd name="connsiteX3" fmla="*/ 1022935 w 1089115"/>
                <a:gd name="connsiteY3" fmla="*/ 130480 h 173233"/>
                <a:gd name="connsiteX4" fmla="*/ 997535 w 1089115"/>
                <a:gd name="connsiteY4" fmla="*/ 108255 h 173233"/>
                <a:gd name="connsiteX5" fmla="*/ 943560 w 1089115"/>
                <a:gd name="connsiteY5" fmla="*/ 305 h 173233"/>
                <a:gd name="connsiteX6" fmla="*/ 911810 w 1089115"/>
                <a:gd name="connsiteY6" fmla="*/ 76505 h 173233"/>
                <a:gd name="connsiteX7" fmla="*/ 756235 w 1089115"/>
                <a:gd name="connsiteY7" fmla="*/ 98730 h 173233"/>
                <a:gd name="connsiteX8" fmla="*/ 270460 w 1089115"/>
                <a:gd name="connsiteY8" fmla="*/ 105080 h 173233"/>
                <a:gd name="connsiteX9" fmla="*/ 426035 w 1089115"/>
                <a:gd name="connsiteY9" fmla="*/ 111430 h 173233"/>
                <a:gd name="connsiteX10" fmla="*/ 6935 w 1089115"/>
                <a:gd name="connsiteY10" fmla="*/ 111430 h 1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115" h="173233">
                  <a:moveTo>
                    <a:pt x="6935" y="111430"/>
                  </a:moveTo>
                  <a:cubicBezTo>
                    <a:pt x="48739" y="130215"/>
                    <a:pt x="90543" y="149001"/>
                    <a:pt x="99010" y="159055"/>
                  </a:cubicBezTo>
                  <a:cubicBezTo>
                    <a:pt x="107477" y="169109"/>
                    <a:pt x="-96252" y="176517"/>
                    <a:pt x="57735" y="171755"/>
                  </a:cubicBezTo>
                  <a:cubicBezTo>
                    <a:pt x="211722" y="166993"/>
                    <a:pt x="866302" y="141063"/>
                    <a:pt x="1022935" y="130480"/>
                  </a:cubicBezTo>
                  <a:cubicBezTo>
                    <a:pt x="1179568" y="119897"/>
                    <a:pt x="1010764" y="129951"/>
                    <a:pt x="997535" y="108255"/>
                  </a:cubicBezTo>
                  <a:cubicBezTo>
                    <a:pt x="984306" y="86559"/>
                    <a:pt x="957847" y="5597"/>
                    <a:pt x="943560" y="305"/>
                  </a:cubicBezTo>
                  <a:cubicBezTo>
                    <a:pt x="929273" y="-4987"/>
                    <a:pt x="943031" y="60101"/>
                    <a:pt x="911810" y="76505"/>
                  </a:cubicBezTo>
                  <a:cubicBezTo>
                    <a:pt x="880589" y="92909"/>
                    <a:pt x="863127" y="93967"/>
                    <a:pt x="756235" y="98730"/>
                  </a:cubicBezTo>
                  <a:cubicBezTo>
                    <a:pt x="649343" y="103492"/>
                    <a:pt x="325493" y="102963"/>
                    <a:pt x="270460" y="105080"/>
                  </a:cubicBezTo>
                  <a:lnTo>
                    <a:pt x="426035" y="111430"/>
                  </a:lnTo>
                  <a:lnTo>
                    <a:pt x="6935" y="1114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AF9E5645-523F-1244-9FBE-BA0CE82993E6}"/>
                </a:ext>
              </a:extLst>
            </p:cNvPr>
            <p:cNvSpPr/>
            <p:nvPr/>
          </p:nvSpPr>
          <p:spPr>
            <a:xfrm>
              <a:off x="8807673" y="1669951"/>
              <a:ext cx="148284" cy="540058"/>
            </a:xfrm>
            <a:custGeom>
              <a:avLst/>
              <a:gdLst>
                <a:gd name="connsiteX0" fmla="*/ 6127 w 148284"/>
                <a:gd name="connsiteY0" fmla="*/ 99 h 540058"/>
                <a:gd name="connsiteX1" fmla="*/ 28352 w 148284"/>
                <a:gd name="connsiteY1" fmla="*/ 101699 h 540058"/>
                <a:gd name="connsiteX2" fmla="*/ 60102 w 148284"/>
                <a:gd name="connsiteY2" fmla="*/ 304899 h 540058"/>
                <a:gd name="connsiteX3" fmla="*/ 15652 w 148284"/>
                <a:gd name="connsiteY3" fmla="*/ 530324 h 540058"/>
                <a:gd name="connsiteX4" fmla="*/ 25177 w 148284"/>
                <a:gd name="connsiteY4" fmla="*/ 492224 h 540058"/>
                <a:gd name="connsiteX5" fmla="*/ 120427 w 148284"/>
                <a:gd name="connsiteY5" fmla="*/ 428724 h 540058"/>
                <a:gd name="connsiteX6" fmla="*/ 107727 w 148284"/>
                <a:gd name="connsiteY6" fmla="*/ 279499 h 540058"/>
                <a:gd name="connsiteX7" fmla="*/ 101377 w 148284"/>
                <a:gd name="connsiteY7" fmla="*/ 85824 h 540058"/>
                <a:gd name="connsiteX8" fmla="*/ 145827 w 148284"/>
                <a:gd name="connsiteY8" fmla="*/ 82649 h 540058"/>
                <a:gd name="connsiteX9" fmla="*/ 6127 w 148284"/>
                <a:gd name="connsiteY9" fmla="*/ 99 h 5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84" h="540058">
                  <a:moveTo>
                    <a:pt x="6127" y="99"/>
                  </a:moveTo>
                  <a:cubicBezTo>
                    <a:pt x="-13452" y="3274"/>
                    <a:pt x="19356" y="50899"/>
                    <a:pt x="28352" y="101699"/>
                  </a:cubicBezTo>
                  <a:cubicBezTo>
                    <a:pt x="37348" y="152499"/>
                    <a:pt x="62219" y="233462"/>
                    <a:pt x="60102" y="304899"/>
                  </a:cubicBezTo>
                  <a:cubicBezTo>
                    <a:pt x="57985" y="376336"/>
                    <a:pt x="21473" y="499103"/>
                    <a:pt x="15652" y="530324"/>
                  </a:cubicBezTo>
                  <a:cubicBezTo>
                    <a:pt x="9831" y="561545"/>
                    <a:pt x="7715" y="509157"/>
                    <a:pt x="25177" y="492224"/>
                  </a:cubicBezTo>
                  <a:cubicBezTo>
                    <a:pt x="42639" y="475291"/>
                    <a:pt x="106669" y="464178"/>
                    <a:pt x="120427" y="428724"/>
                  </a:cubicBezTo>
                  <a:cubicBezTo>
                    <a:pt x="134185" y="393270"/>
                    <a:pt x="110902" y="336649"/>
                    <a:pt x="107727" y="279499"/>
                  </a:cubicBezTo>
                  <a:cubicBezTo>
                    <a:pt x="104552" y="222349"/>
                    <a:pt x="95027" y="118632"/>
                    <a:pt x="101377" y="85824"/>
                  </a:cubicBezTo>
                  <a:cubicBezTo>
                    <a:pt x="107727" y="53016"/>
                    <a:pt x="160114" y="94820"/>
                    <a:pt x="145827" y="82649"/>
                  </a:cubicBezTo>
                  <a:cubicBezTo>
                    <a:pt x="131540" y="70478"/>
                    <a:pt x="25706" y="-3076"/>
                    <a:pt x="6127" y="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8C6796B1-108A-F43A-54AF-2EEBEEA0C6C2}"/>
                </a:ext>
              </a:extLst>
            </p:cNvPr>
            <p:cNvSpPr/>
            <p:nvPr/>
          </p:nvSpPr>
          <p:spPr>
            <a:xfrm>
              <a:off x="8535531" y="1911346"/>
              <a:ext cx="186300" cy="197348"/>
            </a:xfrm>
            <a:custGeom>
              <a:avLst/>
              <a:gdLst>
                <a:gd name="connsiteX0" fmla="*/ 151269 w 186300"/>
                <a:gd name="connsiteY0" fmla="*/ 4 h 197348"/>
                <a:gd name="connsiteX1" fmla="*/ 144919 w 186300"/>
                <a:gd name="connsiteY1" fmla="*/ 63504 h 197348"/>
                <a:gd name="connsiteX2" fmla="*/ 14744 w 186300"/>
                <a:gd name="connsiteY2" fmla="*/ 120654 h 197348"/>
                <a:gd name="connsiteX3" fmla="*/ 17919 w 186300"/>
                <a:gd name="connsiteY3" fmla="*/ 196854 h 197348"/>
                <a:gd name="connsiteX4" fmla="*/ 148094 w 186300"/>
                <a:gd name="connsiteY4" fmla="*/ 149229 h 197348"/>
                <a:gd name="connsiteX5" fmla="*/ 186194 w 186300"/>
                <a:gd name="connsiteY5" fmla="*/ 66679 h 197348"/>
                <a:gd name="connsiteX6" fmla="*/ 151269 w 186300"/>
                <a:gd name="connsiteY6" fmla="*/ 4 h 19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00" h="197348">
                  <a:moveTo>
                    <a:pt x="151269" y="4"/>
                  </a:moveTo>
                  <a:cubicBezTo>
                    <a:pt x="144390" y="-525"/>
                    <a:pt x="167673" y="43396"/>
                    <a:pt x="144919" y="63504"/>
                  </a:cubicBezTo>
                  <a:cubicBezTo>
                    <a:pt x="122165" y="83612"/>
                    <a:pt x="35911" y="98429"/>
                    <a:pt x="14744" y="120654"/>
                  </a:cubicBezTo>
                  <a:cubicBezTo>
                    <a:pt x="-6423" y="142879"/>
                    <a:pt x="-4306" y="192092"/>
                    <a:pt x="17919" y="196854"/>
                  </a:cubicBezTo>
                  <a:cubicBezTo>
                    <a:pt x="40144" y="201617"/>
                    <a:pt x="120048" y="170925"/>
                    <a:pt x="148094" y="149229"/>
                  </a:cubicBezTo>
                  <a:cubicBezTo>
                    <a:pt x="176140" y="127533"/>
                    <a:pt x="184077" y="86787"/>
                    <a:pt x="186194" y="66679"/>
                  </a:cubicBezTo>
                  <a:cubicBezTo>
                    <a:pt x="188311" y="46571"/>
                    <a:pt x="158148" y="533"/>
                    <a:pt x="151269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B35560D8-FD16-60D1-ACB9-DE72C534B974}"/>
                </a:ext>
              </a:extLst>
            </p:cNvPr>
            <p:cNvSpPr/>
            <p:nvPr/>
          </p:nvSpPr>
          <p:spPr>
            <a:xfrm>
              <a:off x="8985250" y="1908175"/>
              <a:ext cx="276409" cy="190638"/>
            </a:xfrm>
            <a:custGeom>
              <a:avLst/>
              <a:gdLst>
                <a:gd name="connsiteX0" fmla="*/ 0 w 276409"/>
                <a:gd name="connsiteY0" fmla="*/ 0 h 190638"/>
                <a:gd name="connsiteX1" fmla="*/ 171450 w 276409"/>
                <a:gd name="connsiteY1" fmla="*/ 57150 h 190638"/>
                <a:gd name="connsiteX2" fmla="*/ 244475 w 276409"/>
                <a:gd name="connsiteY2" fmla="*/ 88900 h 190638"/>
                <a:gd name="connsiteX3" fmla="*/ 276225 w 276409"/>
                <a:gd name="connsiteY3" fmla="*/ 123825 h 190638"/>
                <a:gd name="connsiteX4" fmla="*/ 231775 w 276409"/>
                <a:gd name="connsiteY4" fmla="*/ 190500 h 190638"/>
                <a:gd name="connsiteX5" fmla="*/ 171450 w 276409"/>
                <a:gd name="connsiteY5" fmla="*/ 139700 h 190638"/>
                <a:gd name="connsiteX6" fmla="*/ 101600 w 276409"/>
                <a:gd name="connsiteY6" fmla="*/ 85725 h 190638"/>
                <a:gd name="connsiteX7" fmla="*/ 0 w 276409"/>
                <a:gd name="connsiteY7" fmla="*/ 0 h 1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409" h="190638">
                  <a:moveTo>
                    <a:pt x="0" y="0"/>
                  </a:moveTo>
                  <a:lnTo>
                    <a:pt x="171450" y="57150"/>
                  </a:lnTo>
                  <a:cubicBezTo>
                    <a:pt x="212196" y="71967"/>
                    <a:pt x="227013" y="77788"/>
                    <a:pt x="244475" y="88900"/>
                  </a:cubicBezTo>
                  <a:cubicBezTo>
                    <a:pt x="261937" y="100012"/>
                    <a:pt x="278342" y="106892"/>
                    <a:pt x="276225" y="123825"/>
                  </a:cubicBezTo>
                  <a:cubicBezTo>
                    <a:pt x="274108" y="140758"/>
                    <a:pt x="249238" y="187854"/>
                    <a:pt x="231775" y="190500"/>
                  </a:cubicBezTo>
                  <a:cubicBezTo>
                    <a:pt x="214312" y="193146"/>
                    <a:pt x="193146" y="157162"/>
                    <a:pt x="171450" y="139700"/>
                  </a:cubicBezTo>
                  <a:cubicBezTo>
                    <a:pt x="149754" y="122238"/>
                    <a:pt x="101600" y="85725"/>
                    <a:pt x="101600" y="857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D6423075-CF18-5241-E4A8-F98E4E6A627D}"/>
              </a:ext>
            </a:extLst>
          </p:cNvPr>
          <p:cNvGrpSpPr/>
          <p:nvPr/>
        </p:nvGrpSpPr>
        <p:grpSpPr>
          <a:xfrm rot="20772254">
            <a:off x="2377958" y="1294664"/>
            <a:ext cx="1044129" cy="1164969"/>
            <a:chOff x="8350250" y="2273283"/>
            <a:chExt cx="1044129" cy="1164969"/>
          </a:xfrm>
          <a:solidFill>
            <a:schemeClr val="bg1">
              <a:lumMod val="50000"/>
            </a:schemeClr>
          </a:solidFill>
        </p:grpSpPr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A4F24DAF-4B3E-792E-75FD-F666D0BB59A7}"/>
                </a:ext>
              </a:extLst>
            </p:cNvPr>
            <p:cNvSpPr/>
            <p:nvPr/>
          </p:nvSpPr>
          <p:spPr>
            <a:xfrm>
              <a:off x="8823125" y="2273283"/>
              <a:ext cx="139409" cy="231801"/>
            </a:xfrm>
            <a:custGeom>
              <a:avLst/>
              <a:gdLst>
                <a:gd name="connsiteX0" fmla="*/ 16075 w 139409"/>
                <a:gd name="connsiteY0" fmla="*/ 17 h 231801"/>
                <a:gd name="connsiteX1" fmla="*/ 136725 w 139409"/>
                <a:gd name="connsiteY1" fmla="*/ 79392 h 231801"/>
                <a:gd name="connsiteX2" fmla="*/ 95450 w 139409"/>
                <a:gd name="connsiteY2" fmla="*/ 111142 h 231801"/>
                <a:gd name="connsiteX3" fmla="*/ 44650 w 139409"/>
                <a:gd name="connsiteY3" fmla="*/ 180992 h 231801"/>
                <a:gd name="connsiteX4" fmla="*/ 200 w 139409"/>
                <a:gd name="connsiteY4" fmla="*/ 231792 h 231801"/>
                <a:gd name="connsiteX5" fmla="*/ 28775 w 139409"/>
                <a:gd name="connsiteY5" fmla="*/ 184167 h 231801"/>
                <a:gd name="connsiteX6" fmla="*/ 41475 w 139409"/>
                <a:gd name="connsiteY6" fmla="*/ 73042 h 231801"/>
                <a:gd name="connsiteX7" fmla="*/ 16075 w 139409"/>
                <a:gd name="connsiteY7" fmla="*/ 17 h 23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09" h="231801">
                  <a:moveTo>
                    <a:pt x="16075" y="17"/>
                  </a:moveTo>
                  <a:cubicBezTo>
                    <a:pt x="31950" y="1075"/>
                    <a:pt x="123496" y="60871"/>
                    <a:pt x="136725" y="79392"/>
                  </a:cubicBezTo>
                  <a:cubicBezTo>
                    <a:pt x="149954" y="97913"/>
                    <a:pt x="110796" y="94209"/>
                    <a:pt x="95450" y="111142"/>
                  </a:cubicBezTo>
                  <a:cubicBezTo>
                    <a:pt x="80104" y="128075"/>
                    <a:pt x="60525" y="160884"/>
                    <a:pt x="44650" y="180992"/>
                  </a:cubicBezTo>
                  <a:cubicBezTo>
                    <a:pt x="28775" y="201100"/>
                    <a:pt x="2846" y="231263"/>
                    <a:pt x="200" y="231792"/>
                  </a:cubicBezTo>
                  <a:cubicBezTo>
                    <a:pt x="-2446" y="232321"/>
                    <a:pt x="21896" y="210625"/>
                    <a:pt x="28775" y="184167"/>
                  </a:cubicBezTo>
                  <a:cubicBezTo>
                    <a:pt x="35654" y="157709"/>
                    <a:pt x="39888" y="100029"/>
                    <a:pt x="41475" y="73042"/>
                  </a:cubicBezTo>
                  <a:cubicBezTo>
                    <a:pt x="43062" y="46055"/>
                    <a:pt x="200" y="-1041"/>
                    <a:pt x="16075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CC1DEC26-77F4-FD47-F324-36E325985B16}"/>
                </a:ext>
              </a:extLst>
            </p:cNvPr>
            <p:cNvSpPr/>
            <p:nvPr/>
          </p:nvSpPr>
          <p:spPr>
            <a:xfrm>
              <a:off x="8705701" y="2431264"/>
              <a:ext cx="108082" cy="512293"/>
            </a:xfrm>
            <a:custGeom>
              <a:avLst/>
              <a:gdLst>
                <a:gd name="connsiteX0" fmla="*/ 3324 w 108082"/>
                <a:gd name="connsiteY0" fmla="*/ 786 h 512293"/>
                <a:gd name="connsiteX1" fmla="*/ 25549 w 108082"/>
                <a:gd name="connsiteY1" fmla="*/ 118261 h 512293"/>
                <a:gd name="connsiteX2" fmla="*/ 35074 w 108082"/>
                <a:gd name="connsiteY2" fmla="*/ 429411 h 512293"/>
                <a:gd name="connsiteX3" fmla="*/ 44599 w 108082"/>
                <a:gd name="connsiteY3" fmla="*/ 397661 h 512293"/>
                <a:gd name="connsiteX4" fmla="*/ 12849 w 108082"/>
                <a:gd name="connsiteY4" fmla="*/ 511961 h 512293"/>
                <a:gd name="connsiteX5" fmla="*/ 63649 w 108082"/>
                <a:gd name="connsiteY5" fmla="*/ 429411 h 512293"/>
                <a:gd name="connsiteX6" fmla="*/ 79524 w 108082"/>
                <a:gd name="connsiteY6" fmla="*/ 340511 h 512293"/>
                <a:gd name="connsiteX7" fmla="*/ 92224 w 108082"/>
                <a:gd name="connsiteY7" fmla="*/ 70636 h 512293"/>
                <a:gd name="connsiteX8" fmla="*/ 104924 w 108082"/>
                <a:gd name="connsiteY8" fmla="*/ 67461 h 512293"/>
                <a:gd name="connsiteX9" fmla="*/ 3324 w 108082"/>
                <a:gd name="connsiteY9" fmla="*/ 786 h 51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82" h="512293">
                  <a:moveTo>
                    <a:pt x="3324" y="786"/>
                  </a:moveTo>
                  <a:cubicBezTo>
                    <a:pt x="-9905" y="9253"/>
                    <a:pt x="20257" y="46824"/>
                    <a:pt x="25549" y="118261"/>
                  </a:cubicBezTo>
                  <a:cubicBezTo>
                    <a:pt x="30841" y="189698"/>
                    <a:pt x="31899" y="382844"/>
                    <a:pt x="35074" y="429411"/>
                  </a:cubicBezTo>
                  <a:cubicBezTo>
                    <a:pt x="38249" y="475978"/>
                    <a:pt x="48303" y="383903"/>
                    <a:pt x="44599" y="397661"/>
                  </a:cubicBezTo>
                  <a:cubicBezTo>
                    <a:pt x="40895" y="411419"/>
                    <a:pt x="9674" y="506669"/>
                    <a:pt x="12849" y="511961"/>
                  </a:cubicBezTo>
                  <a:cubicBezTo>
                    <a:pt x="16024" y="517253"/>
                    <a:pt x="52537" y="457986"/>
                    <a:pt x="63649" y="429411"/>
                  </a:cubicBezTo>
                  <a:cubicBezTo>
                    <a:pt x="74761" y="400836"/>
                    <a:pt x="74761" y="400307"/>
                    <a:pt x="79524" y="340511"/>
                  </a:cubicBezTo>
                  <a:cubicBezTo>
                    <a:pt x="84287" y="280715"/>
                    <a:pt x="92224" y="70636"/>
                    <a:pt x="92224" y="70636"/>
                  </a:cubicBezTo>
                  <a:cubicBezTo>
                    <a:pt x="96457" y="25128"/>
                    <a:pt x="115507" y="80161"/>
                    <a:pt x="104924" y="67461"/>
                  </a:cubicBezTo>
                  <a:cubicBezTo>
                    <a:pt x="94341" y="54761"/>
                    <a:pt x="16553" y="-7681"/>
                    <a:pt x="3324" y="7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A30BF890-B306-F5E6-4515-45DF664DE3B6}"/>
                </a:ext>
              </a:extLst>
            </p:cNvPr>
            <p:cNvSpPr/>
            <p:nvPr/>
          </p:nvSpPr>
          <p:spPr>
            <a:xfrm>
              <a:off x="8778851" y="2441458"/>
              <a:ext cx="294636" cy="530813"/>
            </a:xfrm>
            <a:custGeom>
              <a:avLst/>
              <a:gdLst>
                <a:gd name="connsiteX0" fmla="*/ 24 w 294636"/>
                <a:gd name="connsiteY0" fmla="*/ 69967 h 530813"/>
                <a:gd name="connsiteX1" fmla="*/ 161949 w 294636"/>
                <a:gd name="connsiteY1" fmla="*/ 50917 h 530813"/>
                <a:gd name="connsiteX2" fmla="*/ 180999 w 294636"/>
                <a:gd name="connsiteY2" fmla="*/ 117 h 530813"/>
                <a:gd name="connsiteX3" fmla="*/ 292124 w 294636"/>
                <a:gd name="connsiteY3" fmla="*/ 38217 h 530813"/>
                <a:gd name="connsiteX4" fmla="*/ 257199 w 294636"/>
                <a:gd name="connsiteY4" fmla="*/ 79492 h 530813"/>
                <a:gd name="connsiteX5" fmla="*/ 241324 w 294636"/>
                <a:gd name="connsiteY5" fmla="*/ 219192 h 530813"/>
                <a:gd name="connsiteX6" fmla="*/ 234974 w 294636"/>
                <a:gd name="connsiteY6" fmla="*/ 489067 h 530813"/>
                <a:gd name="connsiteX7" fmla="*/ 196874 w 294636"/>
                <a:gd name="connsiteY7" fmla="*/ 527167 h 530813"/>
                <a:gd name="connsiteX8" fmla="*/ 180999 w 294636"/>
                <a:gd name="connsiteY8" fmla="*/ 460492 h 530813"/>
                <a:gd name="connsiteX9" fmla="*/ 174649 w 294636"/>
                <a:gd name="connsiteY9" fmla="*/ 393817 h 530813"/>
                <a:gd name="connsiteX10" fmla="*/ 171474 w 294636"/>
                <a:gd name="connsiteY10" fmla="*/ 136642 h 530813"/>
                <a:gd name="connsiteX11" fmla="*/ 174649 w 294636"/>
                <a:gd name="connsiteY11" fmla="*/ 98542 h 530813"/>
                <a:gd name="connsiteX12" fmla="*/ 24 w 294636"/>
                <a:gd name="connsiteY12" fmla="*/ 69967 h 53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636" h="530813">
                  <a:moveTo>
                    <a:pt x="24" y="69967"/>
                  </a:moveTo>
                  <a:cubicBezTo>
                    <a:pt x="-2093" y="62030"/>
                    <a:pt x="131787" y="62559"/>
                    <a:pt x="161949" y="50917"/>
                  </a:cubicBezTo>
                  <a:cubicBezTo>
                    <a:pt x="192111" y="39275"/>
                    <a:pt x="159303" y="2234"/>
                    <a:pt x="180999" y="117"/>
                  </a:cubicBezTo>
                  <a:cubicBezTo>
                    <a:pt x="202695" y="-2000"/>
                    <a:pt x="279424" y="24988"/>
                    <a:pt x="292124" y="38217"/>
                  </a:cubicBezTo>
                  <a:cubicBezTo>
                    <a:pt x="304824" y="51446"/>
                    <a:pt x="265666" y="49329"/>
                    <a:pt x="257199" y="79492"/>
                  </a:cubicBezTo>
                  <a:cubicBezTo>
                    <a:pt x="248732" y="109655"/>
                    <a:pt x="245028" y="150930"/>
                    <a:pt x="241324" y="219192"/>
                  </a:cubicBezTo>
                  <a:cubicBezTo>
                    <a:pt x="237620" y="287454"/>
                    <a:pt x="242382" y="437738"/>
                    <a:pt x="234974" y="489067"/>
                  </a:cubicBezTo>
                  <a:cubicBezTo>
                    <a:pt x="227566" y="540396"/>
                    <a:pt x="205870" y="531929"/>
                    <a:pt x="196874" y="527167"/>
                  </a:cubicBezTo>
                  <a:cubicBezTo>
                    <a:pt x="187878" y="522405"/>
                    <a:pt x="184703" y="482717"/>
                    <a:pt x="180999" y="460492"/>
                  </a:cubicBezTo>
                  <a:cubicBezTo>
                    <a:pt x="177295" y="438267"/>
                    <a:pt x="176237" y="447792"/>
                    <a:pt x="174649" y="393817"/>
                  </a:cubicBezTo>
                  <a:cubicBezTo>
                    <a:pt x="173062" y="339842"/>
                    <a:pt x="171474" y="185854"/>
                    <a:pt x="171474" y="136642"/>
                  </a:cubicBezTo>
                  <a:cubicBezTo>
                    <a:pt x="171474" y="87430"/>
                    <a:pt x="196345" y="108067"/>
                    <a:pt x="174649" y="98542"/>
                  </a:cubicBezTo>
                  <a:cubicBezTo>
                    <a:pt x="152953" y="89017"/>
                    <a:pt x="2141" y="77904"/>
                    <a:pt x="24" y="699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395EFE2D-6290-9199-6F80-F4883331729A}"/>
                </a:ext>
              </a:extLst>
            </p:cNvPr>
            <p:cNvSpPr/>
            <p:nvPr/>
          </p:nvSpPr>
          <p:spPr>
            <a:xfrm>
              <a:off x="8781978" y="2621123"/>
              <a:ext cx="152846" cy="62038"/>
            </a:xfrm>
            <a:custGeom>
              <a:avLst/>
              <a:gdLst>
                <a:gd name="connsiteX0" fmla="*/ 72 w 152846"/>
                <a:gd name="connsiteY0" fmla="*/ 45877 h 62038"/>
                <a:gd name="connsiteX1" fmla="*/ 98497 w 152846"/>
                <a:gd name="connsiteY1" fmla="*/ 14127 h 62038"/>
                <a:gd name="connsiteX2" fmla="*/ 98497 w 152846"/>
                <a:gd name="connsiteY2" fmla="*/ 1427 h 62038"/>
                <a:gd name="connsiteX3" fmla="*/ 152472 w 152846"/>
                <a:gd name="connsiteY3" fmla="*/ 45877 h 62038"/>
                <a:gd name="connsiteX4" fmla="*/ 117547 w 152846"/>
                <a:gd name="connsiteY4" fmla="*/ 61752 h 62038"/>
                <a:gd name="connsiteX5" fmla="*/ 72 w 152846"/>
                <a:gd name="connsiteY5" fmla="*/ 45877 h 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46" h="62038">
                  <a:moveTo>
                    <a:pt x="72" y="45877"/>
                  </a:moveTo>
                  <a:cubicBezTo>
                    <a:pt x="-3103" y="37939"/>
                    <a:pt x="98497" y="14127"/>
                    <a:pt x="98497" y="14127"/>
                  </a:cubicBezTo>
                  <a:cubicBezTo>
                    <a:pt x="114901" y="6719"/>
                    <a:pt x="89501" y="-3865"/>
                    <a:pt x="98497" y="1427"/>
                  </a:cubicBezTo>
                  <a:cubicBezTo>
                    <a:pt x="107493" y="6719"/>
                    <a:pt x="149297" y="35823"/>
                    <a:pt x="152472" y="45877"/>
                  </a:cubicBezTo>
                  <a:cubicBezTo>
                    <a:pt x="155647" y="55931"/>
                    <a:pt x="138184" y="59635"/>
                    <a:pt x="117547" y="61752"/>
                  </a:cubicBezTo>
                  <a:cubicBezTo>
                    <a:pt x="96910" y="63869"/>
                    <a:pt x="3247" y="53815"/>
                    <a:pt x="72" y="458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7DDCDE2-73DF-6E45-CCD1-3099CD64CEB1}"/>
                </a:ext>
              </a:extLst>
            </p:cNvPr>
            <p:cNvSpPr/>
            <p:nvPr/>
          </p:nvSpPr>
          <p:spPr>
            <a:xfrm>
              <a:off x="8759470" y="2809800"/>
              <a:ext cx="260154" cy="41528"/>
            </a:xfrm>
            <a:custGeom>
              <a:avLst/>
              <a:gdLst>
                <a:gd name="connsiteX0" fmla="*/ 355 w 260154"/>
                <a:gd name="connsiteY0" fmla="*/ 38175 h 41528"/>
                <a:gd name="connsiteX1" fmla="*/ 162280 w 260154"/>
                <a:gd name="connsiteY1" fmla="*/ 75 h 41528"/>
                <a:gd name="connsiteX2" fmla="*/ 257530 w 260154"/>
                <a:gd name="connsiteY2" fmla="*/ 28650 h 41528"/>
                <a:gd name="connsiteX3" fmla="*/ 209905 w 260154"/>
                <a:gd name="connsiteY3" fmla="*/ 38175 h 41528"/>
                <a:gd name="connsiteX4" fmla="*/ 355 w 260154"/>
                <a:gd name="connsiteY4" fmla="*/ 38175 h 4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4" h="41528">
                  <a:moveTo>
                    <a:pt x="355" y="38175"/>
                  </a:moveTo>
                  <a:cubicBezTo>
                    <a:pt x="-7582" y="31825"/>
                    <a:pt x="119418" y="1662"/>
                    <a:pt x="162280" y="75"/>
                  </a:cubicBezTo>
                  <a:cubicBezTo>
                    <a:pt x="205142" y="-1512"/>
                    <a:pt x="249593" y="22300"/>
                    <a:pt x="257530" y="28650"/>
                  </a:cubicBezTo>
                  <a:cubicBezTo>
                    <a:pt x="265467" y="35000"/>
                    <a:pt x="257001" y="36058"/>
                    <a:pt x="209905" y="38175"/>
                  </a:cubicBezTo>
                  <a:cubicBezTo>
                    <a:pt x="162809" y="40292"/>
                    <a:pt x="8292" y="44525"/>
                    <a:pt x="355" y="38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3C7008CD-DAD9-1FA4-5F86-C4E6A9D465FA}"/>
                </a:ext>
              </a:extLst>
            </p:cNvPr>
            <p:cNvSpPr/>
            <p:nvPr/>
          </p:nvSpPr>
          <p:spPr>
            <a:xfrm>
              <a:off x="8531568" y="2488782"/>
              <a:ext cx="124143" cy="134927"/>
            </a:xfrm>
            <a:custGeom>
              <a:avLst/>
              <a:gdLst>
                <a:gd name="connsiteX0" fmla="*/ 2832 w 124143"/>
                <a:gd name="connsiteY0" fmla="*/ 418 h 134927"/>
                <a:gd name="connsiteX1" fmla="*/ 94907 w 124143"/>
                <a:gd name="connsiteY1" fmla="*/ 51218 h 134927"/>
                <a:gd name="connsiteX2" fmla="*/ 123482 w 124143"/>
                <a:gd name="connsiteY2" fmla="*/ 111543 h 134927"/>
                <a:gd name="connsiteX3" fmla="*/ 72682 w 124143"/>
                <a:gd name="connsiteY3" fmla="*/ 133768 h 134927"/>
                <a:gd name="connsiteX4" fmla="*/ 28232 w 124143"/>
                <a:gd name="connsiteY4" fmla="*/ 79793 h 134927"/>
                <a:gd name="connsiteX5" fmla="*/ 2832 w 124143"/>
                <a:gd name="connsiteY5" fmla="*/ 418 h 1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43" h="134927">
                  <a:moveTo>
                    <a:pt x="2832" y="418"/>
                  </a:moveTo>
                  <a:cubicBezTo>
                    <a:pt x="13944" y="-4344"/>
                    <a:pt x="74799" y="32697"/>
                    <a:pt x="94907" y="51218"/>
                  </a:cubicBezTo>
                  <a:cubicBezTo>
                    <a:pt x="115015" y="69739"/>
                    <a:pt x="127186" y="97785"/>
                    <a:pt x="123482" y="111543"/>
                  </a:cubicBezTo>
                  <a:cubicBezTo>
                    <a:pt x="119778" y="125301"/>
                    <a:pt x="88557" y="139060"/>
                    <a:pt x="72682" y="133768"/>
                  </a:cubicBezTo>
                  <a:cubicBezTo>
                    <a:pt x="56807" y="128476"/>
                    <a:pt x="40403" y="102547"/>
                    <a:pt x="28232" y="79793"/>
                  </a:cubicBezTo>
                  <a:cubicBezTo>
                    <a:pt x="16061" y="57039"/>
                    <a:pt x="-8280" y="5180"/>
                    <a:pt x="2832" y="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DA0C87E2-8AE9-3ECA-E603-03D84E805DC0}"/>
                </a:ext>
              </a:extLst>
            </p:cNvPr>
            <p:cNvSpPr/>
            <p:nvPr/>
          </p:nvSpPr>
          <p:spPr>
            <a:xfrm>
              <a:off x="8415118" y="2714841"/>
              <a:ext cx="304305" cy="212536"/>
            </a:xfrm>
            <a:custGeom>
              <a:avLst/>
              <a:gdLst>
                <a:gd name="connsiteX0" fmla="*/ 1807 w 304305"/>
                <a:gd name="connsiteY0" fmla="*/ 117259 h 212536"/>
                <a:gd name="connsiteX1" fmla="*/ 78007 w 304305"/>
                <a:gd name="connsiteY1" fmla="*/ 168059 h 212536"/>
                <a:gd name="connsiteX2" fmla="*/ 97057 w 304305"/>
                <a:gd name="connsiteY2" fmla="*/ 212509 h 212536"/>
                <a:gd name="connsiteX3" fmla="*/ 163732 w 304305"/>
                <a:gd name="connsiteY3" fmla="*/ 161709 h 212536"/>
                <a:gd name="connsiteX4" fmla="*/ 300257 w 304305"/>
                <a:gd name="connsiteY4" fmla="*/ 9309 h 212536"/>
                <a:gd name="connsiteX5" fmla="*/ 258982 w 304305"/>
                <a:gd name="connsiteY5" fmla="*/ 25184 h 212536"/>
                <a:gd name="connsiteX6" fmla="*/ 163732 w 304305"/>
                <a:gd name="connsiteY6" fmla="*/ 95034 h 212536"/>
                <a:gd name="connsiteX7" fmla="*/ 1807 w 304305"/>
                <a:gd name="connsiteY7" fmla="*/ 117259 h 2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05" h="212536">
                  <a:moveTo>
                    <a:pt x="1807" y="117259"/>
                  </a:moveTo>
                  <a:cubicBezTo>
                    <a:pt x="-12480" y="129430"/>
                    <a:pt x="62132" y="152184"/>
                    <a:pt x="78007" y="168059"/>
                  </a:cubicBezTo>
                  <a:cubicBezTo>
                    <a:pt x="93882" y="183934"/>
                    <a:pt x="82770" y="213567"/>
                    <a:pt x="97057" y="212509"/>
                  </a:cubicBezTo>
                  <a:cubicBezTo>
                    <a:pt x="111344" y="211451"/>
                    <a:pt x="129865" y="195576"/>
                    <a:pt x="163732" y="161709"/>
                  </a:cubicBezTo>
                  <a:cubicBezTo>
                    <a:pt x="197599" y="127842"/>
                    <a:pt x="284382" y="32063"/>
                    <a:pt x="300257" y="9309"/>
                  </a:cubicBezTo>
                  <a:cubicBezTo>
                    <a:pt x="316132" y="-13445"/>
                    <a:pt x="281736" y="10896"/>
                    <a:pt x="258982" y="25184"/>
                  </a:cubicBezTo>
                  <a:cubicBezTo>
                    <a:pt x="236228" y="39471"/>
                    <a:pt x="202890" y="80747"/>
                    <a:pt x="163732" y="95034"/>
                  </a:cubicBezTo>
                  <a:cubicBezTo>
                    <a:pt x="124574" y="109321"/>
                    <a:pt x="16094" y="105088"/>
                    <a:pt x="1807" y="1172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CD63B878-7489-3C9C-F0F2-9EDF5E599D31}"/>
                </a:ext>
              </a:extLst>
            </p:cNvPr>
            <p:cNvSpPr/>
            <p:nvPr/>
          </p:nvSpPr>
          <p:spPr>
            <a:xfrm>
              <a:off x="9068767" y="2423034"/>
              <a:ext cx="219865" cy="260277"/>
            </a:xfrm>
            <a:custGeom>
              <a:avLst/>
              <a:gdLst>
                <a:gd name="connsiteX0" fmla="*/ 116508 w 219865"/>
                <a:gd name="connsiteY0" fmla="*/ 2666 h 260277"/>
                <a:gd name="connsiteX1" fmla="*/ 135558 w 219865"/>
                <a:gd name="connsiteY1" fmla="*/ 50291 h 260277"/>
                <a:gd name="connsiteX2" fmla="*/ 218108 w 219865"/>
                <a:gd name="connsiteY2" fmla="*/ 91566 h 260277"/>
                <a:gd name="connsiteX3" fmla="*/ 176833 w 219865"/>
                <a:gd name="connsiteY3" fmla="*/ 104266 h 260277"/>
                <a:gd name="connsiteX4" fmla="*/ 8558 w 219865"/>
                <a:gd name="connsiteY4" fmla="*/ 253491 h 260277"/>
                <a:gd name="connsiteX5" fmla="*/ 27608 w 219865"/>
                <a:gd name="connsiteY5" fmla="*/ 224916 h 260277"/>
                <a:gd name="connsiteX6" fmla="*/ 53008 w 219865"/>
                <a:gd name="connsiteY6" fmla="*/ 136016 h 260277"/>
                <a:gd name="connsiteX7" fmla="*/ 116508 w 219865"/>
                <a:gd name="connsiteY7" fmla="*/ 2666 h 2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65" h="260277">
                  <a:moveTo>
                    <a:pt x="116508" y="2666"/>
                  </a:moveTo>
                  <a:cubicBezTo>
                    <a:pt x="130266" y="-11622"/>
                    <a:pt x="118625" y="35474"/>
                    <a:pt x="135558" y="50291"/>
                  </a:cubicBezTo>
                  <a:cubicBezTo>
                    <a:pt x="152491" y="65108"/>
                    <a:pt x="211229" y="82570"/>
                    <a:pt x="218108" y="91566"/>
                  </a:cubicBezTo>
                  <a:cubicBezTo>
                    <a:pt x="224987" y="100562"/>
                    <a:pt x="211758" y="77279"/>
                    <a:pt x="176833" y="104266"/>
                  </a:cubicBezTo>
                  <a:cubicBezTo>
                    <a:pt x="141908" y="131254"/>
                    <a:pt x="8558" y="253491"/>
                    <a:pt x="8558" y="253491"/>
                  </a:cubicBezTo>
                  <a:cubicBezTo>
                    <a:pt x="-16313" y="273599"/>
                    <a:pt x="20200" y="244495"/>
                    <a:pt x="27608" y="224916"/>
                  </a:cubicBezTo>
                  <a:cubicBezTo>
                    <a:pt x="35016" y="205337"/>
                    <a:pt x="39250" y="170941"/>
                    <a:pt x="53008" y="136016"/>
                  </a:cubicBezTo>
                  <a:cubicBezTo>
                    <a:pt x="66766" y="101091"/>
                    <a:pt x="102750" y="16954"/>
                    <a:pt x="116508" y="26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C864601A-ADFD-90FD-E742-B2AA80D3DA57}"/>
                </a:ext>
              </a:extLst>
            </p:cNvPr>
            <p:cNvSpPr/>
            <p:nvPr/>
          </p:nvSpPr>
          <p:spPr>
            <a:xfrm>
              <a:off x="9086432" y="2715502"/>
              <a:ext cx="175470" cy="192570"/>
            </a:xfrm>
            <a:custGeom>
              <a:avLst/>
              <a:gdLst>
                <a:gd name="connsiteX0" fmla="*/ 418 w 175470"/>
                <a:gd name="connsiteY0" fmla="*/ 2298 h 192570"/>
                <a:gd name="connsiteX1" fmla="*/ 102018 w 175470"/>
                <a:gd name="connsiteY1" fmla="*/ 30873 h 192570"/>
                <a:gd name="connsiteX2" fmla="*/ 159168 w 175470"/>
                <a:gd name="connsiteY2" fmla="*/ 81673 h 192570"/>
                <a:gd name="connsiteX3" fmla="*/ 175043 w 175470"/>
                <a:gd name="connsiteY3" fmla="*/ 183273 h 192570"/>
                <a:gd name="connsiteX4" fmla="*/ 146468 w 175470"/>
                <a:gd name="connsiteY4" fmla="*/ 183273 h 192570"/>
                <a:gd name="connsiteX5" fmla="*/ 121068 w 175470"/>
                <a:gd name="connsiteY5" fmla="*/ 141998 h 192570"/>
                <a:gd name="connsiteX6" fmla="*/ 67093 w 175470"/>
                <a:gd name="connsiteY6" fmla="*/ 91198 h 192570"/>
                <a:gd name="connsiteX7" fmla="*/ 418 w 175470"/>
                <a:gd name="connsiteY7" fmla="*/ 2298 h 19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70" h="192570">
                  <a:moveTo>
                    <a:pt x="418" y="2298"/>
                  </a:moveTo>
                  <a:cubicBezTo>
                    <a:pt x="6239" y="-7756"/>
                    <a:pt x="75560" y="17644"/>
                    <a:pt x="102018" y="30873"/>
                  </a:cubicBezTo>
                  <a:cubicBezTo>
                    <a:pt x="128476" y="44102"/>
                    <a:pt x="146997" y="56273"/>
                    <a:pt x="159168" y="81673"/>
                  </a:cubicBezTo>
                  <a:cubicBezTo>
                    <a:pt x="171339" y="107073"/>
                    <a:pt x="177160" y="166340"/>
                    <a:pt x="175043" y="183273"/>
                  </a:cubicBezTo>
                  <a:cubicBezTo>
                    <a:pt x="172926" y="200206"/>
                    <a:pt x="155464" y="190152"/>
                    <a:pt x="146468" y="183273"/>
                  </a:cubicBezTo>
                  <a:cubicBezTo>
                    <a:pt x="137472" y="176394"/>
                    <a:pt x="134297" y="157344"/>
                    <a:pt x="121068" y="141998"/>
                  </a:cubicBezTo>
                  <a:cubicBezTo>
                    <a:pt x="107839" y="126652"/>
                    <a:pt x="82968" y="112365"/>
                    <a:pt x="67093" y="91198"/>
                  </a:cubicBezTo>
                  <a:cubicBezTo>
                    <a:pt x="51218" y="70031"/>
                    <a:pt x="-5403" y="12352"/>
                    <a:pt x="418" y="22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4B11C2DC-4589-07A2-C077-F39078830255}"/>
                </a:ext>
              </a:extLst>
            </p:cNvPr>
            <p:cNvSpPr/>
            <p:nvPr/>
          </p:nvSpPr>
          <p:spPr>
            <a:xfrm>
              <a:off x="8350250" y="2923929"/>
              <a:ext cx="1044129" cy="188053"/>
            </a:xfrm>
            <a:custGeom>
              <a:avLst/>
              <a:gdLst>
                <a:gd name="connsiteX0" fmla="*/ 3175 w 1044129"/>
                <a:gd name="connsiteY0" fmla="*/ 105021 h 188053"/>
                <a:gd name="connsiteX1" fmla="*/ 117475 w 1044129"/>
                <a:gd name="connsiteY1" fmla="*/ 181221 h 188053"/>
                <a:gd name="connsiteX2" fmla="*/ 0 w 1044129"/>
                <a:gd name="connsiteY2" fmla="*/ 184396 h 188053"/>
                <a:gd name="connsiteX3" fmla="*/ 850900 w 1044129"/>
                <a:gd name="connsiteY3" fmla="*/ 133596 h 188053"/>
                <a:gd name="connsiteX4" fmla="*/ 1038225 w 1044129"/>
                <a:gd name="connsiteY4" fmla="*/ 124071 h 188053"/>
                <a:gd name="connsiteX5" fmla="*/ 993775 w 1044129"/>
                <a:gd name="connsiteY5" fmla="*/ 105021 h 188053"/>
                <a:gd name="connsiteX6" fmla="*/ 958850 w 1044129"/>
                <a:gd name="connsiteY6" fmla="*/ 246 h 188053"/>
                <a:gd name="connsiteX7" fmla="*/ 889000 w 1044129"/>
                <a:gd name="connsiteY7" fmla="*/ 76446 h 188053"/>
                <a:gd name="connsiteX8" fmla="*/ 539750 w 1044129"/>
                <a:gd name="connsiteY8" fmla="*/ 92321 h 188053"/>
                <a:gd name="connsiteX9" fmla="*/ 571500 w 1044129"/>
                <a:gd name="connsiteY9" fmla="*/ 92321 h 188053"/>
                <a:gd name="connsiteX10" fmla="*/ 209550 w 1044129"/>
                <a:gd name="connsiteY10" fmla="*/ 105021 h 188053"/>
                <a:gd name="connsiteX11" fmla="*/ 3175 w 1044129"/>
                <a:gd name="connsiteY11" fmla="*/ 105021 h 1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4129" h="188053">
                  <a:moveTo>
                    <a:pt x="3175" y="105021"/>
                  </a:moveTo>
                  <a:cubicBezTo>
                    <a:pt x="-12171" y="117721"/>
                    <a:pt x="118004" y="167992"/>
                    <a:pt x="117475" y="181221"/>
                  </a:cubicBezTo>
                  <a:cubicBezTo>
                    <a:pt x="116946" y="194450"/>
                    <a:pt x="0" y="184396"/>
                    <a:pt x="0" y="184396"/>
                  </a:cubicBezTo>
                  <a:lnTo>
                    <a:pt x="850900" y="133596"/>
                  </a:lnTo>
                  <a:cubicBezTo>
                    <a:pt x="1023937" y="123542"/>
                    <a:pt x="1014413" y="128833"/>
                    <a:pt x="1038225" y="124071"/>
                  </a:cubicBezTo>
                  <a:cubicBezTo>
                    <a:pt x="1062037" y="119309"/>
                    <a:pt x="1007004" y="125659"/>
                    <a:pt x="993775" y="105021"/>
                  </a:cubicBezTo>
                  <a:cubicBezTo>
                    <a:pt x="980546" y="84383"/>
                    <a:pt x="976313" y="5009"/>
                    <a:pt x="958850" y="246"/>
                  </a:cubicBezTo>
                  <a:cubicBezTo>
                    <a:pt x="941387" y="-4517"/>
                    <a:pt x="958850" y="61100"/>
                    <a:pt x="889000" y="76446"/>
                  </a:cubicBezTo>
                  <a:cubicBezTo>
                    <a:pt x="819150" y="91792"/>
                    <a:pt x="592666" y="89675"/>
                    <a:pt x="539750" y="92321"/>
                  </a:cubicBezTo>
                  <a:cubicBezTo>
                    <a:pt x="486834" y="94967"/>
                    <a:pt x="571500" y="92321"/>
                    <a:pt x="571500" y="92321"/>
                  </a:cubicBezTo>
                  <a:lnTo>
                    <a:pt x="209550" y="105021"/>
                  </a:lnTo>
                  <a:cubicBezTo>
                    <a:pt x="119592" y="107667"/>
                    <a:pt x="18521" y="92321"/>
                    <a:pt x="3175" y="1050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55E8D2F1-67D5-2F6F-7089-0BC3B4EA1873}"/>
                </a:ext>
              </a:extLst>
            </p:cNvPr>
            <p:cNvSpPr/>
            <p:nvPr/>
          </p:nvSpPr>
          <p:spPr>
            <a:xfrm>
              <a:off x="8819490" y="2883408"/>
              <a:ext cx="107579" cy="554844"/>
            </a:xfrm>
            <a:custGeom>
              <a:avLst/>
              <a:gdLst>
                <a:gd name="connsiteX0" fmla="*/ 3835 w 107579"/>
                <a:gd name="connsiteY0" fmla="*/ 18542 h 554844"/>
                <a:gd name="connsiteX1" fmla="*/ 19710 w 107579"/>
                <a:gd name="connsiteY1" fmla="*/ 164592 h 554844"/>
                <a:gd name="connsiteX2" fmla="*/ 16535 w 107579"/>
                <a:gd name="connsiteY2" fmla="*/ 355092 h 554844"/>
                <a:gd name="connsiteX3" fmla="*/ 3835 w 107579"/>
                <a:gd name="connsiteY3" fmla="*/ 545592 h 554844"/>
                <a:gd name="connsiteX4" fmla="*/ 13360 w 107579"/>
                <a:gd name="connsiteY4" fmla="*/ 513842 h 554844"/>
                <a:gd name="connsiteX5" fmla="*/ 92735 w 107579"/>
                <a:gd name="connsiteY5" fmla="*/ 415417 h 554844"/>
                <a:gd name="connsiteX6" fmla="*/ 102260 w 107579"/>
                <a:gd name="connsiteY6" fmla="*/ 47117 h 554844"/>
                <a:gd name="connsiteX7" fmla="*/ 3835 w 107579"/>
                <a:gd name="connsiteY7" fmla="*/ 18542 h 5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79" h="554844">
                  <a:moveTo>
                    <a:pt x="3835" y="18542"/>
                  </a:moveTo>
                  <a:cubicBezTo>
                    <a:pt x="-9923" y="38121"/>
                    <a:pt x="17593" y="108500"/>
                    <a:pt x="19710" y="164592"/>
                  </a:cubicBezTo>
                  <a:cubicBezTo>
                    <a:pt x="21827" y="220684"/>
                    <a:pt x="19181" y="291592"/>
                    <a:pt x="16535" y="355092"/>
                  </a:cubicBezTo>
                  <a:cubicBezTo>
                    <a:pt x="13889" y="418592"/>
                    <a:pt x="4364" y="519134"/>
                    <a:pt x="3835" y="545592"/>
                  </a:cubicBezTo>
                  <a:cubicBezTo>
                    <a:pt x="3306" y="572050"/>
                    <a:pt x="-1457" y="535538"/>
                    <a:pt x="13360" y="513842"/>
                  </a:cubicBezTo>
                  <a:cubicBezTo>
                    <a:pt x="28177" y="492146"/>
                    <a:pt x="77918" y="493205"/>
                    <a:pt x="92735" y="415417"/>
                  </a:cubicBezTo>
                  <a:cubicBezTo>
                    <a:pt x="107552" y="337629"/>
                    <a:pt x="112314" y="114850"/>
                    <a:pt x="102260" y="47117"/>
                  </a:cubicBezTo>
                  <a:cubicBezTo>
                    <a:pt x="92206" y="-20616"/>
                    <a:pt x="17593" y="-1037"/>
                    <a:pt x="3835" y="185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C2B1C4CB-A100-D626-FA38-30AAA517E632}"/>
                </a:ext>
              </a:extLst>
            </p:cNvPr>
            <p:cNvSpPr/>
            <p:nvPr/>
          </p:nvSpPr>
          <p:spPr>
            <a:xfrm>
              <a:off x="8504811" y="3136719"/>
              <a:ext cx="216359" cy="192834"/>
            </a:xfrm>
            <a:custGeom>
              <a:avLst/>
              <a:gdLst>
                <a:gd name="connsiteX0" fmla="*/ 207389 w 216359"/>
                <a:gd name="connsiteY0" fmla="*/ 181 h 192834"/>
                <a:gd name="connsiteX1" fmla="*/ 131189 w 216359"/>
                <a:gd name="connsiteY1" fmla="*/ 92256 h 192834"/>
                <a:gd name="connsiteX2" fmla="*/ 4189 w 216359"/>
                <a:gd name="connsiteY2" fmla="*/ 152581 h 192834"/>
                <a:gd name="connsiteX3" fmla="*/ 35939 w 216359"/>
                <a:gd name="connsiteY3" fmla="*/ 171631 h 192834"/>
                <a:gd name="connsiteX4" fmla="*/ 89914 w 216359"/>
                <a:gd name="connsiteY4" fmla="*/ 190681 h 192834"/>
                <a:gd name="connsiteX5" fmla="*/ 201039 w 216359"/>
                <a:gd name="connsiteY5" fmla="*/ 117656 h 192834"/>
                <a:gd name="connsiteX6" fmla="*/ 207389 w 216359"/>
                <a:gd name="connsiteY6" fmla="*/ 181 h 1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359" h="192834">
                  <a:moveTo>
                    <a:pt x="207389" y="181"/>
                  </a:moveTo>
                  <a:cubicBezTo>
                    <a:pt x="195747" y="-4052"/>
                    <a:pt x="165056" y="66856"/>
                    <a:pt x="131189" y="92256"/>
                  </a:cubicBezTo>
                  <a:cubicBezTo>
                    <a:pt x="97322" y="117656"/>
                    <a:pt x="20064" y="139352"/>
                    <a:pt x="4189" y="152581"/>
                  </a:cubicBezTo>
                  <a:cubicBezTo>
                    <a:pt x="-11686" y="165810"/>
                    <a:pt x="21651" y="165281"/>
                    <a:pt x="35939" y="171631"/>
                  </a:cubicBezTo>
                  <a:cubicBezTo>
                    <a:pt x="50227" y="177981"/>
                    <a:pt x="62397" y="199677"/>
                    <a:pt x="89914" y="190681"/>
                  </a:cubicBezTo>
                  <a:cubicBezTo>
                    <a:pt x="117431" y="181685"/>
                    <a:pt x="180401" y="145702"/>
                    <a:pt x="201039" y="117656"/>
                  </a:cubicBezTo>
                  <a:cubicBezTo>
                    <a:pt x="221677" y="89610"/>
                    <a:pt x="219031" y="4414"/>
                    <a:pt x="207389" y="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0E17DB5C-1F34-276E-CD91-07A626B18625}"/>
                </a:ext>
              </a:extLst>
            </p:cNvPr>
            <p:cNvSpPr/>
            <p:nvPr/>
          </p:nvSpPr>
          <p:spPr>
            <a:xfrm>
              <a:off x="8981690" y="3118449"/>
              <a:ext cx="276769" cy="221357"/>
            </a:xfrm>
            <a:custGeom>
              <a:avLst/>
              <a:gdLst>
                <a:gd name="connsiteX0" fmla="*/ 385 w 276769"/>
                <a:gd name="connsiteY0" fmla="*/ 2576 h 221357"/>
                <a:gd name="connsiteX1" fmla="*/ 254385 w 276769"/>
                <a:gd name="connsiteY1" fmla="*/ 72426 h 221357"/>
                <a:gd name="connsiteX2" fmla="*/ 257560 w 276769"/>
                <a:gd name="connsiteY2" fmla="*/ 218476 h 221357"/>
                <a:gd name="connsiteX3" fmla="*/ 197235 w 276769"/>
                <a:gd name="connsiteY3" fmla="*/ 158151 h 221357"/>
                <a:gd name="connsiteX4" fmla="*/ 385 w 276769"/>
                <a:gd name="connsiteY4" fmla="*/ 2576 h 2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69" h="221357">
                  <a:moveTo>
                    <a:pt x="385" y="2576"/>
                  </a:moveTo>
                  <a:cubicBezTo>
                    <a:pt x="9910" y="-11711"/>
                    <a:pt x="211523" y="36443"/>
                    <a:pt x="254385" y="72426"/>
                  </a:cubicBezTo>
                  <a:cubicBezTo>
                    <a:pt x="297247" y="108409"/>
                    <a:pt x="267085" y="204189"/>
                    <a:pt x="257560" y="218476"/>
                  </a:cubicBezTo>
                  <a:cubicBezTo>
                    <a:pt x="248035" y="232763"/>
                    <a:pt x="233748" y="190959"/>
                    <a:pt x="197235" y="158151"/>
                  </a:cubicBezTo>
                  <a:cubicBezTo>
                    <a:pt x="160723" y="125343"/>
                    <a:pt x="-9140" y="16863"/>
                    <a:pt x="385" y="2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49F6F4FE-86BC-4E25-1743-CFD7045D4C9A}"/>
              </a:ext>
            </a:extLst>
          </p:cNvPr>
          <p:cNvGrpSpPr/>
          <p:nvPr/>
        </p:nvGrpSpPr>
        <p:grpSpPr>
          <a:xfrm>
            <a:off x="2203702" y="2464468"/>
            <a:ext cx="838322" cy="769709"/>
            <a:chOff x="8429392" y="3702139"/>
            <a:chExt cx="838322" cy="769709"/>
          </a:xfrm>
          <a:solidFill>
            <a:schemeClr val="bg1">
              <a:lumMod val="50000"/>
            </a:schemeClr>
          </a:solidFill>
        </p:grpSpPr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3F615E5A-888B-5B70-6831-7094DA0F8B17}"/>
                </a:ext>
              </a:extLst>
            </p:cNvPr>
            <p:cNvSpPr/>
            <p:nvPr/>
          </p:nvSpPr>
          <p:spPr>
            <a:xfrm>
              <a:off x="8429392" y="3702139"/>
              <a:ext cx="838322" cy="225355"/>
            </a:xfrm>
            <a:custGeom>
              <a:avLst/>
              <a:gdLst>
                <a:gd name="connsiteX0" fmla="*/ 233 w 838322"/>
                <a:gd name="connsiteY0" fmla="*/ 120561 h 225355"/>
                <a:gd name="connsiteX1" fmla="*/ 190733 w 838322"/>
                <a:gd name="connsiteY1" fmla="*/ 225336 h 225355"/>
                <a:gd name="connsiteX2" fmla="*/ 559033 w 838322"/>
                <a:gd name="connsiteY2" fmla="*/ 111036 h 225355"/>
                <a:gd name="connsiteX3" fmla="*/ 832083 w 838322"/>
                <a:gd name="connsiteY3" fmla="*/ 95161 h 225355"/>
                <a:gd name="connsiteX4" fmla="*/ 743183 w 838322"/>
                <a:gd name="connsiteY4" fmla="*/ 15786 h 225355"/>
                <a:gd name="connsiteX5" fmla="*/ 660633 w 838322"/>
                <a:gd name="connsiteY5" fmla="*/ 9436 h 225355"/>
                <a:gd name="connsiteX6" fmla="*/ 371708 w 838322"/>
                <a:gd name="connsiteY6" fmla="*/ 120561 h 225355"/>
                <a:gd name="connsiteX7" fmla="*/ 155808 w 838322"/>
                <a:gd name="connsiteY7" fmla="*/ 165011 h 225355"/>
                <a:gd name="connsiteX8" fmla="*/ 233 w 838322"/>
                <a:gd name="connsiteY8" fmla="*/ 120561 h 22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322" h="225355">
                  <a:moveTo>
                    <a:pt x="233" y="120561"/>
                  </a:moveTo>
                  <a:cubicBezTo>
                    <a:pt x="6054" y="130615"/>
                    <a:pt x="97600" y="226923"/>
                    <a:pt x="190733" y="225336"/>
                  </a:cubicBezTo>
                  <a:cubicBezTo>
                    <a:pt x="283866" y="223749"/>
                    <a:pt x="452141" y="132732"/>
                    <a:pt x="559033" y="111036"/>
                  </a:cubicBezTo>
                  <a:cubicBezTo>
                    <a:pt x="665925" y="89340"/>
                    <a:pt x="801391" y="111036"/>
                    <a:pt x="832083" y="95161"/>
                  </a:cubicBezTo>
                  <a:cubicBezTo>
                    <a:pt x="862775" y="79286"/>
                    <a:pt x="771758" y="30073"/>
                    <a:pt x="743183" y="15786"/>
                  </a:cubicBezTo>
                  <a:cubicBezTo>
                    <a:pt x="714608" y="1499"/>
                    <a:pt x="722545" y="-8026"/>
                    <a:pt x="660633" y="9436"/>
                  </a:cubicBezTo>
                  <a:cubicBezTo>
                    <a:pt x="598721" y="26898"/>
                    <a:pt x="455845" y="94632"/>
                    <a:pt x="371708" y="120561"/>
                  </a:cubicBezTo>
                  <a:cubicBezTo>
                    <a:pt x="287571" y="146490"/>
                    <a:pt x="212958" y="162894"/>
                    <a:pt x="155808" y="165011"/>
                  </a:cubicBezTo>
                  <a:cubicBezTo>
                    <a:pt x="98658" y="167128"/>
                    <a:pt x="-5588" y="110507"/>
                    <a:pt x="233" y="1205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C309895D-6725-3CB5-E176-2E3C76405FC8}"/>
                </a:ext>
              </a:extLst>
            </p:cNvPr>
            <p:cNvSpPr/>
            <p:nvPr/>
          </p:nvSpPr>
          <p:spPr>
            <a:xfrm>
              <a:off x="8751434" y="3780067"/>
              <a:ext cx="370901" cy="691781"/>
            </a:xfrm>
            <a:custGeom>
              <a:avLst/>
              <a:gdLst>
                <a:gd name="connsiteX0" fmla="*/ 192541 w 370901"/>
                <a:gd name="connsiteY0" fmla="*/ 26758 h 691781"/>
                <a:gd name="connsiteX1" fmla="*/ 78241 w 370901"/>
                <a:gd name="connsiteY1" fmla="*/ 125183 h 691781"/>
                <a:gd name="connsiteX2" fmla="*/ 2041 w 370901"/>
                <a:gd name="connsiteY2" fmla="*/ 360133 h 691781"/>
                <a:gd name="connsiteX3" fmla="*/ 30616 w 370901"/>
                <a:gd name="connsiteY3" fmla="*/ 560158 h 691781"/>
                <a:gd name="connsiteX4" fmla="*/ 122691 w 370901"/>
                <a:gd name="connsiteY4" fmla="*/ 680808 h 691781"/>
                <a:gd name="connsiteX5" fmla="*/ 294141 w 370901"/>
                <a:gd name="connsiteY5" fmla="*/ 680808 h 691781"/>
                <a:gd name="connsiteX6" fmla="*/ 370341 w 370901"/>
                <a:gd name="connsiteY6" fmla="*/ 633183 h 691781"/>
                <a:gd name="connsiteX7" fmla="*/ 329066 w 370901"/>
                <a:gd name="connsiteY7" fmla="*/ 506183 h 691781"/>
                <a:gd name="connsiteX8" fmla="*/ 335416 w 370901"/>
                <a:gd name="connsiteY8" fmla="*/ 563333 h 691781"/>
                <a:gd name="connsiteX9" fmla="*/ 221116 w 370901"/>
                <a:gd name="connsiteY9" fmla="*/ 579208 h 691781"/>
                <a:gd name="connsiteX10" fmla="*/ 103641 w 370901"/>
                <a:gd name="connsiteY10" fmla="*/ 506183 h 691781"/>
                <a:gd name="connsiteX11" fmla="*/ 59191 w 370901"/>
                <a:gd name="connsiteY11" fmla="*/ 350608 h 691781"/>
                <a:gd name="connsiteX12" fmla="*/ 243341 w 370901"/>
                <a:gd name="connsiteY12" fmla="*/ 26758 h 691781"/>
                <a:gd name="connsiteX13" fmla="*/ 284616 w 370901"/>
                <a:gd name="connsiteY13" fmla="*/ 20408 h 691781"/>
                <a:gd name="connsiteX14" fmla="*/ 192541 w 370901"/>
                <a:gd name="connsiteY14" fmla="*/ 26758 h 69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901" h="691781">
                  <a:moveTo>
                    <a:pt x="192541" y="26758"/>
                  </a:moveTo>
                  <a:cubicBezTo>
                    <a:pt x="158145" y="44220"/>
                    <a:pt x="109991" y="69621"/>
                    <a:pt x="78241" y="125183"/>
                  </a:cubicBezTo>
                  <a:cubicBezTo>
                    <a:pt x="46491" y="180745"/>
                    <a:pt x="9978" y="287637"/>
                    <a:pt x="2041" y="360133"/>
                  </a:cubicBezTo>
                  <a:cubicBezTo>
                    <a:pt x="-5896" y="432629"/>
                    <a:pt x="10508" y="506712"/>
                    <a:pt x="30616" y="560158"/>
                  </a:cubicBezTo>
                  <a:cubicBezTo>
                    <a:pt x="50724" y="613604"/>
                    <a:pt x="78770" y="660700"/>
                    <a:pt x="122691" y="680808"/>
                  </a:cubicBezTo>
                  <a:cubicBezTo>
                    <a:pt x="166612" y="700916"/>
                    <a:pt x="252866" y="688745"/>
                    <a:pt x="294141" y="680808"/>
                  </a:cubicBezTo>
                  <a:cubicBezTo>
                    <a:pt x="335416" y="672871"/>
                    <a:pt x="364520" y="662287"/>
                    <a:pt x="370341" y="633183"/>
                  </a:cubicBezTo>
                  <a:cubicBezTo>
                    <a:pt x="376162" y="604079"/>
                    <a:pt x="334887" y="517825"/>
                    <a:pt x="329066" y="506183"/>
                  </a:cubicBezTo>
                  <a:cubicBezTo>
                    <a:pt x="323245" y="494541"/>
                    <a:pt x="353408" y="551162"/>
                    <a:pt x="335416" y="563333"/>
                  </a:cubicBezTo>
                  <a:cubicBezTo>
                    <a:pt x="317424" y="575504"/>
                    <a:pt x="259745" y="588733"/>
                    <a:pt x="221116" y="579208"/>
                  </a:cubicBezTo>
                  <a:cubicBezTo>
                    <a:pt x="182487" y="569683"/>
                    <a:pt x="130628" y="544283"/>
                    <a:pt x="103641" y="506183"/>
                  </a:cubicBezTo>
                  <a:cubicBezTo>
                    <a:pt x="76654" y="468083"/>
                    <a:pt x="35908" y="430512"/>
                    <a:pt x="59191" y="350608"/>
                  </a:cubicBezTo>
                  <a:cubicBezTo>
                    <a:pt x="82474" y="270704"/>
                    <a:pt x="205770" y="81791"/>
                    <a:pt x="243341" y="26758"/>
                  </a:cubicBezTo>
                  <a:cubicBezTo>
                    <a:pt x="280912" y="-28275"/>
                    <a:pt x="293083" y="18291"/>
                    <a:pt x="284616" y="20408"/>
                  </a:cubicBezTo>
                  <a:cubicBezTo>
                    <a:pt x="276149" y="22525"/>
                    <a:pt x="226937" y="9296"/>
                    <a:pt x="192541" y="26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0D954453-F119-92E1-78C0-BE06E7499DEF}"/>
                </a:ext>
              </a:extLst>
            </p:cNvPr>
            <p:cNvSpPr/>
            <p:nvPr/>
          </p:nvSpPr>
          <p:spPr>
            <a:xfrm>
              <a:off x="8968941" y="3922986"/>
              <a:ext cx="137602" cy="122644"/>
            </a:xfrm>
            <a:custGeom>
              <a:avLst/>
              <a:gdLst>
                <a:gd name="connsiteX0" fmla="*/ 434 w 137602"/>
                <a:gd name="connsiteY0" fmla="*/ 1314 h 122644"/>
                <a:gd name="connsiteX1" fmla="*/ 133784 w 137602"/>
                <a:gd name="connsiteY1" fmla="*/ 61639 h 122644"/>
                <a:gd name="connsiteX2" fmla="*/ 92509 w 137602"/>
                <a:gd name="connsiteY2" fmla="*/ 121964 h 122644"/>
                <a:gd name="connsiteX3" fmla="*/ 434 w 137602"/>
                <a:gd name="connsiteY3" fmla="*/ 1314 h 1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02" h="122644">
                  <a:moveTo>
                    <a:pt x="434" y="1314"/>
                  </a:moveTo>
                  <a:cubicBezTo>
                    <a:pt x="7313" y="-8740"/>
                    <a:pt x="118438" y="41531"/>
                    <a:pt x="133784" y="61639"/>
                  </a:cubicBezTo>
                  <a:cubicBezTo>
                    <a:pt x="149130" y="81747"/>
                    <a:pt x="114734" y="128843"/>
                    <a:pt x="92509" y="121964"/>
                  </a:cubicBezTo>
                  <a:cubicBezTo>
                    <a:pt x="70284" y="115085"/>
                    <a:pt x="-6445" y="11368"/>
                    <a:pt x="434" y="13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F505CCAA-AC9C-4980-6152-74EC55906D36}"/>
                </a:ext>
              </a:extLst>
            </p:cNvPr>
            <p:cNvSpPr/>
            <p:nvPr/>
          </p:nvSpPr>
          <p:spPr>
            <a:xfrm>
              <a:off x="9101404" y="3860184"/>
              <a:ext cx="86234" cy="143079"/>
            </a:xfrm>
            <a:custGeom>
              <a:avLst/>
              <a:gdLst>
                <a:gd name="connsiteX0" fmla="*/ 1321 w 86234"/>
                <a:gd name="connsiteY0" fmla="*/ 3791 h 143079"/>
                <a:gd name="connsiteX1" fmla="*/ 67996 w 86234"/>
                <a:gd name="connsiteY1" fmla="*/ 38716 h 143079"/>
                <a:gd name="connsiteX2" fmla="*/ 83871 w 86234"/>
                <a:gd name="connsiteY2" fmla="*/ 137141 h 143079"/>
                <a:gd name="connsiteX3" fmla="*/ 26721 w 86234"/>
                <a:gd name="connsiteY3" fmla="*/ 121266 h 143079"/>
                <a:gd name="connsiteX4" fmla="*/ 1321 w 86234"/>
                <a:gd name="connsiteY4" fmla="*/ 3791 h 14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4" h="143079">
                  <a:moveTo>
                    <a:pt x="1321" y="3791"/>
                  </a:moveTo>
                  <a:cubicBezTo>
                    <a:pt x="8200" y="-9967"/>
                    <a:pt x="54238" y="16491"/>
                    <a:pt x="67996" y="38716"/>
                  </a:cubicBezTo>
                  <a:cubicBezTo>
                    <a:pt x="81754" y="60941"/>
                    <a:pt x="90750" y="123383"/>
                    <a:pt x="83871" y="137141"/>
                  </a:cubicBezTo>
                  <a:cubicBezTo>
                    <a:pt x="76992" y="150899"/>
                    <a:pt x="37304" y="138729"/>
                    <a:pt x="26721" y="121266"/>
                  </a:cubicBezTo>
                  <a:cubicBezTo>
                    <a:pt x="16138" y="103804"/>
                    <a:pt x="-5558" y="17549"/>
                    <a:pt x="1321" y="37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F512AC70-E632-4674-4C57-BE8A12C843FD}"/>
              </a:ext>
            </a:extLst>
          </p:cNvPr>
          <p:cNvGrpSpPr/>
          <p:nvPr/>
        </p:nvGrpSpPr>
        <p:grpSpPr>
          <a:xfrm>
            <a:off x="2021056" y="5470384"/>
            <a:ext cx="817559" cy="1022692"/>
            <a:chOff x="7018364" y="2324081"/>
            <a:chExt cx="817559" cy="1022692"/>
          </a:xfrm>
          <a:solidFill>
            <a:schemeClr val="bg1">
              <a:lumMod val="50000"/>
            </a:schemeClr>
          </a:solidFill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37BC551D-E569-AE80-589D-07970ACAA9DA}"/>
                </a:ext>
              </a:extLst>
            </p:cNvPr>
            <p:cNvSpPr/>
            <p:nvPr/>
          </p:nvSpPr>
          <p:spPr>
            <a:xfrm>
              <a:off x="7018364" y="2511414"/>
              <a:ext cx="457152" cy="203873"/>
            </a:xfrm>
            <a:custGeom>
              <a:avLst/>
              <a:gdLst>
                <a:gd name="connsiteX0" fmla="*/ 7911 w 457152"/>
                <a:gd name="connsiteY0" fmla="*/ 11 h 203873"/>
                <a:gd name="connsiteX1" fmla="*/ 14261 w 457152"/>
                <a:gd name="connsiteY1" fmla="*/ 101611 h 203873"/>
                <a:gd name="connsiteX2" fmla="*/ 74586 w 457152"/>
                <a:gd name="connsiteY2" fmla="*/ 200036 h 203873"/>
                <a:gd name="connsiteX3" fmla="*/ 239686 w 457152"/>
                <a:gd name="connsiteY3" fmla="*/ 174636 h 203873"/>
                <a:gd name="connsiteX4" fmla="*/ 452411 w 457152"/>
                <a:gd name="connsiteY4" fmla="*/ 88911 h 203873"/>
                <a:gd name="connsiteX5" fmla="*/ 369861 w 457152"/>
                <a:gd name="connsiteY5" fmla="*/ 41286 h 203873"/>
                <a:gd name="connsiteX6" fmla="*/ 169836 w 457152"/>
                <a:gd name="connsiteY6" fmla="*/ 111136 h 203873"/>
                <a:gd name="connsiteX7" fmla="*/ 109511 w 457152"/>
                <a:gd name="connsiteY7" fmla="*/ 107961 h 203873"/>
                <a:gd name="connsiteX8" fmla="*/ 7911 w 457152"/>
                <a:gd name="connsiteY8" fmla="*/ 11 h 20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52" h="203873">
                  <a:moveTo>
                    <a:pt x="7911" y="11"/>
                  </a:moveTo>
                  <a:cubicBezTo>
                    <a:pt x="-7964" y="-1047"/>
                    <a:pt x="3149" y="68274"/>
                    <a:pt x="14261" y="101611"/>
                  </a:cubicBezTo>
                  <a:cubicBezTo>
                    <a:pt x="25373" y="134948"/>
                    <a:pt x="37015" y="187865"/>
                    <a:pt x="74586" y="200036"/>
                  </a:cubicBezTo>
                  <a:cubicBezTo>
                    <a:pt x="112157" y="212207"/>
                    <a:pt x="176715" y="193157"/>
                    <a:pt x="239686" y="174636"/>
                  </a:cubicBezTo>
                  <a:cubicBezTo>
                    <a:pt x="302657" y="156115"/>
                    <a:pt x="430715" y="111136"/>
                    <a:pt x="452411" y="88911"/>
                  </a:cubicBezTo>
                  <a:cubicBezTo>
                    <a:pt x="474107" y="66686"/>
                    <a:pt x="416957" y="37582"/>
                    <a:pt x="369861" y="41286"/>
                  </a:cubicBezTo>
                  <a:cubicBezTo>
                    <a:pt x="322765" y="44990"/>
                    <a:pt x="213228" y="100024"/>
                    <a:pt x="169836" y="111136"/>
                  </a:cubicBezTo>
                  <a:cubicBezTo>
                    <a:pt x="126444" y="122248"/>
                    <a:pt x="135969" y="121719"/>
                    <a:pt x="109511" y="107961"/>
                  </a:cubicBezTo>
                  <a:cubicBezTo>
                    <a:pt x="83053" y="94203"/>
                    <a:pt x="23786" y="1069"/>
                    <a:pt x="7911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AC275204-7533-DC88-AB61-4101B31F5C35}"/>
                </a:ext>
              </a:extLst>
            </p:cNvPr>
            <p:cNvSpPr/>
            <p:nvPr/>
          </p:nvSpPr>
          <p:spPr>
            <a:xfrm>
              <a:off x="7080371" y="2324081"/>
              <a:ext cx="286311" cy="1022692"/>
            </a:xfrm>
            <a:custGeom>
              <a:avLst/>
              <a:gdLst>
                <a:gd name="connsiteX0" fmla="*/ 139579 w 286311"/>
                <a:gd name="connsiteY0" fmla="*/ 19 h 1022692"/>
                <a:gd name="connsiteX1" fmla="*/ 193554 w 286311"/>
                <a:gd name="connsiteY1" fmla="*/ 146069 h 1022692"/>
                <a:gd name="connsiteX2" fmla="*/ 164979 w 286311"/>
                <a:gd name="connsiteY2" fmla="*/ 323869 h 1022692"/>
                <a:gd name="connsiteX3" fmla="*/ 190379 w 286311"/>
                <a:gd name="connsiteY3" fmla="*/ 295294 h 1022692"/>
                <a:gd name="connsiteX4" fmla="*/ 9404 w 286311"/>
                <a:gd name="connsiteY4" fmla="*/ 835044 h 1022692"/>
                <a:gd name="connsiteX5" fmla="*/ 31629 w 286311"/>
                <a:gd name="connsiteY5" fmla="*/ 1016019 h 1022692"/>
                <a:gd name="connsiteX6" fmla="*/ 82429 w 286311"/>
                <a:gd name="connsiteY6" fmla="*/ 933469 h 1022692"/>
                <a:gd name="connsiteX7" fmla="*/ 218954 w 286311"/>
                <a:gd name="connsiteY7" fmla="*/ 476269 h 1022692"/>
                <a:gd name="connsiteX8" fmla="*/ 285629 w 286311"/>
                <a:gd name="connsiteY8" fmla="*/ 155594 h 1022692"/>
                <a:gd name="connsiteX9" fmla="*/ 139579 w 286311"/>
                <a:gd name="connsiteY9" fmla="*/ 19 h 1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311" h="1022692">
                  <a:moveTo>
                    <a:pt x="139579" y="19"/>
                  </a:moveTo>
                  <a:cubicBezTo>
                    <a:pt x="124233" y="-1569"/>
                    <a:pt x="189321" y="92094"/>
                    <a:pt x="193554" y="146069"/>
                  </a:cubicBezTo>
                  <a:cubicBezTo>
                    <a:pt x="197787" y="200044"/>
                    <a:pt x="165508" y="298998"/>
                    <a:pt x="164979" y="323869"/>
                  </a:cubicBezTo>
                  <a:cubicBezTo>
                    <a:pt x="164450" y="348740"/>
                    <a:pt x="216308" y="210098"/>
                    <a:pt x="190379" y="295294"/>
                  </a:cubicBezTo>
                  <a:cubicBezTo>
                    <a:pt x="164450" y="380490"/>
                    <a:pt x="35862" y="714923"/>
                    <a:pt x="9404" y="835044"/>
                  </a:cubicBezTo>
                  <a:cubicBezTo>
                    <a:pt x="-17054" y="955165"/>
                    <a:pt x="19458" y="999615"/>
                    <a:pt x="31629" y="1016019"/>
                  </a:cubicBezTo>
                  <a:cubicBezTo>
                    <a:pt x="43800" y="1032423"/>
                    <a:pt x="51208" y="1023427"/>
                    <a:pt x="82429" y="933469"/>
                  </a:cubicBezTo>
                  <a:cubicBezTo>
                    <a:pt x="113650" y="843511"/>
                    <a:pt x="185087" y="605915"/>
                    <a:pt x="218954" y="476269"/>
                  </a:cubicBezTo>
                  <a:cubicBezTo>
                    <a:pt x="252821" y="346623"/>
                    <a:pt x="291979" y="233911"/>
                    <a:pt x="285629" y="155594"/>
                  </a:cubicBezTo>
                  <a:cubicBezTo>
                    <a:pt x="279279" y="77277"/>
                    <a:pt x="154925" y="1607"/>
                    <a:pt x="139579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BF72458C-E9DE-8628-4D8F-8CF62F085A43}"/>
                </a:ext>
              </a:extLst>
            </p:cNvPr>
            <p:cNvSpPr/>
            <p:nvPr/>
          </p:nvSpPr>
          <p:spPr>
            <a:xfrm>
              <a:off x="7155083" y="2648654"/>
              <a:ext cx="680840" cy="625267"/>
            </a:xfrm>
            <a:custGeom>
              <a:avLst/>
              <a:gdLst>
                <a:gd name="connsiteX0" fmla="*/ 74392 w 680840"/>
                <a:gd name="connsiteY0" fmla="*/ 278696 h 625267"/>
                <a:gd name="connsiteX1" fmla="*/ 347442 w 680840"/>
                <a:gd name="connsiteY1" fmla="*/ 18346 h 625267"/>
                <a:gd name="connsiteX2" fmla="*/ 458567 w 680840"/>
                <a:gd name="connsiteY2" fmla="*/ 37396 h 625267"/>
                <a:gd name="connsiteX3" fmla="*/ 620492 w 680840"/>
                <a:gd name="connsiteY3" fmla="*/ 164396 h 625267"/>
                <a:gd name="connsiteX4" fmla="*/ 582392 w 680840"/>
                <a:gd name="connsiteY4" fmla="*/ 189796 h 625267"/>
                <a:gd name="connsiteX5" fmla="*/ 442692 w 680840"/>
                <a:gd name="connsiteY5" fmla="*/ 243771 h 625267"/>
                <a:gd name="connsiteX6" fmla="*/ 331567 w 680840"/>
                <a:gd name="connsiteY6" fmla="*/ 348546 h 625267"/>
                <a:gd name="connsiteX7" fmla="*/ 312517 w 680840"/>
                <a:gd name="connsiteY7" fmla="*/ 446971 h 625267"/>
                <a:gd name="connsiteX8" fmla="*/ 442692 w 680840"/>
                <a:gd name="connsiteY8" fmla="*/ 539046 h 625267"/>
                <a:gd name="connsiteX9" fmla="*/ 623667 w 680840"/>
                <a:gd name="connsiteY9" fmla="*/ 532696 h 625267"/>
                <a:gd name="connsiteX10" fmla="*/ 674467 w 680840"/>
                <a:gd name="connsiteY10" fmla="*/ 583496 h 625267"/>
                <a:gd name="connsiteX11" fmla="*/ 499842 w 680840"/>
                <a:gd name="connsiteY11" fmla="*/ 624771 h 625267"/>
                <a:gd name="connsiteX12" fmla="*/ 261717 w 680840"/>
                <a:gd name="connsiteY12" fmla="*/ 554921 h 625267"/>
                <a:gd name="connsiteX13" fmla="*/ 318867 w 680840"/>
                <a:gd name="connsiteY13" fmla="*/ 275521 h 625267"/>
                <a:gd name="connsiteX14" fmla="*/ 471267 w 680840"/>
                <a:gd name="connsiteY14" fmla="*/ 126296 h 625267"/>
                <a:gd name="connsiteX15" fmla="*/ 401417 w 680840"/>
                <a:gd name="connsiteY15" fmla="*/ 53271 h 625267"/>
                <a:gd name="connsiteX16" fmla="*/ 185517 w 680840"/>
                <a:gd name="connsiteY16" fmla="*/ 250121 h 625267"/>
                <a:gd name="connsiteX17" fmla="*/ 4542 w 680840"/>
                <a:gd name="connsiteY17" fmla="*/ 440621 h 625267"/>
                <a:gd name="connsiteX18" fmla="*/ 74392 w 680840"/>
                <a:gd name="connsiteY18" fmla="*/ 278696 h 6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840" h="625267">
                  <a:moveTo>
                    <a:pt x="74392" y="278696"/>
                  </a:moveTo>
                  <a:cubicBezTo>
                    <a:pt x="131542" y="208317"/>
                    <a:pt x="283413" y="58563"/>
                    <a:pt x="347442" y="18346"/>
                  </a:cubicBezTo>
                  <a:cubicBezTo>
                    <a:pt x="411471" y="-21871"/>
                    <a:pt x="413059" y="13054"/>
                    <a:pt x="458567" y="37396"/>
                  </a:cubicBezTo>
                  <a:cubicBezTo>
                    <a:pt x="504075" y="61738"/>
                    <a:pt x="599854" y="138996"/>
                    <a:pt x="620492" y="164396"/>
                  </a:cubicBezTo>
                  <a:cubicBezTo>
                    <a:pt x="641130" y="189796"/>
                    <a:pt x="612025" y="176567"/>
                    <a:pt x="582392" y="189796"/>
                  </a:cubicBezTo>
                  <a:cubicBezTo>
                    <a:pt x="552759" y="203025"/>
                    <a:pt x="484496" y="217313"/>
                    <a:pt x="442692" y="243771"/>
                  </a:cubicBezTo>
                  <a:cubicBezTo>
                    <a:pt x="400888" y="270229"/>
                    <a:pt x="353263" y="314679"/>
                    <a:pt x="331567" y="348546"/>
                  </a:cubicBezTo>
                  <a:cubicBezTo>
                    <a:pt x="309871" y="382413"/>
                    <a:pt x="293996" y="415221"/>
                    <a:pt x="312517" y="446971"/>
                  </a:cubicBezTo>
                  <a:cubicBezTo>
                    <a:pt x="331038" y="478721"/>
                    <a:pt x="390834" y="524759"/>
                    <a:pt x="442692" y="539046"/>
                  </a:cubicBezTo>
                  <a:cubicBezTo>
                    <a:pt x="494550" y="553333"/>
                    <a:pt x="585038" y="525288"/>
                    <a:pt x="623667" y="532696"/>
                  </a:cubicBezTo>
                  <a:cubicBezTo>
                    <a:pt x="662296" y="540104"/>
                    <a:pt x="695104" y="568150"/>
                    <a:pt x="674467" y="583496"/>
                  </a:cubicBezTo>
                  <a:cubicBezTo>
                    <a:pt x="653830" y="598842"/>
                    <a:pt x="568634" y="629533"/>
                    <a:pt x="499842" y="624771"/>
                  </a:cubicBezTo>
                  <a:cubicBezTo>
                    <a:pt x="431050" y="620009"/>
                    <a:pt x="291879" y="613129"/>
                    <a:pt x="261717" y="554921"/>
                  </a:cubicBezTo>
                  <a:cubicBezTo>
                    <a:pt x="231555" y="496713"/>
                    <a:pt x="283942" y="346958"/>
                    <a:pt x="318867" y="275521"/>
                  </a:cubicBezTo>
                  <a:cubicBezTo>
                    <a:pt x="353792" y="204084"/>
                    <a:pt x="457509" y="163338"/>
                    <a:pt x="471267" y="126296"/>
                  </a:cubicBezTo>
                  <a:cubicBezTo>
                    <a:pt x="485025" y="89254"/>
                    <a:pt x="449042" y="32633"/>
                    <a:pt x="401417" y="53271"/>
                  </a:cubicBezTo>
                  <a:cubicBezTo>
                    <a:pt x="353792" y="73908"/>
                    <a:pt x="251663" y="185563"/>
                    <a:pt x="185517" y="250121"/>
                  </a:cubicBezTo>
                  <a:cubicBezTo>
                    <a:pt x="119371" y="314679"/>
                    <a:pt x="20946" y="433742"/>
                    <a:pt x="4542" y="440621"/>
                  </a:cubicBezTo>
                  <a:cubicBezTo>
                    <a:pt x="-11862" y="447500"/>
                    <a:pt x="17242" y="349075"/>
                    <a:pt x="74392" y="2786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818944D6-023E-2760-40B1-D57EE35497DA}"/>
              </a:ext>
            </a:extLst>
          </p:cNvPr>
          <p:cNvGrpSpPr/>
          <p:nvPr/>
        </p:nvGrpSpPr>
        <p:grpSpPr>
          <a:xfrm>
            <a:off x="2746043" y="5050983"/>
            <a:ext cx="793854" cy="971598"/>
            <a:chOff x="6968949" y="3600434"/>
            <a:chExt cx="793854" cy="971598"/>
          </a:xfrm>
          <a:solidFill>
            <a:schemeClr val="bg1">
              <a:lumMod val="50000"/>
            </a:schemeClr>
          </a:solidFill>
        </p:grpSpPr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413EE746-2CAC-1895-5101-AD6DCB5C8582}"/>
                </a:ext>
              </a:extLst>
            </p:cNvPr>
            <p:cNvSpPr/>
            <p:nvPr/>
          </p:nvSpPr>
          <p:spPr>
            <a:xfrm>
              <a:off x="6968949" y="3733101"/>
              <a:ext cx="793854" cy="420018"/>
            </a:xfrm>
            <a:custGeom>
              <a:avLst/>
              <a:gdLst>
                <a:gd name="connsiteX0" fmla="*/ 176 w 793854"/>
                <a:gd name="connsiteY0" fmla="*/ 137224 h 420018"/>
                <a:gd name="connsiteX1" fmla="*/ 139876 w 793854"/>
                <a:gd name="connsiteY1" fmla="*/ 232474 h 420018"/>
                <a:gd name="connsiteX2" fmla="*/ 311326 w 793854"/>
                <a:gd name="connsiteY2" fmla="*/ 213424 h 420018"/>
                <a:gd name="connsiteX3" fmla="*/ 231951 w 793854"/>
                <a:gd name="connsiteY3" fmla="*/ 315024 h 420018"/>
                <a:gd name="connsiteX4" fmla="*/ 222426 w 793854"/>
                <a:gd name="connsiteY4" fmla="*/ 368999 h 420018"/>
                <a:gd name="connsiteX5" fmla="*/ 263701 w 793854"/>
                <a:gd name="connsiteY5" fmla="*/ 400749 h 420018"/>
                <a:gd name="connsiteX6" fmla="*/ 533576 w 793854"/>
                <a:gd name="connsiteY6" fmla="*/ 410274 h 420018"/>
                <a:gd name="connsiteX7" fmla="*/ 781226 w 793854"/>
                <a:gd name="connsiteY7" fmla="*/ 257874 h 420018"/>
                <a:gd name="connsiteX8" fmla="*/ 746301 w 793854"/>
                <a:gd name="connsiteY8" fmla="*/ 210249 h 420018"/>
                <a:gd name="connsiteX9" fmla="*/ 647876 w 793854"/>
                <a:gd name="connsiteY9" fmla="*/ 143574 h 420018"/>
                <a:gd name="connsiteX10" fmla="*/ 514526 w 793854"/>
                <a:gd name="connsiteY10" fmla="*/ 699 h 420018"/>
                <a:gd name="connsiteX11" fmla="*/ 571676 w 793854"/>
                <a:gd name="connsiteY11" fmla="*/ 95949 h 420018"/>
                <a:gd name="connsiteX12" fmla="*/ 638351 w 793854"/>
                <a:gd name="connsiteY12" fmla="*/ 251524 h 420018"/>
                <a:gd name="connsiteX13" fmla="*/ 565326 w 793854"/>
                <a:gd name="connsiteY13" fmla="*/ 311849 h 420018"/>
                <a:gd name="connsiteX14" fmla="*/ 336726 w 793854"/>
                <a:gd name="connsiteY14" fmla="*/ 362649 h 420018"/>
                <a:gd name="connsiteX15" fmla="*/ 289101 w 793854"/>
                <a:gd name="connsiteY15" fmla="*/ 308674 h 420018"/>
                <a:gd name="connsiteX16" fmla="*/ 371651 w 793854"/>
                <a:gd name="connsiteY16" fmla="*/ 197549 h 420018"/>
                <a:gd name="connsiteX17" fmla="*/ 511351 w 793854"/>
                <a:gd name="connsiteY17" fmla="*/ 149924 h 420018"/>
                <a:gd name="connsiteX18" fmla="*/ 444676 w 793854"/>
                <a:gd name="connsiteY18" fmla="*/ 137224 h 420018"/>
                <a:gd name="connsiteX19" fmla="*/ 393876 w 793854"/>
                <a:gd name="connsiteY19" fmla="*/ 86424 h 420018"/>
                <a:gd name="connsiteX20" fmla="*/ 273226 w 793854"/>
                <a:gd name="connsiteY20" fmla="*/ 143574 h 420018"/>
                <a:gd name="connsiteX21" fmla="*/ 168451 w 793854"/>
                <a:gd name="connsiteY21" fmla="*/ 178499 h 420018"/>
                <a:gd name="connsiteX22" fmla="*/ 176 w 793854"/>
                <a:gd name="connsiteY22" fmla="*/ 137224 h 4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3854" h="420018">
                  <a:moveTo>
                    <a:pt x="176" y="137224"/>
                  </a:moveTo>
                  <a:cubicBezTo>
                    <a:pt x="-4586" y="146220"/>
                    <a:pt x="88018" y="219774"/>
                    <a:pt x="139876" y="232474"/>
                  </a:cubicBezTo>
                  <a:cubicBezTo>
                    <a:pt x="191734" y="245174"/>
                    <a:pt x="295980" y="199666"/>
                    <a:pt x="311326" y="213424"/>
                  </a:cubicBezTo>
                  <a:cubicBezTo>
                    <a:pt x="326672" y="227182"/>
                    <a:pt x="246768" y="289095"/>
                    <a:pt x="231951" y="315024"/>
                  </a:cubicBezTo>
                  <a:cubicBezTo>
                    <a:pt x="217134" y="340953"/>
                    <a:pt x="217134" y="354712"/>
                    <a:pt x="222426" y="368999"/>
                  </a:cubicBezTo>
                  <a:cubicBezTo>
                    <a:pt x="227718" y="383286"/>
                    <a:pt x="211843" y="393870"/>
                    <a:pt x="263701" y="400749"/>
                  </a:cubicBezTo>
                  <a:cubicBezTo>
                    <a:pt x="315559" y="407628"/>
                    <a:pt x="447322" y="434087"/>
                    <a:pt x="533576" y="410274"/>
                  </a:cubicBezTo>
                  <a:cubicBezTo>
                    <a:pt x="619830" y="386462"/>
                    <a:pt x="745772" y="291211"/>
                    <a:pt x="781226" y="257874"/>
                  </a:cubicBezTo>
                  <a:cubicBezTo>
                    <a:pt x="816680" y="224537"/>
                    <a:pt x="768526" y="229299"/>
                    <a:pt x="746301" y="210249"/>
                  </a:cubicBezTo>
                  <a:cubicBezTo>
                    <a:pt x="724076" y="191199"/>
                    <a:pt x="686505" y="178499"/>
                    <a:pt x="647876" y="143574"/>
                  </a:cubicBezTo>
                  <a:cubicBezTo>
                    <a:pt x="609247" y="108649"/>
                    <a:pt x="527226" y="8636"/>
                    <a:pt x="514526" y="699"/>
                  </a:cubicBezTo>
                  <a:cubicBezTo>
                    <a:pt x="501826" y="-7238"/>
                    <a:pt x="551039" y="54145"/>
                    <a:pt x="571676" y="95949"/>
                  </a:cubicBezTo>
                  <a:cubicBezTo>
                    <a:pt x="592314" y="137753"/>
                    <a:pt x="639409" y="215541"/>
                    <a:pt x="638351" y="251524"/>
                  </a:cubicBezTo>
                  <a:cubicBezTo>
                    <a:pt x="637293" y="287507"/>
                    <a:pt x="615597" y="293328"/>
                    <a:pt x="565326" y="311849"/>
                  </a:cubicBezTo>
                  <a:cubicBezTo>
                    <a:pt x="515055" y="330370"/>
                    <a:pt x="382763" y="363178"/>
                    <a:pt x="336726" y="362649"/>
                  </a:cubicBezTo>
                  <a:cubicBezTo>
                    <a:pt x="290689" y="362120"/>
                    <a:pt x="283280" y="336191"/>
                    <a:pt x="289101" y="308674"/>
                  </a:cubicBezTo>
                  <a:cubicBezTo>
                    <a:pt x="294922" y="281157"/>
                    <a:pt x="334609" y="224007"/>
                    <a:pt x="371651" y="197549"/>
                  </a:cubicBezTo>
                  <a:cubicBezTo>
                    <a:pt x="408693" y="171091"/>
                    <a:pt x="499180" y="159978"/>
                    <a:pt x="511351" y="149924"/>
                  </a:cubicBezTo>
                  <a:cubicBezTo>
                    <a:pt x="523522" y="139870"/>
                    <a:pt x="464255" y="147807"/>
                    <a:pt x="444676" y="137224"/>
                  </a:cubicBezTo>
                  <a:cubicBezTo>
                    <a:pt x="425097" y="126641"/>
                    <a:pt x="422451" y="85366"/>
                    <a:pt x="393876" y="86424"/>
                  </a:cubicBezTo>
                  <a:cubicBezTo>
                    <a:pt x="365301" y="87482"/>
                    <a:pt x="310797" y="128228"/>
                    <a:pt x="273226" y="143574"/>
                  </a:cubicBezTo>
                  <a:cubicBezTo>
                    <a:pt x="235655" y="158920"/>
                    <a:pt x="209726" y="180086"/>
                    <a:pt x="168451" y="178499"/>
                  </a:cubicBezTo>
                  <a:cubicBezTo>
                    <a:pt x="127176" y="176912"/>
                    <a:pt x="4938" y="128228"/>
                    <a:pt x="176" y="137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545B6FC7-F482-8962-BC86-05CEBFDE525A}"/>
                </a:ext>
              </a:extLst>
            </p:cNvPr>
            <p:cNvSpPr/>
            <p:nvPr/>
          </p:nvSpPr>
          <p:spPr>
            <a:xfrm>
              <a:off x="7312021" y="3600434"/>
              <a:ext cx="193196" cy="853680"/>
            </a:xfrm>
            <a:custGeom>
              <a:avLst/>
              <a:gdLst>
                <a:gd name="connsiteX0" fmla="*/ 4 w 193196"/>
                <a:gd name="connsiteY0" fmla="*/ 28591 h 853680"/>
                <a:gd name="connsiteX1" fmla="*/ 79379 w 193196"/>
                <a:gd name="connsiteY1" fmla="*/ 63516 h 853680"/>
                <a:gd name="connsiteX2" fmla="*/ 123829 w 193196"/>
                <a:gd name="connsiteY2" fmla="*/ 219091 h 853680"/>
                <a:gd name="connsiteX3" fmla="*/ 114304 w 193196"/>
                <a:gd name="connsiteY3" fmla="*/ 444516 h 853680"/>
                <a:gd name="connsiteX4" fmla="*/ 117479 w 193196"/>
                <a:gd name="connsiteY4" fmla="*/ 844566 h 853680"/>
                <a:gd name="connsiteX5" fmla="*/ 171454 w 193196"/>
                <a:gd name="connsiteY5" fmla="*/ 669941 h 853680"/>
                <a:gd name="connsiteX6" fmla="*/ 187329 w 193196"/>
                <a:gd name="connsiteY6" fmla="*/ 66691 h 853680"/>
                <a:gd name="connsiteX7" fmla="*/ 76204 w 193196"/>
                <a:gd name="connsiteY7" fmla="*/ 9541 h 853680"/>
                <a:gd name="connsiteX8" fmla="*/ 4 w 193196"/>
                <a:gd name="connsiteY8" fmla="*/ 28591 h 8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96" h="853680">
                  <a:moveTo>
                    <a:pt x="4" y="28591"/>
                  </a:moveTo>
                  <a:cubicBezTo>
                    <a:pt x="533" y="37587"/>
                    <a:pt x="58742" y="31766"/>
                    <a:pt x="79379" y="63516"/>
                  </a:cubicBezTo>
                  <a:cubicBezTo>
                    <a:pt x="100016" y="95266"/>
                    <a:pt x="118008" y="155591"/>
                    <a:pt x="123829" y="219091"/>
                  </a:cubicBezTo>
                  <a:cubicBezTo>
                    <a:pt x="129650" y="282591"/>
                    <a:pt x="115362" y="340270"/>
                    <a:pt x="114304" y="444516"/>
                  </a:cubicBezTo>
                  <a:cubicBezTo>
                    <a:pt x="113246" y="548762"/>
                    <a:pt x="107954" y="806995"/>
                    <a:pt x="117479" y="844566"/>
                  </a:cubicBezTo>
                  <a:cubicBezTo>
                    <a:pt x="127004" y="882137"/>
                    <a:pt x="159812" y="799587"/>
                    <a:pt x="171454" y="669941"/>
                  </a:cubicBezTo>
                  <a:cubicBezTo>
                    <a:pt x="183096" y="540295"/>
                    <a:pt x="203204" y="176758"/>
                    <a:pt x="187329" y="66691"/>
                  </a:cubicBezTo>
                  <a:cubicBezTo>
                    <a:pt x="171454" y="-43376"/>
                    <a:pt x="102133" y="18008"/>
                    <a:pt x="76204" y="9541"/>
                  </a:cubicBezTo>
                  <a:cubicBezTo>
                    <a:pt x="50275" y="1074"/>
                    <a:pt x="-525" y="19595"/>
                    <a:pt x="4" y="28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5347936A-B818-A99B-4906-D1B3EFC79B87}"/>
                </a:ext>
              </a:extLst>
            </p:cNvPr>
            <p:cNvSpPr/>
            <p:nvPr/>
          </p:nvSpPr>
          <p:spPr>
            <a:xfrm>
              <a:off x="7146625" y="4298216"/>
              <a:ext cx="368600" cy="246627"/>
            </a:xfrm>
            <a:custGeom>
              <a:avLst/>
              <a:gdLst>
                <a:gd name="connsiteX0" fmla="*/ 368600 w 368600"/>
                <a:gd name="connsiteY0" fmla="*/ 105509 h 246627"/>
                <a:gd name="connsiteX1" fmla="*/ 320975 w 368600"/>
                <a:gd name="connsiteY1" fmla="*/ 172184 h 246627"/>
                <a:gd name="connsiteX2" fmla="*/ 206675 w 368600"/>
                <a:gd name="connsiteY2" fmla="*/ 242034 h 246627"/>
                <a:gd name="connsiteX3" fmla="*/ 66975 w 368600"/>
                <a:gd name="connsiteY3" fmla="*/ 232509 h 246627"/>
                <a:gd name="connsiteX4" fmla="*/ 9825 w 368600"/>
                <a:gd name="connsiteY4" fmla="*/ 172184 h 246627"/>
                <a:gd name="connsiteX5" fmla="*/ 13000 w 368600"/>
                <a:gd name="connsiteY5" fmla="*/ 111859 h 246627"/>
                <a:gd name="connsiteX6" fmla="*/ 136825 w 368600"/>
                <a:gd name="connsiteY6" fmla="*/ 64234 h 246627"/>
                <a:gd name="connsiteX7" fmla="*/ 95550 w 368600"/>
                <a:gd name="connsiteY7" fmla="*/ 95984 h 246627"/>
                <a:gd name="connsiteX8" fmla="*/ 47925 w 368600"/>
                <a:gd name="connsiteY8" fmla="*/ 143609 h 246627"/>
                <a:gd name="connsiteX9" fmla="*/ 101900 w 368600"/>
                <a:gd name="connsiteY9" fmla="*/ 162659 h 246627"/>
                <a:gd name="connsiteX10" fmla="*/ 267000 w 368600"/>
                <a:gd name="connsiteY10" fmla="*/ 153134 h 246627"/>
                <a:gd name="connsiteX11" fmla="*/ 320975 w 368600"/>
                <a:gd name="connsiteY11" fmla="*/ 734 h 246627"/>
                <a:gd name="connsiteX12" fmla="*/ 368600 w 368600"/>
                <a:gd name="connsiteY12" fmla="*/ 105509 h 2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600" h="246627">
                  <a:moveTo>
                    <a:pt x="368600" y="105509"/>
                  </a:moveTo>
                  <a:cubicBezTo>
                    <a:pt x="368600" y="134084"/>
                    <a:pt x="347962" y="149430"/>
                    <a:pt x="320975" y="172184"/>
                  </a:cubicBezTo>
                  <a:cubicBezTo>
                    <a:pt x="293987" y="194938"/>
                    <a:pt x="249008" y="231980"/>
                    <a:pt x="206675" y="242034"/>
                  </a:cubicBezTo>
                  <a:cubicBezTo>
                    <a:pt x="164342" y="252088"/>
                    <a:pt x="99783" y="244151"/>
                    <a:pt x="66975" y="232509"/>
                  </a:cubicBezTo>
                  <a:cubicBezTo>
                    <a:pt x="34167" y="220867"/>
                    <a:pt x="18821" y="192292"/>
                    <a:pt x="9825" y="172184"/>
                  </a:cubicBezTo>
                  <a:cubicBezTo>
                    <a:pt x="829" y="152076"/>
                    <a:pt x="-8167" y="129851"/>
                    <a:pt x="13000" y="111859"/>
                  </a:cubicBezTo>
                  <a:cubicBezTo>
                    <a:pt x="34167" y="93867"/>
                    <a:pt x="123067" y="66880"/>
                    <a:pt x="136825" y="64234"/>
                  </a:cubicBezTo>
                  <a:cubicBezTo>
                    <a:pt x="150583" y="61588"/>
                    <a:pt x="110367" y="82755"/>
                    <a:pt x="95550" y="95984"/>
                  </a:cubicBezTo>
                  <a:cubicBezTo>
                    <a:pt x="80733" y="109213"/>
                    <a:pt x="46867" y="132497"/>
                    <a:pt x="47925" y="143609"/>
                  </a:cubicBezTo>
                  <a:cubicBezTo>
                    <a:pt x="48983" y="154721"/>
                    <a:pt x="65388" y="161072"/>
                    <a:pt x="101900" y="162659"/>
                  </a:cubicBezTo>
                  <a:cubicBezTo>
                    <a:pt x="138412" y="164246"/>
                    <a:pt x="230487" y="180122"/>
                    <a:pt x="267000" y="153134"/>
                  </a:cubicBezTo>
                  <a:cubicBezTo>
                    <a:pt x="303513" y="126146"/>
                    <a:pt x="304042" y="10259"/>
                    <a:pt x="320975" y="734"/>
                  </a:cubicBezTo>
                  <a:cubicBezTo>
                    <a:pt x="337908" y="-8791"/>
                    <a:pt x="368600" y="76934"/>
                    <a:pt x="368600" y="1055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DBB6021E-ECF3-9F63-BE5F-704E973510E2}"/>
                </a:ext>
              </a:extLst>
            </p:cNvPr>
            <p:cNvSpPr/>
            <p:nvPr/>
          </p:nvSpPr>
          <p:spPr>
            <a:xfrm>
              <a:off x="7191375" y="4346137"/>
              <a:ext cx="496581" cy="225895"/>
            </a:xfrm>
            <a:custGeom>
              <a:avLst/>
              <a:gdLst>
                <a:gd name="connsiteX0" fmla="*/ 0 w 496581"/>
                <a:gd name="connsiteY0" fmla="*/ 38538 h 225895"/>
                <a:gd name="connsiteX1" fmla="*/ 193675 w 496581"/>
                <a:gd name="connsiteY1" fmla="*/ 438 h 225895"/>
                <a:gd name="connsiteX2" fmla="*/ 361950 w 496581"/>
                <a:gd name="connsiteY2" fmla="*/ 67113 h 225895"/>
                <a:gd name="connsiteX3" fmla="*/ 358775 w 496581"/>
                <a:gd name="connsiteY3" fmla="*/ 38538 h 225895"/>
                <a:gd name="connsiteX4" fmla="*/ 479425 w 496581"/>
                <a:gd name="connsiteY4" fmla="*/ 136963 h 225895"/>
                <a:gd name="connsiteX5" fmla="*/ 482600 w 496581"/>
                <a:gd name="connsiteY5" fmla="*/ 225863 h 225895"/>
                <a:gd name="connsiteX6" fmla="*/ 355600 w 496581"/>
                <a:gd name="connsiteY6" fmla="*/ 146488 h 225895"/>
                <a:gd name="connsiteX7" fmla="*/ 282575 w 496581"/>
                <a:gd name="connsiteY7" fmla="*/ 82988 h 225895"/>
                <a:gd name="connsiteX8" fmla="*/ 193675 w 496581"/>
                <a:gd name="connsiteY8" fmla="*/ 44888 h 225895"/>
                <a:gd name="connsiteX9" fmla="*/ 0 w 496581"/>
                <a:gd name="connsiteY9" fmla="*/ 38538 h 2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581" h="225895">
                  <a:moveTo>
                    <a:pt x="0" y="38538"/>
                  </a:moveTo>
                  <a:cubicBezTo>
                    <a:pt x="0" y="31130"/>
                    <a:pt x="133350" y="-4325"/>
                    <a:pt x="193675" y="438"/>
                  </a:cubicBezTo>
                  <a:cubicBezTo>
                    <a:pt x="254000" y="5200"/>
                    <a:pt x="334433" y="60763"/>
                    <a:pt x="361950" y="67113"/>
                  </a:cubicBezTo>
                  <a:cubicBezTo>
                    <a:pt x="389467" y="73463"/>
                    <a:pt x="339196" y="26896"/>
                    <a:pt x="358775" y="38538"/>
                  </a:cubicBezTo>
                  <a:cubicBezTo>
                    <a:pt x="378354" y="50180"/>
                    <a:pt x="458788" y="105742"/>
                    <a:pt x="479425" y="136963"/>
                  </a:cubicBezTo>
                  <a:cubicBezTo>
                    <a:pt x="500062" y="168184"/>
                    <a:pt x="503237" y="224276"/>
                    <a:pt x="482600" y="225863"/>
                  </a:cubicBezTo>
                  <a:cubicBezTo>
                    <a:pt x="461963" y="227450"/>
                    <a:pt x="388937" y="170300"/>
                    <a:pt x="355600" y="146488"/>
                  </a:cubicBezTo>
                  <a:cubicBezTo>
                    <a:pt x="322263" y="122676"/>
                    <a:pt x="309563" y="99921"/>
                    <a:pt x="282575" y="82988"/>
                  </a:cubicBezTo>
                  <a:cubicBezTo>
                    <a:pt x="255588" y="66055"/>
                    <a:pt x="239183" y="48592"/>
                    <a:pt x="193675" y="44888"/>
                  </a:cubicBezTo>
                  <a:cubicBezTo>
                    <a:pt x="148167" y="41184"/>
                    <a:pt x="0" y="45946"/>
                    <a:pt x="0" y="385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052248F5-5620-DE09-0A4B-3F0661A61289}"/>
              </a:ext>
            </a:extLst>
          </p:cNvPr>
          <p:cNvGrpSpPr/>
          <p:nvPr/>
        </p:nvGrpSpPr>
        <p:grpSpPr>
          <a:xfrm>
            <a:off x="2300818" y="3957977"/>
            <a:ext cx="817559" cy="1022692"/>
            <a:chOff x="7018364" y="2324081"/>
            <a:chExt cx="817559" cy="1022692"/>
          </a:xfrm>
          <a:solidFill>
            <a:schemeClr val="bg1">
              <a:lumMod val="50000"/>
            </a:schemeClr>
          </a:solidFill>
        </p:grpSpPr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CF066078-00E8-D343-043C-03A0BBD8E8B8}"/>
                </a:ext>
              </a:extLst>
            </p:cNvPr>
            <p:cNvSpPr/>
            <p:nvPr/>
          </p:nvSpPr>
          <p:spPr>
            <a:xfrm>
              <a:off x="7018364" y="2511414"/>
              <a:ext cx="457152" cy="203873"/>
            </a:xfrm>
            <a:custGeom>
              <a:avLst/>
              <a:gdLst>
                <a:gd name="connsiteX0" fmla="*/ 7911 w 457152"/>
                <a:gd name="connsiteY0" fmla="*/ 11 h 203873"/>
                <a:gd name="connsiteX1" fmla="*/ 14261 w 457152"/>
                <a:gd name="connsiteY1" fmla="*/ 101611 h 203873"/>
                <a:gd name="connsiteX2" fmla="*/ 74586 w 457152"/>
                <a:gd name="connsiteY2" fmla="*/ 200036 h 203873"/>
                <a:gd name="connsiteX3" fmla="*/ 239686 w 457152"/>
                <a:gd name="connsiteY3" fmla="*/ 174636 h 203873"/>
                <a:gd name="connsiteX4" fmla="*/ 452411 w 457152"/>
                <a:gd name="connsiteY4" fmla="*/ 88911 h 203873"/>
                <a:gd name="connsiteX5" fmla="*/ 369861 w 457152"/>
                <a:gd name="connsiteY5" fmla="*/ 41286 h 203873"/>
                <a:gd name="connsiteX6" fmla="*/ 169836 w 457152"/>
                <a:gd name="connsiteY6" fmla="*/ 111136 h 203873"/>
                <a:gd name="connsiteX7" fmla="*/ 109511 w 457152"/>
                <a:gd name="connsiteY7" fmla="*/ 107961 h 203873"/>
                <a:gd name="connsiteX8" fmla="*/ 7911 w 457152"/>
                <a:gd name="connsiteY8" fmla="*/ 11 h 20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52" h="203873">
                  <a:moveTo>
                    <a:pt x="7911" y="11"/>
                  </a:moveTo>
                  <a:cubicBezTo>
                    <a:pt x="-7964" y="-1047"/>
                    <a:pt x="3149" y="68274"/>
                    <a:pt x="14261" y="101611"/>
                  </a:cubicBezTo>
                  <a:cubicBezTo>
                    <a:pt x="25373" y="134948"/>
                    <a:pt x="37015" y="187865"/>
                    <a:pt x="74586" y="200036"/>
                  </a:cubicBezTo>
                  <a:cubicBezTo>
                    <a:pt x="112157" y="212207"/>
                    <a:pt x="176715" y="193157"/>
                    <a:pt x="239686" y="174636"/>
                  </a:cubicBezTo>
                  <a:cubicBezTo>
                    <a:pt x="302657" y="156115"/>
                    <a:pt x="430715" y="111136"/>
                    <a:pt x="452411" y="88911"/>
                  </a:cubicBezTo>
                  <a:cubicBezTo>
                    <a:pt x="474107" y="66686"/>
                    <a:pt x="416957" y="37582"/>
                    <a:pt x="369861" y="41286"/>
                  </a:cubicBezTo>
                  <a:cubicBezTo>
                    <a:pt x="322765" y="44990"/>
                    <a:pt x="213228" y="100024"/>
                    <a:pt x="169836" y="111136"/>
                  </a:cubicBezTo>
                  <a:cubicBezTo>
                    <a:pt x="126444" y="122248"/>
                    <a:pt x="135969" y="121719"/>
                    <a:pt x="109511" y="107961"/>
                  </a:cubicBezTo>
                  <a:cubicBezTo>
                    <a:pt x="83053" y="94203"/>
                    <a:pt x="23786" y="1069"/>
                    <a:pt x="7911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2ED07F42-1894-74CA-0E66-1013A5FE1634}"/>
                </a:ext>
              </a:extLst>
            </p:cNvPr>
            <p:cNvSpPr/>
            <p:nvPr/>
          </p:nvSpPr>
          <p:spPr>
            <a:xfrm>
              <a:off x="7080371" y="2324081"/>
              <a:ext cx="286311" cy="1022692"/>
            </a:xfrm>
            <a:custGeom>
              <a:avLst/>
              <a:gdLst>
                <a:gd name="connsiteX0" fmla="*/ 139579 w 286311"/>
                <a:gd name="connsiteY0" fmla="*/ 19 h 1022692"/>
                <a:gd name="connsiteX1" fmla="*/ 193554 w 286311"/>
                <a:gd name="connsiteY1" fmla="*/ 146069 h 1022692"/>
                <a:gd name="connsiteX2" fmla="*/ 164979 w 286311"/>
                <a:gd name="connsiteY2" fmla="*/ 323869 h 1022692"/>
                <a:gd name="connsiteX3" fmla="*/ 190379 w 286311"/>
                <a:gd name="connsiteY3" fmla="*/ 295294 h 1022692"/>
                <a:gd name="connsiteX4" fmla="*/ 9404 w 286311"/>
                <a:gd name="connsiteY4" fmla="*/ 835044 h 1022692"/>
                <a:gd name="connsiteX5" fmla="*/ 31629 w 286311"/>
                <a:gd name="connsiteY5" fmla="*/ 1016019 h 1022692"/>
                <a:gd name="connsiteX6" fmla="*/ 82429 w 286311"/>
                <a:gd name="connsiteY6" fmla="*/ 933469 h 1022692"/>
                <a:gd name="connsiteX7" fmla="*/ 218954 w 286311"/>
                <a:gd name="connsiteY7" fmla="*/ 476269 h 1022692"/>
                <a:gd name="connsiteX8" fmla="*/ 285629 w 286311"/>
                <a:gd name="connsiteY8" fmla="*/ 155594 h 1022692"/>
                <a:gd name="connsiteX9" fmla="*/ 139579 w 286311"/>
                <a:gd name="connsiteY9" fmla="*/ 19 h 1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311" h="1022692">
                  <a:moveTo>
                    <a:pt x="139579" y="19"/>
                  </a:moveTo>
                  <a:cubicBezTo>
                    <a:pt x="124233" y="-1569"/>
                    <a:pt x="189321" y="92094"/>
                    <a:pt x="193554" y="146069"/>
                  </a:cubicBezTo>
                  <a:cubicBezTo>
                    <a:pt x="197787" y="200044"/>
                    <a:pt x="165508" y="298998"/>
                    <a:pt x="164979" y="323869"/>
                  </a:cubicBezTo>
                  <a:cubicBezTo>
                    <a:pt x="164450" y="348740"/>
                    <a:pt x="216308" y="210098"/>
                    <a:pt x="190379" y="295294"/>
                  </a:cubicBezTo>
                  <a:cubicBezTo>
                    <a:pt x="164450" y="380490"/>
                    <a:pt x="35862" y="714923"/>
                    <a:pt x="9404" y="835044"/>
                  </a:cubicBezTo>
                  <a:cubicBezTo>
                    <a:pt x="-17054" y="955165"/>
                    <a:pt x="19458" y="999615"/>
                    <a:pt x="31629" y="1016019"/>
                  </a:cubicBezTo>
                  <a:cubicBezTo>
                    <a:pt x="43800" y="1032423"/>
                    <a:pt x="51208" y="1023427"/>
                    <a:pt x="82429" y="933469"/>
                  </a:cubicBezTo>
                  <a:cubicBezTo>
                    <a:pt x="113650" y="843511"/>
                    <a:pt x="185087" y="605915"/>
                    <a:pt x="218954" y="476269"/>
                  </a:cubicBezTo>
                  <a:cubicBezTo>
                    <a:pt x="252821" y="346623"/>
                    <a:pt x="291979" y="233911"/>
                    <a:pt x="285629" y="155594"/>
                  </a:cubicBezTo>
                  <a:cubicBezTo>
                    <a:pt x="279279" y="77277"/>
                    <a:pt x="154925" y="1607"/>
                    <a:pt x="139579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F1AF0D6F-B1DB-7788-8A4C-EECBF8421C84}"/>
                </a:ext>
              </a:extLst>
            </p:cNvPr>
            <p:cNvSpPr/>
            <p:nvPr/>
          </p:nvSpPr>
          <p:spPr>
            <a:xfrm>
              <a:off x="7155083" y="2648654"/>
              <a:ext cx="680840" cy="625267"/>
            </a:xfrm>
            <a:custGeom>
              <a:avLst/>
              <a:gdLst>
                <a:gd name="connsiteX0" fmla="*/ 74392 w 680840"/>
                <a:gd name="connsiteY0" fmla="*/ 278696 h 625267"/>
                <a:gd name="connsiteX1" fmla="*/ 347442 w 680840"/>
                <a:gd name="connsiteY1" fmla="*/ 18346 h 625267"/>
                <a:gd name="connsiteX2" fmla="*/ 458567 w 680840"/>
                <a:gd name="connsiteY2" fmla="*/ 37396 h 625267"/>
                <a:gd name="connsiteX3" fmla="*/ 620492 w 680840"/>
                <a:gd name="connsiteY3" fmla="*/ 164396 h 625267"/>
                <a:gd name="connsiteX4" fmla="*/ 582392 w 680840"/>
                <a:gd name="connsiteY4" fmla="*/ 189796 h 625267"/>
                <a:gd name="connsiteX5" fmla="*/ 442692 w 680840"/>
                <a:gd name="connsiteY5" fmla="*/ 243771 h 625267"/>
                <a:gd name="connsiteX6" fmla="*/ 331567 w 680840"/>
                <a:gd name="connsiteY6" fmla="*/ 348546 h 625267"/>
                <a:gd name="connsiteX7" fmla="*/ 312517 w 680840"/>
                <a:gd name="connsiteY7" fmla="*/ 446971 h 625267"/>
                <a:gd name="connsiteX8" fmla="*/ 442692 w 680840"/>
                <a:gd name="connsiteY8" fmla="*/ 539046 h 625267"/>
                <a:gd name="connsiteX9" fmla="*/ 623667 w 680840"/>
                <a:gd name="connsiteY9" fmla="*/ 532696 h 625267"/>
                <a:gd name="connsiteX10" fmla="*/ 674467 w 680840"/>
                <a:gd name="connsiteY10" fmla="*/ 583496 h 625267"/>
                <a:gd name="connsiteX11" fmla="*/ 499842 w 680840"/>
                <a:gd name="connsiteY11" fmla="*/ 624771 h 625267"/>
                <a:gd name="connsiteX12" fmla="*/ 261717 w 680840"/>
                <a:gd name="connsiteY12" fmla="*/ 554921 h 625267"/>
                <a:gd name="connsiteX13" fmla="*/ 318867 w 680840"/>
                <a:gd name="connsiteY13" fmla="*/ 275521 h 625267"/>
                <a:gd name="connsiteX14" fmla="*/ 471267 w 680840"/>
                <a:gd name="connsiteY14" fmla="*/ 126296 h 625267"/>
                <a:gd name="connsiteX15" fmla="*/ 401417 w 680840"/>
                <a:gd name="connsiteY15" fmla="*/ 53271 h 625267"/>
                <a:gd name="connsiteX16" fmla="*/ 185517 w 680840"/>
                <a:gd name="connsiteY16" fmla="*/ 250121 h 625267"/>
                <a:gd name="connsiteX17" fmla="*/ 4542 w 680840"/>
                <a:gd name="connsiteY17" fmla="*/ 440621 h 625267"/>
                <a:gd name="connsiteX18" fmla="*/ 74392 w 680840"/>
                <a:gd name="connsiteY18" fmla="*/ 278696 h 6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840" h="625267">
                  <a:moveTo>
                    <a:pt x="74392" y="278696"/>
                  </a:moveTo>
                  <a:cubicBezTo>
                    <a:pt x="131542" y="208317"/>
                    <a:pt x="283413" y="58563"/>
                    <a:pt x="347442" y="18346"/>
                  </a:cubicBezTo>
                  <a:cubicBezTo>
                    <a:pt x="411471" y="-21871"/>
                    <a:pt x="413059" y="13054"/>
                    <a:pt x="458567" y="37396"/>
                  </a:cubicBezTo>
                  <a:cubicBezTo>
                    <a:pt x="504075" y="61738"/>
                    <a:pt x="599854" y="138996"/>
                    <a:pt x="620492" y="164396"/>
                  </a:cubicBezTo>
                  <a:cubicBezTo>
                    <a:pt x="641130" y="189796"/>
                    <a:pt x="612025" y="176567"/>
                    <a:pt x="582392" y="189796"/>
                  </a:cubicBezTo>
                  <a:cubicBezTo>
                    <a:pt x="552759" y="203025"/>
                    <a:pt x="484496" y="217313"/>
                    <a:pt x="442692" y="243771"/>
                  </a:cubicBezTo>
                  <a:cubicBezTo>
                    <a:pt x="400888" y="270229"/>
                    <a:pt x="353263" y="314679"/>
                    <a:pt x="331567" y="348546"/>
                  </a:cubicBezTo>
                  <a:cubicBezTo>
                    <a:pt x="309871" y="382413"/>
                    <a:pt x="293996" y="415221"/>
                    <a:pt x="312517" y="446971"/>
                  </a:cubicBezTo>
                  <a:cubicBezTo>
                    <a:pt x="331038" y="478721"/>
                    <a:pt x="390834" y="524759"/>
                    <a:pt x="442692" y="539046"/>
                  </a:cubicBezTo>
                  <a:cubicBezTo>
                    <a:pt x="494550" y="553333"/>
                    <a:pt x="585038" y="525288"/>
                    <a:pt x="623667" y="532696"/>
                  </a:cubicBezTo>
                  <a:cubicBezTo>
                    <a:pt x="662296" y="540104"/>
                    <a:pt x="695104" y="568150"/>
                    <a:pt x="674467" y="583496"/>
                  </a:cubicBezTo>
                  <a:cubicBezTo>
                    <a:pt x="653830" y="598842"/>
                    <a:pt x="568634" y="629533"/>
                    <a:pt x="499842" y="624771"/>
                  </a:cubicBezTo>
                  <a:cubicBezTo>
                    <a:pt x="431050" y="620009"/>
                    <a:pt x="291879" y="613129"/>
                    <a:pt x="261717" y="554921"/>
                  </a:cubicBezTo>
                  <a:cubicBezTo>
                    <a:pt x="231555" y="496713"/>
                    <a:pt x="283942" y="346958"/>
                    <a:pt x="318867" y="275521"/>
                  </a:cubicBezTo>
                  <a:cubicBezTo>
                    <a:pt x="353792" y="204084"/>
                    <a:pt x="457509" y="163338"/>
                    <a:pt x="471267" y="126296"/>
                  </a:cubicBezTo>
                  <a:cubicBezTo>
                    <a:pt x="485025" y="89254"/>
                    <a:pt x="449042" y="32633"/>
                    <a:pt x="401417" y="53271"/>
                  </a:cubicBezTo>
                  <a:cubicBezTo>
                    <a:pt x="353792" y="73908"/>
                    <a:pt x="251663" y="185563"/>
                    <a:pt x="185517" y="250121"/>
                  </a:cubicBezTo>
                  <a:cubicBezTo>
                    <a:pt x="119371" y="314679"/>
                    <a:pt x="20946" y="433742"/>
                    <a:pt x="4542" y="440621"/>
                  </a:cubicBezTo>
                  <a:cubicBezTo>
                    <a:pt x="-11862" y="447500"/>
                    <a:pt x="17242" y="349075"/>
                    <a:pt x="74392" y="2786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2C022B90-1FA9-0C8C-EA0E-77D60FAF7D9D}"/>
              </a:ext>
            </a:extLst>
          </p:cNvPr>
          <p:cNvGrpSpPr/>
          <p:nvPr/>
        </p:nvGrpSpPr>
        <p:grpSpPr>
          <a:xfrm>
            <a:off x="2673537" y="6307950"/>
            <a:ext cx="793854" cy="971598"/>
            <a:chOff x="6968949" y="3600434"/>
            <a:chExt cx="793854" cy="971598"/>
          </a:xfrm>
          <a:solidFill>
            <a:schemeClr val="bg1">
              <a:lumMod val="50000"/>
            </a:schemeClr>
          </a:solidFill>
        </p:grpSpPr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DD5D54DB-619F-C661-0E0E-78A6DBF54C8E}"/>
                </a:ext>
              </a:extLst>
            </p:cNvPr>
            <p:cNvSpPr/>
            <p:nvPr/>
          </p:nvSpPr>
          <p:spPr>
            <a:xfrm>
              <a:off x="6968949" y="3733101"/>
              <a:ext cx="793854" cy="420018"/>
            </a:xfrm>
            <a:custGeom>
              <a:avLst/>
              <a:gdLst>
                <a:gd name="connsiteX0" fmla="*/ 176 w 793854"/>
                <a:gd name="connsiteY0" fmla="*/ 137224 h 420018"/>
                <a:gd name="connsiteX1" fmla="*/ 139876 w 793854"/>
                <a:gd name="connsiteY1" fmla="*/ 232474 h 420018"/>
                <a:gd name="connsiteX2" fmla="*/ 311326 w 793854"/>
                <a:gd name="connsiteY2" fmla="*/ 213424 h 420018"/>
                <a:gd name="connsiteX3" fmla="*/ 231951 w 793854"/>
                <a:gd name="connsiteY3" fmla="*/ 315024 h 420018"/>
                <a:gd name="connsiteX4" fmla="*/ 222426 w 793854"/>
                <a:gd name="connsiteY4" fmla="*/ 368999 h 420018"/>
                <a:gd name="connsiteX5" fmla="*/ 263701 w 793854"/>
                <a:gd name="connsiteY5" fmla="*/ 400749 h 420018"/>
                <a:gd name="connsiteX6" fmla="*/ 533576 w 793854"/>
                <a:gd name="connsiteY6" fmla="*/ 410274 h 420018"/>
                <a:gd name="connsiteX7" fmla="*/ 781226 w 793854"/>
                <a:gd name="connsiteY7" fmla="*/ 257874 h 420018"/>
                <a:gd name="connsiteX8" fmla="*/ 746301 w 793854"/>
                <a:gd name="connsiteY8" fmla="*/ 210249 h 420018"/>
                <a:gd name="connsiteX9" fmla="*/ 647876 w 793854"/>
                <a:gd name="connsiteY9" fmla="*/ 143574 h 420018"/>
                <a:gd name="connsiteX10" fmla="*/ 514526 w 793854"/>
                <a:gd name="connsiteY10" fmla="*/ 699 h 420018"/>
                <a:gd name="connsiteX11" fmla="*/ 571676 w 793854"/>
                <a:gd name="connsiteY11" fmla="*/ 95949 h 420018"/>
                <a:gd name="connsiteX12" fmla="*/ 638351 w 793854"/>
                <a:gd name="connsiteY12" fmla="*/ 251524 h 420018"/>
                <a:gd name="connsiteX13" fmla="*/ 565326 w 793854"/>
                <a:gd name="connsiteY13" fmla="*/ 311849 h 420018"/>
                <a:gd name="connsiteX14" fmla="*/ 336726 w 793854"/>
                <a:gd name="connsiteY14" fmla="*/ 362649 h 420018"/>
                <a:gd name="connsiteX15" fmla="*/ 289101 w 793854"/>
                <a:gd name="connsiteY15" fmla="*/ 308674 h 420018"/>
                <a:gd name="connsiteX16" fmla="*/ 371651 w 793854"/>
                <a:gd name="connsiteY16" fmla="*/ 197549 h 420018"/>
                <a:gd name="connsiteX17" fmla="*/ 511351 w 793854"/>
                <a:gd name="connsiteY17" fmla="*/ 149924 h 420018"/>
                <a:gd name="connsiteX18" fmla="*/ 444676 w 793854"/>
                <a:gd name="connsiteY18" fmla="*/ 137224 h 420018"/>
                <a:gd name="connsiteX19" fmla="*/ 393876 w 793854"/>
                <a:gd name="connsiteY19" fmla="*/ 86424 h 420018"/>
                <a:gd name="connsiteX20" fmla="*/ 273226 w 793854"/>
                <a:gd name="connsiteY20" fmla="*/ 143574 h 420018"/>
                <a:gd name="connsiteX21" fmla="*/ 168451 w 793854"/>
                <a:gd name="connsiteY21" fmla="*/ 178499 h 420018"/>
                <a:gd name="connsiteX22" fmla="*/ 176 w 793854"/>
                <a:gd name="connsiteY22" fmla="*/ 137224 h 4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3854" h="420018">
                  <a:moveTo>
                    <a:pt x="176" y="137224"/>
                  </a:moveTo>
                  <a:cubicBezTo>
                    <a:pt x="-4586" y="146220"/>
                    <a:pt x="88018" y="219774"/>
                    <a:pt x="139876" y="232474"/>
                  </a:cubicBezTo>
                  <a:cubicBezTo>
                    <a:pt x="191734" y="245174"/>
                    <a:pt x="295980" y="199666"/>
                    <a:pt x="311326" y="213424"/>
                  </a:cubicBezTo>
                  <a:cubicBezTo>
                    <a:pt x="326672" y="227182"/>
                    <a:pt x="246768" y="289095"/>
                    <a:pt x="231951" y="315024"/>
                  </a:cubicBezTo>
                  <a:cubicBezTo>
                    <a:pt x="217134" y="340953"/>
                    <a:pt x="217134" y="354712"/>
                    <a:pt x="222426" y="368999"/>
                  </a:cubicBezTo>
                  <a:cubicBezTo>
                    <a:pt x="227718" y="383286"/>
                    <a:pt x="211843" y="393870"/>
                    <a:pt x="263701" y="400749"/>
                  </a:cubicBezTo>
                  <a:cubicBezTo>
                    <a:pt x="315559" y="407628"/>
                    <a:pt x="447322" y="434087"/>
                    <a:pt x="533576" y="410274"/>
                  </a:cubicBezTo>
                  <a:cubicBezTo>
                    <a:pt x="619830" y="386462"/>
                    <a:pt x="745772" y="291211"/>
                    <a:pt x="781226" y="257874"/>
                  </a:cubicBezTo>
                  <a:cubicBezTo>
                    <a:pt x="816680" y="224537"/>
                    <a:pt x="768526" y="229299"/>
                    <a:pt x="746301" y="210249"/>
                  </a:cubicBezTo>
                  <a:cubicBezTo>
                    <a:pt x="724076" y="191199"/>
                    <a:pt x="686505" y="178499"/>
                    <a:pt x="647876" y="143574"/>
                  </a:cubicBezTo>
                  <a:cubicBezTo>
                    <a:pt x="609247" y="108649"/>
                    <a:pt x="527226" y="8636"/>
                    <a:pt x="514526" y="699"/>
                  </a:cubicBezTo>
                  <a:cubicBezTo>
                    <a:pt x="501826" y="-7238"/>
                    <a:pt x="551039" y="54145"/>
                    <a:pt x="571676" y="95949"/>
                  </a:cubicBezTo>
                  <a:cubicBezTo>
                    <a:pt x="592314" y="137753"/>
                    <a:pt x="639409" y="215541"/>
                    <a:pt x="638351" y="251524"/>
                  </a:cubicBezTo>
                  <a:cubicBezTo>
                    <a:pt x="637293" y="287507"/>
                    <a:pt x="615597" y="293328"/>
                    <a:pt x="565326" y="311849"/>
                  </a:cubicBezTo>
                  <a:cubicBezTo>
                    <a:pt x="515055" y="330370"/>
                    <a:pt x="382763" y="363178"/>
                    <a:pt x="336726" y="362649"/>
                  </a:cubicBezTo>
                  <a:cubicBezTo>
                    <a:pt x="290689" y="362120"/>
                    <a:pt x="283280" y="336191"/>
                    <a:pt x="289101" y="308674"/>
                  </a:cubicBezTo>
                  <a:cubicBezTo>
                    <a:pt x="294922" y="281157"/>
                    <a:pt x="334609" y="224007"/>
                    <a:pt x="371651" y="197549"/>
                  </a:cubicBezTo>
                  <a:cubicBezTo>
                    <a:pt x="408693" y="171091"/>
                    <a:pt x="499180" y="159978"/>
                    <a:pt x="511351" y="149924"/>
                  </a:cubicBezTo>
                  <a:cubicBezTo>
                    <a:pt x="523522" y="139870"/>
                    <a:pt x="464255" y="147807"/>
                    <a:pt x="444676" y="137224"/>
                  </a:cubicBezTo>
                  <a:cubicBezTo>
                    <a:pt x="425097" y="126641"/>
                    <a:pt x="422451" y="85366"/>
                    <a:pt x="393876" y="86424"/>
                  </a:cubicBezTo>
                  <a:cubicBezTo>
                    <a:pt x="365301" y="87482"/>
                    <a:pt x="310797" y="128228"/>
                    <a:pt x="273226" y="143574"/>
                  </a:cubicBezTo>
                  <a:cubicBezTo>
                    <a:pt x="235655" y="158920"/>
                    <a:pt x="209726" y="180086"/>
                    <a:pt x="168451" y="178499"/>
                  </a:cubicBezTo>
                  <a:cubicBezTo>
                    <a:pt x="127176" y="176912"/>
                    <a:pt x="4938" y="128228"/>
                    <a:pt x="176" y="137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8A3F55BE-8F20-4BFA-14C3-E9927193835B}"/>
                </a:ext>
              </a:extLst>
            </p:cNvPr>
            <p:cNvSpPr/>
            <p:nvPr/>
          </p:nvSpPr>
          <p:spPr>
            <a:xfrm>
              <a:off x="7312021" y="3600434"/>
              <a:ext cx="193196" cy="853680"/>
            </a:xfrm>
            <a:custGeom>
              <a:avLst/>
              <a:gdLst>
                <a:gd name="connsiteX0" fmla="*/ 4 w 193196"/>
                <a:gd name="connsiteY0" fmla="*/ 28591 h 853680"/>
                <a:gd name="connsiteX1" fmla="*/ 79379 w 193196"/>
                <a:gd name="connsiteY1" fmla="*/ 63516 h 853680"/>
                <a:gd name="connsiteX2" fmla="*/ 123829 w 193196"/>
                <a:gd name="connsiteY2" fmla="*/ 219091 h 853680"/>
                <a:gd name="connsiteX3" fmla="*/ 114304 w 193196"/>
                <a:gd name="connsiteY3" fmla="*/ 444516 h 853680"/>
                <a:gd name="connsiteX4" fmla="*/ 117479 w 193196"/>
                <a:gd name="connsiteY4" fmla="*/ 844566 h 853680"/>
                <a:gd name="connsiteX5" fmla="*/ 171454 w 193196"/>
                <a:gd name="connsiteY5" fmla="*/ 669941 h 853680"/>
                <a:gd name="connsiteX6" fmla="*/ 187329 w 193196"/>
                <a:gd name="connsiteY6" fmla="*/ 66691 h 853680"/>
                <a:gd name="connsiteX7" fmla="*/ 76204 w 193196"/>
                <a:gd name="connsiteY7" fmla="*/ 9541 h 853680"/>
                <a:gd name="connsiteX8" fmla="*/ 4 w 193196"/>
                <a:gd name="connsiteY8" fmla="*/ 28591 h 8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96" h="853680">
                  <a:moveTo>
                    <a:pt x="4" y="28591"/>
                  </a:moveTo>
                  <a:cubicBezTo>
                    <a:pt x="533" y="37587"/>
                    <a:pt x="58742" y="31766"/>
                    <a:pt x="79379" y="63516"/>
                  </a:cubicBezTo>
                  <a:cubicBezTo>
                    <a:pt x="100016" y="95266"/>
                    <a:pt x="118008" y="155591"/>
                    <a:pt x="123829" y="219091"/>
                  </a:cubicBezTo>
                  <a:cubicBezTo>
                    <a:pt x="129650" y="282591"/>
                    <a:pt x="115362" y="340270"/>
                    <a:pt x="114304" y="444516"/>
                  </a:cubicBezTo>
                  <a:cubicBezTo>
                    <a:pt x="113246" y="548762"/>
                    <a:pt x="107954" y="806995"/>
                    <a:pt x="117479" y="844566"/>
                  </a:cubicBezTo>
                  <a:cubicBezTo>
                    <a:pt x="127004" y="882137"/>
                    <a:pt x="159812" y="799587"/>
                    <a:pt x="171454" y="669941"/>
                  </a:cubicBezTo>
                  <a:cubicBezTo>
                    <a:pt x="183096" y="540295"/>
                    <a:pt x="203204" y="176758"/>
                    <a:pt x="187329" y="66691"/>
                  </a:cubicBezTo>
                  <a:cubicBezTo>
                    <a:pt x="171454" y="-43376"/>
                    <a:pt x="102133" y="18008"/>
                    <a:pt x="76204" y="9541"/>
                  </a:cubicBezTo>
                  <a:cubicBezTo>
                    <a:pt x="50275" y="1074"/>
                    <a:pt x="-525" y="19595"/>
                    <a:pt x="4" y="28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FBFDD92C-399F-96B0-DA76-5B2C08A886CC}"/>
                </a:ext>
              </a:extLst>
            </p:cNvPr>
            <p:cNvSpPr/>
            <p:nvPr/>
          </p:nvSpPr>
          <p:spPr>
            <a:xfrm>
              <a:off x="7146625" y="4298216"/>
              <a:ext cx="368600" cy="246627"/>
            </a:xfrm>
            <a:custGeom>
              <a:avLst/>
              <a:gdLst>
                <a:gd name="connsiteX0" fmla="*/ 368600 w 368600"/>
                <a:gd name="connsiteY0" fmla="*/ 105509 h 246627"/>
                <a:gd name="connsiteX1" fmla="*/ 320975 w 368600"/>
                <a:gd name="connsiteY1" fmla="*/ 172184 h 246627"/>
                <a:gd name="connsiteX2" fmla="*/ 206675 w 368600"/>
                <a:gd name="connsiteY2" fmla="*/ 242034 h 246627"/>
                <a:gd name="connsiteX3" fmla="*/ 66975 w 368600"/>
                <a:gd name="connsiteY3" fmla="*/ 232509 h 246627"/>
                <a:gd name="connsiteX4" fmla="*/ 9825 w 368600"/>
                <a:gd name="connsiteY4" fmla="*/ 172184 h 246627"/>
                <a:gd name="connsiteX5" fmla="*/ 13000 w 368600"/>
                <a:gd name="connsiteY5" fmla="*/ 111859 h 246627"/>
                <a:gd name="connsiteX6" fmla="*/ 136825 w 368600"/>
                <a:gd name="connsiteY6" fmla="*/ 64234 h 246627"/>
                <a:gd name="connsiteX7" fmla="*/ 95550 w 368600"/>
                <a:gd name="connsiteY7" fmla="*/ 95984 h 246627"/>
                <a:gd name="connsiteX8" fmla="*/ 47925 w 368600"/>
                <a:gd name="connsiteY8" fmla="*/ 143609 h 246627"/>
                <a:gd name="connsiteX9" fmla="*/ 101900 w 368600"/>
                <a:gd name="connsiteY9" fmla="*/ 162659 h 246627"/>
                <a:gd name="connsiteX10" fmla="*/ 267000 w 368600"/>
                <a:gd name="connsiteY10" fmla="*/ 153134 h 246627"/>
                <a:gd name="connsiteX11" fmla="*/ 320975 w 368600"/>
                <a:gd name="connsiteY11" fmla="*/ 734 h 246627"/>
                <a:gd name="connsiteX12" fmla="*/ 368600 w 368600"/>
                <a:gd name="connsiteY12" fmla="*/ 105509 h 2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600" h="246627">
                  <a:moveTo>
                    <a:pt x="368600" y="105509"/>
                  </a:moveTo>
                  <a:cubicBezTo>
                    <a:pt x="368600" y="134084"/>
                    <a:pt x="347962" y="149430"/>
                    <a:pt x="320975" y="172184"/>
                  </a:cubicBezTo>
                  <a:cubicBezTo>
                    <a:pt x="293987" y="194938"/>
                    <a:pt x="249008" y="231980"/>
                    <a:pt x="206675" y="242034"/>
                  </a:cubicBezTo>
                  <a:cubicBezTo>
                    <a:pt x="164342" y="252088"/>
                    <a:pt x="99783" y="244151"/>
                    <a:pt x="66975" y="232509"/>
                  </a:cubicBezTo>
                  <a:cubicBezTo>
                    <a:pt x="34167" y="220867"/>
                    <a:pt x="18821" y="192292"/>
                    <a:pt x="9825" y="172184"/>
                  </a:cubicBezTo>
                  <a:cubicBezTo>
                    <a:pt x="829" y="152076"/>
                    <a:pt x="-8167" y="129851"/>
                    <a:pt x="13000" y="111859"/>
                  </a:cubicBezTo>
                  <a:cubicBezTo>
                    <a:pt x="34167" y="93867"/>
                    <a:pt x="123067" y="66880"/>
                    <a:pt x="136825" y="64234"/>
                  </a:cubicBezTo>
                  <a:cubicBezTo>
                    <a:pt x="150583" y="61588"/>
                    <a:pt x="110367" y="82755"/>
                    <a:pt x="95550" y="95984"/>
                  </a:cubicBezTo>
                  <a:cubicBezTo>
                    <a:pt x="80733" y="109213"/>
                    <a:pt x="46867" y="132497"/>
                    <a:pt x="47925" y="143609"/>
                  </a:cubicBezTo>
                  <a:cubicBezTo>
                    <a:pt x="48983" y="154721"/>
                    <a:pt x="65388" y="161072"/>
                    <a:pt x="101900" y="162659"/>
                  </a:cubicBezTo>
                  <a:cubicBezTo>
                    <a:pt x="138412" y="164246"/>
                    <a:pt x="230487" y="180122"/>
                    <a:pt x="267000" y="153134"/>
                  </a:cubicBezTo>
                  <a:cubicBezTo>
                    <a:pt x="303513" y="126146"/>
                    <a:pt x="304042" y="10259"/>
                    <a:pt x="320975" y="734"/>
                  </a:cubicBezTo>
                  <a:cubicBezTo>
                    <a:pt x="337908" y="-8791"/>
                    <a:pt x="368600" y="76934"/>
                    <a:pt x="368600" y="1055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03F13CA9-03F8-6320-3DB3-3AC4BF6F9701}"/>
                </a:ext>
              </a:extLst>
            </p:cNvPr>
            <p:cNvSpPr/>
            <p:nvPr/>
          </p:nvSpPr>
          <p:spPr>
            <a:xfrm>
              <a:off x="7191375" y="4346137"/>
              <a:ext cx="496581" cy="225895"/>
            </a:xfrm>
            <a:custGeom>
              <a:avLst/>
              <a:gdLst>
                <a:gd name="connsiteX0" fmla="*/ 0 w 496581"/>
                <a:gd name="connsiteY0" fmla="*/ 38538 h 225895"/>
                <a:gd name="connsiteX1" fmla="*/ 193675 w 496581"/>
                <a:gd name="connsiteY1" fmla="*/ 438 h 225895"/>
                <a:gd name="connsiteX2" fmla="*/ 361950 w 496581"/>
                <a:gd name="connsiteY2" fmla="*/ 67113 h 225895"/>
                <a:gd name="connsiteX3" fmla="*/ 358775 w 496581"/>
                <a:gd name="connsiteY3" fmla="*/ 38538 h 225895"/>
                <a:gd name="connsiteX4" fmla="*/ 479425 w 496581"/>
                <a:gd name="connsiteY4" fmla="*/ 136963 h 225895"/>
                <a:gd name="connsiteX5" fmla="*/ 482600 w 496581"/>
                <a:gd name="connsiteY5" fmla="*/ 225863 h 225895"/>
                <a:gd name="connsiteX6" fmla="*/ 355600 w 496581"/>
                <a:gd name="connsiteY6" fmla="*/ 146488 h 225895"/>
                <a:gd name="connsiteX7" fmla="*/ 282575 w 496581"/>
                <a:gd name="connsiteY7" fmla="*/ 82988 h 225895"/>
                <a:gd name="connsiteX8" fmla="*/ 193675 w 496581"/>
                <a:gd name="connsiteY8" fmla="*/ 44888 h 225895"/>
                <a:gd name="connsiteX9" fmla="*/ 0 w 496581"/>
                <a:gd name="connsiteY9" fmla="*/ 38538 h 2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581" h="225895">
                  <a:moveTo>
                    <a:pt x="0" y="38538"/>
                  </a:moveTo>
                  <a:cubicBezTo>
                    <a:pt x="0" y="31130"/>
                    <a:pt x="133350" y="-4325"/>
                    <a:pt x="193675" y="438"/>
                  </a:cubicBezTo>
                  <a:cubicBezTo>
                    <a:pt x="254000" y="5200"/>
                    <a:pt x="334433" y="60763"/>
                    <a:pt x="361950" y="67113"/>
                  </a:cubicBezTo>
                  <a:cubicBezTo>
                    <a:pt x="389467" y="73463"/>
                    <a:pt x="339196" y="26896"/>
                    <a:pt x="358775" y="38538"/>
                  </a:cubicBezTo>
                  <a:cubicBezTo>
                    <a:pt x="378354" y="50180"/>
                    <a:pt x="458788" y="105742"/>
                    <a:pt x="479425" y="136963"/>
                  </a:cubicBezTo>
                  <a:cubicBezTo>
                    <a:pt x="500062" y="168184"/>
                    <a:pt x="503237" y="224276"/>
                    <a:pt x="482600" y="225863"/>
                  </a:cubicBezTo>
                  <a:cubicBezTo>
                    <a:pt x="461963" y="227450"/>
                    <a:pt x="388937" y="170300"/>
                    <a:pt x="355600" y="146488"/>
                  </a:cubicBezTo>
                  <a:cubicBezTo>
                    <a:pt x="322263" y="122676"/>
                    <a:pt x="309563" y="99921"/>
                    <a:pt x="282575" y="82988"/>
                  </a:cubicBezTo>
                  <a:cubicBezTo>
                    <a:pt x="255588" y="66055"/>
                    <a:pt x="239183" y="48592"/>
                    <a:pt x="193675" y="44888"/>
                  </a:cubicBezTo>
                  <a:cubicBezTo>
                    <a:pt x="148167" y="41184"/>
                    <a:pt x="0" y="45946"/>
                    <a:pt x="0" y="385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B979C0C6-2B63-3494-7DAC-8279F797B84E}"/>
              </a:ext>
            </a:extLst>
          </p:cNvPr>
          <p:cNvGrpSpPr/>
          <p:nvPr/>
        </p:nvGrpSpPr>
        <p:grpSpPr>
          <a:xfrm rot="21201267">
            <a:off x="1654592" y="6910385"/>
            <a:ext cx="1141469" cy="1019396"/>
            <a:chOff x="6802751" y="7197618"/>
            <a:chExt cx="1141469" cy="1019396"/>
          </a:xfrm>
          <a:solidFill>
            <a:schemeClr val="bg1">
              <a:lumMod val="50000"/>
            </a:schemeClr>
          </a:solidFill>
        </p:grpSpPr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8A590AA3-9061-383F-03C9-6719520D7420}"/>
                </a:ext>
              </a:extLst>
            </p:cNvPr>
            <p:cNvSpPr/>
            <p:nvPr/>
          </p:nvSpPr>
          <p:spPr>
            <a:xfrm>
              <a:off x="6899472" y="7460509"/>
              <a:ext cx="537043" cy="122553"/>
            </a:xfrm>
            <a:custGeom>
              <a:avLst/>
              <a:gdLst>
                <a:gd name="connsiteX0" fmla="*/ 12503 w 537043"/>
                <a:gd name="connsiteY0" fmla="*/ 67416 h 122553"/>
                <a:gd name="connsiteX1" fmla="*/ 396678 w 537043"/>
                <a:gd name="connsiteY1" fmla="*/ 54716 h 122553"/>
                <a:gd name="connsiteX2" fmla="*/ 406203 w 537043"/>
                <a:gd name="connsiteY2" fmla="*/ 741 h 122553"/>
                <a:gd name="connsiteX3" fmla="*/ 536378 w 537043"/>
                <a:gd name="connsiteY3" fmla="*/ 99166 h 122553"/>
                <a:gd name="connsiteX4" fmla="*/ 460178 w 537043"/>
                <a:gd name="connsiteY4" fmla="*/ 99166 h 122553"/>
                <a:gd name="connsiteX5" fmla="*/ 164903 w 537043"/>
                <a:gd name="connsiteY5" fmla="*/ 108691 h 122553"/>
                <a:gd name="connsiteX6" fmla="*/ 98228 w 537043"/>
                <a:gd name="connsiteY6" fmla="*/ 121391 h 122553"/>
                <a:gd name="connsiteX7" fmla="*/ 12503 w 537043"/>
                <a:gd name="connsiteY7" fmla="*/ 67416 h 12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043" h="122553">
                  <a:moveTo>
                    <a:pt x="12503" y="67416"/>
                  </a:moveTo>
                  <a:cubicBezTo>
                    <a:pt x="62245" y="56304"/>
                    <a:pt x="331061" y="65829"/>
                    <a:pt x="396678" y="54716"/>
                  </a:cubicBezTo>
                  <a:cubicBezTo>
                    <a:pt x="462295" y="43603"/>
                    <a:pt x="382920" y="-6667"/>
                    <a:pt x="406203" y="741"/>
                  </a:cubicBezTo>
                  <a:cubicBezTo>
                    <a:pt x="429486" y="8149"/>
                    <a:pt x="527382" y="82762"/>
                    <a:pt x="536378" y="99166"/>
                  </a:cubicBezTo>
                  <a:cubicBezTo>
                    <a:pt x="545374" y="115570"/>
                    <a:pt x="460178" y="99166"/>
                    <a:pt x="460178" y="99166"/>
                  </a:cubicBezTo>
                  <a:lnTo>
                    <a:pt x="164903" y="108691"/>
                  </a:lnTo>
                  <a:cubicBezTo>
                    <a:pt x="104578" y="112395"/>
                    <a:pt x="120453" y="126683"/>
                    <a:pt x="98228" y="121391"/>
                  </a:cubicBezTo>
                  <a:cubicBezTo>
                    <a:pt x="76003" y="116099"/>
                    <a:pt x="-37239" y="78528"/>
                    <a:pt x="12503" y="674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55025589-40E2-AA33-73BD-A093A5023F73}"/>
                </a:ext>
              </a:extLst>
            </p:cNvPr>
            <p:cNvSpPr/>
            <p:nvPr/>
          </p:nvSpPr>
          <p:spPr>
            <a:xfrm>
              <a:off x="7140490" y="7197618"/>
              <a:ext cx="143835" cy="1019396"/>
            </a:xfrm>
            <a:custGeom>
              <a:avLst/>
              <a:gdLst>
                <a:gd name="connsiteX0" fmla="*/ 3260 w 143835"/>
                <a:gd name="connsiteY0" fmla="*/ 107 h 1019396"/>
                <a:gd name="connsiteX1" fmla="*/ 41360 w 143835"/>
                <a:gd name="connsiteY1" fmla="*/ 101707 h 1019396"/>
                <a:gd name="connsiteX2" fmla="*/ 6435 w 143835"/>
                <a:gd name="connsiteY2" fmla="*/ 447782 h 1019396"/>
                <a:gd name="connsiteX3" fmla="*/ 28660 w 143835"/>
                <a:gd name="connsiteY3" fmla="*/ 936732 h 1019396"/>
                <a:gd name="connsiteX4" fmla="*/ 9610 w 143835"/>
                <a:gd name="connsiteY4" fmla="*/ 1019282 h 1019396"/>
                <a:gd name="connsiteX5" fmla="*/ 19135 w 143835"/>
                <a:gd name="connsiteY5" fmla="*/ 949432 h 1019396"/>
                <a:gd name="connsiteX6" fmla="*/ 101685 w 143835"/>
                <a:gd name="connsiteY6" fmla="*/ 752582 h 1019396"/>
                <a:gd name="connsiteX7" fmla="*/ 88985 w 143835"/>
                <a:gd name="connsiteY7" fmla="*/ 181082 h 1019396"/>
                <a:gd name="connsiteX8" fmla="*/ 142960 w 143835"/>
                <a:gd name="connsiteY8" fmla="*/ 114407 h 1019396"/>
                <a:gd name="connsiteX9" fmla="*/ 3260 w 143835"/>
                <a:gd name="connsiteY9" fmla="*/ 107 h 101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35" h="1019396">
                  <a:moveTo>
                    <a:pt x="3260" y="107"/>
                  </a:moveTo>
                  <a:cubicBezTo>
                    <a:pt x="-13673" y="-2010"/>
                    <a:pt x="40831" y="27095"/>
                    <a:pt x="41360" y="101707"/>
                  </a:cubicBezTo>
                  <a:cubicBezTo>
                    <a:pt x="41889" y="176319"/>
                    <a:pt x="8552" y="308611"/>
                    <a:pt x="6435" y="447782"/>
                  </a:cubicBezTo>
                  <a:cubicBezTo>
                    <a:pt x="4318" y="586953"/>
                    <a:pt x="28131" y="841482"/>
                    <a:pt x="28660" y="936732"/>
                  </a:cubicBezTo>
                  <a:cubicBezTo>
                    <a:pt x="29189" y="1031982"/>
                    <a:pt x="11198" y="1017165"/>
                    <a:pt x="9610" y="1019282"/>
                  </a:cubicBezTo>
                  <a:cubicBezTo>
                    <a:pt x="8022" y="1021399"/>
                    <a:pt x="3789" y="993882"/>
                    <a:pt x="19135" y="949432"/>
                  </a:cubicBezTo>
                  <a:cubicBezTo>
                    <a:pt x="34481" y="904982"/>
                    <a:pt x="90043" y="880640"/>
                    <a:pt x="101685" y="752582"/>
                  </a:cubicBezTo>
                  <a:cubicBezTo>
                    <a:pt x="113327" y="624524"/>
                    <a:pt x="82106" y="287445"/>
                    <a:pt x="88985" y="181082"/>
                  </a:cubicBezTo>
                  <a:cubicBezTo>
                    <a:pt x="95864" y="74720"/>
                    <a:pt x="151427" y="140865"/>
                    <a:pt x="142960" y="114407"/>
                  </a:cubicBezTo>
                  <a:cubicBezTo>
                    <a:pt x="134493" y="87949"/>
                    <a:pt x="20193" y="2224"/>
                    <a:pt x="3260" y="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CB2D773D-F59E-66CF-8DE7-37BD7CA81287}"/>
                </a:ext>
              </a:extLst>
            </p:cNvPr>
            <p:cNvSpPr/>
            <p:nvPr/>
          </p:nvSpPr>
          <p:spPr>
            <a:xfrm>
              <a:off x="6802751" y="7515158"/>
              <a:ext cx="419920" cy="560954"/>
            </a:xfrm>
            <a:custGeom>
              <a:avLst/>
              <a:gdLst>
                <a:gd name="connsiteX0" fmla="*/ 394974 w 419920"/>
                <a:gd name="connsiteY0" fmla="*/ 67 h 560954"/>
                <a:gd name="connsiteX1" fmla="*/ 293374 w 419920"/>
                <a:gd name="connsiteY1" fmla="*/ 168342 h 560954"/>
                <a:gd name="connsiteX2" fmla="*/ 23499 w 419920"/>
                <a:gd name="connsiteY2" fmla="*/ 533467 h 560954"/>
                <a:gd name="connsiteX3" fmla="*/ 55249 w 419920"/>
                <a:gd name="connsiteY3" fmla="*/ 492192 h 560954"/>
                <a:gd name="connsiteX4" fmla="*/ 388624 w 419920"/>
                <a:gd name="connsiteY4" fmla="*/ 152467 h 560954"/>
                <a:gd name="connsiteX5" fmla="*/ 394974 w 419920"/>
                <a:gd name="connsiteY5" fmla="*/ 67 h 5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920" h="560954">
                  <a:moveTo>
                    <a:pt x="394974" y="67"/>
                  </a:moveTo>
                  <a:cubicBezTo>
                    <a:pt x="379099" y="2713"/>
                    <a:pt x="355286" y="79442"/>
                    <a:pt x="293374" y="168342"/>
                  </a:cubicBezTo>
                  <a:cubicBezTo>
                    <a:pt x="231462" y="257242"/>
                    <a:pt x="63186" y="479492"/>
                    <a:pt x="23499" y="533467"/>
                  </a:cubicBezTo>
                  <a:cubicBezTo>
                    <a:pt x="-16189" y="587442"/>
                    <a:pt x="-5605" y="555692"/>
                    <a:pt x="55249" y="492192"/>
                  </a:cubicBezTo>
                  <a:cubicBezTo>
                    <a:pt x="116103" y="428692"/>
                    <a:pt x="332003" y="231842"/>
                    <a:pt x="388624" y="152467"/>
                  </a:cubicBezTo>
                  <a:cubicBezTo>
                    <a:pt x="445245" y="73092"/>
                    <a:pt x="410849" y="-2579"/>
                    <a:pt x="394974" y="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381CC335-2F7D-85A8-1A8D-699D0D671452}"/>
                </a:ext>
              </a:extLst>
            </p:cNvPr>
            <p:cNvSpPr/>
            <p:nvPr/>
          </p:nvSpPr>
          <p:spPr>
            <a:xfrm>
              <a:off x="7200728" y="7598428"/>
              <a:ext cx="172524" cy="212423"/>
            </a:xfrm>
            <a:custGeom>
              <a:avLst/>
              <a:gdLst>
                <a:gd name="connsiteX0" fmla="*/ 172 w 172524"/>
                <a:gd name="connsiteY0" fmla="*/ 2522 h 212423"/>
                <a:gd name="connsiteX1" fmla="*/ 133522 w 172524"/>
                <a:gd name="connsiteY1" fmla="*/ 53322 h 212423"/>
                <a:gd name="connsiteX2" fmla="*/ 171622 w 172524"/>
                <a:gd name="connsiteY2" fmla="*/ 154922 h 212423"/>
                <a:gd name="connsiteX3" fmla="*/ 104947 w 172524"/>
                <a:gd name="connsiteY3" fmla="*/ 212072 h 212423"/>
                <a:gd name="connsiteX4" fmla="*/ 104947 w 172524"/>
                <a:gd name="connsiteY4" fmla="*/ 129522 h 212423"/>
                <a:gd name="connsiteX5" fmla="*/ 172 w 172524"/>
                <a:gd name="connsiteY5" fmla="*/ 2522 h 21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4" h="212423">
                  <a:moveTo>
                    <a:pt x="172" y="2522"/>
                  </a:moveTo>
                  <a:cubicBezTo>
                    <a:pt x="4935" y="-10178"/>
                    <a:pt x="104947" y="27922"/>
                    <a:pt x="133522" y="53322"/>
                  </a:cubicBezTo>
                  <a:cubicBezTo>
                    <a:pt x="162097" y="78722"/>
                    <a:pt x="176384" y="128464"/>
                    <a:pt x="171622" y="154922"/>
                  </a:cubicBezTo>
                  <a:cubicBezTo>
                    <a:pt x="166860" y="181380"/>
                    <a:pt x="116060" y="216305"/>
                    <a:pt x="104947" y="212072"/>
                  </a:cubicBezTo>
                  <a:cubicBezTo>
                    <a:pt x="93835" y="207839"/>
                    <a:pt x="119234" y="160214"/>
                    <a:pt x="104947" y="129522"/>
                  </a:cubicBezTo>
                  <a:cubicBezTo>
                    <a:pt x="90660" y="98830"/>
                    <a:pt x="-4591" y="15222"/>
                    <a:pt x="172" y="2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CBE26621-CDFB-F002-271D-0DFC18B9710D}"/>
                </a:ext>
              </a:extLst>
            </p:cNvPr>
            <p:cNvSpPr/>
            <p:nvPr/>
          </p:nvSpPr>
          <p:spPr>
            <a:xfrm>
              <a:off x="7416724" y="7305095"/>
              <a:ext cx="94966" cy="890985"/>
            </a:xfrm>
            <a:custGeom>
              <a:avLst/>
              <a:gdLst>
                <a:gd name="connsiteX0" fmla="*/ 3251 w 94966"/>
                <a:gd name="connsiteY0" fmla="*/ 580 h 890985"/>
                <a:gd name="connsiteX1" fmla="*/ 15951 w 94966"/>
                <a:gd name="connsiteY1" fmla="*/ 172030 h 890985"/>
                <a:gd name="connsiteX2" fmla="*/ 9601 w 94966"/>
                <a:gd name="connsiteY2" fmla="*/ 854655 h 890985"/>
                <a:gd name="connsiteX3" fmla="*/ 38176 w 94966"/>
                <a:gd name="connsiteY3" fmla="*/ 787980 h 890985"/>
                <a:gd name="connsiteX4" fmla="*/ 85801 w 94966"/>
                <a:gd name="connsiteY4" fmla="*/ 708605 h 890985"/>
                <a:gd name="connsiteX5" fmla="*/ 85801 w 94966"/>
                <a:gd name="connsiteY5" fmla="*/ 140280 h 890985"/>
                <a:gd name="connsiteX6" fmla="*/ 3251 w 94966"/>
                <a:gd name="connsiteY6" fmla="*/ 580 h 89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66" h="890985">
                  <a:moveTo>
                    <a:pt x="3251" y="580"/>
                  </a:moveTo>
                  <a:cubicBezTo>
                    <a:pt x="-8391" y="5872"/>
                    <a:pt x="14893" y="29684"/>
                    <a:pt x="15951" y="172030"/>
                  </a:cubicBezTo>
                  <a:cubicBezTo>
                    <a:pt x="17009" y="314376"/>
                    <a:pt x="5897" y="751997"/>
                    <a:pt x="9601" y="854655"/>
                  </a:cubicBezTo>
                  <a:cubicBezTo>
                    <a:pt x="13305" y="957313"/>
                    <a:pt x="25476" y="812322"/>
                    <a:pt x="38176" y="787980"/>
                  </a:cubicBezTo>
                  <a:cubicBezTo>
                    <a:pt x="50876" y="763638"/>
                    <a:pt x="77864" y="816555"/>
                    <a:pt x="85801" y="708605"/>
                  </a:cubicBezTo>
                  <a:cubicBezTo>
                    <a:pt x="93739" y="600655"/>
                    <a:pt x="101676" y="255638"/>
                    <a:pt x="85801" y="140280"/>
                  </a:cubicBezTo>
                  <a:cubicBezTo>
                    <a:pt x="69926" y="24922"/>
                    <a:pt x="14893" y="-4712"/>
                    <a:pt x="3251" y="5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31C5F497-8FFE-E49D-34A6-055679530A82}"/>
                </a:ext>
              </a:extLst>
            </p:cNvPr>
            <p:cNvSpPr/>
            <p:nvPr/>
          </p:nvSpPr>
          <p:spPr>
            <a:xfrm>
              <a:off x="7486628" y="7302045"/>
              <a:ext cx="457592" cy="906828"/>
            </a:xfrm>
            <a:custGeom>
              <a:avLst/>
              <a:gdLst>
                <a:gd name="connsiteX0" fmla="*/ 22 w 457592"/>
                <a:gd name="connsiteY0" fmla="*/ 98880 h 906828"/>
                <a:gd name="connsiteX1" fmla="*/ 295297 w 457592"/>
                <a:gd name="connsiteY1" fmla="*/ 83005 h 906828"/>
                <a:gd name="connsiteX2" fmla="*/ 285772 w 457592"/>
                <a:gd name="connsiteY2" fmla="*/ 455 h 906828"/>
                <a:gd name="connsiteX3" fmla="*/ 454047 w 457592"/>
                <a:gd name="connsiteY3" fmla="*/ 124280 h 906828"/>
                <a:gd name="connsiteX4" fmla="*/ 396897 w 457592"/>
                <a:gd name="connsiteY4" fmla="*/ 171905 h 906828"/>
                <a:gd name="connsiteX5" fmla="*/ 355622 w 457592"/>
                <a:gd name="connsiteY5" fmla="*/ 349705 h 906828"/>
                <a:gd name="connsiteX6" fmla="*/ 390547 w 457592"/>
                <a:gd name="connsiteY6" fmla="*/ 771980 h 906828"/>
                <a:gd name="connsiteX7" fmla="*/ 292122 w 457592"/>
                <a:gd name="connsiteY7" fmla="*/ 895805 h 906828"/>
                <a:gd name="connsiteX8" fmla="*/ 311172 w 457592"/>
                <a:gd name="connsiteY8" fmla="*/ 879930 h 906828"/>
                <a:gd name="connsiteX9" fmla="*/ 276247 w 457592"/>
                <a:gd name="connsiteY9" fmla="*/ 711655 h 906828"/>
                <a:gd name="connsiteX10" fmla="*/ 320697 w 457592"/>
                <a:gd name="connsiteY10" fmla="*/ 168730 h 906828"/>
                <a:gd name="connsiteX11" fmla="*/ 279422 w 457592"/>
                <a:gd name="connsiteY11" fmla="*/ 146505 h 906828"/>
                <a:gd name="connsiteX12" fmla="*/ 22 w 457592"/>
                <a:gd name="connsiteY12" fmla="*/ 98880 h 9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592" h="906828">
                  <a:moveTo>
                    <a:pt x="22" y="98880"/>
                  </a:moveTo>
                  <a:cubicBezTo>
                    <a:pt x="2668" y="88297"/>
                    <a:pt x="247672" y="99409"/>
                    <a:pt x="295297" y="83005"/>
                  </a:cubicBezTo>
                  <a:cubicBezTo>
                    <a:pt x="342922" y="66601"/>
                    <a:pt x="259314" y="-6424"/>
                    <a:pt x="285772" y="455"/>
                  </a:cubicBezTo>
                  <a:cubicBezTo>
                    <a:pt x="312230" y="7334"/>
                    <a:pt x="435526" y="95705"/>
                    <a:pt x="454047" y="124280"/>
                  </a:cubicBezTo>
                  <a:cubicBezTo>
                    <a:pt x="472568" y="152855"/>
                    <a:pt x="413301" y="134334"/>
                    <a:pt x="396897" y="171905"/>
                  </a:cubicBezTo>
                  <a:cubicBezTo>
                    <a:pt x="380493" y="209476"/>
                    <a:pt x="356680" y="249693"/>
                    <a:pt x="355622" y="349705"/>
                  </a:cubicBezTo>
                  <a:cubicBezTo>
                    <a:pt x="354564" y="449717"/>
                    <a:pt x="401130" y="680963"/>
                    <a:pt x="390547" y="771980"/>
                  </a:cubicBezTo>
                  <a:cubicBezTo>
                    <a:pt x="379964" y="862997"/>
                    <a:pt x="292122" y="895805"/>
                    <a:pt x="292122" y="895805"/>
                  </a:cubicBezTo>
                  <a:cubicBezTo>
                    <a:pt x="278893" y="913797"/>
                    <a:pt x="313818" y="910622"/>
                    <a:pt x="311172" y="879930"/>
                  </a:cubicBezTo>
                  <a:cubicBezTo>
                    <a:pt x="308526" y="849238"/>
                    <a:pt x="274659" y="830188"/>
                    <a:pt x="276247" y="711655"/>
                  </a:cubicBezTo>
                  <a:cubicBezTo>
                    <a:pt x="277835" y="593122"/>
                    <a:pt x="320168" y="262922"/>
                    <a:pt x="320697" y="168730"/>
                  </a:cubicBezTo>
                  <a:cubicBezTo>
                    <a:pt x="321226" y="74538"/>
                    <a:pt x="331280" y="152326"/>
                    <a:pt x="279422" y="146505"/>
                  </a:cubicBezTo>
                  <a:cubicBezTo>
                    <a:pt x="227564" y="140684"/>
                    <a:pt x="-2624" y="109463"/>
                    <a:pt x="22" y="98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50C183E1-9E47-AB6B-322C-781E65D2E2AE}"/>
                </a:ext>
              </a:extLst>
            </p:cNvPr>
            <p:cNvSpPr/>
            <p:nvPr/>
          </p:nvSpPr>
          <p:spPr>
            <a:xfrm>
              <a:off x="7492993" y="7559251"/>
              <a:ext cx="257353" cy="102190"/>
            </a:xfrm>
            <a:custGeom>
              <a:avLst/>
              <a:gdLst>
                <a:gd name="connsiteX0" fmla="*/ 7 w 257353"/>
                <a:gd name="connsiteY0" fmla="*/ 63924 h 102190"/>
                <a:gd name="connsiteX1" fmla="*/ 149232 w 257353"/>
                <a:gd name="connsiteY1" fmla="*/ 35349 h 102190"/>
                <a:gd name="connsiteX2" fmla="*/ 168282 w 257353"/>
                <a:gd name="connsiteY2" fmla="*/ 424 h 102190"/>
                <a:gd name="connsiteX3" fmla="*/ 257182 w 257353"/>
                <a:gd name="connsiteY3" fmla="*/ 60749 h 102190"/>
                <a:gd name="connsiteX4" fmla="*/ 142882 w 257353"/>
                <a:gd name="connsiteY4" fmla="*/ 102024 h 102190"/>
                <a:gd name="connsiteX5" fmla="*/ 7 w 257353"/>
                <a:gd name="connsiteY5" fmla="*/ 63924 h 1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353" h="102190">
                  <a:moveTo>
                    <a:pt x="7" y="63924"/>
                  </a:moveTo>
                  <a:cubicBezTo>
                    <a:pt x="1065" y="52812"/>
                    <a:pt x="121186" y="45932"/>
                    <a:pt x="149232" y="35349"/>
                  </a:cubicBezTo>
                  <a:cubicBezTo>
                    <a:pt x="177278" y="24766"/>
                    <a:pt x="150290" y="-3809"/>
                    <a:pt x="168282" y="424"/>
                  </a:cubicBezTo>
                  <a:cubicBezTo>
                    <a:pt x="186274" y="4657"/>
                    <a:pt x="261415" y="43816"/>
                    <a:pt x="257182" y="60749"/>
                  </a:cubicBezTo>
                  <a:cubicBezTo>
                    <a:pt x="252949" y="77682"/>
                    <a:pt x="181511" y="99378"/>
                    <a:pt x="142882" y="102024"/>
                  </a:cubicBezTo>
                  <a:cubicBezTo>
                    <a:pt x="104253" y="104670"/>
                    <a:pt x="-1051" y="75036"/>
                    <a:pt x="7" y="63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7C47A53D-6A08-9A52-4E19-DC26551BAF68}"/>
                </a:ext>
              </a:extLst>
            </p:cNvPr>
            <p:cNvSpPr/>
            <p:nvPr/>
          </p:nvSpPr>
          <p:spPr>
            <a:xfrm>
              <a:off x="7489809" y="7744932"/>
              <a:ext cx="250851" cy="87876"/>
            </a:xfrm>
            <a:custGeom>
              <a:avLst/>
              <a:gdLst>
                <a:gd name="connsiteX0" fmla="*/ 16 w 250851"/>
                <a:gd name="connsiteY0" fmla="*/ 52868 h 87876"/>
                <a:gd name="connsiteX1" fmla="*/ 158766 w 250851"/>
                <a:gd name="connsiteY1" fmla="*/ 24293 h 87876"/>
                <a:gd name="connsiteX2" fmla="*/ 155591 w 250851"/>
                <a:gd name="connsiteY2" fmla="*/ 2068 h 87876"/>
                <a:gd name="connsiteX3" fmla="*/ 250841 w 250851"/>
                <a:gd name="connsiteY3" fmla="*/ 78268 h 87876"/>
                <a:gd name="connsiteX4" fmla="*/ 149241 w 250851"/>
                <a:gd name="connsiteY4" fmla="*/ 87793 h 87876"/>
                <a:gd name="connsiteX5" fmla="*/ 16 w 250851"/>
                <a:gd name="connsiteY5" fmla="*/ 52868 h 8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51" h="87876">
                  <a:moveTo>
                    <a:pt x="16" y="52868"/>
                  </a:moveTo>
                  <a:cubicBezTo>
                    <a:pt x="1604" y="42285"/>
                    <a:pt x="132837" y="32760"/>
                    <a:pt x="158766" y="24293"/>
                  </a:cubicBezTo>
                  <a:cubicBezTo>
                    <a:pt x="184695" y="15826"/>
                    <a:pt x="140245" y="-6928"/>
                    <a:pt x="155591" y="2068"/>
                  </a:cubicBezTo>
                  <a:cubicBezTo>
                    <a:pt x="170937" y="11064"/>
                    <a:pt x="251899" y="63981"/>
                    <a:pt x="250841" y="78268"/>
                  </a:cubicBezTo>
                  <a:cubicBezTo>
                    <a:pt x="249783" y="92555"/>
                    <a:pt x="185753" y="86206"/>
                    <a:pt x="149241" y="87793"/>
                  </a:cubicBezTo>
                  <a:cubicBezTo>
                    <a:pt x="112729" y="89380"/>
                    <a:pt x="-1572" y="63451"/>
                    <a:pt x="16" y="5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12DB6338-F24D-74F5-F0E5-9C71E1F8B3F7}"/>
                </a:ext>
              </a:extLst>
            </p:cNvPr>
            <p:cNvSpPr/>
            <p:nvPr/>
          </p:nvSpPr>
          <p:spPr>
            <a:xfrm>
              <a:off x="7477031" y="7975600"/>
              <a:ext cx="357472" cy="85738"/>
            </a:xfrm>
            <a:custGeom>
              <a:avLst/>
              <a:gdLst>
                <a:gd name="connsiteX0" fmla="*/ 94 w 357472"/>
                <a:gd name="connsiteY0" fmla="*/ 57150 h 85738"/>
                <a:gd name="connsiteX1" fmla="*/ 298544 w 357472"/>
                <a:gd name="connsiteY1" fmla="*/ 0 h 85738"/>
                <a:gd name="connsiteX2" fmla="*/ 355694 w 357472"/>
                <a:gd name="connsiteY2" fmla="*/ 57150 h 85738"/>
                <a:gd name="connsiteX3" fmla="*/ 266794 w 357472"/>
                <a:gd name="connsiteY3" fmla="*/ 85725 h 85738"/>
                <a:gd name="connsiteX4" fmla="*/ 94 w 357472"/>
                <a:gd name="connsiteY4" fmla="*/ 57150 h 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72" h="85738">
                  <a:moveTo>
                    <a:pt x="94" y="57150"/>
                  </a:moveTo>
                  <a:cubicBezTo>
                    <a:pt x="5386" y="42863"/>
                    <a:pt x="239277" y="0"/>
                    <a:pt x="298544" y="0"/>
                  </a:cubicBezTo>
                  <a:cubicBezTo>
                    <a:pt x="357811" y="0"/>
                    <a:pt x="360986" y="42863"/>
                    <a:pt x="355694" y="57150"/>
                  </a:cubicBezTo>
                  <a:cubicBezTo>
                    <a:pt x="350402" y="71437"/>
                    <a:pt x="320769" y="86254"/>
                    <a:pt x="266794" y="85725"/>
                  </a:cubicBezTo>
                  <a:cubicBezTo>
                    <a:pt x="212819" y="85196"/>
                    <a:pt x="-5198" y="71437"/>
                    <a:pt x="94" y="57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763CD6D4-226F-0A7E-8E54-EEE615CA4472}"/>
              </a:ext>
            </a:extLst>
          </p:cNvPr>
          <p:cNvGrpSpPr/>
          <p:nvPr/>
        </p:nvGrpSpPr>
        <p:grpSpPr>
          <a:xfrm rot="21029924">
            <a:off x="2476364" y="7890886"/>
            <a:ext cx="1073914" cy="1114995"/>
            <a:chOff x="6821128" y="8416925"/>
            <a:chExt cx="1073914" cy="1114995"/>
          </a:xfrm>
          <a:solidFill>
            <a:schemeClr val="bg1">
              <a:lumMod val="50000"/>
            </a:schemeClr>
          </a:solidFill>
        </p:grpSpPr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3000DE62-C7D8-30BA-CAFE-8F0CDDBACB6B}"/>
                </a:ext>
              </a:extLst>
            </p:cNvPr>
            <p:cNvSpPr/>
            <p:nvPr/>
          </p:nvSpPr>
          <p:spPr>
            <a:xfrm>
              <a:off x="7393157" y="8416925"/>
              <a:ext cx="184475" cy="204371"/>
            </a:xfrm>
            <a:custGeom>
              <a:avLst/>
              <a:gdLst>
                <a:gd name="connsiteX0" fmla="*/ 4593 w 184475"/>
                <a:gd name="connsiteY0" fmla="*/ 0 h 204371"/>
                <a:gd name="connsiteX1" fmla="*/ 36343 w 184475"/>
                <a:gd name="connsiteY1" fmla="*/ 85725 h 204371"/>
                <a:gd name="connsiteX2" fmla="*/ 17293 w 184475"/>
                <a:gd name="connsiteY2" fmla="*/ 190500 h 204371"/>
                <a:gd name="connsiteX3" fmla="*/ 182393 w 184475"/>
                <a:gd name="connsiteY3" fmla="*/ 203200 h 204371"/>
                <a:gd name="connsiteX4" fmla="*/ 112543 w 184475"/>
                <a:gd name="connsiteY4" fmla="*/ 190500 h 204371"/>
                <a:gd name="connsiteX5" fmla="*/ 147468 w 184475"/>
                <a:gd name="connsiteY5" fmla="*/ 95250 h 204371"/>
                <a:gd name="connsiteX6" fmla="*/ 153818 w 184475"/>
                <a:gd name="connsiteY6" fmla="*/ 85725 h 204371"/>
                <a:gd name="connsiteX7" fmla="*/ 4593 w 184475"/>
                <a:gd name="connsiteY7" fmla="*/ 0 h 2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5" h="204371">
                  <a:moveTo>
                    <a:pt x="4593" y="0"/>
                  </a:moveTo>
                  <a:cubicBezTo>
                    <a:pt x="-14986" y="0"/>
                    <a:pt x="34226" y="53975"/>
                    <a:pt x="36343" y="85725"/>
                  </a:cubicBezTo>
                  <a:cubicBezTo>
                    <a:pt x="38460" y="117475"/>
                    <a:pt x="-7049" y="170921"/>
                    <a:pt x="17293" y="190500"/>
                  </a:cubicBezTo>
                  <a:cubicBezTo>
                    <a:pt x="41635" y="210079"/>
                    <a:pt x="166518" y="203200"/>
                    <a:pt x="182393" y="203200"/>
                  </a:cubicBezTo>
                  <a:cubicBezTo>
                    <a:pt x="198268" y="203200"/>
                    <a:pt x="118364" y="208492"/>
                    <a:pt x="112543" y="190500"/>
                  </a:cubicBezTo>
                  <a:cubicBezTo>
                    <a:pt x="106722" y="172508"/>
                    <a:pt x="140589" y="112712"/>
                    <a:pt x="147468" y="95250"/>
                  </a:cubicBezTo>
                  <a:cubicBezTo>
                    <a:pt x="154347" y="77788"/>
                    <a:pt x="171280" y="100012"/>
                    <a:pt x="153818" y="85725"/>
                  </a:cubicBezTo>
                  <a:cubicBezTo>
                    <a:pt x="136356" y="71438"/>
                    <a:pt x="24172" y="0"/>
                    <a:pt x="45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47600C90-8DAC-95D9-B1F9-321934433199}"/>
                </a:ext>
              </a:extLst>
            </p:cNvPr>
            <p:cNvSpPr/>
            <p:nvPr/>
          </p:nvSpPr>
          <p:spPr>
            <a:xfrm>
              <a:off x="7128390" y="8466990"/>
              <a:ext cx="739261" cy="216869"/>
            </a:xfrm>
            <a:custGeom>
              <a:avLst/>
              <a:gdLst>
                <a:gd name="connsiteX0" fmla="*/ 21710 w 739261"/>
                <a:gd name="connsiteY0" fmla="*/ 149960 h 216869"/>
                <a:gd name="connsiteX1" fmla="*/ 561460 w 739261"/>
                <a:gd name="connsiteY1" fmla="*/ 134085 h 216869"/>
                <a:gd name="connsiteX2" fmla="*/ 593210 w 739261"/>
                <a:gd name="connsiteY2" fmla="*/ 99160 h 216869"/>
                <a:gd name="connsiteX3" fmla="*/ 593210 w 739261"/>
                <a:gd name="connsiteY3" fmla="*/ 735 h 216869"/>
                <a:gd name="connsiteX4" fmla="*/ 739260 w 739261"/>
                <a:gd name="connsiteY4" fmla="*/ 156310 h 216869"/>
                <a:gd name="connsiteX5" fmla="*/ 596385 w 739261"/>
                <a:gd name="connsiteY5" fmla="*/ 169010 h 216869"/>
                <a:gd name="connsiteX6" fmla="*/ 151885 w 739261"/>
                <a:gd name="connsiteY6" fmla="*/ 216635 h 216869"/>
                <a:gd name="connsiteX7" fmla="*/ 21710 w 739261"/>
                <a:gd name="connsiteY7" fmla="*/ 149960 h 21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261" h="216869">
                  <a:moveTo>
                    <a:pt x="21710" y="149960"/>
                  </a:moveTo>
                  <a:cubicBezTo>
                    <a:pt x="89972" y="136202"/>
                    <a:pt x="466210" y="142552"/>
                    <a:pt x="561460" y="134085"/>
                  </a:cubicBezTo>
                  <a:cubicBezTo>
                    <a:pt x="656710" y="125618"/>
                    <a:pt x="587918" y="121385"/>
                    <a:pt x="593210" y="99160"/>
                  </a:cubicBezTo>
                  <a:cubicBezTo>
                    <a:pt x="598502" y="76935"/>
                    <a:pt x="568868" y="-8790"/>
                    <a:pt x="593210" y="735"/>
                  </a:cubicBezTo>
                  <a:cubicBezTo>
                    <a:pt x="617552" y="10260"/>
                    <a:pt x="738731" y="128264"/>
                    <a:pt x="739260" y="156310"/>
                  </a:cubicBezTo>
                  <a:cubicBezTo>
                    <a:pt x="739789" y="184356"/>
                    <a:pt x="596385" y="169010"/>
                    <a:pt x="596385" y="169010"/>
                  </a:cubicBezTo>
                  <a:cubicBezTo>
                    <a:pt x="498489" y="179064"/>
                    <a:pt x="243960" y="220339"/>
                    <a:pt x="151885" y="216635"/>
                  </a:cubicBezTo>
                  <a:cubicBezTo>
                    <a:pt x="59810" y="212931"/>
                    <a:pt x="-46552" y="163718"/>
                    <a:pt x="21710" y="1499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E06151C6-8E14-3820-5375-6785A41275D5}"/>
                </a:ext>
              </a:extLst>
            </p:cNvPr>
            <p:cNvSpPr/>
            <p:nvPr/>
          </p:nvSpPr>
          <p:spPr>
            <a:xfrm>
              <a:off x="6821128" y="8502545"/>
              <a:ext cx="377363" cy="946408"/>
            </a:xfrm>
            <a:custGeom>
              <a:avLst/>
              <a:gdLst>
                <a:gd name="connsiteX0" fmla="*/ 173397 w 377363"/>
                <a:gd name="connsiteY0" fmla="*/ 105 h 946408"/>
                <a:gd name="connsiteX1" fmla="*/ 249597 w 377363"/>
                <a:gd name="connsiteY1" fmla="*/ 142980 h 946408"/>
                <a:gd name="connsiteX2" fmla="*/ 265472 w 377363"/>
                <a:gd name="connsiteY2" fmla="*/ 463655 h 946408"/>
                <a:gd name="connsiteX3" fmla="*/ 274997 w 377363"/>
                <a:gd name="connsiteY3" fmla="*/ 403330 h 946408"/>
                <a:gd name="connsiteX4" fmla="*/ 176572 w 377363"/>
                <a:gd name="connsiteY4" fmla="*/ 711305 h 946408"/>
                <a:gd name="connsiteX5" fmla="*/ 1947 w 377363"/>
                <a:gd name="connsiteY5" fmla="*/ 939905 h 946408"/>
                <a:gd name="connsiteX6" fmla="*/ 97197 w 377363"/>
                <a:gd name="connsiteY6" fmla="*/ 857355 h 946408"/>
                <a:gd name="connsiteX7" fmla="*/ 313097 w 377363"/>
                <a:gd name="connsiteY7" fmla="*/ 584305 h 946408"/>
                <a:gd name="connsiteX8" fmla="*/ 376597 w 377363"/>
                <a:gd name="connsiteY8" fmla="*/ 120755 h 946408"/>
                <a:gd name="connsiteX9" fmla="*/ 281347 w 377363"/>
                <a:gd name="connsiteY9" fmla="*/ 63605 h 946408"/>
                <a:gd name="connsiteX10" fmla="*/ 351197 w 377363"/>
                <a:gd name="connsiteY10" fmla="*/ 162030 h 946408"/>
                <a:gd name="connsiteX11" fmla="*/ 173397 w 377363"/>
                <a:gd name="connsiteY11" fmla="*/ 105 h 94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363" h="946408">
                  <a:moveTo>
                    <a:pt x="173397" y="105"/>
                  </a:moveTo>
                  <a:cubicBezTo>
                    <a:pt x="156464" y="-3070"/>
                    <a:pt x="234251" y="65722"/>
                    <a:pt x="249597" y="142980"/>
                  </a:cubicBezTo>
                  <a:cubicBezTo>
                    <a:pt x="264943" y="220238"/>
                    <a:pt x="261239" y="420263"/>
                    <a:pt x="265472" y="463655"/>
                  </a:cubicBezTo>
                  <a:cubicBezTo>
                    <a:pt x="269705" y="507047"/>
                    <a:pt x="289814" y="362055"/>
                    <a:pt x="274997" y="403330"/>
                  </a:cubicBezTo>
                  <a:cubicBezTo>
                    <a:pt x="260180" y="444605"/>
                    <a:pt x="222080" y="621876"/>
                    <a:pt x="176572" y="711305"/>
                  </a:cubicBezTo>
                  <a:cubicBezTo>
                    <a:pt x="131064" y="800734"/>
                    <a:pt x="15176" y="915563"/>
                    <a:pt x="1947" y="939905"/>
                  </a:cubicBezTo>
                  <a:cubicBezTo>
                    <a:pt x="-11282" y="964247"/>
                    <a:pt x="45339" y="916622"/>
                    <a:pt x="97197" y="857355"/>
                  </a:cubicBezTo>
                  <a:cubicBezTo>
                    <a:pt x="149055" y="798088"/>
                    <a:pt x="266530" y="707072"/>
                    <a:pt x="313097" y="584305"/>
                  </a:cubicBezTo>
                  <a:cubicBezTo>
                    <a:pt x="359664" y="461538"/>
                    <a:pt x="381889" y="207538"/>
                    <a:pt x="376597" y="120755"/>
                  </a:cubicBezTo>
                  <a:cubicBezTo>
                    <a:pt x="371305" y="33972"/>
                    <a:pt x="285580" y="56726"/>
                    <a:pt x="281347" y="63605"/>
                  </a:cubicBezTo>
                  <a:cubicBezTo>
                    <a:pt x="277114" y="70484"/>
                    <a:pt x="366543" y="172613"/>
                    <a:pt x="351197" y="162030"/>
                  </a:cubicBezTo>
                  <a:cubicBezTo>
                    <a:pt x="335851" y="151447"/>
                    <a:pt x="190330" y="3280"/>
                    <a:pt x="173397" y="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F114583F-916F-DC93-4D9E-8F703B305E14}"/>
                </a:ext>
              </a:extLst>
            </p:cNvPr>
            <p:cNvSpPr/>
            <p:nvPr/>
          </p:nvSpPr>
          <p:spPr>
            <a:xfrm>
              <a:off x="7146133" y="8708545"/>
              <a:ext cx="748909" cy="133934"/>
            </a:xfrm>
            <a:custGeom>
              <a:avLst/>
              <a:gdLst>
                <a:gd name="connsiteX0" fmla="*/ 35717 w 748909"/>
                <a:gd name="connsiteY0" fmla="*/ 102080 h 133934"/>
                <a:gd name="connsiteX1" fmla="*/ 89692 w 748909"/>
                <a:gd name="connsiteY1" fmla="*/ 133830 h 133934"/>
                <a:gd name="connsiteX2" fmla="*/ 575467 w 748909"/>
                <a:gd name="connsiteY2" fmla="*/ 111605 h 133934"/>
                <a:gd name="connsiteX3" fmla="*/ 746917 w 748909"/>
                <a:gd name="connsiteY3" fmla="*/ 92555 h 133934"/>
                <a:gd name="connsiteX4" fmla="*/ 667542 w 748909"/>
                <a:gd name="connsiteY4" fmla="*/ 480 h 133934"/>
                <a:gd name="connsiteX5" fmla="*/ 645317 w 748909"/>
                <a:gd name="connsiteY5" fmla="*/ 57630 h 133934"/>
                <a:gd name="connsiteX6" fmla="*/ 486567 w 748909"/>
                <a:gd name="connsiteY6" fmla="*/ 86205 h 133934"/>
                <a:gd name="connsiteX7" fmla="*/ 35717 w 748909"/>
                <a:gd name="connsiteY7" fmla="*/ 102080 h 13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09" h="133934">
                  <a:moveTo>
                    <a:pt x="35717" y="102080"/>
                  </a:moveTo>
                  <a:cubicBezTo>
                    <a:pt x="-30429" y="110017"/>
                    <a:pt x="-266" y="132243"/>
                    <a:pt x="89692" y="133830"/>
                  </a:cubicBezTo>
                  <a:cubicBezTo>
                    <a:pt x="179650" y="135418"/>
                    <a:pt x="465930" y="118484"/>
                    <a:pt x="575467" y="111605"/>
                  </a:cubicBezTo>
                  <a:cubicBezTo>
                    <a:pt x="685004" y="104726"/>
                    <a:pt x="731571" y="111076"/>
                    <a:pt x="746917" y="92555"/>
                  </a:cubicBezTo>
                  <a:cubicBezTo>
                    <a:pt x="762263" y="74034"/>
                    <a:pt x="684475" y="6301"/>
                    <a:pt x="667542" y="480"/>
                  </a:cubicBezTo>
                  <a:cubicBezTo>
                    <a:pt x="650609" y="-5341"/>
                    <a:pt x="675479" y="43343"/>
                    <a:pt x="645317" y="57630"/>
                  </a:cubicBezTo>
                  <a:cubicBezTo>
                    <a:pt x="615155" y="71917"/>
                    <a:pt x="586050" y="79855"/>
                    <a:pt x="486567" y="86205"/>
                  </a:cubicBezTo>
                  <a:cubicBezTo>
                    <a:pt x="387084" y="92555"/>
                    <a:pt x="101863" y="94143"/>
                    <a:pt x="35717" y="1020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6618A87B-D504-617D-F3CF-9793D66CA134}"/>
                </a:ext>
              </a:extLst>
            </p:cNvPr>
            <p:cNvSpPr/>
            <p:nvPr/>
          </p:nvSpPr>
          <p:spPr>
            <a:xfrm>
              <a:off x="7351007" y="8685602"/>
              <a:ext cx="104513" cy="373091"/>
            </a:xfrm>
            <a:custGeom>
              <a:avLst/>
              <a:gdLst>
                <a:gd name="connsiteX0" fmla="*/ 2293 w 104513"/>
                <a:gd name="connsiteY0" fmla="*/ 4373 h 373091"/>
                <a:gd name="connsiteX1" fmla="*/ 30868 w 104513"/>
                <a:gd name="connsiteY1" fmla="*/ 172648 h 373091"/>
                <a:gd name="connsiteX2" fmla="*/ 5468 w 104513"/>
                <a:gd name="connsiteY2" fmla="*/ 366323 h 373091"/>
                <a:gd name="connsiteX3" fmla="*/ 49918 w 104513"/>
                <a:gd name="connsiteY3" fmla="*/ 321873 h 373091"/>
                <a:gd name="connsiteX4" fmla="*/ 103893 w 104513"/>
                <a:gd name="connsiteY4" fmla="*/ 252023 h 373091"/>
                <a:gd name="connsiteX5" fmla="*/ 65793 w 104513"/>
                <a:gd name="connsiteY5" fmla="*/ 93273 h 373091"/>
                <a:gd name="connsiteX6" fmla="*/ 103893 w 104513"/>
                <a:gd name="connsiteY6" fmla="*/ 51998 h 373091"/>
                <a:gd name="connsiteX7" fmla="*/ 2293 w 104513"/>
                <a:gd name="connsiteY7" fmla="*/ 4373 h 37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13" h="373091">
                  <a:moveTo>
                    <a:pt x="2293" y="4373"/>
                  </a:moveTo>
                  <a:cubicBezTo>
                    <a:pt x="-9878" y="24481"/>
                    <a:pt x="30339" y="112323"/>
                    <a:pt x="30868" y="172648"/>
                  </a:cubicBezTo>
                  <a:cubicBezTo>
                    <a:pt x="31397" y="232973"/>
                    <a:pt x="2293" y="341452"/>
                    <a:pt x="5468" y="366323"/>
                  </a:cubicBezTo>
                  <a:cubicBezTo>
                    <a:pt x="8643" y="391194"/>
                    <a:pt x="33514" y="340923"/>
                    <a:pt x="49918" y="321873"/>
                  </a:cubicBezTo>
                  <a:cubicBezTo>
                    <a:pt x="66322" y="302823"/>
                    <a:pt x="101247" y="290123"/>
                    <a:pt x="103893" y="252023"/>
                  </a:cubicBezTo>
                  <a:cubicBezTo>
                    <a:pt x="106539" y="213923"/>
                    <a:pt x="65793" y="126610"/>
                    <a:pt x="65793" y="93273"/>
                  </a:cubicBezTo>
                  <a:cubicBezTo>
                    <a:pt x="65793" y="59936"/>
                    <a:pt x="110243" y="64698"/>
                    <a:pt x="103893" y="51998"/>
                  </a:cubicBezTo>
                  <a:cubicBezTo>
                    <a:pt x="97543" y="39298"/>
                    <a:pt x="14464" y="-15735"/>
                    <a:pt x="2293" y="43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5B60668D-524B-E1BE-A44B-3302F464C0C3}"/>
                </a:ext>
              </a:extLst>
            </p:cNvPr>
            <p:cNvSpPr/>
            <p:nvPr/>
          </p:nvSpPr>
          <p:spPr>
            <a:xfrm>
              <a:off x="7397179" y="8908630"/>
              <a:ext cx="312448" cy="72066"/>
            </a:xfrm>
            <a:custGeom>
              <a:avLst/>
              <a:gdLst>
                <a:gd name="connsiteX0" fmla="*/ 571 w 312448"/>
                <a:gd name="connsiteY0" fmla="*/ 63920 h 72066"/>
                <a:gd name="connsiteX1" fmla="*/ 191071 w 312448"/>
                <a:gd name="connsiteY1" fmla="*/ 28995 h 72066"/>
                <a:gd name="connsiteX2" fmla="*/ 194246 w 312448"/>
                <a:gd name="connsiteY2" fmla="*/ 420 h 72066"/>
                <a:gd name="connsiteX3" fmla="*/ 308546 w 312448"/>
                <a:gd name="connsiteY3" fmla="*/ 51220 h 72066"/>
                <a:gd name="connsiteX4" fmla="*/ 260921 w 312448"/>
                <a:gd name="connsiteY4" fmla="*/ 70270 h 72066"/>
                <a:gd name="connsiteX5" fmla="*/ 571 w 312448"/>
                <a:gd name="connsiteY5" fmla="*/ 63920 h 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48" h="72066">
                  <a:moveTo>
                    <a:pt x="571" y="63920"/>
                  </a:moveTo>
                  <a:cubicBezTo>
                    <a:pt x="-11071" y="57041"/>
                    <a:pt x="158792" y="39578"/>
                    <a:pt x="191071" y="28995"/>
                  </a:cubicBezTo>
                  <a:cubicBezTo>
                    <a:pt x="223350" y="18412"/>
                    <a:pt x="174667" y="-3284"/>
                    <a:pt x="194246" y="420"/>
                  </a:cubicBezTo>
                  <a:cubicBezTo>
                    <a:pt x="213825" y="4124"/>
                    <a:pt x="297434" y="39578"/>
                    <a:pt x="308546" y="51220"/>
                  </a:cubicBezTo>
                  <a:cubicBezTo>
                    <a:pt x="319659" y="62862"/>
                    <a:pt x="308017" y="66037"/>
                    <a:pt x="260921" y="70270"/>
                  </a:cubicBezTo>
                  <a:cubicBezTo>
                    <a:pt x="213825" y="74503"/>
                    <a:pt x="12213" y="70799"/>
                    <a:pt x="571" y="639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14ACB0C9-64A9-E10C-4B2F-4063DED3BF49}"/>
                </a:ext>
              </a:extLst>
            </p:cNvPr>
            <p:cNvSpPr/>
            <p:nvPr/>
          </p:nvSpPr>
          <p:spPr>
            <a:xfrm>
              <a:off x="7578877" y="8664975"/>
              <a:ext cx="112042" cy="301321"/>
            </a:xfrm>
            <a:custGeom>
              <a:avLst/>
              <a:gdLst>
                <a:gd name="connsiteX0" fmla="*/ 6198 w 112042"/>
                <a:gd name="connsiteY0" fmla="*/ 2775 h 301321"/>
                <a:gd name="connsiteX1" fmla="*/ 12548 w 112042"/>
                <a:gd name="connsiteY1" fmla="*/ 139300 h 301321"/>
                <a:gd name="connsiteX2" fmla="*/ 15723 w 112042"/>
                <a:gd name="connsiteY2" fmla="*/ 279000 h 301321"/>
                <a:gd name="connsiteX3" fmla="*/ 66523 w 112042"/>
                <a:gd name="connsiteY3" fmla="*/ 282175 h 301321"/>
                <a:gd name="connsiteX4" fmla="*/ 72873 w 112042"/>
                <a:gd name="connsiteY4" fmla="*/ 94850 h 301321"/>
                <a:gd name="connsiteX5" fmla="*/ 110973 w 112042"/>
                <a:gd name="connsiteY5" fmla="*/ 50400 h 301321"/>
                <a:gd name="connsiteX6" fmla="*/ 6198 w 112042"/>
                <a:gd name="connsiteY6" fmla="*/ 2775 h 3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301321">
                  <a:moveTo>
                    <a:pt x="6198" y="2775"/>
                  </a:moveTo>
                  <a:cubicBezTo>
                    <a:pt x="-10206" y="17592"/>
                    <a:pt x="10961" y="93263"/>
                    <a:pt x="12548" y="139300"/>
                  </a:cubicBezTo>
                  <a:cubicBezTo>
                    <a:pt x="14135" y="185337"/>
                    <a:pt x="6727" y="255188"/>
                    <a:pt x="15723" y="279000"/>
                  </a:cubicBezTo>
                  <a:cubicBezTo>
                    <a:pt x="24719" y="302812"/>
                    <a:pt x="56998" y="312867"/>
                    <a:pt x="66523" y="282175"/>
                  </a:cubicBezTo>
                  <a:cubicBezTo>
                    <a:pt x="76048" y="251483"/>
                    <a:pt x="65465" y="133479"/>
                    <a:pt x="72873" y="94850"/>
                  </a:cubicBezTo>
                  <a:cubicBezTo>
                    <a:pt x="80281" y="56221"/>
                    <a:pt x="118911" y="64158"/>
                    <a:pt x="110973" y="50400"/>
                  </a:cubicBezTo>
                  <a:cubicBezTo>
                    <a:pt x="103036" y="36642"/>
                    <a:pt x="22602" y="-12042"/>
                    <a:pt x="6198" y="27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B9ED0165-E593-FBC8-8A8D-3DCEA8D7F39E}"/>
                </a:ext>
              </a:extLst>
            </p:cNvPr>
            <p:cNvSpPr/>
            <p:nvPr/>
          </p:nvSpPr>
          <p:spPr>
            <a:xfrm>
              <a:off x="7219321" y="9026525"/>
              <a:ext cx="154062" cy="413841"/>
            </a:xfrm>
            <a:custGeom>
              <a:avLst/>
              <a:gdLst>
                <a:gd name="connsiteX0" fmla="*/ 3804 w 154062"/>
                <a:gd name="connsiteY0" fmla="*/ 0 h 413841"/>
                <a:gd name="connsiteX1" fmla="*/ 41904 w 154062"/>
                <a:gd name="connsiteY1" fmla="*/ 130175 h 413841"/>
                <a:gd name="connsiteX2" fmla="*/ 13329 w 154062"/>
                <a:gd name="connsiteY2" fmla="*/ 400050 h 413841"/>
                <a:gd name="connsiteX3" fmla="*/ 26029 w 154062"/>
                <a:gd name="connsiteY3" fmla="*/ 368300 h 413841"/>
                <a:gd name="connsiteX4" fmla="*/ 89529 w 154062"/>
                <a:gd name="connsiteY4" fmla="*/ 314325 h 413841"/>
                <a:gd name="connsiteX5" fmla="*/ 99054 w 154062"/>
                <a:gd name="connsiteY5" fmla="*/ 133350 h 413841"/>
                <a:gd name="connsiteX6" fmla="*/ 153029 w 154062"/>
                <a:gd name="connsiteY6" fmla="*/ 130175 h 413841"/>
                <a:gd name="connsiteX7" fmla="*/ 3804 w 154062"/>
                <a:gd name="connsiteY7" fmla="*/ 0 h 41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62" h="413841">
                  <a:moveTo>
                    <a:pt x="3804" y="0"/>
                  </a:moveTo>
                  <a:cubicBezTo>
                    <a:pt x="-14717" y="0"/>
                    <a:pt x="40317" y="63500"/>
                    <a:pt x="41904" y="130175"/>
                  </a:cubicBezTo>
                  <a:cubicBezTo>
                    <a:pt x="43491" y="196850"/>
                    <a:pt x="15975" y="360363"/>
                    <a:pt x="13329" y="400050"/>
                  </a:cubicBezTo>
                  <a:cubicBezTo>
                    <a:pt x="10683" y="439737"/>
                    <a:pt x="13329" y="382588"/>
                    <a:pt x="26029" y="368300"/>
                  </a:cubicBezTo>
                  <a:cubicBezTo>
                    <a:pt x="38729" y="354013"/>
                    <a:pt x="77358" y="353483"/>
                    <a:pt x="89529" y="314325"/>
                  </a:cubicBezTo>
                  <a:cubicBezTo>
                    <a:pt x="101700" y="275167"/>
                    <a:pt x="88471" y="164042"/>
                    <a:pt x="99054" y="133350"/>
                  </a:cubicBezTo>
                  <a:cubicBezTo>
                    <a:pt x="109637" y="102658"/>
                    <a:pt x="162025" y="150813"/>
                    <a:pt x="153029" y="130175"/>
                  </a:cubicBezTo>
                  <a:cubicBezTo>
                    <a:pt x="144033" y="109538"/>
                    <a:pt x="22325" y="0"/>
                    <a:pt x="3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CB7CC609-D09A-BE66-B064-DF74BFC0DA85}"/>
                </a:ext>
              </a:extLst>
            </p:cNvPr>
            <p:cNvSpPr/>
            <p:nvPr/>
          </p:nvSpPr>
          <p:spPr>
            <a:xfrm>
              <a:off x="7348514" y="9057696"/>
              <a:ext cx="490406" cy="357336"/>
            </a:xfrm>
            <a:custGeom>
              <a:avLst/>
              <a:gdLst>
                <a:gd name="connsiteX0" fmla="*/ 1611 w 490406"/>
                <a:gd name="connsiteY0" fmla="*/ 83129 h 357336"/>
                <a:gd name="connsiteX1" fmla="*/ 334986 w 490406"/>
                <a:gd name="connsiteY1" fmla="*/ 64079 h 357336"/>
                <a:gd name="connsiteX2" fmla="*/ 366736 w 490406"/>
                <a:gd name="connsiteY2" fmla="*/ 45029 h 357336"/>
                <a:gd name="connsiteX3" fmla="*/ 369911 w 490406"/>
                <a:gd name="connsiteY3" fmla="*/ 579 h 357336"/>
                <a:gd name="connsiteX4" fmla="*/ 487386 w 490406"/>
                <a:gd name="connsiteY4" fmla="*/ 79954 h 357336"/>
                <a:gd name="connsiteX5" fmla="*/ 455636 w 490406"/>
                <a:gd name="connsiteY5" fmla="*/ 127579 h 357336"/>
                <a:gd name="connsiteX6" fmla="*/ 455636 w 490406"/>
                <a:gd name="connsiteY6" fmla="*/ 241879 h 357336"/>
                <a:gd name="connsiteX7" fmla="*/ 398486 w 490406"/>
                <a:gd name="connsiteY7" fmla="*/ 353004 h 357336"/>
                <a:gd name="connsiteX8" fmla="*/ 363561 w 490406"/>
                <a:gd name="connsiteY8" fmla="*/ 327604 h 357336"/>
                <a:gd name="connsiteX9" fmla="*/ 284186 w 490406"/>
                <a:gd name="connsiteY9" fmla="*/ 260929 h 357336"/>
                <a:gd name="connsiteX10" fmla="*/ 360386 w 490406"/>
                <a:gd name="connsiteY10" fmla="*/ 276804 h 357336"/>
                <a:gd name="connsiteX11" fmla="*/ 357211 w 490406"/>
                <a:gd name="connsiteY11" fmla="*/ 124404 h 357336"/>
                <a:gd name="connsiteX12" fmla="*/ 214336 w 490406"/>
                <a:gd name="connsiteY12" fmla="*/ 102179 h 357336"/>
                <a:gd name="connsiteX13" fmla="*/ 1611 w 490406"/>
                <a:gd name="connsiteY13" fmla="*/ 83129 h 35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0406" h="357336">
                  <a:moveTo>
                    <a:pt x="1611" y="83129"/>
                  </a:moveTo>
                  <a:cubicBezTo>
                    <a:pt x="21719" y="76779"/>
                    <a:pt x="274132" y="70429"/>
                    <a:pt x="334986" y="64079"/>
                  </a:cubicBezTo>
                  <a:cubicBezTo>
                    <a:pt x="395840" y="57729"/>
                    <a:pt x="360915" y="55612"/>
                    <a:pt x="366736" y="45029"/>
                  </a:cubicBezTo>
                  <a:cubicBezTo>
                    <a:pt x="372557" y="34446"/>
                    <a:pt x="349803" y="-5242"/>
                    <a:pt x="369911" y="579"/>
                  </a:cubicBezTo>
                  <a:cubicBezTo>
                    <a:pt x="390019" y="6400"/>
                    <a:pt x="473099" y="58787"/>
                    <a:pt x="487386" y="79954"/>
                  </a:cubicBezTo>
                  <a:cubicBezTo>
                    <a:pt x="501674" y="101121"/>
                    <a:pt x="460928" y="100592"/>
                    <a:pt x="455636" y="127579"/>
                  </a:cubicBezTo>
                  <a:cubicBezTo>
                    <a:pt x="450344" y="154567"/>
                    <a:pt x="465161" y="204308"/>
                    <a:pt x="455636" y="241879"/>
                  </a:cubicBezTo>
                  <a:cubicBezTo>
                    <a:pt x="446111" y="279450"/>
                    <a:pt x="413832" y="338717"/>
                    <a:pt x="398486" y="353004"/>
                  </a:cubicBezTo>
                  <a:cubicBezTo>
                    <a:pt x="383140" y="367292"/>
                    <a:pt x="382611" y="342950"/>
                    <a:pt x="363561" y="327604"/>
                  </a:cubicBezTo>
                  <a:cubicBezTo>
                    <a:pt x="344511" y="312258"/>
                    <a:pt x="284715" y="269396"/>
                    <a:pt x="284186" y="260929"/>
                  </a:cubicBezTo>
                  <a:cubicBezTo>
                    <a:pt x="283657" y="252462"/>
                    <a:pt x="348215" y="299558"/>
                    <a:pt x="360386" y="276804"/>
                  </a:cubicBezTo>
                  <a:cubicBezTo>
                    <a:pt x="372557" y="254050"/>
                    <a:pt x="381553" y="153508"/>
                    <a:pt x="357211" y="124404"/>
                  </a:cubicBezTo>
                  <a:cubicBezTo>
                    <a:pt x="332869" y="95300"/>
                    <a:pt x="273603" y="104296"/>
                    <a:pt x="214336" y="102179"/>
                  </a:cubicBezTo>
                  <a:cubicBezTo>
                    <a:pt x="155069" y="100062"/>
                    <a:pt x="-18497" y="89479"/>
                    <a:pt x="1611" y="83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3A4A129A-7788-8ACD-19C4-8B63FE90D3F6}"/>
                </a:ext>
              </a:extLst>
            </p:cNvPr>
            <p:cNvSpPr/>
            <p:nvPr/>
          </p:nvSpPr>
          <p:spPr>
            <a:xfrm>
              <a:off x="7456047" y="8973445"/>
              <a:ext cx="116785" cy="558475"/>
            </a:xfrm>
            <a:custGeom>
              <a:avLst/>
              <a:gdLst>
                <a:gd name="connsiteX0" fmla="*/ 27428 w 116785"/>
                <a:gd name="connsiteY0" fmla="*/ 8630 h 558475"/>
                <a:gd name="connsiteX1" fmla="*/ 30603 w 116785"/>
                <a:gd name="connsiteY1" fmla="*/ 180080 h 558475"/>
                <a:gd name="connsiteX2" fmla="*/ 2028 w 116785"/>
                <a:gd name="connsiteY2" fmla="*/ 538855 h 558475"/>
                <a:gd name="connsiteX3" fmla="*/ 14728 w 116785"/>
                <a:gd name="connsiteY3" fmla="*/ 478530 h 558475"/>
                <a:gd name="connsiteX4" fmla="*/ 113153 w 116785"/>
                <a:gd name="connsiteY4" fmla="*/ 202305 h 558475"/>
                <a:gd name="connsiteX5" fmla="*/ 90928 w 116785"/>
                <a:gd name="connsiteY5" fmla="*/ 43555 h 558475"/>
                <a:gd name="connsiteX6" fmla="*/ 27428 w 116785"/>
                <a:gd name="connsiteY6" fmla="*/ 8630 h 55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85" h="558475">
                  <a:moveTo>
                    <a:pt x="27428" y="8630"/>
                  </a:moveTo>
                  <a:cubicBezTo>
                    <a:pt x="17374" y="31384"/>
                    <a:pt x="34836" y="91709"/>
                    <a:pt x="30603" y="180080"/>
                  </a:cubicBezTo>
                  <a:cubicBezTo>
                    <a:pt x="26370" y="268451"/>
                    <a:pt x="4674" y="489113"/>
                    <a:pt x="2028" y="538855"/>
                  </a:cubicBezTo>
                  <a:cubicBezTo>
                    <a:pt x="-618" y="588597"/>
                    <a:pt x="-3793" y="534622"/>
                    <a:pt x="14728" y="478530"/>
                  </a:cubicBezTo>
                  <a:cubicBezTo>
                    <a:pt x="33249" y="422438"/>
                    <a:pt x="100453" y="274801"/>
                    <a:pt x="113153" y="202305"/>
                  </a:cubicBezTo>
                  <a:cubicBezTo>
                    <a:pt x="125853" y="129809"/>
                    <a:pt x="102040" y="75305"/>
                    <a:pt x="90928" y="43555"/>
                  </a:cubicBezTo>
                  <a:cubicBezTo>
                    <a:pt x="79816" y="11805"/>
                    <a:pt x="37482" y="-14124"/>
                    <a:pt x="27428" y="86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BD6057EB-0C77-5F18-DD5A-C2DE69C368C2}"/>
              </a:ext>
            </a:extLst>
          </p:cNvPr>
          <p:cNvGrpSpPr/>
          <p:nvPr/>
        </p:nvGrpSpPr>
        <p:grpSpPr>
          <a:xfrm rot="21078874">
            <a:off x="101618" y="512712"/>
            <a:ext cx="1475891" cy="1096270"/>
            <a:chOff x="5329217" y="4754915"/>
            <a:chExt cx="1475891" cy="1096270"/>
          </a:xfrm>
          <a:solidFill>
            <a:schemeClr val="bg1">
              <a:lumMod val="50000"/>
            </a:schemeClr>
          </a:solidFill>
        </p:grpSpPr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B5421D85-AF73-390F-1C9E-35D2C0D0546F}"/>
                </a:ext>
              </a:extLst>
            </p:cNvPr>
            <p:cNvSpPr/>
            <p:nvPr/>
          </p:nvSpPr>
          <p:spPr>
            <a:xfrm>
              <a:off x="5473665" y="4993613"/>
              <a:ext cx="977624" cy="222970"/>
            </a:xfrm>
            <a:custGeom>
              <a:avLst/>
              <a:gdLst>
                <a:gd name="connsiteX0" fmla="*/ 35 w 977624"/>
                <a:gd name="connsiteY0" fmla="*/ 92737 h 222970"/>
                <a:gd name="connsiteX1" fmla="*/ 139735 w 977624"/>
                <a:gd name="connsiteY1" fmla="*/ 219737 h 222970"/>
                <a:gd name="connsiteX2" fmla="*/ 285785 w 977624"/>
                <a:gd name="connsiteY2" fmla="*/ 184812 h 222970"/>
                <a:gd name="connsiteX3" fmla="*/ 946185 w 977624"/>
                <a:gd name="connsiteY3" fmla="*/ 181637 h 222970"/>
                <a:gd name="connsiteX4" fmla="*/ 857285 w 977624"/>
                <a:gd name="connsiteY4" fmla="*/ 140362 h 222970"/>
                <a:gd name="connsiteX5" fmla="*/ 730285 w 977624"/>
                <a:gd name="connsiteY5" fmla="*/ 662 h 222970"/>
                <a:gd name="connsiteX6" fmla="*/ 733460 w 977624"/>
                <a:gd name="connsiteY6" fmla="*/ 89562 h 222970"/>
                <a:gd name="connsiteX7" fmla="*/ 460410 w 977624"/>
                <a:gd name="connsiteY7" fmla="*/ 134012 h 222970"/>
                <a:gd name="connsiteX8" fmla="*/ 152435 w 977624"/>
                <a:gd name="connsiteY8" fmla="*/ 137187 h 222970"/>
                <a:gd name="connsiteX9" fmla="*/ 35 w 977624"/>
                <a:gd name="connsiteY9" fmla="*/ 92737 h 22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7624" h="222970">
                  <a:moveTo>
                    <a:pt x="35" y="92737"/>
                  </a:moveTo>
                  <a:cubicBezTo>
                    <a:pt x="-2082" y="106495"/>
                    <a:pt x="92110" y="204391"/>
                    <a:pt x="139735" y="219737"/>
                  </a:cubicBezTo>
                  <a:cubicBezTo>
                    <a:pt x="187360" y="235083"/>
                    <a:pt x="151377" y="191162"/>
                    <a:pt x="285785" y="184812"/>
                  </a:cubicBezTo>
                  <a:cubicBezTo>
                    <a:pt x="420193" y="178462"/>
                    <a:pt x="850935" y="189045"/>
                    <a:pt x="946185" y="181637"/>
                  </a:cubicBezTo>
                  <a:cubicBezTo>
                    <a:pt x="1041435" y="174229"/>
                    <a:pt x="893268" y="170525"/>
                    <a:pt x="857285" y="140362"/>
                  </a:cubicBezTo>
                  <a:cubicBezTo>
                    <a:pt x="821302" y="110199"/>
                    <a:pt x="750923" y="9129"/>
                    <a:pt x="730285" y="662"/>
                  </a:cubicBezTo>
                  <a:cubicBezTo>
                    <a:pt x="709647" y="-7805"/>
                    <a:pt x="778439" y="67337"/>
                    <a:pt x="733460" y="89562"/>
                  </a:cubicBezTo>
                  <a:cubicBezTo>
                    <a:pt x="688481" y="111787"/>
                    <a:pt x="557248" y="126075"/>
                    <a:pt x="460410" y="134012"/>
                  </a:cubicBezTo>
                  <a:cubicBezTo>
                    <a:pt x="363573" y="141950"/>
                    <a:pt x="228106" y="145125"/>
                    <a:pt x="152435" y="137187"/>
                  </a:cubicBezTo>
                  <a:cubicBezTo>
                    <a:pt x="76764" y="129249"/>
                    <a:pt x="2152" y="78979"/>
                    <a:pt x="35" y="927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0D276ABD-CD78-2EB3-95BA-895E35955292}"/>
                </a:ext>
              </a:extLst>
            </p:cNvPr>
            <p:cNvSpPr/>
            <p:nvPr/>
          </p:nvSpPr>
          <p:spPr>
            <a:xfrm>
              <a:off x="5329217" y="4754915"/>
              <a:ext cx="698292" cy="1096270"/>
            </a:xfrm>
            <a:custGeom>
              <a:avLst/>
              <a:gdLst>
                <a:gd name="connsiteX0" fmla="*/ 547708 w 698292"/>
                <a:gd name="connsiteY0" fmla="*/ 4410 h 1096270"/>
                <a:gd name="connsiteX1" fmla="*/ 563583 w 698292"/>
                <a:gd name="connsiteY1" fmla="*/ 302860 h 1096270"/>
                <a:gd name="connsiteX2" fmla="*/ 547708 w 698292"/>
                <a:gd name="connsiteY2" fmla="*/ 566385 h 1096270"/>
                <a:gd name="connsiteX3" fmla="*/ 14308 w 698292"/>
                <a:gd name="connsiteY3" fmla="*/ 1080735 h 1096270"/>
                <a:gd name="connsiteX4" fmla="*/ 141308 w 698292"/>
                <a:gd name="connsiteY4" fmla="*/ 972785 h 1096270"/>
                <a:gd name="connsiteX5" fmla="*/ 630258 w 698292"/>
                <a:gd name="connsiteY5" fmla="*/ 550510 h 1096270"/>
                <a:gd name="connsiteX6" fmla="*/ 636608 w 698292"/>
                <a:gd name="connsiteY6" fmla="*/ 156810 h 1096270"/>
                <a:gd name="connsiteX7" fmla="*/ 696933 w 698292"/>
                <a:gd name="connsiteY7" fmla="*/ 125060 h 1096270"/>
                <a:gd name="connsiteX8" fmla="*/ 547708 w 698292"/>
                <a:gd name="connsiteY8" fmla="*/ 4410 h 109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92" h="1096270">
                  <a:moveTo>
                    <a:pt x="547708" y="4410"/>
                  </a:moveTo>
                  <a:cubicBezTo>
                    <a:pt x="525483" y="34043"/>
                    <a:pt x="563583" y="209198"/>
                    <a:pt x="563583" y="302860"/>
                  </a:cubicBezTo>
                  <a:cubicBezTo>
                    <a:pt x="563583" y="396522"/>
                    <a:pt x="639254" y="436739"/>
                    <a:pt x="547708" y="566385"/>
                  </a:cubicBezTo>
                  <a:cubicBezTo>
                    <a:pt x="456162" y="696031"/>
                    <a:pt x="82041" y="1013002"/>
                    <a:pt x="14308" y="1080735"/>
                  </a:cubicBezTo>
                  <a:cubicBezTo>
                    <a:pt x="-53425" y="1148468"/>
                    <a:pt x="141308" y="972785"/>
                    <a:pt x="141308" y="972785"/>
                  </a:cubicBezTo>
                  <a:cubicBezTo>
                    <a:pt x="243966" y="884414"/>
                    <a:pt x="547708" y="686506"/>
                    <a:pt x="630258" y="550510"/>
                  </a:cubicBezTo>
                  <a:cubicBezTo>
                    <a:pt x="712808" y="414514"/>
                    <a:pt x="625496" y="227718"/>
                    <a:pt x="636608" y="156810"/>
                  </a:cubicBezTo>
                  <a:cubicBezTo>
                    <a:pt x="647720" y="85902"/>
                    <a:pt x="708045" y="146756"/>
                    <a:pt x="696933" y="125060"/>
                  </a:cubicBezTo>
                  <a:cubicBezTo>
                    <a:pt x="685821" y="103364"/>
                    <a:pt x="569933" y="-25223"/>
                    <a:pt x="547708" y="4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7434BA5A-B656-E413-FD03-4A86EA51155A}"/>
                </a:ext>
              </a:extLst>
            </p:cNvPr>
            <p:cNvSpPr/>
            <p:nvPr/>
          </p:nvSpPr>
          <p:spPr>
            <a:xfrm>
              <a:off x="5959392" y="5214106"/>
              <a:ext cx="845716" cy="574159"/>
            </a:xfrm>
            <a:custGeom>
              <a:avLst/>
              <a:gdLst>
                <a:gd name="connsiteX0" fmla="*/ 83 w 845716"/>
                <a:gd name="connsiteY0" fmla="*/ 2419 h 574159"/>
                <a:gd name="connsiteX1" fmla="*/ 168358 w 845716"/>
                <a:gd name="connsiteY1" fmla="*/ 237369 h 574159"/>
                <a:gd name="connsiteX2" fmla="*/ 308058 w 845716"/>
                <a:gd name="connsiteY2" fmla="*/ 383419 h 574159"/>
                <a:gd name="connsiteX3" fmla="*/ 819233 w 845716"/>
                <a:gd name="connsiteY3" fmla="*/ 424694 h 574159"/>
                <a:gd name="connsiteX4" fmla="*/ 727158 w 845716"/>
                <a:gd name="connsiteY4" fmla="*/ 434219 h 574159"/>
                <a:gd name="connsiteX5" fmla="*/ 336633 w 845716"/>
                <a:gd name="connsiteY5" fmla="*/ 573919 h 574159"/>
                <a:gd name="connsiteX6" fmla="*/ 190583 w 845716"/>
                <a:gd name="connsiteY6" fmla="*/ 396119 h 574159"/>
                <a:gd name="connsiteX7" fmla="*/ 83 w 845716"/>
                <a:gd name="connsiteY7" fmla="*/ 2419 h 57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716" h="574159">
                  <a:moveTo>
                    <a:pt x="83" y="2419"/>
                  </a:moveTo>
                  <a:cubicBezTo>
                    <a:pt x="-3621" y="-24039"/>
                    <a:pt x="117029" y="173869"/>
                    <a:pt x="168358" y="237369"/>
                  </a:cubicBezTo>
                  <a:cubicBezTo>
                    <a:pt x="219687" y="300869"/>
                    <a:pt x="199579" y="352198"/>
                    <a:pt x="308058" y="383419"/>
                  </a:cubicBezTo>
                  <a:cubicBezTo>
                    <a:pt x="416537" y="414640"/>
                    <a:pt x="749383" y="416227"/>
                    <a:pt x="819233" y="424694"/>
                  </a:cubicBezTo>
                  <a:cubicBezTo>
                    <a:pt x="889083" y="433161"/>
                    <a:pt x="807591" y="409348"/>
                    <a:pt x="727158" y="434219"/>
                  </a:cubicBezTo>
                  <a:cubicBezTo>
                    <a:pt x="646725" y="459090"/>
                    <a:pt x="426062" y="580269"/>
                    <a:pt x="336633" y="573919"/>
                  </a:cubicBezTo>
                  <a:cubicBezTo>
                    <a:pt x="247204" y="567569"/>
                    <a:pt x="250379" y="487665"/>
                    <a:pt x="190583" y="396119"/>
                  </a:cubicBezTo>
                  <a:cubicBezTo>
                    <a:pt x="130787" y="304573"/>
                    <a:pt x="3787" y="28877"/>
                    <a:pt x="83" y="2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F6ADD13D-CB78-28BC-8157-1128FDBD3027}"/>
              </a:ext>
            </a:extLst>
          </p:cNvPr>
          <p:cNvGrpSpPr/>
          <p:nvPr/>
        </p:nvGrpSpPr>
        <p:grpSpPr>
          <a:xfrm rot="21011253">
            <a:off x="512920" y="1648485"/>
            <a:ext cx="1077421" cy="1063088"/>
            <a:chOff x="5422024" y="6038485"/>
            <a:chExt cx="1077421" cy="1063088"/>
          </a:xfrm>
          <a:solidFill>
            <a:schemeClr val="bg1">
              <a:lumMod val="50000"/>
            </a:schemeClr>
          </a:solidFill>
        </p:grpSpPr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437328C3-45D9-7722-532D-CF3159E2016F}"/>
                </a:ext>
              </a:extLst>
            </p:cNvPr>
            <p:cNvSpPr/>
            <p:nvPr/>
          </p:nvSpPr>
          <p:spPr>
            <a:xfrm>
              <a:off x="5509858" y="6038485"/>
              <a:ext cx="125495" cy="578890"/>
            </a:xfrm>
            <a:custGeom>
              <a:avLst/>
              <a:gdLst>
                <a:gd name="connsiteX0" fmla="*/ 1942 w 125495"/>
                <a:gd name="connsiteY0" fmla="*/ 3540 h 578890"/>
                <a:gd name="connsiteX1" fmla="*/ 46392 w 125495"/>
                <a:gd name="connsiteY1" fmla="*/ 127365 h 578890"/>
                <a:gd name="connsiteX2" fmla="*/ 49567 w 125495"/>
                <a:gd name="connsiteY2" fmla="*/ 403590 h 578890"/>
                <a:gd name="connsiteX3" fmla="*/ 49567 w 125495"/>
                <a:gd name="connsiteY3" fmla="*/ 575040 h 578890"/>
                <a:gd name="connsiteX4" fmla="*/ 68617 w 125495"/>
                <a:gd name="connsiteY4" fmla="*/ 514715 h 578890"/>
                <a:gd name="connsiteX5" fmla="*/ 109892 w 125495"/>
                <a:gd name="connsiteY5" fmla="*/ 419465 h 578890"/>
                <a:gd name="connsiteX6" fmla="*/ 119417 w 125495"/>
                <a:gd name="connsiteY6" fmla="*/ 67040 h 578890"/>
                <a:gd name="connsiteX7" fmla="*/ 1942 w 125495"/>
                <a:gd name="connsiteY7" fmla="*/ 3540 h 57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95" h="578890">
                  <a:moveTo>
                    <a:pt x="1942" y="3540"/>
                  </a:moveTo>
                  <a:cubicBezTo>
                    <a:pt x="-10229" y="13594"/>
                    <a:pt x="38455" y="60690"/>
                    <a:pt x="46392" y="127365"/>
                  </a:cubicBezTo>
                  <a:cubicBezTo>
                    <a:pt x="54329" y="194040"/>
                    <a:pt x="49038" y="328978"/>
                    <a:pt x="49567" y="403590"/>
                  </a:cubicBezTo>
                  <a:cubicBezTo>
                    <a:pt x="50096" y="478202"/>
                    <a:pt x="46392" y="556519"/>
                    <a:pt x="49567" y="575040"/>
                  </a:cubicBezTo>
                  <a:cubicBezTo>
                    <a:pt x="52742" y="593561"/>
                    <a:pt x="58563" y="540644"/>
                    <a:pt x="68617" y="514715"/>
                  </a:cubicBezTo>
                  <a:cubicBezTo>
                    <a:pt x="78671" y="488786"/>
                    <a:pt x="101425" y="494078"/>
                    <a:pt x="109892" y="419465"/>
                  </a:cubicBezTo>
                  <a:cubicBezTo>
                    <a:pt x="118359" y="344852"/>
                    <a:pt x="134234" y="132127"/>
                    <a:pt x="119417" y="67040"/>
                  </a:cubicBezTo>
                  <a:cubicBezTo>
                    <a:pt x="104600" y="1953"/>
                    <a:pt x="14113" y="-6514"/>
                    <a:pt x="1942" y="35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A0889D86-CB6F-E7BF-DE54-9564C0834403}"/>
                </a:ext>
              </a:extLst>
            </p:cNvPr>
            <p:cNvSpPr/>
            <p:nvPr/>
          </p:nvSpPr>
          <p:spPr>
            <a:xfrm>
              <a:off x="5574189" y="6050583"/>
              <a:ext cx="399867" cy="528094"/>
            </a:xfrm>
            <a:custGeom>
              <a:avLst/>
              <a:gdLst>
                <a:gd name="connsiteX0" fmla="*/ 1111 w 399867"/>
                <a:gd name="connsiteY0" fmla="*/ 93042 h 528094"/>
                <a:gd name="connsiteX1" fmla="*/ 194786 w 399867"/>
                <a:gd name="connsiteY1" fmla="*/ 51767 h 528094"/>
                <a:gd name="connsiteX2" fmla="*/ 369411 w 399867"/>
                <a:gd name="connsiteY2" fmla="*/ 70817 h 528094"/>
                <a:gd name="connsiteX3" fmla="*/ 331311 w 399867"/>
                <a:gd name="connsiteY3" fmla="*/ 967 h 528094"/>
                <a:gd name="connsiteX4" fmla="*/ 397986 w 399867"/>
                <a:gd name="connsiteY4" fmla="*/ 131142 h 528094"/>
                <a:gd name="connsiteX5" fmla="*/ 382111 w 399867"/>
                <a:gd name="connsiteY5" fmla="*/ 178767 h 528094"/>
                <a:gd name="connsiteX6" fmla="*/ 388461 w 399867"/>
                <a:gd name="connsiteY6" fmla="*/ 448642 h 528094"/>
                <a:gd name="connsiteX7" fmla="*/ 321786 w 399867"/>
                <a:gd name="connsiteY7" fmla="*/ 528017 h 528094"/>
                <a:gd name="connsiteX8" fmla="*/ 321786 w 399867"/>
                <a:gd name="connsiteY8" fmla="*/ 439117 h 528094"/>
                <a:gd name="connsiteX9" fmla="*/ 302736 w 399867"/>
                <a:gd name="connsiteY9" fmla="*/ 112092 h 528094"/>
                <a:gd name="connsiteX10" fmla="*/ 286861 w 399867"/>
                <a:gd name="connsiteY10" fmla="*/ 96217 h 528094"/>
                <a:gd name="connsiteX11" fmla="*/ 1111 w 399867"/>
                <a:gd name="connsiteY11" fmla="*/ 93042 h 52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867" h="528094">
                  <a:moveTo>
                    <a:pt x="1111" y="93042"/>
                  </a:moveTo>
                  <a:cubicBezTo>
                    <a:pt x="-14235" y="85634"/>
                    <a:pt x="133403" y="55471"/>
                    <a:pt x="194786" y="51767"/>
                  </a:cubicBezTo>
                  <a:cubicBezTo>
                    <a:pt x="256169" y="48063"/>
                    <a:pt x="346657" y="79284"/>
                    <a:pt x="369411" y="70817"/>
                  </a:cubicBezTo>
                  <a:cubicBezTo>
                    <a:pt x="392165" y="62350"/>
                    <a:pt x="326549" y="-9087"/>
                    <a:pt x="331311" y="967"/>
                  </a:cubicBezTo>
                  <a:cubicBezTo>
                    <a:pt x="336074" y="11021"/>
                    <a:pt x="389519" y="101509"/>
                    <a:pt x="397986" y="131142"/>
                  </a:cubicBezTo>
                  <a:cubicBezTo>
                    <a:pt x="406453" y="160775"/>
                    <a:pt x="383698" y="125850"/>
                    <a:pt x="382111" y="178767"/>
                  </a:cubicBezTo>
                  <a:cubicBezTo>
                    <a:pt x="380524" y="231684"/>
                    <a:pt x="398515" y="390434"/>
                    <a:pt x="388461" y="448642"/>
                  </a:cubicBezTo>
                  <a:cubicBezTo>
                    <a:pt x="378407" y="506850"/>
                    <a:pt x="332898" y="529604"/>
                    <a:pt x="321786" y="528017"/>
                  </a:cubicBezTo>
                  <a:cubicBezTo>
                    <a:pt x="310674" y="526430"/>
                    <a:pt x="324961" y="508438"/>
                    <a:pt x="321786" y="439117"/>
                  </a:cubicBezTo>
                  <a:cubicBezTo>
                    <a:pt x="318611" y="369796"/>
                    <a:pt x="302736" y="112092"/>
                    <a:pt x="302736" y="112092"/>
                  </a:cubicBezTo>
                  <a:cubicBezTo>
                    <a:pt x="296915" y="54942"/>
                    <a:pt x="337661" y="98334"/>
                    <a:pt x="286861" y="96217"/>
                  </a:cubicBezTo>
                  <a:cubicBezTo>
                    <a:pt x="236061" y="94100"/>
                    <a:pt x="16457" y="100450"/>
                    <a:pt x="1111" y="930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A08E7BAF-01E2-FE16-B04E-D36CC4C14DC5}"/>
                </a:ext>
              </a:extLst>
            </p:cNvPr>
            <p:cNvSpPr/>
            <p:nvPr/>
          </p:nvSpPr>
          <p:spPr>
            <a:xfrm>
              <a:off x="5640892" y="6267292"/>
              <a:ext cx="210976" cy="80809"/>
            </a:xfrm>
            <a:custGeom>
              <a:avLst/>
              <a:gdLst>
                <a:gd name="connsiteX0" fmla="*/ 1083 w 210976"/>
                <a:gd name="connsiteY0" fmla="*/ 22383 h 80809"/>
                <a:gd name="connsiteX1" fmla="*/ 143958 w 210976"/>
                <a:gd name="connsiteY1" fmla="*/ 158 h 80809"/>
                <a:gd name="connsiteX2" fmla="*/ 210633 w 210976"/>
                <a:gd name="connsiteY2" fmla="*/ 31908 h 80809"/>
                <a:gd name="connsiteX3" fmla="*/ 166183 w 210976"/>
                <a:gd name="connsiteY3" fmla="*/ 66833 h 80809"/>
                <a:gd name="connsiteX4" fmla="*/ 83633 w 210976"/>
                <a:gd name="connsiteY4" fmla="*/ 79533 h 80809"/>
                <a:gd name="connsiteX5" fmla="*/ 1083 w 210976"/>
                <a:gd name="connsiteY5" fmla="*/ 22383 h 8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76" h="80809">
                  <a:moveTo>
                    <a:pt x="1083" y="22383"/>
                  </a:moveTo>
                  <a:cubicBezTo>
                    <a:pt x="11137" y="9154"/>
                    <a:pt x="109033" y="-1430"/>
                    <a:pt x="143958" y="158"/>
                  </a:cubicBezTo>
                  <a:cubicBezTo>
                    <a:pt x="178883" y="1746"/>
                    <a:pt x="206929" y="20796"/>
                    <a:pt x="210633" y="31908"/>
                  </a:cubicBezTo>
                  <a:cubicBezTo>
                    <a:pt x="214337" y="43020"/>
                    <a:pt x="187350" y="58896"/>
                    <a:pt x="166183" y="66833"/>
                  </a:cubicBezTo>
                  <a:cubicBezTo>
                    <a:pt x="145016" y="74771"/>
                    <a:pt x="113796" y="84296"/>
                    <a:pt x="83633" y="79533"/>
                  </a:cubicBezTo>
                  <a:cubicBezTo>
                    <a:pt x="53471" y="74771"/>
                    <a:pt x="-8971" y="35612"/>
                    <a:pt x="1083" y="22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78B9BA84-015E-DE84-B246-C3C5A3759260}"/>
                </a:ext>
              </a:extLst>
            </p:cNvPr>
            <p:cNvSpPr/>
            <p:nvPr/>
          </p:nvSpPr>
          <p:spPr>
            <a:xfrm>
              <a:off x="5608377" y="6451510"/>
              <a:ext cx="336150" cy="38616"/>
            </a:xfrm>
            <a:custGeom>
              <a:avLst/>
              <a:gdLst>
                <a:gd name="connsiteX0" fmla="*/ 1848 w 336150"/>
                <a:gd name="connsiteY0" fmla="*/ 12790 h 38616"/>
                <a:gd name="connsiteX1" fmla="*/ 198698 w 336150"/>
                <a:gd name="connsiteY1" fmla="*/ 90 h 38616"/>
                <a:gd name="connsiteX2" fmla="*/ 328873 w 336150"/>
                <a:gd name="connsiteY2" fmla="*/ 19140 h 38616"/>
                <a:gd name="connsiteX3" fmla="*/ 297123 w 336150"/>
                <a:gd name="connsiteY3" fmla="*/ 38190 h 38616"/>
                <a:gd name="connsiteX4" fmla="*/ 109798 w 336150"/>
                <a:gd name="connsiteY4" fmla="*/ 31840 h 38616"/>
                <a:gd name="connsiteX5" fmla="*/ 1848 w 336150"/>
                <a:gd name="connsiteY5" fmla="*/ 12790 h 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50" h="38616">
                  <a:moveTo>
                    <a:pt x="1848" y="12790"/>
                  </a:moveTo>
                  <a:cubicBezTo>
                    <a:pt x="16665" y="7498"/>
                    <a:pt x="144194" y="-968"/>
                    <a:pt x="198698" y="90"/>
                  </a:cubicBezTo>
                  <a:cubicBezTo>
                    <a:pt x="253202" y="1148"/>
                    <a:pt x="312469" y="12790"/>
                    <a:pt x="328873" y="19140"/>
                  </a:cubicBezTo>
                  <a:cubicBezTo>
                    <a:pt x="345277" y="25490"/>
                    <a:pt x="333635" y="36073"/>
                    <a:pt x="297123" y="38190"/>
                  </a:cubicBezTo>
                  <a:cubicBezTo>
                    <a:pt x="260611" y="40307"/>
                    <a:pt x="154777" y="33957"/>
                    <a:pt x="109798" y="31840"/>
                  </a:cubicBezTo>
                  <a:cubicBezTo>
                    <a:pt x="64819" y="29723"/>
                    <a:pt x="-12969" y="18082"/>
                    <a:pt x="1848" y="127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32A09E50-EEF4-729F-A4F2-7257DBB3C588}"/>
                </a:ext>
              </a:extLst>
            </p:cNvPr>
            <p:cNvSpPr/>
            <p:nvPr/>
          </p:nvSpPr>
          <p:spPr>
            <a:xfrm>
              <a:off x="5719054" y="6080699"/>
              <a:ext cx="63209" cy="779822"/>
            </a:xfrm>
            <a:custGeom>
              <a:avLst/>
              <a:gdLst>
                <a:gd name="connsiteX0" fmla="*/ 5471 w 63209"/>
                <a:gd name="connsiteY0" fmla="*/ 62926 h 779822"/>
                <a:gd name="connsiteX1" fmla="*/ 2296 w 63209"/>
                <a:gd name="connsiteY1" fmla="*/ 434401 h 779822"/>
                <a:gd name="connsiteX2" fmla="*/ 5471 w 63209"/>
                <a:gd name="connsiteY2" fmla="*/ 755076 h 779822"/>
                <a:gd name="connsiteX3" fmla="*/ 34046 w 63209"/>
                <a:gd name="connsiteY3" fmla="*/ 745551 h 779822"/>
                <a:gd name="connsiteX4" fmla="*/ 46746 w 63209"/>
                <a:gd name="connsiteY4" fmla="*/ 643951 h 779822"/>
                <a:gd name="connsiteX5" fmla="*/ 62621 w 63209"/>
                <a:gd name="connsiteY5" fmla="*/ 59751 h 779822"/>
                <a:gd name="connsiteX6" fmla="*/ 5471 w 63209"/>
                <a:gd name="connsiteY6" fmla="*/ 62926 h 77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9" h="779822">
                  <a:moveTo>
                    <a:pt x="5471" y="62926"/>
                  </a:moveTo>
                  <a:cubicBezTo>
                    <a:pt x="-4583" y="125368"/>
                    <a:pt x="2296" y="319043"/>
                    <a:pt x="2296" y="434401"/>
                  </a:cubicBezTo>
                  <a:cubicBezTo>
                    <a:pt x="2296" y="549759"/>
                    <a:pt x="179" y="703218"/>
                    <a:pt x="5471" y="755076"/>
                  </a:cubicBezTo>
                  <a:cubicBezTo>
                    <a:pt x="10763" y="806934"/>
                    <a:pt x="27167" y="764072"/>
                    <a:pt x="34046" y="745551"/>
                  </a:cubicBezTo>
                  <a:cubicBezTo>
                    <a:pt x="40925" y="727030"/>
                    <a:pt x="41983" y="758251"/>
                    <a:pt x="46746" y="643951"/>
                  </a:cubicBezTo>
                  <a:cubicBezTo>
                    <a:pt x="51509" y="529651"/>
                    <a:pt x="66325" y="158176"/>
                    <a:pt x="62621" y="59751"/>
                  </a:cubicBezTo>
                  <a:cubicBezTo>
                    <a:pt x="58917" y="-38674"/>
                    <a:pt x="15525" y="484"/>
                    <a:pt x="5471" y="629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08274712-9154-E29B-1B02-0B7F232C1F6A}"/>
                </a:ext>
              </a:extLst>
            </p:cNvPr>
            <p:cNvSpPr/>
            <p:nvPr/>
          </p:nvSpPr>
          <p:spPr>
            <a:xfrm>
              <a:off x="5527675" y="6588061"/>
              <a:ext cx="460409" cy="90282"/>
            </a:xfrm>
            <a:custGeom>
              <a:avLst/>
              <a:gdLst>
                <a:gd name="connsiteX0" fmla="*/ 0 w 460409"/>
                <a:gd name="connsiteY0" fmla="*/ 44514 h 90282"/>
                <a:gd name="connsiteX1" fmla="*/ 66675 w 460409"/>
                <a:gd name="connsiteY1" fmla="*/ 88964 h 90282"/>
                <a:gd name="connsiteX2" fmla="*/ 292100 w 460409"/>
                <a:gd name="connsiteY2" fmla="*/ 79439 h 90282"/>
                <a:gd name="connsiteX3" fmla="*/ 457200 w 460409"/>
                <a:gd name="connsiteY3" fmla="*/ 73089 h 90282"/>
                <a:gd name="connsiteX4" fmla="*/ 400050 w 460409"/>
                <a:gd name="connsiteY4" fmla="*/ 44514 h 90282"/>
                <a:gd name="connsiteX5" fmla="*/ 384175 w 460409"/>
                <a:gd name="connsiteY5" fmla="*/ 64 h 90282"/>
                <a:gd name="connsiteX6" fmla="*/ 327025 w 460409"/>
                <a:gd name="connsiteY6" fmla="*/ 34989 h 90282"/>
                <a:gd name="connsiteX7" fmla="*/ 161925 w 460409"/>
                <a:gd name="connsiteY7" fmla="*/ 50864 h 90282"/>
                <a:gd name="connsiteX8" fmla="*/ 298450 w 460409"/>
                <a:gd name="connsiteY8" fmla="*/ 50864 h 90282"/>
                <a:gd name="connsiteX9" fmla="*/ 0 w 460409"/>
                <a:gd name="connsiteY9" fmla="*/ 44514 h 9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409" h="90282">
                  <a:moveTo>
                    <a:pt x="0" y="44514"/>
                  </a:moveTo>
                  <a:cubicBezTo>
                    <a:pt x="8996" y="63828"/>
                    <a:pt x="17992" y="83143"/>
                    <a:pt x="66675" y="88964"/>
                  </a:cubicBezTo>
                  <a:cubicBezTo>
                    <a:pt x="115358" y="94785"/>
                    <a:pt x="292100" y="79439"/>
                    <a:pt x="292100" y="79439"/>
                  </a:cubicBezTo>
                  <a:cubicBezTo>
                    <a:pt x="357187" y="76793"/>
                    <a:pt x="439208" y="78910"/>
                    <a:pt x="457200" y="73089"/>
                  </a:cubicBezTo>
                  <a:cubicBezTo>
                    <a:pt x="475192" y="67268"/>
                    <a:pt x="412221" y="56685"/>
                    <a:pt x="400050" y="44514"/>
                  </a:cubicBezTo>
                  <a:cubicBezTo>
                    <a:pt x="387879" y="32343"/>
                    <a:pt x="396346" y="1651"/>
                    <a:pt x="384175" y="64"/>
                  </a:cubicBezTo>
                  <a:cubicBezTo>
                    <a:pt x="372004" y="-1523"/>
                    <a:pt x="364067" y="26522"/>
                    <a:pt x="327025" y="34989"/>
                  </a:cubicBezTo>
                  <a:cubicBezTo>
                    <a:pt x="289983" y="43456"/>
                    <a:pt x="166687" y="48218"/>
                    <a:pt x="161925" y="50864"/>
                  </a:cubicBezTo>
                  <a:cubicBezTo>
                    <a:pt x="157163" y="53510"/>
                    <a:pt x="298450" y="50864"/>
                    <a:pt x="298450" y="50864"/>
                  </a:cubicBezTo>
                  <a:lnTo>
                    <a:pt x="0" y="445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6EC7EECE-FD1E-1844-FDBB-28AC58AF97D0}"/>
                </a:ext>
              </a:extLst>
            </p:cNvPr>
            <p:cNvSpPr/>
            <p:nvPr/>
          </p:nvSpPr>
          <p:spPr>
            <a:xfrm>
              <a:off x="5422024" y="6761057"/>
              <a:ext cx="636468" cy="176537"/>
            </a:xfrm>
            <a:custGeom>
              <a:avLst/>
              <a:gdLst>
                <a:gd name="connsiteX0" fmla="*/ 876 w 636468"/>
                <a:gd name="connsiteY0" fmla="*/ 58843 h 176537"/>
                <a:gd name="connsiteX1" fmla="*/ 112001 w 636468"/>
                <a:gd name="connsiteY1" fmla="*/ 109643 h 176537"/>
                <a:gd name="connsiteX2" fmla="*/ 89776 w 636468"/>
                <a:gd name="connsiteY2" fmla="*/ 176318 h 176537"/>
                <a:gd name="connsiteX3" fmla="*/ 261226 w 636468"/>
                <a:gd name="connsiteY3" fmla="*/ 131868 h 176537"/>
                <a:gd name="connsiteX4" fmla="*/ 137401 w 636468"/>
                <a:gd name="connsiteY4" fmla="*/ 154093 h 176537"/>
                <a:gd name="connsiteX5" fmla="*/ 607301 w 636468"/>
                <a:gd name="connsiteY5" fmla="*/ 8043 h 176537"/>
                <a:gd name="connsiteX6" fmla="*/ 575551 w 636468"/>
                <a:gd name="connsiteY6" fmla="*/ 17568 h 176537"/>
                <a:gd name="connsiteX7" fmla="*/ 486651 w 636468"/>
                <a:gd name="connsiteY7" fmla="*/ 4868 h 176537"/>
                <a:gd name="connsiteX8" fmla="*/ 181851 w 636468"/>
                <a:gd name="connsiteY8" fmla="*/ 71543 h 176537"/>
                <a:gd name="connsiteX9" fmla="*/ 876 w 636468"/>
                <a:gd name="connsiteY9" fmla="*/ 58843 h 1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68" h="176537">
                  <a:moveTo>
                    <a:pt x="876" y="58843"/>
                  </a:moveTo>
                  <a:cubicBezTo>
                    <a:pt x="-10766" y="65193"/>
                    <a:pt x="97184" y="90064"/>
                    <a:pt x="112001" y="109643"/>
                  </a:cubicBezTo>
                  <a:cubicBezTo>
                    <a:pt x="126818" y="129222"/>
                    <a:pt x="64905" y="172614"/>
                    <a:pt x="89776" y="176318"/>
                  </a:cubicBezTo>
                  <a:cubicBezTo>
                    <a:pt x="114647" y="180022"/>
                    <a:pt x="253289" y="135572"/>
                    <a:pt x="261226" y="131868"/>
                  </a:cubicBezTo>
                  <a:cubicBezTo>
                    <a:pt x="269163" y="128164"/>
                    <a:pt x="79722" y="174730"/>
                    <a:pt x="137401" y="154093"/>
                  </a:cubicBezTo>
                  <a:cubicBezTo>
                    <a:pt x="195080" y="133456"/>
                    <a:pt x="534276" y="30797"/>
                    <a:pt x="607301" y="8043"/>
                  </a:cubicBezTo>
                  <a:cubicBezTo>
                    <a:pt x="680326" y="-14711"/>
                    <a:pt x="595659" y="18097"/>
                    <a:pt x="575551" y="17568"/>
                  </a:cubicBezTo>
                  <a:cubicBezTo>
                    <a:pt x="555443" y="17039"/>
                    <a:pt x="552268" y="-4128"/>
                    <a:pt x="486651" y="4868"/>
                  </a:cubicBezTo>
                  <a:cubicBezTo>
                    <a:pt x="421034" y="13864"/>
                    <a:pt x="256463" y="62547"/>
                    <a:pt x="181851" y="71543"/>
                  </a:cubicBezTo>
                  <a:cubicBezTo>
                    <a:pt x="107239" y="80539"/>
                    <a:pt x="12518" y="52493"/>
                    <a:pt x="876" y="588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854DE568-5724-064E-2FBB-4E8E5C2BC851}"/>
                </a:ext>
              </a:extLst>
            </p:cNvPr>
            <p:cNvSpPr/>
            <p:nvPr/>
          </p:nvSpPr>
          <p:spPr>
            <a:xfrm>
              <a:off x="5989184" y="6049138"/>
              <a:ext cx="433849" cy="224642"/>
            </a:xfrm>
            <a:custGeom>
              <a:avLst/>
              <a:gdLst>
                <a:gd name="connsiteX0" fmla="*/ 5216 w 433849"/>
                <a:gd name="connsiteY0" fmla="*/ 15112 h 224642"/>
                <a:gd name="connsiteX1" fmla="*/ 46491 w 433849"/>
                <a:gd name="connsiteY1" fmla="*/ 78612 h 224642"/>
                <a:gd name="connsiteX2" fmla="*/ 36966 w 433849"/>
                <a:gd name="connsiteY2" fmla="*/ 104012 h 224642"/>
                <a:gd name="connsiteX3" fmla="*/ 313191 w 433849"/>
                <a:gd name="connsiteY3" fmla="*/ 69087 h 224642"/>
                <a:gd name="connsiteX4" fmla="*/ 227466 w 433849"/>
                <a:gd name="connsiteY4" fmla="*/ 145287 h 224642"/>
                <a:gd name="connsiteX5" fmla="*/ 186191 w 433849"/>
                <a:gd name="connsiteY5" fmla="*/ 221487 h 224642"/>
                <a:gd name="connsiteX6" fmla="*/ 195716 w 433849"/>
                <a:gd name="connsiteY6" fmla="*/ 199262 h 224642"/>
                <a:gd name="connsiteX7" fmla="*/ 424316 w 433849"/>
                <a:gd name="connsiteY7" fmla="*/ 100837 h 224642"/>
                <a:gd name="connsiteX8" fmla="*/ 386216 w 433849"/>
                <a:gd name="connsiteY8" fmla="*/ 2412 h 224642"/>
                <a:gd name="connsiteX9" fmla="*/ 344941 w 433849"/>
                <a:gd name="connsiteY9" fmla="*/ 34162 h 224642"/>
                <a:gd name="connsiteX10" fmla="*/ 183016 w 433849"/>
                <a:gd name="connsiteY10" fmla="*/ 78612 h 224642"/>
                <a:gd name="connsiteX11" fmla="*/ 5216 w 433849"/>
                <a:gd name="connsiteY11" fmla="*/ 15112 h 22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849" h="224642">
                  <a:moveTo>
                    <a:pt x="5216" y="15112"/>
                  </a:moveTo>
                  <a:cubicBezTo>
                    <a:pt x="-17538" y="15112"/>
                    <a:pt x="41199" y="63795"/>
                    <a:pt x="46491" y="78612"/>
                  </a:cubicBezTo>
                  <a:cubicBezTo>
                    <a:pt x="51783" y="93429"/>
                    <a:pt x="-7484" y="105600"/>
                    <a:pt x="36966" y="104012"/>
                  </a:cubicBezTo>
                  <a:cubicBezTo>
                    <a:pt x="81416" y="102425"/>
                    <a:pt x="281441" y="62208"/>
                    <a:pt x="313191" y="69087"/>
                  </a:cubicBezTo>
                  <a:cubicBezTo>
                    <a:pt x="344941" y="75966"/>
                    <a:pt x="248633" y="119887"/>
                    <a:pt x="227466" y="145287"/>
                  </a:cubicBezTo>
                  <a:cubicBezTo>
                    <a:pt x="206299" y="170687"/>
                    <a:pt x="186191" y="221487"/>
                    <a:pt x="186191" y="221487"/>
                  </a:cubicBezTo>
                  <a:cubicBezTo>
                    <a:pt x="180899" y="230483"/>
                    <a:pt x="156028" y="219370"/>
                    <a:pt x="195716" y="199262"/>
                  </a:cubicBezTo>
                  <a:cubicBezTo>
                    <a:pt x="235404" y="179154"/>
                    <a:pt x="392566" y="133645"/>
                    <a:pt x="424316" y="100837"/>
                  </a:cubicBezTo>
                  <a:cubicBezTo>
                    <a:pt x="456066" y="68029"/>
                    <a:pt x="399445" y="13524"/>
                    <a:pt x="386216" y="2412"/>
                  </a:cubicBezTo>
                  <a:cubicBezTo>
                    <a:pt x="372987" y="-8700"/>
                    <a:pt x="378808" y="21462"/>
                    <a:pt x="344941" y="34162"/>
                  </a:cubicBezTo>
                  <a:cubicBezTo>
                    <a:pt x="311074" y="46862"/>
                    <a:pt x="233816" y="80200"/>
                    <a:pt x="183016" y="78612"/>
                  </a:cubicBezTo>
                  <a:cubicBezTo>
                    <a:pt x="132216" y="77025"/>
                    <a:pt x="27970" y="15112"/>
                    <a:pt x="5216" y="15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DFCCB1BC-89A6-F211-DEDB-A554EE1A8FCB}"/>
                </a:ext>
              </a:extLst>
            </p:cNvPr>
            <p:cNvSpPr/>
            <p:nvPr/>
          </p:nvSpPr>
          <p:spPr>
            <a:xfrm>
              <a:off x="6094930" y="6207565"/>
              <a:ext cx="183367" cy="164702"/>
            </a:xfrm>
            <a:custGeom>
              <a:avLst/>
              <a:gdLst>
                <a:gd name="connsiteX0" fmla="*/ 1070 w 183367"/>
                <a:gd name="connsiteY0" fmla="*/ 2735 h 164702"/>
                <a:gd name="connsiteX1" fmla="*/ 137595 w 183367"/>
                <a:gd name="connsiteY1" fmla="*/ 31310 h 164702"/>
                <a:gd name="connsiteX2" fmla="*/ 182045 w 183367"/>
                <a:gd name="connsiteY2" fmla="*/ 88460 h 164702"/>
                <a:gd name="connsiteX3" fmla="*/ 162995 w 183367"/>
                <a:gd name="connsiteY3" fmla="*/ 164660 h 164702"/>
                <a:gd name="connsiteX4" fmla="*/ 77270 w 183367"/>
                <a:gd name="connsiteY4" fmla="*/ 97985 h 164702"/>
                <a:gd name="connsiteX5" fmla="*/ 1070 w 183367"/>
                <a:gd name="connsiteY5" fmla="*/ 2735 h 16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67" h="164702">
                  <a:moveTo>
                    <a:pt x="1070" y="2735"/>
                  </a:moveTo>
                  <a:cubicBezTo>
                    <a:pt x="11124" y="-8377"/>
                    <a:pt x="107433" y="17023"/>
                    <a:pt x="137595" y="31310"/>
                  </a:cubicBezTo>
                  <a:cubicBezTo>
                    <a:pt x="167757" y="45597"/>
                    <a:pt x="177812" y="66235"/>
                    <a:pt x="182045" y="88460"/>
                  </a:cubicBezTo>
                  <a:cubicBezTo>
                    <a:pt x="186278" y="110685"/>
                    <a:pt x="180457" y="163073"/>
                    <a:pt x="162995" y="164660"/>
                  </a:cubicBezTo>
                  <a:cubicBezTo>
                    <a:pt x="145533" y="166247"/>
                    <a:pt x="100024" y="123385"/>
                    <a:pt x="77270" y="97985"/>
                  </a:cubicBezTo>
                  <a:cubicBezTo>
                    <a:pt x="54516" y="72585"/>
                    <a:pt x="-8984" y="13847"/>
                    <a:pt x="1070" y="27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5CAAC86F-7354-1B83-4BD1-31A34B0FCCAE}"/>
                </a:ext>
              </a:extLst>
            </p:cNvPr>
            <p:cNvSpPr/>
            <p:nvPr/>
          </p:nvSpPr>
          <p:spPr>
            <a:xfrm>
              <a:off x="5993679" y="6331042"/>
              <a:ext cx="505766" cy="273525"/>
            </a:xfrm>
            <a:custGeom>
              <a:avLst/>
              <a:gdLst>
                <a:gd name="connsiteX0" fmla="*/ 721 w 505766"/>
                <a:gd name="connsiteY0" fmla="*/ 85633 h 273525"/>
                <a:gd name="connsiteX1" fmla="*/ 118196 w 505766"/>
                <a:gd name="connsiteY1" fmla="*/ 104683 h 273525"/>
                <a:gd name="connsiteX2" fmla="*/ 400771 w 505766"/>
                <a:gd name="connsiteY2" fmla="*/ 101508 h 273525"/>
                <a:gd name="connsiteX3" fmla="*/ 337271 w 505766"/>
                <a:gd name="connsiteY3" fmla="*/ 145958 h 273525"/>
                <a:gd name="connsiteX4" fmla="*/ 257896 w 505766"/>
                <a:gd name="connsiteY4" fmla="*/ 269783 h 273525"/>
                <a:gd name="connsiteX5" fmla="*/ 292821 w 505766"/>
                <a:gd name="connsiteY5" fmla="*/ 231683 h 273525"/>
                <a:gd name="connsiteX6" fmla="*/ 502371 w 505766"/>
                <a:gd name="connsiteY6" fmla="*/ 133258 h 273525"/>
                <a:gd name="connsiteX7" fmla="*/ 422996 w 505766"/>
                <a:gd name="connsiteY7" fmla="*/ 3083 h 273525"/>
                <a:gd name="connsiteX8" fmla="*/ 429346 w 505766"/>
                <a:gd name="connsiteY8" fmla="*/ 41183 h 273525"/>
                <a:gd name="connsiteX9" fmla="*/ 311871 w 505766"/>
                <a:gd name="connsiteY9" fmla="*/ 44358 h 273525"/>
                <a:gd name="connsiteX10" fmla="*/ 48346 w 505766"/>
                <a:gd name="connsiteY10" fmla="*/ 31658 h 273525"/>
                <a:gd name="connsiteX11" fmla="*/ 165821 w 505766"/>
                <a:gd name="connsiteY11" fmla="*/ 47533 h 273525"/>
                <a:gd name="connsiteX12" fmla="*/ 721 w 505766"/>
                <a:gd name="connsiteY12" fmla="*/ 85633 h 27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766" h="273525">
                  <a:moveTo>
                    <a:pt x="721" y="85633"/>
                  </a:moveTo>
                  <a:cubicBezTo>
                    <a:pt x="-7216" y="95158"/>
                    <a:pt x="51521" y="102037"/>
                    <a:pt x="118196" y="104683"/>
                  </a:cubicBezTo>
                  <a:cubicBezTo>
                    <a:pt x="184871" y="107329"/>
                    <a:pt x="364259" y="94629"/>
                    <a:pt x="400771" y="101508"/>
                  </a:cubicBezTo>
                  <a:cubicBezTo>
                    <a:pt x="437283" y="108387"/>
                    <a:pt x="361084" y="117912"/>
                    <a:pt x="337271" y="145958"/>
                  </a:cubicBezTo>
                  <a:cubicBezTo>
                    <a:pt x="313459" y="174004"/>
                    <a:pt x="265304" y="255496"/>
                    <a:pt x="257896" y="269783"/>
                  </a:cubicBezTo>
                  <a:cubicBezTo>
                    <a:pt x="250488" y="284070"/>
                    <a:pt x="252075" y="254437"/>
                    <a:pt x="292821" y="231683"/>
                  </a:cubicBezTo>
                  <a:cubicBezTo>
                    <a:pt x="333567" y="208929"/>
                    <a:pt x="480675" y="171358"/>
                    <a:pt x="502371" y="133258"/>
                  </a:cubicBezTo>
                  <a:cubicBezTo>
                    <a:pt x="524067" y="95158"/>
                    <a:pt x="435167" y="18429"/>
                    <a:pt x="422996" y="3083"/>
                  </a:cubicBezTo>
                  <a:cubicBezTo>
                    <a:pt x="410825" y="-12263"/>
                    <a:pt x="447867" y="34304"/>
                    <a:pt x="429346" y="41183"/>
                  </a:cubicBezTo>
                  <a:cubicBezTo>
                    <a:pt x="410825" y="48062"/>
                    <a:pt x="375371" y="45945"/>
                    <a:pt x="311871" y="44358"/>
                  </a:cubicBezTo>
                  <a:cubicBezTo>
                    <a:pt x="248371" y="42771"/>
                    <a:pt x="72688" y="31129"/>
                    <a:pt x="48346" y="31658"/>
                  </a:cubicBezTo>
                  <a:cubicBezTo>
                    <a:pt x="24004" y="32187"/>
                    <a:pt x="170583" y="40654"/>
                    <a:pt x="165821" y="47533"/>
                  </a:cubicBezTo>
                  <a:cubicBezTo>
                    <a:pt x="161059" y="54412"/>
                    <a:pt x="8658" y="76108"/>
                    <a:pt x="721" y="856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1A9816D4-C66D-3D3C-4DF6-882A3D31D325}"/>
                </a:ext>
              </a:extLst>
            </p:cNvPr>
            <p:cNvSpPr/>
            <p:nvPr/>
          </p:nvSpPr>
          <p:spPr>
            <a:xfrm>
              <a:off x="5962886" y="6383362"/>
              <a:ext cx="286329" cy="718211"/>
            </a:xfrm>
            <a:custGeom>
              <a:avLst/>
              <a:gdLst>
                <a:gd name="connsiteX0" fmla="*/ 164864 w 286329"/>
                <a:gd name="connsiteY0" fmla="*/ 1563 h 718211"/>
                <a:gd name="connsiteX1" fmla="*/ 266464 w 286329"/>
                <a:gd name="connsiteY1" fmla="*/ 90463 h 718211"/>
                <a:gd name="connsiteX2" fmla="*/ 263289 w 286329"/>
                <a:gd name="connsiteY2" fmla="*/ 131738 h 718211"/>
                <a:gd name="connsiteX3" fmla="*/ 285514 w 286329"/>
                <a:gd name="connsiteY3" fmla="*/ 503213 h 718211"/>
                <a:gd name="connsiteX4" fmla="*/ 279164 w 286329"/>
                <a:gd name="connsiteY4" fmla="*/ 455588 h 718211"/>
                <a:gd name="connsiteX5" fmla="*/ 256939 w 286329"/>
                <a:gd name="connsiteY5" fmla="*/ 573063 h 718211"/>
                <a:gd name="connsiteX6" fmla="*/ 148989 w 286329"/>
                <a:gd name="connsiteY6" fmla="*/ 715938 h 718211"/>
                <a:gd name="connsiteX7" fmla="*/ 168039 w 286329"/>
                <a:gd name="connsiteY7" fmla="*/ 658788 h 718211"/>
                <a:gd name="connsiteX8" fmla="*/ 142639 w 286329"/>
                <a:gd name="connsiteY8" fmla="*/ 630213 h 718211"/>
                <a:gd name="connsiteX9" fmla="*/ 6114 w 286329"/>
                <a:gd name="connsiteY9" fmla="*/ 471463 h 718211"/>
                <a:gd name="connsiteX10" fmla="*/ 34689 w 286329"/>
                <a:gd name="connsiteY10" fmla="*/ 503213 h 718211"/>
                <a:gd name="connsiteX11" fmla="*/ 133114 w 286329"/>
                <a:gd name="connsiteY11" fmla="*/ 560363 h 718211"/>
                <a:gd name="connsiteX12" fmla="*/ 164864 w 286329"/>
                <a:gd name="connsiteY12" fmla="*/ 461938 h 718211"/>
                <a:gd name="connsiteX13" fmla="*/ 190264 w 286329"/>
                <a:gd name="connsiteY13" fmla="*/ 173013 h 718211"/>
                <a:gd name="connsiteX14" fmla="*/ 164864 w 286329"/>
                <a:gd name="connsiteY14" fmla="*/ 1563 h 7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329" h="718211">
                  <a:moveTo>
                    <a:pt x="164864" y="1563"/>
                  </a:moveTo>
                  <a:cubicBezTo>
                    <a:pt x="177564" y="-12195"/>
                    <a:pt x="250060" y="68767"/>
                    <a:pt x="266464" y="90463"/>
                  </a:cubicBezTo>
                  <a:cubicBezTo>
                    <a:pt x="282868" y="112159"/>
                    <a:pt x="260114" y="62946"/>
                    <a:pt x="263289" y="131738"/>
                  </a:cubicBezTo>
                  <a:cubicBezTo>
                    <a:pt x="266464" y="200530"/>
                    <a:pt x="282868" y="449238"/>
                    <a:pt x="285514" y="503213"/>
                  </a:cubicBezTo>
                  <a:cubicBezTo>
                    <a:pt x="288160" y="557188"/>
                    <a:pt x="283926" y="443946"/>
                    <a:pt x="279164" y="455588"/>
                  </a:cubicBezTo>
                  <a:cubicBezTo>
                    <a:pt x="274402" y="467230"/>
                    <a:pt x="278635" y="529671"/>
                    <a:pt x="256939" y="573063"/>
                  </a:cubicBezTo>
                  <a:cubicBezTo>
                    <a:pt x="235243" y="616455"/>
                    <a:pt x="163806" y="701651"/>
                    <a:pt x="148989" y="715938"/>
                  </a:cubicBezTo>
                  <a:cubicBezTo>
                    <a:pt x="134172" y="730225"/>
                    <a:pt x="169097" y="673075"/>
                    <a:pt x="168039" y="658788"/>
                  </a:cubicBezTo>
                  <a:cubicBezTo>
                    <a:pt x="166981" y="644501"/>
                    <a:pt x="142639" y="630213"/>
                    <a:pt x="142639" y="630213"/>
                  </a:cubicBezTo>
                  <a:lnTo>
                    <a:pt x="6114" y="471463"/>
                  </a:lnTo>
                  <a:cubicBezTo>
                    <a:pt x="-11878" y="450296"/>
                    <a:pt x="13522" y="488396"/>
                    <a:pt x="34689" y="503213"/>
                  </a:cubicBezTo>
                  <a:cubicBezTo>
                    <a:pt x="55856" y="518030"/>
                    <a:pt x="111418" y="567242"/>
                    <a:pt x="133114" y="560363"/>
                  </a:cubicBezTo>
                  <a:cubicBezTo>
                    <a:pt x="154810" y="553484"/>
                    <a:pt x="155339" y="526496"/>
                    <a:pt x="164864" y="461938"/>
                  </a:cubicBezTo>
                  <a:cubicBezTo>
                    <a:pt x="174389" y="397380"/>
                    <a:pt x="189206" y="244980"/>
                    <a:pt x="190264" y="173013"/>
                  </a:cubicBezTo>
                  <a:cubicBezTo>
                    <a:pt x="191322" y="101046"/>
                    <a:pt x="152164" y="15321"/>
                    <a:pt x="164864" y="15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3826FCAD-1BB4-5E5D-2ABB-4E7294539D60}"/>
              </a:ext>
            </a:extLst>
          </p:cNvPr>
          <p:cNvGrpSpPr/>
          <p:nvPr/>
        </p:nvGrpSpPr>
        <p:grpSpPr>
          <a:xfrm>
            <a:off x="339499" y="2595423"/>
            <a:ext cx="1279496" cy="1093537"/>
            <a:chOff x="5354049" y="7210155"/>
            <a:chExt cx="1279496" cy="1093537"/>
          </a:xfrm>
          <a:solidFill>
            <a:schemeClr val="bg1">
              <a:lumMod val="50000"/>
            </a:schemeClr>
          </a:solidFill>
        </p:grpSpPr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69DE0684-2C73-10BC-7080-E42B31856561}"/>
                </a:ext>
              </a:extLst>
            </p:cNvPr>
            <p:cNvSpPr/>
            <p:nvPr/>
          </p:nvSpPr>
          <p:spPr>
            <a:xfrm>
              <a:off x="5572634" y="7336451"/>
              <a:ext cx="757469" cy="201139"/>
            </a:xfrm>
            <a:custGeom>
              <a:avLst/>
              <a:gdLst>
                <a:gd name="connsiteX0" fmla="*/ 2666 w 757469"/>
                <a:gd name="connsiteY0" fmla="*/ 93049 h 201139"/>
                <a:gd name="connsiteX1" fmla="*/ 107441 w 757469"/>
                <a:gd name="connsiteY1" fmla="*/ 169249 h 201139"/>
                <a:gd name="connsiteX2" fmla="*/ 31241 w 757469"/>
                <a:gd name="connsiteY2" fmla="*/ 200999 h 201139"/>
                <a:gd name="connsiteX3" fmla="*/ 723391 w 757469"/>
                <a:gd name="connsiteY3" fmla="*/ 178774 h 201139"/>
                <a:gd name="connsiteX4" fmla="*/ 644016 w 757469"/>
                <a:gd name="connsiteY4" fmla="*/ 131149 h 201139"/>
                <a:gd name="connsiteX5" fmla="*/ 580516 w 757469"/>
                <a:gd name="connsiteY5" fmla="*/ 974 h 201139"/>
                <a:gd name="connsiteX6" fmla="*/ 567816 w 757469"/>
                <a:gd name="connsiteY6" fmla="*/ 73999 h 201139"/>
                <a:gd name="connsiteX7" fmla="*/ 466216 w 757469"/>
                <a:gd name="connsiteY7" fmla="*/ 118449 h 201139"/>
                <a:gd name="connsiteX8" fmla="*/ 183641 w 757469"/>
                <a:gd name="connsiteY8" fmla="*/ 127974 h 201139"/>
                <a:gd name="connsiteX9" fmla="*/ 2666 w 757469"/>
                <a:gd name="connsiteY9" fmla="*/ 93049 h 20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469" h="201139">
                  <a:moveTo>
                    <a:pt x="2666" y="93049"/>
                  </a:moveTo>
                  <a:cubicBezTo>
                    <a:pt x="-10034" y="99928"/>
                    <a:pt x="102679" y="151257"/>
                    <a:pt x="107441" y="169249"/>
                  </a:cubicBezTo>
                  <a:cubicBezTo>
                    <a:pt x="112204" y="187241"/>
                    <a:pt x="-71417" y="199412"/>
                    <a:pt x="31241" y="200999"/>
                  </a:cubicBezTo>
                  <a:cubicBezTo>
                    <a:pt x="133899" y="202586"/>
                    <a:pt x="621262" y="190416"/>
                    <a:pt x="723391" y="178774"/>
                  </a:cubicBezTo>
                  <a:cubicBezTo>
                    <a:pt x="825520" y="167132"/>
                    <a:pt x="667828" y="160782"/>
                    <a:pt x="644016" y="131149"/>
                  </a:cubicBezTo>
                  <a:cubicBezTo>
                    <a:pt x="620204" y="101516"/>
                    <a:pt x="593216" y="10499"/>
                    <a:pt x="580516" y="974"/>
                  </a:cubicBezTo>
                  <a:cubicBezTo>
                    <a:pt x="567816" y="-8551"/>
                    <a:pt x="586866" y="54420"/>
                    <a:pt x="567816" y="73999"/>
                  </a:cubicBezTo>
                  <a:cubicBezTo>
                    <a:pt x="548766" y="93578"/>
                    <a:pt x="530245" y="109453"/>
                    <a:pt x="466216" y="118449"/>
                  </a:cubicBezTo>
                  <a:cubicBezTo>
                    <a:pt x="402187" y="127445"/>
                    <a:pt x="259841" y="130091"/>
                    <a:pt x="183641" y="127974"/>
                  </a:cubicBezTo>
                  <a:cubicBezTo>
                    <a:pt x="107441" y="125857"/>
                    <a:pt x="15366" y="86170"/>
                    <a:pt x="2666" y="930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B5FFB5BD-B8A5-039C-C19A-9A2FA2EF86A6}"/>
                </a:ext>
              </a:extLst>
            </p:cNvPr>
            <p:cNvSpPr/>
            <p:nvPr/>
          </p:nvSpPr>
          <p:spPr>
            <a:xfrm>
              <a:off x="5436008" y="7588247"/>
              <a:ext cx="1075597" cy="188239"/>
            </a:xfrm>
            <a:custGeom>
              <a:avLst/>
              <a:gdLst>
                <a:gd name="connsiteX0" fmla="*/ 5942 w 1075597"/>
                <a:gd name="connsiteY0" fmla="*/ 82553 h 188239"/>
                <a:gd name="connsiteX1" fmla="*/ 132942 w 1075597"/>
                <a:gd name="connsiteY1" fmla="*/ 152403 h 188239"/>
                <a:gd name="connsiteX2" fmla="*/ 78967 w 1075597"/>
                <a:gd name="connsiteY2" fmla="*/ 187328 h 188239"/>
                <a:gd name="connsiteX3" fmla="*/ 1031467 w 1075597"/>
                <a:gd name="connsiteY3" fmla="*/ 117478 h 188239"/>
                <a:gd name="connsiteX4" fmla="*/ 910817 w 1075597"/>
                <a:gd name="connsiteY4" fmla="*/ 85728 h 188239"/>
                <a:gd name="connsiteX5" fmla="*/ 853667 w 1075597"/>
                <a:gd name="connsiteY5" fmla="*/ 3 h 188239"/>
                <a:gd name="connsiteX6" fmla="*/ 796517 w 1075597"/>
                <a:gd name="connsiteY6" fmla="*/ 82553 h 188239"/>
                <a:gd name="connsiteX7" fmla="*/ 291692 w 1075597"/>
                <a:gd name="connsiteY7" fmla="*/ 98428 h 188239"/>
                <a:gd name="connsiteX8" fmla="*/ 358367 w 1075597"/>
                <a:gd name="connsiteY8" fmla="*/ 114303 h 188239"/>
                <a:gd name="connsiteX9" fmla="*/ 5942 w 1075597"/>
                <a:gd name="connsiteY9" fmla="*/ 82553 h 18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597" h="188239">
                  <a:moveTo>
                    <a:pt x="5942" y="82553"/>
                  </a:moveTo>
                  <a:cubicBezTo>
                    <a:pt x="-31629" y="88903"/>
                    <a:pt x="120771" y="134941"/>
                    <a:pt x="132942" y="152403"/>
                  </a:cubicBezTo>
                  <a:cubicBezTo>
                    <a:pt x="145113" y="169865"/>
                    <a:pt x="-70787" y="193149"/>
                    <a:pt x="78967" y="187328"/>
                  </a:cubicBezTo>
                  <a:cubicBezTo>
                    <a:pt x="228721" y="181507"/>
                    <a:pt x="892825" y="134411"/>
                    <a:pt x="1031467" y="117478"/>
                  </a:cubicBezTo>
                  <a:cubicBezTo>
                    <a:pt x="1170109" y="100545"/>
                    <a:pt x="940450" y="105307"/>
                    <a:pt x="910817" y="85728"/>
                  </a:cubicBezTo>
                  <a:cubicBezTo>
                    <a:pt x="881184" y="66149"/>
                    <a:pt x="872717" y="532"/>
                    <a:pt x="853667" y="3"/>
                  </a:cubicBezTo>
                  <a:cubicBezTo>
                    <a:pt x="834617" y="-526"/>
                    <a:pt x="890179" y="66149"/>
                    <a:pt x="796517" y="82553"/>
                  </a:cubicBezTo>
                  <a:cubicBezTo>
                    <a:pt x="702855" y="98957"/>
                    <a:pt x="364717" y="93136"/>
                    <a:pt x="291692" y="98428"/>
                  </a:cubicBezTo>
                  <a:cubicBezTo>
                    <a:pt x="218667" y="103720"/>
                    <a:pt x="400171" y="114303"/>
                    <a:pt x="358367" y="114303"/>
                  </a:cubicBezTo>
                  <a:cubicBezTo>
                    <a:pt x="316563" y="114303"/>
                    <a:pt x="43513" y="76203"/>
                    <a:pt x="5942" y="825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20A06EE3-E47A-7224-C134-AD12A4B602CB}"/>
                </a:ext>
              </a:extLst>
            </p:cNvPr>
            <p:cNvSpPr/>
            <p:nvPr/>
          </p:nvSpPr>
          <p:spPr>
            <a:xfrm>
              <a:off x="5354049" y="7210155"/>
              <a:ext cx="749693" cy="1075002"/>
            </a:xfrm>
            <a:custGeom>
              <a:avLst/>
              <a:gdLst>
                <a:gd name="connsiteX0" fmla="*/ 513351 w 749693"/>
                <a:gd name="connsiteY0" fmla="*/ 270 h 1075002"/>
                <a:gd name="connsiteX1" fmla="*/ 545101 w 749693"/>
                <a:gd name="connsiteY1" fmla="*/ 155845 h 1075002"/>
                <a:gd name="connsiteX2" fmla="*/ 538751 w 749693"/>
                <a:gd name="connsiteY2" fmla="*/ 473345 h 1075002"/>
                <a:gd name="connsiteX3" fmla="*/ 478426 w 749693"/>
                <a:gd name="connsiteY3" fmla="*/ 651145 h 1075002"/>
                <a:gd name="connsiteX4" fmla="*/ 24401 w 749693"/>
                <a:gd name="connsiteY4" fmla="*/ 1057545 h 1075002"/>
                <a:gd name="connsiteX5" fmla="*/ 110126 w 749693"/>
                <a:gd name="connsiteY5" fmla="*/ 974995 h 1075002"/>
                <a:gd name="connsiteX6" fmla="*/ 522876 w 749693"/>
                <a:gd name="connsiteY6" fmla="*/ 740045 h 1075002"/>
                <a:gd name="connsiteX7" fmla="*/ 649876 w 749693"/>
                <a:gd name="connsiteY7" fmla="*/ 101870 h 1075002"/>
                <a:gd name="connsiteX8" fmla="*/ 745126 w 749693"/>
                <a:gd name="connsiteY8" fmla="*/ 117745 h 1075002"/>
                <a:gd name="connsiteX9" fmla="*/ 513351 w 749693"/>
                <a:gd name="connsiteY9" fmla="*/ 270 h 107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693" h="1075002">
                  <a:moveTo>
                    <a:pt x="513351" y="270"/>
                  </a:moveTo>
                  <a:cubicBezTo>
                    <a:pt x="480013" y="6620"/>
                    <a:pt x="540868" y="76999"/>
                    <a:pt x="545101" y="155845"/>
                  </a:cubicBezTo>
                  <a:cubicBezTo>
                    <a:pt x="549334" y="234691"/>
                    <a:pt x="549863" y="390795"/>
                    <a:pt x="538751" y="473345"/>
                  </a:cubicBezTo>
                  <a:cubicBezTo>
                    <a:pt x="527639" y="555895"/>
                    <a:pt x="564151" y="553778"/>
                    <a:pt x="478426" y="651145"/>
                  </a:cubicBezTo>
                  <a:cubicBezTo>
                    <a:pt x="392701" y="748512"/>
                    <a:pt x="85784" y="1003570"/>
                    <a:pt x="24401" y="1057545"/>
                  </a:cubicBezTo>
                  <a:cubicBezTo>
                    <a:pt x="-36982" y="1111520"/>
                    <a:pt x="27047" y="1027912"/>
                    <a:pt x="110126" y="974995"/>
                  </a:cubicBezTo>
                  <a:cubicBezTo>
                    <a:pt x="193205" y="922078"/>
                    <a:pt x="432918" y="885566"/>
                    <a:pt x="522876" y="740045"/>
                  </a:cubicBezTo>
                  <a:cubicBezTo>
                    <a:pt x="612834" y="594524"/>
                    <a:pt x="612834" y="205587"/>
                    <a:pt x="649876" y="101870"/>
                  </a:cubicBezTo>
                  <a:cubicBezTo>
                    <a:pt x="686918" y="-1847"/>
                    <a:pt x="769997" y="134149"/>
                    <a:pt x="745126" y="117745"/>
                  </a:cubicBezTo>
                  <a:cubicBezTo>
                    <a:pt x="720255" y="101341"/>
                    <a:pt x="546689" y="-6080"/>
                    <a:pt x="513351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FC2D289F-3FF4-6D85-BBA3-57DAAD49519B}"/>
                </a:ext>
              </a:extLst>
            </p:cNvPr>
            <p:cNvSpPr/>
            <p:nvPr/>
          </p:nvSpPr>
          <p:spPr>
            <a:xfrm>
              <a:off x="5962891" y="7718073"/>
              <a:ext cx="670654" cy="585619"/>
            </a:xfrm>
            <a:custGeom>
              <a:avLst/>
              <a:gdLst>
                <a:gd name="connsiteX0" fmla="*/ 21984 w 670654"/>
                <a:gd name="connsiteY0" fmla="*/ 352 h 585619"/>
                <a:gd name="connsiteX1" fmla="*/ 171209 w 670654"/>
                <a:gd name="connsiteY1" fmla="*/ 216252 h 585619"/>
                <a:gd name="connsiteX2" fmla="*/ 323609 w 670654"/>
                <a:gd name="connsiteY2" fmla="*/ 368652 h 585619"/>
                <a:gd name="connsiteX3" fmla="*/ 647459 w 670654"/>
                <a:gd name="connsiteY3" fmla="*/ 460727 h 585619"/>
                <a:gd name="connsiteX4" fmla="*/ 596659 w 670654"/>
                <a:gd name="connsiteY4" fmla="*/ 457552 h 585619"/>
                <a:gd name="connsiteX5" fmla="*/ 212484 w 670654"/>
                <a:gd name="connsiteY5" fmla="*/ 581377 h 585619"/>
                <a:gd name="connsiteX6" fmla="*/ 295034 w 670654"/>
                <a:gd name="connsiteY6" fmla="*/ 546452 h 585619"/>
                <a:gd name="connsiteX7" fmla="*/ 215659 w 670654"/>
                <a:gd name="connsiteY7" fmla="*/ 444852 h 585619"/>
                <a:gd name="connsiteX8" fmla="*/ 18809 w 670654"/>
                <a:gd name="connsiteY8" fmla="*/ 171802 h 585619"/>
                <a:gd name="connsiteX9" fmla="*/ 21984 w 670654"/>
                <a:gd name="connsiteY9" fmla="*/ 352 h 58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654" h="585619">
                  <a:moveTo>
                    <a:pt x="21984" y="352"/>
                  </a:moveTo>
                  <a:cubicBezTo>
                    <a:pt x="47384" y="7760"/>
                    <a:pt x="120938" y="154869"/>
                    <a:pt x="171209" y="216252"/>
                  </a:cubicBezTo>
                  <a:cubicBezTo>
                    <a:pt x="221480" y="277635"/>
                    <a:pt x="244234" y="327906"/>
                    <a:pt x="323609" y="368652"/>
                  </a:cubicBezTo>
                  <a:cubicBezTo>
                    <a:pt x="402984" y="409398"/>
                    <a:pt x="601951" y="445910"/>
                    <a:pt x="647459" y="460727"/>
                  </a:cubicBezTo>
                  <a:cubicBezTo>
                    <a:pt x="692967" y="475544"/>
                    <a:pt x="669155" y="437444"/>
                    <a:pt x="596659" y="457552"/>
                  </a:cubicBezTo>
                  <a:cubicBezTo>
                    <a:pt x="524163" y="477660"/>
                    <a:pt x="262755" y="566560"/>
                    <a:pt x="212484" y="581377"/>
                  </a:cubicBezTo>
                  <a:cubicBezTo>
                    <a:pt x="162213" y="596194"/>
                    <a:pt x="294505" y="569206"/>
                    <a:pt x="295034" y="546452"/>
                  </a:cubicBezTo>
                  <a:cubicBezTo>
                    <a:pt x="295563" y="523698"/>
                    <a:pt x="261697" y="507294"/>
                    <a:pt x="215659" y="444852"/>
                  </a:cubicBezTo>
                  <a:cubicBezTo>
                    <a:pt x="169621" y="382410"/>
                    <a:pt x="47384" y="239535"/>
                    <a:pt x="18809" y="171802"/>
                  </a:cubicBezTo>
                  <a:cubicBezTo>
                    <a:pt x="-9766" y="104069"/>
                    <a:pt x="-3416" y="-7056"/>
                    <a:pt x="21984" y="3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416D2FE2-7131-460E-846E-519C55152D12}"/>
              </a:ext>
            </a:extLst>
          </p:cNvPr>
          <p:cNvGrpSpPr/>
          <p:nvPr/>
        </p:nvGrpSpPr>
        <p:grpSpPr>
          <a:xfrm>
            <a:off x="139560" y="3508859"/>
            <a:ext cx="1412332" cy="1123819"/>
            <a:chOff x="5171328" y="8356599"/>
            <a:chExt cx="1412332" cy="1123819"/>
          </a:xfrm>
          <a:solidFill>
            <a:schemeClr val="bg1">
              <a:lumMod val="50000"/>
            </a:schemeClr>
          </a:solidFill>
        </p:grpSpPr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898D079E-EDA7-5A79-CEFC-EDDA51B6E3A8}"/>
                </a:ext>
              </a:extLst>
            </p:cNvPr>
            <p:cNvSpPr/>
            <p:nvPr/>
          </p:nvSpPr>
          <p:spPr>
            <a:xfrm>
              <a:off x="5469215" y="8427276"/>
              <a:ext cx="934934" cy="213308"/>
            </a:xfrm>
            <a:custGeom>
              <a:avLst/>
              <a:gdLst>
                <a:gd name="connsiteX0" fmla="*/ 10835 w 934934"/>
                <a:gd name="connsiteY0" fmla="*/ 142049 h 213308"/>
                <a:gd name="connsiteX1" fmla="*/ 179110 w 934934"/>
                <a:gd name="connsiteY1" fmla="*/ 205549 h 213308"/>
                <a:gd name="connsiteX2" fmla="*/ 706160 w 934934"/>
                <a:gd name="connsiteY2" fmla="*/ 211899 h 213308"/>
                <a:gd name="connsiteX3" fmla="*/ 623610 w 934934"/>
                <a:gd name="connsiteY3" fmla="*/ 202374 h 213308"/>
                <a:gd name="connsiteX4" fmla="*/ 925235 w 934934"/>
                <a:gd name="connsiteY4" fmla="*/ 176974 h 213308"/>
                <a:gd name="connsiteX5" fmla="*/ 855385 w 934934"/>
                <a:gd name="connsiteY5" fmla="*/ 142049 h 213308"/>
                <a:gd name="connsiteX6" fmla="*/ 801410 w 934934"/>
                <a:gd name="connsiteY6" fmla="*/ 2349 h 213308"/>
                <a:gd name="connsiteX7" fmla="*/ 798235 w 934934"/>
                <a:gd name="connsiteY7" fmla="*/ 59499 h 213308"/>
                <a:gd name="connsiteX8" fmla="*/ 766485 w 934934"/>
                <a:gd name="connsiteY8" fmla="*/ 126174 h 213308"/>
                <a:gd name="connsiteX9" fmla="*/ 379135 w 934934"/>
                <a:gd name="connsiteY9" fmla="*/ 145224 h 213308"/>
                <a:gd name="connsiteX10" fmla="*/ 442635 w 934934"/>
                <a:gd name="connsiteY10" fmla="*/ 154749 h 213308"/>
                <a:gd name="connsiteX11" fmla="*/ 10835 w 934934"/>
                <a:gd name="connsiteY11" fmla="*/ 142049 h 21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934" h="213308">
                  <a:moveTo>
                    <a:pt x="10835" y="142049"/>
                  </a:moveTo>
                  <a:cubicBezTo>
                    <a:pt x="-33086" y="150516"/>
                    <a:pt x="63222" y="193907"/>
                    <a:pt x="179110" y="205549"/>
                  </a:cubicBezTo>
                  <a:cubicBezTo>
                    <a:pt x="294998" y="217191"/>
                    <a:pt x="632077" y="212428"/>
                    <a:pt x="706160" y="211899"/>
                  </a:cubicBezTo>
                  <a:cubicBezTo>
                    <a:pt x="780243" y="211370"/>
                    <a:pt x="587098" y="208195"/>
                    <a:pt x="623610" y="202374"/>
                  </a:cubicBezTo>
                  <a:cubicBezTo>
                    <a:pt x="660122" y="196553"/>
                    <a:pt x="886606" y="187028"/>
                    <a:pt x="925235" y="176974"/>
                  </a:cubicBezTo>
                  <a:cubicBezTo>
                    <a:pt x="963864" y="166920"/>
                    <a:pt x="876023" y="171153"/>
                    <a:pt x="855385" y="142049"/>
                  </a:cubicBezTo>
                  <a:cubicBezTo>
                    <a:pt x="834748" y="112945"/>
                    <a:pt x="810935" y="16107"/>
                    <a:pt x="801410" y="2349"/>
                  </a:cubicBezTo>
                  <a:cubicBezTo>
                    <a:pt x="791885" y="-11409"/>
                    <a:pt x="804056" y="38862"/>
                    <a:pt x="798235" y="59499"/>
                  </a:cubicBezTo>
                  <a:cubicBezTo>
                    <a:pt x="792414" y="80136"/>
                    <a:pt x="836335" y="111887"/>
                    <a:pt x="766485" y="126174"/>
                  </a:cubicBezTo>
                  <a:cubicBezTo>
                    <a:pt x="696635" y="140461"/>
                    <a:pt x="433110" y="140461"/>
                    <a:pt x="379135" y="145224"/>
                  </a:cubicBezTo>
                  <a:cubicBezTo>
                    <a:pt x="325160" y="149987"/>
                    <a:pt x="501372" y="153691"/>
                    <a:pt x="442635" y="154749"/>
                  </a:cubicBezTo>
                  <a:cubicBezTo>
                    <a:pt x="383898" y="155807"/>
                    <a:pt x="54756" y="133582"/>
                    <a:pt x="10835" y="1420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2324A8D9-7230-8C94-6362-2009C88128AE}"/>
                </a:ext>
              </a:extLst>
            </p:cNvPr>
            <p:cNvSpPr/>
            <p:nvPr/>
          </p:nvSpPr>
          <p:spPr>
            <a:xfrm>
              <a:off x="5639502" y="8663969"/>
              <a:ext cx="609353" cy="401383"/>
            </a:xfrm>
            <a:custGeom>
              <a:avLst/>
              <a:gdLst>
                <a:gd name="connsiteX0" fmla="*/ 8823 w 609353"/>
                <a:gd name="connsiteY0" fmla="*/ 48231 h 401383"/>
                <a:gd name="connsiteX1" fmla="*/ 377123 w 609353"/>
                <a:gd name="connsiteY1" fmla="*/ 45056 h 401383"/>
                <a:gd name="connsiteX2" fmla="*/ 510473 w 609353"/>
                <a:gd name="connsiteY2" fmla="*/ 22831 h 401383"/>
                <a:gd name="connsiteX3" fmla="*/ 488248 w 609353"/>
                <a:gd name="connsiteY3" fmla="*/ 606 h 401383"/>
                <a:gd name="connsiteX4" fmla="*/ 605723 w 609353"/>
                <a:gd name="connsiteY4" fmla="*/ 48231 h 401383"/>
                <a:gd name="connsiteX5" fmla="*/ 580323 w 609353"/>
                <a:gd name="connsiteY5" fmla="*/ 99031 h 401383"/>
                <a:gd name="connsiteX6" fmla="*/ 589848 w 609353"/>
                <a:gd name="connsiteY6" fmla="*/ 229206 h 401383"/>
                <a:gd name="connsiteX7" fmla="*/ 516823 w 609353"/>
                <a:gd name="connsiteY7" fmla="*/ 384781 h 401383"/>
                <a:gd name="connsiteX8" fmla="*/ 516823 w 609353"/>
                <a:gd name="connsiteY8" fmla="*/ 362556 h 401383"/>
                <a:gd name="connsiteX9" fmla="*/ 488248 w 609353"/>
                <a:gd name="connsiteY9" fmla="*/ 79981 h 401383"/>
                <a:gd name="connsiteX10" fmla="*/ 326323 w 609353"/>
                <a:gd name="connsiteY10" fmla="*/ 73631 h 401383"/>
                <a:gd name="connsiteX11" fmla="*/ 129473 w 609353"/>
                <a:gd name="connsiteY11" fmla="*/ 102206 h 401383"/>
                <a:gd name="connsiteX12" fmla="*/ 8823 w 609353"/>
                <a:gd name="connsiteY12" fmla="*/ 48231 h 4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353" h="401383">
                  <a:moveTo>
                    <a:pt x="8823" y="48231"/>
                  </a:moveTo>
                  <a:cubicBezTo>
                    <a:pt x="50098" y="38706"/>
                    <a:pt x="293515" y="49289"/>
                    <a:pt x="377123" y="45056"/>
                  </a:cubicBezTo>
                  <a:cubicBezTo>
                    <a:pt x="460731" y="40823"/>
                    <a:pt x="491952" y="30239"/>
                    <a:pt x="510473" y="22831"/>
                  </a:cubicBezTo>
                  <a:cubicBezTo>
                    <a:pt x="528994" y="15423"/>
                    <a:pt x="472373" y="-3627"/>
                    <a:pt x="488248" y="606"/>
                  </a:cubicBezTo>
                  <a:cubicBezTo>
                    <a:pt x="504123" y="4839"/>
                    <a:pt x="590377" y="31827"/>
                    <a:pt x="605723" y="48231"/>
                  </a:cubicBezTo>
                  <a:cubicBezTo>
                    <a:pt x="621069" y="64635"/>
                    <a:pt x="582969" y="68869"/>
                    <a:pt x="580323" y="99031"/>
                  </a:cubicBezTo>
                  <a:cubicBezTo>
                    <a:pt x="577677" y="129193"/>
                    <a:pt x="600431" y="181581"/>
                    <a:pt x="589848" y="229206"/>
                  </a:cubicBezTo>
                  <a:cubicBezTo>
                    <a:pt x="579265" y="276831"/>
                    <a:pt x="516823" y="384781"/>
                    <a:pt x="516823" y="384781"/>
                  </a:cubicBezTo>
                  <a:cubicBezTo>
                    <a:pt x="504652" y="407006"/>
                    <a:pt x="521585" y="413356"/>
                    <a:pt x="516823" y="362556"/>
                  </a:cubicBezTo>
                  <a:cubicBezTo>
                    <a:pt x="512061" y="311756"/>
                    <a:pt x="519998" y="128135"/>
                    <a:pt x="488248" y="79981"/>
                  </a:cubicBezTo>
                  <a:cubicBezTo>
                    <a:pt x="456498" y="31827"/>
                    <a:pt x="386119" y="69927"/>
                    <a:pt x="326323" y="73631"/>
                  </a:cubicBezTo>
                  <a:cubicBezTo>
                    <a:pt x="266527" y="77335"/>
                    <a:pt x="177098" y="103793"/>
                    <a:pt x="129473" y="102206"/>
                  </a:cubicBezTo>
                  <a:cubicBezTo>
                    <a:pt x="81848" y="100619"/>
                    <a:pt x="-32452" y="57756"/>
                    <a:pt x="8823" y="482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42E1E0D5-82F1-BF33-7D1F-6B3DAC7B0C3E}"/>
                </a:ext>
              </a:extLst>
            </p:cNvPr>
            <p:cNvSpPr/>
            <p:nvPr/>
          </p:nvSpPr>
          <p:spPr>
            <a:xfrm>
              <a:off x="5488245" y="8705631"/>
              <a:ext cx="1022302" cy="173256"/>
            </a:xfrm>
            <a:custGeom>
              <a:avLst/>
              <a:gdLst>
                <a:gd name="connsiteX0" fmla="*/ 1330 w 1022302"/>
                <a:gd name="connsiteY0" fmla="*/ 95469 h 173256"/>
                <a:gd name="connsiteX1" fmla="*/ 102930 w 1022302"/>
                <a:gd name="connsiteY1" fmla="*/ 165319 h 173256"/>
                <a:gd name="connsiteX2" fmla="*/ 17205 w 1022302"/>
                <a:gd name="connsiteY2" fmla="*/ 171669 h 173256"/>
                <a:gd name="connsiteX3" fmla="*/ 966530 w 1022302"/>
                <a:gd name="connsiteY3" fmla="*/ 139919 h 173256"/>
                <a:gd name="connsiteX4" fmla="*/ 906205 w 1022302"/>
                <a:gd name="connsiteY4" fmla="*/ 98644 h 173256"/>
                <a:gd name="connsiteX5" fmla="*/ 868105 w 1022302"/>
                <a:gd name="connsiteY5" fmla="*/ 219 h 173256"/>
                <a:gd name="connsiteX6" fmla="*/ 820480 w 1022302"/>
                <a:gd name="connsiteY6" fmla="*/ 73244 h 173256"/>
                <a:gd name="connsiteX7" fmla="*/ 531555 w 1022302"/>
                <a:gd name="connsiteY7" fmla="*/ 114519 h 173256"/>
                <a:gd name="connsiteX8" fmla="*/ 191830 w 1022302"/>
                <a:gd name="connsiteY8" fmla="*/ 111344 h 173256"/>
                <a:gd name="connsiteX9" fmla="*/ 1330 w 1022302"/>
                <a:gd name="connsiteY9" fmla="*/ 95469 h 1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302" h="173256">
                  <a:moveTo>
                    <a:pt x="1330" y="95469"/>
                  </a:moveTo>
                  <a:cubicBezTo>
                    <a:pt x="-13487" y="104465"/>
                    <a:pt x="100284" y="152619"/>
                    <a:pt x="102930" y="165319"/>
                  </a:cubicBezTo>
                  <a:cubicBezTo>
                    <a:pt x="105576" y="178019"/>
                    <a:pt x="17205" y="171669"/>
                    <a:pt x="17205" y="171669"/>
                  </a:cubicBezTo>
                  <a:lnTo>
                    <a:pt x="966530" y="139919"/>
                  </a:lnTo>
                  <a:cubicBezTo>
                    <a:pt x="1114697" y="127748"/>
                    <a:pt x="922609" y="121927"/>
                    <a:pt x="906205" y="98644"/>
                  </a:cubicBezTo>
                  <a:cubicBezTo>
                    <a:pt x="889801" y="75361"/>
                    <a:pt x="882392" y="4452"/>
                    <a:pt x="868105" y="219"/>
                  </a:cubicBezTo>
                  <a:cubicBezTo>
                    <a:pt x="853818" y="-4014"/>
                    <a:pt x="876572" y="54194"/>
                    <a:pt x="820480" y="73244"/>
                  </a:cubicBezTo>
                  <a:cubicBezTo>
                    <a:pt x="764388" y="92294"/>
                    <a:pt x="636330" y="108169"/>
                    <a:pt x="531555" y="114519"/>
                  </a:cubicBezTo>
                  <a:cubicBezTo>
                    <a:pt x="426780" y="120869"/>
                    <a:pt x="276497" y="110286"/>
                    <a:pt x="191830" y="111344"/>
                  </a:cubicBezTo>
                  <a:cubicBezTo>
                    <a:pt x="107163" y="112402"/>
                    <a:pt x="16147" y="86473"/>
                    <a:pt x="1330" y="95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909E9A55-12E7-885A-59A9-A30251143A22}"/>
                </a:ext>
              </a:extLst>
            </p:cNvPr>
            <p:cNvSpPr/>
            <p:nvPr/>
          </p:nvSpPr>
          <p:spPr>
            <a:xfrm>
              <a:off x="5617027" y="8937625"/>
              <a:ext cx="648799" cy="54580"/>
            </a:xfrm>
            <a:custGeom>
              <a:avLst/>
              <a:gdLst>
                <a:gd name="connsiteX0" fmla="*/ 2723 w 648799"/>
                <a:gd name="connsiteY0" fmla="*/ 0 h 54580"/>
                <a:gd name="connsiteX1" fmla="*/ 91623 w 648799"/>
                <a:gd name="connsiteY1" fmla="*/ 41275 h 54580"/>
                <a:gd name="connsiteX2" fmla="*/ 605973 w 648799"/>
                <a:gd name="connsiteY2" fmla="*/ 53975 h 54580"/>
                <a:gd name="connsiteX3" fmla="*/ 583748 w 648799"/>
                <a:gd name="connsiteY3" fmla="*/ 25400 h 54580"/>
                <a:gd name="connsiteX4" fmla="*/ 291648 w 648799"/>
                <a:gd name="connsiteY4" fmla="*/ 12700 h 54580"/>
                <a:gd name="connsiteX5" fmla="*/ 2723 w 648799"/>
                <a:gd name="connsiteY5" fmla="*/ 0 h 5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799" h="54580">
                  <a:moveTo>
                    <a:pt x="2723" y="0"/>
                  </a:moveTo>
                  <a:cubicBezTo>
                    <a:pt x="-3098" y="16139"/>
                    <a:pt x="-8919" y="32279"/>
                    <a:pt x="91623" y="41275"/>
                  </a:cubicBezTo>
                  <a:cubicBezTo>
                    <a:pt x="192165" y="50271"/>
                    <a:pt x="523952" y="56621"/>
                    <a:pt x="605973" y="53975"/>
                  </a:cubicBezTo>
                  <a:cubicBezTo>
                    <a:pt x="687994" y="51329"/>
                    <a:pt x="636136" y="32279"/>
                    <a:pt x="583748" y="25400"/>
                  </a:cubicBezTo>
                  <a:cubicBezTo>
                    <a:pt x="531361" y="18521"/>
                    <a:pt x="291648" y="12700"/>
                    <a:pt x="291648" y="12700"/>
                  </a:cubicBezTo>
                  <a:lnTo>
                    <a:pt x="27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4C68C753-48F0-5A0C-3CD8-28BA255D4A6F}"/>
                </a:ext>
              </a:extLst>
            </p:cNvPr>
            <p:cNvSpPr/>
            <p:nvPr/>
          </p:nvSpPr>
          <p:spPr>
            <a:xfrm>
              <a:off x="5890320" y="8356599"/>
              <a:ext cx="141891" cy="612674"/>
            </a:xfrm>
            <a:custGeom>
              <a:avLst/>
              <a:gdLst>
                <a:gd name="connsiteX0" fmla="*/ 5655 w 141891"/>
                <a:gd name="connsiteY0" fmla="*/ 1 h 612674"/>
                <a:gd name="connsiteX1" fmla="*/ 24705 w 141891"/>
                <a:gd name="connsiteY1" fmla="*/ 133351 h 612674"/>
                <a:gd name="connsiteX2" fmla="*/ 24705 w 141891"/>
                <a:gd name="connsiteY2" fmla="*/ 558801 h 612674"/>
                <a:gd name="connsiteX3" fmla="*/ 72330 w 141891"/>
                <a:gd name="connsiteY3" fmla="*/ 600076 h 612674"/>
                <a:gd name="connsiteX4" fmla="*/ 81855 w 141891"/>
                <a:gd name="connsiteY4" fmla="*/ 568326 h 612674"/>
                <a:gd name="connsiteX5" fmla="*/ 97730 w 141891"/>
                <a:gd name="connsiteY5" fmla="*/ 155576 h 612674"/>
                <a:gd name="connsiteX6" fmla="*/ 139005 w 141891"/>
                <a:gd name="connsiteY6" fmla="*/ 130176 h 612674"/>
                <a:gd name="connsiteX7" fmla="*/ 5655 w 141891"/>
                <a:gd name="connsiteY7" fmla="*/ 1 h 61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91" h="612674">
                  <a:moveTo>
                    <a:pt x="5655" y="1"/>
                  </a:moveTo>
                  <a:cubicBezTo>
                    <a:pt x="-13395" y="530"/>
                    <a:pt x="21530" y="40218"/>
                    <a:pt x="24705" y="133351"/>
                  </a:cubicBezTo>
                  <a:cubicBezTo>
                    <a:pt x="27880" y="226484"/>
                    <a:pt x="16768" y="481014"/>
                    <a:pt x="24705" y="558801"/>
                  </a:cubicBezTo>
                  <a:cubicBezTo>
                    <a:pt x="32643" y="636589"/>
                    <a:pt x="72330" y="600076"/>
                    <a:pt x="72330" y="600076"/>
                  </a:cubicBezTo>
                  <a:cubicBezTo>
                    <a:pt x="81855" y="601664"/>
                    <a:pt x="77622" y="642409"/>
                    <a:pt x="81855" y="568326"/>
                  </a:cubicBezTo>
                  <a:cubicBezTo>
                    <a:pt x="86088" y="494243"/>
                    <a:pt x="88205" y="228601"/>
                    <a:pt x="97730" y="155576"/>
                  </a:cubicBezTo>
                  <a:cubicBezTo>
                    <a:pt x="107255" y="82551"/>
                    <a:pt x="153822" y="156105"/>
                    <a:pt x="139005" y="130176"/>
                  </a:cubicBezTo>
                  <a:cubicBezTo>
                    <a:pt x="124188" y="104247"/>
                    <a:pt x="24705" y="-528"/>
                    <a:pt x="5655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2F0413E8-3D7F-1545-EC39-7AA706E81B03}"/>
                </a:ext>
              </a:extLst>
            </p:cNvPr>
            <p:cNvSpPr/>
            <p:nvPr/>
          </p:nvSpPr>
          <p:spPr>
            <a:xfrm>
              <a:off x="5327947" y="9045394"/>
              <a:ext cx="1255713" cy="136773"/>
            </a:xfrm>
            <a:custGeom>
              <a:avLst/>
              <a:gdLst>
                <a:gd name="connsiteX0" fmla="*/ 9228 w 1255713"/>
                <a:gd name="connsiteY0" fmla="*/ 47806 h 136773"/>
                <a:gd name="connsiteX1" fmla="*/ 142578 w 1255713"/>
                <a:gd name="connsiteY1" fmla="*/ 111306 h 136773"/>
                <a:gd name="connsiteX2" fmla="*/ 60028 w 1255713"/>
                <a:gd name="connsiteY2" fmla="*/ 136706 h 136773"/>
                <a:gd name="connsiteX3" fmla="*/ 1196678 w 1255713"/>
                <a:gd name="connsiteY3" fmla="*/ 117656 h 136773"/>
                <a:gd name="connsiteX4" fmla="*/ 1088728 w 1255713"/>
                <a:gd name="connsiteY4" fmla="*/ 85906 h 136773"/>
                <a:gd name="connsiteX5" fmla="*/ 1044278 w 1255713"/>
                <a:gd name="connsiteY5" fmla="*/ 181 h 136773"/>
                <a:gd name="connsiteX6" fmla="*/ 942678 w 1255713"/>
                <a:gd name="connsiteY6" fmla="*/ 63681 h 136773"/>
                <a:gd name="connsiteX7" fmla="*/ 402928 w 1255713"/>
                <a:gd name="connsiteY7" fmla="*/ 79556 h 136773"/>
                <a:gd name="connsiteX8" fmla="*/ 9228 w 1255713"/>
                <a:gd name="connsiteY8" fmla="*/ 47806 h 13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13" h="136773">
                  <a:moveTo>
                    <a:pt x="9228" y="47806"/>
                  </a:moveTo>
                  <a:cubicBezTo>
                    <a:pt x="-34164" y="53098"/>
                    <a:pt x="134111" y="96489"/>
                    <a:pt x="142578" y="111306"/>
                  </a:cubicBezTo>
                  <a:cubicBezTo>
                    <a:pt x="151045" y="126123"/>
                    <a:pt x="-115655" y="135648"/>
                    <a:pt x="60028" y="136706"/>
                  </a:cubicBezTo>
                  <a:cubicBezTo>
                    <a:pt x="235711" y="137764"/>
                    <a:pt x="1025228" y="126123"/>
                    <a:pt x="1196678" y="117656"/>
                  </a:cubicBezTo>
                  <a:cubicBezTo>
                    <a:pt x="1368128" y="109189"/>
                    <a:pt x="1114128" y="105485"/>
                    <a:pt x="1088728" y="85906"/>
                  </a:cubicBezTo>
                  <a:cubicBezTo>
                    <a:pt x="1063328" y="66327"/>
                    <a:pt x="1068620" y="3885"/>
                    <a:pt x="1044278" y="181"/>
                  </a:cubicBezTo>
                  <a:cubicBezTo>
                    <a:pt x="1019936" y="-3523"/>
                    <a:pt x="1049570" y="50452"/>
                    <a:pt x="942678" y="63681"/>
                  </a:cubicBezTo>
                  <a:cubicBezTo>
                    <a:pt x="835786" y="76910"/>
                    <a:pt x="552682" y="81673"/>
                    <a:pt x="402928" y="79556"/>
                  </a:cubicBezTo>
                  <a:cubicBezTo>
                    <a:pt x="253174" y="77439"/>
                    <a:pt x="52620" y="42514"/>
                    <a:pt x="9228" y="478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8EA3E9B2-81CC-9460-0560-18DBCB56C8B4}"/>
                </a:ext>
              </a:extLst>
            </p:cNvPr>
            <p:cNvSpPr/>
            <p:nvPr/>
          </p:nvSpPr>
          <p:spPr>
            <a:xfrm>
              <a:off x="5694537" y="8977923"/>
              <a:ext cx="240666" cy="374043"/>
            </a:xfrm>
            <a:custGeom>
              <a:avLst/>
              <a:gdLst>
                <a:gd name="connsiteX0" fmla="*/ 109363 w 240666"/>
                <a:gd name="connsiteY0" fmla="*/ 977 h 374043"/>
                <a:gd name="connsiteX1" fmla="*/ 239538 w 240666"/>
                <a:gd name="connsiteY1" fmla="*/ 67652 h 374043"/>
                <a:gd name="connsiteX2" fmla="*/ 163338 w 240666"/>
                <a:gd name="connsiteY2" fmla="*/ 121627 h 374043"/>
                <a:gd name="connsiteX3" fmla="*/ 7763 w 240666"/>
                <a:gd name="connsiteY3" fmla="*/ 362927 h 374043"/>
                <a:gd name="connsiteX4" fmla="*/ 29988 w 240666"/>
                <a:gd name="connsiteY4" fmla="*/ 312127 h 374043"/>
                <a:gd name="connsiteX5" fmla="*/ 87138 w 240666"/>
                <a:gd name="connsiteY5" fmla="*/ 121627 h 374043"/>
                <a:gd name="connsiteX6" fmla="*/ 109363 w 240666"/>
                <a:gd name="connsiteY6" fmla="*/ 977 h 3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666" h="374043">
                  <a:moveTo>
                    <a:pt x="109363" y="977"/>
                  </a:moveTo>
                  <a:cubicBezTo>
                    <a:pt x="134763" y="-8019"/>
                    <a:pt x="230542" y="47544"/>
                    <a:pt x="239538" y="67652"/>
                  </a:cubicBezTo>
                  <a:cubicBezTo>
                    <a:pt x="248534" y="87760"/>
                    <a:pt x="201967" y="72415"/>
                    <a:pt x="163338" y="121627"/>
                  </a:cubicBezTo>
                  <a:cubicBezTo>
                    <a:pt x="124709" y="170840"/>
                    <a:pt x="29988" y="331177"/>
                    <a:pt x="7763" y="362927"/>
                  </a:cubicBezTo>
                  <a:cubicBezTo>
                    <a:pt x="-14462" y="394677"/>
                    <a:pt x="16759" y="352344"/>
                    <a:pt x="29988" y="312127"/>
                  </a:cubicBezTo>
                  <a:cubicBezTo>
                    <a:pt x="43217" y="271910"/>
                    <a:pt x="69676" y="170839"/>
                    <a:pt x="87138" y="121627"/>
                  </a:cubicBezTo>
                  <a:cubicBezTo>
                    <a:pt x="104600" y="72415"/>
                    <a:pt x="83963" y="9973"/>
                    <a:pt x="109363" y="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5BB71EC7-0261-7FE9-CFBF-F8F7786C96AE}"/>
                </a:ext>
              </a:extLst>
            </p:cNvPr>
            <p:cNvSpPr/>
            <p:nvPr/>
          </p:nvSpPr>
          <p:spPr>
            <a:xfrm>
              <a:off x="5733777" y="9257221"/>
              <a:ext cx="558469" cy="217154"/>
            </a:xfrm>
            <a:custGeom>
              <a:avLst/>
              <a:gdLst>
                <a:gd name="connsiteX0" fmla="*/ 3448 w 558469"/>
                <a:gd name="connsiteY0" fmla="*/ 7429 h 217154"/>
                <a:gd name="connsiteX1" fmla="*/ 193948 w 558469"/>
                <a:gd name="connsiteY1" fmla="*/ 26479 h 217154"/>
                <a:gd name="connsiteX2" fmla="*/ 447948 w 558469"/>
                <a:gd name="connsiteY2" fmla="*/ 105854 h 217154"/>
                <a:gd name="connsiteX3" fmla="*/ 552723 w 558469"/>
                <a:gd name="connsiteY3" fmla="*/ 172529 h 217154"/>
                <a:gd name="connsiteX4" fmla="*/ 536848 w 558469"/>
                <a:gd name="connsiteY4" fmla="*/ 216979 h 217154"/>
                <a:gd name="connsiteX5" fmla="*/ 470173 w 558469"/>
                <a:gd name="connsiteY5" fmla="*/ 182054 h 217154"/>
                <a:gd name="connsiteX6" fmla="*/ 301898 w 558469"/>
                <a:gd name="connsiteY6" fmla="*/ 51879 h 217154"/>
                <a:gd name="connsiteX7" fmla="*/ 359048 w 558469"/>
                <a:gd name="connsiteY7" fmla="*/ 140779 h 217154"/>
                <a:gd name="connsiteX8" fmla="*/ 3448 w 558469"/>
                <a:gd name="connsiteY8" fmla="*/ 7429 h 21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69" h="217154">
                  <a:moveTo>
                    <a:pt x="3448" y="7429"/>
                  </a:moveTo>
                  <a:cubicBezTo>
                    <a:pt x="-24069" y="-11621"/>
                    <a:pt x="119865" y="10075"/>
                    <a:pt x="193948" y="26479"/>
                  </a:cubicBezTo>
                  <a:cubicBezTo>
                    <a:pt x="268031" y="42883"/>
                    <a:pt x="388152" y="81512"/>
                    <a:pt x="447948" y="105854"/>
                  </a:cubicBezTo>
                  <a:cubicBezTo>
                    <a:pt x="507744" y="130196"/>
                    <a:pt x="537906" y="154008"/>
                    <a:pt x="552723" y="172529"/>
                  </a:cubicBezTo>
                  <a:cubicBezTo>
                    <a:pt x="567540" y="191050"/>
                    <a:pt x="550606" y="215392"/>
                    <a:pt x="536848" y="216979"/>
                  </a:cubicBezTo>
                  <a:cubicBezTo>
                    <a:pt x="523090" y="218566"/>
                    <a:pt x="509331" y="209571"/>
                    <a:pt x="470173" y="182054"/>
                  </a:cubicBezTo>
                  <a:cubicBezTo>
                    <a:pt x="431015" y="154537"/>
                    <a:pt x="320419" y="58758"/>
                    <a:pt x="301898" y="51879"/>
                  </a:cubicBezTo>
                  <a:cubicBezTo>
                    <a:pt x="283377" y="45000"/>
                    <a:pt x="408261" y="147129"/>
                    <a:pt x="359048" y="140779"/>
                  </a:cubicBezTo>
                  <a:cubicBezTo>
                    <a:pt x="309835" y="134429"/>
                    <a:pt x="30965" y="26479"/>
                    <a:pt x="3448" y="7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DDEDAA1A-0B44-16FD-095E-A0A657CB18E5}"/>
                </a:ext>
              </a:extLst>
            </p:cNvPr>
            <p:cNvSpPr/>
            <p:nvPr/>
          </p:nvSpPr>
          <p:spPr>
            <a:xfrm>
              <a:off x="5171328" y="9010417"/>
              <a:ext cx="1074369" cy="470001"/>
            </a:xfrm>
            <a:custGeom>
              <a:avLst/>
              <a:gdLst>
                <a:gd name="connsiteX0" fmla="*/ 861172 w 1074369"/>
                <a:gd name="connsiteY0" fmla="*/ 233 h 470001"/>
                <a:gd name="connsiteX1" fmla="*/ 867522 w 1074369"/>
                <a:gd name="connsiteY1" fmla="*/ 149458 h 470001"/>
                <a:gd name="connsiteX2" fmla="*/ 857997 w 1074369"/>
                <a:gd name="connsiteY2" fmla="*/ 244708 h 470001"/>
                <a:gd name="connsiteX3" fmla="*/ 734172 w 1074369"/>
                <a:gd name="connsiteY3" fmla="*/ 336783 h 470001"/>
                <a:gd name="connsiteX4" fmla="*/ 572247 w 1074369"/>
                <a:gd name="connsiteY4" fmla="*/ 403458 h 470001"/>
                <a:gd name="connsiteX5" fmla="*/ 10272 w 1074369"/>
                <a:gd name="connsiteY5" fmla="*/ 466958 h 470001"/>
                <a:gd name="connsiteX6" fmla="*/ 194422 w 1074369"/>
                <a:gd name="connsiteY6" fmla="*/ 460608 h 470001"/>
                <a:gd name="connsiteX7" fmla="*/ 759572 w 1074369"/>
                <a:gd name="connsiteY7" fmla="*/ 419333 h 470001"/>
                <a:gd name="connsiteX8" fmla="*/ 978647 w 1074369"/>
                <a:gd name="connsiteY8" fmla="*/ 95483 h 470001"/>
                <a:gd name="connsiteX9" fmla="*/ 1070722 w 1074369"/>
                <a:gd name="connsiteY9" fmla="*/ 114533 h 470001"/>
                <a:gd name="connsiteX10" fmla="*/ 861172 w 1074369"/>
                <a:gd name="connsiteY10" fmla="*/ 233 h 47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369" h="470001">
                  <a:moveTo>
                    <a:pt x="861172" y="233"/>
                  </a:moveTo>
                  <a:cubicBezTo>
                    <a:pt x="827305" y="6054"/>
                    <a:pt x="868051" y="108712"/>
                    <a:pt x="867522" y="149458"/>
                  </a:cubicBezTo>
                  <a:cubicBezTo>
                    <a:pt x="866993" y="190204"/>
                    <a:pt x="880222" y="213487"/>
                    <a:pt x="857997" y="244708"/>
                  </a:cubicBezTo>
                  <a:cubicBezTo>
                    <a:pt x="835772" y="275929"/>
                    <a:pt x="781797" y="310325"/>
                    <a:pt x="734172" y="336783"/>
                  </a:cubicBezTo>
                  <a:cubicBezTo>
                    <a:pt x="686547" y="363241"/>
                    <a:pt x="692897" y="381762"/>
                    <a:pt x="572247" y="403458"/>
                  </a:cubicBezTo>
                  <a:cubicBezTo>
                    <a:pt x="451597" y="425154"/>
                    <a:pt x="73243" y="457433"/>
                    <a:pt x="10272" y="466958"/>
                  </a:cubicBezTo>
                  <a:cubicBezTo>
                    <a:pt x="-52699" y="476483"/>
                    <a:pt x="194422" y="460608"/>
                    <a:pt x="194422" y="460608"/>
                  </a:cubicBezTo>
                  <a:cubicBezTo>
                    <a:pt x="319305" y="452671"/>
                    <a:pt x="628868" y="480187"/>
                    <a:pt x="759572" y="419333"/>
                  </a:cubicBezTo>
                  <a:cubicBezTo>
                    <a:pt x="890276" y="358479"/>
                    <a:pt x="926789" y="146283"/>
                    <a:pt x="978647" y="95483"/>
                  </a:cubicBezTo>
                  <a:cubicBezTo>
                    <a:pt x="1030505" y="44683"/>
                    <a:pt x="1089772" y="129879"/>
                    <a:pt x="1070722" y="114533"/>
                  </a:cubicBezTo>
                  <a:cubicBezTo>
                    <a:pt x="1051672" y="99187"/>
                    <a:pt x="895039" y="-5588"/>
                    <a:pt x="861172" y="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764E1E99-42F6-5B04-4053-D7411C381221}"/>
              </a:ext>
            </a:extLst>
          </p:cNvPr>
          <p:cNvSpPr/>
          <p:nvPr/>
        </p:nvSpPr>
        <p:spPr>
          <a:xfrm>
            <a:off x="6628701" y="6366132"/>
            <a:ext cx="987097" cy="1303666"/>
          </a:xfrm>
          <a:custGeom>
            <a:avLst/>
            <a:gdLst>
              <a:gd name="connsiteX0" fmla="*/ 30542 w 987097"/>
              <a:gd name="connsiteY0" fmla="*/ 75700 h 1303666"/>
              <a:gd name="connsiteX1" fmla="*/ 626890 w 987097"/>
              <a:gd name="connsiteY1" fmla="*/ 55822 h 1303666"/>
              <a:gd name="connsiteX2" fmla="*/ 567255 w 987097"/>
              <a:gd name="connsiteY2" fmla="*/ 493144 h 1303666"/>
              <a:gd name="connsiteX3" fmla="*/ 149811 w 987097"/>
              <a:gd name="connsiteY3" fmla="*/ 751561 h 1303666"/>
              <a:gd name="connsiteX4" fmla="*/ 50420 w 987097"/>
              <a:gd name="connsiteY4" fmla="*/ 1288274 h 1303666"/>
              <a:gd name="connsiteX5" fmla="*/ 905185 w 987097"/>
              <a:gd name="connsiteY5" fmla="*/ 1169005 h 1303666"/>
              <a:gd name="connsiteX6" fmla="*/ 885307 w 987097"/>
              <a:gd name="connsiteY6" fmla="*/ 1069613 h 1303666"/>
              <a:gd name="connsiteX7" fmla="*/ 308838 w 987097"/>
              <a:gd name="connsiteY7" fmla="*/ 1009979 h 1303666"/>
              <a:gd name="connsiteX8" fmla="*/ 785916 w 987097"/>
              <a:gd name="connsiteY8" fmla="*/ 433509 h 1303666"/>
              <a:gd name="connsiteX9" fmla="*/ 766038 w 987097"/>
              <a:gd name="connsiteY9" fmla="*/ 16066 h 1303666"/>
              <a:gd name="connsiteX10" fmla="*/ 30542 w 987097"/>
              <a:gd name="connsiteY10" fmla="*/ 75700 h 13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7097" h="1303666">
                <a:moveTo>
                  <a:pt x="30542" y="75700"/>
                </a:moveTo>
                <a:cubicBezTo>
                  <a:pt x="7351" y="82326"/>
                  <a:pt x="537438" y="-13752"/>
                  <a:pt x="626890" y="55822"/>
                </a:cubicBezTo>
                <a:cubicBezTo>
                  <a:pt x="716342" y="125396"/>
                  <a:pt x="646768" y="377188"/>
                  <a:pt x="567255" y="493144"/>
                </a:cubicBezTo>
                <a:cubicBezTo>
                  <a:pt x="487742" y="609100"/>
                  <a:pt x="235950" y="619039"/>
                  <a:pt x="149811" y="751561"/>
                </a:cubicBezTo>
                <a:cubicBezTo>
                  <a:pt x="63672" y="884083"/>
                  <a:pt x="-75476" y="1218700"/>
                  <a:pt x="50420" y="1288274"/>
                </a:cubicBezTo>
                <a:cubicBezTo>
                  <a:pt x="176316" y="1357848"/>
                  <a:pt x="905185" y="1169005"/>
                  <a:pt x="905185" y="1169005"/>
                </a:cubicBezTo>
                <a:cubicBezTo>
                  <a:pt x="1044333" y="1132562"/>
                  <a:pt x="984698" y="1096117"/>
                  <a:pt x="885307" y="1069613"/>
                </a:cubicBezTo>
                <a:cubicBezTo>
                  <a:pt x="785916" y="1043109"/>
                  <a:pt x="325403" y="1115996"/>
                  <a:pt x="308838" y="1009979"/>
                </a:cubicBezTo>
                <a:cubicBezTo>
                  <a:pt x="292273" y="903962"/>
                  <a:pt x="709716" y="599161"/>
                  <a:pt x="785916" y="433509"/>
                </a:cubicBezTo>
                <a:cubicBezTo>
                  <a:pt x="862116" y="267857"/>
                  <a:pt x="885308" y="72388"/>
                  <a:pt x="766038" y="16066"/>
                </a:cubicBezTo>
                <a:cubicBezTo>
                  <a:pt x="646768" y="-40256"/>
                  <a:pt x="53733" y="69074"/>
                  <a:pt x="30542" y="757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51A60107-89F0-4816-4710-51027B9F3EE8}"/>
              </a:ext>
            </a:extLst>
          </p:cNvPr>
          <p:cNvSpPr/>
          <p:nvPr/>
        </p:nvSpPr>
        <p:spPr>
          <a:xfrm>
            <a:off x="7586620" y="6659535"/>
            <a:ext cx="307969" cy="677874"/>
          </a:xfrm>
          <a:custGeom>
            <a:avLst/>
            <a:gdLst>
              <a:gd name="connsiteX0" fmla="*/ 305075 w 307969"/>
              <a:gd name="connsiteY0" fmla="*/ 958 h 677874"/>
              <a:gd name="connsiteX1" fmla="*/ 26779 w 307969"/>
              <a:gd name="connsiteY1" fmla="*/ 398524 h 677874"/>
              <a:gd name="connsiteX2" fmla="*/ 26779 w 307969"/>
              <a:gd name="connsiteY2" fmla="*/ 676819 h 677874"/>
              <a:gd name="connsiteX3" fmla="*/ 165927 w 307969"/>
              <a:gd name="connsiteY3" fmla="*/ 299132 h 677874"/>
              <a:gd name="connsiteX4" fmla="*/ 305075 w 307969"/>
              <a:gd name="connsiteY4" fmla="*/ 958 h 6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69" h="677874">
                <a:moveTo>
                  <a:pt x="305075" y="958"/>
                </a:moveTo>
                <a:cubicBezTo>
                  <a:pt x="281884" y="17523"/>
                  <a:pt x="73162" y="285881"/>
                  <a:pt x="26779" y="398524"/>
                </a:cubicBezTo>
                <a:cubicBezTo>
                  <a:pt x="-19604" y="511168"/>
                  <a:pt x="3588" y="693384"/>
                  <a:pt x="26779" y="676819"/>
                </a:cubicBezTo>
                <a:cubicBezTo>
                  <a:pt x="49970" y="660254"/>
                  <a:pt x="126170" y="411775"/>
                  <a:pt x="165927" y="299132"/>
                </a:cubicBezTo>
                <a:cubicBezTo>
                  <a:pt x="205684" y="186489"/>
                  <a:pt x="328266" y="-15607"/>
                  <a:pt x="305075" y="9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3DC8A2EE-47A3-1A28-F42A-7647BC396B25}"/>
              </a:ext>
            </a:extLst>
          </p:cNvPr>
          <p:cNvSpPr/>
          <p:nvPr/>
        </p:nvSpPr>
        <p:spPr>
          <a:xfrm>
            <a:off x="7613399" y="6636528"/>
            <a:ext cx="397649" cy="1058045"/>
          </a:xfrm>
          <a:custGeom>
            <a:avLst/>
            <a:gdLst>
              <a:gd name="connsiteX0" fmla="*/ 198783 w 397649"/>
              <a:gd name="connsiteY0" fmla="*/ 4087 h 1058045"/>
              <a:gd name="connsiteX1" fmla="*/ 318053 w 397649"/>
              <a:gd name="connsiteY1" fmla="*/ 441409 h 1058045"/>
              <a:gd name="connsiteX2" fmla="*/ 377687 w 397649"/>
              <a:gd name="connsiteY2" fmla="*/ 739583 h 1058045"/>
              <a:gd name="connsiteX3" fmla="*/ 238540 w 397649"/>
              <a:gd name="connsiteY3" fmla="*/ 858852 h 1058045"/>
              <a:gd name="connsiteX4" fmla="*/ 0 w 397649"/>
              <a:gd name="connsiteY4" fmla="*/ 660070 h 1058045"/>
              <a:gd name="connsiteX5" fmla="*/ 238540 w 397649"/>
              <a:gd name="connsiteY5" fmla="*/ 1057635 h 1058045"/>
              <a:gd name="connsiteX6" fmla="*/ 397566 w 397649"/>
              <a:gd name="connsiteY6" fmla="*/ 719704 h 1058045"/>
              <a:gd name="connsiteX7" fmla="*/ 198783 w 397649"/>
              <a:gd name="connsiteY7" fmla="*/ 4087 h 105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49" h="1058045">
                <a:moveTo>
                  <a:pt x="198783" y="4087"/>
                </a:moveTo>
                <a:cubicBezTo>
                  <a:pt x="185531" y="-42295"/>
                  <a:pt x="288236" y="318826"/>
                  <a:pt x="318053" y="441409"/>
                </a:cubicBezTo>
                <a:cubicBezTo>
                  <a:pt x="347870" y="563992"/>
                  <a:pt x="390939" y="670009"/>
                  <a:pt x="377687" y="739583"/>
                </a:cubicBezTo>
                <a:cubicBezTo>
                  <a:pt x="364435" y="809157"/>
                  <a:pt x="301488" y="872104"/>
                  <a:pt x="238540" y="858852"/>
                </a:cubicBezTo>
                <a:cubicBezTo>
                  <a:pt x="175592" y="845600"/>
                  <a:pt x="0" y="626940"/>
                  <a:pt x="0" y="660070"/>
                </a:cubicBezTo>
                <a:cubicBezTo>
                  <a:pt x="0" y="693200"/>
                  <a:pt x="172279" y="1047696"/>
                  <a:pt x="238540" y="1057635"/>
                </a:cubicBezTo>
                <a:cubicBezTo>
                  <a:pt x="304801" y="1067574"/>
                  <a:pt x="400879" y="895295"/>
                  <a:pt x="397566" y="719704"/>
                </a:cubicBezTo>
                <a:cubicBezTo>
                  <a:pt x="394253" y="544113"/>
                  <a:pt x="212035" y="50469"/>
                  <a:pt x="198783" y="40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7E915BA0-BFCF-5689-2E5F-800136B26E6E}"/>
              </a:ext>
            </a:extLst>
          </p:cNvPr>
          <p:cNvSpPr/>
          <p:nvPr/>
        </p:nvSpPr>
        <p:spPr>
          <a:xfrm>
            <a:off x="7991086" y="5958663"/>
            <a:ext cx="923944" cy="1530134"/>
          </a:xfrm>
          <a:custGeom>
            <a:avLst/>
            <a:gdLst>
              <a:gd name="connsiteX0" fmla="*/ 0 w 923944"/>
              <a:gd name="connsiteY0" fmla="*/ 304265 h 1530134"/>
              <a:gd name="connsiteX1" fmla="*/ 178905 w 923944"/>
              <a:gd name="connsiteY1" fmla="*/ 483169 h 1530134"/>
              <a:gd name="connsiteX2" fmla="*/ 198783 w 923944"/>
              <a:gd name="connsiteY2" fmla="*/ 125361 h 1530134"/>
              <a:gd name="connsiteX3" fmla="*/ 695739 w 923944"/>
              <a:gd name="connsiteY3" fmla="*/ 562682 h 1530134"/>
              <a:gd name="connsiteX4" fmla="*/ 337931 w 923944"/>
              <a:gd name="connsiteY4" fmla="*/ 801222 h 1530134"/>
              <a:gd name="connsiteX5" fmla="*/ 198783 w 923944"/>
              <a:gd name="connsiteY5" fmla="*/ 1119274 h 1530134"/>
              <a:gd name="connsiteX6" fmla="*/ 278296 w 923944"/>
              <a:gd name="connsiteY6" fmla="*/ 1377691 h 1530134"/>
              <a:gd name="connsiteX7" fmla="*/ 914400 w 923944"/>
              <a:gd name="connsiteY7" fmla="*/ 1377691 h 1530134"/>
              <a:gd name="connsiteX8" fmla="*/ 636105 w 923944"/>
              <a:gd name="connsiteY8" fmla="*/ 1477082 h 1530134"/>
              <a:gd name="connsiteX9" fmla="*/ 298174 w 923944"/>
              <a:gd name="connsiteY9" fmla="*/ 1496961 h 1530134"/>
              <a:gd name="connsiteX10" fmla="*/ 159026 w 923944"/>
              <a:gd name="connsiteY10" fmla="*/ 1019882 h 1530134"/>
              <a:gd name="connsiteX11" fmla="*/ 496957 w 923944"/>
              <a:gd name="connsiteY11" fmla="*/ 602439 h 1530134"/>
              <a:gd name="connsiteX12" fmla="*/ 178905 w 923944"/>
              <a:gd name="connsiteY12" fmla="*/ 6091 h 1530134"/>
              <a:gd name="connsiteX13" fmla="*/ 0 w 923944"/>
              <a:gd name="connsiteY13" fmla="*/ 304265 h 153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44" h="1530134">
                <a:moveTo>
                  <a:pt x="0" y="304265"/>
                </a:moveTo>
                <a:cubicBezTo>
                  <a:pt x="0" y="383778"/>
                  <a:pt x="145775" y="512986"/>
                  <a:pt x="178905" y="483169"/>
                </a:cubicBezTo>
                <a:cubicBezTo>
                  <a:pt x="212036" y="453352"/>
                  <a:pt x="112644" y="112109"/>
                  <a:pt x="198783" y="125361"/>
                </a:cubicBezTo>
                <a:cubicBezTo>
                  <a:pt x="284922" y="138613"/>
                  <a:pt x="672548" y="450039"/>
                  <a:pt x="695739" y="562682"/>
                </a:cubicBezTo>
                <a:cubicBezTo>
                  <a:pt x="718930" y="675326"/>
                  <a:pt x="420757" y="708457"/>
                  <a:pt x="337931" y="801222"/>
                </a:cubicBezTo>
                <a:cubicBezTo>
                  <a:pt x="255105" y="893987"/>
                  <a:pt x="208722" y="1023196"/>
                  <a:pt x="198783" y="1119274"/>
                </a:cubicBezTo>
                <a:cubicBezTo>
                  <a:pt x="188844" y="1215352"/>
                  <a:pt x="159027" y="1334622"/>
                  <a:pt x="278296" y="1377691"/>
                </a:cubicBezTo>
                <a:cubicBezTo>
                  <a:pt x="397566" y="1420761"/>
                  <a:pt x="854765" y="1361126"/>
                  <a:pt x="914400" y="1377691"/>
                </a:cubicBezTo>
                <a:cubicBezTo>
                  <a:pt x="974035" y="1394256"/>
                  <a:pt x="738809" y="1457204"/>
                  <a:pt x="636105" y="1477082"/>
                </a:cubicBezTo>
                <a:cubicBezTo>
                  <a:pt x="533401" y="1496960"/>
                  <a:pt x="377687" y="1573161"/>
                  <a:pt x="298174" y="1496961"/>
                </a:cubicBezTo>
                <a:cubicBezTo>
                  <a:pt x="218661" y="1420761"/>
                  <a:pt x="125896" y="1168969"/>
                  <a:pt x="159026" y="1019882"/>
                </a:cubicBezTo>
                <a:cubicBezTo>
                  <a:pt x="192156" y="870795"/>
                  <a:pt x="493644" y="771404"/>
                  <a:pt x="496957" y="602439"/>
                </a:cubicBezTo>
                <a:cubicBezTo>
                  <a:pt x="500270" y="433474"/>
                  <a:pt x="255105" y="55787"/>
                  <a:pt x="178905" y="6091"/>
                </a:cubicBezTo>
                <a:cubicBezTo>
                  <a:pt x="102705" y="-43605"/>
                  <a:pt x="0" y="224752"/>
                  <a:pt x="0" y="3042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F1D8BA6C-1B16-BEDB-6455-829DD726C4B4}"/>
              </a:ext>
            </a:extLst>
          </p:cNvPr>
          <p:cNvSpPr/>
          <p:nvPr/>
        </p:nvSpPr>
        <p:spPr>
          <a:xfrm>
            <a:off x="8744883" y="6718504"/>
            <a:ext cx="912507" cy="896180"/>
          </a:xfrm>
          <a:custGeom>
            <a:avLst/>
            <a:gdLst>
              <a:gd name="connsiteX0" fmla="*/ 61212 w 912507"/>
              <a:gd name="connsiteY0" fmla="*/ 160650 h 896180"/>
              <a:gd name="connsiteX1" fmla="*/ 538290 w 912507"/>
              <a:gd name="connsiteY1" fmla="*/ 61259 h 896180"/>
              <a:gd name="connsiteX2" fmla="*/ 776829 w 912507"/>
              <a:gd name="connsiteY2" fmla="*/ 180528 h 896180"/>
              <a:gd name="connsiteX3" fmla="*/ 240116 w 912507"/>
              <a:gd name="connsiteY3" fmla="*/ 538337 h 896180"/>
              <a:gd name="connsiteX4" fmla="*/ 518412 w 912507"/>
              <a:gd name="connsiteY4" fmla="*/ 438946 h 896180"/>
              <a:gd name="connsiteX5" fmla="*/ 657560 w 912507"/>
              <a:gd name="connsiteY5" fmla="*/ 538337 h 896180"/>
              <a:gd name="connsiteX6" fmla="*/ 1577 w 912507"/>
              <a:gd name="connsiteY6" fmla="*/ 896146 h 896180"/>
              <a:gd name="connsiteX7" fmla="*/ 876221 w 912507"/>
              <a:gd name="connsiteY7" fmla="*/ 558215 h 896180"/>
              <a:gd name="connsiteX8" fmla="*/ 756951 w 912507"/>
              <a:gd name="connsiteY8" fmla="*/ 260041 h 896180"/>
              <a:gd name="connsiteX9" fmla="*/ 856342 w 912507"/>
              <a:gd name="connsiteY9" fmla="*/ 1624 h 896180"/>
              <a:gd name="connsiteX10" fmla="*/ 61212 w 912507"/>
              <a:gd name="connsiteY10" fmla="*/ 160650 h 89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507" h="896180">
                <a:moveTo>
                  <a:pt x="61212" y="160650"/>
                </a:moveTo>
                <a:cubicBezTo>
                  <a:pt x="8203" y="170589"/>
                  <a:pt x="419021" y="57946"/>
                  <a:pt x="538290" y="61259"/>
                </a:cubicBezTo>
                <a:cubicBezTo>
                  <a:pt x="657559" y="64572"/>
                  <a:pt x="826525" y="101015"/>
                  <a:pt x="776829" y="180528"/>
                </a:cubicBezTo>
                <a:cubicBezTo>
                  <a:pt x="727133" y="260041"/>
                  <a:pt x="283185" y="495267"/>
                  <a:pt x="240116" y="538337"/>
                </a:cubicBezTo>
                <a:cubicBezTo>
                  <a:pt x="197047" y="581407"/>
                  <a:pt x="448838" y="438946"/>
                  <a:pt x="518412" y="438946"/>
                </a:cubicBezTo>
                <a:cubicBezTo>
                  <a:pt x="587986" y="438946"/>
                  <a:pt x="743699" y="462137"/>
                  <a:pt x="657560" y="538337"/>
                </a:cubicBezTo>
                <a:cubicBezTo>
                  <a:pt x="571421" y="614537"/>
                  <a:pt x="-34867" y="892833"/>
                  <a:pt x="1577" y="896146"/>
                </a:cubicBezTo>
                <a:cubicBezTo>
                  <a:pt x="38020" y="899459"/>
                  <a:pt x="750325" y="664233"/>
                  <a:pt x="876221" y="558215"/>
                </a:cubicBezTo>
                <a:cubicBezTo>
                  <a:pt x="1002117" y="452198"/>
                  <a:pt x="760264" y="352806"/>
                  <a:pt x="756951" y="260041"/>
                </a:cubicBezTo>
                <a:cubicBezTo>
                  <a:pt x="753638" y="167276"/>
                  <a:pt x="965672" y="21502"/>
                  <a:pt x="856342" y="1624"/>
                </a:cubicBezTo>
                <a:cubicBezTo>
                  <a:pt x="747012" y="-18254"/>
                  <a:pt x="114221" y="150711"/>
                  <a:pt x="61212" y="160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0F321B69-FC44-4290-5B7D-A5029CAB1917}"/>
              </a:ext>
            </a:extLst>
          </p:cNvPr>
          <p:cNvSpPr/>
          <p:nvPr/>
        </p:nvSpPr>
        <p:spPr>
          <a:xfrm rot="20866264">
            <a:off x="9296488" y="7488414"/>
            <a:ext cx="467504" cy="1801118"/>
          </a:xfrm>
          <a:custGeom>
            <a:avLst/>
            <a:gdLst>
              <a:gd name="connsiteX0" fmla="*/ 460441 w 467504"/>
              <a:gd name="connsiteY0" fmla="*/ 4747 h 1801118"/>
              <a:gd name="connsiteX1" fmla="*/ 102632 w 467504"/>
              <a:gd name="connsiteY1" fmla="*/ 779999 h 1801118"/>
              <a:gd name="connsiteX2" fmla="*/ 23119 w 467504"/>
              <a:gd name="connsiteY2" fmla="*/ 1177564 h 1801118"/>
              <a:gd name="connsiteX3" fmla="*/ 460441 w 467504"/>
              <a:gd name="connsiteY3" fmla="*/ 1793790 h 1801118"/>
              <a:gd name="connsiteX4" fmla="*/ 281536 w 467504"/>
              <a:gd name="connsiteY4" fmla="*/ 1495617 h 1801118"/>
              <a:gd name="connsiteX5" fmla="*/ 122510 w 467504"/>
              <a:gd name="connsiteY5" fmla="*/ 1177564 h 1801118"/>
              <a:gd name="connsiteX6" fmla="*/ 460441 w 467504"/>
              <a:gd name="connsiteY6" fmla="*/ 4747 h 180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504" h="1801118">
                <a:moveTo>
                  <a:pt x="460441" y="4747"/>
                </a:moveTo>
                <a:cubicBezTo>
                  <a:pt x="457128" y="-61514"/>
                  <a:pt x="175519" y="584529"/>
                  <a:pt x="102632" y="779999"/>
                </a:cubicBezTo>
                <a:cubicBezTo>
                  <a:pt x="29745" y="975469"/>
                  <a:pt x="-36516" y="1008599"/>
                  <a:pt x="23119" y="1177564"/>
                </a:cubicBezTo>
                <a:cubicBezTo>
                  <a:pt x="82754" y="1346529"/>
                  <a:pt x="417372" y="1740781"/>
                  <a:pt x="460441" y="1793790"/>
                </a:cubicBezTo>
                <a:cubicBezTo>
                  <a:pt x="503510" y="1846799"/>
                  <a:pt x="337858" y="1598321"/>
                  <a:pt x="281536" y="1495617"/>
                </a:cubicBezTo>
                <a:cubicBezTo>
                  <a:pt x="225214" y="1392913"/>
                  <a:pt x="92693" y="1426042"/>
                  <a:pt x="122510" y="1177564"/>
                </a:cubicBezTo>
                <a:cubicBezTo>
                  <a:pt x="152327" y="929086"/>
                  <a:pt x="463754" y="71008"/>
                  <a:pt x="460441" y="47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7FF2EDA4-960A-4FED-7705-456FF9509E3E}"/>
              </a:ext>
            </a:extLst>
          </p:cNvPr>
          <p:cNvSpPr/>
          <p:nvPr/>
        </p:nvSpPr>
        <p:spPr>
          <a:xfrm rot="20866264">
            <a:off x="9555009" y="8204429"/>
            <a:ext cx="325339" cy="1038301"/>
          </a:xfrm>
          <a:custGeom>
            <a:avLst/>
            <a:gdLst>
              <a:gd name="connsiteX0" fmla="*/ 3137 w 325339"/>
              <a:gd name="connsiteY0" fmla="*/ 4349 h 1038301"/>
              <a:gd name="connsiteX1" fmla="*/ 162163 w 325339"/>
              <a:gd name="connsiteY1" fmla="*/ 362158 h 1038301"/>
              <a:gd name="connsiteX2" fmla="*/ 221798 w 325339"/>
              <a:gd name="connsiteY2" fmla="*/ 680210 h 1038301"/>
              <a:gd name="connsiteX3" fmla="*/ 162163 w 325339"/>
              <a:gd name="connsiteY3" fmla="*/ 1038019 h 1038301"/>
              <a:gd name="connsiteX4" fmla="*/ 321189 w 325339"/>
              <a:gd name="connsiteY4" fmla="*/ 620575 h 1038301"/>
              <a:gd name="connsiteX5" fmla="*/ 3137 w 325339"/>
              <a:gd name="connsiteY5" fmla="*/ 4349 h 10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39" h="1038301">
                <a:moveTo>
                  <a:pt x="3137" y="4349"/>
                </a:moveTo>
                <a:cubicBezTo>
                  <a:pt x="-23367" y="-38720"/>
                  <a:pt x="125720" y="249515"/>
                  <a:pt x="162163" y="362158"/>
                </a:cubicBezTo>
                <a:cubicBezTo>
                  <a:pt x="198606" y="474801"/>
                  <a:pt x="221798" y="567567"/>
                  <a:pt x="221798" y="680210"/>
                </a:cubicBezTo>
                <a:cubicBezTo>
                  <a:pt x="221798" y="792853"/>
                  <a:pt x="145598" y="1047958"/>
                  <a:pt x="162163" y="1038019"/>
                </a:cubicBezTo>
                <a:cubicBezTo>
                  <a:pt x="178728" y="1028080"/>
                  <a:pt x="354319" y="796166"/>
                  <a:pt x="321189" y="620575"/>
                </a:cubicBezTo>
                <a:cubicBezTo>
                  <a:pt x="288059" y="444984"/>
                  <a:pt x="29641" y="47418"/>
                  <a:pt x="3137" y="4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80AA6F88-8323-FD92-D9BC-8A5426C2120F}"/>
              </a:ext>
            </a:extLst>
          </p:cNvPr>
          <p:cNvSpPr/>
          <p:nvPr/>
        </p:nvSpPr>
        <p:spPr>
          <a:xfrm rot="20866264">
            <a:off x="10014742" y="7516710"/>
            <a:ext cx="101819" cy="1685848"/>
          </a:xfrm>
          <a:custGeom>
            <a:avLst/>
            <a:gdLst>
              <a:gd name="connsiteX0" fmla="*/ 60239 w 101819"/>
              <a:gd name="connsiteY0" fmla="*/ 16208 h 1685848"/>
              <a:gd name="connsiteX1" fmla="*/ 604 w 101819"/>
              <a:gd name="connsiteY1" fmla="*/ 1666103 h 1685848"/>
              <a:gd name="connsiteX2" fmla="*/ 99995 w 101819"/>
              <a:gd name="connsiteY2" fmla="*/ 870973 h 1685848"/>
              <a:gd name="connsiteX3" fmla="*/ 60239 w 101819"/>
              <a:gd name="connsiteY3" fmla="*/ 16208 h 16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19" h="1685848">
                <a:moveTo>
                  <a:pt x="60239" y="16208"/>
                </a:moveTo>
                <a:cubicBezTo>
                  <a:pt x="43674" y="148730"/>
                  <a:pt x="-6022" y="1523642"/>
                  <a:pt x="604" y="1666103"/>
                </a:cubicBezTo>
                <a:cubicBezTo>
                  <a:pt x="7230" y="1808564"/>
                  <a:pt x="90056" y="1142643"/>
                  <a:pt x="99995" y="870973"/>
                </a:cubicBezTo>
                <a:cubicBezTo>
                  <a:pt x="109934" y="599304"/>
                  <a:pt x="76804" y="-116314"/>
                  <a:pt x="60239" y="16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C353B5C-4E51-D06F-E5F6-15E858324DA2}"/>
              </a:ext>
            </a:extLst>
          </p:cNvPr>
          <p:cNvSpPr/>
          <p:nvPr/>
        </p:nvSpPr>
        <p:spPr>
          <a:xfrm rot="20866264">
            <a:off x="10295106" y="7554268"/>
            <a:ext cx="783716" cy="1849563"/>
          </a:xfrm>
          <a:custGeom>
            <a:avLst/>
            <a:gdLst>
              <a:gd name="connsiteX0" fmla="*/ 58171 w 783716"/>
              <a:gd name="connsiteY0" fmla="*/ 38284 h 1849563"/>
              <a:gd name="connsiteX1" fmla="*/ 753910 w 783716"/>
              <a:gd name="connsiteY1" fmla="*/ 18406 h 1849563"/>
              <a:gd name="connsiteX2" fmla="*/ 594884 w 783716"/>
              <a:gd name="connsiteY2" fmla="*/ 276823 h 1849563"/>
              <a:gd name="connsiteX3" fmla="*/ 38292 w 783716"/>
              <a:gd name="connsiteY3" fmla="*/ 1807450 h 1849563"/>
              <a:gd name="connsiteX4" fmla="*/ 97927 w 783716"/>
              <a:gd name="connsiteY4" fmla="*/ 1310493 h 1849563"/>
              <a:gd name="connsiteX5" fmla="*/ 495492 w 783716"/>
              <a:gd name="connsiteY5" fmla="*/ 157554 h 1849563"/>
              <a:gd name="connsiteX6" fmla="*/ 415979 w 783716"/>
              <a:gd name="connsiteY6" fmla="*/ 177432 h 1849563"/>
              <a:gd name="connsiteX7" fmla="*/ 58171 w 783716"/>
              <a:gd name="connsiteY7" fmla="*/ 38284 h 18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716" h="1849563">
                <a:moveTo>
                  <a:pt x="58171" y="38284"/>
                </a:moveTo>
                <a:cubicBezTo>
                  <a:pt x="114493" y="11780"/>
                  <a:pt x="664458" y="-21351"/>
                  <a:pt x="753910" y="18406"/>
                </a:cubicBezTo>
                <a:cubicBezTo>
                  <a:pt x="843362" y="58163"/>
                  <a:pt x="714154" y="-21351"/>
                  <a:pt x="594884" y="276823"/>
                </a:cubicBezTo>
                <a:cubicBezTo>
                  <a:pt x="475614" y="574997"/>
                  <a:pt x="121118" y="1635172"/>
                  <a:pt x="38292" y="1807450"/>
                </a:cubicBezTo>
                <a:cubicBezTo>
                  <a:pt x="-44534" y="1979728"/>
                  <a:pt x="21727" y="1585475"/>
                  <a:pt x="97927" y="1310493"/>
                </a:cubicBezTo>
                <a:cubicBezTo>
                  <a:pt x="174127" y="1035511"/>
                  <a:pt x="442483" y="346397"/>
                  <a:pt x="495492" y="157554"/>
                </a:cubicBezTo>
                <a:cubicBezTo>
                  <a:pt x="548501" y="-31289"/>
                  <a:pt x="495492" y="193997"/>
                  <a:pt x="415979" y="177432"/>
                </a:cubicBezTo>
                <a:cubicBezTo>
                  <a:pt x="336466" y="160867"/>
                  <a:pt x="1849" y="64788"/>
                  <a:pt x="58171" y="382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9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CAB6C6E6-2C9C-9CAB-72C2-C93BDF426636}"/>
              </a:ext>
            </a:extLst>
          </p:cNvPr>
          <p:cNvSpPr txBox="1"/>
          <p:nvPr/>
        </p:nvSpPr>
        <p:spPr>
          <a:xfrm>
            <a:off x="5153885" y="982133"/>
            <a:ext cx="4616648" cy="87100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latin typeface="A P-OTF KizaKinryou Std M" panose="02020500000000000000" pitchFamily="18" charset="-128"/>
                <a:ea typeface="A P-OTF KizaKinryou Std M" panose="02020500000000000000" pitchFamily="18" charset="-128"/>
              </a:rPr>
              <a:t>楽楽で</a:t>
            </a:r>
            <a:endParaRPr kumimoji="1" lang="en-US" altLang="ja-JP" sz="9600" dirty="0">
              <a:latin typeface="A P-OTF KizaKinryou Std M" panose="02020500000000000000" pitchFamily="18" charset="-128"/>
              <a:ea typeface="A P-OTF KizaKinryou Std M" panose="02020500000000000000" pitchFamily="18" charset="-128"/>
            </a:endParaRPr>
          </a:p>
          <a:p>
            <a:r>
              <a:rPr kumimoji="1" lang="ja-JP" altLang="en-US" sz="9600">
                <a:latin typeface="A P-OTF KizaKinryou Std M" panose="02020500000000000000" pitchFamily="18" charset="-128"/>
                <a:ea typeface="A P-OTF KizaKinryou Std M" panose="02020500000000000000" pitchFamily="18" charset="-128"/>
              </a:rPr>
              <a:t>　たまたま相席</a:t>
            </a:r>
            <a:endParaRPr kumimoji="1" lang="en-US" altLang="ja-JP" sz="9600" dirty="0">
              <a:latin typeface="A P-OTF KizaKinryou Std M" panose="02020500000000000000" pitchFamily="18" charset="-128"/>
              <a:ea typeface="A P-OTF KizaKinryou Std M" panose="02020500000000000000" pitchFamily="18" charset="-128"/>
            </a:endParaRPr>
          </a:p>
          <a:p>
            <a:r>
              <a:rPr kumimoji="1" lang="ja-JP" altLang="en-US" sz="9600">
                <a:latin typeface="A P-OTF KizaKinryou Std M" panose="02020500000000000000" pitchFamily="18" charset="-128"/>
                <a:ea typeface="A P-OTF KizaKinryou Std M" panose="02020500000000000000" pitchFamily="18" charset="-128"/>
              </a:rPr>
              <a:t>　　　大野夫妻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F4145384-5F0E-CE23-27DE-AD21FC9A805C}"/>
              </a:ext>
            </a:extLst>
          </p:cNvPr>
          <p:cNvGrpSpPr/>
          <p:nvPr/>
        </p:nvGrpSpPr>
        <p:grpSpPr>
          <a:xfrm>
            <a:off x="10205522" y="476550"/>
            <a:ext cx="1089115" cy="1137111"/>
            <a:chOff x="8336965" y="1072898"/>
            <a:chExt cx="1089115" cy="1137111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B83D4B6-29C6-16DE-BCF0-3601B4432B95}"/>
                </a:ext>
              </a:extLst>
            </p:cNvPr>
            <p:cNvSpPr/>
            <p:nvPr/>
          </p:nvSpPr>
          <p:spPr>
            <a:xfrm>
              <a:off x="8819612" y="1072898"/>
              <a:ext cx="140317" cy="210248"/>
            </a:xfrm>
            <a:custGeom>
              <a:avLst/>
              <a:gdLst>
                <a:gd name="connsiteX0" fmla="*/ 48163 w 140317"/>
                <a:gd name="connsiteY0" fmla="*/ 252 h 210248"/>
                <a:gd name="connsiteX1" fmla="*/ 86263 w 140317"/>
                <a:gd name="connsiteY1" fmla="*/ 60577 h 210248"/>
                <a:gd name="connsiteX2" fmla="*/ 140238 w 140317"/>
                <a:gd name="connsiteY2" fmla="*/ 85977 h 210248"/>
                <a:gd name="connsiteX3" fmla="*/ 73563 w 140317"/>
                <a:gd name="connsiteY3" fmla="*/ 114552 h 210248"/>
                <a:gd name="connsiteX4" fmla="*/ 41813 w 140317"/>
                <a:gd name="connsiteY4" fmla="*/ 209802 h 210248"/>
                <a:gd name="connsiteX5" fmla="*/ 41813 w 140317"/>
                <a:gd name="connsiteY5" fmla="*/ 152652 h 210248"/>
                <a:gd name="connsiteX6" fmla="*/ 538 w 140317"/>
                <a:gd name="connsiteY6" fmla="*/ 209802 h 210248"/>
                <a:gd name="connsiteX7" fmla="*/ 19588 w 140317"/>
                <a:gd name="connsiteY7" fmla="*/ 139952 h 210248"/>
                <a:gd name="connsiteX8" fmla="*/ 38638 w 140317"/>
                <a:gd name="connsiteY8" fmla="*/ 73277 h 210248"/>
                <a:gd name="connsiteX9" fmla="*/ 57688 w 140317"/>
                <a:gd name="connsiteY9" fmla="*/ 85977 h 210248"/>
                <a:gd name="connsiteX10" fmla="*/ 48163 w 140317"/>
                <a:gd name="connsiteY10" fmla="*/ 252 h 2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7" h="210248">
                  <a:moveTo>
                    <a:pt x="48163" y="252"/>
                  </a:moveTo>
                  <a:cubicBezTo>
                    <a:pt x="52925" y="-3981"/>
                    <a:pt x="70917" y="46290"/>
                    <a:pt x="86263" y="60577"/>
                  </a:cubicBezTo>
                  <a:cubicBezTo>
                    <a:pt x="101609" y="74865"/>
                    <a:pt x="142355" y="76981"/>
                    <a:pt x="140238" y="85977"/>
                  </a:cubicBezTo>
                  <a:cubicBezTo>
                    <a:pt x="138121" y="94973"/>
                    <a:pt x="89967" y="93915"/>
                    <a:pt x="73563" y="114552"/>
                  </a:cubicBezTo>
                  <a:cubicBezTo>
                    <a:pt x="57159" y="135189"/>
                    <a:pt x="47105" y="203452"/>
                    <a:pt x="41813" y="209802"/>
                  </a:cubicBezTo>
                  <a:cubicBezTo>
                    <a:pt x="36521" y="216152"/>
                    <a:pt x="48692" y="152652"/>
                    <a:pt x="41813" y="152652"/>
                  </a:cubicBezTo>
                  <a:cubicBezTo>
                    <a:pt x="34934" y="152652"/>
                    <a:pt x="4242" y="211919"/>
                    <a:pt x="538" y="209802"/>
                  </a:cubicBezTo>
                  <a:cubicBezTo>
                    <a:pt x="-3166" y="207685"/>
                    <a:pt x="13238" y="162706"/>
                    <a:pt x="19588" y="139952"/>
                  </a:cubicBezTo>
                  <a:cubicBezTo>
                    <a:pt x="25938" y="117198"/>
                    <a:pt x="38638" y="73277"/>
                    <a:pt x="38638" y="73277"/>
                  </a:cubicBezTo>
                  <a:cubicBezTo>
                    <a:pt x="44988" y="64281"/>
                    <a:pt x="56630" y="94973"/>
                    <a:pt x="57688" y="85977"/>
                  </a:cubicBezTo>
                  <a:cubicBezTo>
                    <a:pt x="58746" y="76981"/>
                    <a:pt x="43401" y="4485"/>
                    <a:pt x="48163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73ECC84-BEC5-D674-0A50-568A45291487}"/>
                </a:ext>
              </a:extLst>
            </p:cNvPr>
            <p:cNvSpPr/>
            <p:nvPr/>
          </p:nvSpPr>
          <p:spPr>
            <a:xfrm>
              <a:off x="8726893" y="1208966"/>
              <a:ext cx="77382" cy="536359"/>
            </a:xfrm>
            <a:custGeom>
              <a:avLst/>
              <a:gdLst>
                <a:gd name="connsiteX0" fmla="*/ 4357 w 77382"/>
                <a:gd name="connsiteY0" fmla="*/ 709 h 536359"/>
                <a:gd name="connsiteX1" fmla="*/ 10707 w 77382"/>
                <a:gd name="connsiteY1" fmla="*/ 54684 h 536359"/>
                <a:gd name="connsiteX2" fmla="*/ 20232 w 77382"/>
                <a:gd name="connsiteY2" fmla="*/ 327734 h 536359"/>
                <a:gd name="connsiteX3" fmla="*/ 23407 w 77382"/>
                <a:gd name="connsiteY3" fmla="*/ 283284 h 536359"/>
                <a:gd name="connsiteX4" fmla="*/ 4357 w 77382"/>
                <a:gd name="connsiteY4" fmla="*/ 438859 h 536359"/>
                <a:gd name="connsiteX5" fmla="*/ 1182 w 77382"/>
                <a:gd name="connsiteY5" fmla="*/ 534109 h 536359"/>
                <a:gd name="connsiteX6" fmla="*/ 20232 w 77382"/>
                <a:gd name="connsiteY6" fmla="*/ 496009 h 536359"/>
                <a:gd name="connsiteX7" fmla="*/ 64682 w 77382"/>
                <a:gd name="connsiteY7" fmla="*/ 381709 h 536359"/>
                <a:gd name="connsiteX8" fmla="*/ 77382 w 77382"/>
                <a:gd name="connsiteY8" fmla="*/ 95959 h 536359"/>
                <a:gd name="connsiteX9" fmla="*/ 64682 w 77382"/>
                <a:gd name="connsiteY9" fmla="*/ 70559 h 536359"/>
                <a:gd name="connsiteX10" fmla="*/ 4357 w 77382"/>
                <a:gd name="connsiteY10" fmla="*/ 709 h 53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82" h="536359">
                  <a:moveTo>
                    <a:pt x="4357" y="709"/>
                  </a:moveTo>
                  <a:cubicBezTo>
                    <a:pt x="-4639" y="-1937"/>
                    <a:pt x="8061" y="180"/>
                    <a:pt x="10707" y="54684"/>
                  </a:cubicBezTo>
                  <a:cubicBezTo>
                    <a:pt x="13353" y="109188"/>
                    <a:pt x="18115" y="289634"/>
                    <a:pt x="20232" y="327734"/>
                  </a:cubicBezTo>
                  <a:cubicBezTo>
                    <a:pt x="22349" y="365834"/>
                    <a:pt x="26053" y="264763"/>
                    <a:pt x="23407" y="283284"/>
                  </a:cubicBezTo>
                  <a:cubicBezTo>
                    <a:pt x="20761" y="301805"/>
                    <a:pt x="8061" y="397055"/>
                    <a:pt x="4357" y="438859"/>
                  </a:cubicBezTo>
                  <a:cubicBezTo>
                    <a:pt x="653" y="480663"/>
                    <a:pt x="-1464" y="524584"/>
                    <a:pt x="1182" y="534109"/>
                  </a:cubicBezTo>
                  <a:cubicBezTo>
                    <a:pt x="3828" y="543634"/>
                    <a:pt x="9649" y="521409"/>
                    <a:pt x="20232" y="496009"/>
                  </a:cubicBezTo>
                  <a:cubicBezTo>
                    <a:pt x="30815" y="470609"/>
                    <a:pt x="55157" y="448384"/>
                    <a:pt x="64682" y="381709"/>
                  </a:cubicBezTo>
                  <a:cubicBezTo>
                    <a:pt x="74207" y="315034"/>
                    <a:pt x="77382" y="147817"/>
                    <a:pt x="77382" y="95959"/>
                  </a:cubicBezTo>
                  <a:cubicBezTo>
                    <a:pt x="77382" y="44101"/>
                    <a:pt x="75265" y="84317"/>
                    <a:pt x="64682" y="70559"/>
                  </a:cubicBezTo>
                  <a:cubicBezTo>
                    <a:pt x="54099" y="56801"/>
                    <a:pt x="13353" y="3355"/>
                    <a:pt x="4357" y="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0081A86F-860E-700D-821E-4B67E0E05084}"/>
                </a:ext>
              </a:extLst>
            </p:cNvPr>
            <p:cNvSpPr/>
            <p:nvPr/>
          </p:nvSpPr>
          <p:spPr>
            <a:xfrm>
              <a:off x="8769326" y="1205434"/>
              <a:ext cx="283031" cy="518359"/>
            </a:xfrm>
            <a:custGeom>
              <a:avLst/>
              <a:gdLst>
                <a:gd name="connsiteX0" fmla="*/ 24 w 283031"/>
                <a:gd name="connsiteY0" fmla="*/ 86791 h 518359"/>
                <a:gd name="connsiteX1" fmla="*/ 168299 w 283031"/>
                <a:gd name="connsiteY1" fmla="*/ 48691 h 518359"/>
                <a:gd name="connsiteX2" fmla="*/ 247674 w 283031"/>
                <a:gd name="connsiteY2" fmla="*/ 10591 h 518359"/>
                <a:gd name="connsiteX3" fmla="*/ 209574 w 283031"/>
                <a:gd name="connsiteY3" fmla="*/ 4241 h 518359"/>
                <a:gd name="connsiteX4" fmla="*/ 282599 w 283031"/>
                <a:gd name="connsiteY4" fmla="*/ 67741 h 518359"/>
                <a:gd name="connsiteX5" fmla="*/ 241324 w 283031"/>
                <a:gd name="connsiteY5" fmla="*/ 115366 h 518359"/>
                <a:gd name="connsiteX6" fmla="*/ 273074 w 283031"/>
                <a:gd name="connsiteY6" fmla="*/ 274116 h 518359"/>
                <a:gd name="connsiteX7" fmla="*/ 266724 w 283031"/>
                <a:gd name="connsiteY7" fmla="*/ 480491 h 518359"/>
                <a:gd name="connsiteX8" fmla="*/ 231799 w 283031"/>
                <a:gd name="connsiteY8" fmla="*/ 509066 h 518359"/>
                <a:gd name="connsiteX9" fmla="*/ 228624 w 283031"/>
                <a:gd name="connsiteY9" fmla="*/ 372541 h 518359"/>
                <a:gd name="connsiteX10" fmla="*/ 206399 w 283031"/>
                <a:gd name="connsiteY10" fmla="*/ 305866 h 518359"/>
                <a:gd name="connsiteX11" fmla="*/ 203224 w 283031"/>
                <a:gd name="connsiteY11" fmla="*/ 366191 h 518359"/>
                <a:gd name="connsiteX12" fmla="*/ 190524 w 283031"/>
                <a:gd name="connsiteY12" fmla="*/ 109016 h 518359"/>
                <a:gd name="connsiteX13" fmla="*/ 155599 w 283031"/>
                <a:gd name="connsiteY13" fmla="*/ 93141 h 518359"/>
                <a:gd name="connsiteX14" fmla="*/ 24 w 283031"/>
                <a:gd name="connsiteY14" fmla="*/ 86791 h 51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31" h="518359">
                  <a:moveTo>
                    <a:pt x="24" y="86791"/>
                  </a:moveTo>
                  <a:cubicBezTo>
                    <a:pt x="2141" y="79383"/>
                    <a:pt x="127024" y="61391"/>
                    <a:pt x="168299" y="48691"/>
                  </a:cubicBezTo>
                  <a:cubicBezTo>
                    <a:pt x="209574" y="35991"/>
                    <a:pt x="240795" y="17999"/>
                    <a:pt x="247674" y="10591"/>
                  </a:cubicBezTo>
                  <a:cubicBezTo>
                    <a:pt x="254553" y="3183"/>
                    <a:pt x="203753" y="-5284"/>
                    <a:pt x="209574" y="4241"/>
                  </a:cubicBezTo>
                  <a:cubicBezTo>
                    <a:pt x="215395" y="13766"/>
                    <a:pt x="277307" y="49220"/>
                    <a:pt x="282599" y="67741"/>
                  </a:cubicBezTo>
                  <a:cubicBezTo>
                    <a:pt x="287891" y="86262"/>
                    <a:pt x="242912" y="80970"/>
                    <a:pt x="241324" y="115366"/>
                  </a:cubicBezTo>
                  <a:cubicBezTo>
                    <a:pt x="239737" y="149762"/>
                    <a:pt x="268841" y="213262"/>
                    <a:pt x="273074" y="274116"/>
                  </a:cubicBezTo>
                  <a:cubicBezTo>
                    <a:pt x="277307" y="334970"/>
                    <a:pt x="273603" y="441333"/>
                    <a:pt x="266724" y="480491"/>
                  </a:cubicBezTo>
                  <a:cubicBezTo>
                    <a:pt x="259845" y="519649"/>
                    <a:pt x="238149" y="527058"/>
                    <a:pt x="231799" y="509066"/>
                  </a:cubicBezTo>
                  <a:cubicBezTo>
                    <a:pt x="225449" y="491074"/>
                    <a:pt x="232857" y="406408"/>
                    <a:pt x="228624" y="372541"/>
                  </a:cubicBezTo>
                  <a:cubicBezTo>
                    <a:pt x="224391" y="338674"/>
                    <a:pt x="210632" y="306924"/>
                    <a:pt x="206399" y="305866"/>
                  </a:cubicBezTo>
                  <a:cubicBezTo>
                    <a:pt x="202166" y="304808"/>
                    <a:pt x="205870" y="398999"/>
                    <a:pt x="203224" y="366191"/>
                  </a:cubicBezTo>
                  <a:cubicBezTo>
                    <a:pt x="200578" y="333383"/>
                    <a:pt x="198461" y="154524"/>
                    <a:pt x="190524" y="109016"/>
                  </a:cubicBezTo>
                  <a:cubicBezTo>
                    <a:pt x="182587" y="63508"/>
                    <a:pt x="179941" y="94729"/>
                    <a:pt x="155599" y="93141"/>
                  </a:cubicBezTo>
                  <a:cubicBezTo>
                    <a:pt x="131257" y="91554"/>
                    <a:pt x="-2093" y="94199"/>
                    <a:pt x="24" y="86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917F8E7-70AA-CE83-DDD4-24D9A4479FE3}"/>
                </a:ext>
              </a:extLst>
            </p:cNvPr>
            <p:cNvSpPr/>
            <p:nvPr/>
          </p:nvSpPr>
          <p:spPr>
            <a:xfrm>
              <a:off x="8759080" y="1377443"/>
              <a:ext cx="169909" cy="89574"/>
            </a:xfrm>
            <a:custGeom>
              <a:avLst/>
              <a:gdLst>
                <a:gd name="connsiteX0" fmla="*/ 745 w 169909"/>
                <a:gd name="connsiteY0" fmla="*/ 73532 h 89574"/>
                <a:gd name="connsiteX1" fmla="*/ 102345 w 169909"/>
                <a:gd name="connsiteY1" fmla="*/ 44957 h 89574"/>
                <a:gd name="connsiteX2" fmla="*/ 111870 w 169909"/>
                <a:gd name="connsiteY2" fmla="*/ 507 h 89574"/>
                <a:gd name="connsiteX3" fmla="*/ 169020 w 169909"/>
                <a:gd name="connsiteY3" fmla="*/ 76707 h 89574"/>
                <a:gd name="connsiteX4" fmla="*/ 61070 w 169909"/>
                <a:gd name="connsiteY4" fmla="*/ 89407 h 89574"/>
                <a:gd name="connsiteX5" fmla="*/ 745 w 169909"/>
                <a:gd name="connsiteY5" fmla="*/ 73532 h 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9" h="89574">
                  <a:moveTo>
                    <a:pt x="745" y="73532"/>
                  </a:moveTo>
                  <a:cubicBezTo>
                    <a:pt x="7624" y="66124"/>
                    <a:pt x="83824" y="57128"/>
                    <a:pt x="102345" y="44957"/>
                  </a:cubicBezTo>
                  <a:cubicBezTo>
                    <a:pt x="120866" y="32786"/>
                    <a:pt x="100758" y="-4785"/>
                    <a:pt x="111870" y="507"/>
                  </a:cubicBezTo>
                  <a:cubicBezTo>
                    <a:pt x="122983" y="5799"/>
                    <a:pt x="177487" y="61890"/>
                    <a:pt x="169020" y="76707"/>
                  </a:cubicBezTo>
                  <a:cubicBezTo>
                    <a:pt x="160553" y="91524"/>
                    <a:pt x="85941" y="87820"/>
                    <a:pt x="61070" y="89407"/>
                  </a:cubicBezTo>
                  <a:cubicBezTo>
                    <a:pt x="36199" y="90995"/>
                    <a:pt x="-6134" y="80940"/>
                    <a:pt x="745" y="73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ACA4911-C1BA-10A0-D84B-4B02DD650983}"/>
                </a:ext>
              </a:extLst>
            </p:cNvPr>
            <p:cNvSpPr/>
            <p:nvPr/>
          </p:nvSpPr>
          <p:spPr>
            <a:xfrm>
              <a:off x="8764934" y="1592631"/>
              <a:ext cx="248560" cy="138226"/>
            </a:xfrm>
            <a:custGeom>
              <a:avLst/>
              <a:gdLst>
                <a:gd name="connsiteX0" fmla="*/ 1241 w 248560"/>
                <a:gd name="connsiteY0" fmla="*/ 17094 h 138226"/>
                <a:gd name="connsiteX1" fmla="*/ 118716 w 248560"/>
                <a:gd name="connsiteY1" fmla="*/ 7569 h 138226"/>
                <a:gd name="connsiteX2" fmla="*/ 236191 w 248560"/>
                <a:gd name="connsiteY2" fmla="*/ 1219 h 138226"/>
                <a:gd name="connsiteX3" fmla="*/ 242541 w 248560"/>
                <a:gd name="connsiteY3" fmla="*/ 32969 h 138226"/>
                <a:gd name="connsiteX4" fmla="*/ 213966 w 248560"/>
                <a:gd name="connsiteY4" fmla="*/ 137744 h 138226"/>
                <a:gd name="connsiteX5" fmla="*/ 188566 w 248560"/>
                <a:gd name="connsiteY5" fmla="*/ 71069 h 138226"/>
                <a:gd name="connsiteX6" fmla="*/ 188566 w 248560"/>
                <a:gd name="connsiteY6" fmla="*/ 48844 h 138226"/>
                <a:gd name="connsiteX7" fmla="*/ 64741 w 248560"/>
                <a:gd name="connsiteY7" fmla="*/ 58369 h 138226"/>
                <a:gd name="connsiteX8" fmla="*/ 1241 w 248560"/>
                <a:gd name="connsiteY8" fmla="*/ 17094 h 13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60" h="138226">
                  <a:moveTo>
                    <a:pt x="1241" y="17094"/>
                  </a:moveTo>
                  <a:cubicBezTo>
                    <a:pt x="10237" y="8627"/>
                    <a:pt x="79558" y="10215"/>
                    <a:pt x="118716" y="7569"/>
                  </a:cubicBezTo>
                  <a:cubicBezTo>
                    <a:pt x="157874" y="4923"/>
                    <a:pt x="215554" y="-3014"/>
                    <a:pt x="236191" y="1219"/>
                  </a:cubicBezTo>
                  <a:cubicBezTo>
                    <a:pt x="256828" y="5452"/>
                    <a:pt x="246245" y="10215"/>
                    <a:pt x="242541" y="32969"/>
                  </a:cubicBezTo>
                  <a:cubicBezTo>
                    <a:pt x="238837" y="55723"/>
                    <a:pt x="222962" y="131394"/>
                    <a:pt x="213966" y="137744"/>
                  </a:cubicBezTo>
                  <a:cubicBezTo>
                    <a:pt x="204970" y="144094"/>
                    <a:pt x="192799" y="85886"/>
                    <a:pt x="188566" y="71069"/>
                  </a:cubicBezTo>
                  <a:cubicBezTo>
                    <a:pt x="184333" y="56252"/>
                    <a:pt x="209203" y="50961"/>
                    <a:pt x="188566" y="48844"/>
                  </a:cubicBezTo>
                  <a:cubicBezTo>
                    <a:pt x="167929" y="46727"/>
                    <a:pt x="95433" y="59427"/>
                    <a:pt x="64741" y="58369"/>
                  </a:cubicBezTo>
                  <a:cubicBezTo>
                    <a:pt x="34049" y="57311"/>
                    <a:pt x="-7755" y="25561"/>
                    <a:pt x="1241" y="17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54C3041-1E3E-2538-3D08-B0293E001864}"/>
                </a:ext>
              </a:extLst>
            </p:cNvPr>
            <p:cNvSpPr/>
            <p:nvPr/>
          </p:nvSpPr>
          <p:spPr>
            <a:xfrm>
              <a:off x="8508705" y="1275172"/>
              <a:ext cx="157680" cy="139041"/>
            </a:xfrm>
            <a:custGeom>
              <a:avLst/>
              <a:gdLst>
                <a:gd name="connsiteX0" fmla="*/ 295 w 157680"/>
                <a:gd name="connsiteY0" fmla="*/ 4353 h 139041"/>
                <a:gd name="connsiteX1" fmla="*/ 79670 w 157680"/>
                <a:gd name="connsiteY1" fmla="*/ 10703 h 139041"/>
                <a:gd name="connsiteX2" fmla="*/ 139995 w 157680"/>
                <a:gd name="connsiteY2" fmla="*/ 51978 h 139041"/>
                <a:gd name="connsiteX3" fmla="*/ 155870 w 157680"/>
                <a:gd name="connsiteY3" fmla="*/ 109128 h 139041"/>
                <a:gd name="connsiteX4" fmla="*/ 105070 w 157680"/>
                <a:gd name="connsiteY4" fmla="*/ 137703 h 139041"/>
                <a:gd name="connsiteX5" fmla="*/ 54270 w 157680"/>
                <a:gd name="connsiteY5" fmla="*/ 67853 h 139041"/>
                <a:gd name="connsiteX6" fmla="*/ 295 w 157680"/>
                <a:gd name="connsiteY6" fmla="*/ 4353 h 13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80" h="139041">
                  <a:moveTo>
                    <a:pt x="295" y="4353"/>
                  </a:moveTo>
                  <a:cubicBezTo>
                    <a:pt x="4528" y="-5172"/>
                    <a:pt x="56387" y="2765"/>
                    <a:pt x="79670" y="10703"/>
                  </a:cubicBezTo>
                  <a:cubicBezTo>
                    <a:pt x="102953" y="18641"/>
                    <a:pt x="127295" y="35574"/>
                    <a:pt x="139995" y="51978"/>
                  </a:cubicBezTo>
                  <a:cubicBezTo>
                    <a:pt x="152695" y="68382"/>
                    <a:pt x="161691" y="94841"/>
                    <a:pt x="155870" y="109128"/>
                  </a:cubicBezTo>
                  <a:cubicBezTo>
                    <a:pt x="150049" y="123415"/>
                    <a:pt x="122003" y="144582"/>
                    <a:pt x="105070" y="137703"/>
                  </a:cubicBezTo>
                  <a:cubicBezTo>
                    <a:pt x="88137" y="130824"/>
                    <a:pt x="70145" y="91136"/>
                    <a:pt x="54270" y="67853"/>
                  </a:cubicBezTo>
                  <a:cubicBezTo>
                    <a:pt x="38395" y="44570"/>
                    <a:pt x="-3938" y="13878"/>
                    <a:pt x="295" y="4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FFFE904-FDD1-E75A-4536-BCD0958CBAAE}"/>
                </a:ext>
              </a:extLst>
            </p:cNvPr>
            <p:cNvSpPr/>
            <p:nvPr/>
          </p:nvSpPr>
          <p:spPr>
            <a:xfrm>
              <a:off x="8416231" y="1508669"/>
              <a:ext cx="298442" cy="193170"/>
            </a:xfrm>
            <a:custGeom>
              <a:avLst/>
              <a:gdLst>
                <a:gd name="connsiteX0" fmla="*/ 694 w 298442"/>
                <a:gd name="connsiteY0" fmla="*/ 104231 h 193170"/>
                <a:gd name="connsiteX1" fmla="*/ 61019 w 298442"/>
                <a:gd name="connsiteY1" fmla="*/ 132806 h 193170"/>
                <a:gd name="connsiteX2" fmla="*/ 83244 w 298442"/>
                <a:gd name="connsiteY2" fmla="*/ 193131 h 193170"/>
                <a:gd name="connsiteX3" fmla="*/ 127694 w 298442"/>
                <a:gd name="connsiteY3" fmla="*/ 123281 h 193170"/>
                <a:gd name="connsiteX4" fmla="*/ 295969 w 298442"/>
                <a:gd name="connsiteY4" fmla="*/ 2631 h 193170"/>
                <a:gd name="connsiteX5" fmla="*/ 219769 w 298442"/>
                <a:gd name="connsiteY5" fmla="*/ 43906 h 193170"/>
                <a:gd name="connsiteX6" fmla="*/ 105469 w 298442"/>
                <a:gd name="connsiteY6" fmla="*/ 88356 h 193170"/>
                <a:gd name="connsiteX7" fmla="*/ 694 w 298442"/>
                <a:gd name="connsiteY7" fmla="*/ 104231 h 19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442" h="193170">
                  <a:moveTo>
                    <a:pt x="694" y="104231"/>
                  </a:moveTo>
                  <a:cubicBezTo>
                    <a:pt x="-6714" y="111639"/>
                    <a:pt x="47261" y="117989"/>
                    <a:pt x="61019" y="132806"/>
                  </a:cubicBezTo>
                  <a:cubicBezTo>
                    <a:pt x="74777" y="147623"/>
                    <a:pt x="72132" y="194718"/>
                    <a:pt x="83244" y="193131"/>
                  </a:cubicBezTo>
                  <a:cubicBezTo>
                    <a:pt x="94356" y="191544"/>
                    <a:pt x="92240" y="155031"/>
                    <a:pt x="127694" y="123281"/>
                  </a:cubicBezTo>
                  <a:cubicBezTo>
                    <a:pt x="163148" y="91531"/>
                    <a:pt x="280623" y="15860"/>
                    <a:pt x="295969" y="2631"/>
                  </a:cubicBezTo>
                  <a:cubicBezTo>
                    <a:pt x="311315" y="-10598"/>
                    <a:pt x="251519" y="29618"/>
                    <a:pt x="219769" y="43906"/>
                  </a:cubicBezTo>
                  <a:cubicBezTo>
                    <a:pt x="188019" y="58193"/>
                    <a:pt x="137219" y="78831"/>
                    <a:pt x="105469" y="88356"/>
                  </a:cubicBezTo>
                  <a:cubicBezTo>
                    <a:pt x="73719" y="97881"/>
                    <a:pt x="8102" y="96823"/>
                    <a:pt x="694" y="104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6AC0E13-8BB7-B105-FDF2-5653D1718E0C}"/>
                </a:ext>
              </a:extLst>
            </p:cNvPr>
            <p:cNvSpPr/>
            <p:nvPr/>
          </p:nvSpPr>
          <p:spPr>
            <a:xfrm>
              <a:off x="9072110" y="1196632"/>
              <a:ext cx="212398" cy="263555"/>
            </a:xfrm>
            <a:custGeom>
              <a:avLst/>
              <a:gdLst>
                <a:gd name="connsiteX0" fmla="*/ 78240 w 212398"/>
                <a:gd name="connsiteY0" fmla="*/ 343 h 263555"/>
                <a:gd name="connsiteX1" fmla="*/ 157615 w 212398"/>
                <a:gd name="connsiteY1" fmla="*/ 95593 h 263555"/>
                <a:gd name="connsiteX2" fmla="*/ 211590 w 212398"/>
                <a:gd name="connsiteY2" fmla="*/ 108293 h 263555"/>
                <a:gd name="connsiteX3" fmla="*/ 116340 w 212398"/>
                <a:gd name="connsiteY3" fmla="*/ 181318 h 263555"/>
                <a:gd name="connsiteX4" fmla="*/ 5215 w 212398"/>
                <a:gd name="connsiteY4" fmla="*/ 260693 h 263555"/>
                <a:gd name="connsiteX5" fmla="*/ 24265 w 212398"/>
                <a:gd name="connsiteY5" fmla="*/ 235293 h 263555"/>
                <a:gd name="connsiteX6" fmla="*/ 78240 w 212398"/>
                <a:gd name="connsiteY6" fmla="*/ 133693 h 263555"/>
                <a:gd name="connsiteX7" fmla="*/ 78240 w 212398"/>
                <a:gd name="connsiteY7" fmla="*/ 343 h 26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98" h="263555">
                  <a:moveTo>
                    <a:pt x="78240" y="343"/>
                  </a:moveTo>
                  <a:cubicBezTo>
                    <a:pt x="91469" y="-6007"/>
                    <a:pt x="135390" y="77601"/>
                    <a:pt x="157615" y="95593"/>
                  </a:cubicBezTo>
                  <a:cubicBezTo>
                    <a:pt x="179840" y="113585"/>
                    <a:pt x="218469" y="94006"/>
                    <a:pt x="211590" y="108293"/>
                  </a:cubicBezTo>
                  <a:cubicBezTo>
                    <a:pt x="204711" y="122581"/>
                    <a:pt x="150736" y="155918"/>
                    <a:pt x="116340" y="181318"/>
                  </a:cubicBezTo>
                  <a:cubicBezTo>
                    <a:pt x="81944" y="206718"/>
                    <a:pt x="20561" y="251697"/>
                    <a:pt x="5215" y="260693"/>
                  </a:cubicBezTo>
                  <a:cubicBezTo>
                    <a:pt x="-10131" y="269689"/>
                    <a:pt x="12094" y="256460"/>
                    <a:pt x="24265" y="235293"/>
                  </a:cubicBezTo>
                  <a:cubicBezTo>
                    <a:pt x="36436" y="214126"/>
                    <a:pt x="66598" y="169676"/>
                    <a:pt x="78240" y="133693"/>
                  </a:cubicBezTo>
                  <a:cubicBezTo>
                    <a:pt x="89882" y="97710"/>
                    <a:pt x="65011" y="6693"/>
                    <a:pt x="78240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36F04DA-4AFC-7790-FF9D-6EFBE76F05BD}"/>
                </a:ext>
              </a:extLst>
            </p:cNvPr>
            <p:cNvSpPr/>
            <p:nvPr/>
          </p:nvSpPr>
          <p:spPr>
            <a:xfrm>
              <a:off x="9099290" y="1514348"/>
              <a:ext cx="178067" cy="181335"/>
            </a:xfrm>
            <a:custGeom>
              <a:avLst/>
              <a:gdLst>
                <a:gd name="connsiteX0" fmla="*/ 260 w 178067"/>
                <a:gd name="connsiteY0" fmla="*/ 9652 h 181335"/>
                <a:gd name="connsiteX1" fmla="*/ 79635 w 178067"/>
                <a:gd name="connsiteY1" fmla="*/ 12827 h 181335"/>
                <a:gd name="connsiteX2" fmla="*/ 133610 w 178067"/>
                <a:gd name="connsiteY2" fmla="*/ 44577 h 181335"/>
                <a:gd name="connsiteX3" fmla="*/ 178060 w 178067"/>
                <a:gd name="connsiteY3" fmla="*/ 120777 h 181335"/>
                <a:gd name="connsiteX4" fmla="*/ 130435 w 178067"/>
                <a:gd name="connsiteY4" fmla="*/ 181102 h 181335"/>
                <a:gd name="connsiteX5" fmla="*/ 108210 w 178067"/>
                <a:gd name="connsiteY5" fmla="*/ 136652 h 181335"/>
                <a:gd name="connsiteX6" fmla="*/ 260 w 178067"/>
                <a:gd name="connsiteY6" fmla="*/ 9652 h 18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67" h="181335">
                  <a:moveTo>
                    <a:pt x="260" y="9652"/>
                  </a:moveTo>
                  <a:cubicBezTo>
                    <a:pt x="-4502" y="-10985"/>
                    <a:pt x="57410" y="7006"/>
                    <a:pt x="79635" y="12827"/>
                  </a:cubicBezTo>
                  <a:cubicBezTo>
                    <a:pt x="101860" y="18648"/>
                    <a:pt x="117206" y="26585"/>
                    <a:pt x="133610" y="44577"/>
                  </a:cubicBezTo>
                  <a:cubicBezTo>
                    <a:pt x="150014" y="62569"/>
                    <a:pt x="178589" y="98023"/>
                    <a:pt x="178060" y="120777"/>
                  </a:cubicBezTo>
                  <a:cubicBezTo>
                    <a:pt x="177531" y="143531"/>
                    <a:pt x="142077" y="178456"/>
                    <a:pt x="130435" y="181102"/>
                  </a:cubicBezTo>
                  <a:cubicBezTo>
                    <a:pt x="118793" y="183748"/>
                    <a:pt x="125143" y="163640"/>
                    <a:pt x="108210" y="136652"/>
                  </a:cubicBezTo>
                  <a:cubicBezTo>
                    <a:pt x="91277" y="109665"/>
                    <a:pt x="5022" y="30289"/>
                    <a:pt x="260" y="9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12DA165-012E-A4EB-C4D4-8C9E7ACC844F}"/>
                </a:ext>
              </a:extLst>
            </p:cNvPr>
            <p:cNvSpPr/>
            <p:nvPr/>
          </p:nvSpPr>
          <p:spPr>
            <a:xfrm>
              <a:off x="8336965" y="1711020"/>
              <a:ext cx="1089115" cy="173233"/>
            </a:xfrm>
            <a:custGeom>
              <a:avLst/>
              <a:gdLst>
                <a:gd name="connsiteX0" fmla="*/ 6935 w 1089115"/>
                <a:gd name="connsiteY0" fmla="*/ 111430 h 173233"/>
                <a:gd name="connsiteX1" fmla="*/ 99010 w 1089115"/>
                <a:gd name="connsiteY1" fmla="*/ 159055 h 173233"/>
                <a:gd name="connsiteX2" fmla="*/ 57735 w 1089115"/>
                <a:gd name="connsiteY2" fmla="*/ 171755 h 173233"/>
                <a:gd name="connsiteX3" fmla="*/ 1022935 w 1089115"/>
                <a:gd name="connsiteY3" fmla="*/ 130480 h 173233"/>
                <a:gd name="connsiteX4" fmla="*/ 997535 w 1089115"/>
                <a:gd name="connsiteY4" fmla="*/ 108255 h 173233"/>
                <a:gd name="connsiteX5" fmla="*/ 943560 w 1089115"/>
                <a:gd name="connsiteY5" fmla="*/ 305 h 173233"/>
                <a:gd name="connsiteX6" fmla="*/ 911810 w 1089115"/>
                <a:gd name="connsiteY6" fmla="*/ 76505 h 173233"/>
                <a:gd name="connsiteX7" fmla="*/ 756235 w 1089115"/>
                <a:gd name="connsiteY7" fmla="*/ 98730 h 173233"/>
                <a:gd name="connsiteX8" fmla="*/ 270460 w 1089115"/>
                <a:gd name="connsiteY8" fmla="*/ 105080 h 173233"/>
                <a:gd name="connsiteX9" fmla="*/ 426035 w 1089115"/>
                <a:gd name="connsiteY9" fmla="*/ 111430 h 173233"/>
                <a:gd name="connsiteX10" fmla="*/ 6935 w 1089115"/>
                <a:gd name="connsiteY10" fmla="*/ 111430 h 1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115" h="173233">
                  <a:moveTo>
                    <a:pt x="6935" y="111430"/>
                  </a:moveTo>
                  <a:cubicBezTo>
                    <a:pt x="48739" y="130215"/>
                    <a:pt x="90543" y="149001"/>
                    <a:pt x="99010" y="159055"/>
                  </a:cubicBezTo>
                  <a:cubicBezTo>
                    <a:pt x="107477" y="169109"/>
                    <a:pt x="-96252" y="176517"/>
                    <a:pt x="57735" y="171755"/>
                  </a:cubicBezTo>
                  <a:cubicBezTo>
                    <a:pt x="211722" y="166993"/>
                    <a:pt x="866302" y="141063"/>
                    <a:pt x="1022935" y="130480"/>
                  </a:cubicBezTo>
                  <a:cubicBezTo>
                    <a:pt x="1179568" y="119897"/>
                    <a:pt x="1010764" y="129951"/>
                    <a:pt x="997535" y="108255"/>
                  </a:cubicBezTo>
                  <a:cubicBezTo>
                    <a:pt x="984306" y="86559"/>
                    <a:pt x="957847" y="5597"/>
                    <a:pt x="943560" y="305"/>
                  </a:cubicBezTo>
                  <a:cubicBezTo>
                    <a:pt x="929273" y="-4987"/>
                    <a:pt x="943031" y="60101"/>
                    <a:pt x="911810" y="76505"/>
                  </a:cubicBezTo>
                  <a:cubicBezTo>
                    <a:pt x="880589" y="92909"/>
                    <a:pt x="863127" y="93967"/>
                    <a:pt x="756235" y="98730"/>
                  </a:cubicBezTo>
                  <a:cubicBezTo>
                    <a:pt x="649343" y="103492"/>
                    <a:pt x="325493" y="102963"/>
                    <a:pt x="270460" y="105080"/>
                  </a:cubicBezTo>
                  <a:lnTo>
                    <a:pt x="426035" y="111430"/>
                  </a:lnTo>
                  <a:lnTo>
                    <a:pt x="6935" y="11143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C372F6A-C869-6F94-2C0A-935F658BB88E}"/>
                </a:ext>
              </a:extLst>
            </p:cNvPr>
            <p:cNvSpPr/>
            <p:nvPr/>
          </p:nvSpPr>
          <p:spPr>
            <a:xfrm>
              <a:off x="8807673" y="1669951"/>
              <a:ext cx="148284" cy="540058"/>
            </a:xfrm>
            <a:custGeom>
              <a:avLst/>
              <a:gdLst>
                <a:gd name="connsiteX0" fmla="*/ 6127 w 148284"/>
                <a:gd name="connsiteY0" fmla="*/ 99 h 540058"/>
                <a:gd name="connsiteX1" fmla="*/ 28352 w 148284"/>
                <a:gd name="connsiteY1" fmla="*/ 101699 h 540058"/>
                <a:gd name="connsiteX2" fmla="*/ 60102 w 148284"/>
                <a:gd name="connsiteY2" fmla="*/ 304899 h 540058"/>
                <a:gd name="connsiteX3" fmla="*/ 15652 w 148284"/>
                <a:gd name="connsiteY3" fmla="*/ 530324 h 540058"/>
                <a:gd name="connsiteX4" fmla="*/ 25177 w 148284"/>
                <a:gd name="connsiteY4" fmla="*/ 492224 h 540058"/>
                <a:gd name="connsiteX5" fmla="*/ 120427 w 148284"/>
                <a:gd name="connsiteY5" fmla="*/ 428724 h 540058"/>
                <a:gd name="connsiteX6" fmla="*/ 107727 w 148284"/>
                <a:gd name="connsiteY6" fmla="*/ 279499 h 540058"/>
                <a:gd name="connsiteX7" fmla="*/ 101377 w 148284"/>
                <a:gd name="connsiteY7" fmla="*/ 85824 h 540058"/>
                <a:gd name="connsiteX8" fmla="*/ 145827 w 148284"/>
                <a:gd name="connsiteY8" fmla="*/ 82649 h 540058"/>
                <a:gd name="connsiteX9" fmla="*/ 6127 w 148284"/>
                <a:gd name="connsiteY9" fmla="*/ 99 h 5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84" h="540058">
                  <a:moveTo>
                    <a:pt x="6127" y="99"/>
                  </a:moveTo>
                  <a:cubicBezTo>
                    <a:pt x="-13452" y="3274"/>
                    <a:pt x="19356" y="50899"/>
                    <a:pt x="28352" y="101699"/>
                  </a:cubicBezTo>
                  <a:cubicBezTo>
                    <a:pt x="37348" y="152499"/>
                    <a:pt x="62219" y="233462"/>
                    <a:pt x="60102" y="304899"/>
                  </a:cubicBezTo>
                  <a:cubicBezTo>
                    <a:pt x="57985" y="376336"/>
                    <a:pt x="21473" y="499103"/>
                    <a:pt x="15652" y="530324"/>
                  </a:cubicBezTo>
                  <a:cubicBezTo>
                    <a:pt x="9831" y="561545"/>
                    <a:pt x="7715" y="509157"/>
                    <a:pt x="25177" y="492224"/>
                  </a:cubicBezTo>
                  <a:cubicBezTo>
                    <a:pt x="42639" y="475291"/>
                    <a:pt x="106669" y="464178"/>
                    <a:pt x="120427" y="428724"/>
                  </a:cubicBezTo>
                  <a:cubicBezTo>
                    <a:pt x="134185" y="393270"/>
                    <a:pt x="110902" y="336649"/>
                    <a:pt x="107727" y="279499"/>
                  </a:cubicBezTo>
                  <a:cubicBezTo>
                    <a:pt x="104552" y="222349"/>
                    <a:pt x="95027" y="118632"/>
                    <a:pt x="101377" y="85824"/>
                  </a:cubicBezTo>
                  <a:cubicBezTo>
                    <a:pt x="107727" y="53016"/>
                    <a:pt x="160114" y="94820"/>
                    <a:pt x="145827" y="82649"/>
                  </a:cubicBezTo>
                  <a:cubicBezTo>
                    <a:pt x="131540" y="70478"/>
                    <a:pt x="25706" y="-3076"/>
                    <a:pt x="6127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6E9C3EB-9562-C93A-D56C-394F12D510A7}"/>
                </a:ext>
              </a:extLst>
            </p:cNvPr>
            <p:cNvSpPr/>
            <p:nvPr/>
          </p:nvSpPr>
          <p:spPr>
            <a:xfrm>
              <a:off x="8535531" y="1911346"/>
              <a:ext cx="186300" cy="197348"/>
            </a:xfrm>
            <a:custGeom>
              <a:avLst/>
              <a:gdLst>
                <a:gd name="connsiteX0" fmla="*/ 151269 w 186300"/>
                <a:gd name="connsiteY0" fmla="*/ 4 h 197348"/>
                <a:gd name="connsiteX1" fmla="*/ 144919 w 186300"/>
                <a:gd name="connsiteY1" fmla="*/ 63504 h 197348"/>
                <a:gd name="connsiteX2" fmla="*/ 14744 w 186300"/>
                <a:gd name="connsiteY2" fmla="*/ 120654 h 197348"/>
                <a:gd name="connsiteX3" fmla="*/ 17919 w 186300"/>
                <a:gd name="connsiteY3" fmla="*/ 196854 h 197348"/>
                <a:gd name="connsiteX4" fmla="*/ 148094 w 186300"/>
                <a:gd name="connsiteY4" fmla="*/ 149229 h 197348"/>
                <a:gd name="connsiteX5" fmla="*/ 186194 w 186300"/>
                <a:gd name="connsiteY5" fmla="*/ 66679 h 197348"/>
                <a:gd name="connsiteX6" fmla="*/ 151269 w 186300"/>
                <a:gd name="connsiteY6" fmla="*/ 4 h 19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00" h="197348">
                  <a:moveTo>
                    <a:pt x="151269" y="4"/>
                  </a:moveTo>
                  <a:cubicBezTo>
                    <a:pt x="144390" y="-525"/>
                    <a:pt x="167673" y="43396"/>
                    <a:pt x="144919" y="63504"/>
                  </a:cubicBezTo>
                  <a:cubicBezTo>
                    <a:pt x="122165" y="83612"/>
                    <a:pt x="35911" y="98429"/>
                    <a:pt x="14744" y="120654"/>
                  </a:cubicBezTo>
                  <a:cubicBezTo>
                    <a:pt x="-6423" y="142879"/>
                    <a:pt x="-4306" y="192092"/>
                    <a:pt x="17919" y="196854"/>
                  </a:cubicBezTo>
                  <a:cubicBezTo>
                    <a:pt x="40144" y="201617"/>
                    <a:pt x="120048" y="170925"/>
                    <a:pt x="148094" y="149229"/>
                  </a:cubicBezTo>
                  <a:cubicBezTo>
                    <a:pt x="176140" y="127533"/>
                    <a:pt x="184077" y="86787"/>
                    <a:pt x="186194" y="66679"/>
                  </a:cubicBezTo>
                  <a:cubicBezTo>
                    <a:pt x="188311" y="46571"/>
                    <a:pt x="158148" y="533"/>
                    <a:pt x="15126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D368913B-0343-1D72-8B43-7F77FCB867BA}"/>
                </a:ext>
              </a:extLst>
            </p:cNvPr>
            <p:cNvSpPr/>
            <p:nvPr/>
          </p:nvSpPr>
          <p:spPr>
            <a:xfrm>
              <a:off x="8985250" y="1908175"/>
              <a:ext cx="276409" cy="190638"/>
            </a:xfrm>
            <a:custGeom>
              <a:avLst/>
              <a:gdLst>
                <a:gd name="connsiteX0" fmla="*/ 0 w 276409"/>
                <a:gd name="connsiteY0" fmla="*/ 0 h 190638"/>
                <a:gd name="connsiteX1" fmla="*/ 171450 w 276409"/>
                <a:gd name="connsiteY1" fmla="*/ 57150 h 190638"/>
                <a:gd name="connsiteX2" fmla="*/ 244475 w 276409"/>
                <a:gd name="connsiteY2" fmla="*/ 88900 h 190638"/>
                <a:gd name="connsiteX3" fmla="*/ 276225 w 276409"/>
                <a:gd name="connsiteY3" fmla="*/ 123825 h 190638"/>
                <a:gd name="connsiteX4" fmla="*/ 231775 w 276409"/>
                <a:gd name="connsiteY4" fmla="*/ 190500 h 190638"/>
                <a:gd name="connsiteX5" fmla="*/ 171450 w 276409"/>
                <a:gd name="connsiteY5" fmla="*/ 139700 h 190638"/>
                <a:gd name="connsiteX6" fmla="*/ 101600 w 276409"/>
                <a:gd name="connsiteY6" fmla="*/ 85725 h 190638"/>
                <a:gd name="connsiteX7" fmla="*/ 0 w 276409"/>
                <a:gd name="connsiteY7" fmla="*/ 0 h 1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409" h="190638">
                  <a:moveTo>
                    <a:pt x="0" y="0"/>
                  </a:moveTo>
                  <a:lnTo>
                    <a:pt x="171450" y="57150"/>
                  </a:lnTo>
                  <a:cubicBezTo>
                    <a:pt x="212196" y="71967"/>
                    <a:pt x="227013" y="77788"/>
                    <a:pt x="244475" y="88900"/>
                  </a:cubicBezTo>
                  <a:cubicBezTo>
                    <a:pt x="261937" y="100012"/>
                    <a:pt x="278342" y="106892"/>
                    <a:pt x="276225" y="123825"/>
                  </a:cubicBezTo>
                  <a:cubicBezTo>
                    <a:pt x="274108" y="140758"/>
                    <a:pt x="249238" y="187854"/>
                    <a:pt x="231775" y="190500"/>
                  </a:cubicBezTo>
                  <a:cubicBezTo>
                    <a:pt x="214312" y="193146"/>
                    <a:pt x="193146" y="157162"/>
                    <a:pt x="171450" y="139700"/>
                  </a:cubicBezTo>
                  <a:cubicBezTo>
                    <a:pt x="149754" y="122238"/>
                    <a:pt x="101600" y="85725"/>
                    <a:pt x="101600" y="857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BF1224E-E7DF-398B-0620-2675A9B8D88C}"/>
              </a:ext>
            </a:extLst>
          </p:cNvPr>
          <p:cNvGrpSpPr/>
          <p:nvPr/>
        </p:nvGrpSpPr>
        <p:grpSpPr>
          <a:xfrm>
            <a:off x="10190526" y="1778835"/>
            <a:ext cx="1044129" cy="1164969"/>
            <a:chOff x="8350250" y="2273283"/>
            <a:chExt cx="1044129" cy="1164969"/>
          </a:xfrm>
        </p:grpSpPr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C6A1771-0668-4AA1-99C7-7D950DAD9D01}"/>
                </a:ext>
              </a:extLst>
            </p:cNvPr>
            <p:cNvSpPr/>
            <p:nvPr/>
          </p:nvSpPr>
          <p:spPr>
            <a:xfrm>
              <a:off x="8823125" y="2273283"/>
              <a:ext cx="139409" cy="231801"/>
            </a:xfrm>
            <a:custGeom>
              <a:avLst/>
              <a:gdLst>
                <a:gd name="connsiteX0" fmla="*/ 16075 w 139409"/>
                <a:gd name="connsiteY0" fmla="*/ 17 h 231801"/>
                <a:gd name="connsiteX1" fmla="*/ 136725 w 139409"/>
                <a:gd name="connsiteY1" fmla="*/ 79392 h 231801"/>
                <a:gd name="connsiteX2" fmla="*/ 95450 w 139409"/>
                <a:gd name="connsiteY2" fmla="*/ 111142 h 231801"/>
                <a:gd name="connsiteX3" fmla="*/ 44650 w 139409"/>
                <a:gd name="connsiteY3" fmla="*/ 180992 h 231801"/>
                <a:gd name="connsiteX4" fmla="*/ 200 w 139409"/>
                <a:gd name="connsiteY4" fmla="*/ 231792 h 231801"/>
                <a:gd name="connsiteX5" fmla="*/ 28775 w 139409"/>
                <a:gd name="connsiteY5" fmla="*/ 184167 h 231801"/>
                <a:gd name="connsiteX6" fmla="*/ 41475 w 139409"/>
                <a:gd name="connsiteY6" fmla="*/ 73042 h 231801"/>
                <a:gd name="connsiteX7" fmla="*/ 16075 w 139409"/>
                <a:gd name="connsiteY7" fmla="*/ 17 h 23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09" h="231801">
                  <a:moveTo>
                    <a:pt x="16075" y="17"/>
                  </a:moveTo>
                  <a:cubicBezTo>
                    <a:pt x="31950" y="1075"/>
                    <a:pt x="123496" y="60871"/>
                    <a:pt x="136725" y="79392"/>
                  </a:cubicBezTo>
                  <a:cubicBezTo>
                    <a:pt x="149954" y="97913"/>
                    <a:pt x="110796" y="94209"/>
                    <a:pt x="95450" y="111142"/>
                  </a:cubicBezTo>
                  <a:cubicBezTo>
                    <a:pt x="80104" y="128075"/>
                    <a:pt x="60525" y="160884"/>
                    <a:pt x="44650" y="180992"/>
                  </a:cubicBezTo>
                  <a:cubicBezTo>
                    <a:pt x="28775" y="201100"/>
                    <a:pt x="2846" y="231263"/>
                    <a:pt x="200" y="231792"/>
                  </a:cubicBezTo>
                  <a:cubicBezTo>
                    <a:pt x="-2446" y="232321"/>
                    <a:pt x="21896" y="210625"/>
                    <a:pt x="28775" y="184167"/>
                  </a:cubicBezTo>
                  <a:cubicBezTo>
                    <a:pt x="35654" y="157709"/>
                    <a:pt x="39888" y="100029"/>
                    <a:pt x="41475" y="73042"/>
                  </a:cubicBezTo>
                  <a:cubicBezTo>
                    <a:pt x="43062" y="46055"/>
                    <a:pt x="200" y="-1041"/>
                    <a:pt x="1607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2F0ABE1-EA98-9931-BD84-9CDFB5C0D988}"/>
                </a:ext>
              </a:extLst>
            </p:cNvPr>
            <p:cNvSpPr/>
            <p:nvPr/>
          </p:nvSpPr>
          <p:spPr>
            <a:xfrm>
              <a:off x="8705701" y="2431264"/>
              <a:ext cx="108082" cy="512293"/>
            </a:xfrm>
            <a:custGeom>
              <a:avLst/>
              <a:gdLst>
                <a:gd name="connsiteX0" fmla="*/ 3324 w 108082"/>
                <a:gd name="connsiteY0" fmla="*/ 786 h 512293"/>
                <a:gd name="connsiteX1" fmla="*/ 25549 w 108082"/>
                <a:gd name="connsiteY1" fmla="*/ 118261 h 512293"/>
                <a:gd name="connsiteX2" fmla="*/ 35074 w 108082"/>
                <a:gd name="connsiteY2" fmla="*/ 429411 h 512293"/>
                <a:gd name="connsiteX3" fmla="*/ 44599 w 108082"/>
                <a:gd name="connsiteY3" fmla="*/ 397661 h 512293"/>
                <a:gd name="connsiteX4" fmla="*/ 12849 w 108082"/>
                <a:gd name="connsiteY4" fmla="*/ 511961 h 512293"/>
                <a:gd name="connsiteX5" fmla="*/ 63649 w 108082"/>
                <a:gd name="connsiteY5" fmla="*/ 429411 h 512293"/>
                <a:gd name="connsiteX6" fmla="*/ 79524 w 108082"/>
                <a:gd name="connsiteY6" fmla="*/ 340511 h 512293"/>
                <a:gd name="connsiteX7" fmla="*/ 92224 w 108082"/>
                <a:gd name="connsiteY7" fmla="*/ 70636 h 512293"/>
                <a:gd name="connsiteX8" fmla="*/ 104924 w 108082"/>
                <a:gd name="connsiteY8" fmla="*/ 67461 h 512293"/>
                <a:gd name="connsiteX9" fmla="*/ 3324 w 108082"/>
                <a:gd name="connsiteY9" fmla="*/ 786 h 51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82" h="512293">
                  <a:moveTo>
                    <a:pt x="3324" y="786"/>
                  </a:moveTo>
                  <a:cubicBezTo>
                    <a:pt x="-9905" y="9253"/>
                    <a:pt x="20257" y="46824"/>
                    <a:pt x="25549" y="118261"/>
                  </a:cubicBezTo>
                  <a:cubicBezTo>
                    <a:pt x="30841" y="189698"/>
                    <a:pt x="31899" y="382844"/>
                    <a:pt x="35074" y="429411"/>
                  </a:cubicBezTo>
                  <a:cubicBezTo>
                    <a:pt x="38249" y="475978"/>
                    <a:pt x="48303" y="383903"/>
                    <a:pt x="44599" y="397661"/>
                  </a:cubicBezTo>
                  <a:cubicBezTo>
                    <a:pt x="40895" y="411419"/>
                    <a:pt x="9674" y="506669"/>
                    <a:pt x="12849" y="511961"/>
                  </a:cubicBezTo>
                  <a:cubicBezTo>
                    <a:pt x="16024" y="517253"/>
                    <a:pt x="52537" y="457986"/>
                    <a:pt x="63649" y="429411"/>
                  </a:cubicBezTo>
                  <a:cubicBezTo>
                    <a:pt x="74761" y="400836"/>
                    <a:pt x="74761" y="400307"/>
                    <a:pt x="79524" y="340511"/>
                  </a:cubicBezTo>
                  <a:cubicBezTo>
                    <a:pt x="84287" y="280715"/>
                    <a:pt x="92224" y="70636"/>
                    <a:pt x="92224" y="70636"/>
                  </a:cubicBezTo>
                  <a:cubicBezTo>
                    <a:pt x="96457" y="25128"/>
                    <a:pt x="115507" y="80161"/>
                    <a:pt x="104924" y="67461"/>
                  </a:cubicBezTo>
                  <a:cubicBezTo>
                    <a:pt x="94341" y="54761"/>
                    <a:pt x="16553" y="-7681"/>
                    <a:pt x="3324" y="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BAE1948-1B56-E9B7-BDAC-19BBF635A0C7}"/>
                </a:ext>
              </a:extLst>
            </p:cNvPr>
            <p:cNvSpPr/>
            <p:nvPr/>
          </p:nvSpPr>
          <p:spPr>
            <a:xfrm>
              <a:off x="8778851" y="2441458"/>
              <a:ext cx="294636" cy="530813"/>
            </a:xfrm>
            <a:custGeom>
              <a:avLst/>
              <a:gdLst>
                <a:gd name="connsiteX0" fmla="*/ 24 w 294636"/>
                <a:gd name="connsiteY0" fmla="*/ 69967 h 530813"/>
                <a:gd name="connsiteX1" fmla="*/ 161949 w 294636"/>
                <a:gd name="connsiteY1" fmla="*/ 50917 h 530813"/>
                <a:gd name="connsiteX2" fmla="*/ 180999 w 294636"/>
                <a:gd name="connsiteY2" fmla="*/ 117 h 530813"/>
                <a:gd name="connsiteX3" fmla="*/ 292124 w 294636"/>
                <a:gd name="connsiteY3" fmla="*/ 38217 h 530813"/>
                <a:gd name="connsiteX4" fmla="*/ 257199 w 294636"/>
                <a:gd name="connsiteY4" fmla="*/ 79492 h 530813"/>
                <a:gd name="connsiteX5" fmla="*/ 241324 w 294636"/>
                <a:gd name="connsiteY5" fmla="*/ 219192 h 530813"/>
                <a:gd name="connsiteX6" fmla="*/ 234974 w 294636"/>
                <a:gd name="connsiteY6" fmla="*/ 489067 h 530813"/>
                <a:gd name="connsiteX7" fmla="*/ 196874 w 294636"/>
                <a:gd name="connsiteY7" fmla="*/ 527167 h 530813"/>
                <a:gd name="connsiteX8" fmla="*/ 180999 w 294636"/>
                <a:gd name="connsiteY8" fmla="*/ 460492 h 530813"/>
                <a:gd name="connsiteX9" fmla="*/ 174649 w 294636"/>
                <a:gd name="connsiteY9" fmla="*/ 393817 h 530813"/>
                <a:gd name="connsiteX10" fmla="*/ 171474 w 294636"/>
                <a:gd name="connsiteY10" fmla="*/ 136642 h 530813"/>
                <a:gd name="connsiteX11" fmla="*/ 174649 w 294636"/>
                <a:gd name="connsiteY11" fmla="*/ 98542 h 530813"/>
                <a:gd name="connsiteX12" fmla="*/ 24 w 294636"/>
                <a:gd name="connsiteY12" fmla="*/ 69967 h 53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636" h="530813">
                  <a:moveTo>
                    <a:pt x="24" y="69967"/>
                  </a:moveTo>
                  <a:cubicBezTo>
                    <a:pt x="-2093" y="62030"/>
                    <a:pt x="131787" y="62559"/>
                    <a:pt x="161949" y="50917"/>
                  </a:cubicBezTo>
                  <a:cubicBezTo>
                    <a:pt x="192111" y="39275"/>
                    <a:pt x="159303" y="2234"/>
                    <a:pt x="180999" y="117"/>
                  </a:cubicBezTo>
                  <a:cubicBezTo>
                    <a:pt x="202695" y="-2000"/>
                    <a:pt x="279424" y="24988"/>
                    <a:pt x="292124" y="38217"/>
                  </a:cubicBezTo>
                  <a:cubicBezTo>
                    <a:pt x="304824" y="51446"/>
                    <a:pt x="265666" y="49329"/>
                    <a:pt x="257199" y="79492"/>
                  </a:cubicBezTo>
                  <a:cubicBezTo>
                    <a:pt x="248732" y="109655"/>
                    <a:pt x="245028" y="150930"/>
                    <a:pt x="241324" y="219192"/>
                  </a:cubicBezTo>
                  <a:cubicBezTo>
                    <a:pt x="237620" y="287454"/>
                    <a:pt x="242382" y="437738"/>
                    <a:pt x="234974" y="489067"/>
                  </a:cubicBezTo>
                  <a:cubicBezTo>
                    <a:pt x="227566" y="540396"/>
                    <a:pt x="205870" y="531929"/>
                    <a:pt x="196874" y="527167"/>
                  </a:cubicBezTo>
                  <a:cubicBezTo>
                    <a:pt x="187878" y="522405"/>
                    <a:pt x="184703" y="482717"/>
                    <a:pt x="180999" y="460492"/>
                  </a:cubicBezTo>
                  <a:cubicBezTo>
                    <a:pt x="177295" y="438267"/>
                    <a:pt x="176237" y="447792"/>
                    <a:pt x="174649" y="393817"/>
                  </a:cubicBezTo>
                  <a:cubicBezTo>
                    <a:pt x="173062" y="339842"/>
                    <a:pt x="171474" y="185854"/>
                    <a:pt x="171474" y="136642"/>
                  </a:cubicBezTo>
                  <a:cubicBezTo>
                    <a:pt x="171474" y="87430"/>
                    <a:pt x="196345" y="108067"/>
                    <a:pt x="174649" y="98542"/>
                  </a:cubicBezTo>
                  <a:cubicBezTo>
                    <a:pt x="152953" y="89017"/>
                    <a:pt x="2141" y="77904"/>
                    <a:pt x="24" y="69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847DF71-C8FB-F1BD-6CE0-93A14F4D8AF8}"/>
                </a:ext>
              </a:extLst>
            </p:cNvPr>
            <p:cNvSpPr/>
            <p:nvPr/>
          </p:nvSpPr>
          <p:spPr>
            <a:xfrm>
              <a:off x="8781978" y="2621123"/>
              <a:ext cx="152846" cy="62038"/>
            </a:xfrm>
            <a:custGeom>
              <a:avLst/>
              <a:gdLst>
                <a:gd name="connsiteX0" fmla="*/ 72 w 152846"/>
                <a:gd name="connsiteY0" fmla="*/ 45877 h 62038"/>
                <a:gd name="connsiteX1" fmla="*/ 98497 w 152846"/>
                <a:gd name="connsiteY1" fmla="*/ 14127 h 62038"/>
                <a:gd name="connsiteX2" fmla="*/ 98497 w 152846"/>
                <a:gd name="connsiteY2" fmla="*/ 1427 h 62038"/>
                <a:gd name="connsiteX3" fmla="*/ 152472 w 152846"/>
                <a:gd name="connsiteY3" fmla="*/ 45877 h 62038"/>
                <a:gd name="connsiteX4" fmla="*/ 117547 w 152846"/>
                <a:gd name="connsiteY4" fmla="*/ 61752 h 62038"/>
                <a:gd name="connsiteX5" fmla="*/ 72 w 152846"/>
                <a:gd name="connsiteY5" fmla="*/ 45877 h 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46" h="62038">
                  <a:moveTo>
                    <a:pt x="72" y="45877"/>
                  </a:moveTo>
                  <a:cubicBezTo>
                    <a:pt x="-3103" y="37939"/>
                    <a:pt x="98497" y="14127"/>
                    <a:pt x="98497" y="14127"/>
                  </a:cubicBezTo>
                  <a:cubicBezTo>
                    <a:pt x="114901" y="6719"/>
                    <a:pt x="89501" y="-3865"/>
                    <a:pt x="98497" y="1427"/>
                  </a:cubicBezTo>
                  <a:cubicBezTo>
                    <a:pt x="107493" y="6719"/>
                    <a:pt x="149297" y="35823"/>
                    <a:pt x="152472" y="45877"/>
                  </a:cubicBezTo>
                  <a:cubicBezTo>
                    <a:pt x="155647" y="55931"/>
                    <a:pt x="138184" y="59635"/>
                    <a:pt x="117547" y="61752"/>
                  </a:cubicBezTo>
                  <a:cubicBezTo>
                    <a:pt x="96910" y="63869"/>
                    <a:pt x="3247" y="53815"/>
                    <a:pt x="72" y="45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CBC807B-4E8C-8D06-D8D9-A7E87C5451FE}"/>
                </a:ext>
              </a:extLst>
            </p:cNvPr>
            <p:cNvSpPr/>
            <p:nvPr/>
          </p:nvSpPr>
          <p:spPr>
            <a:xfrm>
              <a:off x="8759470" y="2809800"/>
              <a:ext cx="260154" cy="41528"/>
            </a:xfrm>
            <a:custGeom>
              <a:avLst/>
              <a:gdLst>
                <a:gd name="connsiteX0" fmla="*/ 355 w 260154"/>
                <a:gd name="connsiteY0" fmla="*/ 38175 h 41528"/>
                <a:gd name="connsiteX1" fmla="*/ 162280 w 260154"/>
                <a:gd name="connsiteY1" fmla="*/ 75 h 41528"/>
                <a:gd name="connsiteX2" fmla="*/ 257530 w 260154"/>
                <a:gd name="connsiteY2" fmla="*/ 28650 h 41528"/>
                <a:gd name="connsiteX3" fmla="*/ 209905 w 260154"/>
                <a:gd name="connsiteY3" fmla="*/ 38175 h 41528"/>
                <a:gd name="connsiteX4" fmla="*/ 355 w 260154"/>
                <a:gd name="connsiteY4" fmla="*/ 38175 h 4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4" h="41528">
                  <a:moveTo>
                    <a:pt x="355" y="38175"/>
                  </a:moveTo>
                  <a:cubicBezTo>
                    <a:pt x="-7582" y="31825"/>
                    <a:pt x="119418" y="1662"/>
                    <a:pt x="162280" y="75"/>
                  </a:cubicBezTo>
                  <a:cubicBezTo>
                    <a:pt x="205142" y="-1512"/>
                    <a:pt x="249593" y="22300"/>
                    <a:pt x="257530" y="28650"/>
                  </a:cubicBezTo>
                  <a:cubicBezTo>
                    <a:pt x="265467" y="35000"/>
                    <a:pt x="257001" y="36058"/>
                    <a:pt x="209905" y="38175"/>
                  </a:cubicBezTo>
                  <a:cubicBezTo>
                    <a:pt x="162809" y="40292"/>
                    <a:pt x="8292" y="44525"/>
                    <a:pt x="355" y="38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3EEF059-E46B-AAB3-9652-91ED0F316EA5}"/>
                </a:ext>
              </a:extLst>
            </p:cNvPr>
            <p:cNvSpPr/>
            <p:nvPr/>
          </p:nvSpPr>
          <p:spPr>
            <a:xfrm>
              <a:off x="8531568" y="2488782"/>
              <a:ext cx="124143" cy="134927"/>
            </a:xfrm>
            <a:custGeom>
              <a:avLst/>
              <a:gdLst>
                <a:gd name="connsiteX0" fmla="*/ 2832 w 124143"/>
                <a:gd name="connsiteY0" fmla="*/ 418 h 134927"/>
                <a:gd name="connsiteX1" fmla="*/ 94907 w 124143"/>
                <a:gd name="connsiteY1" fmla="*/ 51218 h 134927"/>
                <a:gd name="connsiteX2" fmla="*/ 123482 w 124143"/>
                <a:gd name="connsiteY2" fmla="*/ 111543 h 134927"/>
                <a:gd name="connsiteX3" fmla="*/ 72682 w 124143"/>
                <a:gd name="connsiteY3" fmla="*/ 133768 h 134927"/>
                <a:gd name="connsiteX4" fmla="*/ 28232 w 124143"/>
                <a:gd name="connsiteY4" fmla="*/ 79793 h 134927"/>
                <a:gd name="connsiteX5" fmla="*/ 2832 w 124143"/>
                <a:gd name="connsiteY5" fmla="*/ 418 h 1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43" h="134927">
                  <a:moveTo>
                    <a:pt x="2832" y="418"/>
                  </a:moveTo>
                  <a:cubicBezTo>
                    <a:pt x="13944" y="-4344"/>
                    <a:pt x="74799" y="32697"/>
                    <a:pt x="94907" y="51218"/>
                  </a:cubicBezTo>
                  <a:cubicBezTo>
                    <a:pt x="115015" y="69739"/>
                    <a:pt x="127186" y="97785"/>
                    <a:pt x="123482" y="111543"/>
                  </a:cubicBezTo>
                  <a:cubicBezTo>
                    <a:pt x="119778" y="125301"/>
                    <a:pt x="88557" y="139060"/>
                    <a:pt x="72682" y="133768"/>
                  </a:cubicBezTo>
                  <a:cubicBezTo>
                    <a:pt x="56807" y="128476"/>
                    <a:pt x="40403" y="102547"/>
                    <a:pt x="28232" y="79793"/>
                  </a:cubicBezTo>
                  <a:cubicBezTo>
                    <a:pt x="16061" y="57039"/>
                    <a:pt x="-8280" y="5180"/>
                    <a:pt x="2832" y="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8C43DA9-3E17-F747-1446-9F8B11578AC2}"/>
                </a:ext>
              </a:extLst>
            </p:cNvPr>
            <p:cNvSpPr/>
            <p:nvPr/>
          </p:nvSpPr>
          <p:spPr>
            <a:xfrm>
              <a:off x="8415118" y="2714841"/>
              <a:ext cx="304305" cy="212536"/>
            </a:xfrm>
            <a:custGeom>
              <a:avLst/>
              <a:gdLst>
                <a:gd name="connsiteX0" fmla="*/ 1807 w 304305"/>
                <a:gd name="connsiteY0" fmla="*/ 117259 h 212536"/>
                <a:gd name="connsiteX1" fmla="*/ 78007 w 304305"/>
                <a:gd name="connsiteY1" fmla="*/ 168059 h 212536"/>
                <a:gd name="connsiteX2" fmla="*/ 97057 w 304305"/>
                <a:gd name="connsiteY2" fmla="*/ 212509 h 212536"/>
                <a:gd name="connsiteX3" fmla="*/ 163732 w 304305"/>
                <a:gd name="connsiteY3" fmla="*/ 161709 h 212536"/>
                <a:gd name="connsiteX4" fmla="*/ 300257 w 304305"/>
                <a:gd name="connsiteY4" fmla="*/ 9309 h 212536"/>
                <a:gd name="connsiteX5" fmla="*/ 258982 w 304305"/>
                <a:gd name="connsiteY5" fmla="*/ 25184 h 212536"/>
                <a:gd name="connsiteX6" fmla="*/ 163732 w 304305"/>
                <a:gd name="connsiteY6" fmla="*/ 95034 h 212536"/>
                <a:gd name="connsiteX7" fmla="*/ 1807 w 304305"/>
                <a:gd name="connsiteY7" fmla="*/ 117259 h 2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05" h="212536">
                  <a:moveTo>
                    <a:pt x="1807" y="117259"/>
                  </a:moveTo>
                  <a:cubicBezTo>
                    <a:pt x="-12480" y="129430"/>
                    <a:pt x="62132" y="152184"/>
                    <a:pt x="78007" y="168059"/>
                  </a:cubicBezTo>
                  <a:cubicBezTo>
                    <a:pt x="93882" y="183934"/>
                    <a:pt x="82770" y="213567"/>
                    <a:pt x="97057" y="212509"/>
                  </a:cubicBezTo>
                  <a:cubicBezTo>
                    <a:pt x="111344" y="211451"/>
                    <a:pt x="129865" y="195576"/>
                    <a:pt x="163732" y="161709"/>
                  </a:cubicBezTo>
                  <a:cubicBezTo>
                    <a:pt x="197599" y="127842"/>
                    <a:pt x="284382" y="32063"/>
                    <a:pt x="300257" y="9309"/>
                  </a:cubicBezTo>
                  <a:cubicBezTo>
                    <a:pt x="316132" y="-13445"/>
                    <a:pt x="281736" y="10896"/>
                    <a:pt x="258982" y="25184"/>
                  </a:cubicBezTo>
                  <a:cubicBezTo>
                    <a:pt x="236228" y="39471"/>
                    <a:pt x="202890" y="80747"/>
                    <a:pt x="163732" y="95034"/>
                  </a:cubicBezTo>
                  <a:cubicBezTo>
                    <a:pt x="124574" y="109321"/>
                    <a:pt x="16094" y="105088"/>
                    <a:pt x="1807" y="117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09B19A5B-1572-53BB-0CB4-5B5E3DA736B9}"/>
                </a:ext>
              </a:extLst>
            </p:cNvPr>
            <p:cNvSpPr/>
            <p:nvPr/>
          </p:nvSpPr>
          <p:spPr>
            <a:xfrm>
              <a:off x="9068767" y="2423034"/>
              <a:ext cx="219865" cy="260277"/>
            </a:xfrm>
            <a:custGeom>
              <a:avLst/>
              <a:gdLst>
                <a:gd name="connsiteX0" fmla="*/ 116508 w 219865"/>
                <a:gd name="connsiteY0" fmla="*/ 2666 h 260277"/>
                <a:gd name="connsiteX1" fmla="*/ 135558 w 219865"/>
                <a:gd name="connsiteY1" fmla="*/ 50291 h 260277"/>
                <a:gd name="connsiteX2" fmla="*/ 218108 w 219865"/>
                <a:gd name="connsiteY2" fmla="*/ 91566 h 260277"/>
                <a:gd name="connsiteX3" fmla="*/ 176833 w 219865"/>
                <a:gd name="connsiteY3" fmla="*/ 104266 h 260277"/>
                <a:gd name="connsiteX4" fmla="*/ 8558 w 219865"/>
                <a:gd name="connsiteY4" fmla="*/ 253491 h 260277"/>
                <a:gd name="connsiteX5" fmla="*/ 27608 w 219865"/>
                <a:gd name="connsiteY5" fmla="*/ 224916 h 260277"/>
                <a:gd name="connsiteX6" fmla="*/ 53008 w 219865"/>
                <a:gd name="connsiteY6" fmla="*/ 136016 h 260277"/>
                <a:gd name="connsiteX7" fmla="*/ 116508 w 219865"/>
                <a:gd name="connsiteY7" fmla="*/ 2666 h 2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65" h="260277">
                  <a:moveTo>
                    <a:pt x="116508" y="2666"/>
                  </a:moveTo>
                  <a:cubicBezTo>
                    <a:pt x="130266" y="-11622"/>
                    <a:pt x="118625" y="35474"/>
                    <a:pt x="135558" y="50291"/>
                  </a:cubicBezTo>
                  <a:cubicBezTo>
                    <a:pt x="152491" y="65108"/>
                    <a:pt x="211229" y="82570"/>
                    <a:pt x="218108" y="91566"/>
                  </a:cubicBezTo>
                  <a:cubicBezTo>
                    <a:pt x="224987" y="100562"/>
                    <a:pt x="211758" y="77279"/>
                    <a:pt x="176833" y="104266"/>
                  </a:cubicBezTo>
                  <a:cubicBezTo>
                    <a:pt x="141908" y="131254"/>
                    <a:pt x="8558" y="253491"/>
                    <a:pt x="8558" y="253491"/>
                  </a:cubicBezTo>
                  <a:cubicBezTo>
                    <a:pt x="-16313" y="273599"/>
                    <a:pt x="20200" y="244495"/>
                    <a:pt x="27608" y="224916"/>
                  </a:cubicBezTo>
                  <a:cubicBezTo>
                    <a:pt x="35016" y="205337"/>
                    <a:pt x="39250" y="170941"/>
                    <a:pt x="53008" y="136016"/>
                  </a:cubicBezTo>
                  <a:cubicBezTo>
                    <a:pt x="66766" y="101091"/>
                    <a:pt x="102750" y="16954"/>
                    <a:pt x="116508" y="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DCF864A-C1C8-9034-EB56-DD1778EE72F3}"/>
                </a:ext>
              </a:extLst>
            </p:cNvPr>
            <p:cNvSpPr/>
            <p:nvPr/>
          </p:nvSpPr>
          <p:spPr>
            <a:xfrm>
              <a:off x="9086432" y="2715502"/>
              <a:ext cx="175470" cy="192570"/>
            </a:xfrm>
            <a:custGeom>
              <a:avLst/>
              <a:gdLst>
                <a:gd name="connsiteX0" fmla="*/ 418 w 175470"/>
                <a:gd name="connsiteY0" fmla="*/ 2298 h 192570"/>
                <a:gd name="connsiteX1" fmla="*/ 102018 w 175470"/>
                <a:gd name="connsiteY1" fmla="*/ 30873 h 192570"/>
                <a:gd name="connsiteX2" fmla="*/ 159168 w 175470"/>
                <a:gd name="connsiteY2" fmla="*/ 81673 h 192570"/>
                <a:gd name="connsiteX3" fmla="*/ 175043 w 175470"/>
                <a:gd name="connsiteY3" fmla="*/ 183273 h 192570"/>
                <a:gd name="connsiteX4" fmla="*/ 146468 w 175470"/>
                <a:gd name="connsiteY4" fmla="*/ 183273 h 192570"/>
                <a:gd name="connsiteX5" fmla="*/ 121068 w 175470"/>
                <a:gd name="connsiteY5" fmla="*/ 141998 h 192570"/>
                <a:gd name="connsiteX6" fmla="*/ 67093 w 175470"/>
                <a:gd name="connsiteY6" fmla="*/ 91198 h 192570"/>
                <a:gd name="connsiteX7" fmla="*/ 418 w 175470"/>
                <a:gd name="connsiteY7" fmla="*/ 2298 h 19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70" h="192570">
                  <a:moveTo>
                    <a:pt x="418" y="2298"/>
                  </a:moveTo>
                  <a:cubicBezTo>
                    <a:pt x="6239" y="-7756"/>
                    <a:pt x="75560" y="17644"/>
                    <a:pt x="102018" y="30873"/>
                  </a:cubicBezTo>
                  <a:cubicBezTo>
                    <a:pt x="128476" y="44102"/>
                    <a:pt x="146997" y="56273"/>
                    <a:pt x="159168" y="81673"/>
                  </a:cubicBezTo>
                  <a:cubicBezTo>
                    <a:pt x="171339" y="107073"/>
                    <a:pt x="177160" y="166340"/>
                    <a:pt x="175043" y="183273"/>
                  </a:cubicBezTo>
                  <a:cubicBezTo>
                    <a:pt x="172926" y="200206"/>
                    <a:pt x="155464" y="190152"/>
                    <a:pt x="146468" y="183273"/>
                  </a:cubicBezTo>
                  <a:cubicBezTo>
                    <a:pt x="137472" y="176394"/>
                    <a:pt x="134297" y="157344"/>
                    <a:pt x="121068" y="141998"/>
                  </a:cubicBezTo>
                  <a:cubicBezTo>
                    <a:pt x="107839" y="126652"/>
                    <a:pt x="82968" y="112365"/>
                    <a:pt x="67093" y="91198"/>
                  </a:cubicBezTo>
                  <a:cubicBezTo>
                    <a:pt x="51218" y="70031"/>
                    <a:pt x="-5403" y="12352"/>
                    <a:pt x="418" y="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6ABB1375-F922-EF0A-6AEA-3FE0518924C7}"/>
                </a:ext>
              </a:extLst>
            </p:cNvPr>
            <p:cNvSpPr/>
            <p:nvPr/>
          </p:nvSpPr>
          <p:spPr>
            <a:xfrm>
              <a:off x="8350250" y="2923929"/>
              <a:ext cx="1044129" cy="188053"/>
            </a:xfrm>
            <a:custGeom>
              <a:avLst/>
              <a:gdLst>
                <a:gd name="connsiteX0" fmla="*/ 3175 w 1044129"/>
                <a:gd name="connsiteY0" fmla="*/ 105021 h 188053"/>
                <a:gd name="connsiteX1" fmla="*/ 117475 w 1044129"/>
                <a:gd name="connsiteY1" fmla="*/ 181221 h 188053"/>
                <a:gd name="connsiteX2" fmla="*/ 0 w 1044129"/>
                <a:gd name="connsiteY2" fmla="*/ 184396 h 188053"/>
                <a:gd name="connsiteX3" fmla="*/ 850900 w 1044129"/>
                <a:gd name="connsiteY3" fmla="*/ 133596 h 188053"/>
                <a:gd name="connsiteX4" fmla="*/ 1038225 w 1044129"/>
                <a:gd name="connsiteY4" fmla="*/ 124071 h 188053"/>
                <a:gd name="connsiteX5" fmla="*/ 993775 w 1044129"/>
                <a:gd name="connsiteY5" fmla="*/ 105021 h 188053"/>
                <a:gd name="connsiteX6" fmla="*/ 958850 w 1044129"/>
                <a:gd name="connsiteY6" fmla="*/ 246 h 188053"/>
                <a:gd name="connsiteX7" fmla="*/ 889000 w 1044129"/>
                <a:gd name="connsiteY7" fmla="*/ 76446 h 188053"/>
                <a:gd name="connsiteX8" fmla="*/ 539750 w 1044129"/>
                <a:gd name="connsiteY8" fmla="*/ 92321 h 188053"/>
                <a:gd name="connsiteX9" fmla="*/ 571500 w 1044129"/>
                <a:gd name="connsiteY9" fmla="*/ 92321 h 188053"/>
                <a:gd name="connsiteX10" fmla="*/ 209550 w 1044129"/>
                <a:gd name="connsiteY10" fmla="*/ 105021 h 188053"/>
                <a:gd name="connsiteX11" fmla="*/ 3175 w 1044129"/>
                <a:gd name="connsiteY11" fmla="*/ 105021 h 1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4129" h="188053">
                  <a:moveTo>
                    <a:pt x="3175" y="105021"/>
                  </a:moveTo>
                  <a:cubicBezTo>
                    <a:pt x="-12171" y="117721"/>
                    <a:pt x="118004" y="167992"/>
                    <a:pt x="117475" y="181221"/>
                  </a:cubicBezTo>
                  <a:cubicBezTo>
                    <a:pt x="116946" y="194450"/>
                    <a:pt x="0" y="184396"/>
                    <a:pt x="0" y="184396"/>
                  </a:cubicBezTo>
                  <a:lnTo>
                    <a:pt x="850900" y="133596"/>
                  </a:lnTo>
                  <a:cubicBezTo>
                    <a:pt x="1023937" y="123542"/>
                    <a:pt x="1014413" y="128833"/>
                    <a:pt x="1038225" y="124071"/>
                  </a:cubicBezTo>
                  <a:cubicBezTo>
                    <a:pt x="1062037" y="119309"/>
                    <a:pt x="1007004" y="125659"/>
                    <a:pt x="993775" y="105021"/>
                  </a:cubicBezTo>
                  <a:cubicBezTo>
                    <a:pt x="980546" y="84383"/>
                    <a:pt x="976313" y="5009"/>
                    <a:pt x="958850" y="246"/>
                  </a:cubicBezTo>
                  <a:cubicBezTo>
                    <a:pt x="941387" y="-4517"/>
                    <a:pt x="958850" y="61100"/>
                    <a:pt x="889000" y="76446"/>
                  </a:cubicBezTo>
                  <a:cubicBezTo>
                    <a:pt x="819150" y="91792"/>
                    <a:pt x="592666" y="89675"/>
                    <a:pt x="539750" y="92321"/>
                  </a:cubicBezTo>
                  <a:cubicBezTo>
                    <a:pt x="486834" y="94967"/>
                    <a:pt x="571500" y="92321"/>
                    <a:pt x="571500" y="92321"/>
                  </a:cubicBezTo>
                  <a:lnTo>
                    <a:pt x="209550" y="105021"/>
                  </a:lnTo>
                  <a:cubicBezTo>
                    <a:pt x="119592" y="107667"/>
                    <a:pt x="18521" y="92321"/>
                    <a:pt x="3175" y="105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32AC0FE-AC9E-642B-D99C-A62D47FC636B}"/>
                </a:ext>
              </a:extLst>
            </p:cNvPr>
            <p:cNvSpPr/>
            <p:nvPr/>
          </p:nvSpPr>
          <p:spPr>
            <a:xfrm>
              <a:off x="8819490" y="2883408"/>
              <a:ext cx="107579" cy="554844"/>
            </a:xfrm>
            <a:custGeom>
              <a:avLst/>
              <a:gdLst>
                <a:gd name="connsiteX0" fmla="*/ 3835 w 107579"/>
                <a:gd name="connsiteY0" fmla="*/ 18542 h 554844"/>
                <a:gd name="connsiteX1" fmla="*/ 19710 w 107579"/>
                <a:gd name="connsiteY1" fmla="*/ 164592 h 554844"/>
                <a:gd name="connsiteX2" fmla="*/ 16535 w 107579"/>
                <a:gd name="connsiteY2" fmla="*/ 355092 h 554844"/>
                <a:gd name="connsiteX3" fmla="*/ 3835 w 107579"/>
                <a:gd name="connsiteY3" fmla="*/ 545592 h 554844"/>
                <a:gd name="connsiteX4" fmla="*/ 13360 w 107579"/>
                <a:gd name="connsiteY4" fmla="*/ 513842 h 554844"/>
                <a:gd name="connsiteX5" fmla="*/ 92735 w 107579"/>
                <a:gd name="connsiteY5" fmla="*/ 415417 h 554844"/>
                <a:gd name="connsiteX6" fmla="*/ 102260 w 107579"/>
                <a:gd name="connsiteY6" fmla="*/ 47117 h 554844"/>
                <a:gd name="connsiteX7" fmla="*/ 3835 w 107579"/>
                <a:gd name="connsiteY7" fmla="*/ 18542 h 5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79" h="554844">
                  <a:moveTo>
                    <a:pt x="3835" y="18542"/>
                  </a:moveTo>
                  <a:cubicBezTo>
                    <a:pt x="-9923" y="38121"/>
                    <a:pt x="17593" y="108500"/>
                    <a:pt x="19710" y="164592"/>
                  </a:cubicBezTo>
                  <a:cubicBezTo>
                    <a:pt x="21827" y="220684"/>
                    <a:pt x="19181" y="291592"/>
                    <a:pt x="16535" y="355092"/>
                  </a:cubicBezTo>
                  <a:cubicBezTo>
                    <a:pt x="13889" y="418592"/>
                    <a:pt x="4364" y="519134"/>
                    <a:pt x="3835" y="545592"/>
                  </a:cubicBezTo>
                  <a:cubicBezTo>
                    <a:pt x="3306" y="572050"/>
                    <a:pt x="-1457" y="535538"/>
                    <a:pt x="13360" y="513842"/>
                  </a:cubicBezTo>
                  <a:cubicBezTo>
                    <a:pt x="28177" y="492146"/>
                    <a:pt x="77918" y="493205"/>
                    <a:pt x="92735" y="415417"/>
                  </a:cubicBezTo>
                  <a:cubicBezTo>
                    <a:pt x="107552" y="337629"/>
                    <a:pt x="112314" y="114850"/>
                    <a:pt x="102260" y="47117"/>
                  </a:cubicBezTo>
                  <a:cubicBezTo>
                    <a:pt x="92206" y="-20616"/>
                    <a:pt x="17593" y="-1037"/>
                    <a:pt x="3835" y="18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9908E08A-6054-FBE2-8FC4-A63C884B7DB3}"/>
                </a:ext>
              </a:extLst>
            </p:cNvPr>
            <p:cNvSpPr/>
            <p:nvPr/>
          </p:nvSpPr>
          <p:spPr>
            <a:xfrm>
              <a:off x="8504811" y="3136719"/>
              <a:ext cx="216359" cy="192834"/>
            </a:xfrm>
            <a:custGeom>
              <a:avLst/>
              <a:gdLst>
                <a:gd name="connsiteX0" fmla="*/ 207389 w 216359"/>
                <a:gd name="connsiteY0" fmla="*/ 181 h 192834"/>
                <a:gd name="connsiteX1" fmla="*/ 131189 w 216359"/>
                <a:gd name="connsiteY1" fmla="*/ 92256 h 192834"/>
                <a:gd name="connsiteX2" fmla="*/ 4189 w 216359"/>
                <a:gd name="connsiteY2" fmla="*/ 152581 h 192834"/>
                <a:gd name="connsiteX3" fmla="*/ 35939 w 216359"/>
                <a:gd name="connsiteY3" fmla="*/ 171631 h 192834"/>
                <a:gd name="connsiteX4" fmla="*/ 89914 w 216359"/>
                <a:gd name="connsiteY4" fmla="*/ 190681 h 192834"/>
                <a:gd name="connsiteX5" fmla="*/ 201039 w 216359"/>
                <a:gd name="connsiteY5" fmla="*/ 117656 h 192834"/>
                <a:gd name="connsiteX6" fmla="*/ 207389 w 216359"/>
                <a:gd name="connsiteY6" fmla="*/ 181 h 1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359" h="192834">
                  <a:moveTo>
                    <a:pt x="207389" y="181"/>
                  </a:moveTo>
                  <a:cubicBezTo>
                    <a:pt x="195747" y="-4052"/>
                    <a:pt x="165056" y="66856"/>
                    <a:pt x="131189" y="92256"/>
                  </a:cubicBezTo>
                  <a:cubicBezTo>
                    <a:pt x="97322" y="117656"/>
                    <a:pt x="20064" y="139352"/>
                    <a:pt x="4189" y="152581"/>
                  </a:cubicBezTo>
                  <a:cubicBezTo>
                    <a:pt x="-11686" y="165810"/>
                    <a:pt x="21651" y="165281"/>
                    <a:pt x="35939" y="171631"/>
                  </a:cubicBezTo>
                  <a:cubicBezTo>
                    <a:pt x="50227" y="177981"/>
                    <a:pt x="62397" y="199677"/>
                    <a:pt x="89914" y="190681"/>
                  </a:cubicBezTo>
                  <a:cubicBezTo>
                    <a:pt x="117431" y="181685"/>
                    <a:pt x="180401" y="145702"/>
                    <a:pt x="201039" y="117656"/>
                  </a:cubicBezTo>
                  <a:cubicBezTo>
                    <a:pt x="221677" y="89610"/>
                    <a:pt x="219031" y="4414"/>
                    <a:pt x="207389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C547AEEF-548A-5880-A3BA-570026F98B21}"/>
                </a:ext>
              </a:extLst>
            </p:cNvPr>
            <p:cNvSpPr/>
            <p:nvPr/>
          </p:nvSpPr>
          <p:spPr>
            <a:xfrm>
              <a:off x="8981690" y="3118449"/>
              <a:ext cx="276769" cy="221357"/>
            </a:xfrm>
            <a:custGeom>
              <a:avLst/>
              <a:gdLst>
                <a:gd name="connsiteX0" fmla="*/ 385 w 276769"/>
                <a:gd name="connsiteY0" fmla="*/ 2576 h 221357"/>
                <a:gd name="connsiteX1" fmla="*/ 254385 w 276769"/>
                <a:gd name="connsiteY1" fmla="*/ 72426 h 221357"/>
                <a:gd name="connsiteX2" fmla="*/ 257560 w 276769"/>
                <a:gd name="connsiteY2" fmla="*/ 218476 h 221357"/>
                <a:gd name="connsiteX3" fmla="*/ 197235 w 276769"/>
                <a:gd name="connsiteY3" fmla="*/ 158151 h 221357"/>
                <a:gd name="connsiteX4" fmla="*/ 385 w 276769"/>
                <a:gd name="connsiteY4" fmla="*/ 2576 h 2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69" h="221357">
                  <a:moveTo>
                    <a:pt x="385" y="2576"/>
                  </a:moveTo>
                  <a:cubicBezTo>
                    <a:pt x="9910" y="-11711"/>
                    <a:pt x="211523" y="36443"/>
                    <a:pt x="254385" y="72426"/>
                  </a:cubicBezTo>
                  <a:cubicBezTo>
                    <a:pt x="297247" y="108409"/>
                    <a:pt x="267085" y="204189"/>
                    <a:pt x="257560" y="218476"/>
                  </a:cubicBezTo>
                  <a:cubicBezTo>
                    <a:pt x="248035" y="232763"/>
                    <a:pt x="233748" y="190959"/>
                    <a:pt x="197235" y="158151"/>
                  </a:cubicBezTo>
                  <a:cubicBezTo>
                    <a:pt x="160723" y="125343"/>
                    <a:pt x="-9140" y="16863"/>
                    <a:pt x="385" y="2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065AA84B-7378-EBD7-DFCA-AD8B932EC4DA}"/>
              </a:ext>
            </a:extLst>
          </p:cNvPr>
          <p:cNvGrpSpPr/>
          <p:nvPr/>
        </p:nvGrpSpPr>
        <p:grpSpPr>
          <a:xfrm>
            <a:off x="10015485" y="3684405"/>
            <a:ext cx="838322" cy="769709"/>
            <a:chOff x="8429392" y="3702139"/>
            <a:chExt cx="838322" cy="769709"/>
          </a:xfrm>
        </p:grpSpPr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671F3968-6A07-BF6F-7E2E-CE54ECDDF157}"/>
                </a:ext>
              </a:extLst>
            </p:cNvPr>
            <p:cNvSpPr/>
            <p:nvPr/>
          </p:nvSpPr>
          <p:spPr>
            <a:xfrm>
              <a:off x="8429392" y="3702139"/>
              <a:ext cx="838322" cy="225355"/>
            </a:xfrm>
            <a:custGeom>
              <a:avLst/>
              <a:gdLst>
                <a:gd name="connsiteX0" fmla="*/ 233 w 838322"/>
                <a:gd name="connsiteY0" fmla="*/ 120561 h 225355"/>
                <a:gd name="connsiteX1" fmla="*/ 190733 w 838322"/>
                <a:gd name="connsiteY1" fmla="*/ 225336 h 225355"/>
                <a:gd name="connsiteX2" fmla="*/ 559033 w 838322"/>
                <a:gd name="connsiteY2" fmla="*/ 111036 h 225355"/>
                <a:gd name="connsiteX3" fmla="*/ 832083 w 838322"/>
                <a:gd name="connsiteY3" fmla="*/ 95161 h 225355"/>
                <a:gd name="connsiteX4" fmla="*/ 743183 w 838322"/>
                <a:gd name="connsiteY4" fmla="*/ 15786 h 225355"/>
                <a:gd name="connsiteX5" fmla="*/ 660633 w 838322"/>
                <a:gd name="connsiteY5" fmla="*/ 9436 h 225355"/>
                <a:gd name="connsiteX6" fmla="*/ 371708 w 838322"/>
                <a:gd name="connsiteY6" fmla="*/ 120561 h 225355"/>
                <a:gd name="connsiteX7" fmla="*/ 155808 w 838322"/>
                <a:gd name="connsiteY7" fmla="*/ 165011 h 225355"/>
                <a:gd name="connsiteX8" fmla="*/ 233 w 838322"/>
                <a:gd name="connsiteY8" fmla="*/ 120561 h 22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322" h="225355">
                  <a:moveTo>
                    <a:pt x="233" y="120561"/>
                  </a:moveTo>
                  <a:cubicBezTo>
                    <a:pt x="6054" y="130615"/>
                    <a:pt x="97600" y="226923"/>
                    <a:pt x="190733" y="225336"/>
                  </a:cubicBezTo>
                  <a:cubicBezTo>
                    <a:pt x="283866" y="223749"/>
                    <a:pt x="452141" y="132732"/>
                    <a:pt x="559033" y="111036"/>
                  </a:cubicBezTo>
                  <a:cubicBezTo>
                    <a:pt x="665925" y="89340"/>
                    <a:pt x="801391" y="111036"/>
                    <a:pt x="832083" y="95161"/>
                  </a:cubicBezTo>
                  <a:cubicBezTo>
                    <a:pt x="862775" y="79286"/>
                    <a:pt x="771758" y="30073"/>
                    <a:pt x="743183" y="15786"/>
                  </a:cubicBezTo>
                  <a:cubicBezTo>
                    <a:pt x="714608" y="1499"/>
                    <a:pt x="722545" y="-8026"/>
                    <a:pt x="660633" y="9436"/>
                  </a:cubicBezTo>
                  <a:cubicBezTo>
                    <a:pt x="598721" y="26898"/>
                    <a:pt x="455845" y="94632"/>
                    <a:pt x="371708" y="120561"/>
                  </a:cubicBezTo>
                  <a:cubicBezTo>
                    <a:pt x="287571" y="146490"/>
                    <a:pt x="212958" y="162894"/>
                    <a:pt x="155808" y="165011"/>
                  </a:cubicBezTo>
                  <a:cubicBezTo>
                    <a:pt x="98658" y="167128"/>
                    <a:pt x="-5588" y="110507"/>
                    <a:pt x="233" y="120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B678F73-5454-0CA7-840C-3A843560F20A}"/>
                </a:ext>
              </a:extLst>
            </p:cNvPr>
            <p:cNvSpPr/>
            <p:nvPr/>
          </p:nvSpPr>
          <p:spPr>
            <a:xfrm>
              <a:off x="8751434" y="3780067"/>
              <a:ext cx="370901" cy="691781"/>
            </a:xfrm>
            <a:custGeom>
              <a:avLst/>
              <a:gdLst>
                <a:gd name="connsiteX0" fmla="*/ 192541 w 370901"/>
                <a:gd name="connsiteY0" fmla="*/ 26758 h 691781"/>
                <a:gd name="connsiteX1" fmla="*/ 78241 w 370901"/>
                <a:gd name="connsiteY1" fmla="*/ 125183 h 691781"/>
                <a:gd name="connsiteX2" fmla="*/ 2041 w 370901"/>
                <a:gd name="connsiteY2" fmla="*/ 360133 h 691781"/>
                <a:gd name="connsiteX3" fmla="*/ 30616 w 370901"/>
                <a:gd name="connsiteY3" fmla="*/ 560158 h 691781"/>
                <a:gd name="connsiteX4" fmla="*/ 122691 w 370901"/>
                <a:gd name="connsiteY4" fmla="*/ 680808 h 691781"/>
                <a:gd name="connsiteX5" fmla="*/ 294141 w 370901"/>
                <a:gd name="connsiteY5" fmla="*/ 680808 h 691781"/>
                <a:gd name="connsiteX6" fmla="*/ 370341 w 370901"/>
                <a:gd name="connsiteY6" fmla="*/ 633183 h 691781"/>
                <a:gd name="connsiteX7" fmla="*/ 329066 w 370901"/>
                <a:gd name="connsiteY7" fmla="*/ 506183 h 691781"/>
                <a:gd name="connsiteX8" fmla="*/ 335416 w 370901"/>
                <a:gd name="connsiteY8" fmla="*/ 563333 h 691781"/>
                <a:gd name="connsiteX9" fmla="*/ 221116 w 370901"/>
                <a:gd name="connsiteY9" fmla="*/ 579208 h 691781"/>
                <a:gd name="connsiteX10" fmla="*/ 103641 w 370901"/>
                <a:gd name="connsiteY10" fmla="*/ 506183 h 691781"/>
                <a:gd name="connsiteX11" fmla="*/ 59191 w 370901"/>
                <a:gd name="connsiteY11" fmla="*/ 350608 h 691781"/>
                <a:gd name="connsiteX12" fmla="*/ 243341 w 370901"/>
                <a:gd name="connsiteY12" fmla="*/ 26758 h 691781"/>
                <a:gd name="connsiteX13" fmla="*/ 284616 w 370901"/>
                <a:gd name="connsiteY13" fmla="*/ 20408 h 691781"/>
                <a:gd name="connsiteX14" fmla="*/ 192541 w 370901"/>
                <a:gd name="connsiteY14" fmla="*/ 26758 h 69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901" h="691781">
                  <a:moveTo>
                    <a:pt x="192541" y="26758"/>
                  </a:moveTo>
                  <a:cubicBezTo>
                    <a:pt x="158145" y="44220"/>
                    <a:pt x="109991" y="69621"/>
                    <a:pt x="78241" y="125183"/>
                  </a:cubicBezTo>
                  <a:cubicBezTo>
                    <a:pt x="46491" y="180745"/>
                    <a:pt x="9978" y="287637"/>
                    <a:pt x="2041" y="360133"/>
                  </a:cubicBezTo>
                  <a:cubicBezTo>
                    <a:pt x="-5896" y="432629"/>
                    <a:pt x="10508" y="506712"/>
                    <a:pt x="30616" y="560158"/>
                  </a:cubicBezTo>
                  <a:cubicBezTo>
                    <a:pt x="50724" y="613604"/>
                    <a:pt x="78770" y="660700"/>
                    <a:pt x="122691" y="680808"/>
                  </a:cubicBezTo>
                  <a:cubicBezTo>
                    <a:pt x="166612" y="700916"/>
                    <a:pt x="252866" y="688745"/>
                    <a:pt x="294141" y="680808"/>
                  </a:cubicBezTo>
                  <a:cubicBezTo>
                    <a:pt x="335416" y="672871"/>
                    <a:pt x="364520" y="662287"/>
                    <a:pt x="370341" y="633183"/>
                  </a:cubicBezTo>
                  <a:cubicBezTo>
                    <a:pt x="376162" y="604079"/>
                    <a:pt x="334887" y="517825"/>
                    <a:pt x="329066" y="506183"/>
                  </a:cubicBezTo>
                  <a:cubicBezTo>
                    <a:pt x="323245" y="494541"/>
                    <a:pt x="353408" y="551162"/>
                    <a:pt x="335416" y="563333"/>
                  </a:cubicBezTo>
                  <a:cubicBezTo>
                    <a:pt x="317424" y="575504"/>
                    <a:pt x="259745" y="588733"/>
                    <a:pt x="221116" y="579208"/>
                  </a:cubicBezTo>
                  <a:cubicBezTo>
                    <a:pt x="182487" y="569683"/>
                    <a:pt x="130628" y="544283"/>
                    <a:pt x="103641" y="506183"/>
                  </a:cubicBezTo>
                  <a:cubicBezTo>
                    <a:pt x="76654" y="468083"/>
                    <a:pt x="35908" y="430512"/>
                    <a:pt x="59191" y="350608"/>
                  </a:cubicBezTo>
                  <a:cubicBezTo>
                    <a:pt x="82474" y="270704"/>
                    <a:pt x="205770" y="81791"/>
                    <a:pt x="243341" y="26758"/>
                  </a:cubicBezTo>
                  <a:cubicBezTo>
                    <a:pt x="280912" y="-28275"/>
                    <a:pt x="293083" y="18291"/>
                    <a:pt x="284616" y="20408"/>
                  </a:cubicBezTo>
                  <a:cubicBezTo>
                    <a:pt x="276149" y="22525"/>
                    <a:pt x="226937" y="9296"/>
                    <a:pt x="192541" y="26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6547228-9FBF-2319-D2B4-A137FB543465}"/>
                </a:ext>
              </a:extLst>
            </p:cNvPr>
            <p:cNvSpPr/>
            <p:nvPr/>
          </p:nvSpPr>
          <p:spPr>
            <a:xfrm>
              <a:off x="8968941" y="3922986"/>
              <a:ext cx="137602" cy="122644"/>
            </a:xfrm>
            <a:custGeom>
              <a:avLst/>
              <a:gdLst>
                <a:gd name="connsiteX0" fmla="*/ 434 w 137602"/>
                <a:gd name="connsiteY0" fmla="*/ 1314 h 122644"/>
                <a:gd name="connsiteX1" fmla="*/ 133784 w 137602"/>
                <a:gd name="connsiteY1" fmla="*/ 61639 h 122644"/>
                <a:gd name="connsiteX2" fmla="*/ 92509 w 137602"/>
                <a:gd name="connsiteY2" fmla="*/ 121964 h 122644"/>
                <a:gd name="connsiteX3" fmla="*/ 434 w 137602"/>
                <a:gd name="connsiteY3" fmla="*/ 1314 h 1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02" h="122644">
                  <a:moveTo>
                    <a:pt x="434" y="1314"/>
                  </a:moveTo>
                  <a:cubicBezTo>
                    <a:pt x="7313" y="-8740"/>
                    <a:pt x="118438" y="41531"/>
                    <a:pt x="133784" y="61639"/>
                  </a:cubicBezTo>
                  <a:cubicBezTo>
                    <a:pt x="149130" y="81747"/>
                    <a:pt x="114734" y="128843"/>
                    <a:pt x="92509" y="121964"/>
                  </a:cubicBezTo>
                  <a:cubicBezTo>
                    <a:pt x="70284" y="115085"/>
                    <a:pt x="-6445" y="11368"/>
                    <a:pt x="434" y="1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5675308-6D9C-5815-BE68-095095C1CFC2}"/>
                </a:ext>
              </a:extLst>
            </p:cNvPr>
            <p:cNvSpPr/>
            <p:nvPr/>
          </p:nvSpPr>
          <p:spPr>
            <a:xfrm>
              <a:off x="9101404" y="3860184"/>
              <a:ext cx="86234" cy="143079"/>
            </a:xfrm>
            <a:custGeom>
              <a:avLst/>
              <a:gdLst>
                <a:gd name="connsiteX0" fmla="*/ 1321 w 86234"/>
                <a:gd name="connsiteY0" fmla="*/ 3791 h 143079"/>
                <a:gd name="connsiteX1" fmla="*/ 67996 w 86234"/>
                <a:gd name="connsiteY1" fmla="*/ 38716 h 143079"/>
                <a:gd name="connsiteX2" fmla="*/ 83871 w 86234"/>
                <a:gd name="connsiteY2" fmla="*/ 137141 h 143079"/>
                <a:gd name="connsiteX3" fmla="*/ 26721 w 86234"/>
                <a:gd name="connsiteY3" fmla="*/ 121266 h 143079"/>
                <a:gd name="connsiteX4" fmla="*/ 1321 w 86234"/>
                <a:gd name="connsiteY4" fmla="*/ 3791 h 14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4" h="143079">
                  <a:moveTo>
                    <a:pt x="1321" y="3791"/>
                  </a:moveTo>
                  <a:cubicBezTo>
                    <a:pt x="8200" y="-9967"/>
                    <a:pt x="54238" y="16491"/>
                    <a:pt x="67996" y="38716"/>
                  </a:cubicBezTo>
                  <a:cubicBezTo>
                    <a:pt x="81754" y="60941"/>
                    <a:pt x="90750" y="123383"/>
                    <a:pt x="83871" y="137141"/>
                  </a:cubicBezTo>
                  <a:cubicBezTo>
                    <a:pt x="76992" y="150899"/>
                    <a:pt x="37304" y="138729"/>
                    <a:pt x="26721" y="121266"/>
                  </a:cubicBezTo>
                  <a:cubicBezTo>
                    <a:pt x="16138" y="103804"/>
                    <a:pt x="-5558" y="17549"/>
                    <a:pt x="1321" y="3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AA59BE42-AB38-A70F-C111-25DBF3D734FD}"/>
              </a:ext>
            </a:extLst>
          </p:cNvPr>
          <p:cNvGrpSpPr/>
          <p:nvPr/>
        </p:nvGrpSpPr>
        <p:grpSpPr>
          <a:xfrm>
            <a:off x="7134211" y="4467472"/>
            <a:ext cx="817559" cy="1022692"/>
            <a:chOff x="7018364" y="2324081"/>
            <a:chExt cx="817559" cy="1022692"/>
          </a:xfrm>
        </p:grpSpPr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7A022D77-6D61-0E9B-9BD3-7F339AEC06CA}"/>
                </a:ext>
              </a:extLst>
            </p:cNvPr>
            <p:cNvSpPr/>
            <p:nvPr/>
          </p:nvSpPr>
          <p:spPr>
            <a:xfrm>
              <a:off x="7018364" y="2511414"/>
              <a:ext cx="457152" cy="203873"/>
            </a:xfrm>
            <a:custGeom>
              <a:avLst/>
              <a:gdLst>
                <a:gd name="connsiteX0" fmla="*/ 7911 w 457152"/>
                <a:gd name="connsiteY0" fmla="*/ 11 h 203873"/>
                <a:gd name="connsiteX1" fmla="*/ 14261 w 457152"/>
                <a:gd name="connsiteY1" fmla="*/ 101611 h 203873"/>
                <a:gd name="connsiteX2" fmla="*/ 74586 w 457152"/>
                <a:gd name="connsiteY2" fmla="*/ 200036 h 203873"/>
                <a:gd name="connsiteX3" fmla="*/ 239686 w 457152"/>
                <a:gd name="connsiteY3" fmla="*/ 174636 h 203873"/>
                <a:gd name="connsiteX4" fmla="*/ 452411 w 457152"/>
                <a:gd name="connsiteY4" fmla="*/ 88911 h 203873"/>
                <a:gd name="connsiteX5" fmla="*/ 369861 w 457152"/>
                <a:gd name="connsiteY5" fmla="*/ 41286 h 203873"/>
                <a:gd name="connsiteX6" fmla="*/ 169836 w 457152"/>
                <a:gd name="connsiteY6" fmla="*/ 111136 h 203873"/>
                <a:gd name="connsiteX7" fmla="*/ 109511 w 457152"/>
                <a:gd name="connsiteY7" fmla="*/ 107961 h 203873"/>
                <a:gd name="connsiteX8" fmla="*/ 7911 w 457152"/>
                <a:gd name="connsiteY8" fmla="*/ 11 h 20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52" h="203873">
                  <a:moveTo>
                    <a:pt x="7911" y="11"/>
                  </a:moveTo>
                  <a:cubicBezTo>
                    <a:pt x="-7964" y="-1047"/>
                    <a:pt x="3149" y="68274"/>
                    <a:pt x="14261" y="101611"/>
                  </a:cubicBezTo>
                  <a:cubicBezTo>
                    <a:pt x="25373" y="134948"/>
                    <a:pt x="37015" y="187865"/>
                    <a:pt x="74586" y="200036"/>
                  </a:cubicBezTo>
                  <a:cubicBezTo>
                    <a:pt x="112157" y="212207"/>
                    <a:pt x="176715" y="193157"/>
                    <a:pt x="239686" y="174636"/>
                  </a:cubicBezTo>
                  <a:cubicBezTo>
                    <a:pt x="302657" y="156115"/>
                    <a:pt x="430715" y="111136"/>
                    <a:pt x="452411" y="88911"/>
                  </a:cubicBezTo>
                  <a:cubicBezTo>
                    <a:pt x="474107" y="66686"/>
                    <a:pt x="416957" y="37582"/>
                    <a:pt x="369861" y="41286"/>
                  </a:cubicBezTo>
                  <a:cubicBezTo>
                    <a:pt x="322765" y="44990"/>
                    <a:pt x="213228" y="100024"/>
                    <a:pt x="169836" y="111136"/>
                  </a:cubicBezTo>
                  <a:cubicBezTo>
                    <a:pt x="126444" y="122248"/>
                    <a:pt x="135969" y="121719"/>
                    <a:pt x="109511" y="107961"/>
                  </a:cubicBezTo>
                  <a:cubicBezTo>
                    <a:pt x="83053" y="94203"/>
                    <a:pt x="23786" y="1069"/>
                    <a:pt x="791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00405A9-00FC-64E8-B102-CA077C29DE14}"/>
                </a:ext>
              </a:extLst>
            </p:cNvPr>
            <p:cNvSpPr/>
            <p:nvPr/>
          </p:nvSpPr>
          <p:spPr>
            <a:xfrm>
              <a:off x="7080371" y="2324081"/>
              <a:ext cx="286311" cy="1022692"/>
            </a:xfrm>
            <a:custGeom>
              <a:avLst/>
              <a:gdLst>
                <a:gd name="connsiteX0" fmla="*/ 139579 w 286311"/>
                <a:gd name="connsiteY0" fmla="*/ 19 h 1022692"/>
                <a:gd name="connsiteX1" fmla="*/ 193554 w 286311"/>
                <a:gd name="connsiteY1" fmla="*/ 146069 h 1022692"/>
                <a:gd name="connsiteX2" fmla="*/ 164979 w 286311"/>
                <a:gd name="connsiteY2" fmla="*/ 323869 h 1022692"/>
                <a:gd name="connsiteX3" fmla="*/ 190379 w 286311"/>
                <a:gd name="connsiteY3" fmla="*/ 295294 h 1022692"/>
                <a:gd name="connsiteX4" fmla="*/ 9404 w 286311"/>
                <a:gd name="connsiteY4" fmla="*/ 835044 h 1022692"/>
                <a:gd name="connsiteX5" fmla="*/ 31629 w 286311"/>
                <a:gd name="connsiteY5" fmla="*/ 1016019 h 1022692"/>
                <a:gd name="connsiteX6" fmla="*/ 82429 w 286311"/>
                <a:gd name="connsiteY6" fmla="*/ 933469 h 1022692"/>
                <a:gd name="connsiteX7" fmla="*/ 218954 w 286311"/>
                <a:gd name="connsiteY7" fmla="*/ 476269 h 1022692"/>
                <a:gd name="connsiteX8" fmla="*/ 285629 w 286311"/>
                <a:gd name="connsiteY8" fmla="*/ 155594 h 1022692"/>
                <a:gd name="connsiteX9" fmla="*/ 139579 w 286311"/>
                <a:gd name="connsiteY9" fmla="*/ 19 h 1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311" h="1022692">
                  <a:moveTo>
                    <a:pt x="139579" y="19"/>
                  </a:moveTo>
                  <a:cubicBezTo>
                    <a:pt x="124233" y="-1569"/>
                    <a:pt x="189321" y="92094"/>
                    <a:pt x="193554" y="146069"/>
                  </a:cubicBezTo>
                  <a:cubicBezTo>
                    <a:pt x="197787" y="200044"/>
                    <a:pt x="165508" y="298998"/>
                    <a:pt x="164979" y="323869"/>
                  </a:cubicBezTo>
                  <a:cubicBezTo>
                    <a:pt x="164450" y="348740"/>
                    <a:pt x="216308" y="210098"/>
                    <a:pt x="190379" y="295294"/>
                  </a:cubicBezTo>
                  <a:cubicBezTo>
                    <a:pt x="164450" y="380490"/>
                    <a:pt x="35862" y="714923"/>
                    <a:pt x="9404" y="835044"/>
                  </a:cubicBezTo>
                  <a:cubicBezTo>
                    <a:pt x="-17054" y="955165"/>
                    <a:pt x="19458" y="999615"/>
                    <a:pt x="31629" y="1016019"/>
                  </a:cubicBezTo>
                  <a:cubicBezTo>
                    <a:pt x="43800" y="1032423"/>
                    <a:pt x="51208" y="1023427"/>
                    <a:pt x="82429" y="933469"/>
                  </a:cubicBezTo>
                  <a:cubicBezTo>
                    <a:pt x="113650" y="843511"/>
                    <a:pt x="185087" y="605915"/>
                    <a:pt x="218954" y="476269"/>
                  </a:cubicBezTo>
                  <a:cubicBezTo>
                    <a:pt x="252821" y="346623"/>
                    <a:pt x="291979" y="233911"/>
                    <a:pt x="285629" y="155594"/>
                  </a:cubicBezTo>
                  <a:cubicBezTo>
                    <a:pt x="279279" y="77277"/>
                    <a:pt x="154925" y="1607"/>
                    <a:pt x="13957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50CF400-BF3A-1B93-29FC-881D81371648}"/>
                </a:ext>
              </a:extLst>
            </p:cNvPr>
            <p:cNvSpPr/>
            <p:nvPr/>
          </p:nvSpPr>
          <p:spPr>
            <a:xfrm>
              <a:off x="7155083" y="2648654"/>
              <a:ext cx="680840" cy="625267"/>
            </a:xfrm>
            <a:custGeom>
              <a:avLst/>
              <a:gdLst>
                <a:gd name="connsiteX0" fmla="*/ 74392 w 680840"/>
                <a:gd name="connsiteY0" fmla="*/ 278696 h 625267"/>
                <a:gd name="connsiteX1" fmla="*/ 347442 w 680840"/>
                <a:gd name="connsiteY1" fmla="*/ 18346 h 625267"/>
                <a:gd name="connsiteX2" fmla="*/ 458567 w 680840"/>
                <a:gd name="connsiteY2" fmla="*/ 37396 h 625267"/>
                <a:gd name="connsiteX3" fmla="*/ 620492 w 680840"/>
                <a:gd name="connsiteY3" fmla="*/ 164396 h 625267"/>
                <a:gd name="connsiteX4" fmla="*/ 582392 w 680840"/>
                <a:gd name="connsiteY4" fmla="*/ 189796 h 625267"/>
                <a:gd name="connsiteX5" fmla="*/ 442692 w 680840"/>
                <a:gd name="connsiteY5" fmla="*/ 243771 h 625267"/>
                <a:gd name="connsiteX6" fmla="*/ 331567 w 680840"/>
                <a:gd name="connsiteY6" fmla="*/ 348546 h 625267"/>
                <a:gd name="connsiteX7" fmla="*/ 312517 w 680840"/>
                <a:gd name="connsiteY7" fmla="*/ 446971 h 625267"/>
                <a:gd name="connsiteX8" fmla="*/ 442692 w 680840"/>
                <a:gd name="connsiteY8" fmla="*/ 539046 h 625267"/>
                <a:gd name="connsiteX9" fmla="*/ 623667 w 680840"/>
                <a:gd name="connsiteY9" fmla="*/ 532696 h 625267"/>
                <a:gd name="connsiteX10" fmla="*/ 674467 w 680840"/>
                <a:gd name="connsiteY10" fmla="*/ 583496 h 625267"/>
                <a:gd name="connsiteX11" fmla="*/ 499842 w 680840"/>
                <a:gd name="connsiteY11" fmla="*/ 624771 h 625267"/>
                <a:gd name="connsiteX12" fmla="*/ 261717 w 680840"/>
                <a:gd name="connsiteY12" fmla="*/ 554921 h 625267"/>
                <a:gd name="connsiteX13" fmla="*/ 318867 w 680840"/>
                <a:gd name="connsiteY13" fmla="*/ 275521 h 625267"/>
                <a:gd name="connsiteX14" fmla="*/ 471267 w 680840"/>
                <a:gd name="connsiteY14" fmla="*/ 126296 h 625267"/>
                <a:gd name="connsiteX15" fmla="*/ 401417 w 680840"/>
                <a:gd name="connsiteY15" fmla="*/ 53271 h 625267"/>
                <a:gd name="connsiteX16" fmla="*/ 185517 w 680840"/>
                <a:gd name="connsiteY16" fmla="*/ 250121 h 625267"/>
                <a:gd name="connsiteX17" fmla="*/ 4542 w 680840"/>
                <a:gd name="connsiteY17" fmla="*/ 440621 h 625267"/>
                <a:gd name="connsiteX18" fmla="*/ 74392 w 680840"/>
                <a:gd name="connsiteY18" fmla="*/ 278696 h 6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840" h="625267">
                  <a:moveTo>
                    <a:pt x="74392" y="278696"/>
                  </a:moveTo>
                  <a:cubicBezTo>
                    <a:pt x="131542" y="208317"/>
                    <a:pt x="283413" y="58563"/>
                    <a:pt x="347442" y="18346"/>
                  </a:cubicBezTo>
                  <a:cubicBezTo>
                    <a:pt x="411471" y="-21871"/>
                    <a:pt x="413059" y="13054"/>
                    <a:pt x="458567" y="37396"/>
                  </a:cubicBezTo>
                  <a:cubicBezTo>
                    <a:pt x="504075" y="61738"/>
                    <a:pt x="599854" y="138996"/>
                    <a:pt x="620492" y="164396"/>
                  </a:cubicBezTo>
                  <a:cubicBezTo>
                    <a:pt x="641130" y="189796"/>
                    <a:pt x="612025" y="176567"/>
                    <a:pt x="582392" y="189796"/>
                  </a:cubicBezTo>
                  <a:cubicBezTo>
                    <a:pt x="552759" y="203025"/>
                    <a:pt x="484496" y="217313"/>
                    <a:pt x="442692" y="243771"/>
                  </a:cubicBezTo>
                  <a:cubicBezTo>
                    <a:pt x="400888" y="270229"/>
                    <a:pt x="353263" y="314679"/>
                    <a:pt x="331567" y="348546"/>
                  </a:cubicBezTo>
                  <a:cubicBezTo>
                    <a:pt x="309871" y="382413"/>
                    <a:pt x="293996" y="415221"/>
                    <a:pt x="312517" y="446971"/>
                  </a:cubicBezTo>
                  <a:cubicBezTo>
                    <a:pt x="331038" y="478721"/>
                    <a:pt x="390834" y="524759"/>
                    <a:pt x="442692" y="539046"/>
                  </a:cubicBezTo>
                  <a:cubicBezTo>
                    <a:pt x="494550" y="553333"/>
                    <a:pt x="585038" y="525288"/>
                    <a:pt x="623667" y="532696"/>
                  </a:cubicBezTo>
                  <a:cubicBezTo>
                    <a:pt x="662296" y="540104"/>
                    <a:pt x="695104" y="568150"/>
                    <a:pt x="674467" y="583496"/>
                  </a:cubicBezTo>
                  <a:cubicBezTo>
                    <a:pt x="653830" y="598842"/>
                    <a:pt x="568634" y="629533"/>
                    <a:pt x="499842" y="624771"/>
                  </a:cubicBezTo>
                  <a:cubicBezTo>
                    <a:pt x="431050" y="620009"/>
                    <a:pt x="291879" y="613129"/>
                    <a:pt x="261717" y="554921"/>
                  </a:cubicBezTo>
                  <a:cubicBezTo>
                    <a:pt x="231555" y="496713"/>
                    <a:pt x="283942" y="346958"/>
                    <a:pt x="318867" y="275521"/>
                  </a:cubicBezTo>
                  <a:cubicBezTo>
                    <a:pt x="353792" y="204084"/>
                    <a:pt x="457509" y="163338"/>
                    <a:pt x="471267" y="126296"/>
                  </a:cubicBezTo>
                  <a:cubicBezTo>
                    <a:pt x="485025" y="89254"/>
                    <a:pt x="449042" y="32633"/>
                    <a:pt x="401417" y="53271"/>
                  </a:cubicBezTo>
                  <a:cubicBezTo>
                    <a:pt x="353792" y="73908"/>
                    <a:pt x="251663" y="185563"/>
                    <a:pt x="185517" y="250121"/>
                  </a:cubicBezTo>
                  <a:cubicBezTo>
                    <a:pt x="119371" y="314679"/>
                    <a:pt x="20946" y="433742"/>
                    <a:pt x="4542" y="440621"/>
                  </a:cubicBezTo>
                  <a:cubicBezTo>
                    <a:pt x="-11862" y="447500"/>
                    <a:pt x="17242" y="349075"/>
                    <a:pt x="74392" y="278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E5A469A1-F813-ACEC-D45F-6E9167B492BB}"/>
              </a:ext>
            </a:extLst>
          </p:cNvPr>
          <p:cNvGrpSpPr/>
          <p:nvPr/>
        </p:nvGrpSpPr>
        <p:grpSpPr>
          <a:xfrm>
            <a:off x="7103321" y="3052266"/>
            <a:ext cx="793854" cy="971598"/>
            <a:chOff x="6968949" y="3600434"/>
            <a:chExt cx="793854" cy="971598"/>
          </a:xfrm>
        </p:grpSpPr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B0442F7-D74B-3975-46B0-D965E1D1069C}"/>
                </a:ext>
              </a:extLst>
            </p:cNvPr>
            <p:cNvSpPr/>
            <p:nvPr/>
          </p:nvSpPr>
          <p:spPr>
            <a:xfrm>
              <a:off x="6968949" y="3733101"/>
              <a:ext cx="793854" cy="420018"/>
            </a:xfrm>
            <a:custGeom>
              <a:avLst/>
              <a:gdLst>
                <a:gd name="connsiteX0" fmla="*/ 176 w 793854"/>
                <a:gd name="connsiteY0" fmla="*/ 137224 h 420018"/>
                <a:gd name="connsiteX1" fmla="*/ 139876 w 793854"/>
                <a:gd name="connsiteY1" fmla="*/ 232474 h 420018"/>
                <a:gd name="connsiteX2" fmla="*/ 311326 w 793854"/>
                <a:gd name="connsiteY2" fmla="*/ 213424 h 420018"/>
                <a:gd name="connsiteX3" fmla="*/ 231951 w 793854"/>
                <a:gd name="connsiteY3" fmla="*/ 315024 h 420018"/>
                <a:gd name="connsiteX4" fmla="*/ 222426 w 793854"/>
                <a:gd name="connsiteY4" fmla="*/ 368999 h 420018"/>
                <a:gd name="connsiteX5" fmla="*/ 263701 w 793854"/>
                <a:gd name="connsiteY5" fmla="*/ 400749 h 420018"/>
                <a:gd name="connsiteX6" fmla="*/ 533576 w 793854"/>
                <a:gd name="connsiteY6" fmla="*/ 410274 h 420018"/>
                <a:gd name="connsiteX7" fmla="*/ 781226 w 793854"/>
                <a:gd name="connsiteY7" fmla="*/ 257874 h 420018"/>
                <a:gd name="connsiteX8" fmla="*/ 746301 w 793854"/>
                <a:gd name="connsiteY8" fmla="*/ 210249 h 420018"/>
                <a:gd name="connsiteX9" fmla="*/ 647876 w 793854"/>
                <a:gd name="connsiteY9" fmla="*/ 143574 h 420018"/>
                <a:gd name="connsiteX10" fmla="*/ 514526 w 793854"/>
                <a:gd name="connsiteY10" fmla="*/ 699 h 420018"/>
                <a:gd name="connsiteX11" fmla="*/ 571676 w 793854"/>
                <a:gd name="connsiteY11" fmla="*/ 95949 h 420018"/>
                <a:gd name="connsiteX12" fmla="*/ 638351 w 793854"/>
                <a:gd name="connsiteY12" fmla="*/ 251524 h 420018"/>
                <a:gd name="connsiteX13" fmla="*/ 565326 w 793854"/>
                <a:gd name="connsiteY13" fmla="*/ 311849 h 420018"/>
                <a:gd name="connsiteX14" fmla="*/ 336726 w 793854"/>
                <a:gd name="connsiteY14" fmla="*/ 362649 h 420018"/>
                <a:gd name="connsiteX15" fmla="*/ 289101 w 793854"/>
                <a:gd name="connsiteY15" fmla="*/ 308674 h 420018"/>
                <a:gd name="connsiteX16" fmla="*/ 371651 w 793854"/>
                <a:gd name="connsiteY16" fmla="*/ 197549 h 420018"/>
                <a:gd name="connsiteX17" fmla="*/ 511351 w 793854"/>
                <a:gd name="connsiteY17" fmla="*/ 149924 h 420018"/>
                <a:gd name="connsiteX18" fmla="*/ 444676 w 793854"/>
                <a:gd name="connsiteY18" fmla="*/ 137224 h 420018"/>
                <a:gd name="connsiteX19" fmla="*/ 393876 w 793854"/>
                <a:gd name="connsiteY19" fmla="*/ 86424 h 420018"/>
                <a:gd name="connsiteX20" fmla="*/ 273226 w 793854"/>
                <a:gd name="connsiteY20" fmla="*/ 143574 h 420018"/>
                <a:gd name="connsiteX21" fmla="*/ 168451 w 793854"/>
                <a:gd name="connsiteY21" fmla="*/ 178499 h 420018"/>
                <a:gd name="connsiteX22" fmla="*/ 176 w 793854"/>
                <a:gd name="connsiteY22" fmla="*/ 137224 h 4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3854" h="420018">
                  <a:moveTo>
                    <a:pt x="176" y="137224"/>
                  </a:moveTo>
                  <a:cubicBezTo>
                    <a:pt x="-4586" y="146220"/>
                    <a:pt x="88018" y="219774"/>
                    <a:pt x="139876" y="232474"/>
                  </a:cubicBezTo>
                  <a:cubicBezTo>
                    <a:pt x="191734" y="245174"/>
                    <a:pt x="295980" y="199666"/>
                    <a:pt x="311326" y="213424"/>
                  </a:cubicBezTo>
                  <a:cubicBezTo>
                    <a:pt x="326672" y="227182"/>
                    <a:pt x="246768" y="289095"/>
                    <a:pt x="231951" y="315024"/>
                  </a:cubicBezTo>
                  <a:cubicBezTo>
                    <a:pt x="217134" y="340953"/>
                    <a:pt x="217134" y="354712"/>
                    <a:pt x="222426" y="368999"/>
                  </a:cubicBezTo>
                  <a:cubicBezTo>
                    <a:pt x="227718" y="383286"/>
                    <a:pt x="211843" y="393870"/>
                    <a:pt x="263701" y="400749"/>
                  </a:cubicBezTo>
                  <a:cubicBezTo>
                    <a:pt x="315559" y="407628"/>
                    <a:pt x="447322" y="434087"/>
                    <a:pt x="533576" y="410274"/>
                  </a:cubicBezTo>
                  <a:cubicBezTo>
                    <a:pt x="619830" y="386462"/>
                    <a:pt x="745772" y="291211"/>
                    <a:pt x="781226" y="257874"/>
                  </a:cubicBezTo>
                  <a:cubicBezTo>
                    <a:pt x="816680" y="224537"/>
                    <a:pt x="768526" y="229299"/>
                    <a:pt x="746301" y="210249"/>
                  </a:cubicBezTo>
                  <a:cubicBezTo>
                    <a:pt x="724076" y="191199"/>
                    <a:pt x="686505" y="178499"/>
                    <a:pt x="647876" y="143574"/>
                  </a:cubicBezTo>
                  <a:cubicBezTo>
                    <a:pt x="609247" y="108649"/>
                    <a:pt x="527226" y="8636"/>
                    <a:pt x="514526" y="699"/>
                  </a:cubicBezTo>
                  <a:cubicBezTo>
                    <a:pt x="501826" y="-7238"/>
                    <a:pt x="551039" y="54145"/>
                    <a:pt x="571676" y="95949"/>
                  </a:cubicBezTo>
                  <a:cubicBezTo>
                    <a:pt x="592314" y="137753"/>
                    <a:pt x="639409" y="215541"/>
                    <a:pt x="638351" y="251524"/>
                  </a:cubicBezTo>
                  <a:cubicBezTo>
                    <a:pt x="637293" y="287507"/>
                    <a:pt x="615597" y="293328"/>
                    <a:pt x="565326" y="311849"/>
                  </a:cubicBezTo>
                  <a:cubicBezTo>
                    <a:pt x="515055" y="330370"/>
                    <a:pt x="382763" y="363178"/>
                    <a:pt x="336726" y="362649"/>
                  </a:cubicBezTo>
                  <a:cubicBezTo>
                    <a:pt x="290689" y="362120"/>
                    <a:pt x="283280" y="336191"/>
                    <a:pt x="289101" y="308674"/>
                  </a:cubicBezTo>
                  <a:cubicBezTo>
                    <a:pt x="294922" y="281157"/>
                    <a:pt x="334609" y="224007"/>
                    <a:pt x="371651" y="197549"/>
                  </a:cubicBezTo>
                  <a:cubicBezTo>
                    <a:pt x="408693" y="171091"/>
                    <a:pt x="499180" y="159978"/>
                    <a:pt x="511351" y="149924"/>
                  </a:cubicBezTo>
                  <a:cubicBezTo>
                    <a:pt x="523522" y="139870"/>
                    <a:pt x="464255" y="147807"/>
                    <a:pt x="444676" y="137224"/>
                  </a:cubicBezTo>
                  <a:cubicBezTo>
                    <a:pt x="425097" y="126641"/>
                    <a:pt x="422451" y="85366"/>
                    <a:pt x="393876" y="86424"/>
                  </a:cubicBezTo>
                  <a:cubicBezTo>
                    <a:pt x="365301" y="87482"/>
                    <a:pt x="310797" y="128228"/>
                    <a:pt x="273226" y="143574"/>
                  </a:cubicBezTo>
                  <a:cubicBezTo>
                    <a:pt x="235655" y="158920"/>
                    <a:pt x="209726" y="180086"/>
                    <a:pt x="168451" y="178499"/>
                  </a:cubicBezTo>
                  <a:cubicBezTo>
                    <a:pt x="127176" y="176912"/>
                    <a:pt x="4938" y="128228"/>
                    <a:pt x="176" y="137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055827F-1771-2628-45CA-E6070A445192}"/>
                </a:ext>
              </a:extLst>
            </p:cNvPr>
            <p:cNvSpPr/>
            <p:nvPr/>
          </p:nvSpPr>
          <p:spPr>
            <a:xfrm>
              <a:off x="7312021" y="3600434"/>
              <a:ext cx="193196" cy="853680"/>
            </a:xfrm>
            <a:custGeom>
              <a:avLst/>
              <a:gdLst>
                <a:gd name="connsiteX0" fmla="*/ 4 w 193196"/>
                <a:gd name="connsiteY0" fmla="*/ 28591 h 853680"/>
                <a:gd name="connsiteX1" fmla="*/ 79379 w 193196"/>
                <a:gd name="connsiteY1" fmla="*/ 63516 h 853680"/>
                <a:gd name="connsiteX2" fmla="*/ 123829 w 193196"/>
                <a:gd name="connsiteY2" fmla="*/ 219091 h 853680"/>
                <a:gd name="connsiteX3" fmla="*/ 114304 w 193196"/>
                <a:gd name="connsiteY3" fmla="*/ 444516 h 853680"/>
                <a:gd name="connsiteX4" fmla="*/ 117479 w 193196"/>
                <a:gd name="connsiteY4" fmla="*/ 844566 h 853680"/>
                <a:gd name="connsiteX5" fmla="*/ 171454 w 193196"/>
                <a:gd name="connsiteY5" fmla="*/ 669941 h 853680"/>
                <a:gd name="connsiteX6" fmla="*/ 187329 w 193196"/>
                <a:gd name="connsiteY6" fmla="*/ 66691 h 853680"/>
                <a:gd name="connsiteX7" fmla="*/ 76204 w 193196"/>
                <a:gd name="connsiteY7" fmla="*/ 9541 h 853680"/>
                <a:gd name="connsiteX8" fmla="*/ 4 w 193196"/>
                <a:gd name="connsiteY8" fmla="*/ 28591 h 8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96" h="853680">
                  <a:moveTo>
                    <a:pt x="4" y="28591"/>
                  </a:moveTo>
                  <a:cubicBezTo>
                    <a:pt x="533" y="37587"/>
                    <a:pt x="58742" y="31766"/>
                    <a:pt x="79379" y="63516"/>
                  </a:cubicBezTo>
                  <a:cubicBezTo>
                    <a:pt x="100016" y="95266"/>
                    <a:pt x="118008" y="155591"/>
                    <a:pt x="123829" y="219091"/>
                  </a:cubicBezTo>
                  <a:cubicBezTo>
                    <a:pt x="129650" y="282591"/>
                    <a:pt x="115362" y="340270"/>
                    <a:pt x="114304" y="444516"/>
                  </a:cubicBezTo>
                  <a:cubicBezTo>
                    <a:pt x="113246" y="548762"/>
                    <a:pt x="107954" y="806995"/>
                    <a:pt x="117479" y="844566"/>
                  </a:cubicBezTo>
                  <a:cubicBezTo>
                    <a:pt x="127004" y="882137"/>
                    <a:pt x="159812" y="799587"/>
                    <a:pt x="171454" y="669941"/>
                  </a:cubicBezTo>
                  <a:cubicBezTo>
                    <a:pt x="183096" y="540295"/>
                    <a:pt x="203204" y="176758"/>
                    <a:pt x="187329" y="66691"/>
                  </a:cubicBezTo>
                  <a:cubicBezTo>
                    <a:pt x="171454" y="-43376"/>
                    <a:pt x="102133" y="18008"/>
                    <a:pt x="76204" y="9541"/>
                  </a:cubicBezTo>
                  <a:cubicBezTo>
                    <a:pt x="50275" y="1074"/>
                    <a:pt x="-525" y="19595"/>
                    <a:pt x="4" y="28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CA4BFC3-9DEF-03F7-1A82-CEB2AD7BFCD9}"/>
                </a:ext>
              </a:extLst>
            </p:cNvPr>
            <p:cNvSpPr/>
            <p:nvPr/>
          </p:nvSpPr>
          <p:spPr>
            <a:xfrm>
              <a:off x="7146625" y="4298216"/>
              <a:ext cx="368600" cy="246627"/>
            </a:xfrm>
            <a:custGeom>
              <a:avLst/>
              <a:gdLst>
                <a:gd name="connsiteX0" fmla="*/ 368600 w 368600"/>
                <a:gd name="connsiteY0" fmla="*/ 105509 h 246627"/>
                <a:gd name="connsiteX1" fmla="*/ 320975 w 368600"/>
                <a:gd name="connsiteY1" fmla="*/ 172184 h 246627"/>
                <a:gd name="connsiteX2" fmla="*/ 206675 w 368600"/>
                <a:gd name="connsiteY2" fmla="*/ 242034 h 246627"/>
                <a:gd name="connsiteX3" fmla="*/ 66975 w 368600"/>
                <a:gd name="connsiteY3" fmla="*/ 232509 h 246627"/>
                <a:gd name="connsiteX4" fmla="*/ 9825 w 368600"/>
                <a:gd name="connsiteY4" fmla="*/ 172184 h 246627"/>
                <a:gd name="connsiteX5" fmla="*/ 13000 w 368600"/>
                <a:gd name="connsiteY5" fmla="*/ 111859 h 246627"/>
                <a:gd name="connsiteX6" fmla="*/ 136825 w 368600"/>
                <a:gd name="connsiteY6" fmla="*/ 64234 h 246627"/>
                <a:gd name="connsiteX7" fmla="*/ 95550 w 368600"/>
                <a:gd name="connsiteY7" fmla="*/ 95984 h 246627"/>
                <a:gd name="connsiteX8" fmla="*/ 47925 w 368600"/>
                <a:gd name="connsiteY8" fmla="*/ 143609 h 246627"/>
                <a:gd name="connsiteX9" fmla="*/ 101900 w 368600"/>
                <a:gd name="connsiteY9" fmla="*/ 162659 h 246627"/>
                <a:gd name="connsiteX10" fmla="*/ 267000 w 368600"/>
                <a:gd name="connsiteY10" fmla="*/ 153134 h 246627"/>
                <a:gd name="connsiteX11" fmla="*/ 320975 w 368600"/>
                <a:gd name="connsiteY11" fmla="*/ 734 h 246627"/>
                <a:gd name="connsiteX12" fmla="*/ 368600 w 368600"/>
                <a:gd name="connsiteY12" fmla="*/ 105509 h 2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600" h="246627">
                  <a:moveTo>
                    <a:pt x="368600" y="105509"/>
                  </a:moveTo>
                  <a:cubicBezTo>
                    <a:pt x="368600" y="134084"/>
                    <a:pt x="347962" y="149430"/>
                    <a:pt x="320975" y="172184"/>
                  </a:cubicBezTo>
                  <a:cubicBezTo>
                    <a:pt x="293987" y="194938"/>
                    <a:pt x="249008" y="231980"/>
                    <a:pt x="206675" y="242034"/>
                  </a:cubicBezTo>
                  <a:cubicBezTo>
                    <a:pt x="164342" y="252088"/>
                    <a:pt x="99783" y="244151"/>
                    <a:pt x="66975" y="232509"/>
                  </a:cubicBezTo>
                  <a:cubicBezTo>
                    <a:pt x="34167" y="220867"/>
                    <a:pt x="18821" y="192292"/>
                    <a:pt x="9825" y="172184"/>
                  </a:cubicBezTo>
                  <a:cubicBezTo>
                    <a:pt x="829" y="152076"/>
                    <a:pt x="-8167" y="129851"/>
                    <a:pt x="13000" y="111859"/>
                  </a:cubicBezTo>
                  <a:cubicBezTo>
                    <a:pt x="34167" y="93867"/>
                    <a:pt x="123067" y="66880"/>
                    <a:pt x="136825" y="64234"/>
                  </a:cubicBezTo>
                  <a:cubicBezTo>
                    <a:pt x="150583" y="61588"/>
                    <a:pt x="110367" y="82755"/>
                    <a:pt x="95550" y="95984"/>
                  </a:cubicBezTo>
                  <a:cubicBezTo>
                    <a:pt x="80733" y="109213"/>
                    <a:pt x="46867" y="132497"/>
                    <a:pt x="47925" y="143609"/>
                  </a:cubicBezTo>
                  <a:cubicBezTo>
                    <a:pt x="48983" y="154721"/>
                    <a:pt x="65388" y="161072"/>
                    <a:pt x="101900" y="162659"/>
                  </a:cubicBezTo>
                  <a:cubicBezTo>
                    <a:pt x="138412" y="164246"/>
                    <a:pt x="230487" y="180122"/>
                    <a:pt x="267000" y="153134"/>
                  </a:cubicBezTo>
                  <a:cubicBezTo>
                    <a:pt x="303513" y="126146"/>
                    <a:pt x="304042" y="10259"/>
                    <a:pt x="320975" y="734"/>
                  </a:cubicBezTo>
                  <a:cubicBezTo>
                    <a:pt x="337908" y="-8791"/>
                    <a:pt x="368600" y="76934"/>
                    <a:pt x="368600" y="10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8EE815E-CC1A-5F1E-EC3D-BEEDF257E8B7}"/>
                </a:ext>
              </a:extLst>
            </p:cNvPr>
            <p:cNvSpPr/>
            <p:nvPr/>
          </p:nvSpPr>
          <p:spPr>
            <a:xfrm>
              <a:off x="7191375" y="4346137"/>
              <a:ext cx="496581" cy="225895"/>
            </a:xfrm>
            <a:custGeom>
              <a:avLst/>
              <a:gdLst>
                <a:gd name="connsiteX0" fmla="*/ 0 w 496581"/>
                <a:gd name="connsiteY0" fmla="*/ 38538 h 225895"/>
                <a:gd name="connsiteX1" fmla="*/ 193675 w 496581"/>
                <a:gd name="connsiteY1" fmla="*/ 438 h 225895"/>
                <a:gd name="connsiteX2" fmla="*/ 361950 w 496581"/>
                <a:gd name="connsiteY2" fmla="*/ 67113 h 225895"/>
                <a:gd name="connsiteX3" fmla="*/ 358775 w 496581"/>
                <a:gd name="connsiteY3" fmla="*/ 38538 h 225895"/>
                <a:gd name="connsiteX4" fmla="*/ 479425 w 496581"/>
                <a:gd name="connsiteY4" fmla="*/ 136963 h 225895"/>
                <a:gd name="connsiteX5" fmla="*/ 482600 w 496581"/>
                <a:gd name="connsiteY5" fmla="*/ 225863 h 225895"/>
                <a:gd name="connsiteX6" fmla="*/ 355600 w 496581"/>
                <a:gd name="connsiteY6" fmla="*/ 146488 h 225895"/>
                <a:gd name="connsiteX7" fmla="*/ 282575 w 496581"/>
                <a:gd name="connsiteY7" fmla="*/ 82988 h 225895"/>
                <a:gd name="connsiteX8" fmla="*/ 193675 w 496581"/>
                <a:gd name="connsiteY8" fmla="*/ 44888 h 225895"/>
                <a:gd name="connsiteX9" fmla="*/ 0 w 496581"/>
                <a:gd name="connsiteY9" fmla="*/ 38538 h 2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581" h="225895">
                  <a:moveTo>
                    <a:pt x="0" y="38538"/>
                  </a:moveTo>
                  <a:cubicBezTo>
                    <a:pt x="0" y="31130"/>
                    <a:pt x="133350" y="-4325"/>
                    <a:pt x="193675" y="438"/>
                  </a:cubicBezTo>
                  <a:cubicBezTo>
                    <a:pt x="254000" y="5200"/>
                    <a:pt x="334433" y="60763"/>
                    <a:pt x="361950" y="67113"/>
                  </a:cubicBezTo>
                  <a:cubicBezTo>
                    <a:pt x="389467" y="73463"/>
                    <a:pt x="339196" y="26896"/>
                    <a:pt x="358775" y="38538"/>
                  </a:cubicBezTo>
                  <a:cubicBezTo>
                    <a:pt x="378354" y="50180"/>
                    <a:pt x="458788" y="105742"/>
                    <a:pt x="479425" y="136963"/>
                  </a:cubicBezTo>
                  <a:cubicBezTo>
                    <a:pt x="500062" y="168184"/>
                    <a:pt x="503237" y="224276"/>
                    <a:pt x="482600" y="225863"/>
                  </a:cubicBezTo>
                  <a:cubicBezTo>
                    <a:pt x="461963" y="227450"/>
                    <a:pt x="388937" y="170300"/>
                    <a:pt x="355600" y="146488"/>
                  </a:cubicBezTo>
                  <a:cubicBezTo>
                    <a:pt x="322263" y="122676"/>
                    <a:pt x="309563" y="99921"/>
                    <a:pt x="282575" y="82988"/>
                  </a:cubicBezTo>
                  <a:cubicBezTo>
                    <a:pt x="255588" y="66055"/>
                    <a:pt x="239183" y="48592"/>
                    <a:pt x="193675" y="44888"/>
                  </a:cubicBezTo>
                  <a:cubicBezTo>
                    <a:pt x="148167" y="41184"/>
                    <a:pt x="0" y="45946"/>
                    <a:pt x="0" y="38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03D6271-C32C-AF1B-6491-1DB1ABD64BEE}"/>
              </a:ext>
            </a:extLst>
          </p:cNvPr>
          <p:cNvGrpSpPr/>
          <p:nvPr/>
        </p:nvGrpSpPr>
        <p:grpSpPr>
          <a:xfrm>
            <a:off x="8333377" y="5585171"/>
            <a:ext cx="1141469" cy="1019396"/>
            <a:chOff x="6802751" y="7197618"/>
            <a:chExt cx="1141469" cy="1019396"/>
          </a:xfrm>
        </p:grpSpPr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A9D7BBB-79A3-E5A6-F66E-FABB80C8F73B}"/>
                </a:ext>
              </a:extLst>
            </p:cNvPr>
            <p:cNvSpPr/>
            <p:nvPr/>
          </p:nvSpPr>
          <p:spPr>
            <a:xfrm>
              <a:off x="6899472" y="7460509"/>
              <a:ext cx="537043" cy="122553"/>
            </a:xfrm>
            <a:custGeom>
              <a:avLst/>
              <a:gdLst>
                <a:gd name="connsiteX0" fmla="*/ 12503 w 537043"/>
                <a:gd name="connsiteY0" fmla="*/ 67416 h 122553"/>
                <a:gd name="connsiteX1" fmla="*/ 396678 w 537043"/>
                <a:gd name="connsiteY1" fmla="*/ 54716 h 122553"/>
                <a:gd name="connsiteX2" fmla="*/ 406203 w 537043"/>
                <a:gd name="connsiteY2" fmla="*/ 741 h 122553"/>
                <a:gd name="connsiteX3" fmla="*/ 536378 w 537043"/>
                <a:gd name="connsiteY3" fmla="*/ 99166 h 122553"/>
                <a:gd name="connsiteX4" fmla="*/ 460178 w 537043"/>
                <a:gd name="connsiteY4" fmla="*/ 99166 h 122553"/>
                <a:gd name="connsiteX5" fmla="*/ 164903 w 537043"/>
                <a:gd name="connsiteY5" fmla="*/ 108691 h 122553"/>
                <a:gd name="connsiteX6" fmla="*/ 98228 w 537043"/>
                <a:gd name="connsiteY6" fmla="*/ 121391 h 122553"/>
                <a:gd name="connsiteX7" fmla="*/ 12503 w 537043"/>
                <a:gd name="connsiteY7" fmla="*/ 67416 h 12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043" h="122553">
                  <a:moveTo>
                    <a:pt x="12503" y="67416"/>
                  </a:moveTo>
                  <a:cubicBezTo>
                    <a:pt x="62245" y="56304"/>
                    <a:pt x="331061" y="65829"/>
                    <a:pt x="396678" y="54716"/>
                  </a:cubicBezTo>
                  <a:cubicBezTo>
                    <a:pt x="462295" y="43603"/>
                    <a:pt x="382920" y="-6667"/>
                    <a:pt x="406203" y="741"/>
                  </a:cubicBezTo>
                  <a:cubicBezTo>
                    <a:pt x="429486" y="8149"/>
                    <a:pt x="527382" y="82762"/>
                    <a:pt x="536378" y="99166"/>
                  </a:cubicBezTo>
                  <a:cubicBezTo>
                    <a:pt x="545374" y="115570"/>
                    <a:pt x="460178" y="99166"/>
                    <a:pt x="460178" y="99166"/>
                  </a:cubicBezTo>
                  <a:lnTo>
                    <a:pt x="164903" y="108691"/>
                  </a:lnTo>
                  <a:cubicBezTo>
                    <a:pt x="104578" y="112395"/>
                    <a:pt x="120453" y="126683"/>
                    <a:pt x="98228" y="121391"/>
                  </a:cubicBezTo>
                  <a:cubicBezTo>
                    <a:pt x="76003" y="116099"/>
                    <a:pt x="-37239" y="78528"/>
                    <a:pt x="12503" y="67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531E958-68D7-7951-053D-5079E0777CF4}"/>
                </a:ext>
              </a:extLst>
            </p:cNvPr>
            <p:cNvSpPr/>
            <p:nvPr/>
          </p:nvSpPr>
          <p:spPr>
            <a:xfrm>
              <a:off x="7140490" y="7197618"/>
              <a:ext cx="143835" cy="1019396"/>
            </a:xfrm>
            <a:custGeom>
              <a:avLst/>
              <a:gdLst>
                <a:gd name="connsiteX0" fmla="*/ 3260 w 143835"/>
                <a:gd name="connsiteY0" fmla="*/ 107 h 1019396"/>
                <a:gd name="connsiteX1" fmla="*/ 41360 w 143835"/>
                <a:gd name="connsiteY1" fmla="*/ 101707 h 1019396"/>
                <a:gd name="connsiteX2" fmla="*/ 6435 w 143835"/>
                <a:gd name="connsiteY2" fmla="*/ 447782 h 1019396"/>
                <a:gd name="connsiteX3" fmla="*/ 28660 w 143835"/>
                <a:gd name="connsiteY3" fmla="*/ 936732 h 1019396"/>
                <a:gd name="connsiteX4" fmla="*/ 9610 w 143835"/>
                <a:gd name="connsiteY4" fmla="*/ 1019282 h 1019396"/>
                <a:gd name="connsiteX5" fmla="*/ 19135 w 143835"/>
                <a:gd name="connsiteY5" fmla="*/ 949432 h 1019396"/>
                <a:gd name="connsiteX6" fmla="*/ 101685 w 143835"/>
                <a:gd name="connsiteY6" fmla="*/ 752582 h 1019396"/>
                <a:gd name="connsiteX7" fmla="*/ 88985 w 143835"/>
                <a:gd name="connsiteY7" fmla="*/ 181082 h 1019396"/>
                <a:gd name="connsiteX8" fmla="*/ 142960 w 143835"/>
                <a:gd name="connsiteY8" fmla="*/ 114407 h 1019396"/>
                <a:gd name="connsiteX9" fmla="*/ 3260 w 143835"/>
                <a:gd name="connsiteY9" fmla="*/ 107 h 101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35" h="1019396">
                  <a:moveTo>
                    <a:pt x="3260" y="107"/>
                  </a:moveTo>
                  <a:cubicBezTo>
                    <a:pt x="-13673" y="-2010"/>
                    <a:pt x="40831" y="27095"/>
                    <a:pt x="41360" y="101707"/>
                  </a:cubicBezTo>
                  <a:cubicBezTo>
                    <a:pt x="41889" y="176319"/>
                    <a:pt x="8552" y="308611"/>
                    <a:pt x="6435" y="447782"/>
                  </a:cubicBezTo>
                  <a:cubicBezTo>
                    <a:pt x="4318" y="586953"/>
                    <a:pt x="28131" y="841482"/>
                    <a:pt x="28660" y="936732"/>
                  </a:cubicBezTo>
                  <a:cubicBezTo>
                    <a:pt x="29189" y="1031982"/>
                    <a:pt x="11198" y="1017165"/>
                    <a:pt x="9610" y="1019282"/>
                  </a:cubicBezTo>
                  <a:cubicBezTo>
                    <a:pt x="8022" y="1021399"/>
                    <a:pt x="3789" y="993882"/>
                    <a:pt x="19135" y="949432"/>
                  </a:cubicBezTo>
                  <a:cubicBezTo>
                    <a:pt x="34481" y="904982"/>
                    <a:pt x="90043" y="880640"/>
                    <a:pt x="101685" y="752582"/>
                  </a:cubicBezTo>
                  <a:cubicBezTo>
                    <a:pt x="113327" y="624524"/>
                    <a:pt x="82106" y="287445"/>
                    <a:pt x="88985" y="181082"/>
                  </a:cubicBezTo>
                  <a:cubicBezTo>
                    <a:pt x="95864" y="74720"/>
                    <a:pt x="151427" y="140865"/>
                    <a:pt x="142960" y="114407"/>
                  </a:cubicBezTo>
                  <a:cubicBezTo>
                    <a:pt x="134493" y="87949"/>
                    <a:pt x="20193" y="2224"/>
                    <a:pt x="3260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4F8C726-7CEA-8C94-B14A-8E3A818ADD60}"/>
                </a:ext>
              </a:extLst>
            </p:cNvPr>
            <p:cNvSpPr/>
            <p:nvPr/>
          </p:nvSpPr>
          <p:spPr>
            <a:xfrm>
              <a:off x="6802751" y="7515158"/>
              <a:ext cx="419920" cy="560954"/>
            </a:xfrm>
            <a:custGeom>
              <a:avLst/>
              <a:gdLst>
                <a:gd name="connsiteX0" fmla="*/ 394974 w 419920"/>
                <a:gd name="connsiteY0" fmla="*/ 67 h 560954"/>
                <a:gd name="connsiteX1" fmla="*/ 293374 w 419920"/>
                <a:gd name="connsiteY1" fmla="*/ 168342 h 560954"/>
                <a:gd name="connsiteX2" fmla="*/ 23499 w 419920"/>
                <a:gd name="connsiteY2" fmla="*/ 533467 h 560954"/>
                <a:gd name="connsiteX3" fmla="*/ 55249 w 419920"/>
                <a:gd name="connsiteY3" fmla="*/ 492192 h 560954"/>
                <a:gd name="connsiteX4" fmla="*/ 388624 w 419920"/>
                <a:gd name="connsiteY4" fmla="*/ 152467 h 560954"/>
                <a:gd name="connsiteX5" fmla="*/ 394974 w 419920"/>
                <a:gd name="connsiteY5" fmla="*/ 67 h 5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920" h="560954">
                  <a:moveTo>
                    <a:pt x="394974" y="67"/>
                  </a:moveTo>
                  <a:cubicBezTo>
                    <a:pt x="379099" y="2713"/>
                    <a:pt x="355286" y="79442"/>
                    <a:pt x="293374" y="168342"/>
                  </a:cubicBezTo>
                  <a:cubicBezTo>
                    <a:pt x="231462" y="257242"/>
                    <a:pt x="63186" y="479492"/>
                    <a:pt x="23499" y="533467"/>
                  </a:cubicBezTo>
                  <a:cubicBezTo>
                    <a:pt x="-16189" y="587442"/>
                    <a:pt x="-5605" y="555692"/>
                    <a:pt x="55249" y="492192"/>
                  </a:cubicBezTo>
                  <a:cubicBezTo>
                    <a:pt x="116103" y="428692"/>
                    <a:pt x="332003" y="231842"/>
                    <a:pt x="388624" y="152467"/>
                  </a:cubicBezTo>
                  <a:cubicBezTo>
                    <a:pt x="445245" y="73092"/>
                    <a:pt x="410849" y="-2579"/>
                    <a:pt x="39497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F44D580-36D6-9F4F-855A-F22D877E7799}"/>
                </a:ext>
              </a:extLst>
            </p:cNvPr>
            <p:cNvSpPr/>
            <p:nvPr/>
          </p:nvSpPr>
          <p:spPr>
            <a:xfrm>
              <a:off x="7200728" y="7598428"/>
              <a:ext cx="172524" cy="212423"/>
            </a:xfrm>
            <a:custGeom>
              <a:avLst/>
              <a:gdLst>
                <a:gd name="connsiteX0" fmla="*/ 172 w 172524"/>
                <a:gd name="connsiteY0" fmla="*/ 2522 h 212423"/>
                <a:gd name="connsiteX1" fmla="*/ 133522 w 172524"/>
                <a:gd name="connsiteY1" fmla="*/ 53322 h 212423"/>
                <a:gd name="connsiteX2" fmla="*/ 171622 w 172524"/>
                <a:gd name="connsiteY2" fmla="*/ 154922 h 212423"/>
                <a:gd name="connsiteX3" fmla="*/ 104947 w 172524"/>
                <a:gd name="connsiteY3" fmla="*/ 212072 h 212423"/>
                <a:gd name="connsiteX4" fmla="*/ 104947 w 172524"/>
                <a:gd name="connsiteY4" fmla="*/ 129522 h 212423"/>
                <a:gd name="connsiteX5" fmla="*/ 172 w 172524"/>
                <a:gd name="connsiteY5" fmla="*/ 2522 h 21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4" h="212423">
                  <a:moveTo>
                    <a:pt x="172" y="2522"/>
                  </a:moveTo>
                  <a:cubicBezTo>
                    <a:pt x="4935" y="-10178"/>
                    <a:pt x="104947" y="27922"/>
                    <a:pt x="133522" y="53322"/>
                  </a:cubicBezTo>
                  <a:cubicBezTo>
                    <a:pt x="162097" y="78722"/>
                    <a:pt x="176384" y="128464"/>
                    <a:pt x="171622" y="154922"/>
                  </a:cubicBezTo>
                  <a:cubicBezTo>
                    <a:pt x="166860" y="181380"/>
                    <a:pt x="116060" y="216305"/>
                    <a:pt x="104947" y="212072"/>
                  </a:cubicBezTo>
                  <a:cubicBezTo>
                    <a:pt x="93835" y="207839"/>
                    <a:pt x="119234" y="160214"/>
                    <a:pt x="104947" y="129522"/>
                  </a:cubicBezTo>
                  <a:cubicBezTo>
                    <a:pt x="90660" y="98830"/>
                    <a:pt x="-4591" y="15222"/>
                    <a:pt x="172" y="2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4F392051-0706-B01A-79B3-48348C4A7D89}"/>
                </a:ext>
              </a:extLst>
            </p:cNvPr>
            <p:cNvSpPr/>
            <p:nvPr/>
          </p:nvSpPr>
          <p:spPr>
            <a:xfrm>
              <a:off x="7416724" y="7305095"/>
              <a:ext cx="94966" cy="890985"/>
            </a:xfrm>
            <a:custGeom>
              <a:avLst/>
              <a:gdLst>
                <a:gd name="connsiteX0" fmla="*/ 3251 w 94966"/>
                <a:gd name="connsiteY0" fmla="*/ 580 h 890985"/>
                <a:gd name="connsiteX1" fmla="*/ 15951 w 94966"/>
                <a:gd name="connsiteY1" fmla="*/ 172030 h 890985"/>
                <a:gd name="connsiteX2" fmla="*/ 9601 w 94966"/>
                <a:gd name="connsiteY2" fmla="*/ 854655 h 890985"/>
                <a:gd name="connsiteX3" fmla="*/ 38176 w 94966"/>
                <a:gd name="connsiteY3" fmla="*/ 787980 h 890985"/>
                <a:gd name="connsiteX4" fmla="*/ 85801 w 94966"/>
                <a:gd name="connsiteY4" fmla="*/ 708605 h 890985"/>
                <a:gd name="connsiteX5" fmla="*/ 85801 w 94966"/>
                <a:gd name="connsiteY5" fmla="*/ 140280 h 890985"/>
                <a:gd name="connsiteX6" fmla="*/ 3251 w 94966"/>
                <a:gd name="connsiteY6" fmla="*/ 580 h 89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66" h="890985">
                  <a:moveTo>
                    <a:pt x="3251" y="580"/>
                  </a:moveTo>
                  <a:cubicBezTo>
                    <a:pt x="-8391" y="5872"/>
                    <a:pt x="14893" y="29684"/>
                    <a:pt x="15951" y="172030"/>
                  </a:cubicBezTo>
                  <a:cubicBezTo>
                    <a:pt x="17009" y="314376"/>
                    <a:pt x="5897" y="751997"/>
                    <a:pt x="9601" y="854655"/>
                  </a:cubicBezTo>
                  <a:cubicBezTo>
                    <a:pt x="13305" y="957313"/>
                    <a:pt x="25476" y="812322"/>
                    <a:pt x="38176" y="787980"/>
                  </a:cubicBezTo>
                  <a:cubicBezTo>
                    <a:pt x="50876" y="763638"/>
                    <a:pt x="77864" y="816555"/>
                    <a:pt x="85801" y="708605"/>
                  </a:cubicBezTo>
                  <a:cubicBezTo>
                    <a:pt x="93739" y="600655"/>
                    <a:pt x="101676" y="255638"/>
                    <a:pt x="85801" y="140280"/>
                  </a:cubicBezTo>
                  <a:cubicBezTo>
                    <a:pt x="69926" y="24922"/>
                    <a:pt x="14893" y="-4712"/>
                    <a:pt x="3251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6157A1A9-DD08-4F26-22B5-F5178A225926}"/>
                </a:ext>
              </a:extLst>
            </p:cNvPr>
            <p:cNvSpPr/>
            <p:nvPr/>
          </p:nvSpPr>
          <p:spPr>
            <a:xfrm>
              <a:off x="7486628" y="7302045"/>
              <a:ext cx="457592" cy="906828"/>
            </a:xfrm>
            <a:custGeom>
              <a:avLst/>
              <a:gdLst>
                <a:gd name="connsiteX0" fmla="*/ 22 w 457592"/>
                <a:gd name="connsiteY0" fmla="*/ 98880 h 906828"/>
                <a:gd name="connsiteX1" fmla="*/ 295297 w 457592"/>
                <a:gd name="connsiteY1" fmla="*/ 83005 h 906828"/>
                <a:gd name="connsiteX2" fmla="*/ 285772 w 457592"/>
                <a:gd name="connsiteY2" fmla="*/ 455 h 906828"/>
                <a:gd name="connsiteX3" fmla="*/ 454047 w 457592"/>
                <a:gd name="connsiteY3" fmla="*/ 124280 h 906828"/>
                <a:gd name="connsiteX4" fmla="*/ 396897 w 457592"/>
                <a:gd name="connsiteY4" fmla="*/ 171905 h 906828"/>
                <a:gd name="connsiteX5" fmla="*/ 355622 w 457592"/>
                <a:gd name="connsiteY5" fmla="*/ 349705 h 906828"/>
                <a:gd name="connsiteX6" fmla="*/ 390547 w 457592"/>
                <a:gd name="connsiteY6" fmla="*/ 771980 h 906828"/>
                <a:gd name="connsiteX7" fmla="*/ 292122 w 457592"/>
                <a:gd name="connsiteY7" fmla="*/ 895805 h 906828"/>
                <a:gd name="connsiteX8" fmla="*/ 311172 w 457592"/>
                <a:gd name="connsiteY8" fmla="*/ 879930 h 906828"/>
                <a:gd name="connsiteX9" fmla="*/ 276247 w 457592"/>
                <a:gd name="connsiteY9" fmla="*/ 711655 h 906828"/>
                <a:gd name="connsiteX10" fmla="*/ 320697 w 457592"/>
                <a:gd name="connsiteY10" fmla="*/ 168730 h 906828"/>
                <a:gd name="connsiteX11" fmla="*/ 279422 w 457592"/>
                <a:gd name="connsiteY11" fmla="*/ 146505 h 906828"/>
                <a:gd name="connsiteX12" fmla="*/ 22 w 457592"/>
                <a:gd name="connsiteY12" fmla="*/ 98880 h 9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592" h="906828">
                  <a:moveTo>
                    <a:pt x="22" y="98880"/>
                  </a:moveTo>
                  <a:cubicBezTo>
                    <a:pt x="2668" y="88297"/>
                    <a:pt x="247672" y="99409"/>
                    <a:pt x="295297" y="83005"/>
                  </a:cubicBezTo>
                  <a:cubicBezTo>
                    <a:pt x="342922" y="66601"/>
                    <a:pt x="259314" y="-6424"/>
                    <a:pt x="285772" y="455"/>
                  </a:cubicBezTo>
                  <a:cubicBezTo>
                    <a:pt x="312230" y="7334"/>
                    <a:pt x="435526" y="95705"/>
                    <a:pt x="454047" y="124280"/>
                  </a:cubicBezTo>
                  <a:cubicBezTo>
                    <a:pt x="472568" y="152855"/>
                    <a:pt x="413301" y="134334"/>
                    <a:pt x="396897" y="171905"/>
                  </a:cubicBezTo>
                  <a:cubicBezTo>
                    <a:pt x="380493" y="209476"/>
                    <a:pt x="356680" y="249693"/>
                    <a:pt x="355622" y="349705"/>
                  </a:cubicBezTo>
                  <a:cubicBezTo>
                    <a:pt x="354564" y="449717"/>
                    <a:pt x="401130" y="680963"/>
                    <a:pt x="390547" y="771980"/>
                  </a:cubicBezTo>
                  <a:cubicBezTo>
                    <a:pt x="379964" y="862997"/>
                    <a:pt x="292122" y="895805"/>
                    <a:pt x="292122" y="895805"/>
                  </a:cubicBezTo>
                  <a:cubicBezTo>
                    <a:pt x="278893" y="913797"/>
                    <a:pt x="313818" y="910622"/>
                    <a:pt x="311172" y="879930"/>
                  </a:cubicBezTo>
                  <a:cubicBezTo>
                    <a:pt x="308526" y="849238"/>
                    <a:pt x="274659" y="830188"/>
                    <a:pt x="276247" y="711655"/>
                  </a:cubicBezTo>
                  <a:cubicBezTo>
                    <a:pt x="277835" y="593122"/>
                    <a:pt x="320168" y="262922"/>
                    <a:pt x="320697" y="168730"/>
                  </a:cubicBezTo>
                  <a:cubicBezTo>
                    <a:pt x="321226" y="74538"/>
                    <a:pt x="331280" y="152326"/>
                    <a:pt x="279422" y="146505"/>
                  </a:cubicBezTo>
                  <a:cubicBezTo>
                    <a:pt x="227564" y="140684"/>
                    <a:pt x="-2624" y="109463"/>
                    <a:pt x="22" y="98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CDE188A9-9AE5-53BD-C7DB-A0F4803B4510}"/>
                </a:ext>
              </a:extLst>
            </p:cNvPr>
            <p:cNvSpPr/>
            <p:nvPr/>
          </p:nvSpPr>
          <p:spPr>
            <a:xfrm>
              <a:off x="7492993" y="7559251"/>
              <a:ext cx="257353" cy="102190"/>
            </a:xfrm>
            <a:custGeom>
              <a:avLst/>
              <a:gdLst>
                <a:gd name="connsiteX0" fmla="*/ 7 w 257353"/>
                <a:gd name="connsiteY0" fmla="*/ 63924 h 102190"/>
                <a:gd name="connsiteX1" fmla="*/ 149232 w 257353"/>
                <a:gd name="connsiteY1" fmla="*/ 35349 h 102190"/>
                <a:gd name="connsiteX2" fmla="*/ 168282 w 257353"/>
                <a:gd name="connsiteY2" fmla="*/ 424 h 102190"/>
                <a:gd name="connsiteX3" fmla="*/ 257182 w 257353"/>
                <a:gd name="connsiteY3" fmla="*/ 60749 h 102190"/>
                <a:gd name="connsiteX4" fmla="*/ 142882 w 257353"/>
                <a:gd name="connsiteY4" fmla="*/ 102024 h 102190"/>
                <a:gd name="connsiteX5" fmla="*/ 7 w 257353"/>
                <a:gd name="connsiteY5" fmla="*/ 63924 h 1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353" h="102190">
                  <a:moveTo>
                    <a:pt x="7" y="63924"/>
                  </a:moveTo>
                  <a:cubicBezTo>
                    <a:pt x="1065" y="52812"/>
                    <a:pt x="121186" y="45932"/>
                    <a:pt x="149232" y="35349"/>
                  </a:cubicBezTo>
                  <a:cubicBezTo>
                    <a:pt x="177278" y="24766"/>
                    <a:pt x="150290" y="-3809"/>
                    <a:pt x="168282" y="424"/>
                  </a:cubicBezTo>
                  <a:cubicBezTo>
                    <a:pt x="186274" y="4657"/>
                    <a:pt x="261415" y="43816"/>
                    <a:pt x="257182" y="60749"/>
                  </a:cubicBezTo>
                  <a:cubicBezTo>
                    <a:pt x="252949" y="77682"/>
                    <a:pt x="181511" y="99378"/>
                    <a:pt x="142882" y="102024"/>
                  </a:cubicBezTo>
                  <a:cubicBezTo>
                    <a:pt x="104253" y="104670"/>
                    <a:pt x="-1051" y="75036"/>
                    <a:pt x="7" y="63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8E507731-630E-9643-9CAE-E2A4C1A293D2}"/>
                </a:ext>
              </a:extLst>
            </p:cNvPr>
            <p:cNvSpPr/>
            <p:nvPr/>
          </p:nvSpPr>
          <p:spPr>
            <a:xfrm>
              <a:off x="7489809" y="7744932"/>
              <a:ext cx="250851" cy="87876"/>
            </a:xfrm>
            <a:custGeom>
              <a:avLst/>
              <a:gdLst>
                <a:gd name="connsiteX0" fmla="*/ 16 w 250851"/>
                <a:gd name="connsiteY0" fmla="*/ 52868 h 87876"/>
                <a:gd name="connsiteX1" fmla="*/ 158766 w 250851"/>
                <a:gd name="connsiteY1" fmla="*/ 24293 h 87876"/>
                <a:gd name="connsiteX2" fmla="*/ 155591 w 250851"/>
                <a:gd name="connsiteY2" fmla="*/ 2068 h 87876"/>
                <a:gd name="connsiteX3" fmla="*/ 250841 w 250851"/>
                <a:gd name="connsiteY3" fmla="*/ 78268 h 87876"/>
                <a:gd name="connsiteX4" fmla="*/ 149241 w 250851"/>
                <a:gd name="connsiteY4" fmla="*/ 87793 h 87876"/>
                <a:gd name="connsiteX5" fmla="*/ 16 w 250851"/>
                <a:gd name="connsiteY5" fmla="*/ 52868 h 8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51" h="87876">
                  <a:moveTo>
                    <a:pt x="16" y="52868"/>
                  </a:moveTo>
                  <a:cubicBezTo>
                    <a:pt x="1604" y="42285"/>
                    <a:pt x="132837" y="32760"/>
                    <a:pt x="158766" y="24293"/>
                  </a:cubicBezTo>
                  <a:cubicBezTo>
                    <a:pt x="184695" y="15826"/>
                    <a:pt x="140245" y="-6928"/>
                    <a:pt x="155591" y="2068"/>
                  </a:cubicBezTo>
                  <a:cubicBezTo>
                    <a:pt x="170937" y="11064"/>
                    <a:pt x="251899" y="63981"/>
                    <a:pt x="250841" y="78268"/>
                  </a:cubicBezTo>
                  <a:cubicBezTo>
                    <a:pt x="249783" y="92555"/>
                    <a:pt x="185753" y="86206"/>
                    <a:pt x="149241" y="87793"/>
                  </a:cubicBezTo>
                  <a:cubicBezTo>
                    <a:pt x="112729" y="89380"/>
                    <a:pt x="-1572" y="63451"/>
                    <a:pt x="16" y="52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5C8D27A1-4D8C-E782-CDD0-EEB44EAA4A1F}"/>
                </a:ext>
              </a:extLst>
            </p:cNvPr>
            <p:cNvSpPr/>
            <p:nvPr/>
          </p:nvSpPr>
          <p:spPr>
            <a:xfrm>
              <a:off x="7477031" y="7975600"/>
              <a:ext cx="357472" cy="85738"/>
            </a:xfrm>
            <a:custGeom>
              <a:avLst/>
              <a:gdLst>
                <a:gd name="connsiteX0" fmla="*/ 94 w 357472"/>
                <a:gd name="connsiteY0" fmla="*/ 57150 h 85738"/>
                <a:gd name="connsiteX1" fmla="*/ 298544 w 357472"/>
                <a:gd name="connsiteY1" fmla="*/ 0 h 85738"/>
                <a:gd name="connsiteX2" fmla="*/ 355694 w 357472"/>
                <a:gd name="connsiteY2" fmla="*/ 57150 h 85738"/>
                <a:gd name="connsiteX3" fmla="*/ 266794 w 357472"/>
                <a:gd name="connsiteY3" fmla="*/ 85725 h 85738"/>
                <a:gd name="connsiteX4" fmla="*/ 94 w 357472"/>
                <a:gd name="connsiteY4" fmla="*/ 57150 h 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72" h="85738">
                  <a:moveTo>
                    <a:pt x="94" y="57150"/>
                  </a:moveTo>
                  <a:cubicBezTo>
                    <a:pt x="5386" y="42863"/>
                    <a:pt x="239277" y="0"/>
                    <a:pt x="298544" y="0"/>
                  </a:cubicBezTo>
                  <a:cubicBezTo>
                    <a:pt x="357811" y="0"/>
                    <a:pt x="360986" y="42863"/>
                    <a:pt x="355694" y="57150"/>
                  </a:cubicBezTo>
                  <a:cubicBezTo>
                    <a:pt x="350402" y="71437"/>
                    <a:pt x="320769" y="86254"/>
                    <a:pt x="266794" y="85725"/>
                  </a:cubicBezTo>
                  <a:cubicBezTo>
                    <a:pt x="212819" y="85196"/>
                    <a:pt x="-5198" y="71437"/>
                    <a:pt x="94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64F705EF-41E9-3716-2644-18A4F6BE8356}"/>
              </a:ext>
            </a:extLst>
          </p:cNvPr>
          <p:cNvGrpSpPr/>
          <p:nvPr/>
        </p:nvGrpSpPr>
        <p:grpSpPr>
          <a:xfrm>
            <a:off x="8615338" y="7261062"/>
            <a:ext cx="1073914" cy="1114995"/>
            <a:chOff x="6821128" y="8416925"/>
            <a:chExt cx="1073914" cy="1114995"/>
          </a:xfrm>
        </p:grpSpPr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A47F475-2173-E98D-7B05-F276C102984C}"/>
                </a:ext>
              </a:extLst>
            </p:cNvPr>
            <p:cNvSpPr/>
            <p:nvPr/>
          </p:nvSpPr>
          <p:spPr>
            <a:xfrm>
              <a:off x="7393157" y="8416925"/>
              <a:ext cx="184475" cy="204371"/>
            </a:xfrm>
            <a:custGeom>
              <a:avLst/>
              <a:gdLst>
                <a:gd name="connsiteX0" fmla="*/ 4593 w 184475"/>
                <a:gd name="connsiteY0" fmla="*/ 0 h 204371"/>
                <a:gd name="connsiteX1" fmla="*/ 36343 w 184475"/>
                <a:gd name="connsiteY1" fmla="*/ 85725 h 204371"/>
                <a:gd name="connsiteX2" fmla="*/ 17293 w 184475"/>
                <a:gd name="connsiteY2" fmla="*/ 190500 h 204371"/>
                <a:gd name="connsiteX3" fmla="*/ 182393 w 184475"/>
                <a:gd name="connsiteY3" fmla="*/ 203200 h 204371"/>
                <a:gd name="connsiteX4" fmla="*/ 112543 w 184475"/>
                <a:gd name="connsiteY4" fmla="*/ 190500 h 204371"/>
                <a:gd name="connsiteX5" fmla="*/ 147468 w 184475"/>
                <a:gd name="connsiteY5" fmla="*/ 95250 h 204371"/>
                <a:gd name="connsiteX6" fmla="*/ 153818 w 184475"/>
                <a:gd name="connsiteY6" fmla="*/ 85725 h 204371"/>
                <a:gd name="connsiteX7" fmla="*/ 4593 w 184475"/>
                <a:gd name="connsiteY7" fmla="*/ 0 h 2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5" h="204371">
                  <a:moveTo>
                    <a:pt x="4593" y="0"/>
                  </a:moveTo>
                  <a:cubicBezTo>
                    <a:pt x="-14986" y="0"/>
                    <a:pt x="34226" y="53975"/>
                    <a:pt x="36343" y="85725"/>
                  </a:cubicBezTo>
                  <a:cubicBezTo>
                    <a:pt x="38460" y="117475"/>
                    <a:pt x="-7049" y="170921"/>
                    <a:pt x="17293" y="190500"/>
                  </a:cubicBezTo>
                  <a:cubicBezTo>
                    <a:pt x="41635" y="210079"/>
                    <a:pt x="166518" y="203200"/>
                    <a:pt x="182393" y="203200"/>
                  </a:cubicBezTo>
                  <a:cubicBezTo>
                    <a:pt x="198268" y="203200"/>
                    <a:pt x="118364" y="208492"/>
                    <a:pt x="112543" y="190500"/>
                  </a:cubicBezTo>
                  <a:cubicBezTo>
                    <a:pt x="106722" y="172508"/>
                    <a:pt x="140589" y="112712"/>
                    <a:pt x="147468" y="95250"/>
                  </a:cubicBezTo>
                  <a:cubicBezTo>
                    <a:pt x="154347" y="77788"/>
                    <a:pt x="171280" y="100012"/>
                    <a:pt x="153818" y="85725"/>
                  </a:cubicBezTo>
                  <a:cubicBezTo>
                    <a:pt x="136356" y="71438"/>
                    <a:pt x="24172" y="0"/>
                    <a:pt x="45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B0F8429-1D99-03F3-9E0C-692FB655D3F9}"/>
                </a:ext>
              </a:extLst>
            </p:cNvPr>
            <p:cNvSpPr/>
            <p:nvPr/>
          </p:nvSpPr>
          <p:spPr>
            <a:xfrm>
              <a:off x="7128390" y="8466990"/>
              <a:ext cx="739261" cy="216869"/>
            </a:xfrm>
            <a:custGeom>
              <a:avLst/>
              <a:gdLst>
                <a:gd name="connsiteX0" fmla="*/ 21710 w 739261"/>
                <a:gd name="connsiteY0" fmla="*/ 149960 h 216869"/>
                <a:gd name="connsiteX1" fmla="*/ 561460 w 739261"/>
                <a:gd name="connsiteY1" fmla="*/ 134085 h 216869"/>
                <a:gd name="connsiteX2" fmla="*/ 593210 w 739261"/>
                <a:gd name="connsiteY2" fmla="*/ 99160 h 216869"/>
                <a:gd name="connsiteX3" fmla="*/ 593210 w 739261"/>
                <a:gd name="connsiteY3" fmla="*/ 735 h 216869"/>
                <a:gd name="connsiteX4" fmla="*/ 739260 w 739261"/>
                <a:gd name="connsiteY4" fmla="*/ 156310 h 216869"/>
                <a:gd name="connsiteX5" fmla="*/ 596385 w 739261"/>
                <a:gd name="connsiteY5" fmla="*/ 169010 h 216869"/>
                <a:gd name="connsiteX6" fmla="*/ 151885 w 739261"/>
                <a:gd name="connsiteY6" fmla="*/ 216635 h 216869"/>
                <a:gd name="connsiteX7" fmla="*/ 21710 w 739261"/>
                <a:gd name="connsiteY7" fmla="*/ 149960 h 21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261" h="216869">
                  <a:moveTo>
                    <a:pt x="21710" y="149960"/>
                  </a:moveTo>
                  <a:cubicBezTo>
                    <a:pt x="89972" y="136202"/>
                    <a:pt x="466210" y="142552"/>
                    <a:pt x="561460" y="134085"/>
                  </a:cubicBezTo>
                  <a:cubicBezTo>
                    <a:pt x="656710" y="125618"/>
                    <a:pt x="587918" y="121385"/>
                    <a:pt x="593210" y="99160"/>
                  </a:cubicBezTo>
                  <a:cubicBezTo>
                    <a:pt x="598502" y="76935"/>
                    <a:pt x="568868" y="-8790"/>
                    <a:pt x="593210" y="735"/>
                  </a:cubicBezTo>
                  <a:cubicBezTo>
                    <a:pt x="617552" y="10260"/>
                    <a:pt x="738731" y="128264"/>
                    <a:pt x="739260" y="156310"/>
                  </a:cubicBezTo>
                  <a:cubicBezTo>
                    <a:pt x="739789" y="184356"/>
                    <a:pt x="596385" y="169010"/>
                    <a:pt x="596385" y="169010"/>
                  </a:cubicBezTo>
                  <a:cubicBezTo>
                    <a:pt x="498489" y="179064"/>
                    <a:pt x="243960" y="220339"/>
                    <a:pt x="151885" y="216635"/>
                  </a:cubicBezTo>
                  <a:cubicBezTo>
                    <a:pt x="59810" y="212931"/>
                    <a:pt x="-46552" y="163718"/>
                    <a:pt x="21710" y="149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DFCAC18-12B4-8F40-7F50-86C70F6628D4}"/>
                </a:ext>
              </a:extLst>
            </p:cNvPr>
            <p:cNvSpPr/>
            <p:nvPr/>
          </p:nvSpPr>
          <p:spPr>
            <a:xfrm>
              <a:off x="6821128" y="8502545"/>
              <a:ext cx="377363" cy="946408"/>
            </a:xfrm>
            <a:custGeom>
              <a:avLst/>
              <a:gdLst>
                <a:gd name="connsiteX0" fmla="*/ 173397 w 377363"/>
                <a:gd name="connsiteY0" fmla="*/ 105 h 946408"/>
                <a:gd name="connsiteX1" fmla="*/ 249597 w 377363"/>
                <a:gd name="connsiteY1" fmla="*/ 142980 h 946408"/>
                <a:gd name="connsiteX2" fmla="*/ 265472 w 377363"/>
                <a:gd name="connsiteY2" fmla="*/ 463655 h 946408"/>
                <a:gd name="connsiteX3" fmla="*/ 274997 w 377363"/>
                <a:gd name="connsiteY3" fmla="*/ 403330 h 946408"/>
                <a:gd name="connsiteX4" fmla="*/ 176572 w 377363"/>
                <a:gd name="connsiteY4" fmla="*/ 711305 h 946408"/>
                <a:gd name="connsiteX5" fmla="*/ 1947 w 377363"/>
                <a:gd name="connsiteY5" fmla="*/ 939905 h 946408"/>
                <a:gd name="connsiteX6" fmla="*/ 97197 w 377363"/>
                <a:gd name="connsiteY6" fmla="*/ 857355 h 946408"/>
                <a:gd name="connsiteX7" fmla="*/ 313097 w 377363"/>
                <a:gd name="connsiteY7" fmla="*/ 584305 h 946408"/>
                <a:gd name="connsiteX8" fmla="*/ 376597 w 377363"/>
                <a:gd name="connsiteY8" fmla="*/ 120755 h 946408"/>
                <a:gd name="connsiteX9" fmla="*/ 281347 w 377363"/>
                <a:gd name="connsiteY9" fmla="*/ 63605 h 946408"/>
                <a:gd name="connsiteX10" fmla="*/ 351197 w 377363"/>
                <a:gd name="connsiteY10" fmla="*/ 162030 h 946408"/>
                <a:gd name="connsiteX11" fmla="*/ 173397 w 377363"/>
                <a:gd name="connsiteY11" fmla="*/ 105 h 94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363" h="946408">
                  <a:moveTo>
                    <a:pt x="173397" y="105"/>
                  </a:moveTo>
                  <a:cubicBezTo>
                    <a:pt x="156464" y="-3070"/>
                    <a:pt x="234251" y="65722"/>
                    <a:pt x="249597" y="142980"/>
                  </a:cubicBezTo>
                  <a:cubicBezTo>
                    <a:pt x="264943" y="220238"/>
                    <a:pt x="261239" y="420263"/>
                    <a:pt x="265472" y="463655"/>
                  </a:cubicBezTo>
                  <a:cubicBezTo>
                    <a:pt x="269705" y="507047"/>
                    <a:pt x="289814" y="362055"/>
                    <a:pt x="274997" y="403330"/>
                  </a:cubicBezTo>
                  <a:cubicBezTo>
                    <a:pt x="260180" y="444605"/>
                    <a:pt x="222080" y="621876"/>
                    <a:pt x="176572" y="711305"/>
                  </a:cubicBezTo>
                  <a:cubicBezTo>
                    <a:pt x="131064" y="800734"/>
                    <a:pt x="15176" y="915563"/>
                    <a:pt x="1947" y="939905"/>
                  </a:cubicBezTo>
                  <a:cubicBezTo>
                    <a:pt x="-11282" y="964247"/>
                    <a:pt x="45339" y="916622"/>
                    <a:pt x="97197" y="857355"/>
                  </a:cubicBezTo>
                  <a:cubicBezTo>
                    <a:pt x="149055" y="798088"/>
                    <a:pt x="266530" y="707072"/>
                    <a:pt x="313097" y="584305"/>
                  </a:cubicBezTo>
                  <a:cubicBezTo>
                    <a:pt x="359664" y="461538"/>
                    <a:pt x="381889" y="207538"/>
                    <a:pt x="376597" y="120755"/>
                  </a:cubicBezTo>
                  <a:cubicBezTo>
                    <a:pt x="371305" y="33972"/>
                    <a:pt x="285580" y="56726"/>
                    <a:pt x="281347" y="63605"/>
                  </a:cubicBezTo>
                  <a:cubicBezTo>
                    <a:pt x="277114" y="70484"/>
                    <a:pt x="366543" y="172613"/>
                    <a:pt x="351197" y="162030"/>
                  </a:cubicBezTo>
                  <a:cubicBezTo>
                    <a:pt x="335851" y="151447"/>
                    <a:pt x="190330" y="3280"/>
                    <a:pt x="173397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C6652051-F133-8547-5968-9A81E497E116}"/>
                </a:ext>
              </a:extLst>
            </p:cNvPr>
            <p:cNvSpPr/>
            <p:nvPr/>
          </p:nvSpPr>
          <p:spPr>
            <a:xfrm>
              <a:off x="7146133" y="8708545"/>
              <a:ext cx="748909" cy="133934"/>
            </a:xfrm>
            <a:custGeom>
              <a:avLst/>
              <a:gdLst>
                <a:gd name="connsiteX0" fmla="*/ 35717 w 748909"/>
                <a:gd name="connsiteY0" fmla="*/ 102080 h 133934"/>
                <a:gd name="connsiteX1" fmla="*/ 89692 w 748909"/>
                <a:gd name="connsiteY1" fmla="*/ 133830 h 133934"/>
                <a:gd name="connsiteX2" fmla="*/ 575467 w 748909"/>
                <a:gd name="connsiteY2" fmla="*/ 111605 h 133934"/>
                <a:gd name="connsiteX3" fmla="*/ 746917 w 748909"/>
                <a:gd name="connsiteY3" fmla="*/ 92555 h 133934"/>
                <a:gd name="connsiteX4" fmla="*/ 667542 w 748909"/>
                <a:gd name="connsiteY4" fmla="*/ 480 h 133934"/>
                <a:gd name="connsiteX5" fmla="*/ 645317 w 748909"/>
                <a:gd name="connsiteY5" fmla="*/ 57630 h 133934"/>
                <a:gd name="connsiteX6" fmla="*/ 486567 w 748909"/>
                <a:gd name="connsiteY6" fmla="*/ 86205 h 133934"/>
                <a:gd name="connsiteX7" fmla="*/ 35717 w 748909"/>
                <a:gd name="connsiteY7" fmla="*/ 102080 h 13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09" h="133934">
                  <a:moveTo>
                    <a:pt x="35717" y="102080"/>
                  </a:moveTo>
                  <a:cubicBezTo>
                    <a:pt x="-30429" y="110017"/>
                    <a:pt x="-266" y="132243"/>
                    <a:pt x="89692" y="133830"/>
                  </a:cubicBezTo>
                  <a:cubicBezTo>
                    <a:pt x="179650" y="135418"/>
                    <a:pt x="465930" y="118484"/>
                    <a:pt x="575467" y="111605"/>
                  </a:cubicBezTo>
                  <a:cubicBezTo>
                    <a:pt x="685004" y="104726"/>
                    <a:pt x="731571" y="111076"/>
                    <a:pt x="746917" y="92555"/>
                  </a:cubicBezTo>
                  <a:cubicBezTo>
                    <a:pt x="762263" y="74034"/>
                    <a:pt x="684475" y="6301"/>
                    <a:pt x="667542" y="480"/>
                  </a:cubicBezTo>
                  <a:cubicBezTo>
                    <a:pt x="650609" y="-5341"/>
                    <a:pt x="675479" y="43343"/>
                    <a:pt x="645317" y="57630"/>
                  </a:cubicBezTo>
                  <a:cubicBezTo>
                    <a:pt x="615155" y="71917"/>
                    <a:pt x="586050" y="79855"/>
                    <a:pt x="486567" y="86205"/>
                  </a:cubicBezTo>
                  <a:cubicBezTo>
                    <a:pt x="387084" y="92555"/>
                    <a:pt x="101863" y="94143"/>
                    <a:pt x="35717" y="1020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AE9BEA76-C748-FC41-5DB3-BDBD559BB037}"/>
                </a:ext>
              </a:extLst>
            </p:cNvPr>
            <p:cNvSpPr/>
            <p:nvPr/>
          </p:nvSpPr>
          <p:spPr>
            <a:xfrm>
              <a:off x="7351007" y="8685602"/>
              <a:ext cx="104513" cy="373091"/>
            </a:xfrm>
            <a:custGeom>
              <a:avLst/>
              <a:gdLst>
                <a:gd name="connsiteX0" fmla="*/ 2293 w 104513"/>
                <a:gd name="connsiteY0" fmla="*/ 4373 h 373091"/>
                <a:gd name="connsiteX1" fmla="*/ 30868 w 104513"/>
                <a:gd name="connsiteY1" fmla="*/ 172648 h 373091"/>
                <a:gd name="connsiteX2" fmla="*/ 5468 w 104513"/>
                <a:gd name="connsiteY2" fmla="*/ 366323 h 373091"/>
                <a:gd name="connsiteX3" fmla="*/ 49918 w 104513"/>
                <a:gd name="connsiteY3" fmla="*/ 321873 h 373091"/>
                <a:gd name="connsiteX4" fmla="*/ 103893 w 104513"/>
                <a:gd name="connsiteY4" fmla="*/ 252023 h 373091"/>
                <a:gd name="connsiteX5" fmla="*/ 65793 w 104513"/>
                <a:gd name="connsiteY5" fmla="*/ 93273 h 373091"/>
                <a:gd name="connsiteX6" fmla="*/ 103893 w 104513"/>
                <a:gd name="connsiteY6" fmla="*/ 51998 h 373091"/>
                <a:gd name="connsiteX7" fmla="*/ 2293 w 104513"/>
                <a:gd name="connsiteY7" fmla="*/ 4373 h 37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13" h="373091">
                  <a:moveTo>
                    <a:pt x="2293" y="4373"/>
                  </a:moveTo>
                  <a:cubicBezTo>
                    <a:pt x="-9878" y="24481"/>
                    <a:pt x="30339" y="112323"/>
                    <a:pt x="30868" y="172648"/>
                  </a:cubicBezTo>
                  <a:cubicBezTo>
                    <a:pt x="31397" y="232973"/>
                    <a:pt x="2293" y="341452"/>
                    <a:pt x="5468" y="366323"/>
                  </a:cubicBezTo>
                  <a:cubicBezTo>
                    <a:pt x="8643" y="391194"/>
                    <a:pt x="33514" y="340923"/>
                    <a:pt x="49918" y="321873"/>
                  </a:cubicBezTo>
                  <a:cubicBezTo>
                    <a:pt x="66322" y="302823"/>
                    <a:pt x="101247" y="290123"/>
                    <a:pt x="103893" y="252023"/>
                  </a:cubicBezTo>
                  <a:cubicBezTo>
                    <a:pt x="106539" y="213923"/>
                    <a:pt x="65793" y="126610"/>
                    <a:pt x="65793" y="93273"/>
                  </a:cubicBezTo>
                  <a:cubicBezTo>
                    <a:pt x="65793" y="59936"/>
                    <a:pt x="110243" y="64698"/>
                    <a:pt x="103893" y="51998"/>
                  </a:cubicBezTo>
                  <a:cubicBezTo>
                    <a:pt x="97543" y="39298"/>
                    <a:pt x="14464" y="-15735"/>
                    <a:pt x="2293" y="4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962CE1C-252E-E55C-EB90-350438A1D2F3}"/>
                </a:ext>
              </a:extLst>
            </p:cNvPr>
            <p:cNvSpPr/>
            <p:nvPr/>
          </p:nvSpPr>
          <p:spPr>
            <a:xfrm>
              <a:off x="7397179" y="8908630"/>
              <a:ext cx="312448" cy="72066"/>
            </a:xfrm>
            <a:custGeom>
              <a:avLst/>
              <a:gdLst>
                <a:gd name="connsiteX0" fmla="*/ 571 w 312448"/>
                <a:gd name="connsiteY0" fmla="*/ 63920 h 72066"/>
                <a:gd name="connsiteX1" fmla="*/ 191071 w 312448"/>
                <a:gd name="connsiteY1" fmla="*/ 28995 h 72066"/>
                <a:gd name="connsiteX2" fmla="*/ 194246 w 312448"/>
                <a:gd name="connsiteY2" fmla="*/ 420 h 72066"/>
                <a:gd name="connsiteX3" fmla="*/ 308546 w 312448"/>
                <a:gd name="connsiteY3" fmla="*/ 51220 h 72066"/>
                <a:gd name="connsiteX4" fmla="*/ 260921 w 312448"/>
                <a:gd name="connsiteY4" fmla="*/ 70270 h 72066"/>
                <a:gd name="connsiteX5" fmla="*/ 571 w 312448"/>
                <a:gd name="connsiteY5" fmla="*/ 63920 h 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48" h="72066">
                  <a:moveTo>
                    <a:pt x="571" y="63920"/>
                  </a:moveTo>
                  <a:cubicBezTo>
                    <a:pt x="-11071" y="57041"/>
                    <a:pt x="158792" y="39578"/>
                    <a:pt x="191071" y="28995"/>
                  </a:cubicBezTo>
                  <a:cubicBezTo>
                    <a:pt x="223350" y="18412"/>
                    <a:pt x="174667" y="-3284"/>
                    <a:pt x="194246" y="420"/>
                  </a:cubicBezTo>
                  <a:cubicBezTo>
                    <a:pt x="213825" y="4124"/>
                    <a:pt x="297434" y="39578"/>
                    <a:pt x="308546" y="51220"/>
                  </a:cubicBezTo>
                  <a:cubicBezTo>
                    <a:pt x="319659" y="62862"/>
                    <a:pt x="308017" y="66037"/>
                    <a:pt x="260921" y="70270"/>
                  </a:cubicBezTo>
                  <a:cubicBezTo>
                    <a:pt x="213825" y="74503"/>
                    <a:pt x="12213" y="70799"/>
                    <a:pt x="571" y="63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BD618767-D2C8-04F5-724D-B1B071BFAF37}"/>
                </a:ext>
              </a:extLst>
            </p:cNvPr>
            <p:cNvSpPr/>
            <p:nvPr/>
          </p:nvSpPr>
          <p:spPr>
            <a:xfrm>
              <a:off x="7578877" y="8664975"/>
              <a:ext cx="112042" cy="301321"/>
            </a:xfrm>
            <a:custGeom>
              <a:avLst/>
              <a:gdLst>
                <a:gd name="connsiteX0" fmla="*/ 6198 w 112042"/>
                <a:gd name="connsiteY0" fmla="*/ 2775 h 301321"/>
                <a:gd name="connsiteX1" fmla="*/ 12548 w 112042"/>
                <a:gd name="connsiteY1" fmla="*/ 139300 h 301321"/>
                <a:gd name="connsiteX2" fmla="*/ 15723 w 112042"/>
                <a:gd name="connsiteY2" fmla="*/ 279000 h 301321"/>
                <a:gd name="connsiteX3" fmla="*/ 66523 w 112042"/>
                <a:gd name="connsiteY3" fmla="*/ 282175 h 301321"/>
                <a:gd name="connsiteX4" fmla="*/ 72873 w 112042"/>
                <a:gd name="connsiteY4" fmla="*/ 94850 h 301321"/>
                <a:gd name="connsiteX5" fmla="*/ 110973 w 112042"/>
                <a:gd name="connsiteY5" fmla="*/ 50400 h 301321"/>
                <a:gd name="connsiteX6" fmla="*/ 6198 w 112042"/>
                <a:gd name="connsiteY6" fmla="*/ 2775 h 3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301321">
                  <a:moveTo>
                    <a:pt x="6198" y="2775"/>
                  </a:moveTo>
                  <a:cubicBezTo>
                    <a:pt x="-10206" y="17592"/>
                    <a:pt x="10961" y="93263"/>
                    <a:pt x="12548" y="139300"/>
                  </a:cubicBezTo>
                  <a:cubicBezTo>
                    <a:pt x="14135" y="185337"/>
                    <a:pt x="6727" y="255188"/>
                    <a:pt x="15723" y="279000"/>
                  </a:cubicBezTo>
                  <a:cubicBezTo>
                    <a:pt x="24719" y="302812"/>
                    <a:pt x="56998" y="312867"/>
                    <a:pt x="66523" y="282175"/>
                  </a:cubicBezTo>
                  <a:cubicBezTo>
                    <a:pt x="76048" y="251483"/>
                    <a:pt x="65465" y="133479"/>
                    <a:pt x="72873" y="94850"/>
                  </a:cubicBezTo>
                  <a:cubicBezTo>
                    <a:pt x="80281" y="56221"/>
                    <a:pt x="118911" y="64158"/>
                    <a:pt x="110973" y="50400"/>
                  </a:cubicBezTo>
                  <a:cubicBezTo>
                    <a:pt x="103036" y="36642"/>
                    <a:pt x="22602" y="-12042"/>
                    <a:pt x="6198" y="2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9B56DFF-0C99-39A1-B963-F9F5AEB9EE1F}"/>
                </a:ext>
              </a:extLst>
            </p:cNvPr>
            <p:cNvSpPr/>
            <p:nvPr/>
          </p:nvSpPr>
          <p:spPr>
            <a:xfrm>
              <a:off x="7219321" y="9026525"/>
              <a:ext cx="154062" cy="413841"/>
            </a:xfrm>
            <a:custGeom>
              <a:avLst/>
              <a:gdLst>
                <a:gd name="connsiteX0" fmla="*/ 3804 w 154062"/>
                <a:gd name="connsiteY0" fmla="*/ 0 h 413841"/>
                <a:gd name="connsiteX1" fmla="*/ 41904 w 154062"/>
                <a:gd name="connsiteY1" fmla="*/ 130175 h 413841"/>
                <a:gd name="connsiteX2" fmla="*/ 13329 w 154062"/>
                <a:gd name="connsiteY2" fmla="*/ 400050 h 413841"/>
                <a:gd name="connsiteX3" fmla="*/ 26029 w 154062"/>
                <a:gd name="connsiteY3" fmla="*/ 368300 h 413841"/>
                <a:gd name="connsiteX4" fmla="*/ 89529 w 154062"/>
                <a:gd name="connsiteY4" fmla="*/ 314325 h 413841"/>
                <a:gd name="connsiteX5" fmla="*/ 99054 w 154062"/>
                <a:gd name="connsiteY5" fmla="*/ 133350 h 413841"/>
                <a:gd name="connsiteX6" fmla="*/ 153029 w 154062"/>
                <a:gd name="connsiteY6" fmla="*/ 130175 h 413841"/>
                <a:gd name="connsiteX7" fmla="*/ 3804 w 154062"/>
                <a:gd name="connsiteY7" fmla="*/ 0 h 41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62" h="413841">
                  <a:moveTo>
                    <a:pt x="3804" y="0"/>
                  </a:moveTo>
                  <a:cubicBezTo>
                    <a:pt x="-14717" y="0"/>
                    <a:pt x="40317" y="63500"/>
                    <a:pt x="41904" y="130175"/>
                  </a:cubicBezTo>
                  <a:cubicBezTo>
                    <a:pt x="43491" y="196850"/>
                    <a:pt x="15975" y="360363"/>
                    <a:pt x="13329" y="400050"/>
                  </a:cubicBezTo>
                  <a:cubicBezTo>
                    <a:pt x="10683" y="439737"/>
                    <a:pt x="13329" y="382588"/>
                    <a:pt x="26029" y="368300"/>
                  </a:cubicBezTo>
                  <a:cubicBezTo>
                    <a:pt x="38729" y="354013"/>
                    <a:pt x="77358" y="353483"/>
                    <a:pt x="89529" y="314325"/>
                  </a:cubicBezTo>
                  <a:cubicBezTo>
                    <a:pt x="101700" y="275167"/>
                    <a:pt x="88471" y="164042"/>
                    <a:pt x="99054" y="133350"/>
                  </a:cubicBezTo>
                  <a:cubicBezTo>
                    <a:pt x="109637" y="102658"/>
                    <a:pt x="162025" y="150813"/>
                    <a:pt x="153029" y="130175"/>
                  </a:cubicBezTo>
                  <a:cubicBezTo>
                    <a:pt x="144033" y="109538"/>
                    <a:pt x="22325" y="0"/>
                    <a:pt x="38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077D00-95E8-4FEC-8CB4-92D5FD88926F}"/>
                </a:ext>
              </a:extLst>
            </p:cNvPr>
            <p:cNvSpPr/>
            <p:nvPr/>
          </p:nvSpPr>
          <p:spPr>
            <a:xfrm>
              <a:off x="7348514" y="9057696"/>
              <a:ext cx="490406" cy="357336"/>
            </a:xfrm>
            <a:custGeom>
              <a:avLst/>
              <a:gdLst>
                <a:gd name="connsiteX0" fmla="*/ 1611 w 490406"/>
                <a:gd name="connsiteY0" fmla="*/ 83129 h 357336"/>
                <a:gd name="connsiteX1" fmla="*/ 334986 w 490406"/>
                <a:gd name="connsiteY1" fmla="*/ 64079 h 357336"/>
                <a:gd name="connsiteX2" fmla="*/ 366736 w 490406"/>
                <a:gd name="connsiteY2" fmla="*/ 45029 h 357336"/>
                <a:gd name="connsiteX3" fmla="*/ 369911 w 490406"/>
                <a:gd name="connsiteY3" fmla="*/ 579 h 357336"/>
                <a:gd name="connsiteX4" fmla="*/ 487386 w 490406"/>
                <a:gd name="connsiteY4" fmla="*/ 79954 h 357336"/>
                <a:gd name="connsiteX5" fmla="*/ 455636 w 490406"/>
                <a:gd name="connsiteY5" fmla="*/ 127579 h 357336"/>
                <a:gd name="connsiteX6" fmla="*/ 455636 w 490406"/>
                <a:gd name="connsiteY6" fmla="*/ 241879 h 357336"/>
                <a:gd name="connsiteX7" fmla="*/ 398486 w 490406"/>
                <a:gd name="connsiteY7" fmla="*/ 353004 h 357336"/>
                <a:gd name="connsiteX8" fmla="*/ 363561 w 490406"/>
                <a:gd name="connsiteY8" fmla="*/ 327604 h 357336"/>
                <a:gd name="connsiteX9" fmla="*/ 284186 w 490406"/>
                <a:gd name="connsiteY9" fmla="*/ 260929 h 357336"/>
                <a:gd name="connsiteX10" fmla="*/ 360386 w 490406"/>
                <a:gd name="connsiteY10" fmla="*/ 276804 h 357336"/>
                <a:gd name="connsiteX11" fmla="*/ 357211 w 490406"/>
                <a:gd name="connsiteY11" fmla="*/ 124404 h 357336"/>
                <a:gd name="connsiteX12" fmla="*/ 214336 w 490406"/>
                <a:gd name="connsiteY12" fmla="*/ 102179 h 357336"/>
                <a:gd name="connsiteX13" fmla="*/ 1611 w 490406"/>
                <a:gd name="connsiteY13" fmla="*/ 83129 h 35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0406" h="357336">
                  <a:moveTo>
                    <a:pt x="1611" y="83129"/>
                  </a:moveTo>
                  <a:cubicBezTo>
                    <a:pt x="21719" y="76779"/>
                    <a:pt x="274132" y="70429"/>
                    <a:pt x="334986" y="64079"/>
                  </a:cubicBezTo>
                  <a:cubicBezTo>
                    <a:pt x="395840" y="57729"/>
                    <a:pt x="360915" y="55612"/>
                    <a:pt x="366736" y="45029"/>
                  </a:cubicBezTo>
                  <a:cubicBezTo>
                    <a:pt x="372557" y="34446"/>
                    <a:pt x="349803" y="-5242"/>
                    <a:pt x="369911" y="579"/>
                  </a:cubicBezTo>
                  <a:cubicBezTo>
                    <a:pt x="390019" y="6400"/>
                    <a:pt x="473099" y="58787"/>
                    <a:pt x="487386" y="79954"/>
                  </a:cubicBezTo>
                  <a:cubicBezTo>
                    <a:pt x="501674" y="101121"/>
                    <a:pt x="460928" y="100592"/>
                    <a:pt x="455636" y="127579"/>
                  </a:cubicBezTo>
                  <a:cubicBezTo>
                    <a:pt x="450344" y="154567"/>
                    <a:pt x="465161" y="204308"/>
                    <a:pt x="455636" y="241879"/>
                  </a:cubicBezTo>
                  <a:cubicBezTo>
                    <a:pt x="446111" y="279450"/>
                    <a:pt x="413832" y="338717"/>
                    <a:pt x="398486" y="353004"/>
                  </a:cubicBezTo>
                  <a:cubicBezTo>
                    <a:pt x="383140" y="367292"/>
                    <a:pt x="382611" y="342950"/>
                    <a:pt x="363561" y="327604"/>
                  </a:cubicBezTo>
                  <a:cubicBezTo>
                    <a:pt x="344511" y="312258"/>
                    <a:pt x="284715" y="269396"/>
                    <a:pt x="284186" y="260929"/>
                  </a:cubicBezTo>
                  <a:cubicBezTo>
                    <a:pt x="283657" y="252462"/>
                    <a:pt x="348215" y="299558"/>
                    <a:pt x="360386" y="276804"/>
                  </a:cubicBezTo>
                  <a:cubicBezTo>
                    <a:pt x="372557" y="254050"/>
                    <a:pt x="381553" y="153508"/>
                    <a:pt x="357211" y="124404"/>
                  </a:cubicBezTo>
                  <a:cubicBezTo>
                    <a:pt x="332869" y="95300"/>
                    <a:pt x="273603" y="104296"/>
                    <a:pt x="214336" y="102179"/>
                  </a:cubicBezTo>
                  <a:cubicBezTo>
                    <a:pt x="155069" y="100062"/>
                    <a:pt x="-18497" y="89479"/>
                    <a:pt x="1611" y="83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013EF042-431D-8D6B-3705-9AAF5A69232C}"/>
                </a:ext>
              </a:extLst>
            </p:cNvPr>
            <p:cNvSpPr/>
            <p:nvPr/>
          </p:nvSpPr>
          <p:spPr>
            <a:xfrm>
              <a:off x="7456047" y="8973445"/>
              <a:ext cx="116785" cy="558475"/>
            </a:xfrm>
            <a:custGeom>
              <a:avLst/>
              <a:gdLst>
                <a:gd name="connsiteX0" fmla="*/ 27428 w 116785"/>
                <a:gd name="connsiteY0" fmla="*/ 8630 h 558475"/>
                <a:gd name="connsiteX1" fmla="*/ 30603 w 116785"/>
                <a:gd name="connsiteY1" fmla="*/ 180080 h 558475"/>
                <a:gd name="connsiteX2" fmla="*/ 2028 w 116785"/>
                <a:gd name="connsiteY2" fmla="*/ 538855 h 558475"/>
                <a:gd name="connsiteX3" fmla="*/ 14728 w 116785"/>
                <a:gd name="connsiteY3" fmla="*/ 478530 h 558475"/>
                <a:gd name="connsiteX4" fmla="*/ 113153 w 116785"/>
                <a:gd name="connsiteY4" fmla="*/ 202305 h 558475"/>
                <a:gd name="connsiteX5" fmla="*/ 90928 w 116785"/>
                <a:gd name="connsiteY5" fmla="*/ 43555 h 558475"/>
                <a:gd name="connsiteX6" fmla="*/ 27428 w 116785"/>
                <a:gd name="connsiteY6" fmla="*/ 8630 h 55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85" h="558475">
                  <a:moveTo>
                    <a:pt x="27428" y="8630"/>
                  </a:moveTo>
                  <a:cubicBezTo>
                    <a:pt x="17374" y="31384"/>
                    <a:pt x="34836" y="91709"/>
                    <a:pt x="30603" y="180080"/>
                  </a:cubicBezTo>
                  <a:cubicBezTo>
                    <a:pt x="26370" y="268451"/>
                    <a:pt x="4674" y="489113"/>
                    <a:pt x="2028" y="538855"/>
                  </a:cubicBezTo>
                  <a:cubicBezTo>
                    <a:pt x="-618" y="588597"/>
                    <a:pt x="-3793" y="534622"/>
                    <a:pt x="14728" y="478530"/>
                  </a:cubicBezTo>
                  <a:cubicBezTo>
                    <a:pt x="33249" y="422438"/>
                    <a:pt x="100453" y="274801"/>
                    <a:pt x="113153" y="202305"/>
                  </a:cubicBezTo>
                  <a:cubicBezTo>
                    <a:pt x="125853" y="129809"/>
                    <a:pt x="102040" y="75305"/>
                    <a:pt x="90928" y="43555"/>
                  </a:cubicBezTo>
                  <a:cubicBezTo>
                    <a:pt x="79816" y="11805"/>
                    <a:pt x="37482" y="-14124"/>
                    <a:pt x="27428" y="8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BD36570B-9F35-07BC-533D-D1F4D76A3429}"/>
              </a:ext>
            </a:extLst>
          </p:cNvPr>
          <p:cNvGrpSpPr/>
          <p:nvPr/>
        </p:nvGrpSpPr>
        <p:grpSpPr>
          <a:xfrm>
            <a:off x="5051588" y="3294315"/>
            <a:ext cx="1475891" cy="1096270"/>
            <a:chOff x="5329217" y="4754915"/>
            <a:chExt cx="1475891" cy="1096270"/>
          </a:xfrm>
        </p:grpSpPr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4D343A0-F627-ED6A-3B0A-4BDF017279A1}"/>
                </a:ext>
              </a:extLst>
            </p:cNvPr>
            <p:cNvSpPr/>
            <p:nvPr/>
          </p:nvSpPr>
          <p:spPr>
            <a:xfrm>
              <a:off x="5473665" y="4993613"/>
              <a:ext cx="977624" cy="222970"/>
            </a:xfrm>
            <a:custGeom>
              <a:avLst/>
              <a:gdLst>
                <a:gd name="connsiteX0" fmla="*/ 35 w 977624"/>
                <a:gd name="connsiteY0" fmla="*/ 92737 h 222970"/>
                <a:gd name="connsiteX1" fmla="*/ 139735 w 977624"/>
                <a:gd name="connsiteY1" fmla="*/ 219737 h 222970"/>
                <a:gd name="connsiteX2" fmla="*/ 285785 w 977624"/>
                <a:gd name="connsiteY2" fmla="*/ 184812 h 222970"/>
                <a:gd name="connsiteX3" fmla="*/ 946185 w 977624"/>
                <a:gd name="connsiteY3" fmla="*/ 181637 h 222970"/>
                <a:gd name="connsiteX4" fmla="*/ 857285 w 977624"/>
                <a:gd name="connsiteY4" fmla="*/ 140362 h 222970"/>
                <a:gd name="connsiteX5" fmla="*/ 730285 w 977624"/>
                <a:gd name="connsiteY5" fmla="*/ 662 h 222970"/>
                <a:gd name="connsiteX6" fmla="*/ 733460 w 977624"/>
                <a:gd name="connsiteY6" fmla="*/ 89562 h 222970"/>
                <a:gd name="connsiteX7" fmla="*/ 460410 w 977624"/>
                <a:gd name="connsiteY7" fmla="*/ 134012 h 222970"/>
                <a:gd name="connsiteX8" fmla="*/ 152435 w 977624"/>
                <a:gd name="connsiteY8" fmla="*/ 137187 h 222970"/>
                <a:gd name="connsiteX9" fmla="*/ 35 w 977624"/>
                <a:gd name="connsiteY9" fmla="*/ 92737 h 22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7624" h="222970">
                  <a:moveTo>
                    <a:pt x="35" y="92737"/>
                  </a:moveTo>
                  <a:cubicBezTo>
                    <a:pt x="-2082" y="106495"/>
                    <a:pt x="92110" y="204391"/>
                    <a:pt x="139735" y="219737"/>
                  </a:cubicBezTo>
                  <a:cubicBezTo>
                    <a:pt x="187360" y="235083"/>
                    <a:pt x="151377" y="191162"/>
                    <a:pt x="285785" y="184812"/>
                  </a:cubicBezTo>
                  <a:cubicBezTo>
                    <a:pt x="420193" y="178462"/>
                    <a:pt x="850935" y="189045"/>
                    <a:pt x="946185" y="181637"/>
                  </a:cubicBezTo>
                  <a:cubicBezTo>
                    <a:pt x="1041435" y="174229"/>
                    <a:pt x="893268" y="170525"/>
                    <a:pt x="857285" y="140362"/>
                  </a:cubicBezTo>
                  <a:cubicBezTo>
                    <a:pt x="821302" y="110199"/>
                    <a:pt x="750923" y="9129"/>
                    <a:pt x="730285" y="662"/>
                  </a:cubicBezTo>
                  <a:cubicBezTo>
                    <a:pt x="709647" y="-7805"/>
                    <a:pt x="778439" y="67337"/>
                    <a:pt x="733460" y="89562"/>
                  </a:cubicBezTo>
                  <a:cubicBezTo>
                    <a:pt x="688481" y="111787"/>
                    <a:pt x="557248" y="126075"/>
                    <a:pt x="460410" y="134012"/>
                  </a:cubicBezTo>
                  <a:cubicBezTo>
                    <a:pt x="363573" y="141950"/>
                    <a:pt x="228106" y="145125"/>
                    <a:pt x="152435" y="137187"/>
                  </a:cubicBezTo>
                  <a:cubicBezTo>
                    <a:pt x="76764" y="129249"/>
                    <a:pt x="2152" y="78979"/>
                    <a:pt x="35" y="92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56C1D61-F3C7-F3E5-D0B4-BC8C9158EA4D}"/>
                </a:ext>
              </a:extLst>
            </p:cNvPr>
            <p:cNvSpPr/>
            <p:nvPr/>
          </p:nvSpPr>
          <p:spPr>
            <a:xfrm>
              <a:off x="5329217" y="4754915"/>
              <a:ext cx="698292" cy="1096270"/>
            </a:xfrm>
            <a:custGeom>
              <a:avLst/>
              <a:gdLst>
                <a:gd name="connsiteX0" fmla="*/ 547708 w 698292"/>
                <a:gd name="connsiteY0" fmla="*/ 4410 h 1096270"/>
                <a:gd name="connsiteX1" fmla="*/ 563583 w 698292"/>
                <a:gd name="connsiteY1" fmla="*/ 302860 h 1096270"/>
                <a:gd name="connsiteX2" fmla="*/ 547708 w 698292"/>
                <a:gd name="connsiteY2" fmla="*/ 566385 h 1096270"/>
                <a:gd name="connsiteX3" fmla="*/ 14308 w 698292"/>
                <a:gd name="connsiteY3" fmla="*/ 1080735 h 1096270"/>
                <a:gd name="connsiteX4" fmla="*/ 141308 w 698292"/>
                <a:gd name="connsiteY4" fmla="*/ 972785 h 1096270"/>
                <a:gd name="connsiteX5" fmla="*/ 630258 w 698292"/>
                <a:gd name="connsiteY5" fmla="*/ 550510 h 1096270"/>
                <a:gd name="connsiteX6" fmla="*/ 636608 w 698292"/>
                <a:gd name="connsiteY6" fmla="*/ 156810 h 1096270"/>
                <a:gd name="connsiteX7" fmla="*/ 696933 w 698292"/>
                <a:gd name="connsiteY7" fmla="*/ 125060 h 1096270"/>
                <a:gd name="connsiteX8" fmla="*/ 547708 w 698292"/>
                <a:gd name="connsiteY8" fmla="*/ 4410 h 109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92" h="1096270">
                  <a:moveTo>
                    <a:pt x="547708" y="4410"/>
                  </a:moveTo>
                  <a:cubicBezTo>
                    <a:pt x="525483" y="34043"/>
                    <a:pt x="563583" y="209198"/>
                    <a:pt x="563583" y="302860"/>
                  </a:cubicBezTo>
                  <a:cubicBezTo>
                    <a:pt x="563583" y="396522"/>
                    <a:pt x="639254" y="436739"/>
                    <a:pt x="547708" y="566385"/>
                  </a:cubicBezTo>
                  <a:cubicBezTo>
                    <a:pt x="456162" y="696031"/>
                    <a:pt x="82041" y="1013002"/>
                    <a:pt x="14308" y="1080735"/>
                  </a:cubicBezTo>
                  <a:cubicBezTo>
                    <a:pt x="-53425" y="1148468"/>
                    <a:pt x="141308" y="972785"/>
                    <a:pt x="141308" y="972785"/>
                  </a:cubicBezTo>
                  <a:cubicBezTo>
                    <a:pt x="243966" y="884414"/>
                    <a:pt x="547708" y="686506"/>
                    <a:pt x="630258" y="550510"/>
                  </a:cubicBezTo>
                  <a:cubicBezTo>
                    <a:pt x="712808" y="414514"/>
                    <a:pt x="625496" y="227718"/>
                    <a:pt x="636608" y="156810"/>
                  </a:cubicBezTo>
                  <a:cubicBezTo>
                    <a:pt x="647720" y="85902"/>
                    <a:pt x="708045" y="146756"/>
                    <a:pt x="696933" y="125060"/>
                  </a:cubicBezTo>
                  <a:cubicBezTo>
                    <a:pt x="685821" y="103364"/>
                    <a:pt x="569933" y="-25223"/>
                    <a:pt x="547708" y="4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211ADCE-D215-EBE0-1D72-0F41F567B7F9}"/>
                </a:ext>
              </a:extLst>
            </p:cNvPr>
            <p:cNvSpPr/>
            <p:nvPr/>
          </p:nvSpPr>
          <p:spPr>
            <a:xfrm>
              <a:off x="5959392" y="5214106"/>
              <a:ext cx="845716" cy="574159"/>
            </a:xfrm>
            <a:custGeom>
              <a:avLst/>
              <a:gdLst>
                <a:gd name="connsiteX0" fmla="*/ 83 w 845716"/>
                <a:gd name="connsiteY0" fmla="*/ 2419 h 574159"/>
                <a:gd name="connsiteX1" fmla="*/ 168358 w 845716"/>
                <a:gd name="connsiteY1" fmla="*/ 237369 h 574159"/>
                <a:gd name="connsiteX2" fmla="*/ 308058 w 845716"/>
                <a:gd name="connsiteY2" fmla="*/ 383419 h 574159"/>
                <a:gd name="connsiteX3" fmla="*/ 819233 w 845716"/>
                <a:gd name="connsiteY3" fmla="*/ 424694 h 574159"/>
                <a:gd name="connsiteX4" fmla="*/ 727158 w 845716"/>
                <a:gd name="connsiteY4" fmla="*/ 434219 h 574159"/>
                <a:gd name="connsiteX5" fmla="*/ 336633 w 845716"/>
                <a:gd name="connsiteY5" fmla="*/ 573919 h 574159"/>
                <a:gd name="connsiteX6" fmla="*/ 190583 w 845716"/>
                <a:gd name="connsiteY6" fmla="*/ 396119 h 574159"/>
                <a:gd name="connsiteX7" fmla="*/ 83 w 845716"/>
                <a:gd name="connsiteY7" fmla="*/ 2419 h 57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716" h="574159">
                  <a:moveTo>
                    <a:pt x="83" y="2419"/>
                  </a:moveTo>
                  <a:cubicBezTo>
                    <a:pt x="-3621" y="-24039"/>
                    <a:pt x="117029" y="173869"/>
                    <a:pt x="168358" y="237369"/>
                  </a:cubicBezTo>
                  <a:cubicBezTo>
                    <a:pt x="219687" y="300869"/>
                    <a:pt x="199579" y="352198"/>
                    <a:pt x="308058" y="383419"/>
                  </a:cubicBezTo>
                  <a:cubicBezTo>
                    <a:pt x="416537" y="414640"/>
                    <a:pt x="749383" y="416227"/>
                    <a:pt x="819233" y="424694"/>
                  </a:cubicBezTo>
                  <a:cubicBezTo>
                    <a:pt x="889083" y="433161"/>
                    <a:pt x="807591" y="409348"/>
                    <a:pt x="727158" y="434219"/>
                  </a:cubicBezTo>
                  <a:cubicBezTo>
                    <a:pt x="646725" y="459090"/>
                    <a:pt x="426062" y="580269"/>
                    <a:pt x="336633" y="573919"/>
                  </a:cubicBezTo>
                  <a:cubicBezTo>
                    <a:pt x="247204" y="567569"/>
                    <a:pt x="250379" y="487665"/>
                    <a:pt x="190583" y="396119"/>
                  </a:cubicBezTo>
                  <a:cubicBezTo>
                    <a:pt x="130787" y="304573"/>
                    <a:pt x="3787" y="28877"/>
                    <a:pt x="83" y="2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0FE42B-B976-5163-B6E1-410371B68FC8}"/>
              </a:ext>
            </a:extLst>
          </p:cNvPr>
          <p:cNvGrpSpPr/>
          <p:nvPr/>
        </p:nvGrpSpPr>
        <p:grpSpPr>
          <a:xfrm>
            <a:off x="3275171" y="4511649"/>
            <a:ext cx="1077421" cy="1063088"/>
            <a:chOff x="5422024" y="6038485"/>
            <a:chExt cx="1077421" cy="1063088"/>
          </a:xfrm>
        </p:grpSpPr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9288B0E4-1F48-D06F-8DE2-4C7649AF24A6}"/>
                </a:ext>
              </a:extLst>
            </p:cNvPr>
            <p:cNvSpPr/>
            <p:nvPr/>
          </p:nvSpPr>
          <p:spPr>
            <a:xfrm>
              <a:off x="5509858" y="6038485"/>
              <a:ext cx="125495" cy="578890"/>
            </a:xfrm>
            <a:custGeom>
              <a:avLst/>
              <a:gdLst>
                <a:gd name="connsiteX0" fmla="*/ 1942 w 125495"/>
                <a:gd name="connsiteY0" fmla="*/ 3540 h 578890"/>
                <a:gd name="connsiteX1" fmla="*/ 46392 w 125495"/>
                <a:gd name="connsiteY1" fmla="*/ 127365 h 578890"/>
                <a:gd name="connsiteX2" fmla="*/ 49567 w 125495"/>
                <a:gd name="connsiteY2" fmla="*/ 403590 h 578890"/>
                <a:gd name="connsiteX3" fmla="*/ 49567 w 125495"/>
                <a:gd name="connsiteY3" fmla="*/ 575040 h 578890"/>
                <a:gd name="connsiteX4" fmla="*/ 68617 w 125495"/>
                <a:gd name="connsiteY4" fmla="*/ 514715 h 578890"/>
                <a:gd name="connsiteX5" fmla="*/ 109892 w 125495"/>
                <a:gd name="connsiteY5" fmla="*/ 419465 h 578890"/>
                <a:gd name="connsiteX6" fmla="*/ 119417 w 125495"/>
                <a:gd name="connsiteY6" fmla="*/ 67040 h 578890"/>
                <a:gd name="connsiteX7" fmla="*/ 1942 w 125495"/>
                <a:gd name="connsiteY7" fmla="*/ 3540 h 57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95" h="578890">
                  <a:moveTo>
                    <a:pt x="1942" y="3540"/>
                  </a:moveTo>
                  <a:cubicBezTo>
                    <a:pt x="-10229" y="13594"/>
                    <a:pt x="38455" y="60690"/>
                    <a:pt x="46392" y="127365"/>
                  </a:cubicBezTo>
                  <a:cubicBezTo>
                    <a:pt x="54329" y="194040"/>
                    <a:pt x="49038" y="328978"/>
                    <a:pt x="49567" y="403590"/>
                  </a:cubicBezTo>
                  <a:cubicBezTo>
                    <a:pt x="50096" y="478202"/>
                    <a:pt x="46392" y="556519"/>
                    <a:pt x="49567" y="575040"/>
                  </a:cubicBezTo>
                  <a:cubicBezTo>
                    <a:pt x="52742" y="593561"/>
                    <a:pt x="58563" y="540644"/>
                    <a:pt x="68617" y="514715"/>
                  </a:cubicBezTo>
                  <a:cubicBezTo>
                    <a:pt x="78671" y="488786"/>
                    <a:pt x="101425" y="494078"/>
                    <a:pt x="109892" y="419465"/>
                  </a:cubicBezTo>
                  <a:cubicBezTo>
                    <a:pt x="118359" y="344852"/>
                    <a:pt x="134234" y="132127"/>
                    <a:pt x="119417" y="67040"/>
                  </a:cubicBezTo>
                  <a:cubicBezTo>
                    <a:pt x="104600" y="1953"/>
                    <a:pt x="14113" y="-6514"/>
                    <a:pt x="1942" y="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78D5A9DA-36FE-2F01-DA8C-5B7D356C9D00}"/>
                </a:ext>
              </a:extLst>
            </p:cNvPr>
            <p:cNvSpPr/>
            <p:nvPr/>
          </p:nvSpPr>
          <p:spPr>
            <a:xfrm>
              <a:off x="5574189" y="6050583"/>
              <a:ext cx="399867" cy="528094"/>
            </a:xfrm>
            <a:custGeom>
              <a:avLst/>
              <a:gdLst>
                <a:gd name="connsiteX0" fmla="*/ 1111 w 399867"/>
                <a:gd name="connsiteY0" fmla="*/ 93042 h 528094"/>
                <a:gd name="connsiteX1" fmla="*/ 194786 w 399867"/>
                <a:gd name="connsiteY1" fmla="*/ 51767 h 528094"/>
                <a:gd name="connsiteX2" fmla="*/ 369411 w 399867"/>
                <a:gd name="connsiteY2" fmla="*/ 70817 h 528094"/>
                <a:gd name="connsiteX3" fmla="*/ 331311 w 399867"/>
                <a:gd name="connsiteY3" fmla="*/ 967 h 528094"/>
                <a:gd name="connsiteX4" fmla="*/ 397986 w 399867"/>
                <a:gd name="connsiteY4" fmla="*/ 131142 h 528094"/>
                <a:gd name="connsiteX5" fmla="*/ 382111 w 399867"/>
                <a:gd name="connsiteY5" fmla="*/ 178767 h 528094"/>
                <a:gd name="connsiteX6" fmla="*/ 388461 w 399867"/>
                <a:gd name="connsiteY6" fmla="*/ 448642 h 528094"/>
                <a:gd name="connsiteX7" fmla="*/ 321786 w 399867"/>
                <a:gd name="connsiteY7" fmla="*/ 528017 h 528094"/>
                <a:gd name="connsiteX8" fmla="*/ 321786 w 399867"/>
                <a:gd name="connsiteY8" fmla="*/ 439117 h 528094"/>
                <a:gd name="connsiteX9" fmla="*/ 302736 w 399867"/>
                <a:gd name="connsiteY9" fmla="*/ 112092 h 528094"/>
                <a:gd name="connsiteX10" fmla="*/ 286861 w 399867"/>
                <a:gd name="connsiteY10" fmla="*/ 96217 h 528094"/>
                <a:gd name="connsiteX11" fmla="*/ 1111 w 399867"/>
                <a:gd name="connsiteY11" fmla="*/ 93042 h 52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867" h="528094">
                  <a:moveTo>
                    <a:pt x="1111" y="93042"/>
                  </a:moveTo>
                  <a:cubicBezTo>
                    <a:pt x="-14235" y="85634"/>
                    <a:pt x="133403" y="55471"/>
                    <a:pt x="194786" y="51767"/>
                  </a:cubicBezTo>
                  <a:cubicBezTo>
                    <a:pt x="256169" y="48063"/>
                    <a:pt x="346657" y="79284"/>
                    <a:pt x="369411" y="70817"/>
                  </a:cubicBezTo>
                  <a:cubicBezTo>
                    <a:pt x="392165" y="62350"/>
                    <a:pt x="326549" y="-9087"/>
                    <a:pt x="331311" y="967"/>
                  </a:cubicBezTo>
                  <a:cubicBezTo>
                    <a:pt x="336074" y="11021"/>
                    <a:pt x="389519" y="101509"/>
                    <a:pt x="397986" y="131142"/>
                  </a:cubicBezTo>
                  <a:cubicBezTo>
                    <a:pt x="406453" y="160775"/>
                    <a:pt x="383698" y="125850"/>
                    <a:pt x="382111" y="178767"/>
                  </a:cubicBezTo>
                  <a:cubicBezTo>
                    <a:pt x="380524" y="231684"/>
                    <a:pt x="398515" y="390434"/>
                    <a:pt x="388461" y="448642"/>
                  </a:cubicBezTo>
                  <a:cubicBezTo>
                    <a:pt x="378407" y="506850"/>
                    <a:pt x="332898" y="529604"/>
                    <a:pt x="321786" y="528017"/>
                  </a:cubicBezTo>
                  <a:cubicBezTo>
                    <a:pt x="310674" y="526430"/>
                    <a:pt x="324961" y="508438"/>
                    <a:pt x="321786" y="439117"/>
                  </a:cubicBezTo>
                  <a:cubicBezTo>
                    <a:pt x="318611" y="369796"/>
                    <a:pt x="302736" y="112092"/>
                    <a:pt x="302736" y="112092"/>
                  </a:cubicBezTo>
                  <a:cubicBezTo>
                    <a:pt x="296915" y="54942"/>
                    <a:pt x="337661" y="98334"/>
                    <a:pt x="286861" y="96217"/>
                  </a:cubicBezTo>
                  <a:cubicBezTo>
                    <a:pt x="236061" y="94100"/>
                    <a:pt x="16457" y="100450"/>
                    <a:pt x="1111" y="93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0BD756CE-0262-6AFA-C2A0-B7ACA13DDF54}"/>
                </a:ext>
              </a:extLst>
            </p:cNvPr>
            <p:cNvSpPr/>
            <p:nvPr/>
          </p:nvSpPr>
          <p:spPr>
            <a:xfrm>
              <a:off x="5640892" y="6267292"/>
              <a:ext cx="210976" cy="80809"/>
            </a:xfrm>
            <a:custGeom>
              <a:avLst/>
              <a:gdLst>
                <a:gd name="connsiteX0" fmla="*/ 1083 w 210976"/>
                <a:gd name="connsiteY0" fmla="*/ 22383 h 80809"/>
                <a:gd name="connsiteX1" fmla="*/ 143958 w 210976"/>
                <a:gd name="connsiteY1" fmla="*/ 158 h 80809"/>
                <a:gd name="connsiteX2" fmla="*/ 210633 w 210976"/>
                <a:gd name="connsiteY2" fmla="*/ 31908 h 80809"/>
                <a:gd name="connsiteX3" fmla="*/ 166183 w 210976"/>
                <a:gd name="connsiteY3" fmla="*/ 66833 h 80809"/>
                <a:gd name="connsiteX4" fmla="*/ 83633 w 210976"/>
                <a:gd name="connsiteY4" fmla="*/ 79533 h 80809"/>
                <a:gd name="connsiteX5" fmla="*/ 1083 w 210976"/>
                <a:gd name="connsiteY5" fmla="*/ 22383 h 8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76" h="80809">
                  <a:moveTo>
                    <a:pt x="1083" y="22383"/>
                  </a:moveTo>
                  <a:cubicBezTo>
                    <a:pt x="11137" y="9154"/>
                    <a:pt x="109033" y="-1430"/>
                    <a:pt x="143958" y="158"/>
                  </a:cubicBezTo>
                  <a:cubicBezTo>
                    <a:pt x="178883" y="1746"/>
                    <a:pt x="206929" y="20796"/>
                    <a:pt x="210633" y="31908"/>
                  </a:cubicBezTo>
                  <a:cubicBezTo>
                    <a:pt x="214337" y="43020"/>
                    <a:pt x="187350" y="58896"/>
                    <a:pt x="166183" y="66833"/>
                  </a:cubicBezTo>
                  <a:cubicBezTo>
                    <a:pt x="145016" y="74771"/>
                    <a:pt x="113796" y="84296"/>
                    <a:pt x="83633" y="79533"/>
                  </a:cubicBezTo>
                  <a:cubicBezTo>
                    <a:pt x="53471" y="74771"/>
                    <a:pt x="-8971" y="35612"/>
                    <a:pt x="1083" y="2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0C5E52AD-DC7B-FB86-D8D3-97BB884EEB5D}"/>
                </a:ext>
              </a:extLst>
            </p:cNvPr>
            <p:cNvSpPr/>
            <p:nvPr/>
          </p:nvSpPr>
          <p:spPr>
            <a:xfrm>
              <a:off x="5608377" y="6451510"/>
              <a:ext cx="336150" cy="38616"/>
            </a:xfrm>
            <a:custGeom>
              <a:avLst/>
              <a:gdLst>
                <a:gd name="connsiteX0" fmla="*/ 1848 w 336150"/>
                <a:gd name="connsiteY0" fmla="*/ 12790 h 38616"/>
                <a:gd name="connsiteX1" fmla="*/ 198698 w 336150"/>
                <a:gd name="connsiteY1" fmla="*/ 90 h 38616"/>
                <a:gd name="connsiteX2" fmla="*/ 328873 w 336150"/>
                <a:gd name="connsiteY2" fmla="*/ 19140 h 38616"/>
                <a:gd name="connsiteX3" fmla="*/ 297123 w 336150"/>
                <a:gd name="connsiteY3" fmla="*/ 38190 h 38616"/>
                <a:gd name="connsiteX4" fmla="*/ 109798 w 336150"/>
                <a:gd name="connsiteY4" fmla="*/ 31840 h 38616"/>
                <a:gd name="connsiteX5" fmla="*/ 1848 w 336150"/>
                <a:gd name="connsiteY5" fmla="*/ 12790 h 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50" h="38616">
                  <a:moveTo>
                    <a:pt x="1848" y="12790"/>
                  </a:moveTo>
                  <a:cubicBezTo>
                    <a:pt x="16665" y="7498"/>
                    <a:pt x="144194" y="-968"/>
                    <a:pt x="198698" y="90"/>
                  </a:cubicBezTo>
                  <a:cubicBezTo>
                    <a:pt x="253202" y="1148"/>
                    <a:pt x="312469" y="12790"/>
                    <a:pt x="328873" y="19140"/>
                  </a:cubicBezTo>
                  <a:cubicBezTo>
                    <a:pt x="345277" y="25490"/>
                    <a:pt x="333635" y="36073"/>
                    <a:pt x="297123" y="38190"/>
                  </a:cubicBezTo>
                  <a:cubicBezTo>
                    <a:pt x="260611" y="40307"/>
                    <a:pt x="154777" y="33957"/>
                    <a:pt x="109798" y="31840"/>
                  </a:cubicBezTo>
                  <a:cubicBezTo>
                    <a:pt x="64819" y="29723"/>
                    <a:pt x="-12969" y="18082"/>
                    <a:pt x="1848" y="12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D0AA6B56-7718-4797-A348-4BB3F798572E}"/>
                </a:ext>
              </a:extLst>
            </p:cNvPr>
            <p:cNvSpPr/>
            <p:nvPr/>
          </p:nvSpPr>
          <p:spPr>
            <a:xfrm>
              <a:off x="5719054" y="6080699"/>
              <a:ext cx="63209" cy="779822"/>
            </a:xfrm>
            <a:custGeom>
              <a:avLst/>
              <a:gdLst>
                <a:gd name="connsiteX0" fmla="*/ 5471 w 63209"/>
                <a:gd name="connsiteY0" fmla="*/ 62926 h 779822"/>
                <a:gd name="connsiteX1" fmla="*/ 2296 w 63209"/>
                <a:gd name="connsiteY1" fmla="*/ 434401 h 779822"/>
                <a:gd name="connsiteX2" fmla="*/ 5471 w 63209"/>
                <a:gd name="connsiteY2" fmla="*/ 755076 h 779822"/>
                <a:gd name="connsiteX3" fmla="*/ 34046 w 63209"/>
                <a:gd name="connsiteY3" fmla="*/ 745551 h 779822"/>
                <a:gd name="connsiteX4" fmla="*/ 46746 w 63209"/>
                <a:gd name="connsiteY4" fmla="*/ 643951 h 779822"/>
                <a:gd name="connsiteX5" fmla="*/ 62621 w 63209"/>
                <a:gd name="connsiteY5" fmla="*/ 59751 h 779822"/>
                <a:gd name="connsiteX6" fmla="*/ 5471 w 63209"/>
                <a:gd name="connsiteY6" fmla="*/ 62926 h 77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9" h="779822">
                  <a:moveTo>
                    <a:pt x="5471" y="62926"/>
                  </a:moveTo>
                  <a:cubicBezTo>
                    <a:pt x="-4583" y="125368"/>
                    <a:pt x="2296" y="319043"/>
                    <a:pt x="2296" y="434401"/>
                  </a:cubicBezTo>
                  <a:cubicBezTo>
                    <a:pt x="2296" y="549759"/>
                    <a:pt x="179" y="703218"/>
                    <a:pt x="5471" y="755076"/>
                  </a:cubicBezTo>
                  <a:cubicBezTo>
                    <a:pt x="10763" y="806934"/>
                    <a:pt x="27167" y="764072"/>
                    <a:pt x="34046" y="745551"/>
                  </a:cubicBezTo>
                  <a:cubicBezTo>
                    <a:pt x="40925" y="727030"/>
                    <a:pt x="41983" y="758251"/>
                    <a:pt x="46746" y="643951"/>
                  </a:cubicBezTo>
                  <a:cubicBezTo>
                    <a:pt x="51509" y="529651"/>
                    <a:pt x="66325" y="158176"/>
                    <a:pt x="62621" y="59751"/>
                  </a:cubicBezTo>
                  <a:cubicBezTo>
                    <a:pt x="58917" y="-38674"/>
                    <a:pt x="15525" y="484"/>
                    <a:pt x="5471" y="62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78555AC6-F27B-E428-4092-FED70D0CE720}"/>
                </a:ext>
              </a:extLst>
            </p:cNvPr>
            <p:cNvSpPr/>
            <p:nvPr/>
          </p:nvSpPr>
          <p:spPr>
            <a:xfrm>
              <a:off x="5527675" y="6588061"/>
              <a:ext cx="460409" cy="90282"/>
            </a:xfrm>
            <a:custGeom>
              <a:avLst/>
              <a:gdLst>
                <a:gd name="connsiteX0" fmla="*/ 0 w 460409"/>
                <a:gd name="connsiteY0" fmla="*/ 44514 h 90282"/>
                <a:gd name="connsiteX1" fmla="*/ 66675 w 460409"/>
                <a:gd name="connsiteY1" fmla="*/ 88964 h 90282"/>
                <a:gd name="connsiteX2" fmla="*/ 292100 w 460409"/>
                <a:gd name="connsiteY2" fmla="*/ 79439 h 90282"/>
                <a:gd name="connsiteX3" fmla="*/ 457200 w 460409"/>
                <a:gd name="connsiteY3" fmla="*/ 73089 h 90282"/>
                <a:gd name="connsiteX4" fmla="*/ 400050 w 460409"/>
                <a:gd name="connsiteY4" fmla="*/ 44514 h 90282"/>
                <a:gd name="connsiteX5" fmla="*/ 384175 w 460409"/>
                <a:gd name="connsiteY5" fmla="*/ 64 h 90282"/>
                <a:gd name="connsiteX6" fmla="*/ 327025 w 460409"/>
                <a:gd name="connsiteY6" fmla="*/ 34989 h 90282"/>
                <a:gd name="connsiteX7" fmla="*/ 161925 w 460409"/>
                <a:gd name="connsiteY7" fmla="*/ 50864 h 90282"/>
                <a:gd name="connsiteX8" fmla="*/ 298450 w 460409"/>
                <a:gd name="connsiteY8" fmla="*/ 50864 h 90282"/>
                <a:gd name="connsiteX9" fmla="*/ 0 w 460409"/>
                <a:gd name="connsiteY9" fmla="*/ 44514 h 9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409" h="90282">
                  <a:moveTo>
                    <a:pt x="0" y="44514"/>
                  </a:moveTo>
                  <a:cubicBezTo>
                    <a:pt x="8996" y="63828"/>
                    <a:pt x="17992" y="83143"/>
                    <a:pt x="66675" y="88964"/>
                  </a:cubicBezTo>
                  <a:cubicBezTo>
                    <a:pt x="115358" y="94785"/>
                    <a:pt x="292100" y="79439"/>
                    <a:pt x="292100" y="79439"/>
                  </a:cubicBezTo>
                  <a:cubicBezTo>
                    <a:pt x="357187" y="76793"/>
                    <a:pt x="439208" y="78910"/>
                    <a:pt x="457200" y="73089"/>
                  </a:cubicBezTo>
                  <a:cubicBezTo>
                    <a:pt x="475192" y="67268"/>
                    <a:pt x="412221" y="56685"/>
                    <a:pt x="400050" y="44514"/>
                  </a:cubicBezTo>
                  <a:cubicBezTo>
                    <a:pt x="387879" y="32343"/>
                    <a:pt x="396346" y="1651"/>
                    <a:pt x="384175" y="64"/>
                  </a:cubicBezTo>
                  <a:cubicBezTo>
                    <a:pt x="372004" y="-1523"/>
                    <a:pt x="364067" y="26522"/>
                    <a:pt x="327025" y="34989"/>
                  </a:cubicBezTo>
                  <a:cubicBezTo>
                    <a:pt x="289983" y="43456"/>
                    <a:pt x="166687" y="48218"/>
                    <a:pt x="161925" y="50864"/>
                  </a:cubicBezTo>
                  <a:cubicBezTo>
                    <a:pt x="157163" y="53510"/>
                    <a:pt x="298450" y="50864"/>
                    <a:pt x="298450" y="50864"/>
                  </a:cubicBezTo>
                  <a:lnTo>
                    <a:pt x="0" y="445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846EE10E-99C8-C540-CFEA-34315BCF11E2}"/>
                </a:ext>
              </a:extLst>
            </p:cNvPr>
            <p:cNvSpPr/>
            <p:nvPr/>
          </p:nvSpPr>
          <p:spPr>
            <a:xfrm>
              <a:off x="5422024" y="6761057"/>
              <a:ext cx="636468" cy="176537"/>
            </a:xfrm>
            <a:custGeom>
              <a:avLst/>
              <a:gdLst>
                <a:gd name="connsiteX0" fmla="*/ 876 w 636468"/>
                <a:gd name="connsiteY0" fmla="*/ 58843 h 176537"/>
                <a:gd name="connsiteX1" fmla="*/ 112001 w 636468"/>
                <a:gd name="connsiteY1" fmla="*/ 109643 h 176537"/>
                <a:gd name="connsiteX2" fmla="*/ 89776 w 636468"/>
                <a:gd name="connsiteY2" fmla="*/ 176318 h 176537"/>
                <a:gd name="connsiteX3" fmla="*/ 261226 w 636468"/>
                <a:gd name="connsiteY3" fmla="*/ 131868 h 176537"/>
                <a:gd name="connsiteX4" fmla="*/ 137401 w 636468"/>
                <a:gd name="connsiteY4" fmla="*/ 154093 h 176537"/>
                <a:gd name="connsiteX5" fmla="*/ 607301 w 636468"/>
                <a:gd name="connsiteY5" fmla="*/ 8043 h 176537"/>
                <a:gd name="connsiteX6" fmla="*/ 575551 w 636468"/>
                <a:gd name="connsiteY6" fmla="*/ 17568 h 176537"/>
                <a:gd name="connsiteX7" fmla="*/ 486651 w 636468"/>
                <a:gd name="connsiteY7" fmla="*/ 4868 h 176537"/>
                <a:gd name="connsiteX8" fmla="*/ 181851 w 636468"/>
                <a:gd name="connsiteY8" fmla="*/ 71543 h 176537"/>
                <a:gd name="connsiteX9" fmla="*/ 876 w 636468"/>
                <a:gd name="connsiteY9" fmla="*/ 58843 h 1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68" h="176537">
                  <a:moveTo>
                    <a:pt x="876" y="58843"/>
                  </a:moveTo>
                  <a:cubicBezTo>
                    <a:pt x="-10766" y="65193"/>
                    <a:pt x="97184" y="90064"/>
                    <a:pt x="112001" y="109643"/>
                  </a:cubicBezTo>
                  <a:cubicBezTo>
                    <a:pt x="126818" y="129222"/>
                    <a:pt x="64905" y="172614"/>
                    <a:pt x="89776" y="176318"/>
                  </a:cubicBezTo>
                  <a:cubicBezTo>
                    <a:pt x="114647" y="180022"/>
                    <a:pt x="253289" y="135572"/>
                    <a:pt x="261226" y="131868"/>
                  </a:cubicBezTo>
                  <a:cubicBezTo>
                    <a:pt x="269163" y="128164"/>
                    <a:pt x="79722" y="174730"/>
                    <a:pt x="137401" y="154093"/>
                  </a:cubicBezTo>
                  <a:cubicBezTo>
                    <a:pt x="195080" y="133456"/>
                    <a:pt x="534276" y="30797"/>
                    <a:pt x="607301" y="8043"/>
                  </a:cubicBezTo>
                  <a:cubicBezTo>
                    <a:pt x="680326" y="-14711"/>
                    <a:pt x="595659" y="18097"/>
                    <a:pt x="575551" y="17568"/>
                  </a:cubicBezTo>
                  <a:cubicBezTo>
                    <a:pt x="555443" y="17039"/>
                    <a:pt x="552268" y="-4128"/>
                    <a:pt x="486651" y="4868"/>
                  </a:cubicBezTo>
                  <a:cubicBezTo>
                    <a:pt x="421034" y="13864"/>
                    <a:pt x="256463" y="62547"/>
                    <a:pt x="181851" y="71543"/>
                  </a:cubicBezTo>
                  <a:cubicBezTo>
                    <a:pt x="107239" y="80539"/>
                    <a:pt x="12518" y="52493"/>
                    <a:pt x="876" y="58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77AC988-E30F-3E52-DE7A-D751B7810183}"/>
                </a:ext>
              </a:extLst>
            </p:cNvPr>
            <p:cNvSpPr/>
            <p:nvPr/>
          </p:nvSpPr>
          <p:spPr>
            <a:xfrm>
              <a:off x="5989184" y="6049138"/>
              <a:ext cx="433849" cy="224642"/>
            </a:xfrm>
            <a:custGeom>
              <a:avLst/>
              <a:gdLst>
                <a:gd name="connsiteX0" fmla="*/ 5216 w 433849"/>
                <a:gd name="connsiteY0" fmla="*/ 15112 h 224642"/>
                <a:gd name="connsiteX1" fmla="*/ 46491 w 433849"/>
                <a:gd name="connsiteY1" fmla="*/ 78612 h 224642"/>
                <a:gd name="connsiteX2" fmla="*/ 36966 w 433849"/>
                <a:gd name="connsiteY2" fmla="*/ 104012 h 224642"/>
                <a:gd name="connsiteX3" fmla="*/ 313191 w 433849"/>
                <a:gd name="connsiteY3" fmla="*/ 69087 h 224642"/>
                <a:gd name="connsiteX4" fmla="*/ 227466 w 433849"/>
                <a:gd name="connsiteY4" fmla="*/ 145287 h 224642"/>
                <a:gd name="connsiteX5" fmla="*/ 186191 w 433849"/>
                <a:gd name="connsiteY5" fmla="*/ 221487 h 224642"/>
                <a:gd name="connsiteX6" fmla="*/ 195716 w 433849"/>
                <a:gd name="connsiteY6" fmla="*/ 199262 h 224642"/>
                <a:gd name="connsiteX7" fmla="*/ 424316 w 433849"/>
                <a:gd name="connsiteY7" fmla="*/ 100837 h 224642"/>
                <a:gd name="connsiteX8" fmla="*/ 386216 w 433849"/>
                <a:gd name="connsiteY8" fmla="*/ 2412 h 224642"/>
                <a:gd name="connsiteX9" fmla="*/ 344941 w 433849"/>
                <a:gd name="connsiteY9" fmla="*/ 34162 h 224642"/>
                <a:gd name="connsiteX10" fmla="*/ 183016 w 433849"/>
                <a:gd name="connsiteY10" fmla="*/ 78612 h 224642"/>
                <a:gd name="connsiteX11" fmla="*/ 5216 w 433849"/>
                <a:gd name="connsiteY11" fmla="*/ 15112 h 22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849" h="224642">
                  <a:moveTo>
                    <a:pt x="5216" y="15112"/>
                  </a:moveTo>
                  <a:cubicBezTo>
                    <a:pt x="-17538" y="15112"/>
                    <a:pt x="41199" y="63795"/>
                    <a:pt x="46491" y="78612"/>
                  </a:cubicBezTo>
                  <a:cubicBezTo>
                    <a:pt x="51783" y="93429"/>
                    <a:pt x="-7484" y="105600"/>
                    <a:pt x="36966" y="104012"/>
                  </a:cubicBezTo>
                  <a:cubicBezTo>
                    <a:pt x="81416" y="102425"/>
                    <a:pt x="281441" y="62208"/>
                    <a:pt x="313191" y="69087"/>
                  </a:cubicBezTo>
                  <a:cubicBezTo>
                    <a:pt x="344941" y="75966"/>
                    <a:pt x="248633" y="119887"/>
                    <a:pt x="227466" y="145287"/>
                  </a:cubicBezTo>
                  <a:cubicBezTo>
                    <a:pt x="206299" y="170687"/>
                    <a:pt x="186191" y="221487"/>
                    <a:pt x="186191" y="221487"/>
                  </a:cubicBezTo>
                  <a:cubicBezTo>
                    <a:pt x="180899" y="230483"/>
                    <a:pt x="156028" y="219370"/>
                    <a:pt x="195716" y="199262"/>
                  </a:cubicBezTo>
                  <a:cubicBezTo>
                    <a:pt x="235404" y="179154"/>
                    <a:pt x="392566" y="133645"/>
                    <a:pt x="424316" y="100837"/>
                  </a:cubicBezTo>
                  <a:cubicBezTo>
                    <a:pt x="456066" y="68029"/>
                    <a:pt x="399445" y="13524"/>
                    <a:pt x="386216" y="2412"/>
                  </a:cubicBezTo>
                  <a:cubicBezTo>
                    <a:pt x="372987" y="-8700"/>
                    <a:pt x="378808" y="21462"/>
                    <a:pt x="344941" y="34162"/>
                  </a:cubicBezTo>
                  <a:cubicBezTo>
                    <a:pt x="311074" y="46862"/>
                    <a:pt x="233816" y="80200"/>
                    <a:pt x="183016" y="78612"/>
                  </a:cubicBezTo>
                  <a:cubicBezTo>
                    <a:pt x="132216" y="77025"/>
                    <a:pt x="27970" y="15112"/>
                    <a:pt x="5216" y="15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ED2A4D6E-776B-0362-5322-B2C2378237D0}"/>
                </a:ext>
              </a:extLst>
            </p:cNvPr>
            <p:cNvSpPr/>
            <p:nvPr/>
          </p:nvSpPr>
          <p:spPr>
            <a:xfrm>
              <a:off x="6094930" y="6207565"/>
              <a:ext cx="183367" cy="164702"/>
            </a:xfrm>
            <a:custGeom>
              <a:avLst/>
              <a:gdLst>
                <a:gd name="connsiteX0" fmla="*/ 1070 w 183367"/>
                <a:gd name="connsiteY0" fmla="*/ 2735 h 164702"/>
                <a:gd name="connsiteX1" fmla="*/ 137595 w 183367"/>
                <a:gd name="connsiteY1" fmla="*/ 31310 h 164702"/>
                <a:gd name="connsiteX2" fmla="*/ 182045 w 183367"/>
                <a:gd name="connsiteY2" fmla="*/ 88460 h 164702"/>
                <a:gd name="connsiteX3" fmla="*/ 162995 w 183367"/>
                <a:gd name="connsiteY3" fmla="*/ 164660 h 164702"/>
                <a:gd name="connsiteX4" fmla="*/ 77270 w 183367"/>
                <a:gd name="connsiteY4" fmla="*/ 97985 h 164702"/>
                <a:gd name="connsiteX5" fmla="*/ 1070 w 183367"/>
                <a:gd name="connsiteY5" fmla="*/ 2735 h 16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67" h="164702">
                  <a:moveTo>
                    <a:pt x="1070" y="2735"/>
                  </a:moveTo>
                  <a:cubicBezTo>
                    <a:pt x="11124" y="-8377"/>
                    <a:pt x="107433" y="17023"/>
                    <a:pt x="137595" y="31310"/>
                  </a:cubicBezTo>
                  <a:cubicBezTo>
                    <a:pt x="167757" y="45597"/>
                    <a:pt x="177812" y="66235"/>
                    <a:pt x="182045" y="88460"/>
                  </a:cubicBezTo>
                  <a:cubicBezTo>
                    <a:pt x="186278" y="110685"/>
                    <a:pt x="180457" y="163073"/>
                    <a:pt x="162995" y="164660"/>
                  </a:cubicBezTo>
                  <a:cubicBezTo>
                    <a:pt x="145533" y="166247"/>
                    <a:pt x="100024" y="123385"/>
                    <a:pt x="77270" y="97985"/>
                  </a:cubicBezTo>
                  <a:cubicBezTo>
                    <a:pt x="54516" y="72585"/>
                    <a:pt x="-8984" y="13847"/>
                    <a:pt x="1070" y="2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6C940DA6-E4B3-D4D7-C2C7-8BAE74A61E39}"/>
                </a:ext>
              </a:extLst>
            </p:cNvPr>
            <p:cNvSpPr/>
            <p:nvPr/>
          </p:nvSpPr>
          <p:spPr>
            <a:xfrm>
              <a:off x="5993679" y="6331042"/>
              <a:ext cx="505766" cy="273525"/>
            </a:xfrm>
            <a:custGeom>
              <a:avLst/>
              <a:gdLst>
                <a:gd name="connsiteX0" fmla="*/ 721 w 505766"/>
                <a:gd name="connsiteY0" fmla="*/ 85633 h 273525"/>
                <a:gd name="connsiteX1" fmla="*/ 118196 w 505766"/>
                <a:gd name="connsiteY1" fmla="*/ 104683 h 273525"/>
                <a:gd name="connsiteX2" fmla="*/ 400771 w 505766"/>
                <a:gd name="connsiteY2" fmla="*/ 101508 h 273525"/>
                <a:gd name="connsiteX3" fmla="*/ 337271 w 505766"/>
                <a:gd name="connsiteY3" fmla="*/ 145958 h 273525"/>
                <a:gd name="connsiteX4" fmla="*/ 257896 w 505766"/>
                <a:gd name="connsiteY4" fmla="*/ 269783 h 273525"/>
                <a:gd name="connsiteX5" fmla="*/ 292821 w 505766"/>
                <a:gd name="connsiteY5" fmla="*/ 231683 h 273525"/>
                <a:gd name="connsiteX6" fmla="*/ 502371 w 505766"/>
                <a:gd name="connsiteY6" fmla="*/ 133258 h 273525"/>
                <a:gd name="connsiteX7" fmla="*/ 422996 w 505766"/>
                <a:gd name="connsiteY7" fmla="*/ 3083 h 273525"/>
                <a:gd name="connsiteX8" fmla="*/ 429346 w 505766"/>
                <a:gd name="connsiteY8" fmla="*/ 41183 h 273525"/>
                <a:gd name="connsiteX9" fmla="*/ 311871 w 505766"/>
                <a:gd name="connsiteY9" fmla="*/ 44358 h 273525"/>
                <a:gd name="connsiteX10" fmla="*/ 48346 w 505766"/>
                <a:gd name="connsiteY10" fmla="*/ 31658 h 273525"/>
                <a:gd name="connsiteX11" fmla="*/ 165821 w 505766"/>
                <a:gd name="connsiteY11" fmla="*/ 47533 h 273525"/>
                <a:gd name="connsiteX12" fmla="*/ 721 w 505766"/>
                <a:gd name="connsiteY12" fmla="*/ 85633 h 27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766" h="273525">
                  <a:moveTo>
                    <a:pt x="721" y="85633"/>
                  </a:moveTo>
                  <a:cubicBezTo>
                    <a:pt x="-7216" y="95158"/>
                    <a:pt x="51521" y="102037"/>
                    <a:pt x="118196" y="104683"/>
                  </a:cubicBezTo>
                  <a:cubicBezTo>
                    <a:pt x="184871" y="107329"/>
                    <a:pt x="364259" y="94629"/>
                    <a:pt x="400771" y="101508"/>
                  </a:cubicBezTo>
                  <a:cubicBezTo>
                    <a:pt x="437283" y="108387"/>
                    <a:pt x="361084" y="117912"/>
                    <a:pt x="337271" y="145958"/>
                  </a:cubicBezTo>
                  <a:cubicBezTo>
                    <a:pt x="313459" y="174004"/>
                    <a:pt x="265304" y="255496"/>
                    <a:pt x="257896" y="269783"/>
                  </a:cubicBezTo>
                  <a:cubicBezTo>
                    <a:pt x="250488" y="284070"/>
                    <a:pt x="252075" y="254437"/>
                    <a:pt x="292821" y="231683"/>
                  </a:cubicBezTo>
                  <a:cubicBezTo>
                    <a:pt x="333567" y="208929"/>
                    <a:pt x="480675" y="171358"/>
                    <a:pt x="502371" y="133258"/>
                  </a:cubicBezTo>
                  <a:cubicBezTo>
                    <a:pt x="524067" y="95158"/>
                    <a:pt x="435167" y="18429"/>
                    <a:pt x="422996" y="3083"/>
                  </a:cubicBezTo>
                  <a:cubicBezTo>
                    <a:pt x="410825" y="-12263"/>
                    <a:pt x="447867" y="34304"/>
                    <a:pt x="429346" y="41183"/>
                  </a:cubicBezTo>
                  <a:cubicBezTo>
                    <a:pt x="410825" y="48062"/>
                    <a:pt x="375371" y="45945"/>
                    <a:pt x="311871" y="44358"/>
                  </a:cubicBezTo>
                  <a:cubicBezTo>
                    <a:pt x="248371" y="42771"/>
                    <a:pt x="72688" y="31129"/>
                    <a:pt x="48346" y="31658"/>
                  </a:cubicBezTo>
                  <a:cubicBezTo>
                    <a:pt x="24004" y="32187"/>
                    <a:pt x="170583" y="40654"/>
                    <a:pt x="165821" y="47533"/>
                  </a:cubicBezTo>
                  <a:cubicBezTo>
                    <a:pt x="161059" y="54412"/>
                    <a:pt x="8658" y="76108"/>
                    <a:pt x="721" y="85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AE086D66-17C6-5BB8-94CB-CF9ED6C20DF0}"/>
                </a:ext>
              </a:extLst>
            </p:cNvPr>
            <p:cNvSpPr/>
            <p:nvPr/>
          </p:nvSpPr>
          <p:spPr>
            <a:xfrm>
              <a:off x="5962886" y="6383362"/>
              <a:ext cx="286329" cy="718211"/>
            </a:xfrm>
            <a:custGeom>
              <a:avLst/>
              <a:gdLst>
                <a:gd name="connsiteX0" fmla="*/ 164864 w 286329"/>
                <a:gd name="connsiteY0" fmla="*/ 1563 h 718211"/>
                <a:gd name="connsiteX1" fmla="*/ 266464 w 286329"/>
                <a:gd name="connsiteY1" fmla="*/ 90463 h 718211"/>
                <a:gd name="connsiteX2" fmla="*/ 263289 w 286329"/>
                <a:gd name="connsiteY2" fmla="*/ 131738 h 718211"/>
                <a:gd name="connsiteX3" fmla="*/ 285514 w 286329"/>
                <a:gd name="connsiteY3" fmla="*/ 503213 h 718211"/>
                <a:gd name="connsiteX4" fmla="*/ 279164 w 286329"/>
                <a:gd name="connsiteY4" fmla="*/ 455588 h 718211"/>
                <a:gd name="connsiteX5" fmla="*/ 256939 w 286329"/>
                <a:gd name="connsiteY5" fmla="*/ 573063 h 718211"/>
                <a:gd name="connsiteX6" fmla="*/ 148989 w 286329"/>
                <a:gd name="connsiteY6" fmla="*/ 715938 h 718211"/>
                <a:gd name="connsiteX7" fmla="*/ 168039 w 286329"/>
                <a:gd name="connsiteY7" fmla="*/ 658788 h 718211"/>
                <a:gd name="connsiteX8" fmla="*/ 142639 w 286329"/>
                <a:gd name="connsiteY8" fmla="*/ 630213 h 718211"/>
                <a:gd name="connsiteX9" fmla="*/ 6114 w 286329"/>
                <a:gd name="connsiteY9" fmla="*/ 471463 h 718211"/>
                <a:gd name="connsiteX10" fmla="*/ 34689 w 286329"/>
                <a:gd name="connsiteY10" fmla="*/ 503213 h 718211"/>
                <a:gd name="connsiteX11" fmla="*/ 133114 w 286329"/>
                <a:gd name="connsiteY11" fmla="*/ 560363 h 718211"/>
                <a:gd name="connsiteX12" fmla="*/ 164864 w 286329"/>
                <a:gd name="connsiteY12" fmla="*/ 461938 h 718211"/>
                <a:gd name="connsiteX13" fmla="*/ 190264 w 286329"/>
                <a:gd name="connsiteY13" fmla="*/ 173013 h 718211"/>
                <a:gd name="connsiteX14" fmla="*/ 164864 w 286329"/>
                <a:gd name="connsiteY14" fmla="*/ 1563 h 7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329" h="718211">
                  <a:moveTo>
                    <a:pt x="164864" y="1563"/>
                  </a:moveTo>
                  <a:cubicBezTo>
                    <a:pt x="177564" y="-12195"/>
                    <a:pt x="250060" y="68767"/>
                    <a:pt x="266464" y="90463"/>
                  </a:cubicBezTo>
                  <a:cubicBezTo>
                    <a:pt x="282868" y="112159"/>
                    <a:pt x="260114" y="62946"/>
                    <a:pt x="263289" y="131738"/>
                  </a:cubicBezTo>
                  <a:cubicBezTo>
                    <a:pt x="266464" y="200530"/>
                    <a:pt x="282868" y="449238"/>
                    <a:pt x="285514" y="503213"/>
                  </a:cubicBezTo>
                  <a:cubicBezTo>
                    <a:pt x="288160" y="557188"/>
                    <a:pt x="283926" y="443946"/>
                    <a:pt x="279164" y="455588"/>
                  </a:cubicBezTo>
                  <a:cubicBezTo>
                    <a:pt x="274402" y="467230"/>
                    <a:pt x="278635" y="529671"/>
                    <a:pt x="256939" y="573063"/>
                  </a:cubicBezTo>
                  <a:cubicBezTo>
                    <a:pt x="235243" y="616455"/>
                    <a:pt x="163806" y="701651"/>
                    <a:pt x="148989" y="715938"/>
                  </a:cubicBezTo>
                  <a:cubicBezTo>
                    <a:pt x="134172" y="730225"/>
                    <a:pt x="169097" y="673075"/>
                    <a:pt x="168039" y="658788"/>
                  </a:cubicBezTo>
                  <a:cubicBezTo>
                    <a:pt x="166981" y="644501"/>
                    <a:pt x="142639" y="630213"/>
                    <a:pt x="142639" y="630213"/>
                  </a:cubicBezTo>
                  <a:lnTo>
                    <a:pt x="6114" y="471463"/>
                  </a:lnTo>
                  <a:cubicBezTo>
                    <a:pt x="-11878" y="450296"/>
                    <a:pt x="13522" y="488396"/>
                    <a:pt x="34689" y="503213"/>
                  </a:cubicBezTo>
                  <a:cubicBezTo>
                    <a:pt x="55856" y="518030"/>
                    <a:pt x="111418" y="567242"/>
                    <a:pt x="133114" y="560363"/>
                  </a:cubicBezTo>
                  <a:cubicBezTo>
                    <a:pt x="154810" y="553484"/>
                    <a:pt x="155339" y="526496"/>
                    <a:pt x="164864" y="461938"/>
                  </a:cubicBezTo>
                  <a:cubicBezTo>
                    <a:pt x="174389" y="397380"/>
                    <a:pt x="189206" y="244980"/>
                    <a:pt x="190264" y="173013"/>
                  </a:cubicBezTo>
                  <a:cubicBezTo>
                    <a:pt x="191322" y="101046"/>
                    <a:pt x="152164" y="15321"/>
                    <a:pt x="164864" y="1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FFB10DBC-6DF4-E73B-97BE-0D6B3A9B6C18}"/>
              </a:ext>
            </a:extLst>
          </p:cNvPr>
          <p:cNvGrpSpPr/>
          <p:nvPr/>
        </p:nvGrpSpPr>
        <p:grpSpPr>
          <a:xfrm>
            <a:off x="3959775" y="6092192"/>
            <a:ext cx="1279496" cy="1093537"/>
            <a:chOff x="5354049" y="7210155"/>
            <a:chExt cx="1279496" cy="1093537"/>
          </a:xfrm>
        </p:grpSpPr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A96C4E5-45C8-AA6D-82ED-1B4242CA6C0D}"/>
                </a:ext>
              </a:extLst>
            </p:cNvPr>
            <p:cNvSpPr/>
            <p:nvPr/>
          </p:nvSpPr>
          <p:spPr>
            <a:xfrm>
              <a:off x="5572634" y="7336451"/>
              <a:ext cx="757469" cy="201139"/>
            </a:xfrm>
            <a:custGeom>
              <a:avLst/>
              <a:gdLst>
                <a:gd name="connsiteX0" fmla="*/ 2666 w 757469"/>
                <a:gd name="connsiteY0" fmla="*/ 93049 h 201139"/>
                <a:gd name="connsiteX1" fmla="*/ 107441 w 757469"/>
                <a:gd name="connsiteY1" fmla="*/ 169249 h 201139"/>
                <a:gd name="connsiteX2" fmla="*/ 31241 w 757469"/>
                <a:gd name="connsiteY2" fmla="*/ 200999 h 201139"/>
                <a:gd name="connsiteX3" fmla="*/ 723391 w 757469"/>
                <a:gd name="connsiteY3" fmla="*/ 178774 h 201139"/>
                <a:gd name="connsiteX4" fmla="*/ 644016 w 757469"/>
                <a:gd name="connsiteY4" fmla="*/ 131149 h 201139"/>
                <a:gd name="connsiteX5" fmla="*/ 580516 w 757469"/>
                <a:gd name="connsiteY5" fmla="*/ 974 h 201139"/>
                <a:gd name="connsiteX6" fmla="*/ 567816 w 757469"/>
                <a:gd name="connsiteY6" fmla="*/ 73999 h 201139"/>
                <a:gd name="connsiteX7" fmla="*/ 466216 w 757469"/>
                <a:gd name="connsiteY7" fmla="*/ 118449 h 201139"/>
                <a:gd name="connsiteX8" fmla="*/ 183641 w 757469"/>
                <a:gd name="connsiteY8" fmla="*/ 127974 h 201139"/>
                <a:gd name="connsiteX9" fmla="*/ 2666 w 757469"/>
                <a:gd name="connsiteY9" fmla="*/ 93049 h 20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469" h="201139">
                  <a:moveTo>
                    <a:pt x="2666" y="93049"/>
                  </a:moveTo>
                  <a:cubicBezTo>
                    <a:pt x="-10034" y="99928"/>
                    <a:pt x="102679" y="151257"/>
                    <a:pt x="107441" y="169249"/>
                  </a:cubicBezTo>
                  <a:cubicBezTo>
                    <a:pt x="112204" y="187241"/>
                    <a:pt x="-71417" y="199412"/>
                    <a:pt x="31241" y="200999"/>
                  </a:cubicBezTo>
                  <a:cubicBezTo>
                    <a:pt x="133899" y="202586"/>
                    <a:pt x="621262" y="190416"/>
                    <a:pt x="723391" y="178774"/>
                  </a:cubicBezTo>
                  <a:cubicBezTo>
                    <a:pt x="825520" y="167132"/>
                    <a:pt x="667828" y="160782"/>
                    <a:pt x="644016" y="131149"/>
                  </a:cubicBezTo>
                  <a:cubicBezTo>
                    <a:pt x="620204" y="101516"/>
                    <a:pt x="593216" y="10499"/>
                    <a:pt x="580516" y="974"/>
                  </a:cubicBezTo>
                  <a:cubicBezTo>
                    <a:pt x="567816" y="-8551"/>
                    <a:pt x="586866" y="54420"/>
                    <a:pt x="567816" y="73999"/>
                  </a:cubicBezTo>
                  <a:cubicBezTo>
                    <a:pt x="548766" y="93578"/>
                    <a:pt x="530245" y="109453"/>
                    <a:pt x="466216" y="118449"/>
                  </a:cubicBezTo>
                  <a:cubicBezTo>
                    <a:pt x="402187" y="127445"/>
                    <a:pt x="259841" y="130091"/>
                    <a:pt x="183641" y="127974"/>
                  </a:cubicBezTo>
                  <a:cubicBezTo>
                    <a:pt x="107441" y="125857"/>
                    <a:pt x="15366" y="86170"/>
                    <a:pt x="2666" y="9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51AC8119-1156-A37F-024E-3AD12D630CBD}"/>
                </a:ext>
              </a:extLst>
            </p:cNvPr>
            <p:cNvSpPr/>
            <p:nvPr/>
          </p:nvSpPr>
          <p:spPr>
            <a:xfrm>
              <a:off x="5436008" y="7588247"/>
              <a:ext cx="1075597" cy="188239"/>
            </a:xfrm>
            <a:custGeom>
              <a:avLst/>
              <a:gdLst>
                <a:gd name="connsiteX0" fmla="*/ 5942 w 1075597"/>
                <a:gd name="connsiteY0" fmla="*/ 82553 h 188239"/>
                <a:gd name="connsiteX1" fmla="*/ 132942 w 1075597"/>
                <a:gd name="connsiteY1" fmla="*/ 152403 h 188239"/>
                <a:gd name="connsiteX2" fmla="*/ 78967 w 1075597"/>
                <a:gd name="connsiteY2" fmla="*/ 187328 h 188239"/>
                <a:gd name="connsiteX3" fmla="*/ 1031467 w 1075597"/>
                <a:gd name="connsiteY3" fmla="*/ 117478 h 188239"/>
                <a:gd name="connsiteX4" fmla="*/ 910817 w 1075597"/>
                <a:gd name="connsiteY4" fmla="*/ 85728 h 188239"/>
                <a:gd name="connsiteX5" fmla="*/ 853667 w 1075597"/>
                <a:gd name="connsiteY5" fmla="*/ 3 h 188239"/>
                <a:gd name="connsiteX6" fmla="*/ 796517 w 1075597"/>
                <a:gd name="connsiteY6" fmla="*/ 82553 h 188239"/>
                <a:gd name="connsiteX7" fmla="*/ 291692 w 1075597"/>
                <a:gd name="connsiteY7" fmla="*/ 98428 h 188239"/>
                <a:gd name="connsiteX8" fmla="*/ 358367 w 1075597"/>
                <a:gd name="connsiteY8" fmla="*/ 114303 h 188239"/>
                <a:gd name="connsiteX9" fmla="*/ 5942 w 1075597"/>
                <a:gd name="connsiteY9" fmla="*/ 82553 h 18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597" h="188239">
                  <a:moveTo>
                    <a:pt x="5942" y="82553"/>
                  </a:moveTo>
                  <a:cubicBezTo>
                    <a:pt x="-31629" y="88903"/>
                    <a:pt x="120771" y="134941"/>
                    <a:pt x="132942" y="152403"/>
                  </a:cubicBezTo>
                  <a:cubicBezTo>
                    <a:pt x="145113" y="169865"/>
                    <a:pt x="-70787" y="193149"/>
                    <a:pt x="78967" y="187328"/>
                  </a:cubicBezTo>
                  <a:cubicBezTo>
                    <a:pt x="228721" y="181507"/>
                    <a:pt x="892825" y="134411"/>
                    <a:pt x="1031467" y="117478"/>
                  </a:cubicBezTo>
                  <a:cubicBezTo>
                    <a:pt x="1170109" y="100545"/>
                    <a:pt x="940450" y="105307"/>
                    <a:pt x="910817" y="85728"/>
                  </a:cubicBezTo>
                  <a:cubicBezTo>
                    <a:pt x="881184" y="66149"/>
                    <a:pt x="872717" y="532"/>
                    <a:pt x="853667" y="3"/>
                  </a:cubicBezTo>
                  <a:cubicBezTo>
                    <a:pt x="834617" y="-526"/>
                    <a:pt x="890179" y="66149"/>
                    <a:pt x="796517" y="82553"/>
                  </a:cubicBezTo>
                  <a:cubicBezTo>
                    <a:pt x="702855" y="98957"/>
                    <a:pt x="364717" y="93136"/>
                    <a:pt x="291692" y="98428"/>
                  </a:cubicBezTo>
                  <a:cubicBezTo>
                    <a:pt x="218667" y="103720"/>
                    <a:pt x="400171" y="114303"/>
                    <a:pt x="358367" y="114303"/>
                  </a:cubicBezTo>
                  <a:cubicBezTo>
                    <a:pt x="316563" y="114303"/>
                    <a:pt x="43513" y="76203"/>
                    <a:pt x="5942" y="82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5A91E1E-136B-B8DC-A19B-7F05001527A7}"/>
                </a:ext>
              </a:extLst>
            </p:cNvPr>
            <p:cNvSpPr/>
            <p:nvPr/>
          </p:nvSpPr>
          <p:spPr>
            <a:xfrm>
              <a:off x="5354049" y="7210155"/>
              <a:ext cx="749693" cy="1075002"/>
            </a:xfrm>
            <a:custGeom>
              <a:avLst/>
              <a:gdLst>
                <a:gd name="connsiteX0" fmla="*/ 513351 w 749693"/>
                <a:gd name="connsiteY0" fmla="*/ 270 h 1075002"/>
                <a:gd name="connsiteX1" fmla="*/ 545101 w 749693"/>
                <a:gd name="connsiteY1" fmla="*/ 155845 h 1075002"/>
                <a:gd name="connsiteX2" fmla="*/ 538751 w 749693"/>
                <a:gd name="connsiteY2" fmla="*/ 473345 h 1075002"/>
                <a:gd name="connsiteX3" fmla="*/ 478426 w 749693"/>
                <a:gd name="connsiteY3" fmla="*/ 651145 h 1075002"/>
                <a:gd name="connsiteX4" fmla="*/ 24401 w 749693"/>
                <a:gd name="connsiteY4" fmla="*/ 1057545 h 1075002"/>
                <a:gd name="connsiteX5" fmla="*/ 110126 w 749693"/>
                <a:gd name="connsiteY5" fmla="*/ 974995 h 1075002"/>
                <a:gd name="connsiteX6" fmla="*/ 522876 w 749693"/>
                <a:gd name="connsiteY6" fmla="*/ 740045 h 1075002"/>
                <a:gd name="connsiteX7" fmla="*/ 649876 w 749693"/>
                <a:gd name="connsiteY7" fmla="*/ 101870 h 1075002"/>
                <a:gd name="connsiteX8" fmla="*/ 745126 w 749693"/>
                <a:gd name="connsiteY8" fmla="*/ 117745 h 1075002"/>
                <a:gd name="connsiteX9" fmla="*/ 513351 w 749693"/>
                <a:gd name="connsiteY9" fmla="*/ 270 h 107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693" h="1075002">
                  <a:moveTo>
                    <a:pt x="513351" y="270"/>
                  </a:moveTo>
                  <a:cubicBezTo>
                    <a:pt x="480013" y="6620"/>
                    <a:pt x="540868" y="76999"/>
                    <a:pt x="545101" y="155845"/>
                  </a:cubicBezTo>
                  <a:cubicBezTo>
                    <a:pt x="549334" y="234691"/>
                    <a:pt x="549863" y="390795"/>
                    <a:pt x="538751" y="473345"/>
                  </a:cubicBezTo>
                  <a:cubicBezTo>
                    <a:pt x="527639" y="555895"/>
                    <a:pt x="564151" y="553778"/>
                    <a:pt x="478426" y="651145"/>
                  </a:cubicBezTo>
                  <a:cubicBezTo>
                    <a:pt x="392701" y="748512"/>
                    <a:pt x="85784" y="1003570"/>
                    <a:pt x="24401" y="1057545"/>
                  </a:cubicBezTo>
                  <a:cubicBezTo>
                    <a:pt x="-36982" y="1111520"/>
                    <a:pt x="27047" y="1027912"/>
                    <a:pt x="110126" y="974995"/>
                  </a:cubicBezTo>
                  <a:cubicBezTo>
                    <a:pt x="193205" y="922078"/>
                    <a:pt x="432918" y="885566"/>
                    <a:pt x="522876" y="740045"/>
                  </a:cubicBezTo>
                  <a:cubicBezTo>
                    <a:pt x="612834" y="594524"/>
                    <a:pt x="612834" y="205587"/>
                    <a:pt x="649876" y="101870"/>
                  </a:cubicBezTo>
                  <a:cubicBezTo>
                    <a:pt x="686918" y="-1847"/>
                    <a:pt x="769997" y="134149"/>
                    <a:pt x="745126" y="117745"/>
                  </a:cubicBezTo>
                  <a:cubicBezTo>
                    <a:pt x="720255" y="101341"/>
                    <a:pt x="546689" y="-6080"/>
                    <a:pt x="513351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46F082D7-625A-F15C-4490-6C2B8594BDD9}"/>
                </a:ext>
              </a:extLst>
            </p:cNvPr>
            <p:cNvSpPr/>
            <p:nvPr/>
          </p:nvSpPr>
          <p:spPr>
            <a:xfrm>
              <a:off x="5962891" y="7718073"/>
              <a:ext cx="670654" cy="585619"/>
            </a:xfrm>
            <a:custGeom>
              <a:avLst/>
              <a:gdLst>
                <a:gd name="connsiteX0" fmla="*/ 21984 w 670654"/>
                <a:gd name="connsiteY0" fmla="*/ 352 h 585619"/>
                <a:gd name="connsiteX1" fmla="*/ 171209 w 670654"/>
                <a:gd name="connsiteY1" fmla="*/ 216252 h 585619"/>
                <a:gd name="connsiteX2" fmla="*/ 323609 w 670654"/>
                <a:gd name="connsiteY2" fmla="*/ 368652 h 585619"/>
                <a:gd name="connsiteX3" fmla="*/ 647459 w 670654"/>
                <a:gd name="connsiteY3" fmla="*/ 460727 h 585619"/>
                <a:gd name="connsiteX4" fmla="*/ 596659 w 670654"/>
                <a:gd name="connsiteY4" fmla="*/ 457552 h 585619"/>
                <a:gd name="connsiteX5" fmla="*/ 212484 w 670654"/>
                <a:gd name="connsiteY5" fmla="*/ 581377 h 585619"/>
                <a:gd name="connsiteX6" fmla="*/ 295034 w 670654"/>
                <a:gd name="connsiteY6" fmla="*/ 546452 h 585619"/>
                <a:gd name="connsiteX7" fmla="*/ 215659 w 670654"/>
                <a:gd name="connsiteY7" fmla="*/ 444852 h 585619"/>
                <a:gd name="connsiteX8" fmla="*/ 18809 w 670654"/>
                <a:gd name="connsiteY8" fmla="*/ 171802 h 585619"/>
                <a:gd name="connsiteX9" fmla="*/ 21984 w 670654"/>
                <a:gd name="connsiteY9" fmla="*/ 352 h 58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654" h="585619">
                  <a:moveTo>
                    <a:pt x="21984" y="352"/>
                  </a:moveTo>
                  <a:cubicBezTo>
                    <a:pt x="47384" y="7760"/>
                    <a:pt x="120938" y="154869"/>
                    <a:pt x="171209" y="216252"/>
                  </a:cubicBezTo>
                  <a:cubicBezTo>
                    <a:pt x="221480" y="277635"/>
                    <a:pt x="244234" y="327906"/>
                    <a:pt x="323609" y="368652"/>
                  </a:cubicBezTo>
                  <a:cubicBezTo>
                    <a:pt x="402984" y="409398"/>
                    <a:pt x="601951" y="445910"/>
                    <a:pt x="647459" y="460727"/>
                  </a:cubicBezTo>
                  <a:cubicBezTo>
                    <a:pt x="692967" y="475544"/>
                    <a:pt x="669155" y="437444"/>
                    <a:pt x="596659" y="457552"/>
                  </a:cubicBezTo>
                  <a:cubicBezTo>
                    <a:pt x="524163" y="477660"/>
                    <a:pt x="262755" y="566560"/>
                    <a:pt x="212484" y="581377"/>
                  </a:cubicBezTo>
                  <a:cubicBezTo>
                    <a:pt x="162213" y="596194"/>
                    <a:pt x="294505" y="569206"/>
                    <a:pt x="295034" y="546452"/>
                  </a:cubicBezTo>
                  <a:cubicBezTo>
                    <a:pt x="295563" y="523698"/>
                    <a:pt x="261697" y="507294"/>
                    <a:pt x="215659" y="444852"/>
                  </a:cubicBezTo>
                  <a:cubicBezTo>
                    <a:pt x="169621" y="382410"/>
                    <a:pt x="47384" y="239535"/>
                    <a:pt x="18809" y="171802"/>
                  </a:cubicBezTo>
                  <a:cubicBezTo>
                    <a:pt x="-9766" y="104069"/>
                    <a:pt x="-3416" y="-7056"/>
                    <a:pt x="21984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A28B80D9-0E88-AA7F-3E00-24C785BEF2D1}"/>
              </a:ext>
            </a:extLst>
          </p:cNvPr>
          <p:cNvGrpSpPr/>
          <p:nvPr/>
        </p:nvGrpSpPr>
        <p:grpSpPr>
          <a:xfrm>
            <a:off x="5171328" y="8356599"/>
            <a:ext cx="1412332" cy="1123819"/>
            <a:chOff x="5171328" y="8356599"/>
            <a:chExt cx="1412332" cy="1123819"/>
          </a:xfrm>
        </p:grpSpPr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97EAB289-2306-57B0-39C9-F464B31C272C}"/>
                </a:ext>
              </a:extLst>
            </p:cNvPr>
            <p:cNvSpPr/>
            <p:nvPr/>
          </p:nvSpPr>
          <p:spPr>
            <a:xfrm>
              <a:off x="5469215" y="8427276"/>
              <a:ext cx="934934" cy="213308"/>
            </a:xfrm>
            <a:custGeom>
              <a:avLst/>
              <a:gdLst>
                <a:gd name="connsiteX0" fmla="*/ 10835 w 934934"/>
                <a:gd name="connsiteY0" fmla="*/ 142049 h 213308"/>
                <a:gd name="connsiteX1" fmla="*/ 179110 w 934934"/>
                <a:gd name="connsiteY1" fmla="*/ 205549 h 213308"/>
                <a:gd name="connsiteX2" fmla="*/ 706160 w 934934"/>
                <a:gd name="connsiteY2" fmla="*/ 211899 h 213308"/>
                <a:gd name="connsiteX3" fmla="*/ 623610 w 934934"/>
                <a:gd name="connsiteY3" fmla="*/ 202374 h 213308"/>
                <a:gd name="connsiteX4" fmla="*/ 925235 w 934934"/>
                <a:gd name="connsiteY4" fmla="*/ 176974 h 213308"/>
                <a:gd name="connsiteX5" fmla="*/ 855385 w 934934"/>
                <a:gd name="connsiteY5" fmla="*/ 142049 h 213308"/>
                <a:gd name="connsiteX6" fmla="*/ 801410 w 934934"/>
                <a:gd name="connsiteY6" fmla="*/ 2349 h 213308"/>
                <a:gd name="connsiteX7" fmla="*/ 798235 w 934934"/>
                <a:gd name="connsiteY7" fmla="*/ 59499 h 213308"/>
                <a:gd name="connsiteX8" fmla="*/ 766485 w 934934"/>
                <a:gd name="connsiteY8" fmla="*/ 126174 h 213308"/>
                <a:gd name="connsiteX9" fmla="*/ 379135 w 934934"/>
                <a:gd name="connsiteY9" fmla="*/ 145224 h 213308"/>
                <a:gd name="connsiteX10" fmla="*/ 442635 w 934934"/>
                <a:gd name="connsiteY10" fmla="*/ 154749 h 213308"/>
                <a:gd name="connsiteX11" fmla="*/ 10835 w 934934"/>
                <a:gd name="connsiteY11" fmla="*/ 142049 h 21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934" h="213308">
                  <a:moveTo>
                    <a:pt x="10835" y="142049"/>
                  </a:moveTo>
                  <a:cubicBezTo>
                    <a:pt x="-33086" y="150516"/>
                    <a:pt x="63222" y="193907"/>
                    <a:pt x="179110" y="205549"/>
                  </a:cubicBezTo>
                  <a:cubicBezTo>
                    <a:pt x="294998" y="217191"/>
                    <a:pt x="632077" y="212428"/>
                    <a:pt x="706160" y="211899"/>
                  </a:cubicBezTo>
                  <a:cubicBezTo>
                    <a:pt x="780243" y="211370"/>
                    <a:pt x="587098" y="208195"/>
                    <a:pt x="623610" y="202374"/>
                  </a:cubicBezTo>
                  <a:cubicBezTo>
                    <a:pt x="660122" y="196553"/>
                    <a:pt x="886606" y="187028"/>
                    <a:pt x="925235" y="176974"/>
                  </a:cubicBezTo>
                  <a:cubicBezTo>
                    <a:pt x="963864" y="166920"/>
                    <a:pt x="876023" y="171153"/>
                    <a:pt x="855385" y="142049"/>
                  </a:cubicBezTo>
                  <a:cubicBezTo>
                    <a:pt x="834748" y="112945"/>
                    <a:pt x="810935" y="16107"/>
                    <a:pt x="801410" y="2349"/>
                  </a:cubicBezTo>
                  <a:cubicBezTo>
                    <a:pt x="791885" y="-11409"/>
                    <a:pt x="804056" y="38862"/>
                    <a:pt x="798235" y="59499"/>
                  </a:cubicBezTo>
                  <a:cubicBezTo>
                    <a:pt x="792414" y="80136"/>
                    <a:pt x="836335" y="111887"/>
                    <a:pt x="766485" y="126174"/>
                  </a:cubicBezTo>
                  <a:cubicBezTo>
                    <a:pt x="696635" y="140461"/>
                    <a:pt x="433110" y="140461"/>
                    <a:pt x="379135" y="145224"/>
                  </a:cubicBezTo>
                  <a:cubicBezTo>
                    <a:pt x="325160" y="149987"/>
                    <a:pt x="501372" y="153691"/>
                    <a:pt x="442635" y="154749"/>
                  </a:cubicBezTo>
                  <a:cubicBezTo>
                    <a:pt x="383898" y="155807"/>
                    <a:pt x="54756" y="133582"/>
                    <a:pt x="10835" y="142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8C4A9CEE-B2CD-E589-1E10-27B374055CBF}"/>
                </a:ext>
              </a:extLst>
            </p:cNvPr>
            <p:cNvSpPr/>
            <p:nvPr/>
          </p:nvSpPr>
          <p:spPr>
            <a:xfrm>
              <a:off x="5639502" y="8663969"/>
              <a:ext cx="609353" cy="401383"/>
            </a:xfrm>
            <a:custGeom>
              <a:avLst/>
              <a:gdLst>
                <a:gd name="connsiteX0" fmla="*/ 8823 w 609353"/>
                <a:gd name="connsiteY0" fmla="*/ 48231 h 401383"/>
                <a:gd name="connsiteX1" fmla="*/ 377123 w 609353"/>
                <a:gd name="connsiteY1" fmla="*/ 45056 h 401383"/>
                <a:gd name="connsiteX2" fmla="*/ 510473 w 609353"/>
                <a:gd name="connsiteY2" fmla="*/ 22831 h 401383"/>
                <a:gd name="connsiteX3" fmla="*/ 488248 w 609353"/>
                <a:gd name="connsiteY3" fmla="*/ 606 h 401383"/>
                <a:gd name="connsiteX4" fmla="*/ 605723 w 609353"/>
                <a:gd name="connsiteY4" fmla="*/ 48231 h 401383"/>
                <a:gd name="connsiteX5" fmla="*/ 580323 w 609353"/>
                <a:gd name="connsiteY5" fmla="*/ 99031 h 401383"/>
                <a:gd name="connsiteX6" fmla="*/ 589848 w 609353"/>
                <a:gd name="connsiteY6" fmla="*/ 229206 h 401383"/>
                <a:gd name="connsiteX7" fmla="*/ 516823 w 609353"/>
                <a:gd name="connsiteY7" fmla="*/ 384781 h 401383"/>
                <a:gd name="connsiteX8" fmla="*/ 516823 w 609353"/>
                <a:gd name="connsiteY8" fmla="*/ 362556 h 401383"/>
                <a:gd name="connsiteX9" fmla="*/ 488248 w 609353"/>
                <a:gd name="connsiteY9" fmla="*/ 79981 h 401383"/>
                <a:gd name="connsiteX10" fmla="*/ 326323 w 609353"/>
                <a:gd name="connsiteY10" fmla="*/ 73631 h 401383"/>
                <a:gd name="connsiteX11" fmla="*/ 129473 w 609353"/>
                <a:gd name="connsiteY11" fmla="*/ 102206 h 401383"/>
                <a:gd name="connsiteX12" fmla="*/ 8823 w 609353"/>
                <a:gd name="connsiteY12" fmla="*/ 48231 h 4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353" h="401383">
                  <a:moveTo>
                    <a:pt x="8823" y="48231"/>
                  </a:moveTo>
                  <a:cubicBezTo>
                    <a:pt x="50098" y="38706"/>
                    <a:pt x="293515" y="49289"/>
                    <a:pt x="377123" y="45056"/>
                  </a:cubicBezTo>
                  <a:cubicBezTo>
                    <a:pt x="460731" y="40823"/>
                    <a:pt x="491952" y="30239"/>
                    <a:pt x="510473" y="22831"/>
                  </a:cubicBezTo>
                  <a:cubicBezTo>
                    <a:pt x="528994" y="15423"/>
                    <a:pt x="472373" y="-3627"/>
                    <a:pt x="488248" y="606"/>
                  </a:cubicBezTo>
                  <a:cubicBezTo>
                    <a:pt x="504123" y="4839"/>
                    <a:pt x="590377" y="31827"/>
                    <a:pt x="605723" y="48231"/>
                  </a:cubicBezTo>
                  <a:cubicBezTo>
                    <a:pt x="621069" y="64635"/>
                    <a:pt x="582969" y="68869"/>
                    <a:pt x="580323" y="99031"/>
                  </a:cubicBezTo>
                  <a:cubicBezTo>
                    <a:pt x="577677" y="129193"/>
                    <a:pt x="600431" y="181581"/>
                    <a:pt x="589848" y="229206"/>
                  </a:cubicBezTo>
                  <a:cubicBezTo>
                    <a:pt x="579265" y="276831"/>
                    <a:pt x="516823" y="384781"/>
                    <a:pt x="516823" y="384781"/>
                  </a:cubicBezTo>
                  <a:cubicBezTo>
                    <a:pt x="504652" y="407006"/>
                    <a:pt x="521585" y="413356"/>
                    <a:pt x="516823" y="362556"/>
                  </a:cubicBezTo>
                  <a:cubicBezTo>
                    <a:pt x="512061" y="311756"/>
                    <a:pt x="519998" y="128135"/>
                    <a:pt x="488248" y="79981"/>
                  </a:cubicBezTo>
                  <a:cubicBezTo>
                    <a:pt x="456498" y="31827"/>
                    <a:pt x="386119" y="69927"/>
                    <a:pt x="326323" y="73631"/>
                  </a:cubicBezTo>
                  <a:cubicBezTo>
                    <a:pt x="266527" y="77335"/>
                    <a:pt x="177098" y="103793"/>
                    <a:pt x="129473" y="102206"/>
                  </a:cubicBezTo>
                  <a:cubicBezTo>
                    <a:pt x="81848" y="100619"/>
                    <a:pt x="-32452" y="57756"/>
                    <a:pt x="8823" y="48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49D7BD9A-1470-B69B-41B6-9C9DD33E0E98}"/>
                </a:ext>
              </a:extLst>
            </p:cNvPr>
            <p:cNvSpPr/>
            <p:nvPr/>
          </p:nvSpPr>
          <p:spPr>
            <a:xfrm>
              <a:off x="5488245" y="8705631"/>
              <a:ext cx="1022302" cy="173256"/>
            </a:xfrm>
            <a:custGeom>
              <a:avLst/>
              <a:gdLst>
                <a:gd name="connsiteX0" fmla="*/ 1330 w 1022302"/>
                <a:gd name="connsiteY0" fmla="*/ 95469 h 173256"/>
                <a:gd name="connsiteX1" fmla="*/ 102930 w 1022302"/>
                <a:gd name="connsiteY1" fmla="*/ 165319 h 173256"/>
                <a:gd name="connsiteX2" fmla="*/ 17205 w 1022302"/>
                <a:gd name="connsiteY2" fmla="*/ 171669 h 173256"/>
                <a:gd name="connsiteX3" fmla="*/ 966530 w 1022302"/>
                <a:gd name="connsiteY3" fmla="*/ 139919 h 173256"/>
                <a:gd name="connsiteX4" fmla="*/ 906205 w 1022302"/>
                <a:gd name="connsiteY4" fmla="*/ 98644 h 173256"/>
                <a:gd name="connsiteX5" fmla="*/ 868105 w 1022302"/>
                <a:gd name="connsiteY5" fmla="*/ 219 h 173256"/>
                <a:gd name="connsiteX6" fmla="*/ 820480 w 1022302"/>
                <a:gd name="connsiteY6" fmla="*/ 73244 h 173256"/>
                <a:gd name="connsiteX7" fmla="*/ 531555 w 1022302"/>
                <a:gd name="connsiteY7" fmla="*/ 114519 h 173256"/>
                <a:gd name="connsiteX8" fmla="*/ 191830 w 1022302"/>
                <a:gd name="connsiteY8" fmla="*/ 111344 h 173256"/>
                <a:gd name="connsiteX9" fmla="*/ 1330 w 1022302"/>
                <a:gd name="connsiteY9" fmla="*/ 95469 h 1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302" h="173256">
                  <a:moveTo>
                    <a:pt x="1330" y="95469"/>
                  </a:moveTo>
                  <a:cubicBezTo>
                    <a:pt x="-13487" y="104465"/>
                    <a:pt x="100284" y="152619"/>
                    <a:pt x="102930" y="165319"/>
                  </a:cubicBezTo>
                  <a:cubicBezTo>
                    <a:pt x="105576" y="178019"/>
                    <a:pt x="17205" y="171669"/>
                    <a:pt x="17205" y="171669"/>
                  </a:cubicBezTo>
                  <a:lnTo>
                    <a:pt x="966530" y="139919"/>
                  </a:lnTo>
                  <a:cubicBezTo>
                    <a:pt x="1114697" y="127748"/>
                    <a:pt x="922609" y="121927"/>
                    <a:pt x="906205" y="98644"/>
                  </a:cubicBezTo>
                  <a:cubicBezTo>
                    <a:pt x="889801" y="75361"/>
                    <a:pt x="882392" y="4452"/>
                    <a:pt x="868105" y="219"/>
                  </a:cubicBezTo>
                  <a:cubicBezTo>
                    <a:pt x="853818" y="-4014"/>
                    <a:pt x="876572" y="54194"/>
                    <a:pt x="820480" y="73244"/>
                  </a:cubicBezTo>
                  <a:cubicBezTo>
                    <a:pt x="764388" y="92294"/>
                    <a:pt x="636330" y="108169"/>
                    <a:pt x="531555" y="114519"/>
                  </a:cubicBezTo>
                  <a:cubicBezTo>
                    <a:pt x="426780" y="120869"/>
                    <a:pt x="276497" y="110286"/>
                    <a:pt x="191830" y="111344"/>
                  </a:cubicBezTo>
                  <a:cubicBezTo>
                    <a:pt x="107163" y="112402"/>
                    <a:pt x="16147" y="86473"/>
                    <a:pt x="1330" y="95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7D52492E-39AC-61E7-B181-EB377C2F04C9}"/>
                </a:ext>
              </a:extLst>
            </p:cNvPr>
            <p:cNvSpPr/>
            <p:nvPr/>
          </p:nvSpPr>
          <p:spPr>
            <a:xfrm>
              <a:off x="5617027" y="8937625"/>
              <a:ext cx="648799" cy="54580"/>
            </a:xfrm>
            <a:custGeom>
              <a:avLst/>
              <a:gdLst>
                <a:gd name="connsiteX0" fmla="*/ 2723 w 648799"/>
                <a:gd name="connsiteY0" fmla="*/ 0 h 54580"/>
                <a:gd name="connsiteX1" fmla="*/ 91623 w 648799"/>
                <a:gd name="connsiteY1" fmla="*/ 41275 h 54580"/>
                <a:gd name="connsiteX2" fmla="*/ 605973 w 648799"/>
                <a:gd name="connsiteY2" fmla="*/ 53975 h 54580"/>
                <a:gd name="connsiteX3" fmla="*/ 583748 w 648799"/>
                <a:gd name="connsiteY3" fmla="*/ 25400 h 54580"/>
                <a:gd name="connsiteX4" fmla="*/ 291648 w 648799"/>
                <a:gd name="connsiteY4" fmla="*/ 12700 h 54580"/>
                <a:gd name="connsiteX5" fmla="*/ 2723 w 648799"/>
                <a:gd name="connsiteY5" fmla="*/ 0 h 5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799" h="54580">
                  <a:moveTo>
                    <a:pt x="2723" y="0"/>
                  </a:moveTo>
                  <a:cubicBezTo>
                    <a:pt x="-3098" y="16139"/>
                    <a:pt x="-8919" y="32279"/>
                    <a:pt x="91623" y="41275"/>
                  </a:cubicBezTo>
                  <a:cubicBezTo>
                    <a:pt x="192165" y="50271"/>
                    <a:pt x="523952" y="56621"/>
                    <a:pt x="605973" y="53975"/>
                  </a:cubicBezTo>
                  <a:cubicBezTo>
                    <a:pt x="687994" y="51329"/>
                    <a:pt x="636136" y="32279"/>
                    <a:pt x="583748" y="25400"/>
                  </a:cubicBezTo>
                  <a:cubicBezTo>
                    <a:pt x="531361" y="18521"/>
                    <a:pt x="291648" y="12700"/>
                    <a:pt x="291648" y="12700"/>
                  </a:cubicBezTo>
                  <a:lnTo>
                    <a:pt x="272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F699F60D-4BE1-60B7-3DD8-34E02DBF35FF}"/>
                </a:ext>
              </a:extLst>
            </p:cNvPr>
            <p:cNvSpPr/>
            <p:nvPr/>
          </p:nvSpPr>
          <p:spPr>
            <a:xfrm>
              <a:off x="5890320" y="8356599"/>
              <a:ext cx="141891" cy="612674"/>
            </a:xfrm>
            <a:custGeom>
              <a:avLst/>
              <a:gdLst>
                <a:gd name="connsiteX0" fmla="*/ 5655 w 141891"/>
                <a:gd name="connsiteY0" fmla="*/ 1 h 612674"/>
                <a:gd name="connsiteX1" fmla="*/ 24705 w 141891"/>
                <a:gd name="connsiteY1" fmla="*/ 133351 h 612674"/>
                <a:gd name="connsiteX2" fmla="*/ 24705 w 141891"/>
                <a:gd name="connsiteY2" fmla="*/ 558801 h 612674"/>
                <a:gd name="connsiteX3" fmla="*/ 72330 w 141891"/>
                <a:gd name="connsiteY3" fmla="*/ 600076 h 612674"/>
                <a:gd name="connsiteX4" fmla="*/ 81855 w 141891"/>
                <a:gd name="connsiteY4" fmla="*/ 568326 h 612674"/>
                <a:gd name="connsiteX5" fmla="*/ 97730 w 141891"/>
                <a:gd name="connsiteY5" fmla="*/ 155576 h 612674"/>
                <a:gd name="connsiteX6" fmla="*/ 139005 w 141891"/>
                <a:gd name="connsiteY6" fmla="*/ 130176 h 612674"/>
                <a:gd name="connsiteX7" fmla="*/ 5655 w 141891"/>
                <a:gd name="connsiteY7" fmla="*/ 1 h 61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91" h="612674">
                  <a:moveTo>
                    <a:pt x="5655" y="1"/>
                  </a:moveTo>
                  <a:cubicBezTo>
                    <a:pt x="-13395" y="530"/>
                    <a:pt x="21530" y="40218"/>
                    <a:pt x="24705" y="133351"/>
                  </a:cubicBezTo>
                  <a:cubicBezTo>
                    <a:pt x="27880" y="226484"/>
                    <a:pt x="16768" y="481014"/>
                    <a:pt x="24705" y="558801"/>
                  </a:cubicBezTo>
                  <a:cubicBezTo>
                    <a:pt x="32643" y="636589"/>
                    <a:pt x="72330" y="600076"/>
                    <a:pt x="72330" y="600076"/>
                  </a:cubicBezTo>
                  <a:cubicBezTo>
                    <a:pt x="81855" y="601664"/>
                    <a:pt x="77622" y="642409"/>
                    <a:pt x="81855" y="568326"/>
                  </a:cubicBezTo>
                  <a:cubicBezTo>
                    <a:pt x="86088" y="494243"/>
                    <a:pt x="88205" y="228601"/>
                    <a:pt x="97730" y="155576"/>
                  </a:cubicBezTo>
                  <a:cubicBezTo>
                    <a:pt x="107255" y="82551"/>
                    <a:pt x="153822" y="156105"/>
                    <a:pt x="139005" y="130176"/>
                  </a:cubicBezTo>
                  <a:cubicBezTo>
                    <a:pt x="124188" y="104247"/>
                    <a:pt x="24705" y="-528"/>
                    <a:pt x="56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CDEBFB7F-2951-A363-9EA7-0D06F9AFA69A}"/>
                </a:ext>
              </a:extLst>
            </p:cNvPr>
            <p:cNvSpPr/>
            <p:nvPr/>
          </p:nvSpPr>
          <p:spPr>
            <a:xfrm>
              <a:off x="5327947" y="9045394"/>
              <a:ext cx="1255713" cy="136773"/>
            </a:xfrm>
            <a:custGeom>
              <a:avLst/>
              <a:gdLst>
                <a:gd name="connsiteX0" fmla="*/ 9228 w 1255713"/>
                <a:gd name="connsiteY0" fmla="*/ 47806 h 136773"/>
                <a:gd name="connsiteX1" fmla="*/ 142578 w 1255713"/>
                <a:gd name="connsiteY1" fmla="*/ 111306 h 136773"/>
                <a:gd name="connsiteX2" fmla="*/ 60028 w 1255713"/>
                <a:gd name="connsiteY2" fmla="*/ 136706 h 136773"/>
                <a:gd name="connsiteX3" fmla="*/ 1196678 w 1255713"/>
                <a:gd name="connsiteY3" fmla="*/ 117656 h 136773"/>
                <a:gd name="connsiteX4" fmla="*/ 1088728 w 1255713"/>
                <a:gd name="connsiteY4" fmla="*/ 85906 h 136773"/>
                <a:gd name="connsiteX5" fmla="*/ 1044278 w 1255713"/>
                <a:gd name="connsiteY5" fmla="*/ 181 h 136773"/>
                <a:gd name="connsiteX6" fmla="*/ 942678 w 1255713"/>
                <a:gd name="connsiteY6" fmla="*/ 63681 h 136773"/>
                <a:gd name="connsiteX7" fmla="*/ 402928 w 1255713"/>
                <a:gd name="connsiteY7" fmla="*/ 79556 h 136773"/>
                <a:gd name="connsiteX8" fmla="*/ 9228 w 1255713"/>
                <a:gd name="connsiteY8" fmla="*/ 47806 h 13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13" h="136773">
                  <a:moveTo>
                    <a:pt x="9228" y="47806"/>
                  </a:moveTo>
                  <a:cubicBezTo>
                    <a:pt x="-34164" y="53098"/>
                    <a:pt x="134111" y="96489"/>
                    <a:pt x="142578" y="111306"/>
                  </a:cubicBezTo>
                  <a:cubicBezTo>
                    <a:pt x="151045" y="126123"/>
                    <a:pt x="-115655" y="135648"/>
                    <a:pt x="60028" y="136706"/>
                  </a:cubicBezTo>
                  <a:cubicBezTo>
                    <a:pt x="235711" y="137764"/>
                    <a:pt x="1025228" y="126123"/>
                    <a:pt x="1196678" y="117656"/>
                  </a:cubicBezTo>
                  <a:cubicBezTo>
                    <a:pt x="1368128" y="109189"/>
                    <a:pt x="1114128" y="105485"/>
                    <a:pt x="1088728" y="85906"/>
                  </a:cubicBezTo>
                  <a:cubicBezTo>
                    <a:pt x="1063328" y="66327"/>
                    <a:pt x="1068620" y="3885"/>
                    <a:pt x="1044278" y="181"/>
                  </a:cubicBezTo>
                  <a:cubicBezTo>
                    <a:pt x="1019936" y="-3523"/>
                    <a:pt x="1049570" y="50452"/>
                    <a:pt x="942678" y="63681"/>
                  </a:cubicBezTo>
                  <a:cubicBezTo>
                    <a:pt x="835786" y="76910"/>
                    <a:pt x="552682" y="81673"/>
                    <a:pt x="402928" y="79556"/>
                  </a:cubicBezTo>
                  <a:cubicBezTo>
                    <a:pt x="253174" y="77439"/>
                    <a:pt x="52620" y="42514"/>
                    <a:pt x="9228" y="47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959D9585-B091-3142-CAA9-6DEDC01A89F5}"/>
                </a:ext>
              </a:extLst>
            </p:cNvPr>
            <p:cNvSpPr/>
            <p:nvPr/>
          </p:nvSpPr>
          <p:spPr>
            <a:xfrm>
              <a:off x="5694537" y="8977923"/>
              <a:ext cx="240666" cy="374043"/>
            </a:xfrm>
            <a:custGeom>
              <a:avLst/>
              <a:gdLst>
                <a:gd name="connsiteX0" fmla="*/ 109363 w 240666"/>
                <a:gd name="connsiteY0" fmla="*/ 977 h 374043"/>
                <a:gd name="connsiteX1" fmla="*/ 239538 w 240666"/>
                <a:gd name="connsiteY1" fmla="*/ 67652 h 374043"/>
                <a:gd name="connsiteX2" fmla="*/ 163338 w 240666"/>
                <a:gd name="connsiteY2" fmla="*/ 121627 h 374043"/>
                <a:gd name="connsiteX3" fmla="*/ 7763 w 240666"/>
                <a:gd name="connsiteY3" fmla="*/ 362927 h 374043"/>
                <a:gd name="connsiteX4" fmla="*/ 29988 w 240666"/>
                <a:gd name="connsiteY4" fmla="*/ 312127 h 374043"/>
                <a:gd name="connsiteX5" fmla="*/ 87138 w 240666"/>
                <a:gd name="connsiteY5" fmla="*/ 121627 h 374043"/>
                <a:gd name="connsiteX6" fmla="*/ 109363 w 240666"/>
                <a:gd name="connsiteY6" fmla="*/ 977 h 3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666" h="374043">
                  <a:moveTo>
                    <a:pt x="109363" y="977"/>
                  </a:moveTo>
                  <a:cubicBezTo>
                    <a:pt x="134763" y="-8019"/>
                    <a:pt x="230542" y="47544"/>
                    <a:pt x="239538" y="67652"/>
                  </a:cubicBezTo>
                  <a:cubicBezTo>
                    <a:pt x="248534" y="87760"/>
                    <a:pt x="201967" y="72415"/>
                    <a:pt x="163338" y="121627"/>
                  </a:cubicBezTo>
                  <a:cubicBezTo>
                    <a:pt x="124709" y="170840"/>
                    <a:pt x="29988" y="331177"/>
                    <a:pt x="7763" y="362927"/>
                  </a:cubicBezTo>
                  <a:cubicBezTo>
                    <a:pt x="-14462" y="394677"/>
                    <a:pt x="16759" y="352344"/>
                    <a:pt x="29988" y="312127"/>
                  </a:cubicBezTo>
                  <a:cubicBezTo>
                    <a:pt x="43217" y="271910"/>
                    <a:pt x="69676" y="170839"/>
                    <a:pt x="87138" y="121627"/>
                  </a:cubicBezTo>
                  <a:cubicBezTo>
                    <a:pt x="104600" y="72415"/>
                    <a:pt x="83963" y="9973"/>
                    <a:pt x="109363" y="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73A5BBA-1919-C46C-67EB-7CC1ECA41FF0}"/>
                </a:ext>
              </a:extLst>
            </p:cNvPr>
            <p:cNvSpPr/>
            <p:nvPr/>
          </p:nvSpPr>
          <p:spPr>
            <a:xfrm>
              <a:off x="5733777" y="9257221"/>
              <a:ext cx="558469" cy="217154"/>
            </a:xfrm>
            <a:custGeom>
              <a:avLst/>
              <a:gdLst>
                <a:gd name="connsiteX0" fmla="*/ 3448 w 558469"/>
                <a:gd name="connsiteY0" fmla="*/ 7429 h 217154"/>
                <a:gd name="connsiteX1" fmla="*/ 193948 w 558469"/>
                <a:gd name="connsiteY1" fmla="*/ 26479 h 217154"/>
                <a:gd name="connsiteX2" fmla="*/ 447948 w 558469"/>
                <a:gd name="connsiteY2" fmla="*/ 105854 h 217154"/>
                <a:gd name="connsiteX3" fmla="*/ 552723 w 558469"/>
                <a:gd name="connsiteY3" fmla="*/ 172529 h 217154"/>
                <a:gd name="connsiteX4" fmla="*/ 536848 w 558469"/>
                <a:gd name="connsiteY4" fmla="*/ 216979 h 217154"/>
                <a:gd name="connsiteX5" fmla="*/ 470173 w 558469"/>
                <a:gd name="connsiteY5" fmla="*/ 182054 h 217154"/>
                <a:gd name="connsiteX6" fmla="*/ 301898 w 558469"/>
                <a:gd name="connsiteY6" fmla="*/ 51879 h 217154"/>
                <a:gd name="connsiteX7" fmla="*/ 359048 w 558469"/>
                <a:gd name="connsiteY7" fmla="*/ 140779 h 217154"/>
                <a:gd name="connsiteX8" fmla="*/ 3448 w 558469"/>
                <a:gd name="connsiteY8" fmla="*/ 7429 h 21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69" h="217154">
                  <a:moveTo>
                    <a:pt x="3448" y="7429"/>
                  </a:moveTo>
                  <a:cubicBezTo>
                    <a:pt x="-24069" y="-11621"/>
                    <a:pt x="119865" y="10075"/>
                    <a:pt x="193948" y="26479"/>
                  </a:cubicBezTo>
                  <a:cubicBezTo>
                    <a:pt x="268031" y="42883"/>
                    <a:pt x="388152" y="81512"/>
                    <a:pt x="447948" y="105854"/>
                  </a:cubicBezTo>
                  <a:cubicBezTo>
                    <a:pt x="507744" y="130196"/>
                    <a:pt x="537906" y="154008"/>
                    <a:pt x="552723" y="172529"/>
                  </a:cubicBezTo>
                  <a:cubicBezTo>
                    <a:pt x="567540" y="191050"/>
                    <a:pt x="550606" y="215392"/>
                    <a:pt x="536848" y="216979"/>
                  </a:cubicBezTo>
                  <a:cubicBezTo>
                    <a:pt x="523090" y="218566"/>
                    <a:pt x="509331" y="209571"/>
                    <a:pt x="470173" y="182054"/>
                  </a:cubicBezTo>
                  <a:cubicBezTo>
                    <a:pt x="431015" y="154537"/>
                    <a:pt x="320419" y="58758"/>
                    <a:pt x="301898" y="51879"/>
                  </a:cubicBezTo>
                  <a:cubicBezTo>
                    <a:pt x="283377" y="45000"/>
                    <a:pt x="408261" y="147129"/>
                    <a:pt x="359048" y="140779"/>
                  </a:cubicBezTo>
                  <a:cubicBezTo>
                    <a:pt x="309835" y="134429"/>
                    <a:pt x="30965" y="26479"/>
                    <a:pt x="3448" y="7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96AE192-D7B0-BEC6-6AC2-AC8C8F13C826}"/>
                </a:ext>
              </a:extLst>
            </p:cNvPr>
            <p:cNvSpPr/>
            <p:nvPr/>
          </p:nvSpPr>
          <p:spPr>
            <a:xfrm>
              <a:off x="5171328" y="9010417"/>
              <a:ext cx="1074369" cy="470001"/>
            </a:xfrm>
            <a:custGeom>
              <a:avLst/>
              <a:gdLst>
                <a:gd name="connsiteX0" fmla="*/ 861172 w 1074369"/>
                <a:gd name="connsiteY0" fmla="*/ 233 h 470001"/>
                <a:gd name="connsiteX1" fmla="*/ 867522 w 1074369"/>
                <a:gd name="connsiteY1" fmla="*/ 149458 h 470001"/>
                <a:gd name="connsiteX2" fmla="*/ 857997 w 1074369"/>
                <a:gd name="connsiteY2" fmla="*/ 244708 h 470001"/>
                <a:gd name="connsiteX3" fmla="*/ 734172 w 1074369"/>
                <a:gd name="connsiteY3" fmla="*/ 336783 h 470001"/>
                <a:gd name="connsiteX4" fmla="*/ 572247 w 1074369"/>
                <a:gd name="connsiteY4" fmla="*/ 403458 h 470001"/>
                <a:gd name="connsiteX5" fmla="*/ 10272 w 1074369"/>
                <a:gd name="connsiteY5" fmla="*/ 466958 h 470001"/>
                <a:gd name="connsiteX6" fmla="*/ 194422 w 1074369"/>
                <a:gd name="connsiteY6" fmla="*/ 460608 h 470001"/>
                <a:gd name="connsiteX7" fmla="*/ 759572 w 1074369"/>
                <a:gd name="connsiteY7" fmla="*/ 419333 h 470001"/>
                <a:gd name="connsiteX8" fmla="*/ 978647 w 1074369"/>
                <a:gd name="connsiteY8" fmla="*/ 95483 h 470001"/>
                <a:gd name="connsiteX9" fmla="*/ 1070722 w 1074369"/>
                <a:gd name="connsiteY9" fmla="*/ 114533 h 470001"/>
                <a:gd name="connsiteX10" fmla="*/ 861172 w 1074369"/>
                <a:gd name="connsiteY10" fmla="*/ 233 h 47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369" h="470001">
                  <a:moveTo>
                    <a:pt x="861172" y="233"/>
                  </a:moveTo>
                  <a:cubicBezTo>
                    <a:pt x="827305" y="6054"/>
                    <a:pt x="868051" y="108712"/>
                    <a:pt x="867522" y="149458"/>
                  </a:cubicBezTo>
                  <a:cubicBezTo>
                    <a:pt x="866993" y="190204"/>
                    <a:pt x="880222" y="213487"/>
                    <a:pt x="857997" y="244708"/>
                  </a:cubicBezTo>
                  <a:cubicBezTo>
                    <a:pt x="835772" y="275929"/>
                    <a:pt x="781797" y="310325"/>
                    <a:pt x="734172" y="336783"/>
                  </a:cubicBezTo>
                  <a:cubicBezTo>
                    <a:pt x="686547" y="363241"/>
                    <a:pt x="692897" y="381762"/>
                    <a:pt x="572247" y="403458"/>
                  </a:cubicBezTo>
                  <a:cubicBezTo>
                    <a:pt x="451597" y="425154"/>
                    <a:pt x="73243" y="457433"/>
                    <a:pt x="10272" y="466958"/>
                  </a:cubicBezTo>
                  <a:cubicBezTo>
                    <a:pt x="-52699" y="476483"/>
                    <a:pt x="194422" y="460608"/>
                    <a:pt x="194422" y="460608"/>
                  </a:cubicBezTo>
                  <a:cubicBezTo>
                    <a:pt x="319305" y="452671"/>
                    <a:pt x="628868" y="480187"/>
                    <a:pt x="759572" y="419333"/>
                  </a:cubicBezTo>
                  <a:cubicBezTo>
                    <a:pt x="890276" y="358479"/>
                    <a:pt x="926789" y="146283"/>
                    <a:pt x="978647" y="95483"/>
                  </a:cubicBezTo>
                  <a:cubicBezTo>
                    <a:pt x="1030505" y="44683"/>
                    <a:pt x="1089772" y="129879"/>
                    <a:pt x="1070722" y="114533"/>
                  </a:cubicBezTo>
                  <a:cubicBezTo>
                    <a:pt x="1051672" y="99187"/>
                    <a:pt x="895039" y="-5588"/>
                    <a:pt x="861172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1A3D6FB0-00E1-F178-A19C-63388AD129D9}"/>
              </a:ext>
            </a:extLst>
          </p:cNvPr>
          <p:cNvGrpSpPr/>
          <p:nvPr/>
        </p:nvGrpSpPr>
        <p:grpSpPr>
          <a:xfrm>
            <a:off x="7292890" y="1600715"/>
            <a:ext cx="817559" cy="1022692"/>
            <a:chOff x="7018364" y="2324081"/>
            <a:chExt cx="817559" cy="1022692"/>
          </a:xfrm>
        </p:grpSpPr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5086979-CDCA-4855-3B9B-026FED1F656D}"/>
                </a:ext>
              </a:extLst>
            </p:cNvPr>
            <p:cNvSpPr/>
            <p:nvPr/>
          </p:nvSpPr>
          <p:spPr>
            <a:xfrm>
              <a:off x="7018364" y="2511414"/>
              <a:ext cx="457152" cy="203873"/>
            </a:xfrm>
            <a:custGeom>
              <a:avLst/>
              <a:gdLst>
                <a:gd name="connsiteX0" fmla="*/ 7911 w 457152"/>
                <a:gd name="connsiteY0" fmla="*/ 11 h 203873"/>
                <a:gd name="connsiteX1" fmla="*/ 14261 w 457152"/>
                <a:gd name="connsiteY1" fmla="*/ 101611 h 203873"/>
                <a:gd name="connsiteX2" fmla="*/ 74586 w 457152"/>
                <a:gd name="connsiteY2" fmla="*/ 200036 h 203873"/>
                <a:gd name="connsiteX3" fmla="*/ 239686 w 457152"/>
                <a:gd name="connsiteY3" fmla="*/ 174636 h 203873"/>
                <a:gd name="connsiteX4" fmla="*/ 452411 w 457152"/>
                <a:gd name="connsiteY4" fmla="*/ 88911 h 203873"/>
                <a:gd name="connsiteX5" fmla="*/ 369861 w 457152"/>
                <a:gd name="connsiteY5" fmla="*/ 41286 h 203873"/>
                <a:gd name="connsiteX6" fmla="*/ 169836 w 457152"/>
                <a:gd name="connsiteY6" fmla="*/ 111136 h 203873"/>
                <a:gd name="connsiteX7" fmla="*/ 109511 w 457152"/>
                <a:gd name="connsiteY7" fmla="*/ 107961 h 203873"/>
                <a:gd name="connsiteX8" fmla="*/ 7911 w 457152"/>
                <a:gd name="connsiteY8" fmla="*/ 11 h 20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52" h="203873">
                  <a:moveTo>
                    <a:pt x="7911" y="11"/>
                  </a:moveTo>
                  <a:cubicBezTo>
                    <a:pt x="-7964" y="-1047"/>
                    <a:pt x="3149" y="68274"/>
                    <a:pt x="14261" y="101611"/>
                  </a:cubicBezTo>
                  <a:cubicBezTo>
                    <a:pt x="25373" y="134948"/>
                    <a:pt x="37015" y="187865"/>
                    <a:pt x="74586" y="200036"/>
                  </a:cubicBezTo>
                  <a:cubicBezTo>
                    <a:pt x="112157" y="212207"/>
                    <a:pt x="176715" y="193157"/>
                    <a:pt x="239686" y="174636"/>
                  </a:cubicBezTo>
                  <a:cubicBezTo>
                    <a:pt x="302657" y="156115"/>
                    <a:pt x="430715" y="111136"/>
                    <a:pt x="452411" y="88911"/>
                  </a:cubicBezTo>
                  <a:cubicBezTo>
                    <a:pt x="474107" y="66686"/>
                    <a:pt x="416957" y="37582"/>
                    <a:pt x="369861" y="41286"/>
                  </a:cubicBezTo>
                  <a:cubicBezTo>
                    <a:pt x="322765" y="44990"/>
                    <a:pt x="213228" y="100024"/>
                    <a:pt x="169836" y="111136"/>
                  </a:cubicBezTo>
                  <a:cubicBezTo>
                    <a:pt x="126444" y="122248"/>
                    <a:pt x="135969" y="121719"/>
                    <a:pt x="109511" y="107961"/>
                  </a:cubicBezTo>
                  <a:cubicBezTo>
                    <a:pt x="83053" y="94203"/>
                    <a:pt x="23786" y="1069"/>
                    <a:pt x="791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BFD608-BAE3-DA6F-4BF0-128841B11015}"/>
                </a:ext>
              </a:extLst>
            </p:cNvPr>
            <p:cNvSpPr/>
            <p:nvPr/>
          </p:nvSpPr>
          <p:spPr>
            <a:xfrm>
              <a:off x="7080371" y="2324081"/>
              <a:ext cx="286311" cy="1022692"/>
            </a:xfrm>
            <a:custGeom>
              <a:avLst/>
              <a:gdLst>
                <a:gd name="connsiteX0" fmla="*/ 139579 w 286311"/>
                <a:gd name="connsiteY0" fmla="*/ 19 h 1022692"/>
                <a:gd name="connsiteX1" fmla="*/ 193554 w 286311"/>
                <a:gd name="connsiteY1" fmla="*/ 146069 h 1022692"/>
                <a:gd name="connsiteX2" fmla="*/ 164979 w 286311"/>
                <a:gd name="connsiteY2" fmla="*/ 323869 h 1022692"/>
                <a:gd name="connsiteX3" fmla="*/ 190379 w 286311"/>
                <a:gd name="connsiteY3" fmla="*/ 295294 h 1022692"/>
                <a:gd name="connsiteX4" fmla="*/ 9404 w 286311"/>
                <a:gd name="connsiteY4" fmla="*/ 835044 h 1022692"/>
                <a:gd name="connsiteX5" fmla="*/ 31629 w 286311"/>
                <a:gd name="connsiteY5" fmla="*/ 1016019 h 1022692"/>
                <a:gd name="connsiteX6" fmla="*/ 82429 w 286311"/>
                <a:gd name="connsiteY6" fmla="*/ 933469 h 1022692"/>
                <a:gd name="connsiteX7" fmla="*/ 218954 w 286311"/>
                <a:gd name="connsiteY7" fmla="*/ 476269 h 1022692"/>
                <a:gd name="connsiteX8" fmla="*/ 285629 w 286311"/>
                <a:gd name="connsiteY8" fmla="*/ 155594 h 1022692"/>
                <a:gd name="connsiteX9" fmla="*/ 139579 w 286311"/>
                <a:gd name="connsiteY9" fmla="*/ 19 h 1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311" h="1022692">
                  <a:moveTo>
                    <a:pt x="139579" y="19"/>
                  </a:moveTo>
                  <a:cubicBezTo>
                    <a:pt x="124233" y="-1569"/>
                    <a:pt x="189321" y="92094"/>
                    <a:pt x="193554" y="146069"/>
                  </a:cubicBezTo>
                  <a:cubicBezTo>
                    <a:pt x="197787" y="200044"/>
                    <a:pt x="165508" y="298998"/>
                    <a:pt x="164979" y="323869"/>
                  </a:cubicBezTo>
                  <a:cubicBezTo>
                    <a:pt x="164450" y="348740"/>
                    <a:pt x="216308" y="210098"/>
                    <a:pt x="190379" y="295294"/>
                  </a:cubicBezTo>
                  <a:cubicBezTo>
                    <a:pt x="164450" y="380490"/>
                    <a:pt x="35862" y="714923"/>
                    <a:pt x="9404" y="835044"/>
                  </a:cubicBezTo>
                  <a:cubicBezTo>
                    <a:pt x="-17054" y="955165"/>
                    <a:pt x="19458" y="999615"/>
                    <a:pt x="31629" y="1016019"/>
                  </a:cubicBezTo>
                  <a:cubicBezTo>
                    <a:pt x="43800" y="1032423"/>
                    <a:pt x="51208" y="1023427"/>
                    <a:pt x="82429" y="933469"/>
                  </a:cubicBezTo>
                  <a:cubicBezTo>
                    <a:pt x="113650" y="843511"/>
                    <a:pt x="185087" y="605915"/>
                    <a:pt x="218954" y="476269"/>
                  </a:cubicBezTo>
                  <a:cubicBezTo>
                    <a:pt x="252821" y="346623"/>
                    <a:pt x="291979" y="233911"/>
                    <a:pt x="285629" y="155594"/>
                  </a:cubicBezTo>
                  <a:cubicBezTo>
                    <a:pt x="279279" y="77277"/>
                    <a:pt x="154925" y="1607"/>
                    <a:pt x="13957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D48C7F1-E180-D667-DF88-FE3468C00F5E}"/>
                </a:ext>
              </a:extLst>
            </p:cNvPr>
            <p:cNvSpPr/>
            <p:nvPr/>
          </p:nvSpPr>
          <p:spPr>
            <a:xfrm>
              <a:off x="7155083" y="2648654"/>
              <a:ext cx="680840" cy="625267"/>
            </a:xfrm>
            <a:custGeom>
              <a:avLst/>
              <a:gdLst>
                <a:gd name="connsiteX0" fmla="*/ 74392 w 680840"/>
                <a:gd name="connsiteY0" fmla="*/ 278696 h 625267"/>
                <a:gd name="connsiteX1" fmla="*/ 347442 w 680840"/>
                <a:gd name="connsiteY1" fmla="*/ 18346 h 625267"/>
                <a:gd name="connsiteX2" fmla="*/ 458567 w 680840"/>
                <a:gd name="connsiteY2" fmla="*/ 37396 h 625267"/>
                <a:gd name="connsiteX3" fmla="*/ 620492 w 680840"/>
                <a:gd name="connsiteY3" fmla="*/ 164396 h 625267"/>
                <a:gd name="connsiteX4" fmla="*/ 582392 w 680840"/>
                <a:gd name="connsiteY4" fmla="*/ 189796 h 625267"/>
                <a:gd name="connsiteX5" fmla="*/ 442692 w 680840"/>
                <a:gd name="connsiteY5" fmla="*/ 243771 h 625267"/>
                <a:gd name="connsiteX6" fmla="*/ 331567 w 680840"/>
                <a:gd name="connsiteY6" fmla="*/ 348546 h 625267"/>
                <a:gd name="connsiteX7" fmla="*/ 312517 w 680840"/>
                <a:gd name="connsiteY7" fmla="*/ 446971 h 625267"/>
                <a:gd name="connsiteX8" fmla="*/ 442692 w 680840"/>
                <a:gd name="connsiteY8" fmla="*/ 539046 h 625267"/>
                <a:gd name="connsiteX9" fmla="*/ 623667 w 680840"/>
                <a:gd name="connsiteY9" fmla="*/ 532696 h 625267"/>
                <a:gd name="connsiteX10" fmla="*/ 674467 w 680840"/>
                <a:gd name="connsiteY10" fmla="*/ 583496 h 625267"/>
                <a:gd name="connsiteX11" fmla="*/ 499842 w 680840"/>
                <a:gd name="connsiteY11" fmla="*/ 624771 h 625267"/>
                <a:gd name="connsiteX12" fmla="*/ 261717 w 680840"/>
                <a:gd name="connsiteY12" fmla="*/ 554921 h 625267"/>
                <a:gd name="connsiteX13" fmla="*/ 318867 w 680840"/>
                <a:gd name="connsiteY13" fmla="*/ 275521 h 625267"/>
                <a:gd name="connsiteX14" fmla="*/ 471267 w 680840"/>
                <a:gd name="connsiteY14" fmla="*/ 126296 h 625267"/>
                <a:gd name="connsiteX15" fmla="*/ 401417 w 680840"/>
                <a:gd name="connsiteY15" fmla="*/ 53271 h 625267"/>
                <a:gd name="connsiteX16" fmla="*/ 185517 w 680840"/>
                <a:gd name="connsiteY16" fmla="*/ 250121 h 625267"/>
                <a:gd name="connsiteX17" fmla="*/ 4542 w 680840"/>
                <a:gd name="connsiteY17" fmla="*/ 440621 h 625267"/>
                <a:gd name="connsiteX18" fmla="*/ 74392 w 680840"/>
                <a:gd name="connsiteY18" fmla="*/ 278696 h 6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840" h="625267">
                  <a:moveTo>
                    <a:pt x="74392" y="278696"/>
                  </a:moveTo>
                  <a:cubicBezTo>
                    <a:pt x="131542" y="208317"/>
                    <a:pt x="283413" y="58563"/>
                    <a:pt x="347442" y="18346"/>
                  </a:cubicBezTo>
                  <a:cubicBezTo>
                    <a:pt x="411471" y="-21871"/>
                    <a:pt x="413059" y="13054"/>
                    <a:pt x="458567" y="37396"/>
                  </a:cubicBezTo>
                  <a:cubicBezTo>
                    <a:pt x="504075" y="61738"/>
                    <a:pt x="599854" y="138996"/>
                    <a:pt x="620492" y="164396"/>
                  </a:cubicBezTo>
                  <a:cubicBezTo>
                    <a:pt x="641130" y="189796"/>
                    <a:pt x="612025" y="176567"/>
                    <a:pt x="582392" y="189796"/>
                  </a:cubicBezTo>
                  <a:cubicBezTo>
                    <a:pt x="552759" y="203025"/>
                    <a:pt x="484496" y="217313"/>
                    <a:pt x="442692" y="243771"/>
                  </a:cubicBezTo>
                  <a:cubicBezTo>
                    <a:pt x="400888" y="270229"/>
                    <a:pt x="353263" y="314679"/>
                    <a:pt x="331567" y="348546"/>
                  </a:cubicBezTo>
                  <a:cubicBezTo>
                    <a:pt x="309871" y="382413"/>
                    <a:pt x="293996" y="415221"/>
                    <a:pt x="312517" y="446971"/>
                  </a:cubicBezTo>
                  <a:cubicBezTo>
                    <a:pt x="331038" y="478721"/>
                    <a:pt x="390834" y="524759"/>
                    <a:pt x="442692" y="539046"/>
                  </a:cubicBezTo>
                  <a:cubicBezTo>
                    <a:pt x="494550" y="553333"/>
                    <a:pt x="585038" y="525288"/>
                    <a:pt x="623667" y="532696"/>
                  </a:cubicBezTo>
                  <a:cubicBezTo>
                    <a:pt x="662296" y="540104"/>
                    <a:pt x="695104" y="568150"/>
                    <a:pt x="674467" y="583496"/>
                  </a:cubicBezTo>
                  <a:cubicBezTo>
                    <a:pt x="653830" y="598842"/>
                    <a:pt x="568634" y="629533"/>
                    <a:pt x="499842" y="624771"/>
                  </a:cubicBezTo>
                  <a:cubicBezTo>
                    <a:pt x="431050" y="620009"/>
                    <a:pt x="291879" y="613129"/>
                    <a:pt x="261717" y="554921"/>
                  </a:cubicBezTo>
                  <a:cubicBezTo>
                    <a:pt x="231555" y="496713"/>
                    <a:pt x="283942" y="346958"/>
                    <a:pt x="318867" y="275521"/>
                  </a:cubicBezTo>
                  <a:cubicBezTo>
                    <a:pt x="353792" y="204084"/>
                    <a:pt x="457509" y="163338"/>
                    <a:pt x="471267" y="126296"/>
                  </a:cubicBezTo>
                  <a:cubicBezTo>
                    <a:pt x="485025" y="89254"/>
                    <a:pt x="449042" y="32633"/>
                    <a:pt x="401417" y="53271"/>
                  </a:cubicBezTo>
                  <a:cubicBezTo>
                    <a:pt x="353792" y="73908"/>
                    <a:pt x="251663" y="185563"/>
                    <a:pt x="185517" y="250121"/>
                  </a:cubicBezTo>
                  <a:cubicBezTo>
                    <a:pt x="119371" y="314679"/>
                    <a:pt x="20946" y="433742"/>
                    <a:pt x="4542" y="440621"/>
                  </a:cubicBezTo>
                  <a:cubicBezTo>
                    <a:pt x="-11862" y="447500"/>
                    <a:pt x="17242" y="349075"/>
                    <a:pt x="74392" y="278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13886528-8D9A-C2F0-6F87-6945D073E31E}"/>
              </a:ext>
            </a:extLst>
          </p:cNvPr>
          <p:cNvGrpSpPr/>
          <p:nvPr/>
        </p:nvGrpSpPr>
        <p:grpSpPr>
          <a:xfrm>
            <a:off x="6583660" y="5731836"/>
            <a:ext cx="793854" cy="971598"/>
            <a:chOff x="6968949" y="3600434"/>
            <a:chExt cx="793854" cy="971598"/>
          </a:xfrm>
        </p:grpSpPr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47B817B4-8344-B1B0-8CA9-B8D150BCCDDD}"/>
                </a:ext>
              </a:extLst>
            </p:cNvPr>
            <p:cNvSpPr/>
            <p:nvPr/>
          </p:nvSpPr>
          <p:spPr>
            <a:xfrm>
              <a:off x="6968949" y="3733101"/>
              <a:ext cx="793854" cy="420018"/>
            </a:xfrm>
            <a:custGeom>
              <a:avLst/>
              <a:gdLst>
                <a:gd name="connsiteX0" fmla="*/ 176 w 793854"/>
                <a:gd name="connsiteY0" fmla="*/ 137224 h 420018"/>
                <a:gd name="connsiteX1" fmla="*/ 139876 w 793854"/>
                <a:gd name="connsiteY1" fmla="*/ 232474 h 420018"/>
                <a:gd name="connsiteX2" fmla="*/ 311326 w 793854"/>
                <a:gd name="connsiteY2" fmla="*/ 213424 h 420018"/>
                <a:gd name="connsiteX3" fmla="*/ 231951 w 793854"/>
                <a:gd name="connsiteY3" fmla="*/ 315024 h 420018"/>
                <a:gd name="connsiteX4" fmla="*/ 222426 w 793854"/>
                <a:gd name="connsiteY4" fmla="*/ 368999 h 420018"/>
                <a:gd name="connsiteX5" fmla="*/ 263701 w 793854"/>
                <a:gd name="connsiteY5" fmla="*/ 400749 h 420018"/>
                <a:gd name="connsiteX6" fmla="*/ 533576 w 793854"/>
                <a:gd name="connsiteY6" fmla="*/ 410274 h 420018"/>
                <a:gd name="connsiteX7" fmla="*/ 781226 w 793854"/>
                <a:gd name="connsiteY7" fmla="*/ 257874 h 420018"/>
                <a:gd name="connsiteX8" fmla="*/ 746301 w 793854"/>
                <a:gd name="connsiteY8" fmla="*/ 210249 h 420018"/>
                <a:gd name="connsiteX9" fmla="*/ 647876 w 793854"/>
                <a:gd name="connsiteY9" fmla="*/ 143574 h 420018"/>
                <a:gd name="connsiteX10" fmla="*/ 514526 w 793854"/>
                <a:gd name="connsiteY10" fmla="*/ 699 h 420018"/>
                <a:gd name="connsiteX11" fmla="*/ 571676 w 793854"/>
                <a:gd name="connsiteY11" fmla="*/ 95949 h 420018"/>
                <a:gd name="connsiteX12" fmla="*/ 638351 w 793854"/>
                <a:gd name="connsiteY12" fmla="*/ 251524 h 420018"/>
                <a:gd name="connsiteX13" fmla="*/ 565326 w 793854"/>
                <a:gd name="connsiteY13" fmla="*/ 311849 h 420018"/>
                <a:gd name="connsiteX14" fmla="*/ 336726 w 793854"/>
                <a:gd name="connsiteY14" fmla="*/ 362649 h 420018"/>
                <a:gd name="connsiteX15" fmla="*/ 289101 w 793854"/>
                <a:gd name="connsiteY15" fmla="*/ 308674 h 420018"/>
                <a:gd name="connsiteX16" fmla="*/ 371651 w 793854"/>
                <a:gd name="connsiteY16" fmla="*/ 197549 h 420018"/>
                <a:gd name="connsiteX17" fmla="*/ 511351 w 793854"/>
                <a:gd name="connsiteY17" fmla="*/ 149924 h 420018"/>
                <a:gd name="connsiteX18" fmla="*/ 444676 w 793854"/>
                <a:gd name="connsiteY18" fmla="*/ 137224 h 420018"/>
                <a:gd name="connsiteX19" fmla="*/ 393876 w 793854"/>
                <a:gd name="connsiteY19" fmla="*/ 86424 h 420018"/>
                <a:gd name="connsiteX20" fmla="*/ 273226 w 793854"/>
                <a:gd name="connsiteY20" fmla="*/ 143574 h 420018"/>
                <a:gd name="connsiteX21" fmla="*/ 168451 w 793854"/>
                <a:gd name="connsiteY21" fmla="*/ 178499 h 420018"/>
                <a:gd name="connsiteX22" fmla="*/ 176 w 793854"/>
                <a:gd name="connsiteY22" fmla="*/ 137224 h 4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3854" h="420018">
                  <a:moveTo>
                    <a:pt x="176" y="137224"/>
                  </a:moveTo>
                  <a:cubicBezTo>
                    <a:pt x="-4586" y="146220"/>
                    <a:pt x="88018" y="219774"/>
                    <a:pt x="139876" y="232474"/>
                  </a:cubicBezTo>
                  <a:cubicBezTo>
                    <a:pt x="191734" y="245174"/>
                    <a:pt x="295980" y="199666"/>
                    <a:pt x="311326" y="213424"/>
                  </a:cubicBezTo>
                  <a:cubicBezTo>
                    <a:pt x="326672" y="227182"/>
                    <a:pt x="246768" y="289095"/>
                    <a:pt x="231951" y="315024"/>
                  </a:cubicBezTo>
                  <a:cubicBezTo>
                    <a:pt x="217134" y="340953"/>
                    <a:pt x="217134" y="354712"/>
                    <a:pt x="222426" y="368999"/>
                  </a:cubicBezTo>
                  <a:cubicBezTo>
                    <a:pt x="227718" y="383286"/>
                    <a:pt x="211843" y="393870"/>
                    <a:pt x="263701" y="400749"/>
                  </a:cubicBezTo>
                  <a:cubicBezTo>
                    <a:pt x="315559" y="407628"/>
                    <a:pt x="447322" y="434087"/>
                    <a:pt x="533576" y="410274"/>
                  </a:cubicBezTo>
                  <a:cubicBezTo>
                    <a:pt x="619830" y="386462"/>
                    <a:pt x="745772" y="291211"/>
                    <a:pt x="781226" y="257874"/>
                  </a:cubicBezTo>
                  <a:cubicBezTo>
                    <a:pt x="816680" y="224537"/>
                    <a:pt x="768526" y="229299"/>
                    <a:pt x="746301" y="210249"/>
                  </a:cubicBezTo>
                  <a:cubicBezTo>
                    <a:pt x="724076" y="191199"/>
                    <a:pt x="686505" y="178499"/>
                    <a:pt x="647876" y="143574"/>
                  </a:cubicBezTo>
                  <a:cubicBezTo>
                    <a:pt x="609247" y="108649"/>
                    <a:pt x="527226" y="8636"/>
                    <a:pt x="514526" y="699"/>
                  </a:cubicBezTo>
                  <a:cubicBezTo>
                    <a:pt x="501826" y="-7238"/>
                    <a:pt x="551039" y="54145"/>
                    <a:pt x="571676" y="95949"/>
                  </a:cubicBezTo>
                  <a:cubicBezTo>
                    <a:pt x="592314" y="137753"/>
                    <a:pt x="639409" y="215541"/>
                    <a:pt x="638351" y="251524"/>
                  </a:cubicBezTo>
                  <a:cubicBezTo>
                    <a:pt x="637293" y="287507"/>
                    <a:pt x="615597" y="293328"/>
                    <a:pt x="565326" y="311849"/>
                  </a:cubicBezTo>
                  <a:cubicBezTo>
                    <a:pt x="515055" y="330370"/>
                    <a:pt x="382763" y="363178"/>
                    <a:pt x="336726" y="362649"/>
                  </a:cubicBezTo>
                  <a:cubicBezTo>
                    <a:pt x="290689" y="362120"/>
                    <a:pt x="283280" y="336191"/>
                    <a:pt x="289101" y="308674"/>
                  </a:cubicBezTo>
                  <a:cubicBezTo>
                    <a:pt x="294922" y="281157"/>
                    <a:pt x="334609" y="224007"/>
                    <a:pt x="371651" y="197549"/>
                  </a:cubicBezTo>
                  <a:cubicBezTo>
                    <a:pt x="408693" y="171091"/>
                    <a:pt x="499180" y="159978"/>
                    <a:pt x="511351" y="149924"/>
                  </a:cubicBezTo>
                  <a:cubicBezTo>
                    <a:pt x="523522" y="139870"/>
                    <a:pt x="464255" y="147807"/>
                    <a:pt x="444676" y="137224"/>
                  </a:cubicBezTo>
                  <a:cubicBezTo>
                    <a:pt x="425097" y="126641"/>
                    <a:pt x="422451" y="85366"/>
                    <a:pt x="393876" y="86424"/>
                  </a:cubicBezTo>
                  <a:cubicBezTo>
                    <a:pt x="365301" y="87482"/>
                    <a:pt x="310797" y="128228"/>
                    <a:pt x="273226" y="143574"/>
                  </a:cubicBezTo>
                  <a:cubicBezTo>
                    <a:pt x="235655" y="158920"/>
                    <a:pt x="209726" y="180086"/>
                    <a:pt x="168451" y="178499"/>
                  </a:cubicBezTo>
                  <a:cubicBezTo>
                    <a:pt x="127176" y="176912"/>
                    <a:pt x="4938" y="128228"/>
                    <a:pt x="176" y="137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44BA5EA3-E13A-29FF-5C1D-D19B887AE5DE}"/>
                </a:ext>
              </a:extLst>
            </p:cNvPr>
            <p:cNvSpPr/>
            <p:nvPr/>
          </p:nvSpPr>
          <p:spPr>
            <a:xfrm>
              <a:off x="7312021" y="3600434"/>
              <a:ext cx="193196" cy="853680"/>
            </a:xfrm>
            <a:custGeom>
              <a:avLst/>
              <a:gdLst>
                <a:gd name="connsiteX0" fmla="*/ 4 w 193196"/>
                <a:gd name="connsiteY0" fmla="*/ 28591 h 853680"/>
                <a:gd name="connsiteX1" fmla="*/ 79379 w 193196"/>
                <a:gd name="connsiteY1" fmla="*/ 63516 h 853680"/>
                <a:gd name="connsiteX2" fmla="*/ 123829 w 193196"/>
                <a:gd name="connsiteY2" fmla="*/ 219091 h 853680"/>
                <a:gd name="connsiteX3" fmla="*/ 114304 w 193196"/>
                <a:gd name="connsiteY3" fmla="*/ 444516 h 853680"/>
                <a:gd name="connsiteX4" fmla="*/ 117479 w 193196"/>
                <a:gd name="connsiteY4" fmla="*/ 844566 h 853680"/>
                <a:gd name="connsiteX5" fmla="*/ 171454 w 193196"/>
                <a:gd name="connsiteY5" fmla="*/ 669941 h 853680"/>
                <a:gd name="connsiteX6" fmla="*/ 187329 w 193196"/>
                <a:gd name="connsiteY6" fmla="*/ 66691 h 853680"/>
                <a:gd name="connsiteX7" fmla="*/ 76204 w 193196"/>
                <a:gd name="connsiteY7" fmla="*/ 9541 h 853680"/>
                <a:gd name="connsiteX8" fmla="*/ 4 w 193196"/>
                <a:gd name="connsiteY8" fmla="*/ 28591 h 8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96" h="853680">
                  <a:moveTo>
                    <a:pt x="4" y="28591"/>
                  </a:moveTo>
                  <a:cubicBezTo>
                    <a:pt x="533" y="37587"/>
                    <a:pt x="58742" y="31766"/>
                    <a:pt x="79379" y="63516"/>
                  </a:cubicBezTo>
                  <a:cubicBezTo>
                    <a:pt x="100016" y="95266"/>
                    <a:pt x="118008" y="155591"/>
                    <a:pt x="123829" y="219091"/>
                  </a:cubicBezTo>
                  <a:cubicBezTo>
                    <a:pt x="129650" y="282591"/>
                    <a:pt x="115362" y="340270"/>
                    <a:pt x="114304" y="444516"/>
                  </a:cubicBezTo>
                  <a:cubicBezTo>
                    <a:pt x="113246" y="548762"/>
                    <a:pt x="107954" y="806995"/>
                    <a:pt x="117479" y="844566"/>
                  </a:cubicBezTo>
                  <a:cubicBezTo>
                    <a:pt x="127004" y="882137"/>
                    <a:pt x="159812" y="799587"/>
                    <a:pt x="171454" y="669941"/>
                  </a:cubicBezTo>
                  <a:cubicBezTo>
                    <a:pt x="183096" y="540295"/>
                    <a:pt x="203204" y="176758"/>
                    <a:pt x="187329" y="66691"/>
                  </a:cubicBezTo>
                  <a:cubicBezTo>
                    <a:pt x="171454" y="-43376"/>
                    <a:pt x="102133" y="18008"/>
                    <a:pt x="76204" y="9541"/>
                  </a:cubicBezTo>
                  <a:cubicBezTo>
                    <a:pt x="50275" y="1074"/>
                    <a:pt x="-525" y="19595"/>
                    <a:pt x="4" y="28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4756CCE3-AFB8-0E4F-445A-1CE569791D09}"/>
                </a:ext>
              </a:extLst>
            </p:cNvPr>
            <p:cNvSpPr/>
            <p:nvPr/>
          </p:nvSpPr>
          <p:spPr>
            <a:xfrm>
              <a:off x="7146625" y="4298216"/>
              <a:ext cx="368600" cy="246627"/>
            </a:xfrm>
            <a:custGeom>
              <a:avLst/>
              <a:gdLst>
                <a:gd name="connsiteX0" fmla="*/ 368600 w 368600"/>
                <a:gd name="connsiteY0" fmla="*/ 105509 h 246627"/>
                <a:gd name="connsiteX1" fmla="*/ 320975 w 368600"/>
                <a:gd name="connsiteY1" fmla="*/ 172184 h 246627"/>
                <a:gd name="connsiteX2" fmla="*/ 206675 w 368600"/>
                <a:gd name="connsiteY2" fmla="*/ 242034 h 246627"/>
                <a:gd name="connsiteX3" fmla="*/ 66975 w 368600"/>
                <a:gd name="connsiteY3" fmla="*/ 232509 h 246627"/>
                <a:gd name="connsiteX4" fmla="*/ 9825 w 368600"/>
                <a:gd name="connsiteY4" fmla="*/ 172184 h 246627"/>
                <a:gd name="connsiteX5" fmla="*/ 13000 w 368600"/>
                <a:gd name="connsiteY5" fmla="*/ 111859 h 246627"/>
                <a:gd name="connsiteX6" fmla="*/ 136825 w 368600"/>
                <a:gd name="connsiteY6" fmla="*/ 64234 h 246627"/>
                <a:gd name="connsiteX7" fmla="*/ 95550 w 368600"/>
                <a:gd name="connsiteY7" fmla="*/ 95984 h 246627"/>
                <a:gd name="connsiteX8" fmla="*/ 47925 w 368600"/>
                <a:gd name="connsiteY8" fmla="*/ 143609 h 246627"/>
                <a:gd name="connsiteX9" fmla="*/ 101900 w 368600"/>
                <a:gd name="connsiteY9" fmla="*/ 162659 h 246627"/>
                <a:gd name="connsiteX10" fmla="*/ 267000 w 368600"/>
                <a:gd name="connsiteY10" fmla="*/ 153134 h 246627"/>
                <a:gd name="connsiteX11" fmla="*/ 320975 w 368600"/>
                <a:gd name="connsiteY11" fmla="*/ 734 h 246627"/>
                <a:gd name="connsiteX12" fmla="*/ 368600 w 368600"/>
                <a:gd name="connsiteY12" fmla="*/ 105509 h 2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600" h="246627">
                  <a:moveTo>
                    <a:pt x="368600" y="105509"/>
                  </a:moveTo>
                  <a:cubicBezTo>
                    <a:pt x="368600" y="134084"/>
                    <a:pt x="347962" y="149430"/>
                    <a:pt x="320975" y="172184"/>
                  </a:cubicBezTo>
                  <a:cubicBezTo>
                    <a:pt x="293987" y="194938"/>
                    <a:pt x="249008" y="231980"/>
                    <a:pt x="206675" y="242034"/>
                  </a:cubicBezTo>
                  <a:cubicBezTo>
                    <a:pt x="164342" y="252088"/>
                    <a:pt x="99783" y="244151"/>
                    <a:pt x="66975" y="232509"/>
                  </a:cubicBezTo>
                  <a:cubicBezTo>
                    <a:pt x="34167" y="220867"/>
                    <a:pt x="18821" y="192292"/>
                    <a:pt x="9825" y="172184"/>
                  </a:cubicBezTo>
                  <a:cubicBezTo>
                    <a:pt x="829" y="152076"/>
                    <a:pt x="-8167" y="129851"/>
                    <a:pt x="13000" y="111859"/>
                  </a:cubicBezTo>
                  <a:cubicBezTo>
                    <a:pt x="34167" y="93867"/>
                    <a:pt x="123067" y="66880"/>
                    <a:pt x="136825" y="64234"/>
                  </a:cubicBezTo>
                  <a:cubicBezTo>
                    <a:pt x="150583" y="61588"/>
                    <a:pt x="110367" y="82755"/>
                    <a:pt x="95550" y="95984"/>
                  </a:cubicBezTo>
                  <a:cubicBezTo>
                    <a:pt x="80733" y="109213"/>
                    <a:pt x="46867" y="132497"/>
                    <a:pt x="47925" y="143609"/>
                  </a:cubicBezTo>
                  <a:cubicBezTo>
                    <a:pt x="48983" y="154721"/>
                    <a:pt x="65388" y="161072"/>
                    <a:pt x="101900" y="162659"/>
                  </a:cubicBezTo>
                  <a:cubicBezTo>
                    <a:pt x="138412" y="164246"/>
                    <a:pt x="230487" y="180122"/>
                    <a:pt x="267000" y="153134"/>
                  </a:cubicBezTo>
                  <a:cubicBezTo>
                    <a:pt x="303513" y="126146"/>
                    <a:pt x="304042" y="10259"/>
                    <a:pt x="320975" y="734"/>
                  </a:cubicBezTo>
                  <a:cubicBezTo>
                    <a:pt x="337908" y="-8791"/>
                    <a:pt x="368600" y="76934"/>
                    <a:pt x="368600" y="10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02654992-D270-CE5F-7079-885C87DECF9B}"/>
                </a:ext>
              </a:extLst>
            </p:cNvPr>
            <p:cNvSpPr/>
            <p:nvPr/>
          </p:nvSpPr>
          <p:spPr>
            <a:xfrm>
              <a:off x="7191375" y="4346137"/>
              <a:ext cx="496581" cy="225895"/>
            </a:xfrm>
            <a:custGeom>
              <a:avLst/>
              <a:gdLst>
                <a:gd name="connsiteX0" fmla="*/ 0 w 496581"/>
                <a:gd name="connsiteY0" fmla="*/ 38538 h 225895"/>
                <a:gd name="connsiteX1" fmla="*/ 193675 w 496581"/>
                <a:gd name="connsiteY1" fmla="*/ 438 h 225895"/>
                <a:gd name="connsiteX2" fmla="*/ 361950 w 496581"/>
                <a:gd name="connsiteY2" fmla="*/ 67113 h 225895"/>
                <a:gd name="connsiteX3" fmla="*/ 358775 w 496581"/>
                <a:gd name="connsiteY3" fmla="*/ 38538 h 225895"/>
                <a:gd name="connsiteX4" fmla="*/ 479425 w 496581"/>
                <a:gd name="connsiteY4" fmla="*/ 136963 h 225895"/>
                <a:gd name="connsiteX5" fmla="*/ 482600 w 496581"/>
                <a:gd name="connsiteY5" fmla="*/ 225863 h 225895"/>
                <a:gd name="connsiteX6" fmla="*/ 355600 w 496581"/>
                <a:gd name="connsiteY6" fmla="*/ 146488 h 225895"/>
                <a:gd name="connsiteX7" fmla="*/ 282575 w 496581"/>
                <a:gd name="connsiteY7" fmla="*/ 82988 h 225895"/>
                <a:gd name="connsiteX8" fmla="*/ 193675 w 496581"/>
                <a:gd name="connsiteY8" fmla="*/ 44888 h 225895"/>
                <a:gd name="connsiteX9" fmla="*/ 0 w 496581"/>
                <a:gd name="connsiteY9" fmla="*/ 38538 h 2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581" h="225895">
                  <a:moveTo>
                    <a:pt x="0" y="38538"/>
                  </a:moveTo>
                  <a:cubicBezTo>
                    <a:pt x="0" y="31130"/>
                    <a:pt x="133350" y="-4325"/>
                    <a:pt x="193675" y="438"/>
                  </a:cubicBezTo>
                  <a:cubicBezTo>
                    <a:pt x="254000" y="5200"/>
                    <a:pt x="334433" y="60763"/>
                    <a:pt x="361950" y="67113"/>
                  </a:cubicBezTo>
                  <a:cubicBezTo>
                    <a:pt x="389467" y="73463"/>
                    <a:pt x="339196" y="26896"/>
                    <a:pt x="358775" y="38538"/>
                  </a:cubicBezTo>
                  <a:cubicBezTo>
                    <a:pt x="378354" y="50180"/>
                    <a:pt x="458788" y="105742"/>
                    <a:pt x="479425" y="136963"/>
                  </a:cubicBezTo>
                  <a:cubicBezTo>
                    <a:pt x="500062" y="168184"/>
                    <a:pt x="503237" y="224276"/>
                    <a:pt x="482600" y="225863"/>
                  </a:cubicBezTo>
                  <a:cubicBezTo>
                    <a:pt x="461963" y="227450"/>
                    <a:pt x="388937" y="170300"/>
                    <a:pt x="355600" y="146488"/>
                  </a:cubicBezTo>
                  <a:cubicBezTo>
                    <a:pt x="322263" y="122676"/>
                    <a:pt x="309563" y="99921"/>
                    <a:pt x="282575" y="82988"/>
                  </a:cubicBezTo>
                  <a:cubicBezTo>
                    <a:pt x="255588" y="66055"/>
                    <a:pt x="239183" y="48592"/>
                    <a:pt x="193675" y="44888"/>
                  </a:cubicBezTo>
                  <a:cubicBezTo>
                    <a:pt x="148167" y="41184"/>
                    <a:pt x="0" y="45946"/>
                    <a:pt x="0" y="38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82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レストランで肩を組んで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8ADC2448-A134-C79B-17C2-478D6825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" y="-1"/>
            <a:ext cx="12801601" cy="9601201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BBD6907-DACC-A95A-3FFC-4C215ED2341F}"/>
              </a:ext>
            </a:extLst>
          </p:cNvPr>
          <p:cNvSpPr/>
          <p:nvPr/>
        </p:nvSpPr>
        <p:spPr>
          <a:xfrm>
            <a:off x="5320276" y="4639390"/>
            <a:ext cx="890045" cy="256104"/>
          </a:xfrm>
          <a:custGeom>
            <a:avLst/>
            <a:gdLst>
              <a:gd name="connsiteX0" fmla="*/ 1024 w 890045"/>
              <a:gd name="connsiteY0" fmla="*/ 56435 h 256104"/>
              <a:gd name="connsiteX1" fmla="*/ 324874 w 890045"/>
              <a:gd name="connsiteY1" fmla="*/ 2460 h 256104"/>
              <a:gd name="connsiteX2" fmla="*/ 467749 w 890045"/>
              <a:gd name="connsiteY2" fmla="*/ 8810 h 256104"/>
              <a:gd name="connsiteX3" fmla="*/ 486799 w 890045"/>
              <a:gd name="connsiteY3" fmla="*/ 5635 h 256104"/>
              <a:gd name="connsiteX4" fmla="*/ 505849 w 890045"/>
              <a:gd name="connsiteY4" fmla="*/ 59610 h 256104"/>
              <a:gd name="connsiteX5" fmla="*/ 705874 w 890045"/>
              <a:gd name="connsiteY5" fmla="*/ 154860 h 256104"/>
              <a:gd name="connsiteX6" fmla="*/ 588399 w 890045"/>
              <a:gd name="connsiteY6" fmla="*/ 113585 h 256104"/>
              <a:gd name="connsiteX7" fmla="*/ 753499 w 890045"/>
              <a:gd name="connsiteY7" fmla="*/ 221535 h 256104"/>
              <a:gd name="connsiteX8" fmla="*/ 890024 w 890045"/>
              <a:gd name="connsiteY8" fmla="*/ 253285 h 256104"/>
              <a:gd name="connsiteX9" fmla="*/ 743974 w 890045"/>
              <a:gd name="connsiteY9" fmla="*/ 243760 h 256104"/>
              <a:gd name="connsiteX10" fmla="*/ 610624 w 890045"/>
              <a:gd name="connsiteY10" fmla="*/ 158035 h 256104"/>
              <a:gd name="connsiteX11" fmla="*/ 426474 w 890045"/>
              <a:gd name="connsiteY11" fmla="*/ 135810 h 256104"/>
              <a:gd name="connsiteX12" fmla="*/ 509024 w 890045"/>
              <a:gd name="connsiteY12" fmla="*/ 100885 h 256104"/>
              <a:gd name="connsiteX13" fmla="*/ 296299 w 890045"/>
              <a:gd name="connsiteY13" fmla="*/ 72310 h 256104"/>
              <a:gd name="connsiteX14" fmla="*/ 86749 w 890045"/>
              <a:gd name="connsiteY14" fmla="*/ 113585 h 256104"/>
              <a:gd name="connsiteX15" fmla="*/ 216924 w 890045"/>
              <a:gd name="connsiteY15" fmla="*/ 50085 h 256104"/>
              <a:gd name="connsiteX16" fmla="*/ 1024 w 890045"/>
              <a:gd name="connsiteY16" fmla="*/ 56435 h 2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0045" h="256104">
                <a:moveTo>
                  <a:pt x="1024" y="56435"/>
                </a:moveTo>
                <a:cubicBezTo>
                  <a:pt x="19016" y="48497"/>
                  <a:pt x="247087" y="10397"/>
                  <a:pt x="324874" y="2460"/>
                </a:cubicBezTo>
                <a:cubicBezTo>
                  <a:pt x="402662" y="-5478"/>
                  <a:pt x="440762" y="8281"/>
                  <a:pt x="467749" y="8810"/>
                </a:cubicBezTo>
                <a:cubicBezTo>
                  <a:pt x="494736" y="9339"/>
                  <a:pt x="480449" y="-2832"/>
                  <a:pt x="486799" y="5635"/>
                </a:cubicBezTo>
                <a:cubicBezTo>
                  <a:pt x="493149" y="14102"/>
                  <a:pt x="469337" y="34739"/>
                  <a:pt x="505849" y="59610"/>
                </a:cubicBezTo>
                <a:cubicBezTo>
                  <a:pt x="542361" y="84481"/>
                  <a:pt x="692116" y="145864"/>
                  <a:pt x="705874" y="154860"/>
                </a:cubicBezTo>
                <a:cubicBezTo>
                  <a:pt x="719632" y="163856"/>
                  <a:pt x="580462" y="102473"/>
                  <a:pt x="588399" y="113585"/>
                </a:cubicBezTo>
                <a:cubicBezTo>
                  <a:pt x="596337" y="124698"/>
                  <a:pt x="703228" y="198252"/>
                  <a:pt x="753499" y="221535"/>
                </a:cubicBezTo>
                <a:cubicBezTo>
                  <a:pt x="803770" y="244818"/>
                  <a:pt x="891611" y="249581"/>
                  <a:pt x="890024" y="253285"/>
                </a:cubicBezTo>
                <a:cubicBezTo>
                  <a:pt x="888437" y="256989"/>
                  <a:pt x="790541" y="259635"/>
                  <a:pt x="743974" y="243760"/>
                </a:cubicBezTo>
                <a:cubicBezTo>
                  <a:pt x="697407" y="227885"/>
                  <a:pt x="663541" y="176027"/>
                  <a:pt x="610624" y="158035"/>
                </a:cubicBezTo>
                <a:cubicBezTo>
                  <a:pt x="557707" y="140043"/>
                  <a:pt x="443407" y="145335"/>
                  <a:pt x="426474" y="135810"/>
                </a:cubicBezTo>
                <a:cubicBezTo>
                  <a:pt x="409541" y="126285"/>
                  <a:pt x="530720" y="111468"/>
                  <a:pt x="509024" y="100885"/>
                </a:cubicBezTo>
                <a:cubicBezTo>
                  <a:pt x="487328" y="90302"/>
                  <a:pt x="366678" y="70193"/>
                  <a:pt x="296299" y="72310"/>
                </a:cubicBezTo>
                <a:cubicBezTo>
                  <a:pt x="225920" y="74427"/>
                  <a:pt x="99978" y="117289"/>
                  <a:pt x="86749" y="113585"/>
                </a:cubicBezTo>
                <a:cubicBezTo>
                  <a:pt x="73520" y="109881"/>
                  <a:pt x="225920" y="61727"/>
                  <a:pt x="216924" y="50085"/>
                </a:cubicBezTo>
                <a:cubicBezTo>
                  <a:pt x="207928" y="38443"/>
                  <a:pt x="-16968" y="64373"/>
                  <a:pt x="1024" y="56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0EFB1F4-FBEE-1F1B-6F3C-BB69DD1FA21D}"/>
              </a:ext>
            </a:extLst>
          </p:cNvPr>
          <p:cNvSpPr/>
          <p:nvPr/>
        </p:nvSpPr>
        <p:spPr>
          <a:xfrm>
            <a:off x="3844633" y="4299424"/>
            <a:ext cx="937412" cy="301811"/>
          </a:xfrm>
          <a:custGeom>
            <a:avLst/>
            <a:gdLst>
              <a:gd name="connsiteX0" fmla="*/ 292 w 937412"/>
              <a:gd name="connsiteY0" fmla="*/ 94776 h 301811"/>
              <a:gd name="connsiteX1" fmla="*/ 228892 w 937412"/>
              <a:gd name="connsiteY1" fmla="*/ 69376 h 301811"/>
              <a:gd name="connsiteX2" fmla="*/ 152692 w 937412"/>
              <a:gd name="connsiteY2" fmla="*/ 82076 h 301811"/>
              <a:gd name="connsiteX3" fmla="*/ 517817 w 937412"/>
              <a:gd name="connsiteY3" fmla="*/ 2701 h 301811"/>
              <a:gd name="connsiteX4" fmla="*/ 444792 w 937412"/>
              <a:gd name="connsiteY4" fmla="*/ 21751 h 301811"/>
              <a:gd name="connsiteX5" fmla="*/ 647992 w 937412"/>
              <a:gd name="connsiteY5" fmla="*/ 53501 h 301811"/>
              <a:gd name="connsiteX6" fmla="*/ 644817 w 937412"/>
              <a:gd name="connsiteY6" fmla="*/ 78901 h 301811"/>
              <a:gd name="connsiteX7" fmla="*/ 787692 w 937412"/>
              <a:gd name="connsiteY7" fmla="*/ 132876 h 301811"/>
              <a:gd name="connsiteX8" fmla="*/ 752767 w 937412"/>
              <a:gd name="connsiteY8" fmla="*/ 148751 h 301811"/>
              <a:gd name="connsiteX9" fmla="*/ 936917 w 937412"/>
              <a:gd name="connsiteY9" fmla="*/ 301151 h 301811"/>
              <a:gd name="connsiteX10" fmla="*/ 794042 w 937412"/>
              <a:gd name="connsiteY10" fmla="*/ 199551 h 301811"/>
              <a:gd name="connsiteX11" fmla="*/ 432092 w 937412"/>
              <a:gd name="connsiteY11" fmla="*/ 91601 h 301811"/>
              <a:gd name="connsiteX12" fmla="*/ 546392 w 937412"/>
              <a:gd name="connsiteY12" fmla="*/ 164626 h 301811"/>
              <a:gd name="connsiteX13" fmla="*/ 343192 w 937412"/>
              <a:gd name="connsiteY13" fmla="*/ 123351 h 301811"/>
              <a:gd name="connsiteX14" fmla="*/ 419392 w 937412"/>
              <a:gd name="connsiteY14" fmla="*/ 88426 h 301811"/>
              <a:gd name="connsiteX15" fmla="*/ 219367 w 937412"/>
              <a:gd name="connsiteY15" fmla="*/ 104301 h 301811"/>
              <a:gd name="connsiteX16" fmla="*/ 76492 w 937412"/>
              <a:gd name="connsiteY16" fmla="*/ 110651 h 301811"/>
              <a:gd name="connsiteX17" fmla="*/ 178092 w 937412"/>
              <a:gd name="connsiteY17" fmla="*/ 85251 h 301811"/>
              <a:gd name="connsiteX18" fmla="*/ 292 w 937412"/>
              <a:gd name="connsiteY18" fmla="*/ 94776 h 3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7412" h="301811">
                <a:moveTo>
                  <a:pt x="292" y="94776"/>
                </a:moveTo>
                <a:cubicBezTo>
                  <a:pt x="8759" y="92130"/>
                  <a:pt x="203492" y="71493"/>
                  <a:pt x="228892" y="69376"/>
                </a:cubicBezTo>
                <a:cubicBezTo>
                  <a:pt x="254292" y="67259"/>
                  <a:pt x="104538" y="93188"/>
                  <a:pt x="152692" y="82076"/>
                </a:cubicBezTo>
                <a:cubicBezTo>
                  <a:pt x="200846" y="70963"/>
                  <a:pt x="469134" y="12755"/>
                  <a:pt x="517817" y="2701"/>
                </a:cubicBezTo>
                <a:cubicBezTo>
                  <a:pt x="566500" y="-7353"/>
                  <a:pt x="423096" y="13284"/>
                  <a:pt x="444792" y="21751"/>
                </a:cubicBezTo>
                <a:cubicBezTo>
                  <a:pt x="466488" y="30218"/>
                  <a:pt x="614655" y="43976"/>
                  <a:pt x="647992" y="53501"/>
                </a:cubicBezTo>
                <a:cubicBezTo>
                  <a:pt x="681330" y="63026"/>
                  <a:pt x="621534" y="65672"/>
                  <a:pt x="644817" y="78901"/>
                </a:cubicBezTo>
                <a:cubicBezTo>
                  <a:pt x="668100" y="92130"/>
                  <a:pt x="769700" y="121234"/>
                  <a:pt x="787692" y="132876"/>
                </a:cubicBezTo>
                <a:cubicBezTo>
                  <a:pt x="805684" y="144518"/>
                  <a:pt x="727896" y="120705"/>
                  <a:pt x="752767" y="148751"/>
                </a:cubicBezTo>
                <a:cubicBezTo>
                  <a:pt x="777638" y="176797"/>
                  <a:pt x="930038" y="292684"/>
                  <a:pt x="936917" y="301151"/>
                </a:cubicBezTo>
                <a:cubicBezTo>
                  <a:pt x="943796" y="309618"/>
                  <a:pt x="878180" y="234476"/>
                  <a:pt x="794042" y="199551"/>
                </a:cubicBezTo>
                <a:cubicBezTo>
                  <a:pt x="709905" y="164626"/>
                  <a:pt x="473367" y="97422"/>
                  <a:pt x="432092" y="91601"/>
                </a:cubicBezTo>
                <a:cubicBezTo>
                  <a:pt x="390817" y="85780"/>
                  <a:pt x="561209" y="159334"/>
                  <a:pt x="546392" y="164626"/>
                </a:cubicBezTo>
                <a:cubicBezTo>
                  <a:pt x="531575" y="169918"/>
                  <a:pt x="364359" y="136051"/>
                  <a:pt x="343192" y="123351"/>
                </a:cubicBezTo>
                <a:cubicBezTo>
                  <a:pt x="322025" y="110651"/>
                  <a:pt x="440030" y="91601"/>
                  <a:pt x="419392" y="88426"/>
                </a:cubicBezTo>
                <a:cubicBezTo>
                  <a:pt x="398755" y="85251"/>
                  <a:pt x="276517" y="100597"/>
                  <a:pt x="219367" y="104301"/>
                </a:cubicBezTo>
                <a:cubicBezTo>
                  <a:pt x="162217" y="108005"/>
                  <a:pt x="83371" y="113826"/>
                  <a:pt x="76492" y="110651"/>
                </a:cubicBezTo>
                <a:cubicBezTo>
                  <a:pt x="69613" y="107476"/>
                  <a:pt x="186029" y="89484"/>
                  <a:pt x="178092" y="85251"/>
                </a:cubicBezTo>
                <a:cubicBezTo>
                  <a:pt x="170155" y="81018"/>
                  <a:pt x="-8175" y="97422"/>
                  <a:pt x="292" y="94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0686BAC-2DCD-E401-C727-E4BB26E1CBAB}"/>
              </a:ext>
            </a:extLst>
          </p:cNvPr>
          <p:cNvSpPr/>
          <p:nvPr/>
        </p:nvSpPr>
        <p:spPr>
          <a:xfrm>
            <a:off x="5116212" y="4511188"/>
            <a:ext cx="138417" cy="599549"/>
          </a:xfrm>
          <a:custGeom>
            <a:avLst/>
            <a:gdLst>
              <a:gd name="connsiteX0" fmla="*/ 138413 w 138417"/>
              <a:gd name="connsiteY0" fmla="*/ 487 h 599549"/>
              <a:gd name="connsiteX1" fmla="*/ 71738 w 138417"/>
              <a:gd name="connsiteY1" fmla="*/ 162412 h 599549"/>
              <a:gd name="connsiteX2" fmla="*/ 33638 w 138417"/>
              <a:gd name="connsiteY2" fmla="*/ 403712 h 599549"/>
              <a:gd name="connsiteX3" fmla="*/ 8238 w 138417"/>
              <a:gd name="connsiteY3" fmla="*/ 298937 h 599549"/>
              <a:gd name="connsiteX4" fmla="*/ 36813 w 138417"/>
              <a:gd name="connsiteY4" fmla="*/ 597387 h 599549"/>
              <a:gd name="connsiteX5" fmla="*/ 20938 w 138417"/>
              <a:gd name="connsiteY5" fmla="*/ 422762 h 599549"/>
              <a:gd name="connsiteX6" fmla="*/ 1888 w 138417"/>
              <a:gd name="connsiteY6" fmla="*/ 219562 h 599549"/>
              <a:gd name="connsiteX7" fmla="*/ 8238 w 138417"/>
              <a:gd name="connsiteY7" fmla="*/ 302112 h 599549"/>
              <a:gd name="connsiteX8" fmla="*/ 68563 w 138417"/>
              <a:gd name="connsiteY8" fmla="*/ 117962 h 599549"/>
              <a:gd name="connsiteX9" fmla="*/ 138413 w 138417"/>
              <a:gd name="connsiteY9" fmla="*/ 487 h 59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17" h="599549">
                <a:moveTo>
                  <a:pt x="138413" y="487"/>
                </a:moveTo>
                <a:cubicBezTo>
                  <a:pt x="138942" y="7895"/>
                  <a:pt x="89200" y="95208"/>
                  <a:pt x="71738" y="162412"/>
                </a:cubicBezTo>
                <a:cubicBezTo>
                  <a:pt x="54275" y="229616"/>
                  <a:pt x="44221" y="380958"/>
                  <a:pt x="33638" y="403712"/>
                </a:cubicBezTo>
                <a:cubicBezTo>
                  <a:pt x="23055" y="426466"/>
                  <a:pt x="7709" y="266658"/>
                  <a:pt x="8238" y="298937"/>
                </a:cubicBezTo>
                <a:cubicBezTo>
                  <a:pt x="8767" y="331216"/>
                  <a:pt x="34696" y="576750"/>
                  <a:pt x="36813" y="597387"/>
                </a:cubicBezTo>
                <a:cubicBezTo>
                  <a:pt x="38930" y="618024"/>
                  <a:pt x="26759" y="485733"/>
                  <a:pt x="20938" y="422762"/>
                </a:cubicBezTo>
                <a:cubicBezTo>
                  <a:pt x="15117" y="359791"/>
                  <a:pt x="4005" y="239670"/>
                  <a:pt x="1888" y="219562"/>
                </a:cubicBezTo>
                <a:cubicBezTo>
                  <a:pt x="-229" y="199454"/>
                  <a:pt x="-2874" y="319045"/>
                  <a:pt x="8238" y="302112"/>
                </a:cubicBezTo>
                <a:cubicBezTo>
                  <a:pt x="19350" y="285179"/>
                  <a:pt x="47396" y="163999"/>
                  <a:pt x="68563" y="117962"/>
                </a:cubicBezTo>
                <a:cubicBezTo>
                  <a:pt x="89730" y="71925"/>
                  <a:pt x="137884" y="-6921"/>
                  <a:pt x="138413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B57CD5D-7379-4016-9475-41CC731168AC}"/>
              </a:ext>
            </a:extLst>
          </p:cNvPr>
          <p:cNvSpPr/>
          <p:nvPr/>
        </p:nvSpPr>
        <p:spPr>
          <a:xfrm>
            <a:off x="4952885" y="4633113"/>
            <a:ext cx="146274" cy="755515"/>
          </a:xfrm>
          <a:custGeom>
            <a:avLst/>
            <a:gdLst>
              <a:gd name="connsiteX0" fmla="*/ 146165 w 146274"/>
              <a:gd name="connsiteY0" fmla="*/ 2387 h 755515"/>
              <a:gd name="connsiteX1" fmla="*/ 92190 w 146274"/>
              <a:gd name="connsiteY1" fmla="*/ 421487 h 755515"/>
              <a:gd name="connsiteX2" fmla="*/ 82665 w 146274"/>
              <a:gd name="connsiteY2" fmla="*/ 453237 h 755515"/>
              <a:gd name="connsiteX3" fmla="*/ 57265 w 146274"/>
              <a:gd name="connsiteY3" fmla="*/ 637387 h 755515"/>
              <a:gd name="connsiteX4" fmla="*/ 115 w 146274"/>
              <a:gd name="connsiteY4" fmla="*/ 754862 h 755515"/>
              <a:gd name="connsiteX5" fmla="*/ 44565 w 146274"/>
              <a:gd name="connsiteY5" fmla="*/ 586587 h 755515"/>
              <a:gd name="connsiteX6" fmla="*/ 114415 w 146274"/>
              <a:gd name="connsiteY6" fmla="*/ 329412 h 755515"/>
              <a:gd name="connsiteX7" fmla="*/ 101715 w 146274"/>
              <a:gd name="connsiteY7" fmla="*/ 481812 h 755515"/>
              <a:gd name="connsiteX8" fmla="*/ 98540 w 146274"/>
              <a:gd name="connsiteY8" fmla="*/ 208762 h 755515"/>
              <a:gd name="connsiteX9" fmla="*/ 76315 w 146274"/>
              <a:gd name="connsiteY9" fmla="*/ 246862 h 755515"/>
              <a:gd name="connsiteX10" fmla="*/ 146165 w 146274"/>
              <a:gd name="connsiteY10" fmla="*/ 2387 h 7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74" h="755515">
                <a:moveTo>
                  <a:pt x="146165" y="2387"/>
                </a:moveTo>
                <a:cubicBezTo>
                  <a:pt x="148811" y="31491"/>
                  <a:pt x="102773" y="346345"/>
                  <a:pt x="92190" y="421487"/>
                </a:cubicBezTo>
                <a:cubicBezTo>
                  <a:pt x="81607" y="496629"/>
                  <a:pt x="88486" y="417254"/>
                  <a:pt x="82665" y="453237"/>
                </a:cubicBezTo>
                <a:cubicBezTo>
                  <a:pt x="76844" y="489220"/>
                  <a:pt x="71023" y="587116"/>
                  <a:pt x="57265" y="637387"/>
                </a:cubicBezTo>
                <a:cubicBezTo>
                  <a:pt x="43507" y="687658"/>
                  <a:pt x="2232" y="763329"/>
                  <a:pt x="115" y="754862"/>
                </a:cubicBezTo>
                <a:cubicBezTo>
                  <a:pt x="-2002" y="746395"/>
                  <a:pt x="25515" y="657495"/>
                  <a:pt x="44565" y="586587"/>
                </a:cubicBezTo>
                <a:cubicBezTo>
                  <a:pt x="63615" y="515679"/>
                  <a:pt x="104890" y="346875"/>
                  <a:pt x="114415" y="329412"/>
                </a:cubicBezTo>
                <a:cubicBezTo>
                  <a:pt x="123940" y="311950"/>
                  <a:pt x="104361" y="501920"/>
                  <a:pt x="101715" y="481812"/>
                </a:cubicBezTo>
                <a:cubicBezTo>
                  <a:pt x="99069" y="461704"/>
                  <a:pt x="102773" y="247920"/>
                  <a:pt x="98540" y="208762"/>
                </a:cubicBezTo>
                <a:cubicBezTo>
                  <a:pt x="94307" y="169604"/>
                  <a:pt x="68378" y="274378"/>
                  <a:pt x="76315" y="246862"/>
                </a:cubicBezTo>
                <a:cubicBezTo>
                  <a:pt x="84252" y="219346"/>
                  <a:pt x="143519" y="-26717"/>
                  <a:pt x="146165" y="2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0395A18-06F0-98B2-0B0F-AFB2B9860EF7}"/>
              </a:ext>
            </a:extLst>
          </p:cNvPr>
          <p:cNvSpPr/>
          <p:nvPr/>
        </p:nvSpPr>
        <p:spPr>
          <a:xfrm>
            <a:off x="4914171" y="4501975"/>
            <a:ext cx="150235" cy="885591"/>
          </a:xfrm>
          <a:custGeom>
            <a:avLst/>
            <a:gdLst>
              <a:gd name="connsiteX0" fmla="*/ 149954 w 150235"/>
              <a:gd name="connsiteY0" fmla="*/ 175 h 885591"/>
              <a:gd name="connsiteX1" fmla="*/ 57879 w 150235"/>
              <a:gd name="connsiteY1" fmla="*/ 266875 h 885591"/>
              <a:gd name="connsiteX2" fmla="*/ 86454 w 150235"/>
              <a:gd name="connsiteY2" fmla="*/ 416100 h 885591"/>
              <a:gd name="connsiteX3" fmla="*/ 64229 w 150235"/>
              <a:gd name="connsiteY3" fmla="*/ 451025 h 885591"/>
              <a:gd name="connsiteX4" fmla="*/ 42004 w 150235"/>
              <a:gd name="connsiteY4" fmla="*/ 651050 h 885591"/>
              <a:gd name="connsiteX5" fmla="*/ 29304 w 150235"/>
              <a:gd name="connsiteY5" fmla="*/ 800275 h 885591"/>
              <a:gd name="connsiteX6" fmla="*/ 10254 w 150235"/>
              <a:gd name="connsiteY6" fmla="*/ 749475 h 885591"/>
              <a:gd name="connsiteX7" fmla="*/ 729 w 150235"/>
              <a:gd name="connsiteY7" fmla="*/ 882825 h 885591"/>
              <a:gd name="connsiteX8" fmla="*/ 29304 w 150235"/>
              <a:gd name="connsiteY8" fmla="*/ 603425 h 885591"/>
              <a:gd name="connsiteX9" fmla="*/ 13429 w 150235"/>
              <a:gd name="connsiteY9" fmla="*/ 397050 h 885591"/>
              <a:gd name="connsiteX10" fmla="*/ 38829 w 150235"/>
              <a:gd name="connsiteY10" fmla="*/ 378000 h 885591"/>
              <a:gd name="connsiteX11" fmla="*/ 73754 w 150235"/>
              <a:gd name="connsiteY11" fmla="*/ 247825 h 885591"/>
              <a:gd name="connsiteX12" fmla="*/ 86454 w 150235"/>
              <a:gd name="connsiteY12" fmla="*/ 225600 h 885591"/>
              <a:gd name="connsiteX13" fmla="*/ 149954 w 150235"/>
              <a:gd name="connsiteY13" fmla="*/ 175 h 8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235" h="885591">
                <a:moveTo>
                  <a:pt x="149954" y="175"/>
                </a:moveTo>
                <a:cubicBezTo>
                  <a:pt x="145192" y="7054"/>
                  <a:pt x="68462" y="197554"/>
                  <a:pt x="57879" y="266875"/>
                </a:cubicBezTo>
                <a:cubicBezTo>
                  <a:pt x="47296" y="336196"/>
                  <a:pt x="85396" y="385408"/>
                  <a:pt x="86454" y="416100"/>
                </a:cubicBezTo>
                <a:cubicBezTo>
                  <a:pt x="87512" y="446792"/>
                  <a:pt x="71637" y="411867"/>
                  <a:pt x="64229" y="451025"/>
                </a:cubicBezTo>
                <a:cubicBezTo>
                  <a:pt x="56821" y="490183"/>
                  <a:pt x="47825" y="592842"/>
                  <a:pt x="42004" y="651050"/>
                </a:cubicBezTo>
                <a:cubicBezTo>
                  <a:pt x="36183" y="709258"/>
                  <a:pt x="34596" y="783871"/>
                  <a:pt x="29304" y="800275"/>
                </a:cubicBezTo>
                <a:cubicBezTo>
                  <a:pt x="24012" y="816679"/>
                  <a:pt x="15016" y="735717"/>
                  <a:pt x="10254" y="749475"/>
                </a:cubicBezTo>
                <a:cubicBezTo>
                  <a:pt x="5492" y="763233"/>
                  <a:pt x="-2446" y="907167"/>
                  <a:pt x="729" y="882825"/>
                </a:cubicBezTo>
                <a:cubicBezTo>
                  <a:pt x="3904" y="858483"/>
                  <a:pt x="27187" y="684387"/>
                  <a:pt x="29304" y="603425"/>
                </a:cubicBezTo>
                <a:cubicBezTo>
                  <a:pt x="31421" y="522463"/>
                  <a:pt x="11842" y="434621"/>
                  <a:pt x="13429" y="397050"/>
                </a:cubicBezTo>
                <a:cubicBezTo>
                  <a:pt x="15016" y="359479"/>
                  <a:pt x="28775" y="402871"/>
                  <a:pt x="38829" y="378000"/>
                </a:cubicBezTo>
                <a:cubicBezTo>
                  <a:pt x="48883" y="353129"/>
                  <a:pt x="65817" y="273225"/>
                  <a:pt x="73754" y="247825"/>
                </a:cubicBezTo>
                <a:cubicBezTo>
                  <a:pt x="81691" y="222425"/>
                  <a:pt x="75341" y="259996"/>
                  <a:pt x="86454" y="225600"/>
                </a:cubicBezTo>
                <a:cubicBezTo>
                  <a:pt x="97567" y="191204"/>
                  <a:pt x="154716" y="-6704"/>
                  <a:pt x="14995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86B8506-4342-3744-2610-ADC3E71A5515}"/>
              </a:ext>
            </a:extLst>
          </p:cNvPr>
          <p:cNvSpPr/>
          <p:nvPr/>
        </p:nvSpPr>
        <p:spPr>
          <a:xfrm>
            <a:off x="5295780" y="5381608"/>
            <a:ext cx="65070" cy="216277"/>
          </a:xfrm>
          <a:custGeom>
            <a:avLst/>
            <a:gdLst>
              <a:gd name="connsiteX0" fmla="*/ 120 w 65070"/>
              <a:gd name="connsiteY0" fmla="*/ 17 h 216277"/>
              <a:gd name="connsiteX1" fmla="*/ 47745 w 65070"/>
              <a:gd name="connsiteY1" fmla="*/ 66692 h 216277"/>
              <a:gd name="connsiteX2" fmla="*/ 50920 w 65070"/>
              <a:gd name="connsiteY2" fmla="*/ 127017 h 216277"/>
              <a:gd name="connsiteX3" fmla="*/ 63620 w 65070"/>
              <a:gd name="connsiteY3" fmla="*/ 114317 h 216277"/>
              <a:gd name="connsiteX4" fmla="*/ 12820 w 65070"/>
              <a:gd name="connsiteY4" fmla="*/ 215917 h 216277"/>
              <a:gd name="connsiteX5" fmla="*/ 63620 w 65070"/>
              <a:gd name="connsiteY5" fmla="*/ 73042 h 216277"/>
              <a:gd name="connsiteX6" fmla="*/ 120 w 65070"/>
              <a:gd name="connsiteY6" fmla="*/ 17 h 21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70" h="216277">
                <a:moveTo>
                  <a:pt x="120" y="17"/>
                </a:moveTo>
                <a:cubicBezTo>
                  <a:pt x="-2526" y="-1041"/>
                  <a:pt x="39278" y="45525"/>
                  <a:pt x="47745" y="66692"/>
                </a:cubicBezTo>
                <a:cubicBezTo>
                  <a:pt x="56212" y="87859"/>
                  <a:pt x="48274" y="119080"/>
                  <a:pt x="50920" y="127017"/>
                </a:cubicBezTo>
                <a:cubicBezTo>
                  <a:pt x="53566" y="134954"/>
                  <a:pt x="69970" y="99500"/>
                  <a:pt x="63620" y="114317"/>
                </a:cubicBezTo>
                <a:cubicBezTo>
                  <a:pt x="57270" y="129134"/>
                  <a:pt x="12820" y="222796"/>
                  <a:pt x="12820" y="215917"/>
                </a:cubicBezTo>
                <a:cubicBezTo>
                  <a:pt x="12820" y="209038"/>
                  <a:pt x="65208" y="109025"/>
                  <a:pt x="63620" y="73042"/>
                </a:cubicBezTo>
                <a:cubicBezTo>
                  <a:pt x="62033" y="37059"/>
                  <a:pt x="2766" y="1075"/>
                  <a:pt x="12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0BB2C-D89A-D85E-B69E-E8ECE719EB31}"/>
              </a:ext>
            </a:extLst>
          </p:cNvPr>
          <p:cNvSpPr/>
          <p:nvPr/>
        </p:nvSpPr>
        <p:spPr>
          <a:xfrm>
            <a:off x="4362035" y="5255510"/>
            <a:ext cx="394115" cy="237955"/>
          </a:xfrm>
          <a:custGeom>
            <a:avLst/>
            <a:gdLst>
              <a:gd name="connsiteX0" fmla="*/ 206790 w 394115"/>
              <a:gd name="connsiteY0" fmla="*/ 2290 h 237955"/>
              <a:gd name="connsiteX1" fmla="*/ 121065 w 394115"/>
              <a:gd name="connsiteY1" fmla="*/ 65790 h 237955"/>
              <a:gd name="connsiteX2" fmla="*/ 143290 w 394115"/>
              <a:gd name="connsiteY2" fmla="*/ 141990 h 237955"/>
              <a:gd name="connsiteX3" fmla="*/ 35340 w 394115"/>
              <a:gd name="connsiteY3" fmla="*/ 183265 h 237955"/>
              <a:gd name="connsiteX4" fmla="*/ 190915 w 394115"/>
              <a:gd name="connsiteY4" fmla="*/ 157865 h 237955"/>
              <a:gd name="connsiteX5" fmla="*/ 415 w 394115"/>
              <a:gd name="connsiteY5" fmla="*/ 237240 h 237955"/>
              <a:gd name="connsiteX6" fmla="*/ 254415 w 394115"/>
              <a:gd name="connsiteY6" fmla="*/ 199140 h 237955"/>
              <a:gd name="connsiteX7" fmla="*/ 394115 w 394115"/>
              <a:gd name="connsiteY7" fmla="*/ 237240 h 237955"/>
              <a:gd name="connsiteX8" fmla="*/ 254415 w 394115"/>
              <a:gd name="connsiteY8" fmla="*/ 176915 h 237955"/>
              <a:gd name="connsiteX9" fmla="*/ 95665 w 394115"/>
              <a:gd name="connsiteY9" fmla="*/ 157865 h 237955"/>
              <a:gd name="connsiteX10" fmla="*/ 35340 w 394115"/>
              <a:gd name="connsiteY10" fmla="*/ 56265 h 237955"/>
              <a:gd name="connsiteX11" fmla="*/ 102015 w 394115"/>
              <a:gd name="connsiteY11" fmla="*/ 113415 h 237955"/>
              <a:gd name="connsiteX12" fmla="*/ 108365 w 394115"/>
              <a:gd name="connsiteY12" fmla="*/ 65790 h 237955"/>
              <a:gd name="connsiteX13" fmla="*/ 114715 w 394115"/>
              <a:gd name="connsiteY13" fmla="*/ 49915 h 237955"/>
              <a:gd name="connsiteX14" fmla="*/ 267115 w 394115"/>
              <a:gd name="connsiteY14" fmla="*/ 14990 h 237955"/>
              <a:gd name="connsiteX15" fmla="*/ 206790 w 394115"/>
              <a:gd name="connsiteY15" fmla="*/ 2290 h 2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115" h="237955">
                <a:moveTo>
                  <a:pt x="206790" y="2290"/>
                </a:moveTo>
                <a:cubicBezTo>
                  <a:pt x="182448" y="10757"/>
                  <a:pt x="131648" y="42507"/>
                  <a:pt x="121065" y="65790"/>
                </a:cubicBezTo>
                <a:cubicBezTo>
                  <a:pt x="110482" y="89073"/>
                  <a:pt x="157577" y="122411"/>
                  <a:pt x="143290" y="141990"/>
                </a:cubicBezTo>
                <a:cubicBezTo>
                  <a:pt x="129003" y="161569"/>
                  <a:pt x="27403" y="180619"/>
                  <a:pt x="35340" y="183265"/>
                </a:cubicBezTo>
                <a:cubicBezTo>
                  <a:pt x="43277" y="185911"/>
                  <a:pt x="196736" y="148869"/>
                  <a:pt x="190915" y="157865"/>
                </a:cubicBezTo>
                <a:cubicBezTo>
                  <a:pt x="185094" y="166861"/>
                  <a:pt x="-10168" y="230361"/>
                  <a:pt x="415" y="237240"/>
                </a:cubicBezTo>
                <a:cubicBezTo>
                  <a:pt x="10998" y="244119"/>
                  <a:pt x="188798" y="199140"/>
                  <a:pt x="254415" y="199140"/>
                </a:cubicBezTo>
                <a:cubicBezTo>
                  <a:pt x="320032" y="199140"/>
                  <a:pt x="394115" y="240944"/>
                  <a:pt x="394115" y="237240"/>
                </a:cubicBezTo>
                <a:cubicBezTo>
                  <a:pt x="394115" y="233536"/>
                  <a:pt x="304157" y="190144"/>
                  <a:pt x="254415" y="176915"/>
                </a:cubicBezTo>
                <a:cubicBezTo>
                  <a:pt x="204673" y="163686"/>
                  <a:pt x="132178" y="177973"/>
                  <a:pt x="95665" y="157865"/>
                </a:cubicBezTo>
                <a:cubicBezTo>
                  <a:pt x="59152" y="137757"/>
                  <a:pt x="34282" y="63673"/>
                  <a:pt x="35340" y="56265"/>
                </a:cubicBezTo>
                <a:cubicBezTo>
                  <a:pt x="36398" y="48857"/>
                  <a:pt x="89844" y="111828"/>
                  <a:pt x="102015" y="113415"/>
                </a:cubicBezTo>
                <a:cubicBezTo>
                  <a:pt x="114186" y="115002"/>
                  <a:pt x="106248" y="76373"/>
                  <a:pt x="108365" y="65790"/>
                </a:cubicBezTo>
                <a:cubicBezTo>
                  <a:pt x="110482" y="55207"/>
                  <a:pt x="88257" y="58382"/>
                  <a:pt x="114715" y="49915"/>
                </a:cubicBezTo>
                <a:cubicBezTo>
                  <a:pt x="141173" y="41448"/>
                  <a:pt x="251240" y="18694"/>
                  <a:pt x="267115" y="14990"/>
                </a:cubicBezTo>
                <a:cubicBezTo>
                  <a:pt x="282990" y="11286"/>
                  <a:pt x="231132" y="-6177"/>
                  <a:pt x="206790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70B8226-53A4-8E9A-82F4-F9C665A96E40}"/>
              </a:ext>
            </a:extLst>
          </p:cNvPr>
          <p:cNvSpPr/>
          <p:nvPr/>
        </p:nvSpPr>
        <p:spPr>
          <a:xfrm>
            <a:off x="4829152" y="4980559"/>
            <a:ext cx="60370" cy="360347"/>
          </a:xfrm>
          <a:custGeom>
            <a:avLst/>
            <a:gdLst>
              <a:gd name="connsiteX0" fmla="*/ 53998 w 60370"/>
              <a:gd name="connsiteY0" fmla="*/ 1016 h 360347"/>
              <a:gd name="connsiteX1" fmla="*/ 50823 w 60370"/>
              <a:gd name="connsiteY1" fmla="*/ 213741 h 360347"/>
              <a:gd name="connsiteX2" fmla="*/ 60348 w 60370"/>
              <a:gd name="connsiteY2" fmla="*/ 359791 h 360347"/>
              <a:gd name="connsiteX3" fmla="*/ 47648 w 60370"/>
              <a:gd name="connsiteY3" fmla="*/ 258191 h 360347"/>
              <a:gd name="connsiteX4" fmla="*/ 23 w 60370"/>
              <a:gd name="connsiteY4" fmla="*/ 115316 h 360347"/>
              <a:gd name="connsiteX5" fmla="*/ 41298 w 60370"/>
              <a:gd name="connsiteY5" fmla="*/ 131191 h 360347"/>
              <a:gd name="connsiteX6" fmla="*/ 53998 w 60370"/>
              <a:gd name="connsiteY6" fmla="*/ 1016 h 36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0" h="360347">
                <a:moveTo>
                  <a:pt x="53998" y="1016"/>
                </a:moveTo>
                <a:cubicBezTo>
                  <a:pt x="55585" y="14774"/>
                  <a:pt x="49765" y="153945"/>
                  <a:pt x="50823" y="213741"/>
                </a:cubicBezTo>
                <a:cubicBezTo>
                  <a:pt x="51881" y="273537"/>
                  <a:pt x="60877" y="352383"/>
                  <a:pt x="60348" y="359791"/>
                </a:cubicBezTo>
                <a:cubicBezTo>
                  <a:pt x="59819" y="367199"/>
                  <a:pt x="57702" y="298937"/>
                  <a:pt x="47648" y="258191"/>
                </a:cubicBezTo>
                <a:cubicBezTo>
                  <a:pt x="37594" y="217445"/>
                  <a:pt x="1081" y="136483"/>
                  <a:pt x="23" y="115316"/>
                </a:cubicBezTo>
                <a:cubicBezTo>
                  <a:pt x="-1035" y="94149"/>
                  <a:pt x="33360" y="144949"/>
                  <a:pt x="41298" y="131191"/>
                </a:cubicBezTo>
                <a:cubicBezTo>
                  <a:pt x="49235" y="117433"/>
                  <a:pt x="52411" y="-12742"/>
                  <a:pt x="53998" y="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10B38ED-38FB-D2C3-5C12-D9DCE949013E}"/>
              </a:ext>
            </a:extLst>
          </p:cNvPr>
          <p:cNvSpPr/>
          <p:nvPr/>
        </p:nvSpPr>
        <p:spPr>
          <a:xfrm>
            <a:off x="4873621" y="5365750"/>
            <a:ext cx="239289" cy="165100"/>
          </a:xfrm>
          <a:custGeom>
            <a:avLst/>
            <a:gdLst>
              <a:gd name="connsiteX0" fmla="*/ 238129 w 239289"/>
              <a:gd name="connsiteY0" fmla="*/ 0 h 165100"/>
              <a:gd name="connsiteX1" fmla="*/ 155579 w 239289"/>
              <a:gd name="connsiteY1" fmla="*/ 101600 h 165100"/>
              <a:gd name="connsiteX2" fmla="*/ 66679 w 239289"/>
              <a:gd name="connsiteY2" fmla="*/ 165100 h 165100"/>
              <a:gd name="connsiteX3" fmla="*/ 95254 w 239289"/>
              <a:gd name="connsiteY3" fmla="*/ 101600 h 165100"/>
              <a:gd name="connsiteX4" fmla="*/ 4 w 239289"/>
              <a:gd name="connsiteY4" fmla="*/ 47625 h 165100"/>
              <a:gd name="connsiteX5" fmla="*/ 92079 w 239289"/>
              <a:gd name="connsiteY5" fmla="*/ 101600 h 165100"/>
              <a:gd name="connsiteX6" fmla="*/ 238129 w 239289"/>
              <a:gd name="connsiteY6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9" h="165100">
                <a:moveTo>
                  <a:pt x="238129" y="0"/>
                </a:moveTo>
                <a:cubicBezTo>
                  <a:pt x="248712" y="0"/>
                  <a:pt x="184154" y="74083"/>
                  <a:pt x="155579" y="101600"/>
                </a:cubicBezTo>
                <a:cubicBezTo>
                  <a:pt x="127004" y="129117"/>
                  <a:pt x="76733" y="165100"/>
                  <a:pt x="66679" y="165100"/>
                </a:cubicBezTo>
                <a:cubicBezTo>
                  <a:pt x="56625" y="165100"/>
                  <a:pt x="106366" y="121179"/>
                  <a:pt x="95254" y="101600"/>
                </a:cubicBezTo>
                <a:cubicBezTo>
                  <a:pt x="84142" y="82021"/>
                  <a:pt x="533" y="47625"/>
                  <a:pt x="4" y="47625"/>
                </a:cubicBezTo>
                <a:cubicBezTo>
                  <a:pt x="-525" y="47625"/>
                  <a:pt x="49746" y="105304"/>
                  <a:pt x="92079" y="101600"/>
                </a:cubicBezTo>
                <a:cubicBezTo>
                  <a:pt x="134412" y="97896"/>
                  <a:pt x="227546" y="0"/>
                  <a:pt x="238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A29E825-7A77-E96F-347F-9C6BA9DC1AC0}"/>
              </a:ext>
            </a:extLst>
          </p:cNvPr>
          <p:cNvSpPr/>
          <p:nvPr/>
        </p:nvSpPr>
        <p:spPr>
          <a:xfrm>
            <a:off x="4946631" y="5499100"/>
            <a:ext cx="377853" cy="117548"/>
          </a:xfrm>
          <a:custGeom>
            <a:avLst/>
            <a:gdLst>
              <a:gd name="connsiteX0" fmla="*/ 19 w 377853"/>
              <a:gd name="connsiteY0" fmla="*/ 117475 h 117548"/>
              <a:gd name="connsiteX1" fmla="*/ 142894 w 377853"/>
              <a:gd name="connsiteY1" fmla="*/ 44450 h 117548"/>
              <a:gd name="connsiteX2" fmla="*/ 158769 w 377853"/>
              <a:gd name="connsiteY2" fmla="*/ 0 h 117548"/>
              <a:gd name="connsiteX3" fmla="*/ 273069 w 377853"/>
              <a:gd name="connsiteY3" fmla="*/ 44450 h 117548"/>
              <a:gd name="connsiteX4" fmla="*/ 247669 w 377853"/>
              <a:gd name="connsiteY4" fmla="*/ 12700 h 117548"/>
              <a:gd name="connsiteX5" fmla="*/ 377844 w 377853"/>
              <a:gd name="connsiteY5" fmla="*/ 69850 h 117548"/>
              <a:gd name="connsiteX6" fmla="*/ 254019 w 377853"/>
              <a:gd name="connsiteY6" fmla="*/ 9525 h 117548"/>
              <a:gd name="connsiteX7" fmla="*/ 133369 w 377853"/>
              <a:gd name="connsiteY7" fmla="*/ 57150 h 117548"/>
              <a:gd name="connsiteX8" fmla="*/ 19 w 377853"/>
              <a:gd name="connsiteY8" fmla="*/ 117475 h 11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53" h="117548">
                <a:moveTo>
                  <a:pt x="19" y="117475"/>
                </a:moveTo>
                <a:cubicBezTo>
                  <a:pt x="1607" y="115358"/>
                  <a:pt x="116436" y="64029"/>
                  <a:pt x="142894" y="44450"/>
                </a:cubicBezTo>
                <a:cubicBezTo>
                  <a:pt x="169352" y="24871"/>
                  <a:pt x="137073" y="0"/>
                  <a:pt x="158769" y="0"/>
                </a:cubicBezTo>
                <a:cubicBezTo>
                  <a:pt x="180465" y="0"/>
                  <a:pt x="258252" y="42333"/>
                  <a:pt x="273069" y="44450"/>
                </a:cubicBezTo>
                <a:cubicBezTo>
                  <a:pt x="287886" y="46567"/>
                  <a:pt x="230207" y="8467"/>
                  <a:pt x="247669" y="12700"/>
                </a:cubicBezTo>
                <a:cubicBezTo>
                  <a:pt x="265131" y="16933"/>
                  <a:pt x="376786" y="70379"/>
                  <a:pt x="377844" y="69850"/>
                </a:cubicBezTo>
                <a:cubicBezTo>
                  <a:pt x="378902" y="69321"/>
                  <a:pt x="294765" y="11642"/>
                  <a:pt x="254019" y="9525"/>
                </a:cubicBezTo>
                <a:cubicBezTo>
                  <a:pt x="213273" y="7408"/>
                  <a:pt x="172527" y="38629"/>
                  <a:pt x="133369" y="57150"/>
                </a:cubicBezTo>
                <a:cubicBezTo>
                  <a:pt x="94211" y="75671"/>
                  <a:pt x="-1569" y="119592"/>
                  <a:pt x="19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037F26-8DC0-AA2C-DDEE-BCE99C2980B0}"/>
              </a:ext>
            </a:extLst>
          </p:cNvPr>
          <p:cNvSpPr/>
          <p:nvPr/>
        </p:nvSpPr>
        <p:spPr>
          <a:xfrm>
            <a:off x="4728675" y="4752975"/>
            <a:ext cx="173664" cy="593725"/>
          </a:xfrm>
          <a:custGeom>
            <a:avLst/>
            <a:gdLst>
              <a:gd name="connsiteX0" fmla="*/ 173525 w 173664"/>
              <a:gd name="connsiteY0" fmla="*/ 0 h 593725"/>
              <a:gd name="connsiteX1" fmla="*/ 62400 w 173664"/>
              <a:gd name="connsiteY1" fmla="*/ 231775 h 593725"/>
              <a:gd name="connsiteX2" fmla="*/ 40175 w 173664"/>
              <a:gd name="connsiteY2" fmla="*/ 390525 h 593725"/>
              <a:gd name="connsiteX3" fmla="*/ 8425 w 173664"/>
              <a:gd name="connsiteY3" fmla="*/ 333375 h 593725"/>
              <a:gd name="connsiteX4" fmla="*/ 14775 w 173664"/>
              <a:gd name="connsiteY4" fmla="*/ 593725 h 593725"/>
              <a:gd name="connsiteX5" fmla="*/ 2075 w 173664"/>
              <a:gd name="connsiteY5" fmla="*/ 333375 h 593725"/>
              <a:gd name="connsiteX6" fmla="*/ 65575 w 173664"/>
              <a:gd name="connsiteY6" fmla="*/ 146050 h 593725"/>
              <a:gd name="connsiteX7" fmla="*/ 37000 w 173664"/>
              <a:gd name="connsiteY7" fmla="*/ 231775 h 593725"/>
              <a:gd name="connsiteX8" fmla="*/ 173525 w 173664"/>
              <a:gd name="connsiteY8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64" h="593725">
                <a:moveTo>
                  <a:pt x="173525" y="0"/>
                </a:moveTo>
                <a:cubicBezTo>
                  <a:pt x="177758" y="0"/>
                  <a:pt x="84625" y="166688"/>
                  <a:pt x="62400" y="231775"/>
                </a:cubicBezTo>
                <a:cubicBezTo>
                  <a:pt x="40175" y="296862"/>
                  <a:pt x="49171" y="373592"/>
                  <a:pt x="40175" y="390525"/>
                </a:cubicBezTo>
                <a:cubicBezTo>
                  <a:pt x="31179" y="407458"/>
                  <a:pt x="12658" y="299508"/>
                  <a:pt x="8425" y="333375"/>
                </a:cubicBezTo>
                <a:cubicBezTo>
                  <a:pt x="4192" y="367242"/>
                  <a:pt x="15833" y="593725"/>
                  <a:pt x="14775" y="593725"/>
                </a:cubicBezTo>
                <a:cubicBezTo>
                  <a:pt x="13717" y="593725"/>
                  <a:pt x="-6392" y="407988"/>
                  <a:pt x="2075" y="333375"/>
                </a:cubicBezTo>
                <a:cubicBezTo>
                  <a:pt x="10542" y="258762"/>
                  <a:pt x="59754" y="162983"/>
                  <a:pt x="65575" y="146050"/>
                </a:cubicBezTo>
                <a:cubicBezTo>
                  <a:pt x="71396" y="129117"/>
                  <a:pt x="19537" y="258233"/>
                  <a:pt x="37000" y="231775"/>
                </a:cubicBezTo>
                <a:cubicBezTo>
                  <a:pt x="54463" y="205317"/>
                  <a:pt x="169292" y="0"/>
                  <a:pt x="1735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152CBA7-A91F-D970-65F4-3723756D0BE2}"/>
              </a:ext>
            </a:extLst>
          </p:cNvPr>
          <p:cNvSpPr/>
          <p:nvPr/>
        </p:nvSpPr>
        <p:spPr>
          <a:xfrm>
            <a:off x="4803772" y="5784594"/>
            <a:ext cx="222300" cy="162254"/>
          </a:xfrm>
          <a:custGeom>
            <a:avLst/>
            <a:gdLst>
              <a:gd name="connsiteX0" fmla="*/ 3 w 222300"/>
              <a:gd name="connsiteY0" fmla="*/ 256 h 162254"/>
              <a:gd name="connsiteX1" fmla="*/ 63503 w 222300"/>
              <a:gd name="connsiteY1" fmla="*/ 76456 h 162254"/>
              <a:gd name="connsiteX2" fmla="*/ 34928 w 222300"/>
              <a:gd name="connsiteY2" fmla="*/ 108206 h 162254"/>
              <a:gd name="connsiteX3" fmla="*/ 171453 w 222300"/>
              <a:gd name="connsiteY3" fmla="*/ 76456 h 162254"/>
              <a:gd name="connsiteX4" fmla="*/ 69853 w 222300"/>
              <a:gd name="connsiteY4" fmla="*/ 130431 h 162254"/>
              <a:gd name="connsiteX5" fmla="*/ 209553 w 222300"/>
              <a:gd name="connsiteY5" fmla="*/ 114556 h 162254"/>
              <a:gd name="connsiteX6" fmla="*/ 152403 w 222300"/>
              <a:gd name="connsiteY6" fmla="*/ 162181 h 162254"/>
              <a:gd name="connsiteX7" fmla="*/ 222253 w 222300"/>
              <a:gd name="connsiteY7" fmla="*/ 101856 h 162254"/>
              <a:gd name="connsiteX8" fmla="*/ 139703 w 222300"/>
              <a:gd name="connsiteY8" fmla="*/ 105031 h 162254"/>
              <a:gd name="connsiteX9" fmla="*/ 44453 w 222300"/>
              <a:gd name="connsiteY9" fmla="*/ 25656 h 162254"/>
              <a:gd name="connsiteX10" fmla="*/ 66678 w 222300"/>
              <a:gd name="connsiteY10" fmla="*/ 105031 h 162254"/>
              <a:gd name="connsiteX11" fmla="*/ 3 w 222300"/>
              <a:gd name="connsiteY11" fmla="*/ 256 h 1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00" h="162254">
                <a:moveTo>
                  <a:pt x="3" y="256"/>
                </a:moveTo>
                <a:cubicBezTo>
                  <a:pt x="-526" y="-4507"/>
                  <a:pt x="57682" y="58464"/>
                  <a:pt x="63503" y="76456"/>
                </a:cubicBezTo>
                <a:cubicBezTo>
                  <a:pt x="69324" y="94448"/>
                  <a:pt x="16936" y="108206"/>
                  <a:pt x="34928" y="108206"/>
                </a:cubicBezTo>
                <a:cubicBezTo>
                  <a:pt x="52920" y="108206"/>
                  <a:pt x="165632" y="72752"/>
                  <a:pt x="171453" y="76456"/>
                </a:cubicBezTo>
                <a:cubicBezTo>
                  <a:pt x="177274" y="80160"/>
                  <a:pt x="63503" y="124081"/>
                  <a:pt x="69853" y="130431"/>
                </a:cubicBezTo>
                <a:cubicBezTo>
                  <a:pt x="76203" y="136781"/>
                  <a:pt x="195795" y="109264"/>
                  <a:pt x="209553" y="114556"/>
                </a:cubicBezTo>
                <a:cubicBezTo>
                  <a:pt x="223311" y="119848"/>
                  <a:pt x="150286" y="164298"/>
                  <a:pt x="152403" y="162181"/>
                </a:cubicBezTo>
                <a:cubicBezTo>
                  <a:pt x="154520" y="160064"/>
                  <a:pt x="224370" y="111381"/>
                  <a:pt x="222253" y="101856"/>
                </a:cubicBezTo>
                <a:cubicBezTo>
                  <a:pt x="220136" y="92331"/>
                  <a:pt x="169336" y="117731"/>
                  <a:pt x="139703" y="105031"/>
                </a:cubicBezTo>
                <a:cubicBezTo>
                  <a:pt x="110070" y="92331"/>
                  <a:pt x="56624" y="25656"/>
                  <a:pt x="44453" y="25656"/>
                </a:cubicBezTo>
                <a:cubicBezTo>
                  <a:pt x="32282" y="25656"/>
                  <a:pt x="73557" y="106618"/>
                  <a:pt x="66678" y="105031"/>
                </a:cubicBezTo>
                <a:cubicBezTo>
                  <a:pt x="59799" y="103444"/>
                  <a:pt x="532" y="5019"/>
                  <a:pt x="3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36A53DF-CE49-7F31-26D1-1F1C3B748F01}"/>
              </a:ext>
            </a:extLst>
          </p:cNvPr>
          <p:cNvSpPr/>
          <p:nvPr/>
        </p:nvSpPr>
        <p:spPr>
          <a:xfrm>
            <a:off x="3984382" y="5910986"/>
            <a:ext cx="340404" cy="73978"/>
          </a:xfrm>
          <a:custGeom>
            <a:avLst/>
            <a:gdLst>
              <a:gd name="connsiteX0" fmla="*/ 243 w 340404"/>
              <a:gd name="connsiteY0" fmla="*/ 73889 h 73978"/>
              <a:gd name="connsiteX1" fmla="*/ 117718 w 340404"/>
              <a:gd name="connsiteY1" fmla="*/ 16739 h 73978"/>
              <a:gd name="connsiteX2" fmla="*/ 336793 w 340404"/>
              <a:gd name="connsiteY2" fmla="*/ 58014 h 73978"/>
              <a:gd name="connsiteX3" fmla="*/ 244718 w 340404"/>
              <a:gd name="connsiteY3" fmla="*/ 7214 h 73978"/>
              <a:gd name="connsiteX4" fmla="*/ 120893 w 340404"/>
              <a:gd name="connsiteY4" fmla="*/ 26264 h 73978"/>
              <a:gd name="connsiteX5" fmla="*/ 146293 w 340404"/>
              <a:gd name="connsiteY5" fmla="*/ 864 h 73978"/>
              <a:gd name="connsiteX6" fmla="*/ 243 w 340404"/>
              <a:gd name="connsiteY6" fmla="*/ 73889 h 7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404" h="73978">
                <a:moveTo>
                  <a:pt x="243" y="73889"/>
                </a:moveTo>
                <a:cubicBezTo>
                  <a:pt x="-4519" y="76535"/>
                  <a:pt x="61626" y="19385"/>
                  <a:pt x="117718" y="16739"/>
                </a:cubicBezTo>
                <a:cubicBezTo>
                  <a:pt x="173810" y="14093"/>
                  <a:pt x="315626" y="59601"/>
                  <a:pt x="336793" y="58014"/>
                </a:cubicBezTo>
                <a:cubicBezTo>
                  <a:pt x="357960" y="56427"/>
                  <a:pt x="280701" y="12506"/>
                  <a:pt x="244718" y="7214"/>
                </a:cubicBezTo>
                <a:cubicBezTo>
                  <a:pt x="208735" y="1922"/>
                  <a:pt x="137297" y="27322"/>
                  <a:pt x="120893" y="26264"/>
                </a:cubicBezTo>
                <a:cubicBezTo>
                  <a:pt x="104489" y="25206"/>
                  <a:pt x="170105" y="-5486"/>
                  <a:pt x="146293" y="864"/>
                </a:cubicBezTo>
                <a:cubicBezTo>
                  <a:pt x="122481" y="7214"/>
                  <a:pt x="5005" y="71243"/>
                  <a:pt x="243" y="73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B316E02-BB93-6735-8E94-46AFF015BC49}"/>
              </a:ext>
            </a:extLst>
          </p:cNvPr>
          <p:cNvSpPr/>
          <p:nvPr/>
        </p:nvSpPr>
        <p:spPr>
          <a:xfrm>
            <a:off x="4336733" y="5942130"/>
            <a:ext cx="509821" cy="145483"/>
          </a:xfrm>
          <a:custGeom>
            <a:avLst/>
            <a:gdLst>
              <a:gd name="connsiteX0" fmla="*/ 317 w 509821"/>
              <a:gd name="connsiteY0" fmla="*/ 36395 h 145483"/>
              <a:gd name="connsiteX1" fmla="*/ 267017 w 509821"/>
              <a:gd name="connsiteY1" fmla="*/ 52270 h 145483"/>
              <a:gd name="connsiteX2" fmla="*/ 501967 w 509821"/>
              <a:gd name="connsiteY2" fmla="*/ 144345 h 145483"/>
              <a:gd name="connsiteX3" fmla="*/ 454342 w 509821"/>
              <a:gd name="connsiteY3" fmla="*/ 103070 h 145483"/>
              <a:gd name="connsiteX4" fmla="*/ 457517 w 509821"/>
              <a:gd name="connsiteY4" fmla="*/ 93545 h 145483"/>
              <a:gd name="connsiteX5" fmla="*/ 238442 w 509821"/>
              <a:gd name="connsiteY5" fmla="*/ 1470 h 145483"/>
              <a:gd name="connsiteX6" fmla="*/ 213042 w 509821"/>
              <a:gd name="connsiteY6" fmla="*/ 36395 h 145483"/>
              <a:gd name="connsiteX7" fmla="*/ 317 w 509821"/>
              <a:gd name="connsiteY7" fmla="*/ 36395 h 14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821" h="145483">
                <a:moveTo>
                  <a:pt x="317" y="36395"/>
                </a:moveTo>
                <a:cubicBezTo>
                  <a:pt x="9313" y="39041"/>
                  <a:pt x="183409" y="34278"/>
                  <a:pt x="267017" y="52270"/>
                </a:cubicBezTo>
                <a:cubicBezTo>
                  <a:pt x="350625" y="70262"/>
                  <a:pt x="470746" y="135878"/>
                  <a:pt x="501967" y="144345"/>
                </a:cubicBezTo>
                <a:cubicBezTo>
                  <a:pt x="533188" y="152812"/>
                  <a:pt x="461750" y="111537"/>
                  <a:pt x="454342" y="103070"/>
                </a:cubicBezTo>
                <a:cubicBezTo>
                  <a:pt x="446934" y="94603"/>
                  <a:pt x="493500" y="110478"/>
                  <a:pt x="457517" y="93545"/>
                </a:cubicBezTo>
                <a:cubicBezTo>
                  <a:pt x="421534" y="76612"/>
                  <a:pt x="279188" y="10995"/>
                  <a:pt x="238442" y="1470"/>
                </a:cubicBezTo>
                <a:cubicBezTo>
                  <a:pt x="197696" y="-8055"/>
                  <a:pt x="250084" y="31633"/>
                  <a:pt x="213042" y="36395"/>
                </a:cubicBezTo>
                <a:cubicBezTo>
                  <a:pt x="176000" y="41157"/>
                  <a:pt x="-8679" y="33749"/>
                  <a:pt x="317" y="3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3D383A1-7C8A-8C83-9D88-2773E3285FCB}"/>
              </a:ext>
            </a:extLst>
          </p:cNvPr>
          <p:cNvSpPr/>
          <p:nvPr/>
        </p:nvSpPr>
        <p:spPr>
          <a:xfrm>
            <a:off x="4617859" y="6002886"/>
            <a:ext cx="763774" cy="93314"/>
          </a:xfrm>
          <a:custGeom>
            <a:avLst/>
            <a:gdLst>
              <a:gd name="connsiteX0" fmla="*/ 23991 w 763774"/>
              <a:gd name="connsiteY0" fmla="*/ 35964 h 93314"/>
              <a:gd name="connsiteX1" fmla="*/ 484366 w 763774"/>
              <a:gd name="connsiteY1" fmla="*/ 26439 h 93314"/>
              <a:gd name="connsiteX2" fmla="*/ 417691 w 763774"/>
              <a:gd name="connsiteY2" fmla="*/ 4214 h 93314"/>
              <a:gd name="connsiteX3" fmla="*/ 662166 w 763774"/>
              <a:gd name="connsiteY3" fmla="*/ 51839 h 93314"/>
              <a:gd name="connsiteX4" fmla="*/ 608191 w 763774"/>
              <a:gd name="connsiteY4" fmla="*/ 64539 h 93314"/>
              <a:gd name="connsiteX5" fmla="*/ 763766 w 763774"/>
              <a:gd name="connsiteY5" fmla="*/ 93114 h 93314"/>
              <a:gd name="connsiteX6" fmla="*/ 614541 w 763774"/>
              <a:gd name="connsiteY6" fmla="*/ 48664 h 93314"/>
              <a:gd name="connsiteX7" fmla="*/ 471666 w 763774"/>
              <a:gd name="connsiteY7" fmla="*/ 16914 h 93314"/>
              <a:gd name="connsiteX8" fmla="*/ 382766 w 763774"/>
              <a:gd name="connsiteY8" fmla="*/ 1039 h 93314"/>
              <a:gd name="connsiteX9" fmla="*/ 97016 w 763774"/>
              <a:gd name="connsiteY9" fmla="*/ 45489 h 93314"/>
              <a:gd name="connsiteX10" fmla="*/ 23991 w 763774"/>
              <a:gd name="connsiteY10" fmla="*/ 35964 h 9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774" h="93314">
                <a:moveTo>
                  <a:pt x="23991" y="35964"/>
                </a:moveTo>
                <a:cubicBezTo>
                  <a:pt x="88549" y="32789"/>
                  <a:pt x="418749" y="31731"/>
                  <a:pt x="484366" y="26439"/>
                </a:cubicBezTo>
                <a:cubicBezTo>
                  <a:pt x="549983" y="21147"/>
                  <a:pt x="388058" y="-19"/>
                  <a:pt x="417691" y="4214"/>
                </a:cubicBezTo>
                <a:cubicBezTo>
                  <a:pt x="447324" y="8447"/>
                  <a:pt x="630416" y="41785"/>
                  <a:pt x="662166" y="51839"/>
                </a:cubicBezTo>
                <a:cubicBezTo>
                  <a:pt x="693916" y="61893"/>
                  <a:pt x="591258" y="57660"/>
                  <a:pt x="608191" y="64539"/>
                </a:cubicBezTo>
                <a:cubicBezTo>
                  <a:pt x="625124" y="71418"/>
                  <a:pt x="762708" y="95760"/>
                  <a:pt x="763766" y="93114"/>
                </a:cubicBezTo>
                <a:cubicBezTo>
                  <a:pt x="764824" y="90468"/>
                  <a:pt x="663224" y="61364"/>
                  <a:pt x="614541" y="48664"/>
                </a:cubicBezTo>
                <a:cubicBezTo>
                  <a:pt x="565858" y="35964"/>
                  <a:pt x="510295" y="24851"/>
                  <a:pt x="471666" y="16914"/>
                </a:cubicBezTo>
                <a:cubicBezTo>
                  <a:pt x="433037" y="8976"/>
                  <a:pt x="445208" y="-3723"/>
                  <a:pt x="382766" y="1039"/>
                </a:cubicBezTo>
                <a:cubicBezTo>
                  <a:pt x="320324" y="5801"/>
                  <a:pt x="154695" y="38610"/>
                  <a:pt x="97016" y="45489"/>
                </a:cubicBezTo>
                <a:cubicBezTo>
                  <a:pt x="39337" y="52368"/>
                  <a:pt x="-40567" y="39139"/>
                  <a:pt x="23991" y="35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34959EB-3766-A3E8-CFDC-77D52D8789D5}"/>
              </a:ext>
            </a:extLst>
          </p:cNvPr>
          <p:cNvSpPr/>
          <p:nvPr/>
        </p:nvSpPr>
        <p:spPr>
          <a:xfrm>
            <a:off x="4267200" y="5940425"/>
            <a:ext cx="629018" cy="184003"/>
          </a:xfrm>
          <a:custGeom>
            <a:avLst/>
            <a:gdLst>
              <a:gd name="connsiteX0" fmla="*/ 0 w 629018"/>
              <a:gd name="connsiteY0" fmla="*/ 0 h 184003"/>
              <a:gd name="connsiteX1" fmla="*/ 365125 w 629018"/>
              <a:gd name="connsiteY1" fmla="*/ 149225 h 184003"/>
              <a:gd name="connsiteX2" fmla="*/ 400050 w 629018"/>
              <a:gd name="connsiteY2" fmla="*/ 158750 h 184003"/>
              <a:gd name="connsiteX3" fmla="*/ 476250 w 629018"/>
              <a:gd name="connsiteY3" fmla="*/ 152400 h 184003"/>
              <a:gd name="connsiteX4" fmla="*/ 476250 w 629018"/>
              <a:gd name="connsiteY4" fmla="*/ 171450 h 184003"/>
              <a:gd name="connsiteX5" fmla="*/ 625475 w 629018"/>
              <a:gd name="connsiteY5" fmla="*/ 174625 h 184003"/>
              <a:gd name="connsiteX6" fmla="*/ 565150 w 629018"/>
              <a:gd name="connsiteY6" fmla="*/ 180975 h 184003"/>
              <a:gd name="connsiteX7" fmla="*/ 377825 w 629018"/>
              <a:gd name="connsiteY7" fmla="*/ 120650 h 184003"/>
              <a:gd name="connsiteX8" fmla="*/ 0 w 629018"/>
              <a:gd name="connsiteY8" fmla="*/ 0 h 18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018" h="184003">
                <a:moveTo>
                  <a:pt x="0" y="0"/>
                </a:moveTo>
                <a:lnTo>
                  <a:pt x="365125" y="149225"/>
                </a:lnTo>
                <a:cubicBezTo>
                  <a:pt x="431800" y="175683"/>
                  <a:pt x="381529" y="158221"/>
                  <a:pt x="400050" y="158750"/>
                </a:cubicBezTo>
                <a:cubicBezTo>
                  <a:pt x="418571" y="159279"/>
                  <a:pt x="463550" y="150283"/>
                  <a:pt x="476250" y="152400"/>
                </a:cubicBezTo>
                <a:cubicBezTo>
                  <a:pt x="488950" y="154517"/>
                  <a:pt x="451379" y="167746"/>
                  <a:pt x="476250" y="171450"/>
                </a:cubicBezTo>
                <a:cubicBezTo>
                  <a:pt x="501121" y="175154"/>
                  <a:pt x="610658" y="173038"/>
                  <a:pt x="625475" y="174625"/>
                </a:cubicBezTo>
                <a:cubicBezTo>
                  <a:pt x="640292" y="176212"/>
                  <a:pt x="606425" y="189971"/>
                  <a:pt x="565150" y="180975"/>
                </a:cubicBezTo>
                <a:cubicBezTo>
                  <a:pt x="523875" y="171979"/>
                  <a:pt x="377825" y="120650"/>
                  <a:pt x="377825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A9B896A-1928-CEF4-1F8D-EF7924D4EEB3}"/>
              </a:ext>
            </a:extLst>
          </p:cNvPr>
          <p:cNvSpPr/>
          <p:nvPr/>
        </p:nvSpPr>
        <p:spPr>
          <a:xfrm>
            <a:off x="4693604" y="6089622"/>
            <a:ext cx="672154" cy="42017"/>
          </a:xfrm>
          <a:custGeom>
            <a:avLst/>
            <a:gdLst>
              <a:gd name="connsiteX0" fmla="*/ 2221 w 672154"/>
              <a:gd name="connsiteY0" fmla="*/ 41303 h 42017"/>
              <a:gd name="connsiteX1" fmla="*/ 395921 w 672154"/>
              <a:gd name="connsiteY1" fmla="*/ 28603 h 42017"/>
              <a:gd name="connsiteX2" fmla="*/ 272096 w 672154"/>
              <a:gd name="connsiteY2" fmla="*/ 38128 h 42017"/>
              <a:gd name="connsiteX3" fmla="*/ 503871 w 672154"/>
              <a:gd name="connsiteY3" fmla="*/ 22253 h 42017"/>
              <a:gd name="connsiteX4" fmla="*/ 672146 w 672154"/>
              <a:gd name="connsiteY4" fmla="*/ 19078 h 42017"/>
              <a:gd name="connsiteX5" fmla="*/ 497521 w 672154"/>
              <a:gd name="connsiteY5" fmla="*/ 15903 h 42017"/>
              <a:gd name="connsiteX6" fmla="*/ 322896 w 672154"/>
              <a:gd name="connsiteY6" fmla="*/ 28 h 42017"/>
              <a:gd name="connsiteX7" fmla="*/ 364171 w 672154"/>
              <a:gd name="connsiteY7" fmla="*/ 12728 h 42017"/>
              <a:gd name="connsiteX8" fmla="*/ 240346 w 672154"/>
              <a:gd name="connsiteY8" fmla="*/ 38128 h 42017"/>
              <a:gd name="connsiteX9" fmla="*/ 2221 w 672154"/>
              <a:gd name="connsiteY9" fmla="*/ 41303 h 4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154" h="42017">
                <a:moveTo>
                  <a:pt x="2221" y="41303"/>
                </a:moveTo>
                <a:cubicBezTo>
                  <a:pt x="28150" y="39715"/>
                  <a:pt x="350942" y="29132"/>
                  <a:pt x="395921" y="28603"/>
                </a:cubicBezTo>
                <a:cubicBezTo>
                  <a:pt x="440900" y="28074"/>
                  <a:pt x="272096" y="38128"/>
                  <a:pt x="272096" y="38128"/>
                </a:cubicBezTo>
                <a:lnTo>
                  <a:pt x="503871" y="22253"/>
                </a:lnTo>
                <a:cubicBezTo>
                  <a:pt x="570546" y="19078"/>
                  <a:pt x="673204" y="20136"/>
                  <a:pt x="672146" y="19078"/>
                </a:cubicBezTo>
                <a:cubicBezTo>
                  <a:pt x="671088" y="18020"/>
                  <a:pt x="555729" y="19078"/>
                  <a:pt x="497521" y="15903"/>
                </a:cubicBezTo>
                <a:cubicBezTo>
                  <a:pt x="439313" y="12728"/>
                  <a:pt x="345121" y="557"/>
                  <a:pt x="322896" y="28"/>
                </a:cubicBezTo>
                <a:cubicBezTo>
                  <a:pt x="300671" y="-501"/>
                  <a:pt x="377929" y="6378"/>
                  <a:pt x="364171" y="12728"/>
                </a:cubicBezTo>
                <a:cubicBezTo>
                  <a:pt x="350413" y="19078"/>
                  <a:pt x="295908" y="34424"/>
                  <a:pt x="240346" y="38128"/>
                </a:cubicBezTo>
                <a:cubicBezTo>
                  <a:pt x="184784" y="41832"/>
                  <a:pt x="-23708" y="42891"/>
                  <a:pt x="2221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3991DA2-97BF-9E45-FD29-E768DE22656B}"/>
              </a:ext>
            </a:extLst>
          </p:cNvPr>
          <p:cNvSpPr/>
          <p:nvPr/>
        </p:nvSpPr>
        <p:spPr>
          <a:xfrm>
            <a:off x="4136774" y="5994042"/>
            <a:ext cx="899759" cy="287483"/>
          </a:xfrm>
          <a:custGeom>
            <a:avLst/>
            <a:gdLst>
              <a:gd name="connsiteX0" fmla="*/ 251 w 899759"/>
              <a:gd name="connsiteY0" fmla="*/ 358 h 287483"/>
              <a:gd name="connsiteX1" fmla="*/ 355851 w 899759"/>
              <a:gd name="connsiteY1" fmla="*/ 209908 h 287483"/>
              <a:gd name="connsiteX2" fmla="*/ 292351 w 899759"/>
              <a:gd name="connsiteY2" fmla="*/ 181333 h 287483"/>
              <a:gd name="connsiteX3" fmla="*/ 682876 w 899759"/>
              <a:gd name="connsiteY3" fmla="*/ 286108 h 287483"/>
              <a:gd name="connsiteX4" fmla="*/ 543176 w 899759"/>
              <a:gd name="connsiteY4" fmla="*/ 241658 h 287483"/>
              <a:gd name="connsiteX5" fmla="*/ 898776 w 899759"/>
              <a:gd name="connsiteY5" fmla="*/ 248008 h 287483"/>
              <a:gd name="connsiteX6" fmla="*/ 641601 w 899759"/>
              <a:gd name="connsiteY6" fmla="*/ 241658 h 287483"/>
              <a:gd name="connsiteX7" fmla="*/ 416176 w 899759"/>
              <a:gd name="connsiteY7" fmla="*/ 194033 h 287483"/>
              <a:gd name="connsiteX8" fmla="*/ 241551 w 899759"/>
              <a:gd name="connsiteY8" fmla="*/ 108308 h 287483"/>
              <a:gd name="connsiteX9" fmla="*/ 298701 w 899759"/>
              <a:gd name="connsiteY9" fmla="*/ 159108 h 287483"/>
              <a:gd name="connsiteX10" fmla="*/ 251 w 899759"/>
              <a:gd name="connsiteY10" fmla="*/ 358 h 28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759" h="287483">
                <a:moveTo>
                  <a:pt x="251" y="358"/>
                </a:moveTo>
                <a:cubicBezTo>
                  <a:pt x="9776" y="8825"/>
                  <a:pt x="307168" y="179746"/>
                  <a:pt x="355851" y="209908"/>
                </a:cubicBezTo>
                <a:cubicBezTo>
                  <a:pt x="404534" y="240070"/>
                  <a:pt x="237847" y="168633"/>
                  <a:pt x="292351" y="181333"/>
                </a:cubicBezTo>
                <a:cubicBezTo>
                  <a:pt x="346855" y="194033"/>
                  <a:pt x="641072" y="276054"/>
                  <a:pt x="682876" y="286108"/>
                </a:cubicBezTo>
                <a:cubicBezTo>
                  <a:pt x="724680" y="296162"/>
                  <a:pt x="507193" y="248008"/>
                  <a:pt x="543176" y="241658"/>
                </a:cubicBezTo>
                <a:cubicBezTo>
                  <a:pt x="579159" y="235308"/>
                  <a:pt x="882372" y="248008"/>
                  <a:pt x="898776" y="248008"/>
                </a:cubicBezTo>
                <a:cubicBezTo>
                  <a:pt x="915180" y="248008"/>
                  <a:pt x="722034" y="250654"/>
                  <a:pt x="641601" y="241658"/>
                </a:cubicBezTo>
                <a:cubicBezTo>
                  <a:pt x="561168" y="232662"/>
                  <a:pt x="482851" y="216258"/>
                  <a:pt x="416176" y="194033"/>
                </a:cubicBezTo>
                <a:cubicBezTo>
                  <a:pt x="349501" y="171808"/>
                  <a:pt x="261130" y="114129"/>
                  <a:pt x="241551" y="108308"/>
                </a:cubicBezTo>
                <a:cubicBezTo>
                  <a:pt x="221972" y="102487"/>
                  <a:pt x="342622" y="182391"/>
                  <a:pt x="298701" y="159108"/>
                </a:cubicBezTo>
                <a:cubicBezTo>
                  <a:pt x="254780" y="135825"/>
                  <a:pt x="-9274" y="-8109"/>
                  <a:pt x="251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7B88E07-0C6D-5759-8507-0A696209461C}"/>
              </a:ext>
            </a:extLst>
          </p:cNvPr>
          <p:cNvSpPr/>
          <p:nvPr/>
        </p:nvSpPr>
        <p:spPr>
          <a:xfrm>
            <a:off x="4952788" y="6188075"/>
            <a:ext cx="379706" cy="76230"/>
          </a:xfrm>
          <a:custGeom>
            <a:avLst/>
            <a:gdLst>
              <a:gd name="connsiteX0" fmla="*/ 3387 w 379706"/>
              <a:gd name="connsiteY0" fmla="*/ 60325 h 76230"/>
              <a:gd name="connsiteX1" fmla="*/ 270087 w 379706"/>
              <a:gd name="connsiteY1" fmla="*/ 15875 h 76230"/>
              <a:gd name="connsiteX2" fmla="*/ 79587 w 379706"/>
              <a:gd name="connsiteY2" fmla="*/ 57150 h 76230"/>
              <a:gd name="connsiteX3" fmla="*/ 378037 w 379706"/>
              <a:gd name="connsiteY3" fmla="*/ 0 h 76230"/>
              <a:gd name="connsiteX4" fmla="*/ 197062 w 379706"/>
              <a:gd name="connsiteY4" fmla="*/ 57150 h 76230"/>
              <a:gd name="connsiteX5" fmla="*/ 124037 w 379706"/>
              <a:gd name="connsiteY5" fmla="*/ 76200 h 76230"/>
              <a:gd name="connsiteX6" fmla="*/ 3387 w 379706"/>
              <a:gd name="connsiteY6" fmla="*/ 60325 h 7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06" h="76230">
                <a:moveTo>
                  <a:pt x="3387" y="60325"/>
                </a:moveTo>
                <a:cubicBezTo>
                  <a:pt x="27729" y="50271"/>
                  <a:pt x="257387" y="16404"/>
                  <a:pt x="270087" y="15875"/>
                </a:cubicBezTo>
                <a:cubicBezTo>
                  <a:pt x="282787" y="15346"/>
                  <a:pt x="61595" y="59796"/>
                  <a:pt x="79587" y="57150"/>
                </a:cubicBezTo>
                <a:cubicBezTo>
                  <a:pt x="97579" y="54504"/>
                  <a:pt x="358458" y="0"/>
                  <a:pt x="378037" y="0"/>
                </a:cubicBezTo>
                <a:cubicBezTo>
                  <a:pt x="397616" y="0"/>
                  <a:pt x="239395" y="44450"/>
                  <a:pt x="197062" y="57150"/>
                </a:cubicBezTo>
                <a:cubicBezTo>
                  <a:pt x="154729" y="69850"/>
                  <a:pt x="155258" y="75671"/>
                  <a:pt x="124037" y="76200"/>
                </a:cubicBezTo>
                <a:cubicBezTo>
                  <a:pt x="92816" y="76729"/>
                  <a:pt x="-20955" y="70379"/>
                  <a:pt x="3387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1BED783-A735-D43A-C856-0846EAC18A3C}"/>
              </a:ext>
            </a:extLst>
          </p:cNvPr>
          <p:cNvSpPr/>
          <p:nvPr/>
        </p:nvSpPr>
        <p:spPr>
          <a:xfrm>
            <a:off x="3514451" y="3920888"/>
            <a:ext cx="407932" cy="1310945"/>
          </a:xfrm>
          <a:custGeom>
            <a:avLst/>
            <a:gdLst>
              <a:gd name="connsiteX0" fmla="*/ 406674 w 407932"/>
              <a:gd name="connsiteY0" fmla="*/ 3412 h 1310945"/>
              <a:gd name="connsiteX1" fmla="*/ 92349 w 407932"/>
              <a:gd name="connsiteY1" fmla="*/ 489187 h 1310945"/>
              <a:gd name="connsiteX2" fmla="*/ 114574 w 407932"/>
              <a:gd name="connsiteY2" fmla="*/ 489187 h 1310945"/>
              <a:gd name="connsiteX3" fmla="*/ 32024 w 407932"/>
              <a:gd name="connsiteY3" fmla="*/ 816212 h 1310945"/>
              <a:gd name="connsiteX4" fmla="*/ 73299 w 407932"/>
              <a:gd name="connsiteY4" fmla="*/ 740012 h 1310945"/>
              <a:gd name="connsiteX5" fmla="*/ 3449 w 407932"/>
              <a:gd name="connsiteY5" fmla="*/ 1174987 h 1310945"/>
              <a:gd name="connsiteX6" fmla="*/ 16149 w 407932"/>
              <a:gd name="connsiteY6" fmla="*/ 1295637 h 1310945"/>
              <a:gd name="connsiteX7" fmla="*/ 63774 w 407932"/>
              <a:gd name="connsiteY7" fmla="*/ 879712 h 1310945"/>
              <a:gd name="connsiteX8" fmla="*/ 89174 w 407932"/>
              <a:gd name="connsiteY8" fmla="*/ 492362 h 1310945"/>
              <a:gd name="connsiteX9" fmla="*/ 76474 w 407932"/>
              <a:gd name="connsiteY9" fmla="*/ 549512 h 1310945"/>
              <a:gd name="connsiteX10" fmla="*/ 219349 w 407932"/>
              <a:gd name="connsiteY10" fmla="*/ 225662 h 1310945"/>
              <a:gd name="connsiteX11" fmla="*/ 203474 w 407932"/>
              <a:gd name="connsiteY11" fmla="*/ 270112 h 1310945"/>
              <a:gd name="connsiteX12" fmla="*/ 406674 w 407932"/>
              <a:gd name="connsiteY12" fmla="*/ 3412 h 1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932" h="1310945">
                <a:moveTo>
                  <a:pt x="406674" y="3412"/>
                </a:moveTo>
                <a:cubicBezTo>
                  <a:pt x="388153" y="39925"/>
                  <a:pt x="141032" y="408225"/>
                  <a:pt x="92349" y="489187"/>
                </a:cubicBezTo>
                <a:cubicBezTo>
                  <a:pt x="43666" y="570149"/>
                  <a:pt x="124628" y="434683"/>
                  <a:pt x="114574" y="489187"/>
                </a:cubicBezTo>
                <a:cubicBezTo>
                  <a:pt x="104520" y="543691"/>
                  <a:pt x="38903" y="774408"/>
                  <a:pt x="32024" y="816212"/>
                </a:cubicBezTo>
                <a:cubicBezTo>
                  <a:pt x="25145" y="858016"/>
                  <a:pt x="78062" y="680216"/>
                  <a:pt x="73299" y="740012"/>
                </a:cubicBezTo>
                <a:cubicBezTo>
                  <a:pt x="68536" y="799808"/>
                  <a:pt x="12974" y="1082383"/>
                  <a:pt x="3449" y="1174987"/>
                </a:cubicBezTo>
                <a:cubicBezTo>
                  <a:pt x="-6076" y="1267591"/>
                  <a:pt x="6095" y="1344850"/>
                  <a:pt x="16149" y="1295637"/>
                </a:cubicBezTo>
                <a:cubicBezTo>
                  <a:pt x="26203" y="1246425"/>
                  <a:pt x="51603" y="1013591"/>
                  <a:pt x="63774" y="879712"/>
                </a:cubicBezTo>
                <a:cubicBezTo>
                  <a:pt x="75945" y="745833"/>
                  <a:pt x="87057" y="547395"/>
                  <a:pt x="89174" y="492362"/>
                </a:cubicBezTo>
                <a:cubicBezTo>
                  <a:pt x="91291" y="437329"/>
                  <a:pt x="54778" y="593962"/>
                  <a:pt x="76474" y="549512"/>
                </a:cubicBezTo>
                <a:cubicBezTo>
                  <a:pt x="98170" y="505062"/>
                  <a:pt x="198182" y="272229"/>
                  <a:pt x="219349" y="225662"/>
                </a:cubicBezTo>
                <a:cubicBezTo>
                  <a:pt x="240516" y="179095"/>
                  <a:pt x="173312" y="305566"/>
                  <a:pt x="203474" y="270112"/>
                </a:cubicBezTo>
                <a:cubicBezTo>
                  <a:pt x="233636" y="234658"/>
                  <a:pt x="425195" y="-33101"/>
                  <a:pt x="406674" y="3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AF24B33-0E04-BFF0-3266-0260EAB28D7F}"/>
              </a:ext>
            </a:extLst>
          </p:cNvPr>
          <p:cNvSpPr/>
          <p:nvPr/>
        </p:nvSpPr>
        <p:spPr>
          <a:xfrm>
            <a:off x="3519696" y="5226180"/>
            <a:ext cx="136108" cy="927572"/>
          </a:xfrm>
          <a:custGeom>
            <a:avLst/>
            <a:gdLst>
              <a:gd name="connsiteX0" fmla="*/ 33129 w 136108"/>
              <a:gd name="connsiteY0" fmla="*/ 3045 h 927572"/>
              <a:gd name="connsiteX1" fmla="*/ 29954 w 136108"/>
              <a:gd name="connsiteY1" fmla="*/ 209420 h 927572"/>
              <a:gd name="connsiteX2" fmla="*/ 99804 w 136108"/>
              <a:gd name="connsiteY2" fmla="*/ 485645 h 927572"/>
              <a:gd name="connsiteX3" fmla="*/ 64879 w 136108"/>
              <a:gd name="connsiteY3" fmla="*/ 450720 h 927572"/>
              <a:gd name="connsiteX4" fmla="*/ 106154 w 136108"/>
              <a:gd name="connsiteY4" fmla="*/ 577720 h 927572"/>
              <a:gd name="connsiteX5" fmla="*/ 122029 w 136108"/>
              <a:gd name="connsiteY5" fmla="*/ 923795 h 927572"/>
              <a:gd name="connsiteX6" fmla="*/ 128379 w 136108"/>
              <a:gd name="connsiteY6" fmla="*/ 726945 h 927572"/>
              <a:gd name="connsiteX7" fmla="*/ 7729 w 136108"/>
              <a:gd name="connsiteY7" fmla="*/ 203070 h 927572"/>
              <a:gd name="connsiteX8" fmla="*/ 14079 w 136108"/>
              <a:gd name="connsiteY8" fmla="*/ 368170 h 927572"/>
              <a:gd name="connsiteX9" fmla="*/ 33129 w 136108"/>
              <a:gd name="connsiteY9" fmla="*/ 3045 h 92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8" h="927572">
                <a:moveTo>
                  <a:pt x="33129" y="3045"/>
                </a:moveTo>
                <a:cubicBezTo>
                  <a:pt x="35775" y="-23413"/>
                  <a:pt x="18841" y="128987"/>
                  <a:pt x="29954" y="209420"/>
                </a:cubicBezTo>
                <a:cubicBezTo>
                  <a:pt x="41067" y="289853"/>
                  <a:pt x="93983" y="445428"/>
                  <a:pt x="99804" y="485645"/>
                </a:cubicBezTo>
                <a:cubicBezTo>
                  <a:pt x="105625" y="525862"/>
                  <a:pt x="63821" y="435374"/>
                  <a:pt x="64879" y="450720"/>
                </a:cubicBezTo>
                <a:cubicBezTo>
                  <a:pt x="65937" y="466066"/>
                  <a:pt x="96629" y="498874"/>
                  <a:pt x="106154" y="577720"/>
                </a:cubicBezTo>
                <a:cubicBezTo>
                  <a:pt x="115679" y="656566"/>
                  <a:pt x="118325" y="898924"/>
                  <a:pt x="122029" y="923795"/>
                </a:cubicBezTo>
                <a:cubicBezTo>
                  <a:pt x="125733" y="948666"/>
                  <a:pt x="147429" y="847066"/>
                  <a:pt x="128379" y="726945"/>
                </a:cubicBezTo>
                <a:cubicBezTo>
                  <a:pt x="109329" y="606824"/>
                  <a:pt x="26779" y="262866"/>
                  <a:pt x="7729" y="203070"/>
                </a:cubicBezTo>
                <a:cubicBezTo>
                  <a:pt x="-11321" y="143274"/>
                  <a:pt x="10375" y="398862"/>
                  <a:pt x="14079" y="368170"/>
                </a:cubicBezTo>
                <a:cubicBezTo>
                  <a:pt x="17783" y="337478"/>
                  <a:pt x="30483" y="29503"/>
                  <a:pt x="33129" y="3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FD14455-5BAB-B788-8927-E07D6267F995}"/>
              </a:ext>
            </a:extLst>
          </p:cNvPr>
          <p:cNvSpPr/>
          <p:nvPr/>
        </p:nvSpPr>
        <p:spPr>
          <a:xfrm>
            <a:off x="3804077" y="6201957"/>
            <a:ext cx="869322" cy="675012"/>
          </a:xfrm>
          <a:custGeom>
            <a:avLst/>
            <a:gdLst>
              <a:gd name="connsiteX0" fmla="*/ 2748 w 869322"/>
              <a:gd name="connsiteY0" fmla="*/ 1993 h 675012"/>
              <a:gd name="connsiteX1" fmla="*/ 402798 w 869322"/>
              <a:gd name="connsiteY1" fmla="*/ 478243 h 675012"/>
              <a:gd name="connsiteX2" fmla="*/ 405973 w 869322"/>
              <a:gd name="connsiteY2" fmla="*/ 503643 h 675012"/>
              <a:gd name="connsiteX3" fmla="*/ 866348 w 869322"/>
              <a:gd name="connsiteY3" fmla="*/ 671918 h 675012"/>
              <a:gd name="connsiteX4" fmla="*/ 580598 w 869322"/>
              <a:gd name="connsiteY4" fmla="*/ 583018 h 675012"/>
              <a:gd name="connsiteX5" fmla="*/ 123398 w 869322"/>
              <a:gd name="connsiteY5" fmla="*/ 233768 h 675012"/>
              <a:gd name="connsiteX6" fmla="*/ 221823 w 869322"/>
              <a:gd name="connsiteY6" fmla="*/ 306793 h 675012"/>
              <a:gd name="connsiteX7" fmla="*/ 2748 w 869322"/>
              <a:gd name="connsiteY7" fmla="*/ 1993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22" h="675012">
                <a:moveTo>
                  <a:pt x="2748" y="1993"/>
                </a:moveTo>
                <a:cubicBezTo>
                  <a:pt x="32910" y="30568"/>
                  <a:pt x="335594" y="394635"/>
                  <a:pt x="402798" y="478243"/>
                </a:cubicBezTo>
                <a:cubicBezTo>
                  <a:pt x="470002" y="561851"/>
                  <a:pt x="328715" y="471364"/>
                  <a:pt x="405973" y="503643"/>
                </a:cubicBezTo>
                <a:cubicBezTo>
                  <a:pt x="483231" y="535922"/>
                  <a:pt x="837244" y="658689"/>
                  <a:pt x="866348" y="671918"/>
                </a:cubicBezTo>
                <a:cubicBezTo>
                  <a:pt x="895452" y="685147"/>
                  <a:pt x="704423" y="656043"/>
                  <a:pt x="580598" y="583018"/>
                </a:cubicBezTo>
                <a:cubicBezTo>
                  <a:pt x="456773" y="509993"/>
                  <a:pt x="183194" y="279806"/>
                  <a:pt x="123398" y="233768"/>
                </a:cubicBezTo>
                <a:cubicBezTo>
                  <a:pt x="63602" y="187731"/>
                  <a:pt x="243519" y="352831"/>
                  <a:pt x="221823" y="306793"/>
                </a:cubicBezTo>
                <a:cubicBezTo>
                  <a:pt x="200127" y="260756"/>
                  <a:pt x="-27414" y="-26582"/>
                  <a:pt x="2748" y="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118A0B2-7EA8-CDEF-9BF0-265D1701109D}"/>
              </a:ext>
            </a:extLst>
          </p:cNvPr>
          <p:cNvSpPr/>
          <p:nvPr/>
        </p:nvSpPr>
        <p:spPr>
          <a:xfrm>
            <a:off x="4724226" y="6403028"/>
            <a:ext cx="657725" cy="496439"/>
          </a:xfrm>
          <a:custGeom>
            <a:avLst/>
            <a:gdLst>
              <a:gd name="connsiteX0" fmla="*/ 657399 w 657725"/>
              <a:gd name="connsiteY0" fmla="*/ 947 h 496439"/>
              <a:gd name="connsiteX1" fmla="*/ 244649 w 657725"/>
              <a:gd name="connsiteY1" fmla="*/ 400997 h 496439"/>
              <a:gd name="connsiteX2" fmla="*/ 263699 w 657725"/>
              <a:gd name="connsiteY2" fmla="*/ 334322 h 496439"/>
              <a:gd name="connsiteX3" fmla="*/ 174 w 657725"/>
              <a:gd name="connsiteY3" fmla="*/ 496247 h 496439"/>
              <a:gd name="connsiteX4" fmla="*/ 308149 w 657725"/>
              <a:gd name="connsiteY4" fmla="*/ 296222 h 496439"/>
              <a:gd name="connsiteX5" fmla="*/ 657399 w 657725"/>
              <a:gd name="connsiteY5" fmla="*/ 947 h 4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725" h="496439">
                <a:moveTo>
                  <a:pt x="657399" y="947"/>
                </a:moveTo>
                <a:cubicBezTo>
                  <a:pt x="646816" y="18410"/>
                  <a:pt x="310266" y="345435"/>
                  <a:pt x="244649" y="400997"/>
                </a:cubicBezTo>
                <a:cubicBezTo>
                  <a:pt x="179032" y="456560"/>
                  <a:pt x="304445" y="318447"/>
                  <a:pt x="263699" y="334322"/>
                </a:cubicBezTo>
                <a:cubicBezTo>
                  <a:pt x="222953" y="350197"/>
                  <a:pt x="-7234" y="502597"/>
                  <a:pt x="174" y="496247"/>
                </a:cubicBezTo>
                <a:cubicBezTo>
                  <a:pt x="7582" y="489897"/>
                  <a:pt x="197553" y="380359"/>
                  <a:pt x="308149" y="296222"/>
                </a:cubicBezTo>
                <a:cubicBezTo>
                  <a:pt x="418745" y="212085"/>
                  <a:pt x="667982" y="-16516"/>
                  <a:pt x="657399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76CDF1B-EB4B-0C04-7DD3-7BE175B3BB0A}"/>
              </a:ext>
            </a:extLst>
          </p:cNvPr>
          <p:cNvSpPr/>
          <p:nvPr/>
        </p:nvSpPr>
        <p:spPr>
          <a:xfrm>
            <a:off x="5483174" y="5546584"/>
            <a:ext cx="530612" cy="857542"/>
          </a:xfrm>
          <a:custGeom>
            <a:avLst/>
            <a:gdLst>
              <a:gd name="connsiteX0" fmla="*/ 530276 w 530612"/>
              <a:gd name="connsiteY0" fmla="*/ 141 h 857542"/>
              <a:gd name="connsiteX1" fmla="*/ 396926 w 530612"/>
              <a:gd name="connsiteY1" fmla="*/ 381141 h 857542"/>
              <a:gd name="connsiteX2" fmla="*/ 387401 w 530612"/>
              <a:gd name="connsiteY2" fmla="*/ 368441 h 857542"/>
              <a:gd name="connsiteX3" fmla="*/ 177851 w 530612"/>
              <a:gd name="connsiteY3" fmla="*/ 651016 h 857542"/>
              <a:gd name="connsiteX4" fmla="*/ 292151 w 530612"/>
              <a:gd name="connsiteY4" fmla="*/ 508141 h 857542"/>
              <a:gd name="connsiteX5" fmla="*/ 51 w 530612"/>
              <a:gd name="connsiteY5" fmla="*/ 857391 h 857542"/>
              <a:gd name="connsiteX6" fmla="*/ 269926 w 530612"/>
              <a:gd name="connsiteY6" fmla="*/ 549416 h 857542"/>
              <a:gd name="connsiteX7" fmla="*/ 463601 w 530612"/>
              <a:gd name="connsiteY7" fmla="*/ 343041 h 857542"/>
              <a:gd name="connsiteX8" fmla="*/ 352476 w 530612"/>
              <a:gd name="connsiteY8" fmla="*/ 428766 h 857542"/>
              <a:gd name="connsiteX9" fmla="*/ 530276 w 530612"/>
              <a:gd name="connsiteY9" fmla="*/ 141 h 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612" h="857542">
                <a:moveTo>
                  <a:pt x="530276" y="141"/>
                </a:moveTo>
                <a:cubicBezTo>
                  <a:pt x="537684" y="-7797"/>
                  <a:pt x="420738" y="319758"/>
                  <a:pt x="396926" y="381141"/>
                </a:cubicBezTo>
                <a:cubicBezTo>
                  <a:pt x="373114" y="442524"/>
                  <a:pt x="423913" y="323462"/>
                  <a:pt x="387401" y="368441"/>
                </a:cubicBezTo>
                <a:cubicBezTo>
                  <a:pt x="350888" y="413420"/>
                  <a:pt x="193726" y="627733"/>
                  <a:pt x="177851" y="651016"/>
                </a:cubicBezTo>
                <a:cubicBezTo>
                  <a:pt x="161976" y="674299"/>
                  <a:pt x="321784" y="473745"/>
                  <a:pt x="292151" y="508141"/>
                </a:cubicBezTo>
                <a:cubicBezTo>
                  <a:pt x="262518" y="542537"/>
                  <a:pt x="3755" y="850512"/>
                  <a:pt x="51" y="857391"/>
                </a:cubicBezTo>
                <a:cubicBezTo>
                  <a:pt x="-3653" y="864270"/>
                  <a:pt x="192668" y="635141"/>
                  <a:pt x="269926" y="549416"/>
                </a:cubicBezTo>
                <a:cubicBezTo>
                  <a:pt x="347184" y="463691"/>
                  <a:pt x="449843" y="363149"/>
                  <a:pt x="463601" y="343041"/>
                </a:cubicBezTo>
                <a:cubicBezTo>
                  <a:pt x="477359" y="322933"/>
                  <a:pt x="341363" y="479566"/>
                  <a:pt x="352476" y="428766"/>
                </a:cubicBezTo>
                <a:cubicBezTo>
                  <a:pt x="363588" y="377966"/>
                  <a:pt x="522868" y="8079"/>
                  <a:pt x="530276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E05569-7B0B-6DA6-7654-1E975E5EF476}"/>
              </a:ext>
            </a:extLst>
          </p:cNvPr>
          <p:cNvSpPr/>
          <p:nvPr/>
        </p:nvSpPr>
        <p:spPr>
          <a:xfrm>
            <a:off x="6022319" y="5086241"/>
            <a:ext cx="121338" cy="426317"/>
          </a:xfrm>
          <a:custGeom>
            <a:avLst/>
            <a:gdLst>
              <a:gd name="connsiteX0" fmla="*/ 13356 w 121338"/>
              <a:gd name="connsiteY0" fmla="*/ 3284 h 426317"/>
              <a:gd name="connsiteX1" fmla="*/ 70506 w 121338"/>
              <a:gd name="connsiteY1" fmla="*/ 177909 h 426317"/>
              <a:gd name="connsiteX2" fmla="*/ 656 w 121338"/>
              <a:gd name="connsiteY2" fmla="*/ 425559 h 426317"/>
              <a:gd name="connsiteX3" fmla="*/ 121306 w 121338"/>
              <a:gd name="connsiteY3" fmla="*/ 92184 h 426317"/>
              <a:gd name="connsiteX4" fmla="*/ 13356 w 121338"/>
              <a:gd name="connsiteY4" fmla="*/ 3284 h 4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38" h="426317">
                <a:moveTo>
                  <a:pt x="13356" y="3284"/>
                </a:moveTo>
                <a:cubicBezTo>
                  <a:pt x="4889" y="17572"/>
                  <a:pt x="72623" y="107530"/>
                  <a:pt x="70506" y="177909"/>
                </a:cubicBezTo>
                <a:cubicBezTo>
                  <a:pt x="68389" y="248288"/>
                  <a:pt x="-7811" y="439847"/>
                  <a:pt x="656" y="425559"/>
                </a:cubicBezTo>
                <a:cubicBezTo>
                  <a:pt x="9123" y="411271"/>
                  <a:pt x="119189" y="162563"/>
                  <a:pt x="121306" y="92184"/>
                </a:cubicBezTo>
                <a:cubicBezTo>
                  <a:pt x="123423" y="21805"/>
                  <a:pt x="21823" y="-11004"/>
                  <a:pt x="13356" y="3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26D8E10-5AD0-B7B8-E0FD-68A551B4120F}"/>
              </a:ext>
            </a:extLst>
          </p:cNvPr>
          <p:cNvSpPr/>
          <p:nvPr/>
        </p:nvSpPr>
        <p:spPr>
          <a:xfrm>
            <a:off x="6086444" y="4362155"/>
            <a:ext cx="175571" cy="921258"/>
          </a:xfrm>
          <a:custGeom>
            <a:avLst/>
            <a:gdLst>
              <a:gd name="connsiteX0" fmla="*/ 31 w 175571"/>
              <a:gd name="connsiteY0" fmla="*/ 295 h 921258"/>
              <a:gd name="connsiteX1" fmla="*/ 111156 w 175571"/>
              <a:gd name="connsiteY1" fmla="*/ 327320 h 921258"/>
              <a:gd name="connsiteX2" fmla="*/ 41306 w 175571"/>
              <a:gd name="connsiteY2" fmla="*/ 527345 h 921258"/>
              <a:gd name="connsiteX3" fmla="*/ 79406 w 175571"/>
              <a:gd name="connsiteY3" fmla="*/ 416220 h 921258"/>
              <a:gd name="connsiteX4" fmla="*/ 44481 w 175571"/>
              <a:gd name="connsiteY4" fmla="*/ 908345 h 921258"/>
              <a:gd name="connsiteX5" fmla="*/ 82581 w 175571"/>
              <a:gd name="connsiteY5" fmla="*/ 727370 h 921258"/>
              <a:gd name="connsiteX6" fmla="*/ 174656 w 175571"/>
              <a:gd name="connsiteY6" fmla="*/ 190795 h 921258"/>
              <a:gd name="connsiteX7" fmla="*/ 123856 w 175571"/>
              <a:gd name="connsiteY7" fmla="*/ 387645 h 921258"/>
              <a:gd name="connsiteX8" fmla="*/ 31 w 175571"/>
              <a:gd name="connsiteY8" fmla="*/ 295 h 92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71" h="921258">
                <a:moveTo>
                  <a:pt x="31" y="295"/>
                </a:moveTo>
                <a:cubicBezTo>
                  <a:pt x="-2086" y="-9759"/>
                  <a:pt x="104277" y="239478"/>
                  <a:pt x="111156" y="327320"/>
                </a:cubicBezTo>
                <a:cubicBezTo>
                  <a:pt x="118035" y="415162"/>
                  <a:pt x="46598" y="512528"/>
                  <a:pt x="41306" y="527345"/>
                </a:cubicBezTo>
                <a:cubicBezTo>
                  <a:pt x="36014" y="542162"/>
                  <a:pt x="78877" y="352720"/>
                  <a:pt x="79406" y="416220"/>
                </a:cubicBezTo>
                <a:cubicBezTo>
                  <a:pt x="79935" y="479720"/>
                  <a:pt x="43952" y="856487"/>
                  <a:pt x="44481" y="908345"/>
                </a:cubicBezTo>
                <a:cubicBezTo>
                  <a:pt x="45010" y="960203"/>
                  <a:pt x="60885" y="846962"/>
                  <a:pt x="82581" y="727370"/>
                </a:cubicBezTo>
                <a:cubicBezTo>
                  <a:pt x="104277" y="607778"/>
                  <a:pt x="167777" y="247416"/>
                  <a:pt x="174656" y="190795"/>
                </a:cubicBezTo>
                <a:cubicBezTo>
                  <a:pt x="181535" y="134174"/>
                  <a:pt x="148198" y="415162"/>
                  <a:pt x="123856" y="387645"/>
                </a:cubicBezTo>
                <a:cubicBezTo>
                  <a:pt x="99514" y="360128"/>
                  <a:pt x="2148" y="10349"/>
                  <a:pt x="31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46446A0-A537-BFFC-1D04-092F33D89952}"/>
              </a:ext>
            </a:extLst>
          </p:cNvPr>
          <p:cNvSpPr/>
          <p:nvPr/>
        </p:nvSpPr>
        <p:spPr>
          <a:xfrm>
            <a:off x="3886785" y="4474930"/>
            <a:ext cx="739600" cy="164018"/>
          </a:xfrm>
          <a:custGeom>
            <a:avLst/>
            <a:gdLst>
              <a:gd name="connsiteX0" fmla="*/ 459 w 739600"/>
              <a:gd name="connsiteY0" fmla="*/ 1037 h 164018"/>
              <a:gd name="connsiteX1" fmla="*/ 514026 w 739600"/>
              <a:gd name="connsiteY1" fmla="*/ 67843 h 164018"/>
              <a:gd name="connsiteX2" fmla="*/ 372064 w 739600"/>
              <a:gd name="connsiteY2" fmla="*/ 63667 h 164018"/>
              <a:gd name="connsiteX3" fmla="*/ 731144 w 739600"/>
              <a:gd name="connsiteY3" fmla="*/ 163875 h 164018"/>
              <a:gd name="connsiteX4" fmla="*/ 610059 w 739600"/>
              <a:gd name="connsiteY4" fmla="*/ 84544 h 164018"/>
              <a:gd name="connsiteX5" fmla="*/ 426344 w 739600"/>
              <a:gd name="connsiteY5" fmla="*/ 30265 h 164018"/>
              <a:gd name="connsiteX6" fmla="*/ 459 w 739600"/>
              <a:gd name="connsiteY6" fmla="*/ 1037 h 1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00" h="164018">
                <a:moveTo>
                  <a:pt x="459" y="1037"/>
                </a:moveTo>
                <a:cubicBezTo>
                  <a:pt x="15073" y="7300"/>
                  <a:pt x="452092" y="57405"/>
                  <a:pt x="514026" y="67843"/>
                </a:cubicBezTo>
                <a:cubicBezTo>
                  <a:pt x="575960" y="78281"/>
                  <a:pt x="335878" y="47662"/>
                  <a:pt x="372064" y="63667"/>
                </a:cubicBezTo>
                <a:cubicBezTo>
                  <a:pt x="408250" y="79672"/>
                  <a:pt x="691478" y="160396"/>
                  <a:pt x="731144" y="163875"/>
                </a:cubicBezTo>
                <a:cubicBezTo>
                  <a:pt x="770810" y="167354"/>
                  <a:pt x="660859" y="106812"/>
                  <a:pt x="610059" y="84544"/>
                </a:cubicBezTo>
                <a:cubicBezTo>
                  <a:pt x="559259" y="62276"/>
                  <a:pt x="528640" y="42095"/>
                  <a:pt x="426344" y="30265"/>
                </a:cubicBezTo>
                <a:cubicBezTo>
                  <a:pt x="324048" y="18435"/>
                  <a:pt x="-14155" y="-5226"/>
                  <a:pt x="459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0722C62-074C-7D54-EB9A-A39F1080BF39}"/>
              </a:ext>
            </a:extLst>
          </p:cNvPr>
          <p:cNvSpPr/>
          <p:nvPr/>
        </p:nvSpPr>
        <p:spPr>
          <a:xfrm>
            <a:off x="5333898" y="4775635"/>
            <a:ext cx="549160" cy="169440"/>
          </a:xfrm>
          <a:custGeom>
            <a:avLst/>
            <a:gdLst>
              <a:gd name="connsiteX0" fmla="*/ 244360 w 549160"/>
              <a:gd name="connsiteY0" fmla="*/ 957 h 169440"/>
              <a:gd name="connsiteX1" fmla="*/ 64820 w 549160"/>
              <a:gd name="connsiteY1" fmla="*/ 84464 h 169440"/>
              <a:gd name="connsiteX2" fmla="*/ 327866 w 549160"/>
              <a:gd name="connsiteY2" fmla="*/ 122042 h 169440"/>
              <a:gd name="connsiteX3" fmla="*/ 148327 w 549160"/>
              <a:gd name="connsiteY3" fmla="*/ 117866 h 169440"/>
              <a:gd name="connsiteX4" fmla="*/ 407198 w 549160"/>
              <a:gd name="connsiteY4" fmla="*/ 138743 h 169440"/>
              <a:gd name="connsiteX5" fmla="*/ 549160 w 549160"/>
              <a:gd name="connsiteY5" fmla="*/ 151269 h 169440"/>
              <a:gd name="connsiteX6" fmla="*/ 407198 w 549160"/>
              <a:gd name="connsiteY6" fmla="*/ 167970 h 169440"/>
              <a:gd name="connsiteX7" fmla="*/ 160853 w 549160"/>
              <a:gd name="connsiteY7" fmla="*/ 159620 h 169440"/>
              <a:gd name="connsiteX8" fmla="*/ 2190 w 549160"/>
              <a:gd name="connsiteY8" fmla="*/ 88639 h 169440"/>
              <a:gd name="connsiteX9" fmla="*/ 77346 w 549160"/>
              <a:gd name="connsiteY9" fmla="*/ 42710 h 169440"/>
              <a:gd name="connsiteX10" fmla="*/ 244360 w 549160"/>
              <a:gd name="connsiteY10" fmla="*/ 957 h 1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160" h="169440">
                <a:moveTo>
                  <a:pt x="244360" y="957"/>
                </a:moveTo>
                <a:cubicBezTo>
                  <a:pt x="242272" y="7916"/>
                  <a:pt x="50902" y="64283"/>
                  <a:pt x="64820" y="84464"/>
                </a:cubicBezTo>
                <a:cubicBezTo>
                  <a:pt x="78738" y="104645"/>
                  <a:pt x="313948" y="116475"/>
                  <a:pt x="327866" y="122042"/>
                </a:cubicBezTo>
                <a:cubicBezTo>
                  <a:pt x="341784" y="127609"/>
                  <a:pt x="135105" y="115082"/>
                  <a:pt x="148327" y="117866"/>
                </a:cubicBezTo>
                <a:cubicBezTo>
                  <a:pt x="161549" y="120650"/>
                  <a:pt x="407198" y="138743"/>
                  <a:pt x="407198" y="138743"/>
                </a:cubicBezTo>
                <a:cubicBezTo>
                  <a:pt x="474004" y="144310"/>
                  <a:pt x="549160" y="146398"/>
                  <a:pt x="549160" y="151269"/>
                </a:cubicBezTo>
                <a:cubicBezTo>
                  <a:pt x="549160" y="156140"/>
                  <a:pt x="471916" y="166578"/>
                  <a:pt x="407198" y="167970"/>
                </a:cubicBezTo>
                <a:cubicBezTo>
                  <a:pt x="342480" y="169362"/>
                  <a:pt x="228354" y="172842"/>
                  <a:pt x="160853" y="159620"/>
                </a:cubicBezTo>
                <a:cubicBezTo>
                  <a:pt x="93352" y="146398"/>
                  <a:pt x="16108" y="108124"/>
                  <a:pt x="2190" y="88639"/>
                </a:cubicBezTo>
                <a:cubicBezTo>
                  <a:pt x="-11728" y="69154"/>
                  <a:pt x="43943" y="58715"/>
                  <a:pt x="77346" y="42710"/>
                </a:cubicBezTo>
                <a:cubicBezTo>
                  <a:pt x="110749" y="26705"/>
                  <a:pt x="246448" y="-6002"/>
                  <a:pt x="244360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95127E7-FE2D-294A-E146-218A0524BBCF}"/>
              </a:ext>
            </a:extLst>
          </p:cNvPr>
          <p:cNvSpPr/>
          <p:nvPr/>
        </p:nvSpPr>
        <p:spPr>
          <a:xfrm>
            <a:off x="3723974" y="4922579"/>
            <a:ext cx="578435" cy="409676"/>
          </a:xfrm>
          <a:custGeom>
            <a:avLst/>
            <a:gdLst>
              <a:gd name="connsiteX0" fmla="*/ 576629 w 578435"/>
              <a:gd name="connsiteY0" fmla="*/ 150 h 409676"/>
              <a:gd name="connsiteX1" fmla="*/ 401264 w 578435"/>
              <a:gd name="connsiteY1" fmla="*/ 213092 h 409676"/>
              <a:gd name="connsiteX2" fmla="*/ 38010 w 578435"/>
              <a:gd name="connsiteY2" fmla="*/ 409333 h 409676"/>
              <a:gd name="connsiteX3" fmla="*/ 230075 w 578435"/>
              <a:gd name="connsiteY3" fmla="*/ 263196 h 409676"/>
              <a:gd name="connsiteX4" fmla="*/ 431 w 578435"/>
              <a:gd name="connsiteY4" fmla="*/ 363405 h 409676"/>
              <a:gd name="connsiteX5" fmla="*/ 301056 w 578435"/>
              <a:gd name="connsiteY5" fmla="*/ 246495 h 409676"/>
              <a:gd name="connsiteX6" fmla="*/ 576629 w 578435"/>
              <a:gd name="connsiteY6" fmla="*/ 150 h 4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435" h="409676">
                <a:moveTo>
                  <a:pt x="576629" y="150"/>
                </a:moveTo>
                <a:cubicBezTo>
                  <a:pt x="593330" y="-5417"/>
                  <a:pt x="491034" y="144895"/>
                  <a:pt x="401264" y="213092"/>
                </a:cubicBezTo>
                <a:cubicBezTo>
                  <a:pt x="311494" y="281289"/>
                  <a:pt x="66541" y="400982"/>
                  <a:pt x="38010" y="409333"/>
                </a:cubicBezTo>
                <a:cubicBezTo>
                  <a:pt x="9479" y="417684"/>
                  <a:pt x="236338" y="270851"/>
                  <a:pt x="230075" y="263196"/>
                </a:cubicBezTo>
                <a:cubicBezTo>
                  <a:pt x="223812" y="255541"/>
                  <a:pt x="-11399" y="366189"/>
                  <a:pt x="431" y="363405"/>
                </a:cubicBezTo>
                <a:cubicBezTo>
                  <a:pt x="12261" y="360621"/>
                  <a:pt x="207807" y="300775"/>
                  <a:pt x="301056" y="246495"/>
                </a:cubicBezTo>
                <a:cubicBezTo>
                  <a:pt x="394305" y="192215"/>
                  <a:pt x="559928" y="5717"/>
                  <a:pt x="57662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A719946-C128-85C0-18D3-33355B294CB0}"/>
              </a:ext>
            </a:extLst>
          </p:cNvPr>
          <p:cNvSpPr/>
          <p:nvPr/>
        </p:nvSpPr>
        <p:spPr>
          <a:xfrm>
            <a:off x="5390639" y="5215413"/>
            <a:ext cx="438154" cy="463165"/>
          </a:xfrm>
          <a:custGeom>
            <a:avLst/>
            <a:gdLst>
              <a:gd name="connsiteX0" fmla="*/ 66534 w 438154"/>
              <a:gd name="connsiteY0" fmla="*/ 66395 h 463165"/>
              <a:gd name="connsiteX1" fmla="*/ 287827 w 438154"/>
              <a:gd name="connsiteY1" fmla="*/ 350319 h 463165"/>
              <a:gd name="connsiteX2" fmla="*/ 321229 w 438154"/>
              <a:gd name="connsiteY2" fmla="*/ 463053 h 463165"/>
              <a:gd name="connsiteX3" fmla="*/ 342106 w 438154"/>
              <a:gd name="connsiteY3" fmla="*/ 333617 h 463165"/>
              <a:gd name="connsiteX4" fmla="*/ 438139 w 438154"/>
              <a:gd name="connsiteY4" fmla="*/ 145727 h 463165"/>
              <a:gd name="connsiteX5" fmla="*/ 346282 w 438154"/>
              <a:gd name="connsiteY5" fmla="*/ 312740 h 463165"/>
              <a:gd name="connsiteX6" fmla="*/ 20605 w 438154"/>
              <a:gd name="connsiteY6" fmla="*/ 20466 h 463165"/>
              <a:gd name="connsiteX7" fmla="*/ 66534 w 438154"/>
              <a:gd name="connsiteY7" fmla="*/ 66395 h 4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4" h="463165">
                <a:moveTo>
                  <a:pt x="66534" y="66395"/>
                </a:moveTo>
                <a:cubicBezTo>
                  <a:pt x="111071" y="121370"/>
                  <a:pt x="245378" y="284209"/>
                  <a:pt x="287827" y="350319"/>
                </a:cubicBezTo>
                <a:cubicBezTo>
                  <a:pt x="330276" y="416429"/>
                  <a:pt x="312183" y="465837"/>
                  <a:pt x="321229" y="463053"/>
                </a:cubicBezTo>
                <a:cubicBezTo>
                  <a:pt x="330275" y="460269"/>
                  <a:pt x="322621" y="386505"/>
                  <a:pt x="342106" y="333617"/>
                </a:cubicBezTo>
                <a:cubicBezTo>
                  <a:pt x="361591" y="280729"/>
                  <a:pt x="437443" y="149206"/>
                  <a:pt x="438139" y="145727"/>
                </a:cubicBezTo>
                <a:cubicBezTo>
                  <a:pt x="438835" y="142248"/>
                  <a:pt x="415871" y="333617"/>
                  <a:pt x="346282" y="312740"/>
                </a:cubicBezTo>
                <a:cubicBezTo>
                  <a:pt x="276693" y="291863"/>
                  <a:pt x="70709" y="65699"/>
                  <a:pt x="20605" y="20466"/>
                </a:cubicBezTo>
                <a:cubicBezTo>
                  <a:pt x="-29499" y="-24767"/>
                  <a:pt x="21997" y="11420"/>
                  <a:pt x="66534" y="6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3B4D218-E377-34D9-AF60-61F723880EBF}"/>
              </a:ext>
            </a:extLst>
          </p:cNvPr>
          <p:cNvSpPr/>
          <p:nvPr/>
        </p:nvSpPr>
        <p:spPr>
          <a:xfrm>
            <a:off x="4051202" y="6196899"/>
            <a:ext cx="779357" cy="522885"/>
          </a:xfrm>
          <a:custGeom>
            <a:avLst/>
            <a:gdLst>
              <a:gd name="connsiteX0" fmla="*/ 3056 w 779357"/>
              <a:gd name="connsiteY0" fmla="*/ 3485 h 522885"/>
              <a:gd name="connsiteX1" fmla="*/ 395538 w 779357"/>
              <a:gd name="connsiteY1" fmla="*/ 370915 h 522885"/>
              <a:gd name="connsiteX2" fmla="*/ 316206 w 779357"/>
              <a:gd name="connsiteY2" fmla="*/ 362564 h 522885"/>
              <a:gd name="connsiteX3" fmla="*/ 771319 w 779357"/>
              <a:gd name="connsiteY3" fmla="*/ 517052 h 522885"/>
              <a:gd name="connsiteX4" fmla="*/ 570902 w 779357"/>
              <a:gd name="connsiteY4" fmla="*/ 462772 h 522885"/>
              <a:gd name="connsiteX5" fmla="*/ 119965 w 779357"/>
              <a:gd name="connsiteY5" fmla="*/ 208076 h 522885"/>
              <a:gd name="connsiteX6" fmla="*/ 207647 w 779357"/>
              <a:gd name="connsiteY6" fmla="*/ 187200 h 522885"/>
              <a:gd name="connsiteX7" fmla="*/ 3056 w 779357"/>
              <a:gd name="connsiteY7" fmla="*/ 3485 h 5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357" h="522885">
                <a:moveTo>
                  <a:pt x="3056" y="3485"/>
                </a:moveTo>
                <a:cubicBezTo>
                  <a:pt x="34371" y="34104"/>
                  <a:pt x="343346" y="311069"/>
                  <a:pt x="395538" y="370915"/>
                </a:cubicBezTo>
                <a:cubicBezTo>
                  <a:pt x="447730" y="430761"/>
                  <a:pt x="253576" y="338208"/>
                  <a:pt x="316206" y="362564"/>
                </a:cubicBezTo>
                <a:cubicBezTo>
                  <a:pt x="378836" y="386920"/>
                  <a:pt x="728870" y="500351"/>
                  <a:pt x="771319" y="517052"/>
                </a:cubicBezTo>
                <a:cubicBezTo>
                  <a:pt x="813768" y="533753"/>
                  <a:pt x="679461" y="514268"/>
                  <a:pt x="570902" y="462772"/>
                </a:cubicBezTo>
                <a:cubicBezTo>
                  <a:pt x="462343" y="411276"/>
                  <a:pt x="180507" y="254005"/>
                  <a:pt x="119965" y="208076"/>
                </a:cubicBezTo>
                <a:cubicBezTo>
                  <a:pt x="59423" y="162147"/>
                  <a:pt x="224348" y="221298"/>
                  <a:pt x="207647" y="187200"/>
                </a:cubicBezTo>
                <a:cubicBezTo>
                  <a:pt x="190946" y="153102"/>
                  <a:pt x="-28259" y="-27134"/>
                  <a:pt x="3056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970A725-780A-F11C-B66B-232FDF8EF5B7}"/>
              </a:ext>
            </a:extLst>
          </p:cNvPr>
          <p:cNvSpPr/>
          <p:nvPr/>
        </p:nvSpPr>
        <p:spPr>
          <a:xfrm>
            <a:off x="4164538" y="2146124"/>
            <a:ext cx="2048398" cy="2047620"/>
          </a:xfrm>
          <a:custGeom>
            <a:avLst/>
            <a:gdLst>
              <a:gd name="connsiteX0" fmla="*/ 2454 w 2048398"/>
              <a:gd name="connsiteY0" fmla="*/ 2 h 2047620"/>
              <a:gd name="connsiteX1" fmla="*/ 695561 w 2048398"/>
              <a:gd name="connsiteY1" fmla="*/ 288101 h 2047620"/>
              <a:gd name="connsiteX2" fmla="*/ 941906 w 2048398"/>
              <a:gd name="connsiteY2" fmla="*/ 939454 h 2047620"/>
              <a:gd name="connsiteX3" fmla="*/ 1493051 w 2048398"/>
              <a:gd name="connsiteY3" fmla="*/ 1494775 h 2047620"/>
              <a:gd name="connsiteX4" fmla="*/ 1309336 w 2048398"/>
              <a:gd name="connsiteY4" fmla="*/ 1594983 h 2047620"/>
              <a:gd name="connsiteX5" fmla="*/ 2044196 w 2048398"/>
              <a:gd name="connsiteY5" fmla="*/ 2045920 h 2047620"/>
              <a:gd name="connsiteX6" fmla="*/ 1572383 w 2048398"/>
              <a:gd name="connsiteY6" fmla="*/ 1707717 h 2047620"/>
              <a:gd name="connsiteX7" fmla="*/ 804120 w 2048398"/>
              <a:gd name="connsiteY7" fmla="*/ 734862 h 2047620"/>
              <a:gd name="connsiteX8" fmla="*/ 478443 w 2048398"/>
              <a:gd name="connsiteY8" fmla="*/ 292276 h 2047620"/>
              <a:gd name="connsiteX9" fmla="*/ 2454 w 2048398"/>
              <a:gd name="connsiteY9" fmla="*/ 2 h 20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398" h="2047620">
                <a:moveTo>
                  <a:pt x="2454" y="2"/>
                </a:moveTo>
                <a:cubicBezTo>
                  <a:pt x="38640" y="-694"/>
                  <a:pt x="538986" y="131526"/>
                  <a:pt x="695561" y="288101"/>
                </a:cubicBezTo>
                <a:cubicBezTo>
                  <a:pt x="852136" y="444676"/>
                  <a:pt x="808991" y="738342"/>
                  <a:pt x="941906" y="939454"/>
                </a:cubicBezTo>
                <a:cubicBezTo>
                  <a:pt x="1074821" y="1140566"/>
                  <a:pt x="1431813" y="1385520"/>
                  <a:pt x="1493051" y="1494775"/>
                </a:cubicBezTo>
                <a:cubicBezTo>
                  <a:pt x="1554289" y="1604030"/>
                  <a:pt x="1217479" y="1503126"/>
                  <a:pt x="1309336" y="1594983"/>
                </a:cubicBezTo>
                <a:cubicBezTo>
                  <a:pt x="1401193" y="1686840"/>
                  <a:pt x="2000355" y="2027131"/>
                  <a:pt x="2044196" y="2045920"/>
                </a:cubicBezTo>
                <a:cubicBezTo>
                  <a:pt x="2088037" y="2064709"/>
                  <a:pt x="1779062" y="1926227"/>
                  <a:pt x="1572383" y="1707717"/>
                </a:cubicBezTo>
                <a:cubicBezTo>
                  <a:pt x="1365704" y="1489207"/>
                  <a:pt x="986443" y="970769"/>
                  <a:pt x="804120" y="734862"/>
                </a:cubicBezTo>
                <a:cubicBezTo>
                  <a:pt x="621797" y="498955"/>
                  <a:pt x="616925" y="414057"/>
                  <a:pt x="478443" y="292276"/>
                </a:cubicBezTo>
                <a:cubicBezTo>
                  <a:pt x="339961" y="170495"/>
                  <a:pt x="-33732" y="698"/>
                  <a:pt x="245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986B533-A1F3-910C-2AC8-D4572A4902EF}"/>
              </a:ext>
            </a:extLst>
          </p:cNvPr>
          <p:cNvSpPr/>
          <p:nvPr/>
        </p:nvSpPr>
        <p:spPr>
          <a:xfrm>
            <a:off x="3298651" y="2240468"/>
            <a:ext cx="922754" cy="1056418"/>
          </a:xfrm>
          <a:custGeom>
            <a:avLst/>
            <a:gdLst>
              <a:gd name="connsiteX0" fmla="*/ 738905 w 922754"/>
              <a:gd name="connsiteY0" fmla="*/ 64321 h 1056418"/>
              <a:gd name="connsiteX1" fmla="*/ 120954 w 922754"/>
              <a:gd name="connsiteY1" fmla="*/ 319017 h 1056418"/>
              <a:gd name="connsiteX2" fmla="*/ 4045 w 922754"/>
              <a:gd name="connsiteY2" fmla="*/ 1049702 h 1056418"/>
              <a:gd name="connsiteX3" fmla="*/ 33272 w 922754"/>
              <a:gd name="connsiteY3" fmla="*/ 644694 h 1056418"/>
              <a:gd name="connsiteX4" fmla="*/ 95902 w 922754"/>
              <a:gd name="connsiteY4" fmla="*/ 18392 h 1056418"/>
              <a:gd name="connsiteX5" fmla="*/ 116779 w 922754"/>
              <a:gd name="connsiteY5" fmla="*/ 156179 h 1056418"/>
              <a:gd name="connsiteX6" fmla="*/ 885042 w 922754"/>
              <a:gd name="connsiteY6" fmla="*/ 43444 h 1056418"/>
              <a:gd name="connsiteX7" fmla="*/ 738905 w 922754"/>
              <a:gd name="connsiteY7" fmla="*/ 64321 h 10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54" h="1056418">
                <a:moveTo>
                  <a:pt x="738905" y="64321"/>
                </a:moveTo>
                <a:cubicBezTo>
                  <a:pt x="611557" y="110250"/>
                  <a:pt x="243431" y="154787"/>
                  <a:pt x="120954" y="319017"/>
                </a:cubicBezTo>
                <a:cubicBezTo>
                  <a:pt x="-1523" y="483247"/>
                  <a:pt x="18659" y="995423"/>
                  <a:pt x="4045" y="1049702"/>
                </a:cubicBezTo>
                <a:cubicBezTo>
                  <a:pt x="-10569" y="1103981"/>
                  <a:pt x="17963" y="816579"/>
                  <a:pt x="33272" y="644694"/>
                </a:cubicBezTo>
                <a:cubicBezTo>
                  <a:pt x="48581" y="472809"/>
                  <a:pt x="81984" y="99811"/>
                  <a:pt x="95902" y="18392"/>
                </a:cubicBezTo>
                <a:cubicBezTo>
                  <a:pt x="109820" y="-63027"/>
                  <a:pt x="-14744" y="152004"/>
                  <a:pt x="116779" y="156179"/>
                </a:cubicBezTo>
                <a:cubicBezTo>
                  <a:pt x="248302" y="160354"/>
                  <a:pt x="784138" y="57362"/>
                  <a:pt x="885042" y="43444"/>
                </a:cubicBezTo>
                <a:cubicBezTo>
                  <a:pt x="985946" y="29526"/>
                  <a:pt x="866253" y="18392"/>
                  <a:pt x="738905" y="6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D5A56F3-D65D-5ABB-4882-9441A71C27E3}"/>
              </a:ext>
            </a:extLst>
          </p:cNvPr>
          <p:cNvSpPr/>
          <p:nvPr/>
        </p:nvSpPr>
        <p:spPr>
          <a:xfrm>
            <a:off x="3799444" y="3008407"/>
            <a:ext cx="2130075" cy="1342622"/>
          </a:xfrm>
          <a:custGeom>
            <a:avLst/>
            <a:gdLst>
              <a:gd name="connsiteX0" fmla="*/ 33520 w 2130075"/>
              <a:gd name="connsiteY0" fmla="*/ 47944 h 1342622"/>
              <a:gd name="connsiteX1" fmla="*/ 1277772 w 2130075"/>
              <a:gd name="connsiteY1" fmla="*/ 736875 h 1342622"/>
              <a:gd name="connsiteX2" fmla="*/ 935394 w 2130075"/>
              <a:gd name="connsiteY2" fmla="*/ 807856 h 1342622"/>
              <a:gd name="connsiteX3" fmla="*/ 2125367 w 2130075"/>
              <a:gd name="connsiteY3" fmla="*/ 1342300 h 1342622"/>
              <a:gd name="connsiteX4" fmla="*/ 1315351 w 2130075"/>
              <a:gd name="connsiteY4" fmla="*/ 874661 h 1342622"/>
              <a:gd name="connsiteX5" fmla="*/ 434353 w 2130075"/>
              <a:gd name="connsiteY5" fmla="*/ 148152 h 1342622"/>
              <a:gd name="connsiteX6" fmla="*/ 33520 w 2130075"/>
              <a:gd name="connsiteY6" fmla="*/ 47944 h 13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075" h="1342622">
                <a:moveTo>
                  <a:pt x="33520" y="47944"/>
                </a:moveTo>
                <a:cubicBezTo>
                  <a:pt x="174090" y="146065"/>
                  <a:pt x="1127460" y="610223"/>
                  <a:pt x="1277772" y="736875"/>
                </a:cubicBezTo>
                <a:cubicBezTo>
                  <a:pt x="1428084" y="863527"/>
                  <a:pt x="794128" y="706952"/>
                  <a:pt x="935394" y="807856"/>
                </a:cubicBezTo>
                <a:cubicBezTo>
                  <a:pt x="1076660" y="908760"/>
                  <a:pt x="2062041" y="1331166"/>
                  <a:pt x="2125367" y="1342300"/>
                </a:cubicBezTo>
                <a:cubicBezTo>
                  <a:pt x="2188693" y="1353434"/>
                  <a:pt x="1597187" y="1073686"/>
                  <a:pt x="1315351" y="874661"/>
                </a:cubicBezTo>
                <a:cubicBezTo>
                  <a:pt x="1033515" y="675636"/>
                  <a:pt x="641729" y="284547"/>
                  <a:pt x="434353" y="148152"/>
                </a:cubicBezTo>
                <a:cubicBezTo>
                  <a:pt x="226978" y="11757"/>
                  <a:pt x="-107050" y="-50177"/>
                  <a:pt x="33520" y="47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61D322E-AA6E-F06B-0F67-86D325CFC905}"/>
              </a:ext>
            </a:extLst>
          </p:cNvPr>
          <p:cNvSpPr/>
          <p:nvPr/>
        </p:nvSpPr>
        <p:spPr>
          <a:xfrm>
            <a:off x="3686595" y="3363233"/>
            <a:ext cx="1278475" cy="1107072"/>
          </a:xfrm>
          <a:custGeom>
            <a:avLst/>
            <a:gdLst>
              <a:gd name="connsiteX0" fmla="*/ 1039893 w 1278475"/>
              <a:gd name="connsiteY0" fmla="*/ 2093 h 1107072"/>
              <a:gd name="connsiteX1" fmla="*/ 852002 w 1278475"/>
              <a:gd name="connsiteY1" fmla="*/ 440504 h 1107072"/>
              <a:gd name="connsiteX2" fmla="*/ 1269537 w 1278475"/>
              <a:gd name="connsiteY2" fmla="*/ 1091857 h 1107072"/>
              <a:gd name="connsiteX3" fmla="*/ 1094172 w 1278475"/>
              <a:gd name="connsiteY3" fmla="*/ 849688 h 1107072"/>
              <a:gd name="connsiteX4" fmla="*/ 593131 w 1278475"/>
              <a:gd name="connsiteY4" fmla="*/ 281841 h 1107072"/>
              <a:gd name="connsiteX5" fmla="*/ 993964 w 1278475"/>
              <a:gd name="connsiteY5" fmla="*/ 908142 h 1107072"/>
              <a:gd name="connsiteX6" fmla="*/ 284156 w 1278475"/>
              <a:gd name="connsiteY6" fmla="*/ 290192 h 1107072"/>
              <a:gd name="connsiteX7" fmla="*/ 776846 w 1278475"/>
              <a:gd name="connsiteY7" fmla="*/ 887266 h 1107072"/>
              <a:gd name="connsiteX8" fmla="*/ 232 w 1278475"/>
              <a:gd name="connsiteY8" fmla="*/ 119003 h 1107072"/>
              <a:gd name="connsiteX9" fmla="*/ 868704 w 1278475"/>
              <a:gd name="connsiteY9" fmla="*/ 674323 h 1107072"/>
              <a:gd name="connsiteX10" fmla="*/ 655761 w 1278475"/>
              <a:gd name="connsiteY10" fmla="*/ 290192 h 1107072"/>
              <a:gd name="connsiteX11" fmla="*/ 1039893 w 1278475"/>
              <a:gd name="connsiteY11" fmla="*/ 2093 h 11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475" h="1107072">
                <a:moveTo>
                  <a:pt x="1039893" y="2093"/>
                </a:moveTo>
                <a:cubicBezTo>
                  <a:pt x="1072600" y="27145"/>
                  <a:pt x="813728" y="258877"/>
                  <a:pt x="852002" y="440504"/>
                </a:cubicBezTo>
                <a:cubicBezTo>
                  <a:pt x="890276" y="622131"/>
                  <a:pt x="1229175" y="1023660"/>
                  <a:pt x="1269537" y="1091857"/>
                </a:cubicBezTo>
                <a:cubicBezTo>
                  <a:pt x="1309899" y="1160054"/>
                  <a:pt x="1206906" y="984691"/>
                  <a:pt x="1094172" y="849688"/>
                </a:cubicBezTo>
                <a:cubicBezTo>
                  <a:pt x="981438" y="714685"/>
                  <a:pt x="609832" y="272099"/>
                  <a:pt x="593131" y="281841"/>
                </a:cubicBezTo>
                <a:cubicBezTo>
                  <a:pt x="576430" y="291583"/>
                  <a:pt x="1045460" y="906750"/>
                  <a:pt x="993964" y="908142"/>
                </a:cubicBezTo>
                <a:cubicBezTo>
                  <a:pt x="942468" y="909534"/>
                  <a:pt x="320342" y="293671"/>
                  <a:pt x="284156" y="290192"/>
                </a:cubicBezTo>
                <a:cubicBezTo>
                  <a:pt x="247970" y="286713"/>
                  <a:pt x="824167" y="915797"/>
                  <a:pt x="776846" y="887266"/>
                </a:cubicBezTo>
                <a:cubicBezTo>
                  <a:pt x="729525" y="858735"/>
                  <a:pt x="-15078" y="154494"/>
                  <a:pt x="232" y="119003"/>
                </a:cubicBezTo>
                <a:cubicBezTo>
                  <a:pt x="15542" y="83513"/>
                  <a:pt x="759449" y="645792"/>
                  <a:pt x="868704" y="674323"/>
                </a:cubicBezTo>
                <a:cubicBezTo>
                  <a:pt x="977959" y="702854"/>
                  <a:pt x="624446" y="397359"/>
                  <a:pt x="655761" y="290192"/>
                </a:cubicBezTo>
                <a:cubicBezTo>
                  <a:pt x="687076" y="183025"/>
                  <a:pt x="1007186" y="-22959"/>
                  <a:pt x="103989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45E77A9-5ED8-E295-2ABF-88D84D843BEC}"/>
              </a:ext>
            </a:extLst>
          </p:cNvPr>
          <p:cNvSpPr/>
          <p:nvPr/>
        </p:nvSpPr>
        <p:spPr>
          <a:xfrm>
            <a:off x="2491182" y="2602144"/>
            <a:ext cx="1443719" cy="1606691"/>
          </a:xfrm>
          <a:custGeom>
            <a:avLst/>
            <a:gdLst>
              <a:gd name="connsiteX0" fmla="*/ 1400237 w 1443719"/>
              <a:gd name="connsiteY0" fmla="*/ 53374 h 1606691"/>
              <a:gd name="connsiteX1" fmla="*/ 945125 w 1443719"/>
              <a:gd name="connsiteY1" fmla="*/ 366524 h 1606691"/>
              <a:gd name="connsiteX2" fmla="*/ 865793 w 1443719"/>
              <a:gd name="connsiteY2" fmla="*/ 809111 h 1606691"/>
              <a:gd name="connsiteX3" fmla="*/ 828215 w 1443719"/>
              <a:gd name="connsiteY3" fmla="*/ 708903 h 1606691"/>
              <a:gd name="connsiteX4" fmla="*/ 277070 w 1443719"/>
              <a:gd name="connsiteY4" fmla="*/ 1452114 h 1606691"/>
              <a:gd name="connsiteX5" fmla="*/ 506714 w 1443719"/>
              <a:gd name="connsiteY5" fmla="*/ 917670 h 1606691"/>
              <a:gd name="connsiteX6" fmla="*/ 1497 w 1443719"/>
              <a:gd name="connsiteY6" fmla="*/ 1606601 h 1606691"/>
              <a:gd name="connsiteX7" fmla="*/ 698780 w 1443719"/>
              <a:gd name="connsiteY7" fmla="*/ 863390 h 1606691"/>
              <a:gd name="connsiteX8" fmla="*/ 832391 w 1443719"/>
              <a:gd name="connsiteY8" fmla="*/ 270492 h 1606691"/>
              <a:gd name="connsiteX9" fmla="*/ 723832 w 1443719"/>
              <a:gd name="connsiteY9" fmla="*/ 546064 h 1606691"/>
              <a:gd name="connsiteX10" fmla="*/ 1350133 w 1443719"/>
              <a:gd name="connsiteY10" fmla="*/ 49198 h 1606691"/>
              <a:gd name="connsiteX11" fmla="*/ 1400237 w 1443719"/>
              <a:gd name="connsiteY11" fmla="*/ 53374 h 16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3719" h="1606691">
                <a:moveTo>
                  <a:pt x="1400237" y="53374"/>
                </a:moveTo>
                <a:cubicBezTo>
                  <a:pt x="1332736" y="106262"/>
                  <a:pt x="1034199" y="240568"/>
                  <a:pt x="945125" y="366524"/>
                </a:cubicBezTo>
                <a:cubicBezTo>
                  <a:pt x="856051" y="492480"/>
                  <a:pt x="885278" y="752048"/>
                  <a:pt x="865793" y="809111"/>
                </a:cubicBezTo>
                <a:cubicBezTo>
                  <a:pt x="846308" y="866174"/>
                  <a:pt x="926336" y="601736"/>
                  <a:pt x="828215" y="708903"/>
                </a:cubicBezTo>
                <a:cubicBezTo>
                  <a:pt x="730094" y="816070"/>
                  <a:pt x="330653" y="1417320"/>
                  <a:pt x="277070" y="1452114"/>
                </a:cubicBezTo>
                <a:cubicBezTo>
                  <a:pt x="223487" y="1486908"/>
                  <a:pt x="552643" y="891922"/>
                  <a:pt x="506714" y="917670"/>
                </a:cubicBezTo>
                <a:cubicBezTo>
                  <a:pt x="460785" y="943418"/>
                  <a:pt x="-30514" y="1615648"/>
                  <a:pt x="1497" y="1606601"/>
                </a:cubicBezTo>
                <a:cubicBezTo>
                  <a:pt x="33508" y="1597554"/>
                  <a:pt x="560298" y="1086075"/>
                  <a:pt x="698780" y="863390"/>
                </a:cubicBezTo>
                <a:cubicBezTo>
                  <a:pt x="837262" y="640705"/>
                  <a:pt x="828216" y="323380"/>
                  <a:pt x="832391" y="270492"/>
                </a:cubicBezTo>
                <a:cubicBezTo>
                  <a:pt x="836566" y="217604"/>
                  <a:pt x="637542" y="582946"/>
                  <a:pt x="723832" y="546064"/>
                </a:cubicBezTo>
                <a:cubicBezTo>
                  <a:pt x="810122" y="509182"/>
                  <a:pt x="1239487" y="130617"/>
                  <a:pt x="1350133" y="49198"/>
                </a:cubicBezTo>
                <a:cubicBezTo>
                  <a:pt x="1460779" y="-32221"/>
                  <a:pt x="1467738" y="486"/>
                  <a:pt x="1400237" y="53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3D049BD-D7C5-EAAB-5C25-ECB445A8AAD4}"/>
              </a:ext>
            </a:extLst>
          </p:cNvPr>
          <p:cNvSpPr/>
          <p:nvPr/>
        </p:nvSpPr>
        <p:spPr>
          <a:xfrm>
            <a:off x="2307833" y="4379197"/>
            <a:ext cx="1201568" cy="1789071"/>
          </a:xfrm>
          <a:custGeom>
            <a:avLst/>
            <a:gdLst>
              <a:gd name="connsiteX0" fmla="*/ 1199455 w 1201568"/>
              <a:gd name="connsiteY0" fmla="*/ 737 h 1789071"/>
              <a:gd name="connsiteX1" fmla="*/ 422841 w 1201568"/>
              <a:gd name="connsiteY1" fmla="*/ 614513 h 1789071"/>
              <a:gd name="connsiteX2" fmla="*/ 564803 w 1201568"/>
              <a:gd name="connsiteY2" fmla="*/ 977767 h 1789071"/>
              <a:gd name="connsiteX3" fmla="*/ 343509 w 1201568"/>
              <a:gd name="connsiteY3" fmla="*/ 1006995 h 1789071"/>
              <a:gd name="connsiteX4" fmla="*/ 948934 w 1201568"/>
              <a:gd name="connsiteY4" fmla="*/ 1775258 h 1789071"/>
              <a:gd name="connsiteX5" fmla="*/ 602381 w 1201568"/>
              <a:gd name="connsiteY5" fmla="*/ 1412003 h 1789071"/>
              <a:gd name="connsiteX6" fmla="*/ 30359 w 1201568"/>
              <a:gd name="connsiteY6" fmla="*/ 326414 h 1789071"/>
              <a:gd name="connsiteX7" fmla="*/ 92989 w 1201568"/>
              <a:gd name="connsiteY7" fmla="*/ 593636 h 1789071"/>
              <a:gd name="connsiteX8" fmla="*/ 214074 w 1201568"/>
              <a:gd name="connsiteY8" fmla="*/ 301362 h 1789071"/>
              <a:gd name="connsiteX9" fmla="*/ 147268 w 1201568"/>
              <a:gd name="connsiteY9" fmla="*/ 485077 h 1789071"/>
              <a:gd name="connsiteX10" fmla="*/ 1199455 w 1201568"/>
              <a:gd name="connsiteY10" fmla="*/ 737 h 178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568" h="1789071">
                <a:moveTo>
                  <a:pt x="1199455" y="737"/>
                </a:moveTo>
                <a:cubicBezTo>
                  <a:pt x="1245384" y="22310"/>
                  <a:pt x="528616" y="451675"/>
                  <a:pt x="422841" y="614513"/>
                </a:cubicBezTo>
                <a:cubicBezTo>
                  <a:pt x="317066" y="777351"/>
                  <a:pt x="578025" y="912353"/>
                  <a:pt x="564803" y="977767"/>
                </a:cubicBezTo>
                <a:cubicBezTo>
                  <a:pt x="551581" y="1043181"/>
                  <a:pt x="279487" y="874080"/>
                  <a:pt x="343509" y="1006995"/>
                </a:cubicBezTo>
                <a:cubicBezTo>
                  <a:pt x="407531" y="1139910"/>
                  <a:pt x="905789" y="1707757"/>
                  <a:pt x="948934" y="1775258"/>
                </a:cubicBezTo>
                <a:cubicBezTo>
                  <a:pt x="992079" y="1842759"/>
                  <a:pt x="755477" y="1653477"/>
                  <a:pt x="602381" y="1412003"/>
                </a:cubicBezTo>
                <a:cubicBezTo>
                  <a:pt x="449285" y="1170529"/>
                  <a:pt x="115258" y="462809"/>
                  <a:pt x="30359" y="326414"/>
                </a:cubicBezTo>
                <a:cubicBezTo>
                  <a:pt x="-54540" y="190020"/>
                  <a:pt x="62370" y="597811"/>
                  <a:pt x="92989" y="593636"/>
                </a:cubicBezTo>
                <a:cubicBezTo>
                  <a:pt x="123608" y="589461"/>
                  <a:pt x="205028" y="319455"/>
                  <a:pt x="214074" y="301362"/>
                </a:cubicBezTo>
                <a:cubicBezTo>
                  <a:pt x="223120" y="283269"/>
                  <a:pt x="-12787" y="532397"/>
                  <a:pt x="147268" y="485077"/>
                </a:cubicBezTo>
                <a:cubicBezTo>
                  <a:pt x="307323" y="437757"/>
                  <a:pt x="1153526" y="-20836"/>
                  <a:pt x="1199455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38AA2A0-8D7E-6203-9C09-E5437DB1CADD}"/>
              </a:ext>
            </a:extLst>
          </p:cNvPr>
          <p:cNvSpPr/>
          <p:nvPr/>
        </p:nvSpPr>
        <p:spPr>
          <a:xfrm>
            <a:off x="4239724" y="1777287"/>
            <a:ext cx="2586359" cy="1503444"/>
          </a:xfrm>
          <a:custGeom>
            <a:avLst/>
            <a:gdLst>
              <a:gd name="connsiteX0" fmla="*/ 140210 w 2586359"/>
              <a:gd name="connsiteY0" fmla="*/ 264455 h 1503444"/>
              <a:gd name="connsiteX1" fmla="*/ 916824 w 2586359"/>
              <a:gd name="connsiteY1" fmla="*/ 310384 h 1503444"/>
              <a:gd name="connsiteX2" fmla="*/ 1138117 w 2586359"/>
              <a:gd name="connsiteY2" fmla="*/ 314560 h 1503444"/>
              <a:gd name="connsiteX3" fmla="*/ 1012857 w 2586359"/>
              <a:gd name="connsiteY3" fmla="*/ 256105 h 1503444"/>
              <a:gd name="connsiteX4" fmla="*/ 1789471 w 2586359"/>
              <a:gd name="connsiteY4" fmla="*/ 673639 h 1503444"/>
              <a:gd name="connsiteX5" fmla="*/ 1509723 w 2586359"/>
              <a:gd name="connsiteY5" fmla="*/ 431469 h 1503444"/>
              <a:gd name="connsiteX6" fmla="*/ 2582786 w 2586359"/>
              <a:gd name="connsiteY6" fmla="*/ 1500357 h 1503444"/>
              <a:gd name="connsiteX7" fmla="*/ 1810347 w 2586359"/>
              <a:gd name="connsiteY7" fmla="*/ 732094 h 1503444"/>
              <a:gd name="connsiteX8" fmla="*/ 574446 w 2586359"/>
              <a:gd name="connsiteY8" fmla="*/ 26461 h 1503444"/>
              <a:gd name="connsiteX9" fmla="*/ 824966 w 2586359"/>
              <a:gd name="connsiteY9" fmla="*/ 160072 h 1503444"/>
              <a:gd name="connsiteX10" fmla="*/ 65054 w 2586359"/>
              <a:gd name="connsiteY10" fmla="*/ 260280 h 1503444"/>
              <a:gd name="connsiteX11" fmla="*/ 140210 w 2586359"/>
              <a:gd name="connsiteY11" fmla="*/ 264455 h 150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359" h="1503444">
                <a:moveTo>
                  <a:pt x="140210" y="264455"/>
                </a:moveTo>
                <a:lnTo>
                  <a:pt x="916824" y="310384"/>
                </a:lnTo>
                <a:cubicBezTo>
                  <a:pt x="1083142" y="318735"/>
                  <a:pt x="1122112" y="323606"/>
                  <a:pt x="1138117" y="314560"/>
                </a:cubicBezTo>
                <a:cubicBezTo>
                  <a:pt x="1154122" y="305514"/>
                  <a:pt x="904298" y="196258"/>
                  <a:pt x="1012857" y="256105"/>
                </a:cubicBezTo>
                <a:cubicBezTo>
                  <a:pt x="1121416" y="315952"/>
                  <a:pt x="1706660" y="644412"/>
                  <a:pt x="1789471" y="673639"/>
                </a:cubicBezTo>
                <a:cubicBezTo>
                  <a:pt x="1872282" y="702866"/>
                  <a:pt x="1377504" y="293683"/>
                  <a:pt x="1509723" y="431469"/>
                </a:cubicBezTo>
                <a:cubicBezTo>
                  <a:pt x="1641942" y="569255"/>
                  <a:pt x="2582786" y="1500357"/>
                  <a:pt x="2582786" y="1500357"/>
                </a:cubicBezTo>
                <a:cubicBezTo>
                  <a:pt x="2632890" y="1550461"/>
                  <a:pt x="2145070" y="977743"/>
                  <a:pt x="1810347" y="732094"/>
                </a:cubicBezTo>
                <a:cubicBezTo>
                  <a:pt x="1475624" y="486445"/>
                  <a:pt x="738676" y="121798"/>
                  <a:pt x="574446" y="26461"/>
                </a:cubicBezTo>
                <a:cubicBezTo>
                  <a:pt x="410216" y="-68876"/>
                  <a:pt x="909865" y="121102"/>
                  <a:pt x="824966" y="160072"/>
                </a:cubicBezTo>
                <a:cubicBezTo>
                  <a:pt x="740067" y="199042"/>
                  <a:pt x="181963" y="241491"/>
                  <a:pt x="65054" y="260280"/>
                </a:cubicBezTo>
                <a:cubicBezTo>
                  <a:pt x="-51855" y="279069"/>
                  <a:pt x="-1752" y="256104"/>
                  <a:pt x="140210" y="264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B77178D-CC84-5B72-C937-078773F5A023}"/>
              </a:ext>
            </a:extLst>
          </p:cNvPr>
          <p:cNvSpPr/>
          <p:nvPr/>
        </p:nvSpPr>
        <p:spPr>
          <a:xfrm>
            <a:off x="6478403" y="3339434"/>
            <a:ext cx="949839" cy="1505327"/>
          </a:xfrm>
          <a:custGeom>
            <a:avLst/>
            <a:gdLst>
              <a:gd name="connsiteX0" fmla="*/ 10079 w 949839"/>
              <a:gd name="connsiteY0" fmla="*/ 134451 h 1505327"/>
              <a:gd name="connsiteX1" fmla="*/ 214671 w 949839"/>
              <a:gd name="connsiteY1" fmla="*/ 435076 h 1505327"/>
              <a:gd name="connsiteX2" fmla="*/ 252249 w 949839"/>
              <a:gd name="connsiteY2" fmla="*/ 1027974 h 1505327"/>
              <a:gd name="connsiteX3" fmla="*/ 937005 w 949839"/>
              <a:gd name="connsiteY3" fmla="*/ 1428807 h 1505327"/>
              <a:gd name="connsiteX4" fmla="*/ 661433 w 949839"/>
              <a:gd name="connsiteY4" fmla="*/ 1291021 h 1505327"/>
              <a:gd name="connsiteX5" fmla="*/ 193794 w 949839"/>
              <a:gd name="connsiteY5" fmla="*/ 1249267 h 1505327"/>
              <a:gd name="connsiteX6" fmla="*/ 423438 w 949839"/>
              <a:gd name="connsiteY6" fmla="*/ 1503963 h 1505327"/>
              <a:gd name="connsiteX7" fmla="*/ 377509 w 949839"/>
              <a:gd name="connsiteY7" fmla="*/ 1119832 h 1505327"/>
              <a:gd name="connsiteX8" fmla="*/ 398386 w 949839"/>
              <a:gd name="connsiteY8" fmla="*/ 9191 h 1505327"/>
              <a:gd name="connsiteX9" fmla="*/ 364983 w 949839"/>
              <a:gd name="connsiteY9" fmla="*/ 568687 h 1505327"/>
              <a:gd name="connsiteX10" fmla="*/ 64359 w 949839"/>
              <a:gd name="connsiteY10" fmla="*/ 159503 h 1505327"/>
              <a:gd name="connsiteX11" fmla="*/ 10079 w 949839"/>
              <a:gd name="connsiteY11" fmla="*/ 134451 h 15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9839" h="1505327">
                <a:moveTo>
                  <a:pt x="10079" y="134451"/>
                </a:moveTo>
                <a:cubicBezTo>
                  <a:pt x="35131" y="180380"/>
                  <a:pt x="174309" y="286155"/>
                  <a:pt x="214671" y="435076"/>
                </a:cubicBezTo>
                <a:cubicBezTo>
                  <a:pt x="255033" y="583997"/>
                  <a:pt x="131860" y="862352"/>
                  <a:pt x="252249" y="1027974"/>
                </a:cubicBezTo>
                <a:cubicBezTo>
                  <a:pt x="372638" y="1193596"/>
                  <a:pt x="868808" y="1384966"/>
                  <a:pt x="937005" y="1428807"/>
                </a:cubicBezTo>
                <a:cubicBezTo>
                  <a:pt x="1005202" y="1472648"/>
                  <a:pt x="785301" y="1320944"/>
                  <a:pt x="661433" y="1291021"/>
                </a:cubicBezTo>
                <a:cubicBezTo>
                  <a:pt x="537565" y="1261098"/>
                  <a:pt x="233460" y="1213777"/>
                  <a:pt x="193794" y="1249267"/>
                </a:cubicBezTo>
                <a:cubicBezTo>
                  <a:pt x="154128" y="1284757"/>
                  <a:pt x="392819" y="1525536"/>
                  <a:pt x="423438" y="1503963"/>
                </a:cubicBezTo>
                <a:cubicBezTo>
                  <a:pt x="454057" y="1482391"/>
                  <a:pt x="381684" y="1368961"/>
                  <a:pt x="377509" y="1119832"/>
                </a:cubicBezTo>
                <a:cubicBezTo>
                  <a:pt x="373334" y="870703"/>
                  <a:pt x="400474" y="101048"/>
                  <a:pt x="398386" y="9191"/>
                </a:cubicBezTo>
                <a:cubicBezTo>
                  <a:pt x="396298" y="-82666"/>
                  <a:pt x="420654" y="543635"/>
                  <a:pt x="364983" y="568687"/>
                </a:cubicBezTo>
                <a:cubicBezTo>
                  <a:pt x="309312" y="593739"/>
                  <a:pt x="120726" y="230484"/>
                  <a:pt x="64359" y="159503"/>
                </a:cubicBezTo>
                <a:cubicBezTo>
                  <a:pt x="7992" y="88522"/>
                  <a:pt x="-14973" y="88522"/>
                  <a:pt x="10079" y="13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7A123BC-ADD2-4D1E-B582-27AA5C9FFF86}"/>
              </a:ext>
            </a:extLst>
          </p:cNvPr>
          <p:cNvSpPr/>
          <p:nvPr/>
        </p:nvSpPr>
        <p:spPr>
          <a:xfrm>
            <a:off x="5685910" y="4681933"/>
            <a:ext cx="1219465" cy="1944348"/>
          </a:xfrm>
          <a:custGeom>
            <a:avLst/>
            <a:gdLst>
              <a:gd name="connsiteX0" fmla="*/ 719065 w 1219465"/>
              <a:gd name="connsiteY0" fmla="*/ 44555 h 1944348"/>
              <a:gd name="connsiteX1" fmla="*/ 810923 w 1219465"/>
              <a:gd name="connsiteY1" fmla="*/ 90483 h 1944348"/>
              <a:gd name="connsiteX2" fmla="*/ 1203405 w 1219465"/>
              <a:gd name="connsiteY2" fmla="*/ 441212 h 1944348"/>
              <a:gd name="connsiteX3" fmla="*/ 1015515 w 1219465"/>
              <a:gd name="connsiteY3" fmla="*/ 971481 h 1944348"/>
              <a:gd name="connsiteX4" fmla="*/ 1073969 w 1219465"/>
              <a:gd name="connsiteY4" fmla="*/ 1217826 h 1944348"/>
              <a:gd name="connsiteX5" fmla="*/ 735767 w 1219465"/>
              <a:gd name="connsiteY5" fmla="*/ 1551853 h 1944348"/>
              <a:gd name="connsiteX6" fmla="*/ 998813 w 1219465"/>
              <a:gd name="connsiteY6" fmla="*/ 1443294 h 1944348"/>
              <a:gd name="connsiteX7" fmla="*/ 906 w 1219465"/>
              <a:gd name="connsiteY7" fmla="*/ 1944335 h 1944348"/>
              <a:gd name="connsiteX8" fmla="*/ 823449 w 1219465"/>
              <a:gd name="connsiteY8" fmla="*/ 1426593 h 1944348"/>
              <a:gd name="connsiteX9" fmla="*/ 994638 w 1219465"/>
              <a:gd name="connsiteY9" fmla="*/ 1163546 h 1944348"/>
              <a:gd name="connsiteX10" fmla="*/ 952885 w 1219465"/>
              <a:gd name="connsiteY10" fmla="*/ 528894 h 1944348"/>
              <a:gd name="connsiteX11" fmla="*/ 1215931 w 1219465"/>
              <a:gd name="connsiteY11" fmla="*/ 654155 h 1944348"/>
              <a:gd name="connsiteX12" fmla="*/ 719065 w 1219465"/>
              <a:gd name="connsiteY12" fmla="*/ 44555 h 194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465" h="1944348">
                <a:moveTo>
                  <a:pt x="719065" y="44555"/>
                </a:moveTo>
                <a:cubicBezTo>
                  <a:pt x="651564" y="-49390"/>
                  <a:pt x="730200" y="24373"/>
                  <a:pt x="810923" y="90483"/>
                </a:cubicBezTo>
                <a:cubicBezTo>
                  <a:pt x="891646" y="156593"/>
                  <a:pt x="1169306" y="294379"/>
                  <a:pt x="1203405" y="441212"/>
                </a:cubicBezTo>
                <a:cubicBezTo>
                  <a:pt x="1237504" y="588045"/>
                  <a:pt x="1037088" y="842045"/>
                  <a:pt x="1015515" y="971481"/>
                </a:cubicBezTo>
                <a:cubicBezTo>
                  <a:pt x="993942" y="1100917"/>
                  <a:pt x="1120594" y="1121097"/>
                  <a:pt x="1073969" y="1217826"/>
                </a:cubicBezTo>
                <a:cubicBezTo>
                  <a:pt x="1027344" y="1314555"/>
                  <a:pt x="748293" y="1514275"/>
                  <a:pt x="735767" y="1551853"/>
                </a:cubicBezTo>
                <a:cubicBezTo>
                  <a:pt x="723241" y="1589431"/>
                  <a:pt x="1121290" y="1377880"/>
                  <a:pt x="998813" y="1443294"/>
                </a:cubicBezTo>
                <a:cubicBezTo>
                  <a:pt x="876336" y="1508708"/>
                  <a:pt x="30133" y="1947118"/>
                  <a:pt x="906" y="1944335"/>
                </a:cubicBezTo>
                <a:cubicBezTo>
                  <a:pt x="-28321" y="1941552"/>
                  <a:pt x="657827" y="1556724"/>
                  <a:pt x="823449" y="1426593"/>
                </a:cubicBezTo>
                <a:cubicBezTo>
                  <a:pt x="989071" y="1296462"/>
                  <a:pt x="973065" y="1313162"/>
                  <a:pt x="994638" y="1163546"/>
                </a:cubicBezTo>
                <a:cubicBezTo>
                  <a:pt x="1016211" y="1013930"/>
                  <a:pt x="916003" y="613793"/>
                  <a:pt x="952885" y="528894"/>
                </a:cubicBezTo>
                <a:cubicBezTo>
                  <a:pt x="989767" y="443996"/>
                  <a:pt x="1252813" y="734878"/>
                  <a:pt x="1215931" y="654155"/>
                </a:cubicBezTo>
                <a:cubicBezTo>
                  <a:pt x="1179049" y="573432"/>
                  <a:pt x="786566" y="138500"/>
                  <a:pt x="719065" y="44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ECDA001-720A-C2EA-A9B4-6427190F4872}"/>
              </a:ext>
            </a:extLst>
          </p:cNvPr>
          <p:cNvSpPr/>
          <p:nvPr/>
        </p:nvSpPr>
        <p:spPr>
          <a:xfrm>
            <a:off x="3838222" y="5112229"/>
            <a:ext cx="683026" cy="710838"/>
          </a:xfrm>
          <a:custGeom>
            <a:avLst/>
            <a:gdLst>
              <a:gd name="connsiteX0" fmla="*/ 647342 w 683026"/>
              <a:gd name="connsiteY0" fmla="*/ 10231 h 710838"/>
              <a:gd name="connsiteX1" fmla="*/ 306148 w 683026"/>
              <a:gd name="connsiteY1" fmla="*/ 219496 h 710838"/>
              <a:gd name="connsiteX2" fmla="*/ 51390 w 683026"/>
              <a:gd name="connsiteY2" fmla="*/ 401467 h 710838"/>
              <a:gd name="connsiteX3" fmla="*/ 133277 w 683026"/>
              <a:gd name="connsiteY3" fmla="*/ 342326 h 710838"/>
              <a:gd name="connsiteX4" fmla="*/ 28644 w 683026"/>
              <a:gd name="connsiteY4" fmla="*/ 478804 h 710838"/>
              <a:gd name="connsiteX5" fmla="*/ 1348 w 683026"/>
              <a:gd name="connsiteY5" fmla="*/ 710816 h 710838"/>
              <a:gd name="connsiteX6" fmla="*/ 60488 w 683026"/>
              <a:gd name="connsiteY6" fmla="*/ 465156 h 710838"/>
              <a:gd name="connsiteX7" fmla="*/ 87784 w 683026"/>
              <a:gd name="connsiteY7" fmla="*/ 315031 h 710838"/>
              <a:gd name="connsiteX8" fmla="*/ 610948 w 683026"/>
              <a:gd name="connsiteY8" fmla="*/ 60272 h 710838"/>
              <a:gd name="connsiteX9" fmla="*/ 647342 w 683026"/>
              <a:gd name="connsiteY9" fmla="*/ 10231 h 71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026" h="710838">
                <a:moveTo>
                  <a:pt x="647342" y="10231"/>
                </a:moveTo>
                <a:cubicBezTo>
                  <a:pt x="596542" y="36768"/>
                  <a:pt x="405473" y="154290"/>
                  <a:pt x="306148" y="219496"/>
                </a:cubicBezTo>
                <a:cubicBezTo>
                  <a:pt x="206823" y="284702"/>
                  <a:pt x="80202" y="380995"/>
                  <a:pt x="51390" y="401467"/>
                </a:cubicBezTo>
                <a:cubicBezTo>
                  <a:pt x="22578" y="421939"/>
                  <a:pt x="137068" y="329437"/>
                  <a:pt x="133277" y="342326"/>
                </a:cubicBezTo>
                <a:cubicBezTo>
                  <a:pt x="129486" y="355216"/>
                  <a:pt x="50632" y="417389"/>
                  <a:pt x="28644" y="478804"/>
                </a:cubicBezTo>
                <a:cubicBezTo>
                  <a:pt x="6656" y="540219"/>
                  <a:pt x="-3959" y="713091"/>
                  <a:pt x="1348" y="710816"/>
                </a:cubicBezTo>
                <a:cubicBezTo>
                  <a:pt x="6655" y="708541"/>
                  <a:pt x="46082" y="531120"/>
                  <a:pt x="60488" y="465156"/>
                </a:cubicBezTo>
                <a:cubicBezTo>
                  <a:pt x="74894" y="399192"/>
                  <a:pt x="-3959" y="382512"/>
                  <a:pt x="87784" y="315031"/>
                </a:cubicBezTo>
                <a:cubicBezTo>
                  <a:pt x="179527" y="247550"/>
                  <a:pt x="519963" y="108797"/>
                  <a:pt x="610948" y="60272"/>
                </a:cubicBezTo>
                <a:cubicBezTo>
                  <a:pt x="701933" y="11747"/>
                  <a:pt x="698142" y="-16306"/>
                  <a:pt x="647342" y="10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42A301A-80B2-7A5C-D677-1403012CAED1}"/>
              </a:ext>
            </a:extLst>
          </p:cNvPr>
          <p:cNvSpPr/>
          <p:nvPr/>
        </p:nvSpPr>
        <p:spPr>
          <a:xfrm>
            <a:off x="5458463" y="5572788"/>
            <a:ext cx="522832" cy="241770"/>
          </a:xfrm>
          <a:custGeom>
            <a:avLst/>
            <a:gdLst>
              <a:gd name="connsiteX0" fmla="*/ 641 w 522832"/>
              <a:gd name="connsiteY0" fmla="*/ 48 h 241770"/>
              <a:gd name="connsiteX1" fmla="*/ 137119 w 522832"/>
              <a:gd name="connsiteY1" fmla="*/ 109230 h 241770"/>
              <a:gd name="connsiteX2" fmla="*/ 137119 w 522832"/>
              <a:gd name="connsiteY2" fmla="*/ 200215 h 241770"/>
              <a:gd name="connsiteX3" fmla="*/ 296343 w 522832"/>
              <a:gd name="connsiteY3" fmla="*/ 131976 h 241770"/>
              <a:gd name="connsiteX4" fmla="*/ 168964 w 522832"/>
              <a:gd name="connsiteY4" fmla="*/ 241158 h 241770"/>
              <a:gd name="connsiteX5" fmla="*/ 519256 w 522832"/>
              <a:gd name="connsiteY5" fmla="*/ 72836 h 241770"/>
              <a:gd name="connsiteX6" fmla="*/ 341836 w 522832"/>
              <a:gd name="connsiteY6" fmla="*/ 159272 h 241770"/>
              <a:gd name="connsiteX7" fmla="*/ 200809 w 522832"/>
              <a:gd name="connsiteY7" fmla="*/ 122878 h 241770"/>
              <a:gd name="connsiteX8" fmla="*/ 641 w 522832"/>
              <a:gd name="connsiteY8" fmla="*/ 48 h 24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832" h="241770">
                <a:moveTo>
                  <a:pt x="641" y="48"/>
                </a:moveTo>
                <a:cubicBezTo>
                  <a:pt x="-9974" y="-2227"/>
                  <a:pt x="114373" y="75869"/>
                  <a:pt x="137119" y="109230"/>
                </a:cubicBezTo>
                <a:cubicBezTo>
                  <a:pt x="159865" y="142591"/>
                  <a:pt x="110582" y="196424"/>
                  <a:pt x="137119" y="200215"/>
                </a:cubicBezTo>
                <a:cubicBezTo>
                  <a:pt x="163656" y="204006"/>
                  <a:pt x="291036" y="125152"/>
                  <a:pt x="296343" y="131976"/>
                </a:cubicBezTo>
                <a:cubicBezTo>
                  <a:pt x="301650" y="138800"/>
                  <a:pt x="131812" y="251015"/>
                  <a:pt x="168964" y="241158"/>
                </a:cubicBezTo>
                <a:cubicBezTo>
                  <a:pt x="206116" y="231301"/>
                  <a:pt x="490444" y="86484"/>
                  <a:pt x="519256" y="72836"/>
                </a:cubicBezTo>
                <a:cubicBezTo>
                  <a:pt x="548068" y="59188"/>
                  <a:pt x="394911" y="150932"/>
                  <a:pt x="341836" y="159272"/>
                </a:cubicBezTo>
                <a:cubicBezTo>
                  <a:pt x="288762" y="167612"/>
                  <a:pt x="260708" y="148657"/>
                  <a:pt x="200809" y="122878"/>
                </a:cubicBezTo>
                <a:cubicBezTo>
                  <a:pt x="140910" y="97099"/>
                  <a:pt x="11256" y="2323"/>
                  <a:pt x="64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FCDF63A-A5B1-40F8-9AD4-B3AE0235745A}"/>
              </a:ext>
            </a:extLst>
          </p:cNvPr>
          <p:cNvSpPr/>
          <p:nvPr/>
        </p:nvSpPr>
        <p:spPr>
          <a:xfrm>
            <a:off x="4673508" y="6427961"/>
            <a:ext cx="671227" cy="182194"/>
          </a:xfrm>
          <a:custGeom>
            <a:avLst/>
            <a:gdLst>
              <a:gd name="connsiteX0" fmla="*/ 3125 w 671227"/>
              <a:gd name="connsiteY0" fmla="*/ 182105 h 182194"/>
              <a:gd name="connsiteX1" fmla="*/ 239686 w 671227"/>
              <a:gd name="connsiteY1" fmla="*/ 95669 h 182194"/>
              <a:gd name="connsiteX2" fmla="*/ 157799 w 671227"/>
              <a:gd name="connsiteY2" fmla="*/ 95669 h 182194"/>
              <a:gd name="connsiteX3" fmla="*/ 662767 w 671227"/>
              <a:gd name="connsiteY3" fmla="*/ 135 h 182194"/>
              <a:gd name="connsiteX4" fmla="*/ 439853 w 671227"/>
              <a:gd name="connsiteY4" fmla="*/ 77472 h 182194"/>
              <a:gd name="connsiteX5" fmla="*/ 3125 w 671227"/>
              <a:gd name="connsiteY5" fmla="*/ 182105 h 18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7" h="182194">
                <a:moveTo>
                  <a:pt x="3125" y="182105"/>
                </a:moveTo>
                <a:cubicBezTo>
                  <a:pt x="-30236" y="185138"/>
                  <a:pt x="213907" y="110075"/>
                  <a:pt x="239686" y="95669"/>
                </a:cubicBezTo>
                <a:cubicBezTo>
                  <a:pt x="265465" y="81263"/>
                  <a:pt x="87286" y="111591"/>
                  <a:pt x="157799" y="95669"/>
                </a:cubicBezTo>
                <a:cubicBezTo>
                  <a:pt x="228313" y="79747"/>
                  <a:pt x="615758" y="3168"/>
                  <a:pt x="662767" y="135"/>
                </a:cubicBezTo>
                <a:cubicBezTo>
                  <a:pt x="709776" y="-2898"/>
                  <a:pt x="550552" y="45627"/>
                  <a:pt x="439853" y="77472"/>
                </a:cubicBezTo>
                <a:cubicBezTo>
                  <a:pt x="329155" y="109317"/>
                  <a:pt x="36486" y="179072"/>
                  <a:pt x="3125" y="18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7D0107B-00AB-B38B-9DA2-675B0464739B}"/>
              </a:ext>
            </a:extLst>
          </p:cNvPr>
          <p:cNvSpPr/>
          <p:nvPr/>
        </p:nvSpPr>
        <p:spPr>
          <a:xfrm>
            <a:off x="4508300" y="4434259"/>
            <a:ext cx="473281" cy="670022"/>
          </a:xfrm>
          <a:custGeom>
            <a:avLst/>
            <a:gdLst>
              <a:gd name="connsiteX0" fmla="*/ 473133 w 473281"/>
              <a:gd name="connsiteY0" fmla="*/ 1263 h 670022"/>
              <a:gd name="connsiteX1" fmla="*/ 259318 w 473281"/>
              <a:gd name="connsiteY1" fmla="*/ 265120 h 670022"/>
              <a:gd name="connsiteX2" fmla="*/ 118291 w 473281"/>
              <a:gd name="connsiteY2" fmla="*/ 506231 h 670022"/>
              <a:gd name="connsiteX3" fmla="*/ 218375 w 473281"/>
              <a:gd name="connsiteY3" fmla="*/ 365204 h 670022"/>
              <a:gd name="connsiteX4" fmla="*/ 10 w 473281"/>
              <a:gd name="connsiteY4" fmla="*/ 670004 h 670022"/>
              <a:gd name="connsiteX5" fmla="*/ 209276 w 473281"/>
              <a:gd name="connsiteY5" fmla="*/ 378851 h 670022"/>
              <a:gd name="connsiteX6" fmla="*/ 291163 w 473281"/>
              <a:gd name="connsiteY6" fmla="*/ 174135 h 670022"/>
              <a:gd name="connsiteX7" fmla="*/ 473133 w 473281"/>
              <a:gd name="connsiteY7" fmla="*/ 1263 h 67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281" h="670022">
                <a:moveTo>
                  <a:pt x="473133" y="1263"/>
                </a:moveTo>
                <a:cubicBezTo>
                  <a:pt x="467826" y="16427"/>
                  <a:pt x="318458" y="180959"/>
                  <a:pt x="259318" y="265120"/>
                </a:cubicBezTo>
                <a:cubicBezTo>
                  <a:pt x="200178" y="349281"/>
                  <a:pt x="125115" y="489550"/>
                  <a:pt x="118291" y="506231"/>
                </a:cubicBezTo>
                <a:cubicBezTo>
                  <a:pt x="111467" y="522912"/>
                  <a:pt x="238088" y="337909"/>
                  <a:pt x="218375" y="365204"/>
                </a:cubicBezTo>
                <a:cubicBezTo>
                  <a:pt x="198662" y="392499"/>
                  <a:pt x="1526" y="667730"/>
                  <a:pt x="10" y="670004"/>
                </a:cubicBezTo>
                <a:cubicBezTo>
                  <a:pt x="-1507" y="672279"/>
                  <a:pt x="160751" y="461496"/>
                  <a:pt x="209276" y="378851"/>
                </a:cubicBezTo>
                <a:cubicBezTo>
                  <a:pt x="257801" y="296206"/>
                  <a:pt x="241879" y="237066"/>
                  <a:pt x="291163" y="174135"/>
                </a:cubicBezTo>
                <a:cubicBezTo>
                  <a:pt x="340447" y="111204"/>
                  <a:pt x="478440" y="-13901"/>
                  <a:pt x="473133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318013-2979-248F-A283-12BBE93045AA}"/>
              </a:ext>
            </a:extLst>
          </p:cNvPr>
          <p:cNvSpPr/>
          <p:nvPr/>
        </p:nvSpPr>
        <p:spPr>
          <a:xfrm>
            <a:off x="5351856" y="4470134"/>
            <a:ext cx="759130" cy="121148"/>
          </a:xfrm>
          <a:custGeom>
            <a:avLst/>
            <a:gdLst>
              <a:gd name="connsiteX0" fmla="*/ 116347 w 759130"/>
              <a:gd name="connsiteY0" fmla="*/ 79120 h 121148"/>
              <a:gd name="connsiteX1" fmla="*/ 366556 w 759130"/>
              <a:gd name="connsiteY1" fmla="*/ 33627 h 121148"/>
              <a:gd name="connsiteX2" fmla="*/ 211881 w 759130"/>
              <a:gd name="connsiteY2" fmla="*/ 1782 h 121148"/>
              <a:gd name="connsiteX3" fmla="*/ 748693 w 759130"/>
              <a:gd name="connsiteY3" fmla="*/ 88218 h 121148"/>
              <a:gd name="connsiteX4" fmla="*/ 543977 w 759130"/>
              <a:gd name="connsiteY4" fmla="*/ 24529 h 121148"/>
              <a:gd name="connsiteX5" fmla="*/ 261923 w 759130"/>
              <a:gd name="connsiteY5" fmla="*/ 47275 h 121148"/>
              <a:gd name="connsiteX6" fmla="*/ 7165 w 759130"/>
              <a:gd name="connsiteY6" fmla="*/ 120063 h 121148"/>
              <a:gd name="connsiteX7" fmla="*/ 116347 w 759130"/>
              <a:gd name="connsiteY7" fmla="*/ 79120 h 1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30" h="121148">
                <a:moveTo>
                  <a:pt x="116347" y="79120"/>
                </a:moveTo>
                <a:cubicBezTo>
                  <a:pt x="176246" y="64714"/>
                  <a:pt x="350634" y="46517"/>
                  <a:pt x="366556" y="33627"/>
                </a:cubicBezTo>
                <a:cubicBezTo>
                  <a:pt x="382478" y="20737"/>
                  <a:pt x="148192" y="-7316"/>
                  <a:pt x="211881" y="1782"/>
                </a:cubicBezTo>
                <a:cubicBezTo>
                  <a:pt x="275570" y="10880"/>
                  <a:pt x="693344" y="84427"/>
                  <a:pt x="748693" y="88218"/>
                </a:cubicBezTo>
                <a:cubicBezTo>
                  <a:pt x="804042" y="92009"/>
                  <a:pt x="625105" y="31353"/>
                  <a:pt x="543977" y="24529"/>
                </a:cubicBezTo>
                <a:cubicBezTo>
                  <a:pt x="462849" y="17705"/>
                  <a:pt x="351392" y="31353"/>
                  <a:pt x="261923" y="47275"/>
                </a:cubicBezTo>
                <a:cubicBezTo>
                  <a:pt x="172454" y="63197"/>
                  <a:pt x="39010" y="112481"/>
                  <a:pt x="7165" y="120063"/>
                </a:cubicBezTo>
                <a:cubicBezTo>
                  <a:pt x="-24680" y="127645"/>
                  <a:pt x="56448" y="93526"/>
                  <a:pt x="116347" y="79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BEC3F3B-6BFA-A698-62DC-AB88BE4FEAA0}"/>
              </a:ext>
            </a:extLst>
          </p:cNvPr>
          <p:cNvSpPr/>
          <p:nvPr/>
        </p:nvSpPr>
        <p:spPr>
          <a:xfrm>
            <a:off x="3723566" y="3953074"/>
            <a:ext cx="392418" cy="831135"/>
          </a:xfrm>
          <a:custGeom>
            <a:avLst/>
            <a:gdLst>
              <a:gd name="connsiteX0" fmla="*/ 316171 w 392418"/>
              <a:gd name="connsiteY0" fmla="*/ 82114 h 831135"/>
              <a:gd name="connsiteX1" fmla="*/ 111455 w 392418"/>
              <a:gd name="connsiteY1" fmla="*/ 373266 h 831135"/>
              <a:gd name="connsiteX2" fmla="*/ 61413 w 392418"/>
              <a:gd name="connsiteY2" fmla="*/ 605278 h 831135"/>
              <a:gd name="connsiteX3" fmla="*/ 138750 w 392418"/>
              <a:gd name="connsiteY3" fmla="*/ 664419 h 831135"/>
              <a:gd name="connsiteX4" fmla="*/ 161497 w 392418"/>
              <a:gd name="connsiteY4" fmla="*/ 769051 h 831135"/>
              <a:gd name="connsiteX5" fmla="*/ 147849 w 392418"/>
              <a:gd name="connsiteY5" fmla="*/ 828192 h 831135"/>
              <a:gd name="connsiteX6" fmla="*/ 134201 w 392418"/>
              <a:gd name="connsiteY6" fmla="*/ 678066 h 831135"/>
              <a:gd name="connsiteX7" fmla="*/ 6822 w 392418"/>
              <a:gd name="connsiteY7" fmla="*/ 464251 h 831135"/>
              <a:gd name="connsiteX8" fmla="*/ 370762 w 392418"/>
              <a:gd name="connsiteY8" fmla="*/ 27523 h 831135"/>
              <a:gd name="connsiteX9" fmla="*/ 316171 w 392418"/>
              <a:gd name="connsiteY9" fmla="*/ 82114 h 83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18" h="831135">
                <a:moveTo>
                  <a:pt x="316171" y="82114"/>
                </a:moveTo>
                <a:cubicBezTo>
                  <a:pt x="272953" y="139738"/>
                  <a:pt x="153915" y="286072"/>
                  <a:pt x="111455" y="373266"/>
                </a:cubicBezTo>
                <a:cubicBezTo>
                  <a:pt x="68995" y="460460"/>
                  <a:pt x="56864" y="556753"/>
                  <a:pt x="61413" y="605278"/>
                </a:cubicBezTo>
                <a:cubicBezTo>
                  <a:pt x="65962" y="653804"/>
                  <a:pt x="122069" y="637124"/>
                  <a:pt x="138750" y="664419"/>
                </a:cubicBezTo>
                <a:cubicBezTo>
                  <a:pt x="155431" y="691714"/>
                  <a:pt x="159981" y="741756"/>
                  <a:pt x="161497" y="769051"/>
                </a:cubicBezTo>
                <a:cubicBezTo>
                  <a:pt x="163013" y="796346"/>
                  <a:pt x="152398" y="843356"/>
                  <a:pt x="147849" y="828192"/>
                </a:cubicBezTo>
                <a:cubicBezTo>
                  <a:pt x="143300" y="813028"/>
                  <a:pt x="157706" y="738723"/>
                  <a:pt x="134201" y="678066"/>
                </a:cubicBezTo>
                <a:cubicBezTo>
                  <a:pt x="110696" y="617409"/>
                  <a:pt x="-32605" y="572675"/>
                  <a:pt x="6822" y="464251"/>
                </a:cubicBezTo>
                <a:cubicBezTo>
                  <a:pt x="46249" y="355827"/>
                  <a:pt x="313896" y="91971"/>
                  <a:pt x="370762" y="27523"/>
                </a:cubicBezTo>
                <a:cubicBezTo>
                  <a:pt x="427628" y="-36925"/>
                  <a:pt x="359389" y="24490"/>
                  <a:pt x="316171" y="8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6CC6514-6A50-0172-0BF3-03B49869F92D}"/>
              </a:ext>
            </a:extLst>
          </p:cNvPr>
          <p:cNvSpPr/>
          <p:nvPr/>
        </p:nvSpPr>
        <p:spPr>
          <a:xfrm>
            <a:off x="4403678" y="4558299"/>
            <a:ext cx="350806" cy="473862"/>
          </a:xfrm>
          <a:custGeom>
            <a:avLst/>
            <a:gdLst>
              <a:gd name="connsiteX0" fmla="*/ 350292 w 350806"/>
              <a:gd name="connsiteY0" fmla="*/ 53 h 473862"/>
              <a:gd name="connsiteX1" fmla="*/ 122829 w 350806"/>
              <a:gd name="connsiteY1" fmla="*/ 273008 h 473862"/>
              <a:gd name="connsiteX2" fmla="*/ 0 w 350806"/>
              <a:gd name="connsiteY2" fmla="*/ 473176 h 473862"/>
              <a:gd name="connsiteX3" fmla="*/ 122829 w 350806"/>
              <a:gd name="connsiteY3" fmla="*/ 204770 h 473862"/>
              <a:gd name="connsiteX4" fmla="*/ 54591 w 350806"/>
              <a:gd name="connsiteY4" fmla="*/ 295755 h 473862"/>
              <a:gd name="connsiteX5" fmla="*/ 350292 w 350806"/>
              <a:gd name="connsiteY5" fmla="*/ 53 h 47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06" h="473862">
                <a:moveTo>
                  <a:pt x="350292" y="53"/>
                </a:moveTo>
                <a:cubicBezTo>
                  <a:pt x="361665" y="-3738"/>
                  <a:pt x="181211" y="194154"/>
                  <a:pt x="122829" y="273008"/>
                </a:cubicBezTo>
                <a:cubicBezTo>
                  <a:pt x="64447" y="351862"/>
                  <a:pt x="0" y="484549"/>
                  <a:pt x="0" y="473176"/>
                </a:cubicBezTo>
                <a:cubicBezTo>
                  <a:pt x="0" y="461803"/>
                  <a:pt x="113731" y="234340"/>
                  <a:pt x="122829" y="204770"/>
                </a:cubicBezTo>
                <a:cubicBezTo>
                  <a:pt x="131927" y="175200"/>
                  <a:pt x="18197" y="333665"/>
                  <a:pt x="54591" y="295755"/>
                </a:cubicBezTo>
                <a:cubicBezTo>
                  <a:pt x="90985" y="257845"/>
                  <a:pt x="338919" y="3844"/>
                  <a:pt x="35029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45C0881-B4F3-4DAF-1B27-2DF928B7C906}"/>
              </a:ext>
            </a:extLst>
          </p:cNvPr>
          <p:cNvSpPr/>
          <p:nvPr/>
        </p:nvSpPr>
        <p:spPr>
          <a:xfrm>
            <a:off x="4685103" y="5645618"/>
            <a:ext cx="519246" cy="160282"/>
          </a:xfrm>
          <a:custGeom>
            <a:avLst/>
            <a:gdLst>
              <a:gd name="connsiteX0" fmla="*/ 628 w 519246"/>
              <a:gd name="connsiteY0" fmla="*/ 31851 h 160282"/>
              <a:gd name="connsiteX1" fmla="*/ 191697 w 519246"/>
              <a:gd name="connsiteY1" fmla="*/ 122836 h 160282"/>
              <a:gd name="connsiteX2" fmla="*/ 164401 w 519246"/>
              <a:gd name="connsiteY2" fmla="*/ 159230 h 160282"/>
              <a:gd name="connsiteX3" fmla="*/ 446455 w 519246"/>
              <a:gd name="connsiteY3" fmla="*/ 86442 h 160282"/>
              <a:gd name="connsiteX4" fmla="*/ 369118 w 519246"/>
              <a:gd name="connsiteY4" fmla="*/ 77343 h 160282"/>
              <a:gd name="connsiteX5" fmla="*/ 519243 w 519246"/>
              <a:gd name="connsiteY5" fmla="*/ 6 h 160282"/>
              <a:gd name="connsiteX6" fmla="*/ 364569 w 519246"/>
              <a:gd name="connsiteY6" fmla="*/ 81892 h 160282"/>
              <a:gd name="connsiteX7" fmla="*/ 137106 w 519246"/>
              <a:gd name="connsiteY7" fmla="*/ 40949 h 160282"/>
              <a:gd name="connsiteX8" fmla="*/ 628 w 519246"/>
              <a:gd name="connsiteY8" fmla="*/ 31851 h 1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246" h="160282">
                <a:moveTo>
                  <a:pt x="628" y="31851"/>
                </a:moveTo>
                <a:cubicBezTo>
                  <a:pt x="9726" y="45499"/>
                  <a:pt x="164402" y="101606"/>
                  <a:pt x="191697" y="122836"/>
                </a:cubicBezTo>
                <a:cubicBezTo>
                  <a:pt x="218993" y="144066"/>
                  <a:pt x="121941" y="165296"/>
                  <a:pt x="164401" y="159230"/>
                </a:cubicBezTo>
                <a:cubicBezTo>
                  <a:pt x="206861" y="153164"/>
                  <a:pt x="412336" y="100090"/>
                  <a:pt x="446455" y="86442"/>
                </a:cubicBezTo>
                <a:cubicBezTo>
                  <a:pt x="480575" y="72794"/>
                  <a:pt x="356987" y="91749"/>
                  <a:pt x="369118" y="77343"/>
                </a:cubicBezTo>
                <a:cubicBezTo>
                  <a:pt x="381249" y="62937"/>
                  <a:pt x="520001" y="-752"/>
                  <a:pt x="519243" y="6"/>
                </a:cubicBezTo>
                <a:cubicBezTo>
                  <a:pt x="518485" y="764"/>
                  <a:pt x="428259" y="75068"/>
                  <a:pt x="364569" y="81892"/>
                </a:cubicBezTo>
                <a:cubicBezTo>
                  <a:pt x="300879" y="88716"/>
                  <a:pt x="190939" y="48531"/>
                  <a:pt x="137106" y="40949"/>
                </a:cubicBezTo>
                <a:cubicBezTo>
                  <a:pt x="83273" y="33367"/>
                  <a:pt x="-8470" y="18203"/>
                  <a:pt x="628" y="3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40E662-5E70-6C1A-1082-9472C2244C5A}"/>
              </a:ext>
            </a:extLst>
          </p:cNvPr>
          <p:cNvSpPr/>
          <p:nvPr/>
        </p:nvSpPr>
        <p:spPr>
          <a:xfrm>
            <a:off x="8515195" y="3163339"/>
            <a:ext cx="1125622" cy="323446"/>
          </a:xfrm>
          <a:custGeom>
            <a:avLst/>
            <a:gdLst>
              <a:gd name="connsiteX0" fmla="*/ 155 w 1125622"/>
              <a:gd name="connsiteY0" fmla="*/ 316461 h 323446"/>
              <a:gd name="connsiteX1" fmla="*/ 273205 w 1125622"/>
              <a:gd name="connsiteY1" fmla="*/ 252961 h 323446"/>
              <a:gd name="connsiteX2" fmla="*/ 127155 w 1125622"/>
              <a:gd name="connsiteY2" fmla="*/ 281536 h 323446"/>
              <a:gd name="connsiteX3" fmla="*/ 422430 w 1125622"/>
              <a:gd name="connsiteY3" fmla="*/ 14836 h 323446"/>
              <a:gd name="connsiteX4" fmla="*/ 295430 w 1125622"/>
              <a:gd name="connsiteY4" fmla="*/ 183111 h 323446"/>
              <a:gd name="connsiteX5" fmla="*/ 533555 w 1125622"/>
              <a:gd name="connsiteY5" fmla="*/ 43411 h 323446"/>
              <a:gd name="connsiteX6" fmla="*/ 530380 w 1125622"/>
              <a:gd name="connsiteY6" fmla="*/ 21186 h 323446"/>
              <a:gd name="connsiteX7" fmla="*/ 793905 w 1125622"/>
              <a:gd name="connsiteY7" fmla="*/ 8486 h 323446"/>
              <a:gd name="connsiteX8" fmla="*/ 622455 w 1125622"/>
              <a:gd name="connsiteY8" fmla="*/ 2136 h 323446"/>
              <a:gd name="connsiteX9" fmla="*/ 1124105 w 1125622"/>
              <a:gd name="connsiteY9" fmla="*/ 46586 h 323446"/>
              <a:gd name="connsiteX10" fmla="*/ 787555 w 1125622"/>
              <a:gd name="connsiteY10" fmla="*/ 62461 h 323446"/>
              <a:gd name="connsiteX11" fmla="*/ 1073305 w 1125622"/>
              <a:gd name="connsiteY11" fmla="*/ 68811 h 323446"/>
              <a:gd name="connsiteX12" fmla="*/ 711355 w 1125622"/>
              <a:gd name="connsiteY12" fmla="*/ 125961 h 323446"/>
              <a:gd name="connsiteX13" fmla="*/ 435130 w 1125622"/>
              <a:gd name="connsiteY13" fmla="*/ 246611 h 323446"/>
              <a:gd name="connsiteX14" fmla="*/ 612930 w 1125622"/>
              <a:gd name="connsiteY14" fmla="*/ 91036 h 323446"/>
              <a:gd name="connsiteX15" fmla="*/ 136680 w 1125622"/>
              <a:gd name="connsiteY15" fmla="*/ 322811 h 323446"/>
              <a:gd name="connsiteX16" fmla="*/ 317655 w 1125622"/>
              <a:gd name="connsiteY16" fmla="*/ 164061 h 323446"/>
              <a:gd name="connsiteX17" fmla="*/ 155 w 1125622"/>
              <a:gd name="connsiteY17" fmla="*/ 316461 h 32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5622" h="323446">
                <a:moveTo>
                  <a:pt x="155" y="316461"/>
                </a:moveTo>
                <a:cubicBezTo>
                  <a:pt x="-7253" y="331278"/>
                  <a:pt x="252038" y="258782"/>
                  <a:pt x="273205" y="252961"/>
                </a:cubicBezTo>
                <a:cubicBezTo>
                  <a:pt x="294372" y="247140"/>
                  <a:pt x="102284" y="321223"/>
                  <a:pt x="127155" y="281536"/>
                </a:cubicBezTo>
                <a:cubicBezTo>
                  <a:pt x="152026" y="241849"/>
                  <a:pt x="394384" y="31240"/>
                  <a:pt x="422430" y="14836"/>
                </a:cubicBezTo>
                <a:cubicBezTo>
                  <a:pt x="450476" y="-1568"/>
                  <a:pt x="276909" y="178348"/>
                  <a:pt x="295430" y="183111"/>
                </a:cubicBezTo>
                <a:cubicBezTo>
                  <a:pt x="313951" y="187874"/>
                  <a:pt x="494397" y="70398"/>
                  <a:pt x="533555" y="43411"/>
                </a:cubicBezTo>
                <a:cubicBezTo>
                  <a:pt x="572713" y="16423"/>
                  <a:pt x="486988" y="27007"/>
                  <a:pt x="530380" y="21186"/>
                </a:cubicBezTo>
                <a:cubicBezTo>
                  <a:pt x="573772" y="15365"/>
                  <a:pt x="778559" y="11661"/>
                  <a:pt x="793905" y="8486"/>
                </a:cubicBezTo>
                <a:cubicBezTo>
                  <a:pt x="809251" y="5311"/>
                  <a:pt x="567422" y="-4214"/>
                  <a:pt x="622455" y="2136"/>
                </a:cubicBezTo>
                <a:cubicBezTo>
                  <a:pt x="677488" y="8486"/>
                  <a:pt x="1096588" y="36532"/>
                  <a:pt x="1124105" y="46586"/>
                </a:cubicBezTo>
                <a:cubicBezTo>
                  <a:pt x="1151622" y="56640"/>
                  <a:pt x="796022" y="58757"/>
                  <a:pt x="787555" y="62461"/>
                </a:cubicBezTo>
                <a:cubicBezTo>
                  <a:pt x="779088" y="66165"/>
                  <a:pt x="1086005" y="58228"/>
                  <a:pt x="1073305" y="68811"/>
                </a:cubicBezTo>
                <a:cubicBezTo>
                  <a:pt x="1060605" y="79394"/>
                  <a:pt x="817718" y="96328"/>
                  <a:pt x="711355" y="125961"/>
                </a:cubicBezTo>
                <a:cubicBezTo>
                  <a:pt x="604993" y="155594"/>
                  <a:pt x="451534" y="252432"/>
                  <a:pt x="435130" y="246611"/>
                </a:cubicBezTo>
                <a:cubicBezTo>
                  <a:pt x="418726" y="240790"/>
                  <a:pt x="662672" y="78336"/>
                  <a:pt x="612930" y="91036"/>
                </a:cubicBezTo>
                <a:cubicBezTo>
                  <a:pt x="563188" y="103736"/>
                  <a:pt x="185893" y="310640"/>
                  <a:pt x="136680" y="322811"/>
                </a:cubicBezTo>
                <a:cubicBezTo>
                  <a:pt x="87468" y="334982"/>
                  <a:pt x="334588" y="168294"/>
                  <a:pt x="317655" y="164061"/>
                </a:cubicBezTo>
                <a:cubicBezTo>
                  <a:pt x="300722" y="159828"/>
                  <a:pt x="7563" y="301644"/>
                  <a:pt x="155" y="31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E3A83B5-5912-0D53-76A6-C71CA66E153C}"/>
              </a:ext>
            </a:extLst>
          </p:cNvPr>
          <p:cNvSpPr/>
          <p:nvPr/>
        </p:nvSpPr>
        <p:spPr>
          <a:xfrm>
            <a:off x="10347325" y="2875552"/>
            <a:ext cx="1173813" cy="255029"/>
          </a:xfrm>
          <a:custGeom>
            <a:avLst/>
            <a:gdLst>
              <a:gd name="connsiteX0" fmla="*/ 0 w 1173813"/>
              <a:gd name="connsiteY0" fmla="*/ 140698 h 255029"/>
              <a:gd name="connsiteX1" fmla="*/ 339725 w 1173813"/>
              <a:gd name="connsiteY1" fmla="*/ 140698 h 255029"/>
              <a:gd name="connsiteX2" fmla="*/ 260350 w 1173813"/>
              <a:gd name="connsiteY2" fmla="*/ 239123 h 255029"/>
              <a:gd name="connsiteX3" fmla="*/ 555625 w 1173813"/>
              <a:gd name="connsiteY3" fmla="*/ 48623 h 255029"/>
              <a:gd name="connsiteX4" fmla="*/ 431800 w 1173813"/>
              <a:gd name="connsiteY4" fmla="*/ 83548 h 255029"/>
              <a:gd name="connsiteX5" fmla="*/ 733425 w 1173813"/>
              <a:gd name="connsiteY5" fmla="*/ 10523 h 255029"/>
              <a:gd name="connsiteX6" fmla="*/ 765175 w 1173813"/>
              <a:gd name="connsiteY6" fmla="*/ 16873 h 255029"/>
              <a:gd name="connsiteX7" fmla="*/ 1162050 w 1173813"/>
              <a:gd name="connsiteY7" fmla="*/ 162923 h 255029"/>
              <a:gd name="connsiteX8" fmla="*/ 1073150 w 1173813"/>
              <a:gd name="connsiteY8" fmla="*/ 181973 h 255029"/>
              <a:gd name="connsiteX9" fmla="*/ 1117600 w 1173813"/>
              <a:gd name="connsiteY9" fmla="*/ 254998 h 255029"/>
              <a:gd name="connsiteX10" fmla="*/ 911225 w 1173813"/>
              <a:gd name="connsiteY10" fmla="*/ 172448 h 255029"/>
              <a:gd name="connsiteX11" fmla="*/ 504825 w 1173813"/>
              <a:gd name="connsiteY11" fmla="*/ 229598 h 255029"/>
              <a:gd name="connsiteX12" fmla="*/ 765175 w 1173813"/>
              <a:gd name="connsiteY12" fmla="*/ 159748 h 255029"/>
              <a:gd name="connsiteX13" fmla="*/ 346075 w 1173813"/>
              <a:gd name="connsiteY13" fmla="*/ 245473 h 255029"/>
              <a:gd name="connsiteX14" fmla="*/ 501650 w 1173813"/>
              <a:gd name="connsiteY14" fmla="*/ 61323 h 255029"/>
              <a:gd name="connsiteX15" fmla="*/ 342900 w 1173813"/>
              <a:gd name="connsiteY15" fmla="*/ 118473 h 255029"/>
              <a:gd name="connsiteX16" fmla="*/ 0 w 1173813"/>
              <a:gd name="connsiteY16" fmla="*/ 140698 h 25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3813" h="255029">
                <a:moveTo>
                  <a:pt x="0" y="140698"/>
                </a:moveTo>
                <a:cubicBezTo>
                  <a:pt x="-529" y="144402"/>
                  <a:pt x="296333" y="124294"/>
                  <a:pt x="339725" y="140698"/>
                </a:cubicBezTo>
                <a:cubicBezTo>
                  <a:pt x="383117" y="157102"/>
                  <a:pt x="224367" y="254469"/>
                  <a:pt x="260350" y="239123"/>
                </a:cubicBezTo>
                <a:cubicBezTo>
                  <a:pt x="296333" y="223777"/>
                  <a:pt x="527050" y="74552"/>
                  <a:pt x="555625" y="48623"/>
                </a:cubicBezTo>
                <a:cubicBezTo>
                  <a:pt x="584200" y="22694"/>
                  <a:pt x="402167" y="89898"/>
                  <a:pt x="431800" y="83548"/>
                </a:cubicBezTo>
                <a:cubicBezTo>
                  <a:pt x="461433" y="77198"/>
                  <a:pt x="677862" y="21636"/>
                  <a:pt x="733425" y="10523"/>
                </a:cubicBezTo>
                <a:cubicBezTo>
                  <a:pt x="788988" y="-590"/>
                  <a:pt x="693738" y="-8527"/>
                  <a:pt x="765175" y="16873"/>
                </a:cubicBezTo>
                <a:cubicBezTo>
                  <a:pt x="836612" y="42273"/>
                  <a:pt x="1110721" y="135406"/>
                  <a:pt x="1162050" y="162923"/>
                </a:cubicBezTo>
                <a:cubicBezTo>
                  <a:pt x="1213379" y="190440"/>
                  <a:pt x="1080558" y="166627"/>
                  <a:pt x="1073150" y="181973"/>
                </a:cubicBezTo>
                <a:cubicBezTo>
                  <a:pt x="1065742" y="197319"/>
                  <a:pt x="1144587" y="256585"/>
                  <a:pt x="1117600" y="254998"/>
                </a:cubicBezTo>
                <a:cubicBezTo>
                  <a:pt x="1090613" y="253411"/>
                  <a:pt x="1013354" y="176681"/>
                  <a:pt x="911225" y="172448"/>
                </a:cubicBezTo>
                <a:cubicBezTo>
                  <a:pt x="809096" y="168215"/>
                  <a:pt x="529167" y="231715"/>
                  <a:pt x="504825" y="229598"/>
                </a:cubicBezTo>
                <a:cubicBezTo>
                  <a:pt x="480483" y="227481"/>
                  <a:pt x="791633" y="157102"/>
                  <a:pt x="765175" y="159748"/>
                </a:cubicBezTo>
                <a:cubicBezTo>
                  <a:pt x="738717" y="162394"/>
                  <a:pt x="389996" y="261877"/>
                  <a:pt x="346075" y="245473"/>
                </a:cubicBezTo>
                <a:cubicBezTo>
                  <a:pt x="302154" y="229069"/>
                  <a:pt x="502179" y="82490"/>
                  <a:pt x="501650" y="61323"/>
                </a:cubicBezTo>
                <a:cubicBezTo>
                  <a:pt x="501121" y="40156"/>
                  <a:pt x="421217" y="106302"/>
                  <a:pt x="342900" y="118473"/>
                </a:cubicBezTo>
                <a:cubicBezTo>
                  <a:pt x="264583" y="130644"/>
                  <a:pt x="529" y="136994"/>
                  <a:pt x="0" y="140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BFEE05-D340-E0F3-A221-4053BEE3C926}"/>
              </a:ext>
            </a:extLst>
          </p:cNvPr>
          <p:cNvSpPr/>
          <p:nvPr/>
        </p:nvSpPr>
        <p:spPr>
          <a:xfrm>
            <a:off x="8937856" y="2961511"/>
            <a:ext cx="808460" cy="263080"/>
          </a:xfrm>
          <a:custGeom>
            <a:avLst/>
            <a:gdLst>
              <a:gd name="connsiteX0" fmla="*/ 28344 w 808460"/>
              <a:gd name="connsiteY0" fmla="*/ 172214 h 263080"/>
              <a:gd name="connsiteX1" fmla="*/ 431569 w 808460"/>
              <a:gd name="connsiteY1" fmla="*/ 162689 h 263080"/>
              <a:gd name="connsiteX2" fmla="*/ 377594 w 808460"/>
              <a:gd name="connsiteY2" fmla="*/ 121414 h 263080"/>
              <a:gd name="connsiteX3" fmla="*/ 796694 w 808460"/>
              <a:gd name="connsiteY3" fmla="*/ 261114 h 263080"/>
              <a:gd name="connsiteX4" fmla="*/ 701444 w 808460"/>
              <a:gd name="connsiteY4" fmla="*/ 207139 h 263080"/>
              <a:gd name="connsiteX5" fmla="*/ 317269 w 808460"/>
              <a:gd name="connsiteY5" fmla="*/ 764 h 263080"/>
              <a:gd name="connsiteX6" fmla="*/ 501419 w 808460"/>
              <a:gd name="connsiteY6" fmla="*/ 137289 h 263080"/>
              <a:gd name="connsiteX7" fmla="*/ 463319 w 808460"/>
              <a:gd name="connsiteY7" fmla="*/ 140464 h 263080"/>
              <a:gd name="connsiteX8" fmla="*/ 82319 w 808460"/>
              <a:gd name="connsiteY8" fmla="*/ 153164 h 263080"/>
              <a:gd name="connsiteX9" fmla="*/ 28344 w 808460"/>
              <a:gd name="connsiteY9" fmla="*/ 172214 h 2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460" h="263080">
                <a:moveTo>
                  <a:pt x="28344" y="172214"/>
                </a:moveTo>
                <a:cubicBezTo>
                  <a:pt x="86552" y="173802"/>
                  <a:pt x="373361" y="171156"/>
                  <a:pt x="431569" y="162689"/>
                </a:cubicBezTo>
                <a:cubicBezTo>
                  <a:pt x="489777" y="154222"/>
                  <a:pt x="316740" y="105010"/>
                  <a:pt x="377594" y="121414"/>
                </a:cubicBezTo>
                <a:cubicBezTo>
                  <a:pt x="438448" y="137818"/>
                  <a:pt x="742719" y="246827"/>
                  <a:pt x="796694" y="261114"/>
                </a:cubicBezTo>
                <a:cubicBezTo>
                  <a:pt x="850669" y="275402"/>
                  <a:pt x="701444" y="207139"/>
                  <a:pt x="701444" y="207139"/>
                </a:cubicBezTo>
                <a:cubicBezTo>
                  <a:pt x="621540" y="163747"/>
                  <a:pt x="350606" y="12406"/>
                  <a:pt x="317269" y="764"/>
                </a:cubicBezTo>
                <a:cubicBezTo>
                  <a:pt x="283932" y="-10878"/>
                  <a:pt x="477077" y="114006"/>
                  <a:pt x="501419" y="137289"/>
                </a:cubicBezTo>
                <a:cubicBezTo>
                  <a:pt x="525761" y="160572"/>
                  <a:pt x="463319" y="140464"/>
                  <a:pt x="463319" y="140464"/>
                </a:cubicBezTo>
                <a:cubicBezTo>
                  <a:pt x="393469" y="143110"/>
                  <a:pt x="156402" y="142051"/>
                  <a:pt x="82319" y="153164"/>
                </a:cubicBezTo>
                <a:cubicBezTo>
                  <a:pt x="8236" y="164277"/>
                  <a:pt x="-29864" y="170626"/>
                  <a:pt x="28344" y="172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04D3969-9042-8C65-8AD4-17592C4A2911}"/>
              </a:ext>
            </a:extLst>
          </p:cNvPr>
          <p:cNvSpPr/>
          <p:nvPr/>
        </p:nvSpPr>
        <p:spPr>
          <a:xfrm>
            <a:off x="8867048" y="2920083"/>
            <a:ext cx="468591" cy="156492"/>
          </a:xfrm>
          <a:custGeom>
            <a:avLst/>
            <a:gdLst>
              <a:gd name="connsiteX0" fmla="*/ 727 w 468591"/>
              <a:gd name="connsiteY0" fmla="*/ 156492 h 156492"/>
              <a:gd name="connsiteX1" fmla="*/ 283302 w 468591"/>
              <a:gd name="connsiteY1" fmla="*/ 118392 h 156492"/>
              <a:gd name="connsiteX2" fmla="*/ 464277 w 468591"/>
              <a:gd name="connsiteY2" fmla="*/ 131092 h 156492"/>
              <a:gd name="connsiteX3" fmla="*/ 394427 w 468591"/>
              <a:gd name="connsiteY3" fmla="*/ 115217 h 156492"/>
              <a:gd name="connsiteX4" fmla="*/ 200752 w 468591"/>
              <a:gd name="connsiteY4" fmla="*/ 917 h 156492"/>
              <a:gd name="connsiteX5" fmla="*/ 308702 w 468591"/>
              <a:gd name="connsiteY5" fmla="*/ 64417 h 156492"/>
              <a:gd name="connsiteX6" fmla="*/ 203927 w 468591"/>
              <a:gd name="connsiteY6" fmla="*/ 118392 h 156492"/>
              <a:gd name="connsiteX7" fmla="*/ 727 w 468591"/>
              <a:gd name="connsiteY7" fmla="*/ 156492 h 1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591" h="156492">
                <a:moveTo>
                  <a:pt x="727" y="156492"/>
                </a:moveTo>
                <a:cubicBezTo>
                  <a:pt x="13956" y="156492"/>
                  <a:pt x="206044" y="122625"/>
                  <a:pt x="283302" y="118392"/>
                </a:cubicBezTo>
                <a:cubicBezTo>
                  <a:pt x="360560" y="114159"/>
                  <a:pt x="445756" y="131621"/>
                  <a:pt x="464277" y="131092"/>
                </a:cubicBezTo>
                <a:cubicBezTo>
                  <a:pt x="482798" y="130563"/>
                  <a:pt x="438348" y="136913"/>
                  <a:pt x="394427" y="115217"/>
                </a:cubicBezTo>
                <a:cubicBezTo>
                  <a:pt x="350506" y="93521"/>
                  <a:pt x="200752" y="917"/>
                  <a:pt x="200752" y="917"/>
                </a:cubicBezTo>
                <a:cubicBezTo>
                  <a:pt x="186464" y="-7550"/>
                  <a:pt x="308173" y="44838"/>
                  <a:pt x="308702" y="64417"/>
                </a:cubicBezTo>
                <a:cubicBezTo>
                  <a:pt x="309231" y="83996"/>
                  <a:pt x="249435" y="102517"/>
                  <a:pt x="203927" y="118392"/>
                </a:cubicBezTo>
                <a:cubicBezTo>
                  <a:pt x="158419" y="134267"/>
                  <a:pt x="-12502" y="156492"/>
                  <a:pt x="727" y="156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678F727-4674-1543-A55D-4E7114568B2B}"/>
              </a:ext>
            </a:extLst>
          </p:cNvPr>
          <p:cNvSpPr/>
          <p:nvPr/>
        </p:nvSpPr>
        <p:spPr>
          <a:xfrm>
            <a:off x="10479678" y="2806234"/>
            <a:ext cx="1071537" cy="314848"/>
          </a:xfrm>
          <a:custGeom>
            <a:avLst/>
            <a:gdLst>
              <a:gd name="connsiteX0" fmla="*/ 997 w 1071537"/>
              <a:gd name="connsiteY0" fmla="*/ 124291 h 314848"/>
              <a:gd name="connsiteX1" fmla="*/ 347072 w 1071537"/>
              <a:gd name="connsiteY1" fmla="*/ 102066 h 314848"/>
              <a:gd name="connsiteX2" fmla="*/ 235947 w 1071537"/>
              <a:gd name="connsiteY2" fmla="*/ 76666 h 314848"/>
              <a:gd name="connsiteX3" fmla="*/ 702672 w 1071537"/>
              <a:gd name="connsiteY3" fmla="*/ 51266 h 314848"/>
              <a:gd name="connsiteX4" fmla="*/ 582022 w 1071537"/>
              <a:gd name="connsiteY4" fmla="*/ 9991 h 314848"/>
              <a:gd name="connsiteX5" fmla="*/ 1067797 w 1071537"/>
              <a:gd name="connsiteY5" fmla="*/ 257641 h 314848"/>
              <a:gd name="connsiteX6" fmla="*/ 769347 w 1071537"/>
              <a:gd name="connsiteY6" fmla="*/ 108416 h 314848"/>
              <a:gd name="connsiteX7" fmla="*/ 108947 w 1071537"/>
              <a:gd name="connsiteY7" fmla="*/ 178266 h 314848"/>
              <a:gd name="connsiteX8" fmla="*/ 261347 w 1071537"/>
              <a:gd name="connsiteY8" fmla="*/ 165566 h 314848"/>
              <a:gd name="connsiteX9" fmla="*/ 96247 w 1071537"/>
              <a:gd name="connsiteY9" fmla="*/ 314791 h 314848"/>
              <a:gd name="connsiteX10" fmla="*/ 235947 w 1071537"/>
              <a:gd name="connsiteY10" fmla="*/ 146516 h 314848"/>
              <a:gd name="connsiteX11" fmla="*/ 997 w 1071537"/>
              <a:gd name="connsiteY11" fmla="*/ 124291 h 3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537" h="314848">
                <a:moveTo>
                  <a:pt x="997" y="124291"/>
                </a:moveTo>
                <a:cubicBezTo>
                  <a:pt x="19518" y="116883"/>
                  <a:pt x="307914" y="110003"/>
                  <a:pt x="347072" y="102066"/>
                </a:cubicBezTo>
                <a:cubicBezTo>
                  <a:pt x="386230" y="94129"/>
                  <a:pt x="176680" y="85133"/>
                  <a:pt x="235947" y="76666"/>
                </a:cubicBezTo>
                <a:cubicBezTo>
                  <a:pt x="295214" y="68199"/>
                  <a:pt x="644993" y="62379"/>
                  <a:pt x="702672" y="51266"/>
                </a:cubicBezTo>
                <a:cubicBezTo>
                  <a:pt x="760351" y="40153"/>
                  <a:pt x="521168" y="-24405"/>
                  <a:pt x="582022" y="9991"/>
                </a:cubicBezTo>
                <a:cubicBezTo>
                  <a:pt x="642876" y="44387"/>
                  <a:pt x="1036576" y="241237"/>
                  <a:pt x="1067797" y="257641"/>
                </a:cubicBezTo>
                <a:cubicBezTo>
                  <a:pt x="1099018" y="274045"/>
                  <a:pt x="929155" y="121645"/>
                  <a:pt x="769347" y="108416"/>
                </a:cubicBezTo>
                <a:cubicBezTo>
                  <a:pt x="609539" y="95187"/>
                  <a:pt x="193614" y="168741"/>
                  <a:pt x="108947" y="178266"/>
                </a:cubicBezTo>
                <a:cubicBezTo>
                  <a:pt x="24280" y="187791"/>
                  <a:pt x="263464" y="142812"/>
                  <a:pt x="261347" y="165566"/>
                </a:cubicBezTo>
                <a:cubicBezTo>
                  <a:pt x="259230" y="188320"/>
                  <a:pt x="100480" y="317966"/>
                  <a:pt x="96247" y="314791"/>
                </a:cubicBezTo>
                <a:cubicBezTo>
                  <a:pt x="92014" y="311616"/>
                  <a:pt x="243884" y="177737"/>
                  <a:pt x="235947" y="146516"/>
                </a:cubicBezTo>
                <a:cubicBezTo>
                  <a:pt x="228010" y="115295"/>
                  <a:pt x="-17524" y="131699"/>
                  <a:pt x="997" y="124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42718A6-2AB1-E7DC-7241-EB9347F0FA3D}"/>
              </a:ext>
            </a:extLst>
          </p:cNvPr>
          <p:cNvSpPr/>
          <p:nvPr/>
        </p:nvSpPr>
        <p:spPr>
          <a:xfrm>
            <a:off x="10515122" y="2746876"/>
            <a:ext cx="786506" cy="175315"/>
          </a:xfrm>
          <a:custGeom>
            <a:avLst/>
            <a:gdLst>
              <a:gd name="connsiteX0" fmla="*/ 13178 w 786506"/>
              <a:gd name="connsiteY0" fmla="*/ 170949 h 175315"/>
              <a:gd name="connsiteX1" fmla="*/ 356078 w 786506"/>
              <a:gd name="connsiteY1" fmla="*/ 101099 h 175315"/>
              <a:gd name="connsiteX2" fmla="*/ 479903 w 786506"/>
              <a:gd name="connsiteY2" fmla="*/ 28074 h 175315"/>
              <a:gd name="connsiteX3" fmla="*/ 784703 w 786506"/>
              <a:gd name="connsiteY3" fmla="*/ 136024 h 175315"/>
              <a:gd name="connsiteX4" fmla="*/ 603728 w 786506"/>
              <a:gd name="connsiteY4" fmla="*/ 15374 h 175315"/>
              <a:gd name="connsiteX5" fmla="*/ 549753 w 786506"/>
              <a:gd name="connsiteY5" fmla="*/ 2674 h 175315"/>
              <a:gd name="connsiteX6" fmla="*/ 568803 w 786506"/>
              <a:gd name="connsiteY6" fmla="*/ 24899 h 175315"/>
              <a:gd name="connsiteX7" fmla="*/ 371953 w 786506"/>
              <a:gd name="connsiteY7" fmla="*/ 72524 h 175315"/>
              <a:gd name="connsiteX8" fmla="*/ 102078 w 786506"/>
              <a:gd name="connsiteY8" fmla="*/ 158249 h 175315"/>
              <a:gd name="connsiteX9" fmla="*/ 13178 w 786506"/>
              <a:gd name="connsiteY9" fmla="*/ 170949 h 1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06" h="175315">
                <a:moveTo>
                  <a:pt x="13178" y="170949"/>
                </a:moveTo>
                <a:cubicBezTo>
                  <a:pt x="55511" y="161424"/>
                  <a:pt x="278290" y="124912"/>
                  <a:pt x="356078" y="101099"/>
                </a:cubicBezTo>
                <a:cubicBezTo>
                  <a:pt x="433866" y="77286"/>
                  <a:pt x="408466" y="22253"/>
                  <a:pt x="479903" y="28074"/>
                </a:cubicBezTo>
                <a:cubicBezTo>
                  <a:pt x="551341" y="33895"/>
                  <a:pt x="764066" y="138141"/>
                  <a:pt x="784703" y="136024"/>
                </a:cubicBezTo>
                <a:cubicBezTo>
                  <a:pt x="805340" y="133907"/>
                  <a:pt x="642886" y="37599"/>
                  <a:pt x="603728" y="15374"/>
                </a:cubicBezTo>
                <a:cubicBezTo>
                  <a:pt x="564570" y="-6851"/>
                  <a:pt x="555574" y="1086"/>
                  <a:pt x="549753" y="2674"/>
                </a:cubicBezTo>
                <a:cubicBezTo>
                  <a:pt x="543932" y="4261"/>
                  <a:pt x="598436" y="13257"/>
                  <a:pt x="568803" y="24899"/>
                </a:cubicBezTo>
                <a:cubicBezTo>
                  <a:pt x="539170" y="36541"/>
                  <a:pt x="449740" y="50299"/>
                  <a:pt x="371953" y="72524"/>
                </a:cubicBezTo>
                <a:cubicBezTo>
                  <a:pt x="294166" y="94749"/>
                  <a:pt x="165578" y="142903"/>
                  <a:pt x="102078" y="158249"/>
                </a:cubicBezTo>
                <a:cubicBezTo>
                  <a:pt x="38578" y="173595"/>
                  <a:pt x="-29155" y="180474"/>
                  <a:pt x="13178" y="170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B65009F-D333-0AFA-B968-83AD5D3AFB01}"/>
              </a:ext>
            </a:extLst>
          </p:cNvPr>
          <p:cNvSpPr/>
          <p:nvPr/>
        </p:nvSpPr>
        <p:spPr>
          <a:xfrm>
            <a:off x="9958710" y="3070360"/>
            <a:ext cx="306066" cy="1254486"/>
          </a:xfrm>
          <a:custGeom>
            <a:avLst/>
            <a:gdLst>
              <a:gd name="connsiteX0" fmla="*/ 102865 w 306066"/>
              <a:gd name="connsiteY0" fmla="*/ 22090 h 1254486"/>
              <a:gd name="connsiteX1" fmla="*/ 33015 w 306066"/>
              <a:gd name="connsiteY1" fmla="*/ 482465 h 1254486"/>
              <a:gd name="connsiteX2" fmla="*/ 169540 w 306066"/>
              <a:gd name="connsiteY2" fmla="*/ 853940 h 1254486"/>
              <a:gd name="connsiteX3" fmla="*/ 172715 w 306066"/>
              <a:gd name="connsiteY3" fmla="*/ 838065 h 1254486"/>
              <a:gd name="connsiteX4" fmla="*/ 306065 w 306066"/>
              <a:gd name="connsiteY4" fmla="*/ 1047615 h 1254486"/>
              <a:gd name="connsiteX5" fmla="*/ 175890 w 306066"/>
              <a:gd name="connsiteY5" fmla="*/ 1253990 h 1254486"/>
              <a:gd name="connsiteX6" fmla="*/ 267965 w 306066"/>
              <a:gd name="connsiteY6" fmla="*/ 1088890 h 1254486"/>
              <a:gd name="connsiteX7" fmla="*/ 1265 w 306066"/>
              <a:gd name="connsiteY7" fmla="*/ 612640 h 1254486"/>
              <a:gd name="connsiteX8" fmla="*/ 163190 w 306066"/>
              <a:gd name="connsiteY8" fmla="*/ 263390 h 1254486"/>
              <a:gd name="connsiteX9" fmla="*/ 64765 w 306066"/>
              <a:gd name="connsiteY9" fmla="*/ 530090 h 1254486"/>
              <a:gd name="connsiteX10" fmla="*/ 77465 w 306066"/>
              <a:gd name="connsiteY10" fmla="*/ 123690 h 1254486"/>
              <a:gd name="connsiteX11" fmla="*/ 102865 w 306066"/>
              <a:gd name="connsiteY11" fmla="*/ 22090 h 12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66" h="1254486">
                <a:moveTo>
                  <a:pt x="102865" y="22090"/>
                </a:moveTo>
                <a:cubicBezTo>
                  <a:pt x="95457" y="81886"/>
                  <a:pt x="21903" y="343823"/>
                  <a:pt x="33015" y="482465"/>
                </a:cubicBezTo>
                <a:cubicBezTo>
                  <a:pt x="44127" y="621107"/>
                  <a:pt x="146257" y="794673"/>
                  <a:pt x="169540" y="853940"/>
                </a:cubicBezTo>
                <a:cubicBezTo>
                  <a:pt x="192823" y="913207"/>
                  <a:pt x="149961" y="805786"/>
                  <a:pt x="172715" y="838065"/>
                </a:cubicBezTo>
                <a:cubicBezTo>
                  <a:pt x="195469" y="870344"/>
                  <a:pt x="305536" y="978294"/>
                  <a:pt x="306065" y="1047615"/>
                </a:cubicBezTo>
                <a:cubicBezTo>
                  <a:pt x="306594" y="1116936"/>
                  <a:pt x="182240" y="1247111"/>
                  <a:pt x="175890" y="1253990"/>
                </a:cubicBezTo>
                <a:cubicBezTo>
                  <a:pt x="169540" y="1260869"/>
                  <a:pt x="297069" y="1195782"/>
                  <a:pt x="267965" y="1088890"/>
                </a:cubicBezTo>
                <a:cubicBezTo>
                  <a:pt x="238861" y="981998"/>
                  <a:pt x="18727" y="750223"/>
                  <a:pt x="1265" y="612640"/>
                </a:cubicBezTo>
                <a:cubicBezTo>
                  <a:pt x="-16197" y="475057"/>
                  <a:pt x="152607" y="277148"/>
                  <a:pt x="163190" y="263390"/>
                </a:cubicBezTo>
                <a:cubicBezTo>
                  <a:pt x="173773" y="249632"/>
                  <a:pt x="79052" y="553373"/>
                  <a:pt x="64765" y="530090"/>
                </a:cubicBezTo>
                <a:cubicBezTo>
                  <a:pt x="50478" y="506807"/>
                  <a:pt x="67940" y="214178"/>
                  <a:pt x="77465" y="123690"/>
                </a:cubicBezTo>
                <a:cubicBezTo>
                  <a:pt x="86990" y="33203"/>
                  <a:pt x="110273" y="-37706"/>
                  <a:pt x="102865" y="2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16DF189-E663-14A9-D66A-895F00E8DA03}"/>
              </a:ext>
            </a:extLst>
          </p:cNvPr>
          <p:cNvSpPr/>
          <p:nvPr/>
        </p:nvSpPr>
        <p:spPr>
          <a:xfrm>
            <a:off x="9775786" y="3427991"/>
            <a:ext cx="227290" cy="942121"/>
          </a:xfrm>
          <a:custGeom>
            <a:avLst/>
            <a:gdLst>
              <a:gd name="connsiteX0" fmla="*/ 190539 w 227290"/>
              <a:gd name="connsiteY0" fmla="*/ 1009 h 942121"/>
              <a:gd name="connsiteX1" fmla="*/ 98464 w 227290"/>
              <a:gd name="connsiteY1" fmla="*/ 483609 h 942121"/>
              <a:gd name="connsiteX2" fmla="*/ 98464 w 227290"/>
              <a:gd name="connsiteY2" fmla="*/ 702684 h 942121"/>
              <a:gd name="connsiteX3" fmla="*/ 104814 w 227290"/>
              <a:gd name="connsiteY3" fmla="*/ 750309 h 942121"/>
              <a:gd name="connsiteX4" fmla="*/ 203239 w 227290"/>
              <a:gd name="connsiteY4" fmla="*/ 886834 h 942121"/>
              <a:gd name="connsiteX5" fmla="*/ 161964 w 227290"/>
              <a:gd name="connsiteY5" fmla="*/ 839209 h 942121"/>
              <a:gd name="connsiteX6" fmla="*/ 225464 w 227290"/>
              <a:gd name="connsiteY6" fmla="*/ 940809 h 942121"/>
              <a:gd name="connsiteX7" fmla="*/ 76239 w 227290"/>
              <a:gd name="connsiteY7" fmla="*/ 753484 h 942121"/>
              <a:gd name="connsiteX8" fmla="*/ 39 w 227290"/>
              <a:gd name="connsiteY8" fmla="*/ 601084 h 942121"/>
              <a:gd name="connsiteX9" fmla="*/ 66714 w 227290"/>
              <a:gd name="connsiteY9" fmla="*/ 585209 h 942121"/>
              <a:gd name="connsiteX10" fmla="*/ 127039 w 227290"/>
              <a:gd name="connsiteY10" fmla="*/ 239134 h 942121"/>
              <a:gd name="connsiteX11" fmla="*/ 85764 w 227290"/>
              <a:gd name="connsiteY11" fmla="*/ 353434 h 942121"/>
              <a:gd name="connsiteX12" fmla="*/ 190539 w 227290"/>
              <a:gd name="connsiteY12" fmla="*/ 1009 h 9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290" h="942121">
                <a:moveTo>
                  <a:pt x="190539" y="1009"/>
                </a:moveTo>
                <a:cubicBezTo>
                  <a:pt x="192656" y="22705"/>
                  <a:pt x="113810" y="366663"/>
                  <a:pt x="98464" y="483609"/>
                </a:cubicBezTo>
                <a:cubicBezTo>
                  <a:pt x="83118" y="600555"/>
                  <a:pt x="97406" y="658234"/>
                  <a:pt x="98464" y="702684"/>
                </a:cubicBezTo>
                <a:cubicBezTo>
                  <a:pt x="99522" y="747134"/>
                  <a:pt x="87351" y="719617"/>
                  <a:pt x="104814" y="750309"/>
                </a:cubicBezTo>
                <a:cubicBezTo>
                  <a:pt x="122276" y="781001"/>
                  <a:pt x="193714" y="872017"/>
                  <a:pt x="203239" y="886834"/>
                </a:cubicBezTo>
                <a:cubicBezTo>
                  <a:pt x="212764" y="901651"/>
                  <a:pt x="158260" y="830213"/>
                  <a:pt x="161964" y="839209"/>
                </a:cubicBezTo>
                <a:cubicBezTo>
                  <a:pt x="165668" y="848205"/>
                  <a:pt x="239751" y="955096"/>
                  <a:pt x="225464" y="940809"/>
                </a:cubicBezTo>
                <a:cubicBezTo>
                  <a:pt x="211177" y="926522"/>
                  <a:pt x="113810" y="810105"/>
                  <a:pt x="76239" y="753484"/>
                </a:cubicBezTo>
                <a:cubicBezTo>
                  <a:pt x="38668" y="696863"/>
                  <a:pt x="1626" y="629130"/>
                  <a:pt x="39" y="601084"/>
                </a:cubicBezTo>
                <a:cubicBezTo>
                  <a:pt x="-1548" y="573038"/>
                  <a:pt x="45547" y="645534"/>
                  <a:pt x="66714" y="585209"/>
                </a:cubicBezTo>
                <a:cubicBezTo>
                  <a:pt x="87881" y="524884"/>
                  <a:pt x="123864" y="277763"/>
                  <a:pt x="127039" y="239134"/>
                </a:cubicBezTo>
                <a:cubicBezTo>
                  <a:pt x="130214" y="200505"/>
                  <a:pt x="73593" y="392592"/>
                  <a:pt x="85764" y="353434"/>
                </a:cubicBezTo>
                <a:cubicBezTo>
                  <a:pt x="97935" y="314276"/>
                  <a:pt x="188422" y="-20687"/>
                  <a:pt x="190539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D7E95C1-7F29-F4EF-9400-277314EFF640}"/>
              </a:ext>
            </a:extLst>
          </p:cNvPr>
          <p:cNvSpPr/>
          <p:nvPr/>
        </p:nvSpPr>
        <p:spPr>
          <a:xfrm>
            <a:off x="10120257" y="3456791"/>
            <a:ext cx="217770" cy="851738"/>
          </a:xfrm>
          <a:custGeom>
            <a:avLst/>
            <a:gdLst>
              <a:gd name="connsiteX0" fmla="*/ 55618 w 217770"/>
              <a:gd name="connsiteY0" fmla="*/ 784 h 851738"/>
              <a:gd name="connsiteX1" fmla="*/ 49268 w 217770"/>
              <a:gd name="connsiteY1" fmla="*/ 305584 h 851738"/>
              <a:gd name="connsiteX2" fmla="*/ 166743 w 217770"/>
              <a:gd name="connsiteY2" fmla="*/ 550059 h 851738"/>
              <a:gd name="connsiteX3" fmla="*/ 157218 w 217770"/>
              <a:gd name="connsiteY3" fmla="*/ 543709 h 851738"/>
              <a:gd name="connsiteX4" fmla="*/ 217543 w 217770"/>
              <a:gd name="connsiteY4" fmla="*/ 708809 h 851738"/>
              <a:gd name="connsiteX5" fmla="*/ 131818 w 217770"/>
              <a:gd name="connsiteY5" fmla="*/ 851684 h 851738"/>
              <a:gd name="connsiteX6" fmla="*/ 195318 w 217770"/>
              <a:gd name="connsiteY6" fmla="*/ 692934 h 851738"/>
              <a:gd name="connsiteX7" fmla="*/ 4818 w 217770"/>
              <a:gd name="connsiteY7" fmla="*/ 391309 h 851738"/>
              <a:gd name="connsiteX8" fmla="*/ 58793 w 217770"/>
              <a:gd name="connsiteY8" fmla="*/ 400834 h 851738"/>
              <a:gd name="connsiteX9" fmla="*/ 55618 w 217770"/>
              <a:gd name="connsiteY9" fmla="*/ 784 h 85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770" h="851738">
                <a:moveTo>
                  <a:pt x="55618" y="784"/>
                </a:moveTo>
                <a:cubicBezTo>
                  <a:pt x="54030" y="-15091"/>
                  <a:pt x="30747" y="214038"/>
                  <a:pt x="49268" y="305584"/>
                </a:cubicBezTo>
                <a:cubicBezTo>
                  <a:pt x="67789" y="397130"/>
                  <a:pt x="148751" y="510371"/>
                  <a:pt x="166743" y="550059"/>
                </a:cubicBezTo>
                <a:cubicBezTo>
                  <a:pt x="184735" y="589747"/>
                  <a:pt x="148751" y="517251"/>
                  <a:pt x="157218" y="543709"/>
                </a:cubicBezTo>
                <a:cubicBezTo>
                  <a:pt x="165685" y="570167"/>
                  <a:pt x="221776" y="657480"/>
                  <a:pt x="217543" y="708809"/>
                </a:cubicBezTo>
                <a:cubicBezTo>
                  <a:pt x="213310" y="760138"/>
                  <a:pt x="135522" y="854330"/>
                  <a:pt x="131818" y="851684"/>
                </a:cubicBezTo>
                <a:cubicBezTo>
                  <a:pt x="128114" y="849038"/>
                  <a:pt x="216485" y="769663"/>
                  <a:pt x="195318" y="692934"/>
                </a:cubicBezTo>
                <a:cubicBezTo>
                  <a:pt x="174151" y="616205"/>
                  <a:pt x="27572" y="439992"/>
                  <a:pt x="4818" y="391309"/>
                </a:cubicBezTo>
                <a:cubicBezTo>
                  <a:pt x="-17936" y="342626"/>
                  <a:pt x="46622" y="461159"/>
                  <a:pt x="58793" y="400834"/>
                </a:cubicBezTo>
                <a:cubicBezTo>
                  <a:pt x="70964" y="340509"/>
                  <a:pt x="57206" y="16659"/>
                  <a:pt x="55618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A15F947-E7B7-36C1-1EC5-679F5D6527B6}"/>
              </a:ext>
            </a:extLst>
          </p:cNvPr>
          <p:cNvSpPr/>
          <p:nvPr/>
        </p:nvSpPr>
        <p:spPr>
          <a:xfrm>
            <a:off x="9467355" y="4098069"/>
            <a:ext cx="318461" cy="317319"/>
          </a:xfrm>
          <a:custGeom>
            <a:avLst/>
            <a:gdLst>
              <a:gd name="connsiteX0" fmla="*/ 317995 w 318461"/>
              <a:gd name="connsiteY0" fmla="*/ 856 h 317319"/>
              <a:gd name="connsiteX1" fmla="*/ 111620 w 318461"/>
              <a:gd name="connsiteY1" fmla="*/ 19906 h 317319"/>
              <a:gd name="connsiteX2" fmla="*/ 92570 w 318461"/>
              <a:gd name="connsiteY2" fmla="*/ 162781 h 317319"/>
              <a:gd name="connsiteX3" fmla="*/ 92570 w 318461"/>
              <a:gd name="connsiteY3" fmla="*/ 111981 h 317319"/>
              <a:gd name="connsiteX4" fmla="*/ 187820 w 318461"/>
              <a:gd name="connsiteY4" fmla="*/ 312006 h 317319"/>
              <a:gd name="connsiteX5" fmla="*/ 152895 w 318461"/>
              <a:gd name="connsiteY5" fmla="*/ 245331 h 317319"/>
              <a:gd name="connsiteX6" fmla="*/ 495 w 318461"/>
              <a:gd name="connsiteY6" fmla="*/ 92931 h 317319"/>
              <a:gd name="connsiteX7" fmla="*/ 210045 w 318461"/>
              <a:gd name="connsiteY7" fmla="*/ 42131 h 317319"/>
              <a:gd name="connsiteX8" fmla="*/ 168770 w 318461"/>
              <a:gd name="connsiteY8" fmla="*/ 16731 h 317319"/>
              <a:gd name="connsiteX9" fmla="*/ 317995 w 318461"/>
              <a:gd name="connsiteY9" fmla="*/ 856 h 3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61" h="317319">
                <a:moveTo>
                  <a:pt x="317995" y="856"/>
                </a:moveTo>
                <a:cubicBezTo>
                  <a:pt x="308470" y="1385"/>
                  <a:pt x="149191" y="-7082"/>
                  <a:pt x="111620" y="19906"/>
                </a:cubicBezTo>
                <a:cubicBezTo>
                  <a:pt x="74049" y="46894"/>
                  <a:pt x="95745" y="147435"/>
                  <a:pt x="92570" y="162781"/>
                </a:cubicBezTo>
                <a:cubicBezTo>
                  <a:pt x="89395" y="178127"/>
                  <a:pt x="76695" y="87110"/>
                  <a:pt x="92570" y="111981"/>
                </a:cubicBezTo>
                <a:cubicBezTo>
                  <a:pt x="108445" y="136852"/>
                  <a:pt x="177766" y="289781"/>
                  <a:pt x="187820" y="312006"/>
                </a:cubicBezTo>
                <a:cubicBezTo>
                  <a:pt x="197874" y="334231"/>
                  <a:pt x="184116" y="281844"/>
                  <a:pt x="152895" y="245331"/>
                </a:cubicBezTo>
                <a:cubicBezTo>
                  <a:pt x="121674" y="208819"/>
                  <a:pt x="-9030" y="126798"/>
                  <a:pt x="495" y="92931"/>
                </a:cubicBezTo>
                <a:cubicBezTo>
                  <a:pt x="10020" y="59064"/>
                  <a:pt x="181999" y="54831"/>
                  <a:pt x="210045" y="42131"/>
                </a:cubicBezTo>
                <a:cubicBezTo>
                  <a:pt x="238091" y="29431"/>
                  <a:pt x="149191" y="20964"/>
                  <a:pt x="168770" y="16731"/>
                </a:cubicBezTo>
                <a:cubicBezTo>
                  <a:pt x="188349" y="12498"/>
                  <a:pt x="327520" y="327"/>
                  <a:pt x="317995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18E70136-DABA-9BAD-4792-434E83845D5D}"/>
              </a:ext>
            </a:extLst>
          </p:cNvPr>
          <p:cNvSpPr/>
          <p:nvPr/>
        </p:nvSpPr>
        <p:spPr>
          <a:xfrm>
            <a:off x="10258316" y="3898900"/>
            <a:ext cx="525149" cy="546485"/>
          </a:xfrm>
          <a:custGeom>
            <a:avLst/>
            <a:gdLst>
              <a:gd name="connsiteX0" fmla="*/ 15984 w 525149"/>
              <a:gd name="connsiteY0" fmla="*/ 0 h 546485"/>
              <a:gd name="connsiteX1" fmla="*/ 139809 w 525149"/>
              <a:gd name="connsiteY1" fmla="*/ 146050 h 546485"/>
              <a:gd name="connsiteX2" fmla="*/ 123934 w 525149"/>
              <a:gd name="connsiteY2" fmla="*/ 260350 h 546485"/>
              <a:gd name="connsiteX3" fmla="*/ 177909 w 525149"/>
              <a:gd name="connsiteY3" fmla="*/ 244475 h 546485"/>
              <a:gd name="connsiteX4" fmla="*/ 73134 w 525149"/>
              <a:gd name="connsiteY4" fmla="*/ 415925 h 546485"/>
              <a:gd name="connsiteX5" fmla="*/ 109 w 525149"/>
              <a:gd name="connsiteY5" fmla="*/ 546100 h 546485"/>
              <a:gd name="connsiteX6" fmla="*/ 89009 w 525149"/>
              <a:gd name="connsiteY6" fmla="*/ 374650 h 546485"/>
              <a:gd name="connsiteX7" fmla="*/ 254109 w 525149"/>
              <a:gd name="connsiteY7" fmla="*/ 241300 h 546485"/>
              <a:gd name="connsiteX8" fmla="*/ 196959 w 525149"/>
              <a:gd name="connsiteY8" fmla="*/ 295275 h 546485"/>
              <a:gd name="connsiteX9" fmla="*/ 523984 w 525149"/>
              <a:gd name="connsiteY9" fmla="*/ 298450 h 546485"/>
              <a:gd name="connsiteX10" fmla="*/ 301734 w 525149"/>
              <a:gd name="connsiteY10" fmla="*/ 279400 h 546485"/>
              <a:gd name="connsiteX11" fmla="*/ 187434 w 525149"/>
              <a:gd name="connsiteY11" fmla="*/ 193675 h 5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49" h="546485">
                <a:moveTo>
                  <a:pt x="15984" y="0"/>
                </a:moveTo>
                <a:cubicBezTo>
                  <a:pt x="68900" y="51329"/>
                  <a:pt x="121817" y="102658"/>
                  <a:pt x="139809" y="146050"/>
                </a:cubicBezTo>
                <a:cubicBezTo>
                  <a:pt x="157801" y="189442"/>
                  <a:pt x="117584" y="243946"/>
                  <a:pt x="123934" y="260350"/>
                </a:cubicBezTo>
                <a:cubicBezTo>
                  <a:pt x="130284" y="276754"/>
                  <a:pt x="186376" y="218546"/>
                  <a:pt x="177909" y="244475"/>
                </a:cubicBezTo>
                <a:cubicBezTo>
                  <a:pt x="169442" y="270404"/>
                  <a:pt x="102767" y="365654"/>
                  <a:pt x="73134" y="415925"/>
                </a:cubicBezTo>
                <a:cubicBezTo>
                  <a:pt x="43501" y="466196"/>
                  <a:pt x="-2537" y="552979"/>
                  <a:pt x="109" y="546100"/>
                </a:cubicBezTo>
                <a:cubicBezTo>
                  <a:pt x="2755" y="539221"/>
                  <a:pt x="46676" y="425450"/>
                  <a:pt x="89009" y="374650"/>
                </a:cubicBezTo>
                <a:cubicBezTo>
                  <a:pt x="131342" y="323850"/>
                  <a:pt x="236117" y="254529"/>
                  <a:pt x="254109" y="241300"/>
                </a:cubicBezTo>
                <a:cubicBezTo>
                  <a:pt x="272101" y="228071"/>
                  <a:pt x="151980" y="285750"/>
                  <a:pt x="196959" y="295275"/>
                </a:cubicBezTo>
                <a:cubicBezTo>
                  <a:pt x="241938" y="304800"/>
                  <a:pt x="506521" y="301096"/>
                  <a:pt x="523984" y="298450"/>
                </a:cubicBezTo>
                <a:cubicBezTo>
                  <a:pt x="541447" y="295804"/>
                  <a:pt x="357825" y="296862"/>
                  <a:pt x="301734" y="279400"/>
                </a:cubicBezTo>
                <a:cubicBezTo>
                  <a:pt x="245643" y="261938"/>
                  <a:pt x="216538" y="227806"/>
                  <a:pt x="187434" y="1936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92BD73F-A5EC-FE8E-2E1F-777115BD5D6A}"/>
              </a:ext>
            </a:extLst>
          </p:cNvPr>
          <p:cNvSpPr/>
          <p:nvPr/>
        </p:nvSpPr>
        <p:spPr>
          <a:xfrm>
            <a:off x="10098125" y="3911576"/>
            <a:ext cx="664465" cy="574710"/>
          </a:xfrm>
          <a:custGeom>
            <a:avLst/>
            <a:gdLst>
              <a:gd name="connsiteX0" fmla="*/ 239675 w 664465"/>
              <a:gd name="connsiteY0" fmla="*/ 24 h 574710"/>
              <a:gd name="connsiteX1" fmla="*/ 338100 w 664465"/>
              <a:gd name="connsiteY1" fmla="*/ 190524 h 574710"/>
              <a:gd name="connsiteX2" fmla="*/ 182525 w 664465"/>
              <a:gd name="connsiteY2" fmla="*/ 428649 h 574710"/>
              <a:gd name="connsiteX3" fmla="*/ 315875 w 664465"/>
              <a:gd name="connsiteY3" fmla="*/ 393724 h 574710"/>
              <a:gd name="connsiteX4" fmla="*/ 1550 w 664465"/>
              <a:gd name="connsiteY4" fmla="*/ 574699 h 574710"/>
              <a:gd name="connsiteX5" fmla="*/ 211100 w 664465"/>
              <a:gd name="connsiteY5" fmla="*/ 384199 h 574710"/>
              <a:gd name="connsiteX6" fmla="*/ 560350 w 664465"/>
              <a:gd name="connsiteY6" fmla="*/ 320699 h 574710"/>
              <a:gd name="connsiteX7" fmla="*/ 661950 w 664465"/>
              <a:gd name="connsiteY7" fmla="*/ 320699 h 574710"/>
              <a:gd name="connsiteX8" fmla="*/ 480975 w 664465"/>
              <a:gd name="connsiteY8" fmla="*/ 295299 h 574710"/>
              <a:gd name="connsiteX9" fmla="*/ 388900 w 664465"/>
              <a:gd name="connsiteY9" fmla="*/ 234974 h 574710"/>
              <a:gd name="connsiteX10" fmla="*/ 312700 w 664465"/>
              <a:gd name="connsiteY10" fmla="*/ 301649 h 574710"/>
              <a:gd name="connsiteX11" fmla="*/ 347625 w 664465"/>
              <a:gd name="connsiteY11" fmla="*/ 177824 h 574710"/>
              <a:gd name="connsiteX12" fmla="*/ 239675 w 664465"/>
              <a:gd name="connsiteY12" fmla="*/ 24 h 5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465" h="574710">
                <a:moveTo>
                  <a:pt x="239675" y="24"/>
                </a:moveTo>
                <a:cubicBezTo>
                  <a:pt x="238087" y="2141"/>
                  <a:pt x="347625" y="119087"/>
                  <a:pt x="338100" y="190524"/>
                </a:cubicBezTo>
                <a:cubicBezTo>
                  <a:pt x="328575" y="261962"/>
                  <a:pt x="186229" y="394782"/>
                  <a:pt x="182525" y="428649"/>
                </a:cubicBezTo>
                <a:cubicBezTo>
                  <a:pt x="178821" y="462516"/>
                  <a:pt x="346038" y="369382"/>
                  <a:pt x="315875" y="393724"/>
                </a:cubicBezTo>
                <a:cubicBezTo>
                  <a:pt x="285713" y="418066"/>
                  <a:pt x="19012" y="576286"/>
                  <a:pt x="1550" y="574699"/>
                </a:cubicBezTo>
                <a:cubicBezTo>
                  <a:pt x="-15912" y="573112"/>
                  <a:pt x="117967" y="426532"/>
                  <a:pt x="211100" y="384199"/>
                </a:cubicBezTo>
                <a:cubicBezTo>
                  <a:pt x="304233" y="341866"/>
                  <a:pt x="485208" y="331282"/>
                  <a:pt x="560350" y="320699"/>
                </a:cubicBezTo>
                <a:cubicBezTo>
                  <a:pt x="635492" y="310116"/>
                  <a:pt x="675179" y="324932"/>
                  <a:pt x="661950" y="320699"/>
                </a:cubicBezTo>
                <a:cubicBezTo>
                  <a:pt x="648721" y="316466"/>
                  <a:pt x="526483" y="309587"/>
                  <a:pt x="480975" y="295299"/>
                </a:cubicBezTo>
                <a:cubicBezTo>
                  <a:pt x="435467" y="281012"/>
                  <a:pt x="416946" y="233916"/>
                  <a:pt x="388900" y="234974"/>
                </a:cubicBezTo>
                <a:cubicBezTo>
                  <a:pt x="360854" y="236032"/>
                  <a:pt x="319579" y="311174"/>
                  <a:pt x="312700" y="301649"/>
                </a:cubicBezTo>
                <a:cubicBezTo>
                  <a:pt x="305821" y="292124"/>
                  <a:pt x="354504" y="221745"/>
                  <a:pt x="347625" y="177824"/>
                </a:cubicBezTo>
                <a:cubicBezTo>
                  <a:pt x="340746" y="133903"/>
                  <a:pt x="241263" y="-2093"/>
                  <a:pt x="23967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40D7C9E-CBFB-E7DB-1FEA-650F0A7E0618}"/>
              </a:ext>
            </a:extLst>
          </p:cNvPr>
          <p:cNvSpPr/>
          <p:nvPr/>
        </p:nvSpPr>
        <p:spPr>
          <a:xfrm>
            <a:off x="10340975" y="3841750"/>
            <a:ext cx="432331" cy="276226"/>
          </a:xfrm>
          <a:custGeom>
            <a:avLst/>
            <a:gdLst>
              <a:gd name="connsiteX0" fmla="*/ 0 w 432331"/>
              <a:gd name="connsiteY0" fmla="*/ 0 h 276226"/>
              <a:gd name="connsiteX1" fmla="*/ 139700 w 432331"/>
              <a:gd name="connsiteY1" fmla="*/ 142875 h 276226"/>
              <a:gd name="connsiteX2" fmla="*/ 114300 w 432331"/>
              <a:gd name="connsiteY2" fmla="*/ 276225 h 276226"/>
              <a:gd name="connsiteX3" fmla="*/ 209550 w 432331"/>
              <a:gd name="connsiteY3" fmla="*/ 146050 h 276226"/>
              <a:gd name="connsiteX4" fmla="*/ 431800 w 432331"/>
              <a:gd name="connsiteY4" fmla="*/ 212725 h 276226"/>
              <a:gd name="connsiteX5" fmla="*/ 276225 w 432331"/>
              <a:gd name="connsiteY5" fmla="*/ 136525 h 276226"/>
              <a:gd name="connsiteX6" fmla="*/ 0 w 432331"/>
              <a:gd name="connsiteY6" fmla="*/ 0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31" h="276226">
                <a:moveTo>
                  <a:pt x="0" y="0"/>
                </a:moveTo>
                <a:cubicBezTo>
                  <a:pt x="60325" y="48419"/>
                  <a:pt x="120650" y="96838"/>
                  <a:pt x="139700" y="142875"/>
                </a:cubicBezTo>
                <a:cubicBezTo>
                  <a:pt x="158750" y="188912"/>
                  <a:pt x="102658" y="275696"/>
                  <a:pt x="114300" y="276225"/>
                </a:cubicBezTo>
                <a:cubicBezTo>
                  <a:pt x="125942" y="276754"/>
                  <a:pt x="156633" y="156633"/>
                  <a:pt x="209550" y="146050"/>
                </a:cubicBezTo>
                <a:cubicBezTo>
                  <a:pt x="262467" y="135467"/>
                  <a:pt x="420688" y="214312"/>
                  <a:pt x="431800" y="212725"/>
                </a:cubicBezTo>
                <a:cubicBezTo>
                  <a:pt x="442912" y="211138"/>
                  <a:pt x="276225" y="136525"/>
                  <a:pt x="27622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C3DC242-EC9A-C6EC-E95B-F9B1DE9E53B0}"/>
              </a:ext>
            </a:extLst>
          </p:cNvPr>
          <p:cNvSpPr/>
          <p:nvPr/>
        </p:nvSpPr>
        <p:spPr>
          <a:xfrm>
            <a:off x="10017016" y="4615846"/>
            <a:ext cx="250249" cy="310546"/>
          </a:xfrm>
          <a:custGeom>
            <a:avLst/>
            <a:gdLst>
              <a:gd name="connsiteX0" fmla="*/ 158859 w 250249"/>
              <a:gd name="connsiteY0" fmla="*/ 604 h 310546"/>
              <a:gd name="connsiteX1" fmla="*/ 162034 w 250249"/>
              <a:gd name="connsiteY1" fmla="*/ 159354 h 310546"/>
              <a:gd name="connsiteX2" fmla="*/ 247759 w 250249"/>
              <a:gd name="connsiteY2" fmla="*/ 305404 h 310546"/>
              <a:gd name="connsiteX3" fmla="*/ 219184 w 250249"/>
              <a:gd name="connsiteY3" fmla="*/ 273654 h 310546"/>
              <a:gd name="connsiteX4" fmla="*/ 136634 w 250249"/>
              <a:gd name="connsiteY4" fmla="*/ 235554 h 310546"/>
              <a:gd name="connsiteX5" fmla="*/ 109 w 250249"/>
              <a:gd name="connsiteY5" fmla="*/ 302229 h 310546"/>
              <a:gd name="connsiteX6" fmla="*/ 114409 w 250249"/>
              <a:gd name="connsiteY6" fmla="*/ 219679 h 310546"/>
              <a:gd name="connsiteX7" fmla="*/ 158859 w 250249"/>
              <a:gd name="connsiteY7" fmla="*/ 604 h 3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49" h="310546">
                <a:moveTo>
                  <a:pt x="158859" y="604"/>
                </a:moveTo>
                <a:cubicBezTo>
                  <a:pt x="166796" y="-9450"/>
                  <a:pt x="147217" y="108554"/>
                  <a:pt x="162034" y="159354"/>
                </a:cubicBezTo>
                <a:cubicBezTo>
                  <a:pt x="176851" y="210154"/>
                  <a:pt x="238234" y="286354"/>
                  <a:pt x="247759" y="305404"/>
                </a:cubicBezTo>
                <a:cubicBezTo>
                  <a:pt x="257284" y="324454"/>
                  <a:pt x="237705" y="285296"/>
                  <a:pt x="219184" y="273654"/>
                </a:cubicBezTo>
                <a:cubicBezTo>
                  <a:pt x="200663" y="262012"/>
                  <a:pt x="173147" y="230792"/>
                  <a:pt x="136634" y="235554"/>
                </a:cubicBezTo>
                <a:cubicBezTo>
                  <a:pt x="100121" y="240317"/>
                  <a:pt x="3813" y="304875"/>
                  <a:pt x="109" y="302229"/>
                </a:cubicBezTo>
                <a:cubicBezTo>
                  <a:pt x="-3595" y="299583"/>
                  <a:pt x="87421" y="263600"/>
                  <a:pt x="114409" y="219679"/>
                </a:cubicBezTo>
                <a:cubicBezTo>
                  <a:pt x="141396" y="175758"/>
                  <a:pt x="150922" y="10658"/>
                  <a:pt x="158859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F546F50-EA0B-856E-56A7-F11B194E1E5E}"/>
              </a:ext>
            </a:extLst>
          </p:cNvPr>
          <p:cNvSpPr/>
          <p:nvPr/>
        </p:nvSpPr>
        <p:spPr>
          <a:xfrm>
            <a:off x="10216346" y="4575018"/>
            <a:ext cx="291061" cy="347818"/>
          </a:xfrm>
          <a:custGeom>
            <a:avLst/>
            <a:gdLst>
              <a:gd name="connsiteX0" fmla="*/ 83354 w 291061"/>
              <a:gd name="connsiteY0" fmla="*/ 157 h 347818"/>
              <a:gd name="connsiteX1" fmla="*/ 3979 w 291061"/>
              <a:gd name="connsiteY1" fmla="*/ 143032 h 347818"/>
              <a:gd name="connsiteX2" fmla="*/ 83354 w 291061"/>
              <a:gd name="connsiteY2" fmla="*/ 257332 h 347818"/>
              <a:gd name="connsiteX3" fmla="*/ 29379 w 291061"/>
              <a:gd name="connsiteY3" fmla="*/ 250982 h 347818"/>
              <a:gd name="connsiteX4" fmla="*/ 286554 w 291061"/>
              <a:gd name="connsiteY4" fmla="*/ 346232 h 347818"/>
              <a:gd name="connsiteX5" fmla="*/ 181779 w 291061"/>
              <a:gd name="connsiteY5" fmla="*/ 308132 h 347818"/>
              <a:gd name="connsiteX6" fmla="*/ 35729 w 291061"/>
              <a:gd name="connsiteY6" fmla="*/ 276382 h 347818"/>
              <a:gd name="connsiteX7" fmla="*/ 45254 w 291061"/>
              <a:gd name="connsiteY7" fmla="*/ 149382 h 347818"/>
              <a:gd name="connsiteX8" fmla="*/ 804 w 291061"/>
              <a:gd name="connsiteY8" fmla="*/ 171607 h 347818"/>
              <a:gd name="connsiteX9" fmla="*/ 83354 w 291061"/>
              <a:gd name="connsiteY9" fmla="*/ 157 h 3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061" h="347818">
                <a:moveTo>
                  <a:pt x="83354" y="157"/>
                </a:moveTo>
                <a:cubicBezTo>
                  <a:pt x="83883" y="-4606"/>
                  <a:pt x="3979" y="100170"/>
                  <a:pt x="3979" y="143032"/>
                </a:cubicBezTo>
                <a:cubicBezTo>
                  <a:pt x="3979" y="185894"/>
                  <a:pt x="79121" y="239340"/>
                  <a:pt x="83354" y="257332"/>
                </a:cubicBezTo>
                <a:cubicBezTo>
                  <a:pt x="87587" y="275324"/>
                  <a:pt x="-4488" y="236165"/>
                  <a:pt x="29379" y="250982"/>
                </a:cubicBezTo>
                <a:cubicBezTo>
                  <a:pt x="63246" y="265799"/>
                  <a:pt x="261154" y="336707"/>
                  <a:pt x="286554" y="346232"/>
                </a:cubicBezTo>
                <a:cubicBezTo>
                  <a:pt x="311954" y="355757"/>
                  <a:pt x="223583" y="319774"/>
                  <a:pt x="181779" y="308132"/>
                </a:cubicBezTo>
                <a:cubicBezTo>
                  <a:pt x="139975" y="296490"/>
                  <a:pt x="58483" y="302840"/>
                  <a:pt x="35729" y="276382"/>
                </a:cubicBezTo>
                <a:cubicBezTo>
                  <a:pt x="12975" y="249924"/>
                  <a:pt x="51075" y="166844"/>
                  <a:pt x="45254" y="149382"/>
                </a:cubicBezTo>
                <a:cubicBezTo>
                  <a:pt x="39433" y="131920"/>
                  <a:pt x="-6604" y="191715"/>
                  <a:pt x="804" y="171607"/>
                </a:cubicBezTo>
                <a:cubicBezTo>
                  <a:pt x="8212" y="151499"/>
                  <a:pt x="82825" y="4920"/>
                  <a:pt x="8335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1AF07883-74A6-9BA7-29F3-E23AC52EA0AE}"/>
              </a:ext>
            </a:extLst>
          </p:cNvPr>
          <p:cNvSpPr/>
          <p:nvPr/>
        </p:nvSpPr>
        <p:spPr>
          <a:xfrm>
            <a:off x="9407525" y="4991095"/>
            <a:ext cx="838682" cy="133355"/>
          </a:xfrm>
          <a:custGeom>
            <a:avLst/>
            <a:gdLst>
              <a:gd name="connsiteX0" fmla="*/ 0 w 838682"/>
              <a:gd name="connsiteY0" fmla="*/ 133355 h 133355"/>
              <a:gd name="connsiteX1" fmla="*/ 609600 w 838682"/>
              <a:gd name="connsiteY1" fmla="*/ 41280 h 133355"/>
              <a:gd name="connsiteX2" fmla="*/ 587375 w 838682"/>
              <a:gd name="connsiteY2" fmla="*/ 57155 h 133355"/>
              <a:gd name="connsiteX3" fmla="*/ 831850 w 838682"/>
              <a:gd name="connsiteY3" fmla="*/ 47630 h 133355"/>
              <a:gd name="connsiteX4" fmla="*/ 739775 w 838682"/>
              <a:gd name="connsiteY4" fmla="*/ 5 h 133355"/>
              <a:gd name="connsiteX5" fmla="*/ 419100 w 838682"/>
              <a:gd name="connsiteY5" fmla="*/ 50805 h 133355"/>
              <a:gd name="connsiteX6" fmla="*/ 615950 w 838682"/>
              <a:gd name="connsiteY6" fmla="*/ 28580 h 133355"/>
              <a:gd name="connsiteX7" fmla="*/ 0 w 838682"/>
              <a:gd name="connsiteY7" fmla="*/ 133355 h 13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682" h="133355">
                <a:moveTo>
                  <a:pt x="0" y="133355"/>
                </a:moveTo>
                <a:lnTo>
                  <a:pt x="609600" y="41280"/>
                </a:lnTo>
                <a:cubicBezTo>
                  <a:pt x="707496" y="28580"/>
                  <a:pt x="550333" y="56097"/>
                  <a:pt x="587375" y="57155"/>
                </a:cubicBezTo>
                <a:cubicBezTo>
                  <a:pt x="624417" y="58213"/>
                  <a:pt x="806450" y="57155"/>
                  <a:pt x="831850" y="47630"/>
                </a:cubicBezTo>
                <a:cubicBezTo>
                  <a:pt x="857250" y="38105"/>
                  <a:pt x="808567" y="-524"/>
                  <a:pt x="739775" y="5"/>
                </a:cubicBezTo>
                <a:cubicBezTo>
                  <a:pt x="670983" y="534"/>
                  <a:pt x="439737" y="46043"/>
                  <a:pt x="419100" y="50805"/>
                </a:cubicBezTo>
                <a:cubicBezTo>
                  <a:pt x="398463" y="55567"/>
                  <a:pt x="615950" y="28580"/>
                  <a:pt x="615950" y="28580"/>
                </a:cubicBezTo>
                <a:lnTo>
                  <a:pt x="0" y="133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FE5B94F-7C11-CF19-A238-8474785FCFE9}"/>
              </a:ext>
            </a:extLst>
          </p:cNvPr>
          <p:cNvSpPr/>
          <p:nvPr/>
        </p:nvSpPr>
        <p:spPr>
          <a:xfrm>
            <a:off x="10184106" y="4863788"/>
            <a:ext cx="1163995" cy="232748"/>
          </a:xfrm>
          <a:custGeom>
            <a:avLst/>
            <a:gdLst>
              <a:gd name="connsiteX0" fmla="*/ 1294 w 1163995"/>
              <a:gd name="connsiteY0" fmla="*/ 168587 h 232748"/>
              <a:gd name="connsiteX1" fmla="*/ 404519 w 1163995"/>
              <a:gd name="connsiteY1" fmla="*/ 95562 h 232748"/>
              <a:gd name="connsiteX2" fmla="*/ 58444 w 1163995"/>
              <a:gd name="connsiteY2" fmla="*/ 22537 h 232748"/>
              <a:gd name="connsiteX3" fmla="*/ 575969 w 1163995"/>
              <a:gd name="connsiteY3" fmla="*/ 95562 h 232748"/>
              <a:gd name="connsiteX4" fmla="*/ 1055394 w 1163995"/>
              <a:gd name="connsiteY4" fmla="*/ 76512 h 232748"/>
              <a:gd name="connsiteX5" fmla="*/ 823619 w 1163995"/>
              <a:gd name="connsiteY5" fmla="*/ 47937 h 232748"/>
              <a:gd name="connsiteX6" fmla="*/ 1163344 w 1163995"/>
              <a:gd name="connsiteY6" fmla="*/ 63812 h 232748"/>
              <a:gd name="connsiteX7" fmla="*/ 718844 w 1163995"/>
              <a:gd name="connsiteY7" fmla="*/ 146362 h 232748"/>
              <a:gd name="connsiteX8" fmla="*/ 461669 w 1163995"/>
              <a:gd name="connsiteY8" fmla="*/ 232087 h 232748"/>
              <a:gd name="connsiteX9" fmla="*/ 890294 w 1163995"/>
              <a:gd name="connsiteY9" fmla="*/ 98737 h 232748"/>
              <a:gd name="connsiteX10" fmla="*/ 480719 w 1163995"/>
              <a:gd name="connsiteY10" fmla="*/ 63812 h 232748"/>
              <a:gd name="connsiteX11" fmla="*/ 255294 w 1163995"/>
              <a:gd name="connsiteY11" fmla="*/ 312 h 232748"/>
              <a:gd name="connsiteX12" fmla="*/ 544219 w 1163995"/>
              <a:gd name="connsiteY12" fmla="*/ 41587 h 232748"/>
              <a:gd name="connsiteX13" fmla="*/ 283869 w 1163995"/>
              <a:gd name="connsiteY13" fmla="*/ 89212 h 232748"/>
              <a:gd name="connsiteX14" fmla="*/ 1294 w 1163995"/>
              <a:gd name="connsiteY14" fmla="*/ 168587 h 23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3995" h="232748">
                <a:moveTo>
                  <a:pt x="1294" y="168587"/>
                </a:moveTo>
                <a:cubicBezTo>
                  <a:pt x="21402" y="169645"/>
                  <a:pt x="394994" y="119904"/>
                  <a:pt x="404519" y="95562"/>
                </a:cubicBezTo>
                <a:cubicBezTo>
                  <a:pt x="414044" y="71220"/>
                  <a:pt x="29869" y="22537"/>
                  <a:pt x="58444" y="22537"/>
                </a:cubicBezTo>
                <a:cubicBezTo>
                  <a:pt x="87019" y="22537"/>
                  <a:pt x="409811" y="86566"/>
                  <a:pt x="575969" y="95562"/>
                </a:cubicBezTo>
                <a:cubicBezTo>
                  <a:pt x="742127" y="104558"/>
                  <a:pt x="1014119" y="84449"/>
                  <a:pt x="1055394" y="76512"/>
                </a:cubicBezTo>
                <a:cubicBezTo>
                  <a:pt x="1096669" y="68575"/>
                  <a:pt x="805627" y="50054"/>
                  <a:pt x="823619" y="47937"/>
                </a:cubicBezTo>
                <a:cubicBezTo>
                  <a:pt x="841611" y="45820"/>
                  <a:pt x="1180807" y="47408"/>
                  <a:pt x="1163344" y="63812"/>
                </a:cubicBezTo>
                <a:cubicBezTo>
                  <a:pt x="1145882" y="80216"/>
                  <a:pt x="835790" y="118316"/>
                  <a:pt x="718844" y="146362"/>
                </a:cubicBezTo>
                <a:cubicBezTo>
                  <a:pt x="601898" y="174408"/>
                  <a:pt x="433094" y="240025"/>
                  <a:pt x="461669" y="232087"/>
                </a:cubicBezTo>
                <a:cubicBezTo>
                  <a:pt x="490244" y="224149"/>
                  <a:pt x="887119" y="126783"/>
                  <a:pt x="890294" y="98737"/>
                </a:cubicBezTo>
                <a:cubicBezTo>
                  <a:pt x="893469" y="70691"/>
                  <a:pt x="586552" y="80216"/>
                  <a:pt x="480719" y="63812"/>
                </a:cubicBezTo>
                <a:cubicBezTo>
                  <a:pt x="374886" y="47408"/>
                  <a:pt x="244711" y="4016"/>
                  <a:pt x="255294" y="312"/>
                </a:cubicBezTo>
                <a:cubicBezTo>
                  <a:pt x="265877" y="-3392"/>
                  <a:pt x="539456" y="26770"/>
                  <a:pt x="544219" y="41587"/>
                </a:cubicBezTo>
                <a:cubicBezTo>
                  <a:pt x="548982" y="56404"/>
                  <a:pt x="366948" y="66987"/>
                  <a:pt x="283869" y="89212"/>
                </a:cubicBezTo>
                <a:cubicBezTo>
                  <a:pt x="200790" y="111437"/>
                  <a:pt x="-18814" y="167529"/>
                  <a:pt x="1294" y="16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4778D67-821A-D47E-E1FB-2F8CEF7360BC}"/>
              </a:ext>
            </a:extLst>
          </p:cNvPr>
          <p:cNvSpPr/>
          <p:nvPr/>
        </p:nvSpPr>
        <p:spPr>
          <a:xfrm>
            <a:off x="9327658" y="5114823"/>
            <a:ext cx="1234850" cy="98654"/>
          </a:xfrm>
          <a:custGeom>
            <a:avLst/>
            <a:gdLst>
              <a:gd name="connsiteX0" fmla="*/ 492 w 1234850"/>
              <a:gd name="connsiteY0" fmla="*/ 3277 h 98654"/>
              <a:gd name="connsiteX1" fmla="*/ 930767 w 1234850"/>
              <a:gd name="connsiteY1" fmla="*/ 66777 h 98654"/>
              <a:gd name="connsiteX2" fmla="*/ 718042 w 1234850"/>
              <a:gd name="connsiteY2" fmla="*/ 44552 h 98654"/>
              <a:gd name="connsiteX3" fmla="*/ 1162542 w 1234850"/>
              <a:gd name="connsiteY3" fmla="*/ 95352 h 98654"/>
              <a:gd name="connsiteX4" fmla="*/ 1213342 w 1234850"/>
              <a:gd name="connsiteY4" fmla="*/ 89002 h 98654"/>
              <a:gd name="connsiteX5" fmla="*/ 946642 w 1234850"/>
              <a:gd name="connsiteY5" fmla="*/ 50902 h 98654"/>
              <a:gd name="connsiteX6" fmla="*/ 803767 w 1234850"/>
              <a:gd name="connsiteY6" fmla="*/ 12802 h 98654"/>
              <a:gd name="connsiteX7" fmla="*/ 492 w 1234850"/>
              <a:gd name="connsiteY7" fmla="*/ 3277 h 9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850" h="98654">
                <a:moveTo>
                  <a:pt x="492" y="3277"/>
                </a:moveTo>
                <a:cubicBezTo>
                  <a:pt x="21659" y="12273"/>
                  <a:pt x="811175" y="59898"/>
                  <a:pt x="930767" y="66777"/>
                </a:cubicBezTo>
                <a:cubicBezTo>
                  <a:pt x="1050359" y="73656"/>
                  <a:pt x="718042" y="44552"/>
                  <a:pt x="718042" y="44552"/>
                </a:cubicBezTo>
                <a:lnTo>
                  <a:pt x="1162542" y="95352"/>
                </a:lnTo>
                <a:cubicBezTo>
                  <a:pt x="1245092" y="102760"/>
                  <a:pt x="1249325" y="96410"/>
                  <a:pt x="1213342" y="89002"/>
                </a:cubicBezTo>
                <a:cubicBezTo>
                  <a:pt x="1177359" y="81594"/>
                  <a:pt x="1014905" y="63602"/>
                  <a:pt x="946642" y="50902"/>
                </a:cubicBezTo>
                <a:cubicBezTo>
                  <a:pt x="878379" y="38202"/>
                  <a:pt x="960929" y="19681"/>
                  <a:pt x="803767" y="12802"/>
                </a:cubicBezTo>
                <a:cubicBezTo>
                  <a:pt x="646605" y="5923"/>
                  <a:pt x="-20675" y="-5719"/>
                  <a:pt x="492" y="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0CF09A3-FFF5-CC4F-FF5B-17B03EBA262B}"/>
              </a:ext>
            </a:extLst>
          </p:cNvPr>
          <p:cNvSpPr/>
          <p:nvPr/>
        </p:nvSpPr>
        <p:spPr>
          <a:xfrm>
            <a:off x="9942949" y="5016471"/>
            <a:ext cx="1191071" cy="225544"/>
          </a:xfrm>
          <a:custGeom>
            <a:avLst/>
            <a:gdLst>
              <a:gd name="connsiteX0" fmla="*/ 4326 w 1191071"/>
              <a:gd name="connsiteY0" fmla="*/ 225454 h 225544"/>
              <a:gd name="connsiteX1" fmla="*/ 690126 w 1191071"/>
              <a:gd name="connsiteY1" fmla="*/ 73054 h 225544"/>
              <a:gd name="connsiteX2" fmla="*/ 512326 w 1191071"/>
              <a:gd name="connsiteY2" fmla="*/ 73054 h 225544"/>
              <a:gd name="connsiteX3" fmla="*/ 1188601 w 1191071"/>
              <a:gd name="connsiteY3" fmla="*/ 29 h 225544"/>
              <a:gd name="connsiteX4" fmla="*/ 725051 w 1191071"/>
              <a:gd name="connsiteY4" fmla="*/ 82579 h 225544"/>
              <a:gd name="connsiteX5" fmla="*/ 328176 w 1191071"/>
              <a:gd name="connsiteY5" fmla="*/ 88929 h 225544"/>
              <a:gd name="connsiteX6" fmla="*/ 394851 w 1191071"/>
              <a:gd name="connsiteY6" fmla="*/ 95279 h 225544"/>
              <a:gd name="connsiteX7" fmla="*/ 4326 w 1191071"/>
              <a:gd name="connsiteY7" fmla="*/ 225454 h 2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071" h="225544">
                <a:moveTo>
                  <a:pt x="4326" y="225454"/>
                </a:moveTo>
                <a:cubicBezTo>
                  <a:pt x="53539" y="221750"/>
                  <a:pt x="605459" y="98454"/>
                  <a:pt x="690126" y="73054"/>
                </a:cubicBezTo>
                <a:cubicBezTo>
                  <a:pt x="774793" y="47654"/>
                  <a:pt x="429247" y="85225"/>
                  <a:pt x="512326" y="73054"/>
                </a:cubicBezTo>
                <a:cubicBezTo>
                  <a:pt x="595405" y="60883"/>
                  <a:pt x="1153147" y="-1558"/>
                  <a:pt x="1188601" y="29"/>
                </a:cubicBezTo>
                <a:cubicBezTo>
                  <a:pt x="1224055" y="1616"/>
                  <a:pt x="868455" y="67762"/>
                  <a:pt x="725051" y="82579"/>
                </a:cubicBezTo>
                <a:cubicBezTo>
                  <a:pt x="581647" y="97396"/>
                  <a:pt x="383209" y="86812"/>
                  <a:pt x="328176" y="88929"/>
                </a:cubicBezTo>
                <a:cubicBezTo>
                  <a:pt x="273143" y="91046"/>
                  <a:pt x="448826" y="72525"/>
                  <a:pt x="394851" y="95279"/>
                </a:cubicBezTo>
                <a:cubicBezTo>
                  <a:pt x="340876" y="118033"/>
                  <a:pt x="-44887" y="229158"/>
                  <a:pt x="4326" y="225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D8EEC4B-BD76-D1B9-5338-8FDA4F0A9CA4}"/>
              </a:ext>
            </a:extLst>
          </p:cNvPr>
          <p:cNvSpPr/>
          <p:nvPr/>
        </p:nvSpPr>
        <p:spPr>
          <a:xfrm>
            <a:off x="9416029" y="5177099"/>
            <a:ext cx="785396" cy="53610"/>
          </a:xfrm>
          <a:custGeom>
            <a:avLst/>
            <a:gdLst>
              <a:gd name="connsiteX0" fmla="*/ 4196 w 785396"/>
              <a:gd name="connsiteY0" fmla="*/ 1326 h 53610"/>
              <a:gd name="connsiteX1" fmla="*/ 493146 w 785396"/>
              <a:gd name="connsiteY1" fmla="*/ 52126 h 53610"/>
              <a:gd name="connsiteX2" fmla="*/ 470921 w 785396"/>
              <a:gd name="connsiteY2" fmla="*/ 39426 h 53610"/>
              <a:gd name="connsiteX3" fmla="*/ 785246 w 785396"/>
              <a:gd name="connsiteY3" fmla="*/ 33076 h 53610"/>
              <a:gd name="connsiteX4" fmla="*/ 509021 w 785396"/>
              <a:gd name="connsiteY4" fmla="*/ 20376 h 53610"/>
              <a:gd name="connsiteX5" fmla="*/ 270896 w 785396"/>
              <a:gd name="connsiteY5" fmla="*/ 17201 h 53610"/>
              <a:gd name="connsiteX6" fmla="*/ 4196 w 785396"/>
              <a:gd name="connsiteY6" fmla="*/ 1326 h 5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96" h="53610">
                <a:moveTo>
                  <a:pt x="4196" y="1326"/>
                </a:moveTo>
                <a:cubicBezTo>
                  <a:pt x="41238" y="7147"/>
                  <a:pt x="415359" y="45776"/>
                  <a:pt x="493146" y="52126"/>
                </a:cubicBezTo>
                <a:cubicBezTo>
                  <a:pt x="570933" y="58476"/>
                  <a:pt x="422238" y="42601"/>
                  <a:pt x="470921" y="39426"/>
                </a:cubicBezTo>
                <a:cubicBezTo>
                  <a:pt x="519604" y="36251"/>
                  <a:pt x="778896" y="36251"/>
                  <a:pt x="785246" y="33076"/>
                </a:cubicBezTo>
                <a:cubicBezTo>
                  <a:pt x="791596" y="29901"/>
                  <a:pt x="594746" y="23022"/>
                  <a:pt x="509021" y="20376"/>
                </a:cubicBezTo>
                <a:cubicBezTo>
                  <a:pt x="423296" y="17730"/>
                  <a:pt x="356621" y="24080"/>
                  <a:pt x="270896" y="17201"/>
                </a:cubicBezTo>
                <a:cubicBezTo>
                  <a:pt x="185171" y="10322"/>
                  <a:pt x="-32846" y="-4495"/>
                  <a:pt x="4196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C97E6C93-18F5-3749-5508-520A466BD9CE}"/>
              </a:ext>
            </a:extLst>
          </p:cNvPr>
          <p:cNvSpPr/>
          <p:nvPr/>
        </p:nvSpPr>
        <p:spPr>
          <a:xfrm>
            <a:off x="10220073" y="5057772"/>
            <a:ext cx="724696" cy="172070"/>
          </a:xfrm>
          <a:custGeom>
            <a:avLst/>
            <a:gdLst>
              <a:gd name="connsiteX0" fmla="*/ 9777 w 724696"/>
              <a:gd name="connsiteY0" fmla="*/ 114303 h 172070"/>
              <a:gd name="connsiteX1" fmla="*/ 346327 w 724696"/>
              <a:gd name="connsiteY1" fmla="*/ 85728 h 172070"/>
              <a:gd name="connsiteX2" fmla="*/ 724152 w 724696"/>
              <a:gd name="connsiteY2" fmla="*/ 3 h 172070"/>
              <a:gd name="connsiteX3" fmla="*/ 425702 w 724696"/>
              <a:gd name="connsiteY3" fmla="*/ 82553 h 172070"/>
              <a:gd name="connsiteX4" fmla="*/ 241552 w 724696"/>
              <a:gd name="connsiteY4" fmla="*/ 171453 h 172070"/>
              <a:gd name="connsiteX5" fmla="*/ 286002 w 724696"/>
              <a:gd name="connsiteY5" fmla="*/ 120653 h 172070"/>
              <a:gd name="connsiteX6" fmla="*/ 105027 w 724696"/>
              <a:gd name="connsiteY6" fmla="*/ 95253 h 172070"/>
              <a:gd name="connsiteX7" fmla="*/ 9777 w 724696"/>
              <a:gd name="connsiteY7" fmla="*/ 114303 h 1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696" h="172070">
                <a:moveTo>
                  <a:pt x="9777" y="114303"/>
                </a:moveTo>
                <a:cubicBezTo>
                  <a:pt x="49994" y="112715"/>
                  <a:pt x="227265" y="104778"/>
                  <a:pt x="346327" y="85728"/>
                </a:cubicBezTo>
                <a:cubicBezTo>
                  <a:pt x="465390" y="66678"/>
                  <a:pt x="710923" y="532"/>
                  <a:pt x="724152" y="3"/>
                </a:cubicBezTo>
                <a:cubicBezTo>
                  <a:pt x="737381" y="-526"/>
                  <a:pt x="506135" y="53978"/>
                  <a:pt x="425702" y="82553"/>
                </a:cubicBezTo>
                <a:cubicBezTo>
                  <a:pt x="345269" y="111128"/>
                  <a:pt x="264835" y="165103"/>
                  <a:pt x="241552" y="171453"/>
                </a:cubicBezTo>
                <a:cubicBezTo>
                  <a:pt x="218269" y="177803"/>
                  <a:pt x="308756" y="133353"/>
                  <a:pt x="286002" y="120653"/>
                </a:cubicBezTo>
                <a:cubicBezTo>
                  <a:pt x="263248" y="107953"/>
                  <a:pt x="146302" y="99486"/>
                  <a:pt x="105027" y="95253"/>
                </a:cubicBezTo>
                <a:cubicBezTo>
                  <a:pt x="63752" y="91020"/>
                  <a:pt x="-30440" y="115891"/>
                  <a:pt x="9777" y="11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D44B656-12E8-A531-A9A5-8C43AFF62B14}"/>
              </a:ext>
            </a:extLst>
          </p:cNvPr>
          <p:cNvSpPr/>
          <p:nvPr/>
        </p:nvSpPr>
        <p:spPr>
          <a:xfrm>
            <a:off x="8517958" y="2338732"/>
            <a:ext cx="455041" cy="442702"/>
          </a:xfrm>
          <a:custGeom>
            <a:avLst/>
            <a:gdLst>
              <a:gd name="connsiteX0" fmla="*/ 454592 w 455041"/>
              <a:gd name="connsiteY0" fmla="*/ 1243 h 442702"/>
              <a:gd name="connsiteX1" fmla="*/ 102167 w 455041"/>
              <a:gd name="connsiteY1" fmla="*/ 306043 h 442702"/>
              <a:gd name="connsiteX2" fmla="*/ 175192 w 455041"/>
              <a:gd name="connsiteY2" fmla="*/ 255243 h 442702"/>
              <a:gd name="connsiteX3" fmla="*/ 567 w 455041"/>
              <a:gd name="connsiteY3" fmla="*/ 442568 h 442702"/>
              <a:gd name="connsiteX4" fmla="*/ 121217 w 455041"/>
              <a:gd name="connsiteY4" fmla="*/ 283818 h 442702"/>
              <a:gd name="connsiteX5" fmla="*/ 175192 w 455041"/>
              <a:gd name="connsiteY5" fmla="*/ 201268 h 442702"/>
              <a:gd name="connsiteX6" fmla="*/ 454592 w 455041"/>
              <a:gd name="connsiteY6" fmla="*/ 1243 h 44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041" h="442702">
                <a:moveTo>
                  <a:pt x="454592" y="1243"/>
                </a:moveTo>
                <a:cubicBezTo>
                  <a:pt x="442421" y="18705"/>
                  <a:pt x="148734" y="263710"/>
                  <a:pt x="102167" y="306043"/>
                </a:cubicBezTo>
                <a:cubicBezTo>
                  <a:pt x="55600" y="348376"/>
                  <a:pt x="192125" y="232489"/>
                  <a:pt x="175192" y="255243"/>
                </a:cubicBezTo>
                <a:cubicBezTo>
                  <a:pt x="158259" y="277997"/>
                  <a:pt x="9563" y="437806"/>
                  <a:pt x="567" y="442568"/>
                </a:cubicBezTo>
                <a:cubicBezTo>
                  <a:pt x="-8429" y="447330"/>
                  <a:pt x="92113" y="324035"/>
                  <a:pt x="121217" y="283818"/>
                </a:cubicBezTo>
                <a:cubicBezTo>
                  <a:pt x="150321" y="243601"/>
                  <a:pt x="122275" y="247306"/>
                  <a:pt x="175192" y="201268"/>
                </a:cubicBezTo>
                <a:cubicBezTo>
                  <a:pt x="228109" y="155231"/>
                  <a:pt x="466763" y="-16219"/>
                  <a:pt x="454592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B826C4BB-CA30-4F64-7622-51197FFCA72C}"/>
              </a:ext>
            </a:extLst>
          </p:cNvPr>
          <p:cNvSpPr/>
          <p:nvPr/>
        </p:nvSpPr>
        <p:spPr>
          <a:xfrm>
            <a:off x="8658142" y="2471347"/>
            <a:ext cx="1086903" cy="301101"/>
          </a:xfrm>
          <a:custGeom>
            <a:avLst/>
            <a:gdLst>
              <a:gd name="connsiteX0" fmla="*/ 83 w 1086903"/>
              <a:gd name="connsiteY0" fmla="*/ 249628 h 301101"/>
              <a:gd name="connsiteX1" fmla="*/ 314408 w 1086903"/>
              <a:gd name="connsiteY1" fmla="*/ 49603 h 301101"/>
              <a:gd name="connsiteX2" fmla="*/ 444583 w 1086903"/>
              <a:gd name="connsiteY2" fmla="*/ 97228 h 301101"/>
              <a:gd name="connsiteX3" fmla="*/ 600158 w 1086903"/>
              <a:gd name="connsiteY3" fmla="*/ 78178 h 301101"/>
              <a:gd name="connsiteX4" fmla="*/ 596983 w 1086903"/>
              <a:gd name="connsiteY4" fmla="*/ 75003 h 301101"/>
              <a:gd name="connsiteX5" fmla="*/ 1079583 w 1086903"/>
              <a:gd name="connsiteY5" fmla="*/ 259153 h 301101"/>
              <a:gd name="connsiteX6" fmla="*/ 898608 w 1086903"/>
              <a:gd name="connsiteY6" fmla="*/ 179778 h 301101"/>
              <a:gd name="connsiteX7" fmla="*/ 1041483 w 1086903"/>
              <a:gd name="connsiteY7" fmla="*/ 297253 h 301101"/>
              <a:gd name="connsiteX8" fmla="*/ 508083 w 1086903"/>
              <a:gd name="connsiteY8" fmla="*/ 8328 h 301101"/>
              <a:gd name="connsiteX9" fmla="*/ 285833 w 1086903"/>
              <a:gd name="connsiteY9" fmla="*/ 90878 h 301101"/>
              <a:gd name="connsiteX10" fmla="*/ 83 w 1086903"/>
              <a:gd name="connsiteY10" fmla="*/ 249628 h 30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903" h="301101">
                <a:moveTo>
                  <a:pt x="83" y="249628"/>
                </a:moveTo>
                <a:cubicBezTo>
                  <a:pt x="4845" y="242749"/>
                  <a:pt x="240325" y="75003"/>
                  <a:pt x="314408" y="49603"/>
                </a:cubicBezTo>
                <a:cubicBezTo>
                  <a:pt x="388491" y="24203"/>
                  <a:pt x="396958" y="92466"/>
                  <a:pt x="444583" y="97228"/>
                </a:cubicBezTo>
                <a:cubicBezTo>
                  <a:pt x="492208" y="101990"/>
                  <a:pt x="574758" y="81882"/>
                  <a:pt x="600158" y="78178"/>
                </a:cubicBezTo>
                <a:cubicBezTo>
                  <a:pt x="625558" y="74474"/>
                  <a:pt x="596983" y="75003"/>
                  <a:pt x="596983" y="75003"/>
                </a:cubicBezTo>
                <a:lnTo>
                  <a:pt x="1079583" y="259153"/>
                </a:lnTo>
                <a:cubicBezTo>
                  <a:pt x="1129854" y="276615"/>
                  <a:pt x="904958" y="173428"/>
                  <a:pt x="898608" y="179778"/>
                </a:cubicBezTo>
                <a:cubicBezTo>
                  <a:pt x="892258" y="186128"/>
                  <a:pt x="1106570" y="325828"/>
                  <a:pt x="1041483" y="297253"/>
                </a:cubicBezTo>
                <a:cubicBezTo>
                  <a:pt x="976396" y="268678"/>
                  <a:pt x="634025" y="42724"/>
                  <a:pt x="508083" y="8328"/>
                </a:cubicBezTo>
                <a:cubicBezTo>
                  <a:pt x="382141" y="-26068"/>
                  <a:pt x="375262" y="54895"/>
                  <a:pt x="285833" y="90878"/>
                </a:cubicBezTo>
                <a:cubicBezTo>
                  <a:pt x="196404" y="126861"/>
                  <a:pt x="-4679" y="256507"/>
                  <a:pt x="83" y="249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E900D988-F9B1-56C8-7C10-7D176A52E134}"/>
              </a:ext>
            </a:extLst>
          </p:cNvPr>
          <p:cNvSpPr/>
          <p:nvPr/>
        </p:nvSpPr>
        <p:spPr>
          <a:xfrm>
            <a:off x="8575336" y="2607140"/>
            <a:ext cx="1089878" cy="183764"/>
          </a:xfrm>
          <a:custGeom>
            <a:avLst/>
            <a:gdLst>
              <a:gd name="connsiteX0" fmla="*/ 339 w 1089878"/>
              <a:gd name="connsiteY0" fmla="*/ 170985 h 183764"/>
              <a:gd name="connsiteX1" fmla="*/ 625814 w 1089878"/>
              <a:gd name="connsiteY1" fmla="*/ 9060 h 183764"/>
              <a:gd name="connsiteX2" fmla="*/ 540089 w 1089878"/>
              <a:gd name="connsiteY2" fmla="*/ 28110 h 183764"/>
              <a:gd name="connsiteX3" fmla="*/ 844889 w 1089878"/>
              <a:gd name="connsiteY3" fmla="*/ 91610 h 183764"/>
              <a:gd name="connsiteX4" fmla="*/ 775039 w 1089878"/>
              <a:gd name="connsiteY4" fmla="*/ 47160 h 183764"/>
              <a:gd name="connsiteX5" fmla="*/ 1089364 w 1089878"/>
              <a:gd name="connsiteY5" fmla="*/ 183685 h 183764"/>
              <a:gd name="connsiteX6" fmla="*/ 689314 w 1089878"/>
              <a:gd name="connsiteY6" fmla="*/ 66210 h 183764"/>
              <a:gd name="connsiteX7" fmla="*/ 540089 w 1089878"/>
              <a:gd name="connsiteY7" fmla="*/ 15410 h 183764"/>
              <a:gd name="connsiteX8" fmla="*/ 339 w 1089878"/>
              <a:gd name="connsiteY8" fmla="*/ 170985 h 18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878" h="183764">
                <a:moveTo>
                  <a:pt x="339" y="170985"/>
                </a:moveTo>
                <a:cubicBezTo>
                  <a:pt x="14626" y="169927"/>
                  <a:pt x="535856" y="32873"/>
                  <a:pt x="625814" y="9060"/>
                </a:cubicBezTo>
                <a:cubicBezTo>
                  <a:pt x="715772" y="-14753"/>
                  <a:pt x="503577" y="14352"/>
                  <a:pt x="540089" y="28110"/>
                </a:cubicBezTo>
                <a:cubicBezTo>
                  <a:pt x="576601" y="41868"/>
                  <a:pt x="805731" y="88435"/>
                  <a:pt x="844889" y="91610"/>
                </a:cubicBezTo>
                <a:cubicBezTo>
                  <a:pt x="884047" y="94785"/>
                  <a:pt x="734293" y="31814"/>
                  <a:pt x="775039" y="47160"/>
                </a:cubicBezTo>
                <a:cubicBezTo>
                  <a:pt x="815785" y="62506"/>
                  <a:pt x="1103651" y="180510"/>
                  <a:pt x="1089364" y="183685"/>
                </a:cubicBezTo>
                <a:cubicBezTo>
                  <a:pt x="1075077" y="186860"/>
                  <a:pt x="780860" y="94256"/>
                  <a:pt x="689314" y="66210"/>
                </a:cubicBezTo>
                <a:cubicBezTo>
                  <a:pt x="597768" y="38164"/>
                  <a:pt x="653331" y="-1523"/>
                  <a:pt x="540089" y="15410"/>
                </a:cubicBezTo>
                <a:cubicBezTo>
                  <a:pt x="426847" y="32343"/>
                  <a:pt x="-13948" y="172043"/>
                  <a:pt x="339" y="170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C5DABF5-A9DB-C661-4671-5AE349B47079}"/>
              </a:ext>
            </a:extLst>
          </p:cNvPr>
          <p:cNvSpPr/>
          <p:nvPr/>
        </p:nvSpPr>
        <p:spPr>
          <a:xfrm>
            <a:off x="10255083" y="2182007"/>
            <a:ext cx="1276599" cy="453554"/>
          </a:xfrm>
          <a:custGeom>
            <a:avLst/>
            <a:gdLst>
              <a:gd name="connsiteX0" fmla="*/ 12867 w 1276599"/>
              <a:gd name="connsiteY0" fmla="*/ 342118 h 453554"/>
              <a:gd name="connsiteX1" fmla="*/ 60492 w 1276599"/>
              <a:gd name="connsiteY1" fmla="*/ 357993 h 453554"/>
              <a:gd name="connsiteX2" fmla="*/ 317667 w 1276599"/>
              <a:gd name="connsiteY2" fmla="*/ 424668 h 453554"/>
              <a:gd name="connsiteX3" fmla="*/ 123992 w 1276599"/>
              <a:gd name="connsiteY3" fmla="*/ 443718 h 453554"/>
              <a:gd name="connsiteX4" fmla="*/ 965367 w 1276599"/>
              <a:gd name="connsiteY4" fmla="*/ 272268 h 453554"/>
              <a:gd name="connsiteX5" fmla="*/ 803442 w 1276599"/>
              <a:gd name="connsiteY5" fmla="*/ 288143 h 453554"/>
              <a:gd name="connsiteX6" fmla="*/ 816142 w 1276599"/>
              <a:gd name="connsiteY6" fmla="*/ 202418 h 453554"/>
              <a:gd name="connsiteX7" fmla="*/ 866942 w 1276599"/>
              <a:gd name="connsiteY7" fmla="*/ 154793 h 453554"/>
              <a:gd name="connsiteX8" fmla="*/ 822492 w 1276599"/>
              <a:gd name="connsiteY8" fmla="*/ 97643 h 453554"/>
              <a:gd name="connsiteX9" fmla="*/ 1003467 w 1276599"/>
              <a:gd name="connsiteY9" fmla="*/ 2393 h 453554"/>
              <a:gd name="connsiteX10" fmla="*/ 876467 w 1276599"/>
              <a:gd name="connsiteY10" fmla="*/ 30968 h 453554"/>
              <a:gd name="connsiteX11" fmla="*/ 1276517 w 1276599"/>
              <a:gd name="connsiteY11" fmla="*/ 56368 h 453554"/>
              <a:gd name="connsiteX12" fmla="*/ 838367 w 1276599"/>
              <a:gd name="connsiteY12" fmla="*/ 69068 h 453554"/>
              <a:gd name="connsiteX13" fmla="*/ 812967 w 1276599"/>
              <a:gd name="connsiteY13" fmla="*/ 230993 h 453554"/>
              <a:gd name="connsiteX14" fmla="*/ 492292 w 1276599"/>
              <a:gd name="connsiteY14" fmla="*/ 370693 h 453554"/>
              <a:gd name="connsiteX15" fmla="*/ 244642 w 1276599"/>
              <a:gd name="connsiteY15" fmla="*/ 389743 h 453554"/>
              <a:gd name="connsiteX16" fmla="*/ 12867 w 1276599"/>
              <a:gd name="connsiteY16" fmla="*/ 342118 h 4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6599" h="453554">
                <a:moveTo>
                  <a:pt x="12867" y="342118"/>
                </a:moveTo>
                <a:cubicBezTo>
                  <a:pt x="-17825" y="336826"/>
                  <a:pt x="9692" y="344235"/>
                  <a:pt x="60492" y="357993"/>
                </a:cubicBezTo>
                <a:cubicBezTo>
                  <a:pt x="111292" y="371751"/>
                  <a:pt x="307084" y="410381"/>
                  <a:pt x="317667" y="424668"/>
                </a:cubicBezTo>
                <a:cubicBezTo>
                  <a:pt x="328250" y="438956"/>
                  <a:pt x="16042" y="469118"/>
                  <a:pt x="123992" y="443718"/>
                </a:cubicBezTo>
                <a:cubicBezTo>
                  <a:pt x="231942" y="418318"/>
                  <a:pt x="852125" y="298197"/>
                  <a:pt x="965367" y="272268"/>
                </a:cubicBezTo>
                <a:cubicBezTo>
                  <a:pt x="1078609" y="246339"/>
                  <a:pt x="828313" y="299785"/>
                  <a:pt x="803442" y="288143"/>
                </a:cubicBezTo>
                <a:cubicBezTo>
                  <a:pt x="778571" y="276501"/>
                  <a:pt x="805559" y="224643"/>
                  <a:pt x="816142" y="202418"/>
                </a:cubicBezTo>
                <a:cubicBezTo>
                  <a:pt x="826725" y="180193"/>
                  <a:pt x="865884" y="172255"/>
                  <a:pt x="866942" y="154793"/>
                </a:cubicBezTo>
                <a:cubicBezTo>
                  <a:pt x="868000" y="137331"/>
                  <a:pt x="799738" y="123043"/>
                  <a:pt x="822492" y="97643"/>
                </a:cubicBezTo>
                <a:cubicBezTo>
                  <a:pt x="845246" y="72243"/>
                  <a:pt x="994471" y="13505"/>
                  <a:pt x="1003467" y="2393"/>
                </a:cubicBezTo>
                <a:cubicBezTo>
                  <a:pt x="1012463" y="-8719"/>
                  <a:pt x="830959" y="21972"/>
                  <a:pt x="876467" y="30968"/>
                </a:cubicBezTo>
                <a:cubicBezTo>
                  <a:pt x="921975" y="39964"/>
                  <a:pt x="1282867" y="50018"/>
                  <a:pt x="1276517" y="56368"/>
                </a:cubicBezTo>
                <a:cubicBezTo>
                  <a:pt x="1270167" y="62718"/>
                  <a:pt x="915625" y="39964"/>
                  <a:pt x="838367" y="69068"/>
                </a:cubicBezTo>
                <a:cubicBezTo>
                  <a:pt x="761109" y="98172"/>
                  <a:pt x="870646" y="180722"/>
                  <a:pt x="812967" y="230993"/>
                </a:cubicBezTo>
                <a:cubicBezTo>
                  <a:pt x="755288" y="281264"/>
                  <a:pt x="587013" y="344235"/>
                  <a:pt x="492292" y="370693"/>
                </a:cubicBezTo>
                <a:cubicBezTo>
                  <a:pt x="397571" y="397151"/>
                  <a:pt x="322429" y="392918"/>
                  <a:pt x="244642" y="389743"/>
                </a:cubicBezTo>
                <a:cubicBezTo>
                  <a:pt x="166855" y="386568"/>
                  <a:pt x="43559" y="347410"/>
                  <a:pt x="12867" y="34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0FFE6F4-2D89-9644-D263-50ADDA3B992E}"/>
              </a:ext>
            </a:extLst>
          </p:cNvPr>
          <p:cNvSpPr/>
          <p:nvPr/>
        </p:nvSpPr>
        <p:spPr>
          <a:xfrm>
            <a:off x="10260634" y="2192919"/>
            <a:ext cx="934967" cy="262249"/>
          </a:xfrm>
          <a:custGeom>
            <a:avLst/>
            <a:gdLst>
              <a:gd name="connsiteX0" fmla="*/ 7316 w 934967"/>
              <a:gd name="connsiteY0" fmla="*/ 175631 h 262249"/>
              <a:gd name="connsiteX1" fmla="*/ 181941 w 934967"/>
              <a:gd name="connsiteY1" fmla="*/ 204206 h 262249"/>
              <a:gd name="connsiteX2" fmla="*/ 394666 w 934967"/>
              <a:gd name="connsiteY2" fmla="*/ 210556 h 262249"/>
              <a:gd name="connsiteX3" fmla="*/ 388316 w 934967"/>
              <a:gd name="connsiteY3" fmla="*/ 118481 h 262249"/>
              <a:gd name="connsiteX4" fmla="*/ 753441 w 934967"/>
              <a:gd name="connsiteY4" fmla="*/ 32756 h 262249"/>
              <a:gd name="connsiteX5" fmla="*/ 502616 w 934967"/>
              <a:gd name="connsiteY5" fmla="*/ 115306 h 262249"/>
              <a:gd name="connsiteX6" fmla="*/ 889966 w 934967"/>
              <a:gd name="connsiteY6" fmla="*/ 89906 h 262249"/>
              <a:gd name="connsiteX7" fmla="*/ 743916 w 934967"/>
              <a:gd name="connsiteY7" fmla="*/ 74031 h 262249"/>
              <a:gd name="connsiteX8" fmla="*/ 931241 w 934967"/>
              <a:gd name="connsiteY8" fmla="*/ 1006 h 262249"/>
              <a:gd name="connsiteX9" fmla="*/ 537541 w 934967"/>
              <a:gd name="connsiteY9" fmla="*/ 134356 h 262249"/>
              <a:gd name="connsiteX10" fmla="*/ 242266 w 934967"/>
              <a:gd name="connsiteY10" fmla="*/ 128006 h 262249"/>
              <a:gd name="connsiteX11" fmla="*/ 435941 w 934967"/>
              <a:gd name="connsiteY11" fmla="*/ 261356 h 262249"/>
              <a:gd name="connsiteX12" fmla="*/ 7316 w 934967"/>
              <a:gd name="connsiteY12" fmla="*/ 175631 h 26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967" h="262249">
                <a:moveTo>
                  <a:pt x="7316" y="175631"/>
                </a:moveTo>
                <a:cubicBezTo>
                  <a:pt x="-35017" y="166106"/>
                  <a:pt x="117383" y="198385"/>
                  <a:pt x="181941" y="204206"/>
                </a:cubicBezTo>
                <a:cubicBezTo>
                  <a:pt x="246499" y="210027"/>
                  <a:pt x="360270" y="224844"/>
                  <a:pt x="394666" y="210556"/>
                </a:cubicBezTo>
                <a:cubicBezTo>
                  <a:pt x="429062" y="196269"/>
                  <a:pt x="328520" y="148114"/>
                  <a:pt x="388316" y="118481"/>
                </a:cubicBezTo>
                <a:cubicBezTo>
                  <a:pt x="448112" y="88848"/>
                  <a:pt x="734391" y="33285"/>
                  <a:pt x="753441" y="32756"/>
                </a:cubicBezTo>
                <a:cubicBezTo>
                  <a:pt x="772491" y="32227"/>
                  <a:pt x="479862" y="105781"/>
                  <a:pt x="502616" y="115306"/>
                </a:cubicBezTo>
                <a:cubicBezTo>
                  <a:pt x="525370" y="124831"/>
                  <a:pt x="849749" y="96785"/>
                  <a:pt x="889966" y="89906"/>
                </a:cubicBezTo>
                <a:cubicBezTo>
                  <a:pt x="930183" y="83027"/>
                  <a:pt x="737037" y="88848"/>
                  <a:pt x="743916" y="74031"/>
                </a:cubicBezTo>
                <a:cubicBezTo>
                  <a:pt x="750795" y="59214"/>
                  <a:pt x="965637" y="-9048"/>
                  <a:pt x="931241" y="1006"/>
                </a:cubicBezTo>
                <a:cubicBezTo>
                  <a:pt x="896845" y="11060"/>
                  <a:pt x="652370" y="113189"/>
                  <a:pt x="537541" y="134356"/>
                </a:cubicBezTo>
                <a:cubicBezTo>
                  <a:pt x="422712" y="155523"/>
                  <a:pt x="259199" y="106839"/>
                  <a:pt x="242266" y="128006"/>
                </a:cubicBezTo>
                <a:cubicBezTo>
                  <a:pt x="225333" y="149173"/>
                  <a:pt x="474570" y="250773"/>
                  <a:pt x="435941" y="261356"/>
                </a:cubicBezTo>
                <a:cubicBezTo>
                  <a:pt x="397312" y="271939"/>
                  <a:pt x="49649" y="185156"/>
                  <a:pt x="7316" y="175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F9EDCA6-B607-39B5-B7E5-C9E9AC0DF46B}"/>
              </a:ext>
            </a:extLst>
          </p:cNvPr>
          <p:cNvSpPr/>
          <p:nvPr/>
        </p:nvSpPr>
        <p:spPr>
          <a:xfrm>
            <a:off x="9730430" y="2092316"/>
            <a:ext cx="175604" cy="786680"/>
          </a:xfrm>
          <a:custGeom>
            <a:avLst/>
            <a:gdLst>
              <a:gd name="connsiteX0" fmla="*/ 175570 w 175604"/>
              <a:gd name="connsiteY0" fmla="*/ 9 h 786680"/>
              <a:gd name="connsiteX1" fmla="*/ 61270 w 175604"/>
              <a:gd name="connsiteY1" fmla="*/ 231784 h 786680"/>
              <a:gd name="connsiteX2" fmla="*/ 61270 w 175604"/>
              <a:gd name="connsiteY2" fmla="*/ 444509 h 786680"/>
              <a:gd name="connsiteX3" fmla="*/ 61270 w 175604"/>
              <a:gd name="connsiteY3" fmla="*/ 469909 h 786680"/>
              <a:gd name="connsiteX4" fmla="*/ 58095 w 175604"/>
              <a:gd name="connsiteY4" fmla="*/ 654059 h 786680"/>
              <a:gd name="connsiteX5" fmla="*/ 131120 w 175604"/>
              <a:gd name="connsiteY5" fmla="*/ 784234 h 786680"/>
              <a:gd name="connsiteX6" fmla="*/ 83495 w 175604"/>
              <a:gd name="connsiteY6" fmla="*/ 539759 h 786680"/>
              <a:gd name="connsiteX7" fmla="*/ 945 w 175604"/>
              <a:gd name="connsiteY7" fmla="*/ 92084 h 786680"/>
              <a:gd name="connsiteX8" fmla="*/ 48570 w 175604"/>
              <a:gd name="connsiteY8" fmla="*/ 222259 h 786680"/>
              <a:gd name="connsiteX9" fmla="*/ 175570 w 175604"/>
              <a:gd name="connsiteY9" fmla="*/ 9 h 7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04" h="786680">
                <a:moveTo>
                  <a:pt x="175570" y="9"/>
                </a:moveTo>
                <a:cubicBezTo>
                  <a:pt x="177687" y="1597"/>
                  <a:pt x="80320" y="157701"/>
                  <a:pt x="61270" y="231784"/>
                </a:cubicBezTo>
                <a:cubicBezTo>
                  <a:pt x="42220" y="305867"/>
                  <a:pt x="61270" y="444509"/>
                  <a:pt x="61270" y="444509"/>
                </a:cubicBezTo>
                <a:cubicBezTo>
                  <a:pt x="61270" y="484196"/>
                  <a:pt x="61799" y="434984"/>
                  <a:pt x="61270" y="469909"/>
                </a:cubicBezTo>
                <a:cubicBezTo>
                  <a:pt x="60741" y="504834"/>
                  <a:pt x="46453" y="601672"/>
                  <a:pt x="58095" y="654059"/>
                </a:cubicBezTo>
                <a:cubicBezTo>
                  <a:pt x="69737" y="706446"/>
                  <a:pt x="126887" y="803284"/>
                  <a:pt x="131120" y="784234"/>
                </a:cubicBezTo>
                <a:cubicBezTo>
                  <a:pt x="135353" y="765184"/>
                  <a:pt x="105191" y="655117"/>
                  <a:pt x="83495" y="539759"/>
                </a:cubicBezTo>
                <a:cubicBezTo>
                  <a:pt x="61799" y="424401"/>
                  <a:pt x="6766" y="145001"/>
                  <a:pt x="945" y="92084"/>
                </a:cubicBezTo>
                <a:cubicBezTo>
                  <a:pt x="-4876" y="39167"/>
                  <a:pt x="16820" y="238663"/>
                  <a:pt x="48570" y="222259"/>
                </a:cubicBezTo>
                <a:cubicBezTo>
                  <a:pt x="80320" y="205855"/>
                  <a:pt x="173453" y="-1579"/>
                  <a:pt x="17557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1617A54-67EB-D96D-562A-0A5EF9B2979B}"/>
              </a:ext>
            </a:extLst>
          </p:cNvPr>
          <p:cNvSpPr/>
          <p:nvPr/>
        </p:nvSpPr>
        <p:spPr>
          <a:xfrm>
            <a:off x="9986991" y="1916806"/>
            <a:ext cx="173709" cy="860051"/>
          </a:xfrm>
          <a:custGeom>
            <a:avLst/>
            <a:gdLst>
              <a:gd name="connsiteX0" fmla="*/ 173009 w 173709"/>
              <a:gd name="connsiteY0" fmla="*/ 894 h 860051"/>
              <a:gd name="connsiteX1" fmla="*/ 65059 w 173709"/>
              <a:gd name="connsiteY1" fmla="*/ 280294 h 860051"/>
              <a:gd name="connsiteX2" fmla="*/ 138084 w 173709"/>
              <a:gd name="connsiteY2" fmla="*/ 439044 h 860051"/>
              <a:gd name="connsiteX3" fmla="*/ 84109 w 173709"/>
              <a:gd name="connsiteY3" fmla="*/ 502544 h 860051"/>
              <a:gd name="connsiteX4" fmla="*/ 128559 w 173709"/>
              <a:gd name="connsiteY4" fmla="*/ 540644 h 860051"/>
              <a:gd name="connsiteX5" fmla="*/ 23784 w 173709"/>
              <a:gd name="connsiteY5" fmla="*/ 578744 h 860051"/>
              <a:gd name="connsiteX6" fmla="*/ 99984 w 173709"/>
              <a:gd name="connsiteY6" fmla="*/ 645419 h 860051"/>
              <a:gd name="connsiteX7" fmla="*/ 90459 w 173709"/>
              <a:gd name="connsiteY7" fmla="*/ 781944 h 860051"/>
              <a:gd name="connsiteX8" fmla="*/ 42834 w 173709"/>
              <a:gd name="connsiteY8" fmla="*/ 845444 h 860051"/>
              <a:gd name="connsiteX9" fmla="*/ 122209 w 173709"/>
              <a:gd name="connsiteY9" fmla="*/ 502544 h 860051"/>
              <a:gd name="connsiteX10" fmla="*/ 115859 w 173709"/>
              <a:gd name="connsiteY10" fmla="*/ 296169 h 860051"/>
              <a:gd name="connsiteX11" fmla="*/ 1559 w 173709"/>
              <a:gd name="connsiteY11" fmla="*/ 194569 h 860051"/>
              <a:gd name="connsiteX12" fmla="*/ 173009 w 173709"/>
              <a:gd name="connsiteY12" fmla="*/ 894 h 86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709" h="860051">
                <a:moveTo>
                  <a:pt x="173009" y="894"/>
                </a:moveTo>
                <a:cubicBezTo>
                  <a:pt x="183592" y="15182"/>
                  <a:pt x="70880" y="207269"/>
                  <a:pt x="65059" y="280294"/>
                </a:cubicBezTo>
                <a:cubicBezTo>
                  <a:pt x="59238" y="353319"/>
                  <a:pt x="134909" y="402002"/>
                  <a:pt x="138084" y="439044"/>
                </a:cubicBezTo>
                <a:cubicBezTo>
                  <a:pt x="141259" y="476086"/>
                  <a:pt x="85696" y="485611"/>
                  <a:pt x="84109" y="502544"/>
                </a:cubicBezTo>
                <a:cubicBezTo>
                  <a:pt x="82521" y="519477"/>
                  <a:pt x="138613" y="527944"/>
                  <a:pt x="128559" y="540644"/>
                </a:cubicBezTo>
                <a:cubicBezTo>
                  <a:pt x="118505" y="553344"/>
                  <a:pt x="28547" y="561281"/>
                  <a:pt x="23784" y="578744"/>
                </a:cubicBezTo>
                <a:cubicBezTo>
                  <a:pt x="19021" y="596207"/>
                  <a:pt x="88871" y="611552"/>
                  <a:pt x="99984" y="645419"/>
                </a:cubicBezTo>
                <a:cubicBezTo>
                  <a:pt x="111096" y="679286"/>
                  <a:pt x="99984" y="748607"/>
                  <a:pt x="90459" y="781944"/>
                </a:cubicBezTo>
                <a:cubicBezTo>
                  <a:pt x="80934" y="815282"/>
                  <a:pt x="37542" y="892011"/>
                  <a:pt x="42834" y="845444"/>
                </a:cubicBezTo>
                <a:cubicBezTo>
                  <a:pt x="48126" y="798877"/>
                  <a:pt x="110038" y="594090"/>
                  <a:pt x="122209" y="502544"/>
                </a:cubicBezTo>
                <a:cubicBezTo>
                  <a:pt x="134380" y="410998"/>
                  <a:pt x="135967" y="347498"/>
                  <a:pt x="115859" y="296169"/>
                </a:cubicBezTo>
                <a:cubicBezTo>
                  <a:pt x="95751" y="244840"/>
                  <a:pt x="-14316" y="241665"/>
                  <a:pt x="1559" y="194569"/>
                </a:cubicBezTo>
                <a:cubicBezTo>
                  <a:pt x="17434" y="147473"/>
                  <a:pt x="162426" y="-13394"/>
                  <a:pt x="173009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125A53DE-AA04-DBBF-0FCB-7367F5F3152E}"/>
              </a:ext>
            </a:extLst>
          </p:cNvPr>
          <p:cNvSpPr/>
          <p:nvPr/>
        </p:nvSpPr>
        <p:spPr>
          <a:xfrm>
            <a:off x="9150347" y="2403370"/>
            <a:ext cx="564226" cy="273930"/>
          </a:xfrm>
          <a:custGeom>
            <a:avLst/>
            <a:gdLst>
              <a:gd name="connsiteX0" fmla="*/ 3 w 564226"/>
              <a:gd name="connsiteY0" fmla="*/ 12805 h 273930"/>
              <a:gd name="connsiteX1" fmla="*/ 314328 w 564226"/>
              <a:gd name="connsiteY1" fmla="*/ 47730 h 273930"/>
              <a:gd name="connsiteX2" fmla="*/ 260353 w 564226"/>
              <a:gd name="connsiteY2" fmla="*/ 105 h 273930"/>
              <a:gd name="connsiteX3" fmla="*/ 558803 w 564226"/>
              <a:gd name="connsiteY3" fmla="*/ 63605 h 273930"/>
              <a:gd name="connsiteX4" fmla="*/ 460378 w 564226"/>
              <a:gd name="connsiteY4" fmla="*/ 127105 h 273930"/>
              <a:gd name="connsiteX5" fmla="*/ 555628 w 564226"/>
              <a:gd name="connsiteY5" fmla="*/ 273155 h 273930"/>
              <a:gd name="connsiteX6" fmla="*/ 523878 w 564226"/>
              <a:gd name="connsiteY6" fmla="*/ 57255 h 273930"/>
              <a:gd name="connsiteX7" fmla="*/ 355603 w 564226"/>
              <a:gd name="connsiteY7" fmla="*/ 9630 h 273930"/>
              <a:gd name="connsiteX8" fmla="*/ 320678 w 564226"/>
              <a:gd name="connsiteY8" fmla="*/ 73130 h 273930"/>
              <a:gd name="connsiteX9" fmla="*/ 3 w 564226"/>
              <a:gd name="connsiteY9" fmla="*/ 12805 h 27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226" h="273930">
                <a:moveTo>
                  <a:pt x="3" y="12805"/>
                </a:moveTo>
                <a:cubicBezTo>
                  <a:pt x="-1055" y="8572"/>
                  <a:pt x="270936" y="49847"/>
                  <a:pt x="314328" y="47730"/>
                </a:cubicBezTo>
                <a:cubicBezTo>
                  <a:pt x="357720" y="45613"/>
                  <a:pt x="219607" y="-2541"/>
                  <a:pt x="260353" y="105"/>
                </a:cubicBezTo>
                <a:cubicBezTo>
                  <a:pt x="301099" y="2751"/>
                  <a:pt x="525466" y="42438"/>
                  <a:pt x="558803" y="63605"/>
                </a:cubicBezTo>
                <a:cubicBezTo>
                  <a:pt x="592140" y="84772"/>
                  <a:pt x="460907" y="92180"/>
                  <a:pt x="460378" y="127105"/>
                </a:cubicBezTo>
                <a:cubicBezTo>
                  <a:pt x="459849" y="162030"/>
                  <a:pt x="545045" y="284797"/>
                  <a:pt x="555628" y="273155"/>
                </a:cubicBezTo>
                <a:cubicBezTo>
                  <a:pt x="566211" y="261513"/>
                  <a:pt x="557216" y="101176"/>
                  <a:pt x="523878" y="57255"/>
                </a:cubicBezTo>
                <a:cubicBezTo>
                  <a:pt x="490541" y="13334"/>
                  <a:pt x="389470" y="6984"/>
                  <a:pt x="355603" y="9630"/>
                </a:cubicBezTo>
                <a:cubicBezTo>
                  <a:pt x="321736" y="12276"/>
                  <a:pt x="381532" y="70484"/>
                  <a:pt x="320678" y="73130"/>
                </a:cubicBezTo>
                <a:cubicBezTo>
                  <a:pt x="259824" y="75776"/>
                  <a:pt x="1061" y="17038"/>
                  <a:pt x="3" y="1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2AC0111-436B-07AB-E97B-7CEADF7DEDFD}"/>
              </a:ext>
            </a:extLst>
          </p:cNvPr>
          <p:cNvSpPr/>
          <p:nvPr/>
        </p:nvSpPr>
        <p:spPr>
          <a:xfrm>
            <a:off x="8335204" y="2053768"/>
            <a:ext cx="339318" cy="1095832"/>
          </a:xfrm>
          <a:custGeom>
            <a:avLst/>
            <a:gdLst>
              <a:gd name="connsiteX0" fmla="*/ 338896 w 339318"/>
              <a:gd name="connsiteY0" fmla="*/ 457 h 1095832"/>
              <a:gd name="connsiteX1" fmla="*/ 88071 w 339318"/>
              <a:gd name="connsiteY1" fmla="*/ 397332 h 1095832"/>
              <a:gd name="connsiteX2" fmla="*/ 34096 w 339318"/>
              <a:gd name="connsiteY2" fmla="*/ 797382 h 1095832"/>
              <a:gd name="connsiteX3" fmla="*/ 34096 w 339318"/>
              <a:gd name="connsiteY3" fmla="*/ 718007 h 1095832"/>
              <a:gd name="connsiteX4" fmla="*/ 5521 w 339318"/>
              <a:gd name="connsiteY4" fmla="*/ 1095832 h 1095832"/>
              <a:gd name="connsiteX5" fmla="*/ 2346 w 339318"/>
              <a:gd name="connsiteY5" fmla="*/ 718007 h 1095832"/>
              <a:gd name="connsiteX6" fmla="*/ 30921 w 339318"/>
              <a:gd name="connsiteY6" fmla="*/ 270332 h 1095832"/>
              <a:gd name="connsiteX7" fmla="*/ 21396 w 339318"/>
              <a:gd name="connsiteY7" fmla="*/ 476707 h 1095832"/>
              <a:gd name="connsiteX8" fmla="*/ 338896 w 339318"/>
              <a:gd name="connsiteY8" fmla="*/ 457 h 10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18" h="1095832">
                <a:moveTo>
                  <a:pt x="338896" y="457"/>
                </a:moveTo>
                <a:cubicBezTo>
                  <a:pt x="350008" y="-12772"/>
                  <a:pt x="138871" y="264511"/>
                  <a:pt x="88071" y="397332"/>
                </a:cubicBezTo>
                <a:cubicBezTo>
                  <a:pt x="37271" y="530153"/>
                  <a:pt x="43092" y="743936"/>
                  <a:pt x="34096" y="797382"/>
                </a:cubicBezTo>
                <a:cubicBezTo>
                  <a:pt x="25100" y="850828"/>
                  <a:pt x="38858" y="668265"/>
                  <a:pt x="34096" y="718007"/>
                </a:cubicBezTo>
                <a:cubicBezTo>
                  <a:pt x="29334" y="767749"/>
                  <a:pt x="10813" y="1095832"/>
                  <a:pt x="5521" y="1095832"/>
                </a:cubicBezTo>
                <a:cubicBezTo>
                  <a:pt x="229" y="1095832"/>
                  <a:pt x="-1887" y="855590"/>
                  <a:pt x="2346" y="718007"/>
                </a:cubicBezTo>
                <a:cubicBezTo>
                  <a:pt x="6579" y="580424"/>
                  <a:pt x="27746" y="310549"/>
                  <a:pt x="30921" y="270332"/>
                </a:cubicBezTo>
                <a:cubicBezTo>
                  <a:pt x="34096" y="230115"/>
                  <a:pt x="-33108" y="523803"/>
                  <a:pt x="21396" y="476707"/>
                </a:cubicBezTo>
                <a:cubicBezTo>
                  <a:pt x="75900" y="429611"/>
                  <a:pt x="327784" y="13686"/>
                  <a:pt x="33889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35837AC-BAF5-6A1E-FC41-00023D23BA53}"/>
              </a:ext>
            </a:extLst>
          </p:cNvPr>
          <p:cNvSpPr/>
          <p:nvPr/>
        </p:nvSpPr>
        <p:spPr>
          <a:xfrm>
            <a:off x="8358061" y="2748864"/>
            <a:ext cx="1421145" cy="864254"/>
          </a:xfrm>
          <a:custGeom>
            <a:avLst/>
            <a:gdLst>
              <a:gd name="connsiteX0" fmla="*/ 8064 w 1421145"/>
              <a:gd name="connsiteY0" fmla="*/ 270561 h 864254"/>
              <a:gd name="connsiteX1" fmla="*/ 497014 w 1421145"/>
              <a:gd name="connsiteY1" fmla="*/ 57836 h 864254"/>
              <a:gd name="connsiteX2" fmla="*/ 487489 w 1421145"/>
              <a:gd name="connsiteY2" fmla="*/ 67361 h 864254"/>
              <a:gd name="connsiteX3" fmla="*/ 1074864 w 1421145"/>
              <a:gd name="connsiteY3" fmla="*/ 16561 h 864254"/>
              <a:gd name="connsiteX4" fmla="*/ 1008189 w 1421145"/>
              <a:gd name="connsiteY4" fmla="*/ 48311 h 864254"/>
              <a:gd name="connsiteX5" fmla="*/ 1265364 w 1421145"/>
              <a:gd name="connsiteY5" fmla="*/ 92761 h 864254"/>
              <a:gd name="connsiteX6" fmla="*/ 1341564 w 1421145"/>
              <a:gd name="connsiteY6" fmla="*/ 245161 h 864254"/>
              <a:gd name="connsiteX7" fmla="*/ 1398714 w 1421145"/>
              <a:gd name="connsiteY7" fmla="*/ 346761 h 864254"/>
              <a:gd name="connsiteX8" fmla="*/ 1414589 w 1421145"/>
              <a:gd name="connsiteY8" fmla="*/ 302311 h 864254"/>
              <a:gd name="connsiteX9" fmla="*/ 1306639 w 1421145"/>
              <a:gd name="connsiteY9" fmla="*/ 861111 h 864254"/>
              <a:gd name="connsiteX10" fmla="*/ 1386014 w 1421145"/>
              <a:gd name="connsiteY10" fmla="*/ 511861 h 864254"/>
              <a:gd name="connsiteX11" fmla="*/ 1382839 w 1421145"/>
              <a:gd name="connsiteY11" fmla="*/ 146736 h 864254"/>
              <a:gd name="connsiteX12" fmla="*/ 922464 w 1421145"/>
              <a:gd name="connsiteY12" fmla="*/ 686 h 864254"/>
              <a:gd name="connsiteX13" fmla="*/ 881189 w 1421145"/>
              <a:gd name="connsiteY13" fmla="*/ 92761 h 864254"/>
              <a:gd name="connsiteX14" fmla="*/ 471614 w 1421145"/>
              <a:gd name="connsiteY14" fmla="*/ 114986 h 864254"/>
              <a:gd name="connsiteX15" fmla="*/ 211264 w 1421145"/>
              <a:gd name="connsiteY15" fmla="*/ 124511 h 864254"/>
              <a:gd name="connsiteX16" fmla="*/ 8064 w 1421145"/>
              <a:gd name="connsiteY16" fmla="*/ 270561 h 8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1145" h="864254">
                <a:moveTo>
                  <a:pt x="8064" y="270561"/>
                </a:moveTo>
                <a:cubicBezTo>
                  <a:pt x="55689" y="259449"/>
                  <a:pt x="417110" y="91703"/>
                  <a:pt x="497014" y="57836"/>
                </a:cubicBezTo>
                <a:cubicBezTo>
                  <a:pt x="576918" y="23969"/>
                  <a:pt x="391181" y="74240"/>
                  <a:pt x="487489" y="67361"/>
                </a:cubicBezTo>
                <a:cubicBezTo>
                  <a:pt x="583797" y="60482"/>
                  <a:pt x="988081" y="19736"/>
                  <a:pt x="1074864" y="16561"/>
                </a:cubicBezTo>
                <a:cubicBezTo>
                  <a:pt x="1161647" y="13386"/>
                  <a:pt x="976439" y="35611"/>
                  <a:pt x="1008189" y="48311"/>
                </a:cubicBezTo>
                <a:cubicBezTo>
                  <a:pt x="1039939" y="61011"/>
                  <a:pt x="1209802" y="59953"/>
                  <a:pt x="1265364" y="92761"/>
                </a:cubicBezTo>
                <a:cubicBezTo>
                  <a:pt x="1320926" y="125569"/>
                  <a:pt x="1319339" y="202828"/>
                  <a:pt x="1341564" y="245161"/>
                </a:cubicBezTo>
                <a:cubicBezTo>
                  <a:pt x="1363789" y="287494"/>
                  <a:pt x="1386543" y="337236"/>
                  <a:pt x="1398714" y="346761"/>
                </a:cubicBezTo>
                <a:cubicBezTo>
                  <a:pt x="1410885" y="356286"/>
                  <a:pt x="1429935" y="216586"/>
                  <a:pt x="1414589" y="302311"/>
                </a:cubicBezTo>
                <a:cubicBezTo>
                  <a:pt x="1399243" y="388036"/>
                  <a:pt x="1311402" y="826186"/>
                  <a:pt x="1306639" y="861111"/>
                </a:cubicBezTo>
                <a:cubicBezTo>
                  <a:pt x="1301877" y="896036"/>
                  <a:pt x="1373314" y="630923"/>
                  <a:pt x="1386014" y="511861"/>
                </a:cubicBezTo>
                <a:cubicBezTo>
                  <a:pt x="1398714" y="392799"/>
                  <a:pt x="1460097" y="231932"/>
                  <a:pt x="1382839" y="146736"/>
                </a:cubicBezTo>
                <a:cubicBezTo>
                  <a:pt x="1305581" y="61540"/>
                  <a:pt x="1006072" y="9682"/>
                  <a:pt x="922464" y="686"/>
                </a:cubicBezTo>
                <a:cubicBezTo>
                  <a:pt x="838856" y="-8310"/>
                  <a:pt x="956331" y="73711"/>
                  <a:pt x="881189" y="92761"/>
                </a:cubicBezTo>
                <a:cubicBezTo>
                  <a:pt x="806047" y="111811"/>
                  <a:pt x="583268" y="109694"/>
                  <a:pt x="471614" y="114986"/>
                </a:cubicBezTo>
                <a:cubicBezTo>
                  <a:pt x="359960" y="120278"/>
                  <a:pt x="286406" y="91703"/>
                  <a:pt x="211264" y="124511"/>
                </a:cubicBezTo>
                <a:cubicBezTo>
                  <a:pt x="136122" y="157319"/>
                  <a:pt x="-39561" y="281673"/>
                  <a:pt x="8064" y="270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7AEECAF8-69E0-2182-37C9-1C044719A446}"/>
              </a:ext>
            </a:extLst>
          </p:cNvPr>
          <p:cNvSpPr/>
          <p:nvPr/>
        </p:nvSpPr>
        <p:spPr>
          <a:xfrm>
            <a:off x="8344369" y="3057304"/>
            <a:ext cx="1334451" cy="795888"/>
          </a:xfrm>
          <a:custGeom>
            <a:avLst/>
            <a:gdLst>
              <a:gd name="connsiteX0" fmla="*/ 40806 w 1334451"/>
              <a:gd name="connsiteY0" fmla="*/ 12921 h 795888"/>
              <a:gd name="connsiteX1" fmla="*/ 24931 w 1334451"/>
              <a:gd name="connsiteY1" fmla="*/ 133571 h 795888"/>
              <a:gd name="connsiteX2" fmla="*/ 78906 w 1334451"/>
              <a:gd name="connsiteY2" fmla="*/ 358996 h 795888"/>
              <a:gd name="connsiteX3" fmla="*/ 104306 w 1334451"/>
              <a:gd name="connsiteY3" fmla="*/ 406621 h 795888"/>
              <a:gd name="connsiteX4" fmla="*/ 237656 w 1334451"/>
              <a:gd name="connsiteY4" fmla="*/ 727296 h 795888"/>
              <a:gd name="connsiteX5" fmla="*/ 609131 w 1334451"/>
              <a:gd name="connsiteY5" fmla="*/ 749521 h 795888"/>
              <a:gd name="connsiteX6" fmla="*/ 529756 w 1334451"/>
              <a:gd name="connsiteY6" fmla="*/ 733646 h 795888"/>
              <a:gd name="connsiteX7" fmla="*/ 1069506 w 1334451"/>
              <a:gd name="connsiteY7" fmla="*/ 676496 h 795888"/>
              <a:gd name="connsiteX8" fmla="*/ 1177456 w 1334451"/>
              <a:gd name="connsiteY8" fmla="*/ 609821 h 795888"/>
              <a:gd name="connsiteX9" fmla="*/ 1329856 w 1334451"/>
              <a:gd name="connsiteY9" fmla="*/ 416146 h 795888"/>
              <a:gd name="connsiteX10" fmla="*/ 1250481 w 1334451"/>
              <a:gd name="connsiteY10" fmla="*/ 574896 h 795888"/>
              <a:gd name="connsiteX11" fmla="*/ 825031 w 1334451"/>
              <a:gd name="connsiteY11" fmla="*/ 762221 h 795888"/>
              <a:gd name="connsiteX12" fmla="*/ 259881 w 1334451"/>
              <a:gd name="connsiteY12" fmla="*/ 755871 h 795888"/>
              <a:gd name="connsiteX13" fmla="*/ 34456 w 1334451"/>
              <a:gd name="connsiteY13" fmla="*/ 362171 h 795888"/>
              <a:gd name="connsiteX14" fmla="*/ 2706 w 1334451"/>
              <a:gd name="connsiteY14" fmla="*/ 336771 h 795888"/>
              <a:gd name="connsiteX15" fmla="*/ 53506 w 1334451"/>
              <a:gd name="connsiteY15" fmla="*/ 441546 h 795888"/>
              <a:gd name="connsiteX16" fmla="*/ 40806 w 1334451"/>
              <a:gd name="connsiteY16" fmla="*/ 12921 h 7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4451" h="795888">
                <a:moveTo>
                  <a:pt x="40806" y="12921"/>
                </a:moveTo>
                <a:cubicBezTo>
                  <a:pt x="36044" y="-38408"/>
                  <a:pt x="18581" y="75892"/>
                  <a:pt x="24931" y="133571"/>
                </a:cubicBezTo>
                <a:cubicBezTo>
                  <a:pt x="31281" y="191250"/>
                  <a:pt x="65677" y="313488"/>
                  <a:pt x="78906" y="358996"/>
                </a:cubicBezTo>
                <a:cubicBezTo>
                  <a:pt x="92135" y="404504"/>
                  <a:pt x="77848" y="345238"/>
                  <a:pt x="104306" y="406621"/>
                </a:cubicBezTo>
                <a:cubicBezTo>
                  <a:pt x="130764" y="468004"/>
                  <a:pt x="153519" y="670146"/>
                  <a:pt x="237656" y="727296"/>
                </a:cubicBezTo>
                <a:cubicBezTo>
                  <a:pt x="321793" y="784446"/>
                  <a:pt x="560448" y="748463"/>
                  <a:pt x="609131" y="749521"/>
                </a:cubicBezTo>
                <a:cubicBezTo>
                  <a:pt x="657814" y="750579"/>
                  <a:pt x="453027" y="745817"/>
                  <a:pt x="529756" y="733646"/>
                </a:cubicBezTo>
                <a:cubicBezTo>
                  <a:pt x="606485" y="721475"/>
                  <a:pt x="961556" y="697134"/>
                  <a:pt x="1069506" y="676496"/>
                </a:cubicBezTo>
                <a:cubicBezTo>
                  <a:pt x="1177456" y="655858"/>
                  <a:pt x="1134064" y="653213"/>
                  <a:pt x="1177456" y="609821"/>
                </a:cubicBezTo>
                <a:cubicBezTo>
                  <a:pt x="1220848" y="566429"/>
                  <a:pt x="1317685" y="421967"/>
                  <a:pt x="1329856" y="416146"/>
                </a:cubicBezTo>
                <a:cubicBezTo>
                  <a:pt x="1342027" y="410325"/>
                  <a:pt x="1334618" y="517217"/>
                  <a:pt x="1250481" y="574896"/>
                </a:cubicBezTo>
                <a:cubicBezTo>
                  <a:pt x="1166344" y="632575"/>
                  <a:pt x="990131" y="732059"/>
                  <a:pt x="825031" y="762221"/>
                </a:cubicBezTo>
                <a:cubicBezTo>
                  <a:pt x="659931" y="792383"/>
                  <a:pt x="391643" y="822546"/>
                  <a:pt x="259881" y="755871"/>
                </a:cubicBezTo>
                <a:cubicBezTo>
                  <a:pt x="128119" y="689196"/>
                  <a:pt x="77319" y="432021"/>
                  <a:pt x="34456" y="362171"/>
                </a:cubicBezTo>
                <a:cubicBezTo>
                  <a:pt x="-8407" y="292321"/>
                  <a:pt x="-469" y="323542"/>
                  <a:pt x="2706" y="336771"/>
                </a:cubicBezTo>
                <a:cubicBezTo>
                  <a:pt x="5881" y="350000"/>
                  <a:pt x="51389" y="499225"/>
                  <a:pt x="53506" y="441546"/>
                </a:cubicBezTo>
                <a:cubicBezTo>
                  <a:pt x="55623" y="383867"/>
                  <a:pt x="45568" y="64250"/>
                  <a:pt x="40806" y="1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6E0EAE87-BC46-7587-854A-7533CA82F5AC}"/>
              </a:ext>
            </a:extLst>
          </p:cNvPr>
          <p:cNvSpPr/>
          <p:nvPr/>
        </p:nvSpPr>
        <p:spPr>
          <a:xfrm>
            <a:off x="9740886" y="2938787"/>
            <a:ext cx="567710" cy="85164"/>
          </a:xfrm>
          <a:custGeom>
            <a:avLst/>
            <a:gdLst>
              <a:gd name="connsiteX0" fmla="*/ 682 w 567710"/>
              <a:gd name="connsiteY0" fmla="*/ 61087 h 85164"/>
              <a:gd name="connsiteX1" fmla="*/ 365640 w 567710"/>
              <a:gd name="connsiteY1" fmla="*/ 12960 h 85164"/>
              <a:gd name="connsiteX2" fmla="*/ 225272 w 567710"/>
              <a:gd name="connsiteY2" fmla="*/ 16971 h 85164"/>
              <a:gd name="connsiteX3" fmla="*/ 562156 w 567710"/>
              <a:gd name="connsiteY3" fmla="*/ 929 h 85164"/>
              <a:gd name="connsiteX4" fmla="*/ 437830 w 567710"/>
              <a:gd name="connsiteY4" fmla="*/ 49055 h 85164"/>
              <a:gd name="connsiteX5" fmla="*/ 473925 w 567710"/>
              <a:gd name="connsiteY5" fmla="*/ 85150 h 85164"/>
              <a:gd name="connsiteX6" fmla="*/ 682 w 567710"/>
              <a:gd name="connsiteY6" fmla="*/ 61087 h 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10" h="85164">
                <a:moveTo>
                  <a:pt x="682" y="61087"/>
                </a:moveTo>
                <a:cubicBezTo>
                  <a:pt x="-17365" y="49055"/>
                  <a:pt x="328208" y="20313"/>
                  <a:pt x="365640" y="12960"/>
                </a:cubicBezTo>
                <a:cubicBezTo>
                  <a:pt x="403072" y="5607"/>
                  <a:pt x="192519" y="18976"/>
                  <a:pt x="225272" y="16971"/>
                </a:cubicBezTo>
                <a:cubicBezTo>
                  <a:pt x="258025" y="14966"/>
                  <a:pt x="526730" y="-4418"/>
                  <a:pt x="562156" y="929"/>
                </a:cubicBezTo>
                <a:cubicBezTo>
                  <a:pt x="597582" y="6276"/>
                  <a:pt x="452535" y="35018"/>
                  <a:pt x="437830" y="49055"/>
                </a:cubicBezTo>
                <a:cubicBezTo>
                  <a:pt x="423125" y="63092"/>
                  <a:pt x="542772" y="85818"/>
                  <a:pt x="473925" y="85150"/>
                </a:cubicBezTo>
                <a:cubicBezTo>
                  <a:pt x="405078" y="84482"/>
                  <a:pt x="18729" y="73119"/>
                  <a:pt x="682" y="6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471F517-C7D3-3D6E-E751-053E8A72FDDB}"/>
              </a:ext>
            </a:extLst>
          </p:cNvPr>
          <p:cNvSpPr/>
          <p:nvPr/>
        </p:nvSpPr>
        <p:spPr>
          <a:xfrm>
            <a:off x="10123829" y="2498058"/>
            <a:ext cx="778343" cy="1184277"/>
          </a:xfrm>
          <a:custGeom>
            <a:avLst/>
            <a:gdLst>
              <a:gd name="connsiteX0" fmla="*/ 776782 w 778343"/>
              <a:gd name="connsiteY0" fmla="*/ 500 h 1184277"/>
              <a:gd name="connsiteX1" fmla="*/ 251403 w 778343"/>
              <a:gd name="connsiteY1" fmla="*/ 217068 h 1184277"/>
              <a:gd name="connsiteX2" fmla="*/ 147129 w 778343"/>
              <a:gd name="connsiteY2" fmla="*/ 397542 h 1184277"/>
              <a:gd name="connsiteX3" fmla="*/ 127076 w 778343"/>
              <a:gd name="connsiteY3" fmla="*/ 485774 h 1184277"/>
              <a:gd name="connsiteX4" fmla="*/ 127076 w 778343"/>
              <a:gd name="connsiteY4" fmla="*/ 565984 h 1184277"/>
              <a:gd name="connsiteX5" fmla="*/ 255413 w 778343"/>
              <a:gd name="connsiteY5" fmla="*/ 882816 h 1184277"/>
              <a:gd name="connsiteX6" fmla="*/ 219318 w 778343"/>
              <a:gd name="connsiteY6" fmla="*/ 818647 h 1184277"/>
              <a:gd name="connsiteX7" fmla="*/ 516097 w 778343"/>
              <a:gd name="connsiteY7" fmla="*/ 1175584 h 1184277"/>
              <a:gd name="connsiteX8" fmla="*/ 327603 w 778343"/>
              <a:gd name="connsiteY8" fmla="*/ 1027195 h 1184277"/>
              <a:gd name="connsiteX9" fmla="*/ 2750 w 778343"/>
              <a:gd name="connsiteY9" fmla="*/ 517858 h 1184277"/>
              <a:gd name="connsiteX10" fmla="*/ 171192 w 778343"/>
              <a:gd name="connsiteY10" fmla="*/ 682289 h 1184277"/>
              <a:gd name="connsiteX11" fmla="*/ 167182 w 778343"/>
              <a:gd name="connsiteY11" fmla="*/ 525879 h 1184277"/>
              <a:gd name="connsiteX12" fmla="*/ 62908 w 778343"/>
              <a:gd name="connsiteY12" fmla="*/ 473742 h 1184277"/>
              <a:gd name="connsiteX13" fmla="*/ 247392 w 778343"/>
              <a:gd name="connsiteY13" fmla="*/ 152900 h 1184277"/>
              <a:gd name="connsiteX14" fmla="*/ 62908 w 778343"/>
              <a:gd name="connsiteY14" fmla="*/ 156910 h 1184277"/>
              <a:gd name="connsiteX15" fmla="*/ 776782 w 778343"/>
              <a:gd name="connsiteY15" fmla="*/ 500 h 11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343" h="1184277">
                <a:moveTo>
                  <a:pt x="776782" y="500"/>
                </a:moveTo>
                <a:cubicBezTo>
                  <a:pt x="808198" y="10526"/>
                  <a:pt x="356345" y="150894"/>
                  <a:pt x="251403" y="217068"/>
                </a:cubicBezTo>
                <a:cubicBezTo>
                  <a:pt x="146461" y="283242"/>
                  <a:pt x="167850" y="352758"/>
                  <a:pt x="147129" y="397542"/>
                </a:cubicBezTo>
                <a:cubicBezTo>
                  <a:pt x="126408" y="442326"/>
                  <a:pt x="130418" y="457700"/>
                  <a:pt x="127076" y="485774"/>
                </a:cubicBezTo>
                <a:cubicBezTo>
                  <a:pt x="123734" y="513848"/>
                  <a:pt x="105687" y="499810"/>
                  <a:pt x="127076" y="565984"/>
                </a:cubicBezTo>
                <a:cubicBezTo>
                  <a:pt x="148465" y="632158"/>
                  <a:pt x="240039" y="840705"/>
                  <a:pt x="255413" y="882816"/>
                </a:cubicBezTo>
                <a:cubicBezTo>
                  <a:pt x="270787" y="924927"/>
                  <a:pt x="175871" y="769852"/>
                  <a:pt x="219318" y="818647"/>
                </a:cubicBezTo>
                <a:cubicBezTo>
                  <a:pt x="262765" y="867442"/>
                  <a:pt x="498050" y="1140826"/>
                  <a:pt x="516097" y="1175584"/>
                </a:cubicBezTo>
                <a:cubicBezTo>
                  <a:pt x="534144" y="1210342"/>
                  <a:pt x="413161" y="1136816"/>
                  <a:pt x="327603" y="1027195"/>
                </a:cubicBezTo>
                <a:cubicBezTo>
                  <a:pt x="242045" y="917574"/>
                  <a:pt x="28818" y="575342"/>
                  <a:pt x="2750" y="517858"/>
                </a:cubicBezTo>
                <a:cubicBezTo>
                  <a:pt x="-23318" y="460374"/>
                  <a:pt x="143787" y="680952"/>
                  <a:pt x="171192" y="682289"/>
                </a:cubicBezTo>
                <a:cubicBezTo>
                  <a:pt x="198597" y="683626"/>
                  <a:pt x="185229" y="560637"/>
                  <a:pt x="167182" y="525879"/>
                </a:cubicBezTo>
                <a:cubicBezTo>
                  <a:pt x="149135" y="491121"/>
                  <a:pt x="49540" y="535905"/>
                  <a:pt x="62908" y="473742"/>
                </a:cubicBezTo>
                <a:cubicBezTo>
                  <a:pt x="76276" y="411579"/>
                  <a:pt x="247392" y="205705"/>
                  <a:pt x="247392" y="152900"/>
                </a:cubicBezTo>
                <a:cubicBezTo>
                  <a:pt x="247392" y="100095"/>
                  <a:pt x="-23318" y="179636"/>
                  <a:pt x="62908" y="156910"/>
                </a:cubicBezTo>
                <a:cubicBezTo>
                  <a:pt x="149134" y="134184"/>
                  <a:pt x="745366" y="-9526"/>
                  <a:pt x="776782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531AEC1-FF67-415E-D90A-C8353F789844}"/>
              </a:ext>
            </a:extLst>
          </p:cNvPr>
          <p:cNvSpPr/>
          <p:nvPr/>
        </p:nvSpPr>
        <p:spPr>
          <a:xfrm>
            <a:off x="10660069" y="2315288"/>
            <a:ext cx="1255597" cy="509568"/>
          </a:xfrm>
          <a:custGeom>
            <a:avLst/>
            <a:gdLst>
              <a:gd name="connsiteX0" fmla="*/ 3920 w 1255597"/>
              <a:gd name="connsiteY0" fmla="*/ 303586 h 509568"/>
              <a:gd name="connsiteX1" fmla="*/ 830089 w 1255597"/>
              <a:gd name="connsiteY1" fmla="*/ 211344 h 509568"/>
              <a:gd name="connsiteX2" fmla="*/ 930352 w 1255597"/>
              <a:gd name="connsiteY2" fmla="*/ 211344 h 509568"/>
              <a:gd name="connsiteX3" fmla="*/ 1118847 w 1255597"/>
              <a:gd name="connsiteY3" fmla="*/ 287544 h 509568"/>
              <a:gd name="connsiteX4" fmla="*/ 1251194 w 1255597"/>
              <a:gd name="connsiteY4" fmla="*/ 508123 h 509568"/>
              <a:gd name="connsiteX5" fmla="*/ 1215099 w 1255597"/>
              <a:gd name="connsiteY5" fmla="*/ 363744 h 509568"/>
              <a:gd name="connsiteX6" fmla="*/ 1126868 w 1255597"/>
              <a:gd name="connsiteY6" fmla="*/ 2796 h 509568"/>
              <a:gd name="connsiteX7" fmla="*/ 1183015 w 1255597"/>
              <a:gd name="connsiteY7" fmla="*/ 195301 h 509568"/>
              <a:gd name="connsiteX8" fmla="*/ 689720 w 1255597"/>
              <a:gd name="connsiteY8" fmla="*/ 175249 h 509568"/>
              <a:gd name="connsiteX9" fmla="*/ 196426 w 1255597"/>
              <a:gd name="connsiteY9" fmla="*/ 195301 h 509568"/>
              <a:gd name="connsiteX10" fmla="*/ 505236 w 1255597"/>
              <a:gd name="connsiteY10" fmla="*/ 163217 h 509568"/>
              <a:gd name="connsiteX11" fmla="*/ 3920 w 1255597"/>
              <a:gd name="connsiteY11" fmla="*/ 303586 h 50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597" h="509568">
                <a:moveTo>
                  <a:pt x="3920" y="303586"/>
                </a:moveTo>
                <a:cubicBezTo>
                  <a:pt x="58062" y="311607"/>
                  <a:pt x="675684" y="226718"/>
                  <a:pt x="830089" y="211344"/>
                </a:cubicBezTo>
                <a:cubicBezTo>
                  <a:pt x="984494" y="195970"/>
                  <a:pt x="882226" y="198644"/>
                  <a:pt x="930352" y="211344"/>
                </a:cubicBezTo>
                <a:cubicBezTo>
                  <a:pt x="978478" y="224044"/>
                  <a:pt x="1065373" y="238081"/>
                  <a:pt x="1118847" y="287544"/>
                </a:cubicBezTo>
                <a:cubicBezTo>
                  <a:pt x="1172321" y="337007"/>
                  <a:pt x="1235152" y="495423"/>
                  <a:pt x="1251194" y="508123"/>
                </a:cubicBezTo>
                <a:cubicBezTo>
                  <a:pt x="1267236" y="520823"/>
                  <a:pt x="1235820" y="447965"/>
                  <a:pt x="1215099" y="363744"/>
                </a:cubicBezTo>
                <a:cubicBezTo>
                  <a:pt x="1194378" y="279523"/>
                  <a:pt x="1132215" y="30870"/>
                  <a:pt x="1126868" y="2796"/>
                </a:cubicBezTo>
                <a:cubicBezTo>
                  <a:pt x="1121521" y="-25278"/>
                  <a:pt x="1255873" y="166559"/>
                  <a:pt x="1183015" y="195301"/>
                </a:cubicBezTo>
                <a:cubicBezTo>
                  <a:pt x="1110157" y="224043"/>
                  <a:pt x="854151" y="175249"/>
                  <a:pt x="689720" y="175249"/>
                </a:cubicBezTo>
                <a:cubicBezTo>
                  <a:pt x="525289" y="175249"/>
                  <a:pt x="227173" y="197306"/>
                  <a:pt x="196426" y="195301"/>
                </a:cubicBezTo>
                <a:cubicBezTo>
                  <a:pt x="165679" y="193296"/>
                  <a:pt x="536652" y="145170"/>
                  <a:pt x="505236" y="163217"/>
                </a:cubicBezTo>
                <a:cubicBezTo>
                  <a:pt x="473820" y="181264"/>
                  <a:pt x="-50222" y="295565"/>
                  <a:pt x="3920" y="30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3C654D7-68B3-608E-C848-67B99701D2B8}"/>
              </a:ext>
            </a:extLst>
          </p:cNvPr>
          <p:cNvSpPr/>
          <p:nvPr/>
        </p:nvSpPr>
        <p:spPr>
          <a:xfrm>
            <a:off x="11754070" y="2646947"/>
            <a:ext cx="535734" cy="229337"/>
          </a:xfrm>
          <a:custGeom>
            <a:avLst/>
            <a:gdLst>
              <a:gd name="connsiteX0" fmla="*/ 8804 w 535734"/>
              <a:gd name="connsiteY0" fmla="*/ 72190 h 229337"/>
              <a:gd name="connsiteX1" fmla="*/ 309593 w 535734"/>
              <a:gd name="connsiteY1" fmla="*/ 52137 h 229337"/>
              <a:gd name="connsiteX2" fmla="*/ 189277 w 535734"/>
              <a:gd name="connsiteY2" fmla="*/ 0 h 229337"/>
              <a:gd name="connsiteX3" fmla="*/ 486056 w 535734"/>
              <a:gd name="connsiteY3" fmla="*/ 52137 h 229337"/>
              <a:gd name="connsiteX4" fmla="*/ 518141 w 535734"/>
              <a:gd name="connsiteY4" fmla="*/ 228600 h 229337"/>
              <a:gd name="connsiteX5" fmla="*/ 518141 w 535734"/>
              <a:gd name="connsiteY5" fmla="*/ 112295 h 229337"/>
              <a:gd name="connsiteX6" fmla="*/ 297562 w 535734"/>
              <a:gd name="connsiteY6" fmla="*/ 40106 h 229337"/>
              <a:gd name="connsiteX7" fmla="*/ 277509 w 535734"/>
              <a:gd name="connsiteY7" fmla="*/ 32085 h 229337"/>
              <a:gd name="connsiteX8" fmla="*/ 249435 w 535734"/>
              <a:gd name="connsiteY8" fmla="*/ 44116 h 229337"/>
              <a:gd name="connsiteX9" fmla="*/ 93025 w 535734"/>
              <a:gd name="connsiteY9" fmla="*/ 100264 h 229337"/>
              <a:gd name="connsiteX10" fmla="*/ 8804 w 535734"/>
              <a:gd name="connsiteY10" fmla="*/ 72190 h 2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34" h="229337">
                <a:moveTo>
                  <a:pt x="8804" y="72190"/>
                </a:moveTo>
                <a:cubicBezTo>
                  <a:pt x="44899" y="64169"/>
                  <a:pt x="279514" y="64169"/>
                  <a:pt x="309593" y="52137"/>
                </a:cubicBezTo>
                <a:cubicBezTo>
                  <a:pt x="339672" y="40105"/>
                  <a:pt x="159867" y="0"/>
                  <a:pt x="189277" y="0"/>
                </a:cubicBezTo>
                <a:cubicBezTo>
                  <a:pt x="218687" y="0"/>
                  <a:pt x="431245" y="14037"/>
                  <a:pt x="486056" y="52137"/>
                </a:cubicBezTo>
                <a:cubicBezTo>
                  <a:pt x="540867" y="90237"/>
                  <a:pt x="512794" y="218574"/>
                  <a:pt x="518141" y="228600"/>
                </a:cubicBezTo>
                <a:cubicBezTo>
                  <a:pt x="523489" y="238626"/>
                  <a:pt x="554904" y="143711"/>
                  <a:pt x="518141" y="112295"/>
                </a:cubicBezTo>
                <a:cubicBezTo>
                  <a:pt x="481378" y="80879"/>
                  <a:pt x="337667" y="53474"/>
                  <a:pt x="297562" y="40106"/>
                </a:cubicBezTo>
                <a:cubicBezTo>
                  <a:pt x="257457" y="26738"/>
                  <a:pt x="285530" y="31417"/>
                  <a:pt x="277509" y="32085"/>
                </a:cubicBezTo>
                <a:cubicBezTo>
                  <a:pt x="269488" y="32753"/>
                  <a:pt x="280182" y="32753"/>
                  <a:pt x="249435" y="44116"/>
                </a:cubicBezTo>
                <a:cubicBezTo>
                  <a:pt x="218688" y="55479"/>
                  <a:pt x="129120" y="94917"/>
                  <a:pt x="93025" y="100264"/>
                </a:cubicBezTo>
                <a:cubicBezTo>
                  <a:pt x="56930" y="105611"/>
                  <a:pt x="-27291" y="80211"/>
                  <a:pt x="8804" y="7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407563A-179D-CF1F-7FFA-F6DDC8294E0B}"/>
              </a:ext>
            </a:extLst>
          </p:cNvPr>
          <p:cNvSpPr/>
          <p:nvPr/>
        </p:nvSpPr>
        <p:spPr>
          <a:xfrm>
            <a:off x="11677200" y="2759110"/>
            <a:ext cx="604804" cy="164193"/>
          </a:xfrm>
          <a:custGeom>
            <a:avLst/>
            <a:gdLst>
              <a:gd name="connsiteX0" fmla="*/ 21505 w 604804"/>
              <a:gd name="connsiteY0" fmla="*/ 156543 h 164193"/>
              <a:gd name="connsiteX1" fmla="*/ 434589 w 604804"/>
              <a:gd name="connsiteY1" fmla="*/ 60290 h 164193"/>
              <a:gd name="connsiteX2" fmla="*/ 149842 w 604804"/>
              <a:gd name="connsiteY2" fmla="*/ 120448 h 164193"/>
              <a:gd name="connsiteX3" fmla="*/ 603032 w 604804"/>
              <a:gd name="connsiteY3" fmla="*/ 36227 h 164193"/>
              <a:gd name="connsiteX4" fmla="*/ 310263 w 604804"/>
              <a:gd name="connsiteY4" fmla="*/ 132 h 164193"/>
              <a:gd name="connsiteX5" fmla="*/ 390474 w 604804"/>
              <a:gd name="connsiteY5" fmla="*/ 24195 h 164193"/>
              <a:gd name="connsiteX6" fmla="*/ 410526 w 604804"/>
              <a:gd name="connsiteY6" fmla="*/ 28206 h 164193"/>
              <a:gd name="connsiteX7" fmla="*/ 93695 w 604804"/>
              <a:gd name="connsiteY7" fmla="*/ 144511 h 164193"/>
              <a:gd name="connsiteX8" fmla="*/ 21505 w 604804"/>
              <a:gd name="connsiteY8" fmla="*/ 156543 h 1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804" h="164193">
                <a:moveTo>
                  <a:pt x="21505" y="156543"/>
                </a:moveTo>
                <a:cubicBezTo>
                  <a:pt x="78321" y="142506"/>
                  <a:pt x="413200" y="66306"/>
                  <a:pt x="434589" y="60290"/>
                </a:cubicBezTo>
                <a:cubicBezTo>
                  <a:pt x="455979" y="54274"/>
                  <a:pt x="121768" y="124458"/>
                  <a:pt x="149842" y="120448"/>
                </a:cubicBezTo>
                <a:cubicBezTo>
                  <a:pt x="177916" y="116438"/>
                  <a:pt x="576295" y="56280"/>
                  <a:pt x="603032" y="36227"/>
                </a:cubicBezTo>
                <a:cubicBezTo>
                  <a:pt x="629769" y="16174"/>
                  <a:pt x="345689" y="2137"/>
                  <a:pt x="310263" y="132"/>
                </a:cubicBezTo>
                <a:cubicBezTo>
                  <a:pt x="274837" y="-1873"/>
                  <a:pt x="373764" y="19516"/>
                  <a:pt x="390474" y="24195"/>
                </a:cubicBezTo>
                <a:cubicBezTo>
                  <a:pt x="407185" y="28874"/>
                  <a:pt x="459989" y="8153"/>
                  <a:pt x="410526" y="28206"/>
                </a:cubicBezTo>
                <a:cubicBezTo>
                  <a:pt x="361063" y="48259"/>
                  <a:pt x="155858" y="124458"/>
                  <a:pt x="93695" y="144511"/>
                </a:cubicBezTo>
                <a:cubicBezTo>
                  <a:pt x="31532" y="164564"/>
                  <a:pt x="-35311" y="170580"/>
                  <a:pt x="21505" y="156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7C4A946-C378-5321-3821-30FD2BE1E6B3}"/>
              </a:ext>
            </a:extLst>
          </p:cNvPr>
          <p:cNvSpPr/>
          <p:nvPr/>
        </p:nvSpPr>
        <p:spPr>
          <a:xfrm>
            <a:off x="11246955" y="2612101"/>
            <a:ext cx="675698" cy="1023132"/>
          </a:xfrm>
          <a:custGeom>
            <a:avLst/>
            <a:gdLst>
              <a:gd name="connsiteX0" fmla="*/ 664308 w 675698"/>
              <a:gd name="connsiteY0" fmla="*/ 2762 h 1023132"/>
              <a:gd name="connsiteX1" fmla="*/ 664308 w 675698"/>
              <a:gd name="connsiteY1" fmla="*/ 399804 h 1023132"/>
              <a:gd name="connsiteX2" fmla="*/ 592119 w 675698"/>
              <a:gd name="connsiteY2" fmla="*/ 708615 h 1023132"/>
              <a:gd name="connsiteX3" fmla="*/ 608161 w 675698"/>
              <a:gd name="connsiteY3" fmla="*/ 628404 h 1023132"/>
              <a:gd name="connsiteX4" fmla="*/ 507898 w 675698"/>
              <a:gd name="connsiteY4" fmla="*/ 828931 h 1023132"/>
              <a:gd name="connsiteX5" fmla="*/ 14603 w 675698"/>
              <a:gd name="connsiteY5" fmla="*/ 1021436 h 1023132"/>
              <a:gd name="connsiteX6" fmla="*/ 138929 w 675698"/>
              <a:gd name="connsiteY6" fmla="*/ 921173 h 1023132"/>
              <a:gd name="connsiteX7" fmla="*/ 227161 w 675698"/>
              <a:gd name="connsiteY7" fmla="*/ 889088 h 1023132"/>
              <a:gd name="connsiteX8" fmla="*/ 487845 w 675698"/>
              <a:gd name="connsiteY8" fmla="*/ 776794 h 1023132"/>
              <a:gd name="connsiteX9" fmla="*/ 556024 w 675698"/>
              <a:gd name="connsiteY9" fmla="*/ 612362 h 1023132"/>
              <a:gd name="connsiteX10" fmla="*/ 664308 w 675698"/>
              <a:gd name="connsiteY10" fmla="*/ 2762 h 10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98" h="1023132">
                <a:moveTo>
                  <a:pt x="664308" y="2762"/>
                </a:moveTo>
                <a:cubicBezTo>
                  <a:pt x="682355" y="-32664"/>
                  <a:pt x="676340" y="282162"/>
                  <a:pt x="664308" y="399804"/>
                </a:cubicBezTo>
                <a:cubicBezTo>
                  <a:pt x="652276" y="517446"/>
                  <a:pt x="601477" y="670515"/>
                  <a:pt x="592119" y="708615"/>
                </a:cubicBezTo>
                <a:cubicBezTo>
                  <a:pt x="582761" y="746715"/>
                  <a:pt x="622198" y="608351"/>
                  <a:pt x="608161" y="628404"/>
                </a:cubicBezTo>
                <a:cubicBezTo>
                  <a:pt x="594124" y="648457"/>
                  <a:pt x="606824" y="763426"/>
                  <a:pt x="507898" y="828931"/>
                </a:cubicBezTo>
                <a:cubicBezTo>
                  <a:pt x="408972" y="894436"/>
                  <a:pt x="76098" y="1006062"/>
                  <a:pt x="14603" y="1021436"/>
                </a:cubicBezTo>
                <a:cubicBezTo>
                  <a:pt x="-46892" y="1036810"/>
                  <a:pt x="103503" y="943231"/>
                  <a:pt x="138929" y="921173"/>
                </a:cubicBezTo>
                <a:cubicBezTo>
                  <a:pt x="174355" y="899115"/>
                  <a:pt x="169008" y="913151"/>
                  <a:pt x="227161" y="889088"/>
                </a:cubicBezTo>
                <a:cubicBezTo>
                  <a:pt x="285314" y="865025"/>
                  <a:pt x="433034" y="822915"/>
                  <a:pt x="487845" y="776794"/>
                </a:cubicBezTo>
                <a:cubicBezTo>
                  <a:pt x="542655" y="730673"/>
                  <a:pt x="525277" y="745378"/>
                  <a:pt x="556024" y="612362"/>
                </a:cubicBezTo>
                <a:cubicBezTo>
                  <a:pt x="586771" y="479346"/>
                  <a:pt x="646261" y="38188"/>
                  <a:pt x="664308" y="2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A5201604-124E-3B4D-1F42-E3C7E885F4A8}"/>
              </a:ext>
            </a:extLst>
          </p:cNvPr>
          <p:cNvSpPr/>
          <p:nvPr/>
        </p:nvSpPr>
        <p:spPr>
          <a:xfrm>
            <a:off x="10457114" y="3493077"/>
            <a:ext cx="1070102" cy="242640"/>
          </a:xfrm>
          <a:custGeom>
            <a:avLst/>
            <a:gdLst>
              <a:gd name="connsiteX0" fmla="*/ 6349 w 1070102"/>
              <a:gd name="connsiteY0" fmla="*/ 24155 h 242640"/>
              <a:gd name="connsiteX1" fmla="*/ 66507 w 1070102"/>
              <a:gd name="connsiteY1" fmla="*/ 28165 h 242640"/>
              <a:gd name="connsiteX2" fmla="*/ 551781 w 1070102"/>
              <a:gd name="connsiteY2" fmla="*/ 88323 h 242640"/>
              <a:gd name="connsiteX3" fmla="*/ 299118 w 1070102"/>
              <a:gd name="connsiteY3" fmla="*/ 100355 h 242640"/>
              <a:gd name="connsiteX4" fmla="*/ 1061118 w 1070102"/>
              <a:gd name="connsiteY4" fmla="*/ 91 h 242640"/>
              <a:gd name="connsiteX5" fmla="*/ 688139 w 1070102"/>
              <a:gd name="connsiteY5" fmla="*/ 120407 h 242640"/>
              <a:gd name="connsiteX6" fmla="*/ 250991 w 1070102"/>
              <a:gd name="connsiteY6" fmla="*/ 240723 h 242640"/>
              <a:gd name="connsiteX7" fmla="*/ 6349 w 1070102"/>
              <a:gd name="connsiteY7" fmla="*/ 24155 h 24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102" h="242640">
                <a:moveTo>
                  <a:pt x="6349" y="24155"/>
                </a:moveTo>
                <a:cubicBezTo>
                  <a:pt x="-24398" y="-11271"/>
                  <a:pt x="66507" y="28165"/>
                  <a:pt x="66507" y="28165"/>
                </a:cubicBezTo>
                <a:cubicBezTo>
                  <a:pt x="157412" y="38860"/>
                  <a:pt x="513013" y="76291"/>
                  <a:pt x="551781" y="88323"/>
                </a:cubicBezTo>
                <a:cubicBezTo>
                  <a:pt x="590550" y="100355"/>
                  <a:pt x="214229" y="115060"/>
                  <a:pt x="299118" y="100355"/>
                </a:cubicBezTo>
                <a:cubicBezTo>
                  <a:pt x="384007" y="85650"/>
                  <a:pt x="996281" y="-3251"/>
                  <a:pt x="1061118" y="91"/>
                </a:cubicBezTo>
                <a:cubicBezTo>
                  <a:pt x="1125955" y="3433"/>
                  <a:pt x="823160" y="80302"/>
                  <a:pt x="688139" y="120407"/>
                </a:cubicBezTo>
                <a:cubicBezTo>
                  <a:pt x="553118" y="160512"/>
                  <a:pt x="362617" y="257433"/>
                  <a:pt x="250991" y="240723"/>
                </a:cubicBezTo>
                <a:cubicBezTo>
                  <a:pt x="139365" y="224013"/>
                  <a:pt x="37096" y="59581"/>
                  <a:pt x="6349" y="24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1296621-5E77-6939-B8A5-0823CE45374E}"/>
              </a:ext>
            </a:extLst>
          </p:cNvPr>
          <p:cNvSpPr/>
          <p:nvPr/>
        </p:nvSpPr>
        <p:spPr>
          <a:xfrm>
            <a:off x="10403114" y="2666065"/>
            <a:ext cx="1165025" cy="121266"/>
          </a:xfrm>
          <a:custGeom>
            <a:avLst/>
            <a:gdLst>
              <a:gd name="connsiteX0" fmla="*/ 191 w 1165025"/>
              <a:gd name="connsiteY0" fmla="*/ 121251 h 121266"/>
              <a:gd name="connsiteX1" fmla="*/ 569686 w 1165025"/>
              <a:gd name="connsiteY1" fmla="*/ 8956 h 121266"/>
              <a:gd name="connsiteX2" fmla="*/ 1163244 w 1165025"/>
              <a:gd name="connsiteY2" fmla="*/ 105209 h 121266"/>
              <a:gd name="connsiteX3" fmla="*/ 766202 w 1165025"/>
              <a:gd name="connsiteY3" fmla="*/ 53072 h 121266"/>
              <a:gd name="connsiteX4" fmla="*/ 333065 w 1165025"/>
              <a:gd name="connsiteY4" fmla="*/ 4946 h 121266"/>
              <a:gd name="connsiteX5" fmla="*/ 629844 w 1165025"/>
              <a:gd name="connsiteY5" fmla="*/ 16977 h 121266"/>
              <a:gd name="connsiteX6" fmla="*/ 191 w 1165025"/>
              <a:gd name="connsiteY6" fmla="*/ 121251 h 12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025" h="121266">
                <a:moveTo>
                  <a:pt x="191" y="121251"/>
                </a:moveTo>
                <a:cubicBezTo>
                  <a:pt x="-9835" y="119914"/>
                  <a:pt x="375844" y="11630"/>
                  <a:pt x="569686" y="8956"/>
                </a:cubicBezTo>
                <a:cubicBezTo>
                  <a:pt x="763528" y="6282"/>
                  <a:pt x="1130491" y="97856"/>
                  <a:pt x="1163244" y="105209"/>
                </a:cubicBezTo>
                <a:cubicBezTo>
                  <a:pt x="1195997" y="112562"/>
                  <a:pt x="766202" y="53072"/>
                  <a:pt x="766202" y="53072"/>
                </a:cubicBezTo>
                <a:lnTo>
                  <a:pt x="333065" y="4946"/>
                </a:lnTo>
                <a:cubicBezTo>
                  <a:pt x="310339" y="-1070"/>
                  <a:pt x="683986" y="-5749"/>
                  <a:pt x="629844" y="16977"/>
                </a:cubicBezTo>
                <a:cubicBezTo>
                  <a:pt x="575702" y="39703"/>
                  <a:pt x="10217" y="122588"/>
                  <a:pt x="191" y="12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378C5D5-10B7-BCE3-1DED-C8E76B2DAE05}"/>
              </a:ext>
            </a:extLst>
          </p:cNvPr>
          <p:cNvSpPr/>
          <p:nvPr/>
        </p:nvSpPr>
        <p:spPr>
          <a:xfrm>
            <a:off x="11867017" y="3409357"/>
            <a:ext cx="285638" cy="1700215"/>
          </a:xfrm>
          <a:custGeom>
            <a:avLst/>
            <a:gdLst>
              <a:gd name="connsiteX0" fmla="*/ 120446 w 285638"/>
              <a:gd name="connsiteY0" fmla="*/ 7611 h 1700215"/>
              <a:gd name="connsiteX1" fmla="*/ 216699 w 285638"/>
              <a:gd name="connsiteY1" fmla="*/ 448769 h 1700215"/>
              <a:gd name="connsiteX2" fmla="*/ 104404 w 285638"/>
              <a:gd name="connsiteY2" fmla="*/ 934043 h 1700215"/>
              <a:gd name="connsiteX3" fmla="*/ 184615 w 285638"/>
              <a:gd name="connsiteY3" fmla="*/ 785654 h 1700215"/>
              <a:gd name="connsiteX4" fmla="*/ 72320 w 285638"/>
              <a:gd name="connsiteY4" fmla="*/ 1395254 h 1700215"/>
              <a:gd name="connsiteX5" fmla="*/ 124457 w 285638"/>
              <a:gd name="connsiteY5" fmla="*/ 1363169 h 1700215"/>
              <a:gd name="connsiteX6" fmla="*/ 130 w 285638"/>
              <a:gd name="connsiteY6" fmla="*/ 1700054 h 1700215"/>
              <a:gd name="connsiteX7" fmla="*/ 104404 w 285638"/>
              <a:gd name="connsiteY7" fmla="*/ 1315043 h 1700215"/>
              <a:gd name="connsiteX8" fmla="*/ 276857 w 285638"/>
              <a:gd name="connsiteY8" fmla="*/ 464811 h 1700215"/>
              <a:gd name="connsiteX9" fmla="*/ 248783 w 285638"/>
              <a:gd name="connsiteY9" fmla="*/ 829769 h 1700215"/>
              <a:gd name="connsiteX10" fmla="*/ 120446 w 285638"/>
              <a:gd name="connsiteY10" fmla="*/ 7611 h 170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8" h="1700215">
                <a:moveTo>
                  <a:pt x="120446" y="7611"/>
                </a:moveTo>
                <a:cubicBezTo>
                  <a:pt x="115099" y="-55889"/>
                  <a:pt x="219373" y="294364"/>
                  <a:pt x="216699" y="448769"/>
                </a:cubicBezTo>
                <a:cubicBezTo>
                  <a:pt x="214025" y="603174"/>
                  <a:pt x="109751" y="877896"/>
                  <a:pt x="104404" y="934043"/>
                </a:cubicBezTo>
                <a:cubicBezTo>
                  <a:pt x="99057" y="990191"/>
                  <a:pt x="189962" y="708786"/>
                  <a:pt x="184615" y="785654"/>
                </a:cubicBezTo>
                <a:cubicBezTo>
                  <a:pt x="179268" y="862523"/>
                  <a:pt x="82346" y="1299002"/>
                  <a:pt x="72320" y="1395254"/>
                </a:cubicBezTo>
                <a:cubicBezTo>
                  <a:pt x="62294" y="1491506"/>
                  <a:pt x="136489" y="1312369"/>
                  <a:pt x="124457" y="1363169"/>
                </a:cubicBezTo>
                <a:cubicBezTo>
                  <a:pt x="112425" y="1413969"/>
                  <a:pt x="3472" y="1708075"/>
                  <a:pt x="130" y="1700054"/>
                </a:cubicBezTo>
                <a:cubicBezTo>
                  <a:pt x="-3212" y="1692033"/>
                  <a:pt x="58283" y="1520917"/>
                  <a:pt x="104404" y="1315043"/>
                </a:cubicBezTo>
                <a:cubicBezTo>
                  <a:pt x="150525" y="1109169"/>
                  <a:pt x="252794" y="545690"/>
                  <a:pt x="276857" y="464811"/>
                </a:cubicBezTo>
                <a:cubicBezTo>
                  <a:pt x="300920" y="383932"/>
                  <a:pt x="270172" y="904632"/>
                  <a:pt x="248783" y="829769"/>
                </a:cubicBezTo>
                <a:cubicBezTo>
                  <a:pt x="227394" y="754906"/>
                  <a:pt x="125793" y="71111"/>
                  <a:pt x="120446" y="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10856F5-F520-0B4D-6ECD-BF40E9DEE5EF}"/>
              </a:ext>
            </a:extLst>
          </p:cNvPr>
          <p:cNvSpPr/>
          <p:nvPr/>
        </p:nvSpPr>
        <p:spPr>
          <a:xfrm>
            <a:off x="10947177" y="4981071"/>
            <a:ext cx="944101" cy="1050205"/>
          </a:xfrm>
          <a:custGeom>
            <a:avLst/>
            <a:gdLst>
              <a:gd name="connsiteX0" fmla="*/ 944034 w 944101"/>
              <a:gd name="connsiteY0" fmla="*/ 3 h 1050205"/>
              <a:gd name="connsiteX1" fmla="*/ 294328 w 944101"/>
              <a:gd name="connsiteY1" fmla="*/ 481266 h 1050205"/>
              <a:gd name="connsiteX2" fmla="*/ 591107 w 944101"/>
              <a:gd name="connsiteY2" fmla="*/ 276729 h 1050205"/>
              <a:gd name="connsiteX3" fmla="*/ 1560 w 944101"/>
              <a:gd name="connsiteY3" fmla="*/ 1042740 h 1050205"/>
              <a:gd name="connsiteX4" fmla="*/ 422665 w 944101"/>
              <a:gd name="connsiteY4" fmla="*/ 641687 h 1050205"/>
              <a:gd name="connsiteX5" fmla="*/ 542981 w 944101"/>
              <a:gd name="connsiteY5" fmla="*/ 232613 h 1050205"/>
              <a:gd name="connsiteX6" fmla="*/ 250212 w 944101"/>
              <a:gd name="connsiteY6" fmla="*/ 473245 h 1050205"/>
              <a:gd name="connsiteX7" fmla="*/ 944034 w 944101"/>
              <a:gd name="connsiteY7" fmla="*/ 3 h 10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101" h="1050205">
                <a:moveTo>
                  <a:pt x="944034" y="3"/>
                </a:moveTo>
                <a:cubicBezTo>
                  <a:pt x="951387" y="1340"/>
                  <a:pt x="353149" y="435145"/>
                  <a:pt x="294328" y="481266"/>
                </a:cubicBezTo>
                <a:cubicBezTo>
                  <a:pt x="235507" y="527387"/>
                  <a:pt x="639902" y="183150"/>
                  <a:pt x="591107" y="276729"/>
                </a:cubicBezTo>
                <a:cubicBezTo>
                  <a:pt x="542312" y="370308"/>
                  <a:pt x="29634" y="981914"/>
                  <a:pt x="1560" y="1042740"/>
                </a:cubicBezTo>
                <a:cubicBezTo>
                  <a:pt x="-26514" y="1103566"/>
                  <a:pt x="332428" y="776708"/>
                  <a:pt x="422665" y="641687"/>
                </a:cubicBezTo>
                <a:cubicBezTo>
                  <a:pt x="512902" y="506666"/>
                  <a:pt x="571723" y="260687"/>
                  <a:pt x="542981" y="232613"/>
                </a:cubicBezTo>
                <a:cubicBezTo>
                  <a:pt x="514239" y="204539"/>
                  <a:pt x="188049" y="505998"/>
                  <a:pt x="250212" y="473245"/>
                </a:cubicBezTo>
                <a:cubicBezTo>
                  <a:pt x="312375" y="440492"/>
                  <a:pt x="936681" y="-1334"/>
                  <a:pt x="94403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8A553DA-4A7F-059A-9CEA-91ADBDCF72AD}"/>
              </a:ext>
            </a:extLst>
          </p:cNvPr>
          <p:cNvSpPr/>
          <p:nvPr/>
        </p:nvSpPr>
        <p:spPr>
          <a:xfrm>
            <a:off x="9587929" y="5181405"/>
            <a:ext cx="1556387" cy="420803"/>
          </a:xfrm>
          <a:custGeom>
            <a:avLst/>
            <a:gdLst>
              <a:gd name="connsiteX0" fmla="*/ 17282 w 1556387"/>
              <a:gd name="connsiteY0" fmla="*/ 248848 h 420803"/>
              <a:gd name="connsiteX1" fmla="*/ 839439 w 1556387"/>
              <a:gd name="connsiteY1" fmla="*/ 204732 h 420803"/>
              <a:gd name="connsiteX2" fmla="*/ 522608 w 1556387"/>
              <a:gd name="connsiteY2" fmla="*/ 268900 h 420803"/>
              <a:gd name="connsiteX3" fmla="*/ 1553313 w 1556387"/>
              <a:gd name="connsiteY3" fmla="*/ 195 h 420803"/>
              <a:gd name="connsiteX4" fmla="*/ 831418 w 1556387"/>
              <a:gd name="connsiteY4" fmla="*/ 228795 h 420803"/>
              <a:gd name="connsiteX5" fmla="*/ 570734 w 1556387"/>
              <a:gd name="connsiteY5" fmla="*/ 413279 h 420803"/>
              <a:gd name="connsiteX6" fmla="*/ 590787 w 1556387"/>
              <a:gd name="connsiteY6" fmla="*/ 381195 h 420803"/>
              <a:gd name="connsiteX7" fmla="*/ 306039 w 1556387"/>
              <a:gd name="connsiteY7" fmla="*/ 345100 h 420803"/>
              <a:gd name="connsiteX8" fmla="*/ 17282 w 1556387"/>
              <a:gd name="connsiteY8" fmla="*/ 248848 h 42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387" h="420803">
                <a:moveTo>
                  <a:pt x="17282" y="248848"/>
                </a:moveTo>
                <a:cubicBezTo>
                  <a:pt x="106182" y="225453"/>
                  <a:pt x="755218" y="201390"/>
                  <a:pt x="839439" y="204732"/>
                </a:cubicBezTo>
                <a:cubicBezTo>
                  <a:pt x="923660" y="208074"/>
                  <a:pt x="403629" y="302989"/>
                  <a:pt x="522608" y="268900"/>
                </a:cubicBezTo>
                <a:cubicBezTo>
                  <a:pt x="641587" y="234811"/>
                  <a:pt x="1501845" y="6879"/>
                  <a:pt x="1553313" y="195"/>
                </a:cubicBezTo>
                <a:cubicBezTo>
                  <a:pt x="1604781" y="-6489"/>
                  <a:pt x="995181" y="159948"/>
                  <a:pt x="831418" y="228795"/>
                </a:cubicBezTo>
                <a:cubicBezTo>
                  <a:pt x="667655" y="297642"/>
                  <a:pt x="610839" y="387879"/>
                  <a:pt x="570734" y="413279"/>
                </a:cubicBezTo>
                <a:cubicBezTo>
                  <a:pt x="530629" y="438679"/>
                  <a:pt x="634903" y="392558"/>
                  <a:pt x="590787" y="381195"/>
                </a:cubicBezTo>
                <a:cubicBezTo>
                  <a:pt x="546671" y="369832"/>
                  <a:pt x="405634" y="363147"/>
                  <a:pt x="306039" y="345100"/>
                </a:cubicBezTo>
                <a:cubicBezTo>
                  <a:pt x="206444" y="327053"/>
                  <a:pt x="-71618" y="272243"/>
                  <a:pt x="17282" y="248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645C49E1-AB25-414F-68D3-D5C1C1233ED9}"/>
              </a:ext>
            </a:extLst>
          </p:cNvPr>
          <p:cNvSpPr/>
          <p:nvPr/>
        </p:nvSpPr>
        <p:spPr>
          <a:xfrm>
            <a:off x="9119937" y="5438274"/>
            <a:ext cx="2000675" cy="604597"/>
          </a:xfrm>
          <a:custGeom>
            <a:avLst/>
            <a:gdLst>
              <a:gd name="connsiteX0" fmla="*/ 0 w 2000675"/>
              <a:gd name="connsiteY0" fmla="*/ 0 h 604597"/>
              <a:gd name="connsiteX1" fmla="*/ 64168 w 2000675"/>
              <a:gd name="connsiteY1" fmla="*/ 28073 h 604597"/>
              <a:gd name="connsiteX2" fmla="*/ 1203158 w 2000675"/>
              <a:gd name="connsiteY2" fmla="*/ 577515 h 604597"/>
              <a:gd name="connsiteX3" fmla="*/ 786063 w 2000675"/>
              <a:gd name="connsiteY3" fmla="*/ 525379 h 604597"/>
              <a:gd name="connsiteX4" fmla="*/ 1985210 w 2000675"/>
              <a:gd name="connsiteY4" fmla="*/ 569494 h 604597"/>
              <a:gd name="connsiteX5" fmla="*/ 1435768 w 2000675"/>
              <a:gd name="connsiteY5" fmla="*/ 597568 h 604597"/>
              <a:gd name="connsiteX6" fmla="*/ 978568 w 2000675"/>
              <a:gd name="connsiteY6" fmla="*/ 517358 h 604597"/>
              <a:gd name="connsiteX7" fmla="*/ 721895 w 2000675"/>
              <a:gd name="connsiteY7" fmla="*/ 244642 h 604597"/>
              <a:gd name="connsiteX8" fmla="*/ 1030705 w 2000675"/>
              <a:gd name="connsiteY8" fmla="*/ 449179 h 604597"/>
              <a:gd name="connsiteX9" fmla="*/ 0 w 2000675"/>
              <a:gd name="connsiteY9" fmla="*/ 0 h 6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0675" h="604597">
                <a:moveTo>
                  <a:pt x="0" y="0"/>
                </a:moveTo>
                <a:lnTo>
                  <a:pt x="64168" y="28073"/>
                </a:lnTo>
                <a:cubicBezTo>
                  <a:pt x="264694" y="124326"/>
                  <a:pt x="1082842" y="494631"/>
                  <a:pt x="1203158" y="577515"/>
                </a:cubicBezTo>
                <a:cubicBezTo>
                  <a:pt x="1323474" y="660399"/>
                  <a:pt x="655721" y="526716"/>
                  <a:pt x="786063" y="525379"/>
                </a:cubicBezTo>
                <a:cubicBezTo>
                  <a:pt x="916405" y="524042"/>
                  <a:pt x="1876926" y="557462"/>
                  <a:pt x="1985210" y="569494"/>
                </a:cubicBezTo>
                <a:cubicBezTo>
                  <a:pt x="2093494" y="581526"/>
                  <a:pt x="1603542" y="606257"/>
                  <a:pt x="1435768" y="597568"/>
                </a:cubicBezTo>
                <a:cubicBezTo>
                  <a:pt x="1267994" y="588879"/>
                  <a:pt x="1097547" y="576179"/>
                  <a:pt x="978568" y="517358"/>
                </a:cubicBezTo>
                <a:cubicBezTo>
                  <a:pt x="859589" y="458537"/>
                  <a:pt x="713206" y="256005"/>
                  <a:pt x="721895" y="244642"/>
                </a:cubicBezTo>
                <a:cubicBezTo>
                  <a:pt x="730585" y="233279"/>
                  <a:pt x="1151689" y="487947"/>
                  <a:pt x="1030705" y="449179"/>
                </a:cubicBezTo>
                <a:cubicBezTo>
                  <a:pt x="909721" y="410411"/>
                  <a:pt x="161089" y="7018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0D73A050-F6AD-A4D4-F8CF-7286321D3C67}"/>
              </a:ext>
            </a:extLst>
          </p:cNvPr>
          <p:cNvSpPr/>
          <p:nvPr/>
        </p:nvSpPr>
        <p:spPr>
          <a:xfrm>
            <a:off x="8524111" y="3982446"/>
            <a:ext cx="581239" cy="1373929"/>
          </a:xfrm>
          <a:custGeom>
            <a:avLst/>
            <a:gdLst>
              <a:gd name="connsiteX0" fmla="*/ 122584 w 581239"/>
              <a:gd name="connsiteY0" fmla="*/ 7 h 1373929"/>
              <a:gd name="connsiteX1" fmla="*/ 94510 w 581239"/>
              <a:gd name="connsiteY1" fmla="*/ 288765 h 1373929"/>
              <a:gd name="connsiteX2" fmla="*/ 371236 w 581239"/>
              <a:gd name="connsiteY2" fmla="*/ 693828 h 1373929"/>
              <a:gd name="connsiteX3" fmla="*/ 283005 w 581239"/>
              <a:gd name="connsiteY3" fmla="*/ 701849 h 1373929"/>
              <a:gd name="connsiteX4" fmla="*/ 579784 w 581239"/>
              <a:gd name="connsiteY4" fmla="*/ 1371607 h 1373929"/>
              <a:gd name="connsiteX5" fmla="*/ 383268 w 581239"/>
              <a:gd name="connsiteY5" fmla="*/ 898365 h 1373929"/>
              <a:gd name="connsiteX6" fmla="*/ 86489 w 581239"/>
              <a:gd name="connsiteY6" fmla="*/ 264701 h 1373929"/>
              <a:gd name="connsiteX7" fmla="*/ 142636 w 581239"/>
              <a:gd name="connsiteY7" fmla="*/ 517365 h 1373929"/>
              <a:gd name="connsiteX8" fmla="*/ 10289 w 581239"/>
              <a:gd name="connsiteY8" fmla="*/ 140375 h 1373929"/>
              <a:gd name="connsiteX9" fmla="*/ 18310 w 581239"/>
              <a:gd name="connsiteY9" fmla="*/ 296786 h 1373929"/>
              <a:gd name="connsiteX10" fmla="*/ 122584 w 581239"/>
              <a:gd name="connsiteY10" fmla="*/ 7 h 13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239" h="1373929">
                <a:moveTo>
                  <a:pt x="122584" y="7"/>
                </a:moveTo>
                <a:cubicBezTo>
                  <a:pt x="135284" y="-1330"/>
                  <a:pt x="53068" y="173128"/>
                  <a:pt x="94510" y="288765"/>
                </a:cubicBezTo>
                <a:cubicBezTo>
                  <a:pt x="135952" y="404402"/>
                  <a:pt x="339820" y="624981"/>
                  <a:pt x="371236" y="693828"/>
                </a:cubicBezTo>
                <a:cubicBezTo>
                  <a:pt x="402652" y="762675"/>
                  <a:pt x="248247" y="588886"/>
                  <a:pt x="283005" y="701849"/>
                </a:cubicBezTo>
                <a:cubicBezTo>
                  <a:pt x="317763" y="814812"/>
                  <a:pt x="563074" y="1338854"/>
                  <a:pt x="579784" y="1371607"/>
                </a:cubicBezTo>
                <a:cubicBezTo>
                  <a:pt x="596494" y="1404360"/>
                  <a:pt x="465484" y="1082849"/>
                  <a:pt x="383268" y="898365"/>
                </a:cubicBezTo>
                <a:cubicBezTo>
                  <a:pt x="301052" y="713881"/>
                  <a:pt x="126594" y="328201"/>
                  <a:pt x="86489" y="264701"/>
                </a:cubicBezTo>
                <a:cubicBezTo>
                  <a:pt x="46384" y="201201"/>
                  <a:pt x="155336" y="538086"/>
                  <a:pt x="142636" y="517365"/>
                </a:cubicBezTo>
                <a:cubicBezTo>
                  <a:pt x="129936" y="496644"/>
                  <a:pt x="31010" y="177138"/>
                  <a:pt x="10289" y="140375"/>
                </a:cubicBezTo>
                <a:cubicBezTo>
                  <a:pt x="-10432" y="103612"/>
                  <a:pt x="4273" y="318844"/>
                  <a:pt x="18310" y="296786"/>
                </a:cubicBezTo>
                <a:cubicBezTo>
                  <a:pt x="32347" y="274728"/>
                  <a:pt x="109884" y="1344"/>
                  <a:pt x="12258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DF431F0-A1A8-F27A-CDA0-2D2FA9B88B0F}"/>
              </a:ext>
            </a:extLst>
          </p:cNvPr>
          <p:cNvSpPr/>
          <p:nvPr/>
        </p:nvSpPr>
        <p:spPr>
          <a:xfrm>
            <a:off x="8937906" y="5366131"/>
            <a:ext cx="1103734" cy="673778"/>
          </a:xfrm>
          <a:custGeom>
            <a:avLst/>
            <a:gdLst>
              <a:gd name="connsiteX0" fmla="*/ 5568 w 1103734"/>
              <a:gd name="connsiteY0" fmla="*/ 3964 h 673778"/>
              <a:gd name="connsiteX1" fmla="*/ 174010 w 1103734"/>
              <a:gd name="connsiteY1" fmla="*/ 100216 h 673778"/>
              <a:gd name="connsiteX2" fmla="*/ 1096431 w 1103734"/>
              <a:gd name="connsiteY2" fmla="*/ 657680 h 673778"/>
              <a:gd name="connsiteX3" fmla="*/ 619178 w 1103734"/>
              <a:gd name="connsiteY3" fmla="*/ 533353 h 673778"/>
              <a:gd name="connsiteX4" fmla="*/ 875852 w 1103734"/>
              <a:gd name="connsiteY4" fmla="*/ 641637 h 673778"/>
              <a:gd name="connsiteX5" fmla="*/ 426673 w 1103734"/>
              <a:gd name="connsiteY5" fmla="*/ 264648 h 673778"/>
              <a:gd name="connsiteX6" fmla="*/ 5568 w 1103734"/>
              <a:gd name="connsiteY6" fmla="*/ 3964 h 6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734" h="673778">
                <a:moveTo>
                  <a:pt x="5568" y="3964"/>
                </a:moveTo>
                <a:cubicBezTo>
                  <a:pt x="-36543" y="-23441"/>
                  <a:pt x="174010" y="100216"/>
                  <a:pt x="174010" y="100216"/>
                </a:cubicBezTo>
                <a:cubicBezTo>
                  <a:pt x="355820" y="209169"/>
                  <a:pt x="1022236" y="585491"/>
                  <a:pt x="1096431" y="657680"/>
                </a:cubicBezTo>
                <a:cubicBezTo>
                  <a:pt x="1170626" y="729869"/>
                  <a:pt x="655941" y="536027"/>
                  <a:pt x="619178" y="533353"/>
                </a:cubicBezTo>
                <a:cubicBezTo>
                  <a:pt x="582415" y="530679"/>
                  <a:pt x="907936" y="686421"/>
                  <a:pt x="875852" y="641637"/>
                </a:cubicBezTo>
                <a:cubicBezTo>
                  <a:pt x="843768" y="596853"/>
                  <a:pt x="565036" y="371595"/>
                  <a:pt x="426673" y="264648"/>
                </a:cubicBezTo>
                <a:cubicBezTo>
                  <a:pt x="288310" y="157701"/>
                  <a:pt x="47679" y="31369"/>
                  <a:pt x="5568" y="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619C79B-F8A2-D465-AA16-2A51E2D95052}"/>
              </a:ext>
            </a:extLst>
          </p:cNvPr>
          <p:cNvSpPr/>
          <p:nvPr/>
        </p:nvSpPr>
        <p:spPr>
          <a:xfrm>
            <a:off x="7899751" y="3328437"/>
            <a:ext cx="690883" cy="1544692"/>
          </a:xfrm>
          <a:custGeom>
            <a:avLst/>
            <a:gdLst>
              <a:gd name="connsiteX0" fmla="*/ 558449 w 690883"/>
              <a:gd name="connsiteY0" fmla="*/ 12331 h 1544692"/>
              <a:gd name="connsiteX1" fmla="*/ 285733 w 690883"/>
              <a:gd name="connsiteY1" fmla="*/ 72489 h 1544692"/>
              <a:gd name="connsiteX2" fmla="*/ 117291 w 690883"/>
              <a:gd name="connsiteY2" fmla="*/ 152700 h 1544692"/>
              <a:gd name="connsiteX3" fmla="*/ 241617 w 690883"/>
              <a:gd name="connsiteY3" fmla="*/ 184784 h 1544692"/>
              <a:gd name="connsiteX4" fmla="*/ 241617 w 690883"/>
              <a:gd name="connsiteY4" fmla="*/ 505626 h 1544692"/>
              <a:gd name="connsiteX5" fmla="*/ 229586 w 690883"/>
              <a:gd name="connsiteY5" fmla="*/ 501616 h 1544692"/>
              <a:gd name="connsiteX6" fmla="*/ 269691 w 690883"/>
              <a:gd name="connsiteY6" fmla="*/ 573805 h 1544692"/>
              <a:gd name="connsiteX7" fmla="*/ 550428 w 690883"/>
              <a:gd name="connsiteY7" fmla="*/ 866574 h 1544692"/>
              <a:gd name="connsiteX8" fmla="*/ 550428 w 690883"/>
              <a:gd name="connsiteY8" fmla="*/ 946784 h 1544692"/>
              <a:gd name="connsiteX9" fmla="*/ 614596 w 690883"/>
              <a:gd name="connsiteY9" fmla="*/ 1111216 h 1544692"/>
              <a:gd name="connsiteX10" fmla="*/ 682775 w 690883"/>
              <a:gd name="connsiteY10" fmla="*/ 1544352 h 1544692"/>
              <a:gd name="connsiteX11" fmla="*/ 614596 w 690883"/>
              <a:gd name="connsiteY11" fmla="*/ 1035016 h 1544692"/>
              <a:gd name="connsiteX12" fmla="*/ 17028 w 690883"/>
              <a:gd name="connsiteY12" fmla="*/ 232910 h 1544692"/>
              <a:gd name="connsiteX13" fmla="*/ 165417 w 690883"/>
              <a:gd name="connsiteY13" fmla="*/ 349216 h 1544692"/>
              <a:gd name="connsiteX14" fmla="*/ 189481 w 690883"/>
              <a:gd name="connsiteY14" fmla="*/ 96552 h 1544692"/>
              <a:gd name="connsiteX15" fmla="*/ 622617 w 690883"/>
              <a:gd name="connsiteY15" fmla="*/ 4310 h 1544692"/>
              <a:gd name="connsiteX16" fmla="*/ 558449 w 690883"/>
              <a:gd name="connsiteY16" fmla="*/ 12331 h 15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0883" h="1544692">
                <a:moveTo>
                  <a:pt x="558449" y="12331"/>
                </a:moveTo>
                <a:cubicBezTo>
                  <a:pt x="502302" y="23694"/>
                  <a:pt x="359259" y="49094"/>
                  <a:pt x="285733" y="72489"/>
                </a:cubicBezTo>
                <a:cubicBezTo>
                  <a:pt x="212207" y="95884"/>
                  <a:pt x="124644" y="133984"/>
                  <a:pt x="117291" y="152700"/>
                </a:cubicBezTo>
                <a:cubicBezTo>
                  <a:pt x="109938" y="171416"/>
                  <a:pt x="220896" y="125963"/>
                  <a:pt x="241617" y="184784"/>
                </a:cubicBezTo>
                <a:cubicBezTo>
                  <a:pt x="262338" y="243605"/>
                  <a:pt x="243622" y="452821"/>
                  <a:pt x="241617" y="505626"/>
                </a:cubicBezTo>
                <a:cubicBezTo>
                  <a:pt x="239612" y="558431"/>
                  <a:pt x="224907" y="490253"/>
                  <a:pt x="229586" y="501616"/>
                </a:cubicBezTo>
                <a:cubicBezTo>
                  <a:pt x="234265" y="512979"/>
                  <a:pt x="216217" y="512979"/>
                  <a:pt x="269691" y="573805"/>
                </a:cubicBezTo>
                <a:cubicBezTo>
                  <a:pt x="323165" y="634631"/>
                  <a:pt x="503638" y="804411"/>
                  <a:pt x="550428" y="866574"/>
                </a:cubicBezTo>
                <a:cubicBezTo>
                  <a:pt x="597218" y="928737"/>
                  <a:pt x="539733" y="906010"/>
                  <a:pt x="550428" y="946784"/>
                </a:cubicBezTo>
                <a:cubicBezTo>
                  <a:pt x="561123" y="987558"/>
                  <a:pt x="592538" y="1011621"/>
                  <a:pt x="614596" y="1111216"/>
                </a:cubicBezTo>
                <a:cubicBezTo>
                  <a:pt x="636654" y="1210811"/>
                  <a:pt x="682775" y="1557052"/>
                  <a:pt x="682775" y="1544352"/>
                </a:cubicBezTo>
                <a:cubicBezTo>
                  <a:pt x="682775" y="1531652"/>
                  <a:pt x="725554" y="1253590"/>
                  <a:pt x="614596" y="1035016"/>
                </a:cubicBezTo>
                <a:cubicBezTo>
                  <a:pt x="503638" y="816442"/>
                  <a:pt x="91891" y="347210"/>
                  <a:pt x="17028" y="232910"/>
                </a:cubicBezTo>
                <a:cubicBezTo>
                  <a:pt x="-57835" y="118610"/>
                  <a:pt x="136675" y="371942"/>
                  <a:pt x="165417" y="349216"/>
                </a:cubicBezTo>
                <a:cubicBezTo>
                  <a:pt x="194159" y="326490"/>
                  <a:pt x="113281" y="154036"/>
                  <a:pt x="189481" y="96552"/>
                </a:cubicBezTo>
                <a:cubicBezTo>
                  <a:pt x="265681" y="39068"/>
                  <a:pt x="558449" y="12999"/>
                  <a:pt x="622617" y="4310"/>
                </a:cubicBezTo>
                <a:cubicBezTo>
                  <a:pt x="686785" y="-4379"/>
                  <a:pt x="614596" y="968"/>
                  <a:pt x="558449" y="1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E0D9660C-D905-A93D-1435-29BD0DD55F9A}"/>
              </a:ext>
            </a:extLst>
          </p:cNvPr>
          <p:cNvSpPr/>
          <p:nvPr/>
        </p:nvSpPr>
        <p:spPr>
          <a:xfrm>
            <a:off x="8132360" y="3432713"/>
            <a:ext cx="402059" cy="858831"/>
          </a:xfrm>
          <a:custGeom>
            <a:avLst/>
            <a:gdLst>
              <a:gd name="connsiteX0" fmla="*/ 390008 w 402059"/>
              <a:gd name="connsiteY0" fmla="*/ 16340 h 858831"/>
              <a:gd name="connsiteX1" fmla="*/ 141356 w 402059"/>
              <a:gd name="connsiteY1" fmla="*/ 28371 h 858831"/>
              <a:gd name="connsiteX2" fmla="*/ 129324 w 402059"/>
              <a:gd name="connsiteY2" fmla="*/ 232908 h 858831"/>
              <a:gd name="connsiteX3" fmla="*/ 137345 w 402059"/>
              <a:gd name="connsiteY3" fmla="*/ 345203 h 858831"/>
              <a:gd name="connsiteX4" fmla="*/ 225577 w 402059"/>
              <a:gd name="connsiteY4" fmla="*/ 505624 h 858831"/>
              <a:gd name="connsiteX5" fmla="*/ 189482 w 402059"/>
              <a:gd name="connsiteY5" fmla="*/ 513645 h 858831"/>
              <a:gd name="connsiteX6" fmla="*/ 402040 w 402059"/>
              <a:gd name="connsiteY6" fmla="*/ 858550 h 858831"/>
              <a:gd name="connsiteX7" fmla="*/ 201514 w 402059"/>
              <a:gd name="connsiteY7" fmla="*/ 449476 h 858831"/>
              <a:gd name="connsiteX8" fmla="*/ 93229 w 402059"/>
              <a:gd name="connsiteY8" fmla="*/ 108582 h 858831"/>
              <a:gd name="connsiteX9" fmla="*/ 125314 w 402059"/>
              <a:gd name="connsiteY9" fmla="*/ 20350 h 858831"/>
              <a:gd name="connsiteX10" fmla="*/ 4998 w 402059"/>
              <a:gd name="connsiteY10" fmla="*/ 298 h 858831"/>
              <a:gd name="connsiteX11" fmla="*/ 321829 w 402059"/>
              <a:gd name="connsiteY11" fmla="*/ 8319 h 858831"/>
              <a:gd name="connsiteX12" fmla="*/ 390008 w 402059"/>
              <a:gd name="connsiteY12" fmla="*/ 16340 h 85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059" h="858831">
                <a:moveTo>
                  <a:pt x="390008" y="16340"/>
                </a:moveTo>
                <a:cubicBezTo>
                  <a:pt x="359929" y="19682"/>
                  <a:pt x="184803" y="-7724"/>
                  <a:pt x="141356" y="28371"/>
                </a:cubicBezTo>
                <a:cubicBezTo>
                  <a:pt x="97909" y="64466"/>
                  <a:pt x="129992" y="180103"/>
                  <a:pt x="129324" y="232908"/>
                </a:cubicBezTo>
                <a:cubicBezTo>
                  <a:pt x="128656" y="285713"/>
                  <a:pt x="121303" y="299750"/>
                  <a:pt x="137345" y="345203"/>
                </a:cubicBezTo>
                <a:cubicBezTo>
                  <a:pt x="153387" y="390656"/>
                  <a:pt x="216887" y="477550"/>
                  <a:pt x="225577" y="505624"/>
                </a:cubicBezTo>
                <a:cubicBezTo>
                  <a:pt x="234266" y="533698"/>
                  <a:pt x="160071" y="454824"/>
                  <a:pt x="189482" y="513645"/>
                </a:cubicBezTo>
                <a:cubicBezTo>
                  <a:pt x="218893" y="572466"/>
                  <a:pt x="400035" y="869245"/>
                  <a:pt x="402040" y="858550"/>
                </a:cubicBezTo>
                <a:cubicBezTo>
                  <a:pt x="404045" y="847855"/>
                  <a:pt x="252982" y="574471"/>
                  <a:pt x="201514" y="449476"/>
                </a:cubicBezTo>
                <a:cubicBezTo>
                  <a:pt x="150045" y="324481"/>
                  <a:pt x="105929" y="180103"/>
                  <a:pt x="93229" y="108582"/>
                </a:cubicBezTo>
                <a:cubicBezTo>
                  <a:pt x="80529" y="37061"/>
                  <a:pt x="140019" y="38397"/>
                  <a:pt x="125314" y="20350"/>
                </a:cubicBezTo>
                <a:cubicBezTo>
                  <a:pt x="110609" y="2303"/>
                  <a:pt x="-27754" y="2303"/>
                  <a:pt x="4998" y="298"/>
                </a:cubicBezTo>
                <a:cubicBezTo>
                  <a:pt x="37750" y="-1707"/>
                  <a:pt x="263676" y="6982"/>
                  <a:pt x="321829" y="8319"/>
                </a:cubicBezTo>
                <a:cubicBezTo>
                  <a:pt x="379982" y="9656"/>
                  <a:pt x="420087" y="12998"/>
                  <a:pt x="390008" y="1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3404660C-6A36-6598-0361-B1BFD2567183}"/>
              </a:ext>
            </a:extLst>
          </p:cNvPr>
          <p:cNvSpPr/>
          <p:nvPr/>
        </p:nvSpPr>
        <p:spPr>
          <a:xfrm>
            <a:off x="8275385" y="1177231"/>
            <a:ext cx="1051713" cy="1515360"/>
          </a:xfrm>
          <a:custGeom>
            <a:avLst/>
            <a:gdLst>
              <a:gd name="connsiteX0" fmla="*/ 1049089 w 1051713"/>
              <a:gd name="connsiteY0" fmla="*/ 1864 h 1515360"/>
              <a:gd name="connsiteX1" fmla="*/ 660068 w 1051713"/>
              <a:gd name="connsiteY1" fmla="*/ 326716 h 1515360"/>
              <a:gd name="connsiteX2" fmla="*/ 427457 w 1051713"/>
              <a:gd name="connsiteY2" fmla="*/ 659590 h 1515360"/>
              <a:gd name="connsiteX3" fmla="*/ 479594 w 1051713"/>
              <a:gd name="connsiteY3" fmla="*/ 535264 h 1515360"/>
              <a:gd name="connsiteX4" fmla="*/ 146720 w 1051713"/>
              <a:gd name="connsiteY4" fmla="*/ 952358 h 1515360"/>
              <a:gd name="connsiteX5" fmla="*/ 26404 w 1051713"/>
              <a:gd name="connsiteY5" fmla="*/ 1509822 h 1515360"/>
              <a:gd name="connsiteX6" fmla="*/ 54478 w 1051713"/>
              <a:gd name="connsiteY6" fmla="*/ 1180958 h 1515360"/>
              <a:gd name="connsiteX7" fmla="*/ 575847 w 1051713"/>
              <a:gd name="connsiteY7" fmla="*/ 290622 h 1515360"/>
              <a:gd name="connsiteX8" fmla="*/ 451520 w 1051713"/>
              <a:gd name="connsiteY8" fmla="*/ 479116 h 1515360"/>
              <a:gd name="connsiteX9" fmla="*/ 1049089 w 1051713"/>
              <a:gd name="connsiteY9" fmla="*/ 1864 h 1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713" h="1515360">
                <a:moveTo>
                  <a:pt x="1049089" y="1864"/>
                </a:moveTo>
                <a:cubicBezTo>
                  <a:pt x="1083847" y="-23536"/>
                  <a:pt x="763673" y="217095"/>
                  <a:pt x="660068" y="326716"/>
                </a:cubicBezTo>
                <a:cubicBezTo>
                  <a:pt x="556463" y="436337"/>
                  <a:pt x="457536" y="624832"/>
                  <a:pt x="427457" y="659590"/>
                </a:cubicBezTo>
                <a:cubicBezTo>
                  <a:pt x="397378" y="694348"/>
                  <a:pt x="526383" y="486469"/>
                  <a:pt x="479594" y="535264"/>
                </a:cubicBezTo>
                <a:cubicBezTo>
                  <a:pt x="432805" y="584059"/>
                  <a:pt x="222252" y="789932"/>
                  <a:pt x="146720" y="952358"/>
                </a:cubicBezTo>
                <a:cubicBezTo>
                  <a:pt x="71188" y="1114784"/>
                  <a:pt x="41778" y="1471722"/>
                  <a:pt x="26404" y="1509822"/>
                </a:cubicBezTo>
                <a:cubicBezTo>
                  <a:pt x="11030" y="1547922"/>
                  <a:pt x="-37096" y="1384158"/>
                  <a:pt x="54478" y="1180958"/>
                </a:cubicBezTo>
                <a:cubicBezTo>
                  <a:pt x="146052" y="977758"/>
                  <a:pt x="509673" y="407596"/>
                  <a:pt x="575847" y="290622"/>
                </a:cubicBezTo>
                <a:cubicBezTo>
                  <a:pt x="642021" y="173648"/>
                  <a:pt x="370641" y="530584"/>
                  <a:pt x="451520" y="479116"/>
                </a:cubicBezTo>
                <a:cubicBezTo>
                  <a:pt x="532399" y="427648"/>
                  <a:pt x="1014331" y="27264"/>
                  <a:pt x="104908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59E14DF1-E464-BA51-7D69-DA8EDC7BEB7D}"/>
              </a:ext>
            </a:extLst>
          </p:cNvPr>
          <p:cNvSpPr/>
          <p:nvPr/>
        </p:nvSpPr>
        <p:spPr>
          <a:xfrm>
            <a:off x="8169915" y="1085850"/>
            <a:ext cx="1176828" cy="1448347"/>
          </a:xfrm>
          <a:custGeom>
            <a:avLst/>
            <a:gdLst>
              <a:gd name="connsiteX0" fmla="*/ 1162580 w 1176828"/>
              <a:gd name="connsiteY0" fmla="*/ 17045 h 1448347"/>
              <a:gd name="connsiteX1" fmla="*/ 304327 w 1176828"/>
              <a:gd name="connsiteY1" fmla="*/ 791076 h 1448347"/>
              <a:gd name="connsiteX2" fmla="*/ 316359 w 1176828"/>
              <a:gd name="connsiteY2" fmla="*/ 851234 h 1448347"/>
              <a:gd name="connsiteX3" fmla="*/ 3538 w 1176828"/>
              <a:gd name="connsiteY3" fmla="*/ 1444792 h 1448347"/>
              <a:gd name="connsiteX4" fmla="*/ 552980 w 1176828"/>
              <a:gd name="connsiteY4" fmla="*/ 538413 h 1448347"/>
              <a:gd name="connsiteX5" fmla="*/ 897885 w 1176828"/>
              <a:gd name="connsiteY5" fmla="*/ 137361 h 1448347"/>
              <a:gd name="connsiteX6" fmla="*/ 845748 w 1176828"/>
              <a:gd name="connsiteY6" fmla="*/ 245645 h 1448347"/>
              <a:gd name="connsiteX7" fmla="*/ 1162580 w 1176828"/>
              <a:gd name="connsiteY7" fmla="*/ 17045 h 144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828" h="1448347">
                <a:moveTo>
                  <a:pt x="1162580" y="17045"/>
                </a:moveTo>
                <a:cubicBezTo>
                  <a:pt x="1072343" y="107950"/>
                  <a:pt x="445364" y="652044"/>
                  <a:pt x="304327" y="791076"/>
                </a:cubicBezTo>
                <a:cubicBezTo>
                  <a:pt x="163290" y="930108"/>
                  <a:pt x="366491" y="742281"/>
                  <a:pt x="316359" y="851234"/>
                </a:cubicBezTo>
                <a:cubicBezTo>
                  <a:pt x="266227" y="960187"/>
                  <a:pt x="-35899" y="1496929"/>
                  <a:pt x="3538" y="1444792"/>
                </a:cubicBezTo>
                <a:cubicBezTo>
                  <a:pt x="42975" y="1392655"/>
                  <a:pt x="403922" y="756318"/>
                  <a:pt x="552980" y="538413"/>
                </a:cubicBezTo>
                <a:cubicBezTo>
                  <a:pt x="702038" y="320508"/>
                  <a:pt x="849090" y="186156"/>
                  <a:pt x="897885" y="137361"/>
                </a:cubicBezTo>
                <a:cubicBezTo>
                  <a:pt x="946680" y="88566"/>
                  <a:pt x="804974" y="263692"/>
                  <a:pt x="845748" y="245645"/>
                </a:cubicBezTo>
                <a:cubicBezTo>
                  <a:pt x="886522" y="227598"/>
                  <a:pt x="1252817" y="-73860"/>
                  <a:pt x="1162580" y="1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01910060-9615-0DE0-B2B1-DE4401474F9C}"/>
              </a:ext>
            </a:extLst>
          </p:cNvPr>
          <p:cNvSpPr/>
          <p:nvPr/>
        </p:nvSpPr>
        <p:spPr>
          <a:xfrm>
            <a:off x="9416716" y="741281"/>
            <a:ext cx="2338603" cy="438032"/>
          </a:xfrm>
          <a:custGeom>
            <a:avLst/>
            <a:gdLst>
              <a:gd name="connsiteX0" fmla="*/ 0 w 2338603"/>
              <a:gd name="connsiteY0" fmla="*/ 233277 h 438032"/>
              <a:gd name="connsiteX1" fmla="*/ 132347 w 2338603"/>
              <a:gd name="connsiteY1" fmla="*/ 201193 h 438032"/>
              <a:gd name="connsiteX2" fmla="*/ 790073 w 2338603"/>
              <a:gd name="connsiteY2" fmla="*/ 12698 h 438032"/>
              <a:gd name="connsiteX3" fmla="*/ 774031 w 2338603"/>
              <a:gd name="connsiteY3" fmla="*/ 16708 h 438032"/>
              <a:gd name="connsiteX4" fmla="*/ 1560095 w 2338603"/>
              <a:gd name="connsiteY4" fmla="*/ 129003 h 438032"/>
              <a:gd name="connsiteX5" fmla="*/ 1375610 w 2338603"/>
              <a:gd name="connsiteY5" fmla="*/ 149056 h 438032"/>
              <a:gd name="connsiteX6" fmla="*/ 2330116 w 2338603"/>
              <a:gd name="connsiteY6" fmla="*/ 437814 h 438032"/>
              <a:gd name="connsiteX7" fmla="*/ 1796716 w 2338603"/>
              <a:gd name="connsiteY7" fmla="*/ 193172 h 438032"/>
              <a:gd name="connsiteX8" fmla="*/ 998621 w 2338603"/>
              <a:gd name="connsiteY8" fmla="*/ 8687 h 438032"/>
              <a:gd name="connsiteX9" fmla="*/ 553452 w 2338603"/>
              <a:gd name="connsiteY9" fmla="*/ 145045 h 438032"/>
              <a:gd name="connsiteX10" fmla="*/ 0 w 2338603"/>
              <a:gd name="connsiteY10" fmla="*/ 233277 h 43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8603" h="438032">
                <a:moveTo>
                  <a:pt x="0" y="233277"/>
                </a:moveTo>
                <a:cubicBezTo>
                  <a:pt x="334" y="235616"/>
                  <a:pt x="132347" y="201193"/>
                  <a:pt x="132347" y="201193"/>
                </a:cubicBezTo>
                <a:lnTo>
                  <a:pt x="790073" y="12698"/>
                </a:lnTo>
                <a:cubicBezTo>
                  <a:pt x="897020" y="-18050"/>
                  <a:pt x="774031" y="16708"/>
                  <a:pt x="774031" y="16708"/>
                </a:cubicBezTo>
                <a:cubicBezTo>
                  <a:pt x="902368" y="36092"/>
                  <a:pt x="1459832" y="106945"/>
                  <a:pt x="1560095" y="129003"/>
                </a:cubicBezTo>
                <a:cubicBezTo>
                  <a:pt x="1660358" y="151061"/>
                  <a:pt x="1247273" y="97588"/>
                  <a:pt x="1375610" y="149056"/>
                </a:cubicBezTo>
                <a:cubicBezTo>
                  <a:pt x="1503947" y="200524"/>
                  <a:pt x="2259932" y="430461"/>
                  <a:pt x="2330116" y="437814"/>
                </a:cubicBezTo>
                <a:cubicBezTo>
                  <a:pt x="2400300" y="445167"/>
                  <a:pt x="2018632" y="264693"/>
                  <a:pt x="1796716" y="193172"/>
                </a:cubicBezTo>
                <a:cubicBezTo>
                  <a:pt x="1574800" y="121651"/>
                  <a:pt x="1205832" y="16708"/>
                  <a:pt x="998621" y="8687"/>
                </a:cubicBezTo>
                <a:cubicBezTo>
                  <a:pt x="791410" y="666"/>
                  <a:pt x="719889" y="108282"/>
                  <a:pt x="553452" y="145045"/>
                </a:cubicBezTo>
                <a:cubicBezTo>
                  <a:pt x="387015" y="181808"/>
                  <a:pt x="193507" y="205537"/>
                  <a:pt x="0" y="23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2E80EA59-5890-4FF8-6542-F28473C0B024}"/>
              </a:ext>
            </a:extLst>
          </p:cNvPr>
          <p:cNvSpPr/>
          <p:nvPr/>
        </p:nvSpPr>
        <p:spPr>
          <a:xfrm>
            <a:off x="11653155" y="2705707"/>
            <a:ext cx="740903" cy="1436509"/>
          </a:xfrm>
          <a:custGeom>
            <a:avLst/>
            <a:gdLst>
              <a:gd name="connsiteX0" fmla="*/ 2 w 740903"/>
              <a:gd name="connsiteY0" fmla="*/ 788607 h 1436509"/>
              <a:gd name="connsiteX1" fmla="*/ 391888 w 740903"/>
              <a:gd name="connsiteY1" fmla="*/ 396722 h 1436509"/>
              <a:gd name="connsiteX2" fmla="*/ 522516 w 740903"/>
              <a:gd name="connsiteY2" fmla="*/ 168122 h 1436509"/>
              <a:gd name="connsiteX3" fmla="*/ 359231 w 740903"/>
              <a:gd name="connsiteY3" fmla="*/ 554564 h 1436509"/>
              <a:gd name="connsiteX4" fmla="*/ 517074 w 740903"/>
              <a:gd name="connsiteY4" fmla="*/ 260650 h 1436509"/>
              <a:gd name="connsiteX5" fmla="*/ 702131 w 740903"/>
              <a:gd name="connsiteY5" fmla="*/ 385836 h 1436509"/>
              <a:gd name="connsiteX6" fmla="*/ 685802 w 740903"/>
              <a:gd name="connsiteY6" fmla="*/ 374950 h 1436509"/>
              <a:gd name="connsiteX7" fmla="*/ 702131 w 740903"/>
              <a:gd name="connsiteY7" fmla="*/ 516464 h 1436509"/>
              <a:gd name="connsiteX8" fmla="*/ 587831 w 740903"/>
              <a:gd name="connsiteY8" fmla="*/ 777722 h 1436509"/>
              <a:gd name="connsiteX9" fmla="*/ 566059 w 740903"/>
              <a:gd name="connsiteY9" fmla="*/ 788607 h 1436509"/>
              <a:gd name="connsiteX10" fmla="*/ 506188 w 740903"/>
              <a:gd name="connsiteY10" fmla="*/ 1436307 h 1436509"/>
              <a:gd name="connsiteX11" fmla="*/ 587831 w 740903"/>
              <a:gd name="connsiteY11" fmla="*/ 853922 h 1436509"/>
              <a:gd name="connsiteX12" fmla="*/ 740231 w 740903"/>
              <a:gd name="connsiteY12" fmla="*/ 462036 h 1436509"/>
              <a:gd name="connsiteX13" fmla="*/ 522516 w 740903"/>
              <a:gd name="connsiteY13" fmla="*/ 4836 h 1436509"/>
              <a:gd name="connsiteX14" fmla="*/ 549731 w 740903"/>
              <a:gd name="connsiteY14" fmla="*/ 238879 h 1436509"/>
              <a:gd name="connsiteX15" fmla="*/ 195945 w 740903"/>
              <a:gd name="connsiteY15" fmla="*/ 511022 h 1436509"/>
              <a:gd name="connsiteX16" fmla="*/ 397331 w 740903"/>
              <a:gd name="connsiteY16" fmla="*/ 287864 h 1436509"/>
              <a:gd name="connsiteX17" fmla="*/ 2 w 740903"/>
              <a:gd name="connsiteY17" fmla="*/ 788607 h 143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903" h="1436509">
                <a:moveTo>
                  <a:pt x="2" y="788607"/>
                </a:moveTo>
                <a:cubicBezTo>
                  <a:pt x="-905" y="806750"/>
                  <a:pt x="304802" y="500136"/>
                  <a:pt x="391888" y="396722"/>
                </a:cubicBezTo>
                <a:cubicBezTo>
                  <a:pt x="478974" y="293308"/>
                  <a:pt x="527959" y="141815"/>
                  <a:pt x="522516" y="168122"/>
                </a:cubicBezTo>
                <a:cubicBezTo>
                  <a:pt x="517073" y="194429"/>
                  <a:pt x="360138" y="539143"/>
                  <a:pt x="359231" y="554564"/>
                </a:cubicBezTo>
                <a:cubicBezTo>
                  <a:pt x="358324" y="569985"/>
                  <a:pt x="459924" y="288771"/>
                  <a:pt x="517074" y="260650"/>
                </a:cubicBezTo>
                <a:cubicBezTo>
                  <a:pt x="574224" y="232529"/>
                  <a:pt x="674010" y="366786"/>
                  <a:pt x="702131" y="385836"/>
                </a:cubicBezTo>
                <a:cubicBezTo>
                  <a:pt x="730252" y="404886"/>
                  <a:pt x="685802" y="353179"/>
                  <a:pt x="685802" y="374950"/>
                </a:cubicBezTo>
                <a:cubicBezTo>
                  <a:pt x="685802" y="396721"/>
                  <a:pt x="718459" y="449335"/>
                  <a:pt x="702131" y="516464"/>
                </a:cubicBezTo>
                <a:cubicBezTo>
                  <a:pt x="685803" y="583593"/>
                  <a:pt x="610510" y="732365"/>
                  <a:pt x="587831" y="777722"/>
                </a:cubicBezTo>
                <a:cubicBezTo>
                  <a:pt x="565152" y="823079"/>
                  <a:pt x="579666" y="678843"/>
                  <a:pt x="566059" y="788607"/>
                </a:cubicBezTo>
                <a:cubicBezTo>
                  <a:pt x="552452" y="898371"/>
                  <a:pt x="502559" y="1425421"/>
                  <a:pt x="506188" y="1436307"/>
                </a:cubicBezTo>
                <a:cubicBezTo>
                  <a:pt x="509817" y="1447193"/>
                  <a:pt x="548824" y="1016300"/>
                  <a:pt x="587831" y="853922"/>
                </a:cubicBezTo>
                <a:cubicBezTo>
                  <a:pt x="626838" y="691544"/>
                  <a:pt x="751117" y="603550"/>
                  <a:pt x="740231" y="462036"/>
                </a:cubicBezTo>
                <a:cubicBezTo>
                  <a:pt x="729345" y="320522"/>
                  <a:pt x="554266" y="42029"/>
                  <a:pt x="522516" y="4836"/>
                </a:cubicBezTo>
                <a:cubicBezTo>
                  <a:pt x="490766" y="-32357"/>
                  <a:pt x="604159" y="154515"/>
                  <a:pt x="549731" y="238879"/>
                </a:cubicBezTo>
                <a:cubicBezTo>
                  <a:pt x="495303" y="323243"/>
                  <a:pt x="221345" y="502858"/>
                  <a:pt x="195945" y="511022"/>
                </a:cubicBezTo>
                <a:cubicBezTo>
                  <a:pt x="170545" y="519186"/>
                  <a:pt x="432709" y="243414"/>
                  <a:pt x="397331" y="287864"/>
                </a:cubicBezTo>
                <a:cubicBezTo>
                  <a:pt x="361953" y="332314"/>
                  <a:pt x="909" y="770464"/>
                  <a:pt x="2" y="78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68110D6-C021-82DC-0FB7-777D9FC1C84C}"/>
              </a:ext>
            </a:extLst>
          </p:cNvPr>
          <p:cNvSpPr/>
          <p:nvPr/>
        </p:nvSpPr>
        <p:spPr>
          <a:xfrm>
            <a:off x="12104894" y="2721429"/>
            <a:ext cx="223193" cy="1427029"/>
          </a:xfrm>
          <a:custGeom>
            <a:avLst/>
            <a:gdLst>
              <a:gd name="connsiteX0" fmla="*/ 223177 w 223193"/>
              <a:gd name="connsiteY0" fmla="*/ 0 h 1427029"/>
              <a:gd name="connsiteX1" fmla="*/ 32677 w 223193"/>
              <a:gd name="connsiteY1" fmla="*/ 348342 h 1427029"/>
              <a:gd name="connsiteX2" fmla="*/ 76220 w 223193"/>
              <a:gd name="connsiteY2" fmla="*/ 772885 h 1427029"/>
              <a:gd name="connsiteX3" fmla="*/ 43563 w 223193"/>
              <a:gd name="connsiteY3" fmla="*/ 794657 h 1427029"/>
              <a:gd name="connsiteX4" fmla="*/ 54449 w 223193"/>
              <a:gd name="connsiteY4" fmla="*/ 1426028 h 1427029"/>
              <a:gd name="connsiteX5" fmla="*/ 5463 w 223193"/>
              <a:gd name="connsiteY5" fmla="*/ 925285 h 1427029"/>
              <a:gd name="connsiteX6" fmla="*/ 5463 w 223193"/>
              <a:gd name="connsiteY6" fmla="*/ 321128 h 1427029"/>
              <a:gd name="connsiteX7" fmla="*/ 43563 w 223193"/>
              <a:gd name="connsiteY7" fmla="*/ 348342 h 1427029"/>
              <a:gd name="connsiteX8" fmla="*/ 223177 w 223193"/>
              <a:gd name="connsiteY8" fmla="*/ 0 h 14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3" h="1427029">
                <a:moveTo>
                  <a:pt x="223177" y="0"/>
                </a:moveTo>
                <a:cubicBezTo>
                  <a:pt x="221363" y="0"/>
                  <a:pt x="57170" y="219528"/>
                  <a:pt x="32677" y="348342"/>
                </a:cubicBezTo>
                <a:cubicBezTo>
                  <a:pt x="8184" y="477156"/>
                  <a:pt x="74406" y="698499"/>
                  <a:pt x="76220" y="772885"/>
                </a:cubicBezTo>
                <a:cubicBezTo>
                  <a:pt x="78034" y="847271"/>
                  <a:pt x="47191" y="685800"/>
                  <a:pt x="43563" y="794657"/>
                </a:cubicBezTo>
                <a:cubicBezTo>
                  <a:pt x="39935" y="903514"/>
                  <a:pt x="60799" y="1404257"/>
                  <a:pt x="54449" y="1426028"/>
                </a:cubicBezTo>
                <a:cubicBezTo>
                  <a:pt x="48099" y="1447799"/>
                  <a:pt x="13627" y="1109435"/>
                  <a:pt x="5463" y="925285"/>
                </a:cubicBezTo>
                <a:cubicBezTo>
                  <a:pt x="-2701" y="741135"/>
                  <a:pt x="-887" y="417285"/>
                  <a:pt x="5463" y="321128"/>
                </a:cubicBezTo>
                <a:cubicBezTo>
                  <a:pt x="11813" y="224971"/>
                  <a:pt x="9999" y="399142"/>
                  <a:pt x="43563" y="348342"/>
                </a:cubicBezTo>
                <a:cubicBezTo>
                  <a:pt x="77127" y="297542"/>
                  <a:pt x="224991" y="0"/>
                  <a:pt x="2231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9DA47D1-56F0-87E9-DD73-30F8E74EF0B3}"/>
              </a:ext>
            </a:extLst>
          </p:cNvPr>
          <p:cNvSpPr/>
          <p:nvPr/>
        </p:nvSpPr>
        <p:spPr>
          <a:xfrm>
            <a:off x="9010434" y="4051135"/>
            <a:ext cx="422729" cy="1117627"/>
          </a:xfrm>
          <a:custGeom>
            <a:avLst/>
            <a:gdLst>
              <a:gd name="connsiteX0" fmla="*/ 422037 w 422729"/>
              <a:gd name="connsiteY0" fmla="*/ 3794 h 1117627"/>
              <a:gd name="connsiteX1" fmla="*/ 106352 w 422729"/>
              <a:gd name="connsiteY1" fmla="*/ 286822 h 1117627"/>
              <a:gd name="connsiteX2" fmla="*/ 285966 w 422729"/>
              <a:gd name="connsiteY2" fmla="*/ 352136 h 1117627"/>
              <a:gd name="connsiteX3" fmla="*/ 171666 w 422729"/>
              <a:gd name="connsiteY3" fmla="*/ 466436 h 1117627"/>
              <a:gd name="connsiteX4" fmla="*/ 204323 w 422729"/>
              <a:gd name="connsiteY4" fmla="*/ 591622 h 1117627"/>
              <a:gd name="connsiteX5" fmla="*/ 155337 w 422729"/>
              <a:gd name="connsiteY5" fmla="*/ 662379 h 1117627"/>
              <a:gd name="connsiteX6" fmla="*/ 231537 w 422729"/>
              <a:gd name="connsiteY6" fmla="*/ 1114136 h 1117627"/>
              <a:gd name="connsiteX7" fmla="*/ 231537 w 422729"/>
              <a:gd name="connsiteY7" fmla="*/ 390236 h 1117627"/>
              <a:gd name="connsiteX8" fmla="*/ 2937 w 422729"/>
              <a:gd name="connsiteY8" fmla="*/ 139865 h 1117627"/>
              <a:gd name="connsiteX9" fmla="*/ 422037 w 422729"/>
              <a:gd name="connsiteY9" fmla="*/ 3794 h 11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729" h="1117627">
                <a:moveTo>
                  <a:pt x="422037" y="3794"/>
                </a:moveTo>
                <a:cubicBezTo>
                  <a:pt x="439273" y="28287"/>
                  <a:pt x="129030" y="228765"/>
                  <a:pt x="106352" y="286822"/>
                </a:cubicBezTo>
                <a:cubicBezTo>
                  <a:pt x="83674" y="344879"/>
                  <a:pt x="275080" y="322200"/>
                  <a:pt x="285966" y="352136"/>
                </a:cubicBezTo>
                <a:cubicBezTo>
                  <a:pt x="296852" y="382072"/>
                  <a:pt x="185273" y="426522"/>
                  <a:pt x="171666" y="466436"/>
                </a:cubicBezTo>
                <a:cubicBezTo>
                  <a:pt x="158059" y="506350"/>
                  <a:pt x="207044" y="558965"/>
                  <a:pt x="204323" y="591622"/>
                </a:cubicBezTo>
                <a:cubicBezTo>
                  <a:pt x="201601" y="624279"/>
                  <a:pt x="150801" y="575293"/>
                  <a:pt x="155337" y="662379"/>
                </a:cubicBezTo>
                <a:cubicBezTo>
                  <a:pt x="159873" y="749465"/>
                  <a:pt x="218837" y="1159493"/>
                  <a:pt x="231537" y="1114136"/>
                </a:cubicBezTo>
                <a:cubicBezTo>
                  <a:pt x="244237" y="1068779"/>
                  <a:pt x="269637" y="552614"/>
                  <a:pt x="231537" y="390236"/>
                </a:cubicBezTo>
                <a:cubicBezTo>
                  <a:pt x="193437" y="227858"/>
                  <a:pt x="-27906" y="200643"/>
                  <a:pt x="2937" y="139865"/>
                </a:cubicBezTo>
                <a:cubicBezTo>
                  <a:pt x="33780" y="79087"/>
                  <a:pt x="404801" y="-20699"/>
                  <a:pt x="422037" y="3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7D53BF85-7782-BA33-8770-F1CFF29F9BDD}"/>
              </a:ext>
            </a:extLst>
          </p:cNvPr>
          <p:cNvSpPr/>
          <p:nvPr/>
        </p:nvSpPr>
        <p:spPr>
          <a:xfrm>
            <a:off x="10406466" y="3462590"/>
            <a:ext cx="1540626" cy="1006082"/>
          </a:xfrm>
          <a:custGeom>
            <a:avLst/>
            <a:gdLst>
              <a:gd name="connsiteX0" fmla="*/ 92805 w 1540626"/>
              <a:gd name="connsiteY0" fmla="*/ 358296 h 1006082"/>
              <a:gd name="connsiteX1" fmla="*/ 223434 w 1540626"/>
              <a:gd name="connsiteY1" fmla="*/ 374624 h 1006082"/>
              <a:gd name="connsiteX2" fmla="*/ 1279348 w 1540626"/>
              <a:gd name="connsiteY2" fmla="*/ 320196 h 1006082"/>
              <a:gd name="connsiteX3" fmla="*/ 1197705 w 1540626"/>
              <a:gd name="connsiteY3" fmla="*/ 385510 h 1006082"/>
              <a:gd name="connsiteX4" fmla="*/ 1399091 w 1540626"/>
              <a:gd name="connsiteY4" fmla="*/ 461710 h 1006082"/>
              <a:gd name="connsiteX5" fmla="*/ 1540605 w 1540626"/>
              <a:gd name="connsiteY5" fmla="*/ 1005996 h 1006082"/>
              <a:gd name="connsiteX6" fmla="*/ 1409977 w 1540626"/>
              <a:gd name="connsiteY6" fmla="*/ 499810 h 1006082"/>
              <a:gd name="connsiteX7" fmla="*/ 1431748 w 1540626"/>
              <a:gd name="connsiteY7" fmla="*/ 4510 h 1006082"/>
              <a:gd name="connsiteX8" fmla="*/ 1366434 w 1540626"/>
              <a:gd name="connsiteY8" fmla="*/ 254881 h 1006082"/>
              <a:gd name="connsiteX9" fmla="*/ 1360991 w 1540626"/>
              <a:gd name="connsiteY9" fmla="*/ 260324 h 1006082"/>
              <a:gd name="connsiteX10" fmla="*/ 103691 w 1540626"/>
              <a:gd name="connsiteY10" fmla="*/ 407281 h 1006082"/>
              <a:gd name="connsiteX11" fmla="*/ 92805 w 1540626"/>
              <a:gd name="connsiteY11" fmla="*/ 358296 h 100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0626" h="1006082">
                <a:moveTo>
                  <a:pt x="92805" y="358296"/>
                </a:moveTo>
                <a:cubicBezTo>
                  <a:pt x="112762" y="352853"/>
                  <a:pt x="25677" y="380974"/>
                  <a:pt x="223434" y="374624"/>
                </a:cubicBezTo>
                <a:cubicBezTo>
                  <a:pt x="421191" y="368274"/>
                  <a:pt x="1116970" y="318382"/>
                  <a:pt x="1279348" y="320196"/>
                </a:cubicBezTo>
                <a:cubicBezTo>
                  <a:pt x="1441727" y="322010"/>
                  <a:pt x="1177748" y="361924"/>
                  <a:pt x="1197705" y="385510"/>
                </a:cubicBezTo>
                <a:cubicBezTo>
                  <a:pt x="1217662" y="409096"/>
                  <a:pt x="1341941" y="358296"/>
                  <a:pt x="1399091" y="461710"/>
                </a:cubicBezTo>
                <a:cubicBezTo>
                  <a:pt x="1456241" y="565124"/>
                  <a:pt x="1538791" y="999646"/>
                  <a:pt x="1540605" y="1005996"/>
                </a:cubicBezTo>
                <a:cubicBezTo>
                  <a:pt x="1542419" y="1012346"/>
                  <a:pt x="1428120" y="666724"/>
                  <a:pt x="1409977" y="499810"/>
                </a:cubicBezTo>
                <a:cubicBezTo>
                  <a:pt x="1391834" y="332896"/>
                  <a:pt x="1439005" y="45332"/>
                  <a:pt x="1431748" y="4510"/>
                </a:cubicBezTo>
                <a:cubicBezTo>
                  <a:pt x="1424491" y="-36312"/>
                  <a:pt x="1378227" y="212245"/>
                  <a:pt x="1366434" y="254881"/>
                </a:cubicBezTo>
                <a:cubicBezTo>
                  <a:pt x="1354641" y="297517"/>
                  <a:pt x="1360991" y="260324"/>
                  <a:pt x="1360991" y="260324"/>
                </a:cubicBezTo>
                <a:lnTo>
                  <a:pt x="103691" y="407281"/>
                </a:lnTo>
                <a:cubicBezTo>
                  <a:pt x="-112209" y="427238"/>
                  <a:pt x="72848" y="363739"/>
                  <a:pt x="92805" y="35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DBEBDBE-45E5-BB51-48F7-6B2AC205307B}"/>
              </a:ext>
            </a:extLst>
          </p:cNvPr>
          <p:cNvSpPr/>
          <p:nvPr/>
        </p:nvSpPr>
        <p:spPr>
          <a:xfrm>
            <a:off x="11158233" y="3960354"/>
            <a:ext cx="768504" cy="475825"/>
          </a:xfrm>
          <a:custGeom>
            <a:avLst/>
            <a:gdLst>
              <a:gd name="connsiteX0" fmla="*/ 26838 w 768504"/>
              <a:gd name="connsiteY0" fmla="*/ 89132 h 475825"/>
              <a:gd name="connsiteX1" fmla="*/ 81267 w 768504"/>
              <a:gd name="connsiteY1" fmla="*/ 121789 h 475825"/>
              <a:gd name="connsiteX2" fmla="*/ 592896 w 768504"/>
              <a:gd name="connsiteY2" fmla="*/ 306846 h 475825"/>
              <a:gd name="connsiteX3" fmla="*/ 767067 w 768504"/>
              <a:gd name="connsiteY3" fmla="*/ 475575 h 475825"/>
              <a:gd name="connsiteX4" fmla="*/ 516696 w 768504"/>
              <a:gd name="connsiteY4" fmla="*/ 268746 h 475825"/>
              <a:gd name="connsiteX5" fmla="*/ 190124 w 768504"/>
              <a:gd name="connsiteY5" fmla="*/ 2046 h 475825"/>
              <a:gd name="connsiteX6" fmla="*/ 342524 w 768504"/>
              <a:gd name="connsiteY6" fmla="*/ 143560 h 475825"/>
              <a:gd name="connsiteX7" fmla="*/ 26838 w 768504"/>
              <a:gd name="connsiteY7" fmla="*/ 89132 h 4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04" h="475825">
                <a:moveTo>
                  <a:pt x="26838" y="89132"/>
                </a:moveTo>
                <a:cubicBezTo>
                  <a:pt x="-16705" y="85504"/>
                  <a:pt x="-13076" y="85503"/>
                  <a:pt x="81267" y="121789"/>
                </a:cubicBezTo>
                <a:cubicBezTo>
                  <a:pt x="175610" y="158075"/>
                  <a:pt x="478596" y="247882"/>
                  <a:pt x="592896" y="306846"/>
                </a:cubicBezTo>
                <a:cubicBezTo>
                  <a:pt x="707196" y="365810"/>
                  <a:pt x="779767" y="481925"/>
                  <a:pt x="767067" y="475575"/>
                </a:cubicBezTo>
                <a:cubicBezTo>
                  <a:pt x="754367" y="469225"/>
                  <a:pt x="516696" y="268746"/>
                  <a:pt x="516696" y="268746"/>
                </a:cubicBezTo>
                <a:lnTo>
                  <a:pt x="190124" y="2046"/>
                </a:lnTo>
                <a:cubicBezTo>
                  <a:pt x="161095" y="-18818"/>
                  <a:pt x="368831" y="126324"/>
                  <a:pt x="342524" y="143560"/>
                </a:cubicBezTo>
                <a:cubicBezTo>
                  <a:pt x="316217" y="160796"/>
                  <a:pt x="70381" y="92760"/>
                  <a:pt x="26838" y="89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9BB55EAD-FFE0-3192-EB0A-3AA0EAEC34B9}"/>
              </a:ext>
            </a:extLst>
          </p:cNvPr>
          <p:cNvSpPr/>
          <p:nvPr/>
        </p:nvSpPr>
        <p:spPr>
          <a:xfrm>
            <a:off x="10779247" y="4722136"/>
            <a:ext cx="1108172" cy="1054118"/>
          </a:xfrm>
          <a:custGeom>
            <a:avLst/>
            <a:gdLst>
              <a:gd name="connsiteX0" fmla="*/ 1107953 w 1108172"/>
              <a:gd name="connsiteY0" fmla="*/ 2264 h 1054118"/>
              <a:gd name="connsiteX1" fmla="*/ 639867 w 1108172"/>
              <a:gd name="connsiteY1" fmla="*/ 198207 h 1054118"/>
              <a:gd name="connsiteX2" fmla="*/ 618096 w 1108172"/>
              <a:gd name="connsiteY2" fmla="*/ 410478 h 1054118"/>
              <a:gd name="connsiteX3" fmla="*/ 3053 w 1108172"/>
              <a:gd name="connsiteY3" fmla="*/ 1052735 h 1054118"/>
              <a:gd name="connsiteX4" fmla="*/ 389496 w 1108172"/>
              <a:gd name="connsiteY4" fmla="*/ 568321 h 1054118"/>
              <a:gd name="connsiteX5" fmla="*/ 574553 w 1108172"/>
              <a:gd name="connsiteY5" fmla="*/ 122007 h 1054118"/>
              <a:gd name="connsiteX6" fmla="*/ 1107953 w 1108172"/>
              <a:gd name="connsiteY6" fmla="*/ 2264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172" h="1054118">
                <a:moveTo>
                  <a:pt x="1107953" y="2264"/>
                </a:moveTo>
                <a:cubicBezTo>
                  <a:pt x="1118839" y="14964"/>
                  <a:pt x="721510" y="130171"/>
                  <a:pt x="639867" y="198207"/>
                </a:cubicBezTo>
                <a:cubicBezTo>
                  <a:pt x="558224" y="266243"/>
                  <a:pt x="724232" y="268057"/>
                  <a:pt x="618096" y="410478"/>
                </a:cubicBezTo>
                <a:cubicBezTo>
                  <a:pt x="511960" y="552899"/>
                  <a:pt x="41153" y="1026428"/>
                  <a:pt x="3053" y="1052735"/>
                </a:cubicBezTo>
                <a:cubicBezTo>
                  <a:pt x="-35047" y="1079042"/>
                  <a:pt x="294246" y="723442"/>
                  <a:pt x="389496" y="568321"/>
                </a:cubicBezTo>
                <a:cubicBezTo>
                  <a:pt x="484746" y="413200"/>
                  <a:pt x="455717" y="213628"/>
                  <a:pt x="574553" y="122007"/>
                </a:cubicBezTo>
                <a:cubicBezTo>
                  <a:pt x="693389" y="30386"/>
                  <a:pt x="1097067" y="-10436"/>
                  <a:pt x="110795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A55A012-B838-68E3-0A93-A595B6FA1C28}"/>
              </a:ext>
            </a:extLst>
          </p:cNvPr>
          <p:cNvSpPr/>
          <p:nvPr/>
        </p:nvSpPr>
        <p:spPr>
          <a:xfrm>
            <a:off x="9460500" y="4451259"/>
            <a:ext cx="608804" cy="595950"/>
          </a:xfrm>
          <a:custGeom>
            <a:avLst/>
            <a:gdLst>
              <a:gd name="connsiteX0" fmla="*/ 31843 w 608804"/>
              <a:gd name="connsiteY0" fmla="*/ 6441 h 595950"/>
              <a:gd name="connsiteX1" fmla="*/ 129814 w 608804"/>
              <a:gd name="connsiteY1" fmla="*/ 71755 h 595950"/>
              <a:gd name="connsiteX2" fmla="*/ 592457 w 608804"/>
              <a:gd name="connsiteY2" fmla="*/ 191498 h 595950"/>
              <a:gd name="connsiteX3" fmla="*/ 255000 w 608804"/>
              <a:gd name="connsiteY3" fmla="*/ 398327 h 595950"/>
              <a:gd name="connsiteX4" fmla="*/ 303986 w 608804"/>
              <a:gd name="connsiteY4" fmla="*/ 463641 h 595950"/>
              <a:gd name="connsiteX5" fmla="*/ 37286 w 608804"/>
              <a:gd name="connsiteY5" fmla="*/ 588827 h 595950"/>
              <a:gd name="connsiteX6" fmla="*/ 608786 w 608804"/>
              <a:gd name="connsiteY6" fmla="*/ 229598 h 595950"/>
              <a:gd name="connsiteX7" fmla="*/ 31843 w 608804"/>
              <a:gd name="connsiteY7" fmla="*/ 6441 h 5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04" h="595950">
                <a:moveTo>
                  <a:pt x="31843" y="6441"/>
                </a:moveTo>
                <a:cubicBezTo>
                  <a:pt x="-47986" y="-19866"/>
                  <a:pt x="36378" y="40912"/>
                  <a:pt x="129814" y="71755"/>
                </a:cubicBezTo>
                <a:cubicBezTo>
                  <a:pt x="223250" y="102598"/>
                  <a:pt x="571593" y="137069"/>
                  <a:pt x="592457" y="191498"/>
                </a:cubicBezTo>
                <a:cubicBezTo>
                  <a:pt x="613321" y="245927"/>
                  <a:pt x="303078" y="352970"/>
                  <a:pt x="255000" y="398327"/>
                </a:cubicBezTo>
                <a:cubicBezTo>
                  <a:pt x="206922" y="443684"/>
                  <a:pt x="340272" y="431891"/>
                  <a:pt x="303986" y="463641"/>
                </a:cubicBezTo>
                <a:cubicBezTo>
                  <a:pt x="267700" y="495391"/>
                  <a:pt x="-13514" y="627834"/>
                  <a:pt x="37286" y="588827"/>
                </a:cubicBezTo>
                <a:cubicBezTo>
                  <a:pt x="88086" y="549820"/>
                  <a:pt x="612415" y="322126"/>
                  <a:pt x="608786" y="229598"/>
                </a:cubicBezTo>
                <a:cubicBezTo>
                  <a:pt x="605157" y="137070"/>
                  <a:pt x="111672" y="32748"/>
                  <a:pt x="31843" y="6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69D822AB-D8A8-83C2-7E13-7867E1BA2511}"/>
              </a:ext>
            </a:extLst>
          </p:cNvPr>
          <p:cNvSpPr/>
          <p:nvPr/>
        </p:nvSpPr>
        <p:spPr>
          <a:xfrm>
            <a:off x="10392475" y="4401436"/>
            <a:ext cx="1182344" cy="354318"/>
          </a:xfrm>
          <a:custGeom>
            <a:avLst/>
            <a:gdLst>
              <a:gd name="connsiteX0" fmla="*/ 41482 w 1182344"/>
              <a:gd name="connsiteY0" fmla="*/ 312078 h 354318"/>
              <a:gd name="connsiteX1" fmla="*/ 199325 w 1182344"/>
              <a:gd name="connsiteY1" fmla="*/ 322964 h 354318"/>
              <a:gd name="connsiteX2" fmla="*/ 792596 w 1182344"/>
              <a:gd name="connsiteY2" fmla="*/ 170564 h 354318"/>
              <a:gd name="connsiteX3" fmla="*/ 651082 w 1182344"/>
              <a:gd name="connsiteY3" fmla="*/ 1835 h 354318"/>
              <a:gd name="connsiteX4" fmla="*/ 1179039 w 1182344"/>
              <a:gd name="connsiteY4" fmla="*/ 284864 h 354318"/>
              <a:gd name="connsiteX5" fmla="*/ 836139 w 1182344"/>
              <a:gd name="connsiteY5" fmla="*/ 219550 h 354318"/>
              <a:gd name="connsiteX6" fmla="*/ 79582 w 1182344"/>
              <a:gd name="connsiteY6" fmla="*/ 350178 h 354318"/>
              <a:gd name="connsiteX7" fmla="*/ 41482 w 1182344"/>
              <a:gd name="connsiteY7" fmla="*/ 312078 h 3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344" h="354318">
                <a:moveTo>
                  <a:pt x="41482" y="312078"/>
                </a:moveTo>
                <a:cubicBezTo>
                  <a:pt x="61439" y="307542"/>
                  <a:pt x="74140" y="346550"/>
                  <a:pt x="199325" y="322964"/>
                </a:cubicBezTo>
                <a:cubicBezTo>
                  <a:pt x="324510" y="299378"/>
                  <a:pt x="717303" y="224085"/>
                  <a:pt x="792596" y="170564"/>
                </a:cubicBezTo>
                <a:cubicBezTo>
                  <a:pt x="867889" y="117042"/>
                  <a:pt x="586675" y="-17215"/>
                  <a:pt x="651082" y="1835"/>
                </a:cubicBezTo>
                <a:cubicBezTo>
                  <a:pt x="715489" y="20885"/>
                  <a:pt x="1148196" y="248578"/>
                  <a:pt x="1179039" y="284864"/>
                </a:cubicBezTo>
                <a:cubicBezTo>
                  <a:pt x="1209882" y="321150"/>
                  <a:pt x="1019382" y="208664"/>
                  <a:pt x="836139" y="219550"/>
                </a:cubicBezTo>
                <a:cubicBezTo>
                  <a:pt x="652896" y="230436"/>
                  <a:pt x="218375" y="331128"/>
                  <a:pt x="79582" y="350178"/>
                </a:cubicBezTo>
                <a:cubicBezTo>
                  <a:pt x="-59211" y="369228"/>
                  <a:pt x="21525" y="316614"/>
                  <a:pt x="41482" y="31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54ABB0F-F57A-D1AF-3C48-61023E270708}"/>
              </a:ext>
            </a:extLst>
          </p:cNvPr>
          <p:cNvSpPr/>
          <p:nvPr/>
        </p:nvSpPr>
        <p:spPr>
          <a:xfrm>
            <a:off x="9863280" y="1041587"/>
            <a:ext cx="1327924" cy="343569"/>
          </a:xfrm>
          <a:custGeom>
            <a:avLst/>
            <a:gdLst>
              <a:gd name="connsiteX0" fmla="*/ 138 w 1327924"/>
              <a:gd name="connsiteY0" fmla="*/ 40901 h 343569"/>
              <a:gd name="connsiteX1" fmla="*/ 625426 w 1327924"/>
              <a:gd name="connsiteY1" fmla="*/ 47625 h 343569"/>
              <a:gd name="connsiteX2" fmla="*/ 1324673 w 1327924"/>
              <a:gd name="connsiteY2" fmla="*/ 343460 h 343569"/>
              <a:gd name="connsiteX3" fmla="*/ 874196 w 1327924"/>
              <a:gd name="connsiteY3" fmla="*/ 81242 h 343569"/>
              <a:gd name="connsiteX4" fmla="*/ 571638 w 1327924"/>
              <a:gd name="connsiteY4" fmla="*/ 560 h 343569"/>
              <a:gd name="connsiteX5" fmla="*/ 138 w 1327924"/>
              <a:gd name="connsiteY5" fmla="*/ 40901 h 3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924" h="343569">
                <a:moveTo>
                  <a:pt x="138" y="40901"/>
                </a:moveTo>
                <a:cubicBezTo>
                  <a:pt x="9102" y="48745"/>
                  <a:pt x="404670" y="-2801"/>
                  <a:pt x="625426" y="47625"/>
                </a:cubicBezTo>
                <a:cubicBezTo>
                  <a:pt x="846182" y="98051"/>
                  <a:pt x="1283211" y="337857"/>
                  <a:pt x="1324673" y="343460"/>
                </a:cubicBezTo>
                <a:cubicBezTo>
                  <a:pt x="1366135" y="349063"/>
                  <a:pt x="999702" y="138392"/>
                  <a:pt x="874196" y="81242"/>
                </a:cubicBezTo>
                <a:cubicBezTo>
                  <a:pt x="748690" y="24092"/>
                  <a:pt x="722917" y="6163"/>
                  <a:pt x="571638" y="560"/>
                </a:cubicBezTo>
                <a:cubicBezTo>
                  <a:pt x="420359" y="-5043"/>
                  <a:pt x="-8826" y="33057"/>
                  <a:pt x="138" y="40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042DA29-ECEC-2E1F-4444-B2E1BED882DE}"/>
              </a:ext>
            </a:extLst>
          </p:cNvPr>
          <p:cNvSpPr/>
          <p:nvPr/>
        </p:nvSpPr>
        <p:spPr>
          <a:xfrm>
            <a:off x="11429851" y="1458861"/>
            <a:ext cx="336159" cy="780198"/>
          </a:xfrm>
          <a:custGeom>
            <a:avLst/>
            <a:gdLst>
              <a:gd name="connsiteX0" fmla="*/ 149 w 336159"/>
              <a:gd name="connsiteY0" fmla="*/ 145 h 780198"/>
              <a:gd name="connsiteX1" fmla="*/ 269090 w 336159"/>
              <a:gd name="connsiteY1" fmla="*/ 390110 h 780198"/>
              <a:gd name="connsiteX2" fmla="*/ 322878 w 336159"/>
              <a:gd name="connsiteY2" fmla="*/ 780074 h 780198"/>
              <a:gd name="connsiteX3" fmla="*/ 309431 w 336159"/>
              <a:gd name="connsiteY3" fmla="*/ 349768 h 780198"/>
              <a:gd name="connsiteX4" fmla="*/ 149 w 336159"/>
              <a:gd name="connsiteY4" fmla="*/ 145 h 7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59" h="780198">
                <a:moveTo>
                  <a:pt x="149" y="145"/>
                </a:moveTo>
                <a:cubicBezTo>
                  <a:pt x="-6574" y="6869"/>
                  <a:pt x="215302" y="260122"/>
                  <a:pt x="269090" y="390110"/>
                </a:cubicBezTo>
                <a:cubicBezTo>
                  <a:pt x="322878" y="520098"/>
                  <a:pt x="316155" y="786798"/>
                  <a:pt x="322878" y="780074"/>
                </a:cubicBezTo>
                <a:cubicBezTo>
                  <a:pt x="329601" y="773350"/>
                  <a:pt x="355375" y="477515"/>
                  <a:pt x="309431" y="349768"/>
                </a:cubicBezTo>
                <a:cubicBezTo>
                  <a:pt x="263487" y="222021"/>
                  <a:pt x="6872" y="-6579"/>
                  <a:pt x="14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FE506B8-ABE0-6817-CA7C-89B5B38C7684}"/>
              </a:ext>
            </a:extLst>
          </p:cNvPr>
          <p:cNvSpPr/>
          <p:nvPr/>
        </p:nvSpPr>
        <p:spPr>
          <a:xfrm>
            <a:off x="10488394" y="1909477"/>
            <a:ext cx="844197" cy="121038"/>
          </a:xfrm>
          <a:custGeom>
            <a:avLst/>
            <a:gdLst>
              <a:gd name="connsiteX0" fmla="*/ 312 w 844197"/>
              <a:gd name="connsiteY0" fmla="*/ 114305 h 121038"/>
              <a:gd name="connsiteX1" fmla="*/ 538194 w 844197"/>
              <a:gd name="connsiteY1" fmla="*/ 26899 h 121038"/>
              <a:gd name="connsiteX2" fmla="*/ 834030 w 844197"/>
              <a:gd name="connsiteY2" fmla="*/ 121029 h 121038"/>
              <a:gd name="connsiteX3" fmla="*/ 746624 w 844197"/>
              <a:gd name="connsiteY3" fmla="*/ 20176 h 121038"/>
              <a:gd name="connsiteX4" fmla="*/ 464235 w 844197"/>
              <a:gd name="connsiteY4" fmla="*/ 6729 h 121038"/>
              <a:gd name="connsiteX5" fmla="*/ 312 w 844197"/>
              <a:gd name="connsiteY5" fmla="*/ 114305 h 1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197" h="121038">
                <a:moveTo>
                  <a:pt x="312" y="114305"/>
                </a:moveTo>
                <a:cubicBezTo>
                  <a:pt x="12639" y="117667"/>
                  <a:pt x="399241" y="25778"/>
                  <a:pt x="538194" y="26899"/>
                </a:cubicBezTo>
                <a:cubicBezTo>
                  <a:pt x="677147" y="28020"/>
                  <a:pt x="799292" y="122150"/>
                  <a:pt x="834030" y="121029"/>
                </a:cubicBezTo>
                <a:cubicBezTo>
                  <a:pt x="868768" y="119908"/>
                  <a:pt x="808256" y="39226"/>
                  <a:pt x="746624" y="20176"/>
                </a:cubicBezTo>
                <a:cubicBezTo>
                  <a:pt x="684992" y="1126"/>
                  <a:pt x="585259" y="-6718"/>
                  <a:pt x="464235" y="6729"/>
                </a:cubicBezTo>
                <a:cubicBezTo>
                  <a:pt x="343211" y="20176"/>
                  <a:pt x="-12015" y="110943"/>
                  <a:pt x="312" y="11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044A6054-BBD4-F6DE-B78C-99878DB84879}"/>
              </a:ext>
            </a:extLst>
          </p:cNvPr>
          <p:cNvSpPr/>
          <p:nvPr/>
        </p:nvSpPr>
        <p:spPr>
          <a:xfrm>
            <a:off x="8726792" y="1547143"/>
            <a:ext cx="290741" cy="574219"/>
          </a:xfrm>
          <a:custGeom>
            <a:avLst/>
            <a:gdLst>
              <a:gd name="connsiteX0" fmla="*/ 255843 w 290741"/>
              <a:gd name="connsiteY0" fmla="*/ 73228 h 574219"/>
              <a:gd name="connsiteX1" fmla="*/ 128096 w 290741"/>
              <a:gd name="connsiteY1" fmla="*/ 389233 h 574219"/>
              <a:gd name="connsiteX2" fmla="*/ 349 w 290741"/>
              <a:gd name="connsiteY2" fmla="*/ 570769 h 574219"/>
              <a:gd name="connsiteX3" fmla="*/ 168437 w 290741"/>
              <a:gd name="connsiteY3" fmla="*/ 234592 h 574219"/>
              <a:gd name="connsiteX4" fmla="*/ 282737 w 290741"/>
              <a:gd name="connsiteY4" fmla="*/ 12716 h 574219"/>
              <a:gd name="connsiteX5" fmla="*/ 255843 w 290741"/>
              <a:gd name="connsiteY5" fmla="*/ 73228 h 57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41" h="574219">
                <a:moveTo>
                  <a:pt x="255843" y="73228"/>
                </a:moveTo>
                <a:cubicBezTo>
                  <a:pt x="230069" y="135981"/>
                  <a:pt x="170678" y="306310"/>
                  <a:pt x="128096" y="389233"/>
                </a:cubicBezTo>
                <a:cubicBezTo>
                  <a:pt x="85514" y="472156"/>
                  <a:pt x="-6374" y="596542"/>
                  <a:pt x="349" y="570769"/>
                </a:cubicBezTo>
                <a:cubicBezTo>
                  <a:pt x="7072" y="544996"/>
                  <a:pt x="121372" y="327601"/>
                  <a:pt x="168437" y="234592"/>
                </a:cubicBezTo>
                <a:cubicBezTo>
                  <a:pt x="215502" y="141583"/>
                  <a:pt x="262566" y="44092"/>
                  <a:pt x="282737" y="12716"/>
                </a:cubicBezTo>
                <a:cubicBezTo>
                  <a:pt x="302908" y="-18660"/>
                  <a:pt x="281617" y="10475"/>
                  <a:pt x="255843" y="7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5614A75-AED7-43B7-9644-CF805102C224}"/>
              </a:ext>
            </a:extLst>
          </p:cNvPr>
          <p:cNvSpPr/>
          <p:nvPr/>
        </p:nvSpPr>
        <p:spPr>
          <a:xfrm>
            <a:off x="9398409" y="1364712"/>
            <a:ext cx="950101" cy="188423"/>
          </a:xfrm>
          <a:custGeom>
            <a:avLst/>
            <a:gdLst>
              <a:gd name="connsiteX0" fmla="*/ 1085 w 950101"/>
              <a:gd name="connsiteY0" fmla="*/ 127912 h 188423"/>
              <a:gd name="connsiteX1" fmla="*/ 404497 w 950101"/>
              <a:gd name="connsiteY1" fmla="*/ 154806 h 188423"/>
              <a:gd name="connsiteX2" fmla="*/ 949103 w 950101"/>
              <a:gd name="connsiteY2" fmla="*/ 164 h 188423"/>
              <a:gd name="connsiteX3" fmla="*/ 525520 w 950101"/>
              <a:gd name="connsiteY3" fmla="*/ 188423 h 188423"/>
              <a:gd name="connsiteX4" fmla="*/ 1085 w 950101"/>
              <a:gd name="connsiteY4" fmla="*/ 127912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101" h="188423">
                <a:moveTo>
                  <a:pt x="1085" y="127912"/>
                </a:moveTo>
                <a:cubicBezTo>
                  <a:pt x="-19085" y="122309"/>
                  <a:pt x="246494" y="176097"/>
                  <a:pt x="404497" y="154806"/>
                </a:cubicBezTo>
                <a:cubicBezTo>
                  <a:pt x="562500" y="133515"/>
                  <a:pt x="928933" y="-5439"/>
                  <a:pt x="949103" y="164"/>
                </a:cubicBezTo>
                <a:cubicBezTo>
                  <a:pt x="969273" y="5767"/>
                  <a:pt x="679041" y="169373"/>
                  <a:pt x="525520" y="188423"/>
                </a:cubicBezTo>
                <a:lnTo>
                  <a:pt x="1085" y="1279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0A7BBC0-FCFD-39FF-C54F-88AA4AED6609}"/>
              </a:ext>
            </a:extLst>
          </p:cNvPr>
          <p:cNvSpPr/>
          <p:nvPr/>
        </p:nvSpPr>
        <p:spPr>
          <a:xfrm>
            <a:off x="9060109" y="3233855"/>
            <a:ext cx="629768" cy="230800"/>
          </a:xfrm>
          <a:custGeom>
            <a:avLst/>
            <a:gdLst>
              <a:gd name="connsiteX0" fmla="*/ 1 w 629768"/>
              <a:gd name="connsiteY0" fmla="*/ 113352 h 230800"/>
              <a:gd name="connsiteX1" fmla="*/ 394284 w 629768"/>
              <a:gd name="connsiteY1" fmla="*/ 79796 h 230800"/>
              <a:gd name="connsiteX2" fmla="*/ 624981 w 629768"/>
              <a:gd name="connsiteY2" fmla="*/ 101 h 230800"/>
              <a:gd name="connsiteX3" fmla="*/ 545285 w 629768"/>
              <a:gd name="connsiteY3" fmla="*/ 67213 h 230800"/>
              <a:gd name="connsiteX4" fmla="*/ 482368 w 629768"/>
              <a:gd name="connsiteY4" fmla="*/ 230798 h 230800"/>
              <a:gd name="connsiteX5" fmla="*/ 511730 w 629768"/>
              <a:gd name="connsiteY5" fmla="*/ 63018 h 230800"/>
              <a:gd name="connsiteX6" fmla="*/ 398478 w 629768"/>
              <a:gd name="connsiteY6" fmla="*/ 113352 h 230800"/>
              <a:gd name="connsiteX7" fmla="*/ 1 w 629768"/>
              <a:gd name="connsiteY7" fmla="*/ 113352 h 2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768" h="230800">
                <a:moveTo>
                  <a:pt x="1" y="113352"/>
                </a:moveTo>
                <a:cubicBezTo>
                  <a:pt x="-698" y="107759"/>
                  <a:pt x="290121" y="98671"/>
                  <a:pt x="394284" y="79796"/>
                </a:cubicBezTo>
                <a:cubicBezTo>
                  <a:pt x="498447" y="60921"/>
                  <a:pt x="599814" y="2198"/>
                  <a:pt x="624981" y="101"/>
                </a:cubicBezTo>
                <a:cubicBezTo>
                  <a:pt x="650148" y="-1996"/>
                  <a:pt x="569054" y="28764"/>
                  <a:pt x="545285" y="67213"/>
                </a:cubicBezTo>
                <a:cubicBezTo>
                  <a:pt x="521516" y="105662"/>
                  <a:pt x="487961" y="231497"/>
                  <a:pt x="482368" y="230798"/>
                </a:cubicBezTo>
                <a:cubicBezTo>
                  <a:pt x="476776" y="230099"/>
                  <a:pt x="525712" y="82592"/>
                  <a:pt x="511730" y="63018"/>
                </a:cubicBezTo>
                <a:cubicBezTo>
                  <a:pt x="497748" y="43444"/>
                  <a:pt x="478873" y="104264"/>
                  <a:pt x="398478" y="113352"/>
                </a:cubicBezTo>
                <a:cubicBezTo>
                  <a:pt x="318084" y="122440"/>
                  <a:pt x="700" y="118945"/>
                  <a:pt x="1" y="113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F265A09-4470-2EAC-66FB-52BCB984DC33}"/>
              </a:ext>
            </a:extLst>
          </p:cNvPr>
          <p:cNvSpPr/>
          <p:nvPr/>
        </p:nvSpPr>
        <p:spPr>
          <a:xfrm>
            <a:off x="8758041" y="3441937"/>
            <a:ext cx="710282" cy="194832"/>
          </a:xfrm>
          <a:custGeom>
            <a:avLst/>
            <a:gdLst>
              <a:gd name="connsiteX0" fmla="*/ 65 w 710282"/>
              <a:gd name="connsiteY0" fmla="*/ 194691 h 194832"/>
              <a:gd name="connsiteX1" fmla="*/ 373376 w 710282"/>
              <a:gd name="connsiteY1" fmla="*/ 43689 h 194832"/>
              <a:gd name="connsiteX2" fmla="*/ 708935 w 710282"/>
              <a:gd name="connsiteY2" fmla="*/ 1744 h 194832"/>
              <a:gd name="connsiteX3" fmla="*/ 499210 w 710282"/>
              <a:gd name="connsiteY3" fmla="*/ 10133 h 194832"/>
              <a:gd name="connsiteX4" fmla="*/ 344014 w 710282"/>
              <a:gd name="connsiteY4" fmla="*/ 14327 h 194832"/>
              <a:gd name="connsiteX5" fmla="*/ 65 w 710282"/>
              <a:gd name="connsiteY5" fmla="*/ 194691 h 19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282" h="194832">
                <a:moveTo>
                  <a:pt x="65" y="194691"/>
                </a:moveTo>
                <a:cubicBezTo>
                  <a:pt x="4959" y="199585"/>
                  <a:pt x="255231" y="75847"/>
                  <a:pt x="373376" y="43689"/>
                </a:cubicBezTo>
                <a:cubicBezTo>
                  <a:pt x="491521" y="11531"/>
                  <a:pt x="687963" y="7337"/>
                  <a:pt x="708935" y="1744"/>
                </a:cubicBezTo>
                <a:cubicBezTo>
                  <a:pt x="729907" y="-3849"/>
                  <a:pt x="499210" y="10133"/>
                  <a:pt x="499210" y="10133"/>
                </a:cubicBezTo>
                <a:cubicBezTo>
                  <a:pt x="438390" y="12230"/>
                  <a:pt x="423709" y="-16433"/>
                  <a:pt x="344014" y="14327"/>
                </a:cubicBezTo>
                <a:cubicBezTo>
                  <a:pt x="264319" y="45087"/>
                  <a:pt x="-4829" y="189797"/>
                  <a:pt x="65" y="194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819964B-1E75-C541-04EE-8E4885CE5851}"/>
              </a:ext>
            </a:extLst>
          </p:cNvPr>
          <p:cNvSpPr/>
          <p:nvPr/>
        </p:nvSpPr>
        <p:spPr>
          <a:xfrm>
            <a:off x="10360114" y="2939348"/>
            <a:ext cx="370904" cy="192590"/>
          </a:xfrm>
          <a:custGeom>
            <a:avLst/>
            <a:gdLst>
              <a:gd name="connsiteX0" fmla="*/ 290 w 370904"/>
              <a:gd name="connsiteY0" fmla="*/ 993 h 192590"/>
              <a:gd name="connsiteX1" fmla="*/ 105152 w 370904"/>
              <a:gd name="connsiteY1" fmla="*/ 118439 h 192590"/>
              <a:gd name="connsiteX2" fmla="*/ 79985 w 370904"/>
              <a:gd name="connsiteY2" fmla="*/ 189746 h 192590"/>
              <a:gd name="connsiteX3" fmla="*/ 369405 w 370904"/>
              <a:gd name="connsiteY3" fmla="*/ 21966 h 192590"/>
              <a:gd name="connsiteX4" fmla="*/ 193236 w 370904"/>
              <a:gd name="connsiteY4" fmla="*/ 101661 h 192590"/>
              <a:gd name="connsiteX5" fmla="*/ 189042 w 370904"/>
              <a:gd name="connsiteY5" fmla="*/ 30355 h 192590"/>
              <a:gd name="connsiteX6" fmla="*/ 142903 w 370904"/>
              <a:gd name="connsiteY6" fmla="*/ 59716 h 192590"/>
              <a:gd name="connsiteX7" fmla="*/ 290 w 370904"/>
              <a:gd name="connsiteY7" fmla="*/ 993 h 1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04" h="192590">
                <a:moveTo>
                  <a:pt x="290" y="993"/>
                </a:moveTo>
                <a:cubicBezTo>
                  <a:pt x="-6002" y="10780"/>
                  <a:pt x="91870" y="86980"/>
                  <a:pt x="105152" y="118439"/>
                </a:cubicBezTo>
                <a:cubicBezTo>
                  <a:pt x="118434" y="149898"/>
                  <a:pt x="35943" y="205825"/>
                  <a:pt x="79985" y="189746"/>
                </a:cubicBezTo>
                <a:cubicBezTo>
                  <a:pt x="124027" y="173667"/>
                  <a:pt x="350530" y="36647"/>
                  <a:pt x="369405" y="21966"/>
                </a:cubicBezTo>
                <a:cubicBezTo>
                  <a:pt x="388280" y="7285"/>
                  <a:pt x="223296" y="100263"/>
                  <a:pt x="193236" y="101661"/>
                </a:cubicBezTo>
                <a:cubicBezTo>
                  <a:pt x="163176" y="103059"/>
                  <a:pt x="197431" y="37346"/>
                  <a:pt x="189042" y="30355"/>
                </a:cubicBezTo>
                <a:cubicBezTo>
                  <a:pt x="180653" y="23364"/>
                  <a:pt x="172264" y="62512"/>
                  <a:pt x="142903" y="59716"/>
                </a:cubicBezTo>
                <a:cubicBezTo>
                  <a:pt x="113542" y="56920"/>
                  <a:pt x="6582" y="-8794"/>
                  <a:pt x="290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228AEAB8-71AE-DE64-263F-77576ED925BA}"/>
              </a:ext>
            </a:extLst>
          </p:cNvPr>
          <p:cNvSpPr/>
          <p:nvPr/>
        </p:nvSpPr>
        <p:spPr>
          <a:xfrm>
            <a:off x="10699367" y="3233678"/>
            <a:ext cx="766257" cy="92561"/>
          </a:xfrm>
          <a:custGeom>
            <a:avLst/>
            <a:gdLst>
              <a:gd name="connsiteX0" fmla="*/ 791 w 766257"/>
              <a:gd name="connsiteY0" fmla="*/ 75779 h 92561"/>
              <a:gd name="connsiteX1" fmla="*/ 432824 w 766257"/>
              <a:gd name="connsiteY1" fmla="*/ 4472 h 92561"/>
              <a:gd name="connsiteX2" fmla="*/ 764189 w 766257"/>
              <a:gd name="connsiteY2" fmla="*/ 92557 h 92561"/>
              <a:gd name="connsiteX3" fmla="*/ 546075 w 766257"/>
              <a:gd name="connsiteY3" fmla="*/ 278 h 92561"/>
              <a:gd name="connsiteX4" fmla="*/ 791 w 766257"/>
              <a:gd name="connsiteY4" fmla="*/ 75779 h 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57" h="92561">
                <a:moveTo>
                  <a:pt x="791" y="75779"/>
                </a:moveTo>
                <a:cubicBezTo>
                  <a:pt x="-18084" y="76478"/>
                  <a:pt x="305591" y="1676"/>
                  <a:pt x="432824" y="4472"/>
                </a:cubicBezTo>
                <a:cubicBezTo>
                  <a:pt x="560057" y="7268"/>
                  <a:pt x="745314" y="93256"/>
                  <a:pt x="764189" y="92557"/>
                </a:cubicBezTo>
                <a:cubicBezTo>
                  <a:pt x="783064" y="91858"/>
                  <a:pt x="669813" y="5871"/>
                  <a:pt x="546075" y="278"/>
                </a:cubicBezTo>
                <a:cubicBezTo>
                  <a:pt x="422337" y="-5315"/>
                  <a:pt x="19666" y="75080"/>
                  <a:pt x="791" y="7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30C80AD-313A-0C41-BE89-E82B8C81727D}"/>
              </a:ext>
            </a:extLst>
          </p:cNvPr>
          <p:cNvSpPr/>
          <p:nvPr/>
        </p:nvSpPr>
        <p:spPr>
          <a:xfrm>
            <a:off x="11073468" y="3100957"/>
            <a:ext cx="666925" cy="49109"/>
          </a:xfrm>
          <a:custGeom>
            <a:avLst/>
            <a:gdLst>
              <a:gd name="connsiteX0" fmla="*/ 0 w 666925"/>
              <a:gd name="connsiteY0" fmla="*/ 49109 h 49109"/>
              <a:gd name="connsiteX1" fmla="*/ 415255 w 666925"/>
              <a:gd name="connsiteY1" fmla="*/ 2970 h 49109"/>
              <a:gd name="connsiteX2" fmla="*/ 666925 w 666925"/>
              <a:gd name="connsiteY2" fmla="*/ 7164 h 49109"/>
              <a:gd name="connsiteX3" fmla="*/ 415255 w 666925"/>
              <a:gd name="connsiteY3" fmla="*/ 28137 h 49109"/>
              <a:gd name="connsiteX4" fmla="*/ 0 w 666925"/>
              <a:gd name="connsiteY4" fmla="*/ 49109 h 4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25" h="49109">
                <a:moveTo>
                  <a:pt x="0" y="49109"/>
                </a:moveTo>
                <a:cubicBezTo>
                  <a:pt x="152050" y="29535"/>
                  <a:pt x="304101" y="9961"/>
                  <a:pt x="415255" y="2970"/>
                </a:cubicBezTo>
                <a:cubicBezTo>
                  <a:pt x="526409" y="-4021"/>
                  <a:pt x="666925" y="2970"/>
                  <a:pt x="666925" y="7164"/>
                </a:cubicBezTo>
                <a:cubicBezTo>
                  <a:pt x="666925" y="11358"/>
                  <a:pt x="415255" y="28137"/>
                  <a:pt x="415255" y="28137"/>
                </a:cubicBezTo>
                <a:lnTo>
                  <a:pt x="0" y="4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521C238-459C-D769-2007-B0C2E9B32C0C}"/>
              </a:ext>
            </a:extLst>
          </p:cNvPr>
          <p:cNvSpPr/>
          <p:nvPr/>
        </p:nvSpPr>
        <p:spPr>
          <a:xfrm>
            <a:off x="10378696" y="5377310"/>
            <a:ext cx="632282" cy="346731"/>
          </a:xfrm>
          <a:custGeom>
            <a:avLst/>
            <a:gdLst>
              <a:gd name="connsiteX0" fmla="*/ 2 w 632282"/>
              <a:gd name="connsiteY0" fmla="*/ 346731 h 346731"/>
              <a:gd name="connsiteX1" fmla="*/ 268640 w 632282"/>
              <a:gd name="connsiteY1" fmla="*/ 279571 h 346731"/>
              <a:gd name="connsiteX2" fmla="*/ 630267 w 632282"/>
              <a:gd name="connsiteY2" fmla="*/ 602 h 346731"/>
              <a:gd name="connsiteX3" fmla="*/ 408124 w 632282"/>
              <a:gd name="connsiteY3" fmla="*/ 207246 h 346731"/>
              <a:gd name="connsiteX4" fmla="*/ 263473 w 632282"/>
              <a:gd name="connsiteY4" fmla="*/ 279571 h 346731"/>
              <a:gd name="connsiteX5" fmla="*/ 2 w 632282"/>
              <a:gd name="connsiteY5" fmla="*/ 346731 h 34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282" h="346731">
                <a:moveTo>
                  <a:pt x="2" y="346731"/>
                </a:moveTo>
                <a:cubicBezTo>
                  <a:pt x="863" y="346731"/>
                  <a:pt x="163596" y="337259"/>
                  <a:pt x="268640" y="279571"/>
                </a:cubicBezTo>
                <a:cubicBezTo>
                  <a:pt x="373684" y="221883"/>
                  <a:pt x="607020" y="12656"/>
                  <a:pt x="630267" y="602"/>
                </a:cubicBezTo>
                <a:cubicBezTo>
                  <a:pt x="653514" y="-11452"/>
                  <a:pt x="469256" y="160751"/>
                  <a:pt x="408124" y="207246"/>
                </a:cubicBezTo>
                <a:cubicBezTo>
                  <a:pt x="346992" y="253741"/>
                  <a:pt x="328910" y="256324"/>
                  <a:pt x="263473" y="279571"/>
                </a:cubicBezTo>
                <a:cubicBezTo>
                  <a:pt x="198036" y="302818"/>
                  <a:pt x="-859" y="346731"/>
                  <a:pt x="2" y="346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E7869488-3D5D-9E93-F32B-2D95ABE0AAD4}"/>
              </a:ext>
            </a:extLst>
          </p:cNvPr>
          <p:cNvSpPr/>
          <p:nvPr/>
        </p:nvSpPr>
        <p:spPr>
          <a:xfrm>
            <a:off x="9696202" y="5197088"/>
            <a:ext cx="936381" cy="93971"/>
          </a:xfrm>
          <a:custGeom>
            <a:avLst/>
            <a:gdLst>
              <a:gd name="connsiteX0" fmla="*/ 571 w 936381"/>
              <a:gd name="connsiteY0" fmla="*/ 82668 h 93971"/>
              <a:gd name="connsiteX1" fmla="*/ 739323 w 936381"/>
              <a:gd name="connsiteY1" fmla="*/ 72336 h 93971"/>
              <a:gd name="connsiteX2" fmla="*/ 930469 w 936381"/>
              <a:gd name="connsiteY2" fmla="*/ 10 h 93971"/>
              <a:gd name="connsiteX3" fmla="*/ 863310 w 936381"/>
              <a:gd name="connsiteY3" fmla="*/ 67170 h 93971"/>
              <a:gd name="connsiteX4" fmla="*/ 620503 w 936381"/>
              <a:gd name="connsiteY4" fmla="*/ 93000 h 93971"/>
              <a:gd name="connsiteX5" fmla="*/ 571 w 936381"/>
              <a:gd name="connsiteY5" fmla="*/ 82668 h 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381" h="93971">
                <a:moveTo>
                  <a:pt x="571" y="82668"/>
                </a:moveTo>
                <a:cubicBezTo>
                  <a:pt x="20374" y="79224"/>
                  <a:pt x="584340" y="86112"/>
                  <a:pt x="739323" y="72336"/>
                </a:cubicBezTo>
                <a:cubicBezTo>
                  <a:pt x="894306" y="58560"/>
                  <a:pt x="909805" y="871"/>
                  <a:pt x="930469" y="10"/>
                </a:cubicBezTo>
                <a:cubicBezTo>
                  <a:pt x="951133" y="-851"/>
                  <a:pt x="914971" y="51672"/>
                  <a:pt x="863310" y="67170"/>
                </a:cubicBezTo>
                <a:cubicBezTo>
                  <a:pt x="811649" y="82668"/>
                  <a:pt x="759988" y="88695"/>
                  <a:pt x="620503" y="93000"/>
                </a:cubicBezTo>
                <a:cubicBezTo>
                  <a:pt x="481018" y="97305"/>
                  <a:pt x="-19232" y="86112"/>
                  <a:pt x="571" y="8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3AB10F7-0A1A-31C2-084F-9B7A5B857585}"/>
              </a:ext>
            </a:extLst>
          </p:cNvPr>
          <p:cNvSpPr/>
          <p:nvPr/>
        </p:nvSpPr>
        <p:spPr>
          <a:xfrm>
            <a:off x="8849794" y="4055327"/>
            <a:ext cx="159930" cy="305043"/>
          </a:xfrm>
          <a:custGeom>
            <a:avLst/>
            <a:gdLst>
              <a:gd name="connsiteX0" fmla="*/ 46233 w 159930"/>
              <a:gd name="connsiteY0" fmla="*/ 63 h 305043"/>
              <a:gd name="connsiteX1" fmla="*/ 30735 w 159930"/>
              <a:gd name="connsiteY1" fmla="*/ 186042 h 305043"/>
              <a:gd name="connsiteX2" fmla="*/ 159887 w 159930"/>
              <a:gd name="connsiteY2" fmla="*/ 304863 h 305043"/>
              <a:gd name="connsiteX3" fmla="*/ 15237 w 159930"/>
              <a:gd name="connsiteY3" fmla="*/ 211873 h 305043"/>
              <a:gd name="connsiteX4" fmla="*/ 4904 w 159930"/>
              <a:gd name="connsiteY4" fmla="*/ 165378 h 305043"/>
              <a:gd name="connsiteX5" fmla="*/ 46233 w 159930"/>
              <a:gd name="connsiteY5" fmla="*/ 63 h 3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30" h="305043">
                <a:moveTo>
                  <a:pt x="46233" y="63"/>
                </a:moveTo>
                <a:cubicBezTo>
                  <a:pt x="50538" y="3507"/>
                  <a:pt x="11793" y="135242"/>
                  <a:pt x="30735" y="186042"/>
                </a:cubicBezTo>
                <a:cubicBezTo>
                  <a:pt x="49677" y="236842"/>
                  <a:pt x="162470" y="300558"/>
                  <a:pt x="159887" y="304863"/>
                </a:cubicBezTo>
                <a:cubicBezTo>
                  <a:pt x="157304" y="309168"/>
                  <a:pt x="41067" y="235120"/>
                  <a:pt x="15237" y="211873"/>
                </a:cubicBezTo>
                <a:cubicBezTo>
                  <a:pt x="-10593" y="188626"/>
                  <a:pt x="4043" y="197236"/>
                  <a:pt x="4904" y="165378"/>
                </a:cubicBezTo>
                <a:cubicBezTo>
                  <a:pt x="5765" y="133520"/>
                  <a:pt x="41928" y="-3381"/>
                  <a:pt x="4623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97CE4858-975F-F4F5-C679-5E26C8DC3676}"/>
              </a:ext>
            </a:extLst>
          </p:cNvPr>
          <p:cNvSpPr/>
          <p:nvPr/>
        </p:nvSpPr>
        <p:spPr>
          <a:xfrm>
            <a:off x="11108614" y="3884019"/>
            <a:ext cx="567428" cy="140397"/>
          </a:xfrm>
          <a:custGeom>
            <a:avLst/>
            <a:gdLst>
              <a:gd name="connsiteX0" fmla="*/ 14003 w 567428"/>
              <a:gd name="connsiteY0" fmla="*/ 6056 h 140397"/>
              <a:gd name="connsiteX1" fmla="*/ 344633 w 567428"/>
              <a:gd name="connsiteY1" fmla="*/ 26720 h 140397"/>
              <a:gd name="connsiteX2" fmla="*/ 566776 w 567428"/>
              <a:gd name="connsiteY2" fmla="*/ 140374 h 140397"/>
              <a:gd name="connsiteX3" fmla="*/ 401461 w 567428"/>
              <a:gd name="connsiteY3" fmla="*/ 16388 h 140397"/>
              <a:gd name="connsiteX4" fmla="*/ 91494 w 567428"/>
              <a:gd name="connsiteY4" fmla="*/ 889 h 140397"/>
              <a:gd name="connsiteX5" fmla="*/ 14003 w 567428"/>
              <a:gd name="connsiteY5" fmla="*/ 6056 h 1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28" h="140397">
                <a:moveTo>
                  <a:pt x="14003" y="6056"/>
                </a:moveTo>
                <a:cubicBezTo>
                  <a:pt x="56193" y="10361"/>
                  <a:pt x="252504" y="4334"/>
                  <a:pt x="344633" y="26720"/>
                </a:cubicBezTo>
                <a:cubicBezTo>
                  <a:pt x="436762" y="49106"/>
                  <a:pt x="557305" y="142096"/>
                  <a:pt x="566776" y="140374"/>
                </a:cubicBezTo>
                <a:cubicBezTo>
                  <a:pt x="576247" y="138652"/>
                  <a:pt x="480675" y="39636"/>
                  <a:pt x="401461" y="16388"/>
                </a:cubicBezTo>
                <a:cubicBezTo>
                  <a:pt x="322247" y="-6860"/>
                  <a:pt x="150043" y="3472"/>
                  <a:pt x="91494" y="889"/>
                </a:cubicBezTo>
                <a:cubicBezTo>
                  <a:pt x="32945" y="-1694"/>
                  <a:pt x="-28187" y="1751"/>
                  <a:pt x="14003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F8C0E4C6-478B-382A-2E48-F7ACABE869B4}"/>
              </a:ext>
            </a:extLst>
          </p:cNvPr>
          <p:cNvSpPr/>
          <p:nvPr/>
        </p:nvSpPr>
        <p:spPr>
          <a:xfrm>
            <a:off x="9882684" y="2866430"/>
            <a:ext cx="48546" cy="269830"/>
          </a:xfrm>
          <a:custGeom>
            <a:avLst/>
            <a:gdLst>
              <a:gd name="connsiteX0" fmla="*/ 69 w 48546"/>
              <a:gd name="connsiteY0" fmla="*/ 756 h 269830"/>
              <a:gd name="connsiteX1" fmla="*/ 36231 w 48546"/>
              <a:gd name="connsiteY1" fmla="*/ 135075 h 269830"/>
              <a:gd name="connsiteX2" fmla="*/ 41397 w 48546"/>
              <a:gd name="connsiteY2" fmla="*/ 269394 h 269830"/>
              <a:gd name="connsiteX3" fmla="*/ 46563 w 48546"/>
              <a:gd name="connsiteY3" fmla="*/ 88580 h 269830"/>
              <a:gd name="connsiteX4" fmla="*/ 69 w 48546"/>
              <a:gd name="connsiteY4" fmla="*/ 756 h 26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6" h="269830">
                <a:moveTo>
                  <a:pt x="69" y="756"/>
                </a:moveTo>
                <a:cubicBezTo>
                  <a:pt x="-1653" y="8505"/>
                  <a:pt x="29343" y="90302"/>
                  <a:pt x="36231" y="135075"/>
                </a:cubicBezTo>
                <a:cubicBezTo>
                  <a:pt x="43119" y="179848"/>
                  <a:pt x="39675" y="277143"/>
                  <a:pt x="41397" y="269394"/>
                </a:cubicBezTo>
                <a:cubicBezTo>
                  <a:pt x="43119" y="261645"/>
                  <a:pt x="52590" y="130770"/>
                  <a:pt x="46563" y="88580"/>
                </a:cubicBezTo>
                <a:cubicBezTo>
                  <a:pt x="40536" y="46390"/>
                  <a:pt x="1791" y="-6993"/>
                  <a:pt x="69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10F1C6EF-8719-4B84-9B45-59F8C2EF8914}"/>
              </a:ext>
            </a:extLst>
          </p:cNvPr>
          <p:cNvSpPr/>
          <p:nvPr/>
        </p:nvSpPr>
        <p:spPr>
          <a:xfrm>
            <a:off x="9784467" y="3341946"/>
            <a:ext cx="134765" cy="568897"/>
          </a:xfrm>
          <a:custGeom>
            <a:avLst/>
            <a:gdLst>
              <a:gd name="connsiteX0" fmla="*/ 134448 w 134765"/>
              <a:gd name="connsiteY0" fmla="*/ 522 h 568897"/>
              <a:gd name="connsiteX1" fmla="*/ 67289 w 134765"/>
              <a:gd name="connsiteY1" fmla="*/ 263993 h 568897"/>
              <a:gd name="connsiteX2" fmla="*/ 56957 w 134765"/>
              <a:gd name="connsiteY2" fmla="*/ 455139 h 568897"/>
              <a:gd name="connsiteX3" fmla="*/ 46625 w 134765"/>
              <a:gd name="connsiteY3" fmla="*/ 367315 h 568897"/>
              <a:gd name="connsiteX4" fmla="*/ 130 w 134765"/>
              <a:gd name="connsiteY4" fmla="*/ 568793 h 568897"/>
              <a:gd name="connsiteX5" fmla="*/ 36292 w 134765"/>
              <a:gd name="connsiteY5" fmla="*/ 336318 h 568897"/>
              <a:gd name="connsiteX6" fmla="*/ 134448 w 134765"/>
              <a:gd name="connsiteY6" fmla="*/ 522 h 5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5" h="568897">
                <a:moveTo>
                  <a:pt x="134448" y="522"/>
                </a:moveTo>
                <a:cubicBezTo>
                  <a:pt x="139614" y="-11532"/>
                  <a:pt x="80204" y="188223"/>
                  <a:pt x="67289" y="263993"/>
                </a:cubicBezTo>
                <a:cubicBezTo>
                  <a:pt x="54374" y="339763"/>
                  <a:pt x="60401" y="437919"/>
                  <a:pt x="56957" y="455139"/>
                </a:cubicBezTo>
                <a:cubicBezTo>
                  <a:pt x="53513" y="472359"/>
                  <a:pt x="56096" y="348373"/>
                  <a:pt x="46625" y="367315"/>
                </a:cubicBezTo>
                <a:cubicBezTo>
                  <a:pt x="37154" y="386257"/>
                  <a:pt x="1852" y="573959"/>
                  <a:pt x="130" y="568793"/>
                </a:cubicBezTo>
                <a:cubicBezTo>
                  <a:pt x="-1592" y="563627"/>
                  <a:pt x="13906" y="424142"/>
                  <a:pt x="36292" y="336318"/>
                </a:cubicBezTo>
                <a:cubicBezTo>
                  <a:pt x="58678" y="248494"/>
                  <a:pt x="129282" y="12576"/>
                  <a:pt x="134448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3DDCBFD-5C85-4F1B-15AA-EBE7DB65FDA2}"/>
              </a:ext>
            </a:extLst>
          </p:cNvPr>
          <p:cNvSpPr/>
          <p:nvPr/>
        </p:nvSpPr>
        <p:spPr>
          <a:xfrm>
            <a:off x="8766868" y="4008662"/>
            <a:ext cx="72367" cy="326021"/>
          </a:xfrm>
          <a:custGeom>
            <a:avLst/>
            <a:gdLst>
              <a:gd name="connsiteX0" fmla="*/ 56834 w 72367"/>
              <a:gd name="connsiteY0" fmla="*/ 233 h 326021"/>
              <a:gd name="connsiteX1" fmla="*/ 10339 w 72367"/>
              <a:gd name="connsiteY1" fmla="*/ 160382 h 326021"/>
              <a:gd name="connsiteX2" fmla="*/ 72332 w 72367"/>
              <a:gd name="connsiteY2" fmla="*/ 325697 h 326021"/>
              <a:gd name="connsiteX3" fmla="*/ 7 w 72367"/>
              <a:gd name="connsiteY3" fmla="*/ 196545 h 326021"/>
              <a:gd name="connsiteX4" fmla="*/ 56834 w 72367"/>
              <a:gd name="connsiteY4" fmla="*/ 233 h 3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67" h="326021">
                <a:moveTo>
                  <a:pt x="56834" y="233"/>
                </a:moveTo>
                <a:cubicBezTo>
                  <a:pt x="58556" y="-5794"/>
                  <a:pt x="7756" y="106138"/>
                  <a:pt x="10339" y="160382"/>
                </a:cubicBezTo>
                <a:cubicBezTo>
                  <a:pt x="12922" y="214626"/>
                  <a:pt x="74054" y="319670"/>
                  <a:pt x="72332" y="325697"/>
                </a:cubicBezTo>
                <a:cubicBezTo>
                  <a:pt x="70610" y="331724"/>
                  <a:pt x="-854" y="252511"/>
                  <a:pt x="7" y="196545"/>
                </a:cubicBezTo>
                <a:cubicBezTo>
                  <a:pt x="868" y="140579"/>
                  <a:pt x="55112" y="6260"/>
                  <a:pt x="5683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F8755084-DD20-D077-C576-AB8D717AB30B}"/>
              </a:ext>
            </a:extLst>
          </p:cNvPr>
          <p:cNvSpPr/>
          <p:nvPr/>
        </p:nvSpPr>
        <p:spPr>
          <a:xfrm>
            <a:off x="9473249" y="3697286"/>
            <a:ext cx="259273" cy="174060"/>
          </a:xfrm>
          <a:custGeom>
            <a:avLst/>
            <a:gdLst>
              <a:gd name="connsiteX0" fmla="*/ 254520 w 259273"/>
              <a:gd name="connsiteY0" fmla="*/ 1643 h 174060"/>
              <a:gd name="connsiteX1" fmla="*/ 1382 w 259273"/>
              <a:gd name="connsiteY1" fmla="*/ 172124 h 174060"/>
              <a:gd name="connsiteX2" fmla="*/ 156365 w 259273"/>
              <a:gd name="connsiteY2" fmla="*/ 89467 h 174060"/>
              <a:gd name="connsiteX3" fmla="*/ 254520 w 259273"/>
              <a:gd name="connsiteY3" fmla="*/ 1643 h 1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273" h="174060">
                <a:moveTo>
                  <a:pt x="254520" y="1643"/>
                </a:moveTo>
                <a:cubicBezTo>
                  <a:pt x="228690" y="15419"/>
                  <a:pt x="17741" y="157487"/>
                  <a:pt x="1382" y="172124"/>
                </a:cubicBezTo>
                <a:cubicBezTo>
                  <a:pt x="-14977" y="186761"/>
                  <a:pt x="118480" y="114436"/>
                  <a:pt x="156365" y="89467"/>
                </a:cubicBezTo>
                <a:cubicBezTo>
                  <a:pt x="194250" y="64498"/>
                  <a:pt x="280350" y="-12133"/>
                  <a:pt x="254520" y="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E8C4274E-DA21-8694-C8D0-79120B5DFF14}"/>
              </a:ext>
            </a:extLst>
          </p:cNvPr>
          <p:cNvSpPr/>
          <p:nvPr/>
        </p:nvSpPr>
        <p:spPr>
          <a:xfrm>
            <a:off x="8849210" y="3507136"/>
            <a:ext cx="491754" cy="177983"/>
          </a:xfrm>
          <a:custGeom>
            <a:avLst/>
            <a:gdLst>
              <a:gd name="connsiteX0" fmla="*/ 322 w 491754"/>
              <a:gd name="connsiteY0" fmla="*/ 176295 h 177983"/>
              <a:gd name="connsiteX1" fmla="*/ 274126 w 491754"/>
              <a:gd name="connsiteY1" fmla="*/ 134966 h 177983"/>
              <a:gd name="connsiteX2" fmla="*/ 491102 w 491754"/>
              <a:gd name="connsiteY2" fmla="*/ 647 h 177983"/>
              <a:gd name="connsiteX3" fmla="*/ 330953 w 491754"/>
              <a:gd name="connsiteY3" fmla="*/ 88471 h 177983"/>
              <a:gd name="connsiteX4" fmla="*/ 322 w 491754"/>
              <a:gd name="connsiteY4" fmla="*/ 176295 h 1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754" h="177983">
                <a:moveTo>
                  <a:pt x="322" y="176295"/>
                </a:moveTo>
                <a:cubicBezTo>
                  <a:pt x="-9149" y="184044"/>
                  <a:pt x="192329" y="164241"/>
                  <a:pt x="274126" y="134966"/>
                </a:cubicBezTo>
                <a:cubicBezTo>
                  <a:pt x="355923" y="105691"/>
                  <a:pt x="481631" y="8396"/>
                  <a:pt x="491102" y="647"/>
                </a:cubicBezTo>
                <a:cubicBezTo>
                  <a:pt x="500573" y="-7102"/>
                  <a:pt x="405000" y="56613"/>
                  <a:pt x="330953" y="88471"/>
                </a:cubicBezTo>
                <a:cubicBezTo>
                  <a:pt x="256906" y="120329"/>
                  <a:pt x="9793" y="168546"/>
                  <a:pt x="322" y="176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F866C743-DFF5-472F-5696-42B333634DBB}"/>
              </a:ext>
            </a:extLst>
          </p:cNvPr>
          <p:cNvSpPr/>
          <p:nvPr/>
        </p:nvSpPr>
        <p:spPr>
          <a:xfrm>
            <a:off x="9743261" y="3037252"/>
            <a:ext cx="94531" cy="274520"/>
          </a:xfrm>
          <a:custGeom>
            <a:avLst/>
            <a:gdLst>
              <a:gd name="connsiteX0" fmla="*/ 62000 w 94531"/>
              <a:gd name="connsiteY0" fmla="*/ 416 h 274520"/>
              <a:gd name="connsiteX1" fmla="*/ 82664 w 94531"/>
              <a:gd name="connsiteY1" fmla="*/ 181229 h 274520"/>
              <a:gd name="connsiteX2" fmla="*/ 82664 w 94531"/>
              <a:gd name="connsiteY2" fmla="*/ 274219 h 274520"/>
              <a:gd name="connsiteX3" fmla="*/ 7 w 94531"/>
              <a:gd name="connsiteY3" fmla="*/ 212226 h 274520"/>
              <a:gd name="connsiteX4" fmla="*/ 87831 w 94531"/>
              <a:gd name="connsiteY4" fmla="*/ 248389 h 274520"/>
              <a:gd name="connsiteX5" fmla="*/ 87831 w 94531"/>
              <a:gd name="connsiteY5" fmla="*/ 134734 h 274520"/>
              <a:gd name="connsiteX6" fmla="*/ 62000 w 94531"/>
              <a:gd name="connsiteY6" fmla="*/ 416 h 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31" h="274520">
                <a:moveTo>
                  <a:pt x="62000" y="416"/>
                </a:moveTo>
                <a:cubicBezTo>
                  <a:pt x="61139" y="8165"/>
                  <a:pt x="79220" y="135595"/>
                  <a:pt x="82664" y="181229"/>
                </a:cubicBezTo>
                <a:cubicBezTo>
                  <a:pt x="86108" y="226863"/>
                  <a:pt x="96440" y="269053"/>
                  <a:pt x="82664" y="274219"/>
                </a:cubicBezTo>
                <a:cubicBezTo>
                  <a:pt x="68888" y="279385"/>
                  <a:pt x="-854" y="216531"/>
                  <a:pt x="7" y="212226"/>
                </a:cubicBezTo>
                <a:cubicBezTo>
                  <a:pt x="868" y="207921"/>
                  <a:pt x="73194" y="261304"/>
                  <a:pt x="87831" y="248389"/>
                </a:cubicBezTo>
                <a:cubicBezTo>
                  <a:pt x="102468" y="235474"/>
                  <a:pt x="88692" y="174341"/>
                  <a:pt x="87831" y="134734"/>
                </a:cubicBezTo>
                <a:cubicBezTo>
                  <a:pt x="86970" y="95127"/>
                  <a:pt x="62861" y="-7333"/>
                  <a:pt x="62000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20531C2-58F5-AC75-7903-77B89B62B08D}"/>
              </a:ext>
            </a:extLst>
          </p:cNvPr>
          <p:cNvSpPr/>
          <p:nvPr/>
        </p:nvSpPr>
        <p:spPr>
          <a:xfrm>
            <a:off x="8899530" y="3745298"/>
            <a:ext cx="687514" cy="188288"/>
          </a:xfrm>
          <a:custGeom>
            <a:avLst/>
            <a:gdLst>
              <a:gd name="connsiteX0" fmla="*/ 1663 w 687514"/>
              <a:gd name="connsiteY0" fmla="*/ 186105 h 188288"/>
              <a:gd name="connsiteX1" fmla="*/ 352958 w 687514"/>
              <a:gd name="connsiteY1" fmla="*/ 160275 h 188288"/>
              <a:gd name="connsiteX2" fmla="*/ 683589 w 687514"/>
              <a:gd name="connsiteY2" fmla="*/ 126 h 188288"/>
              <a:gd name="connsiteX3" fmla="*/ 502775 w 687514"/>
              <a:gd name="connsiteY3" fmla="*/ 134444 h 188288"/>
              <a:gd name="connsiteX4" fmla="*/ 1663 w 687514"/>
              <a:gd name="connsiteY4" fmla="*/ 186105 h 18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514" h="188288">
                <a:moveTo>
                  <a:pt x="1663" y="186105"/>
                </a:moveTo>
                <a:cubicBezTo>
                  <a:pt x="-23307" y="190410"/>
                  <a:pt x="239304" y="191271"/>
                  <a:pt x="352958" y="160275"/>
                </a:cubicBezTo>
                <a:cubicBezTo>
                  <a:pt x="466612" y="129279"/>
                  <a:pt x="658620" y="4431"/>
                  <a:pt x="683589" y="126"/>
                </a:cubicBezTo>
                <a:cubicBezTo>
                  <a:pt x="708559" y="-4179"/>
                  <a:pt x="610402" y="102587"/>
                  <a:pt x="502775" y="134444"/>
                </a:cubicBezTo>
                <a:cubicBezTo>
                  <a:pt x="395148" y="166301"/>
                  <a:pt x="26633" y="181800"/>
                  <a:pt x="1663" y="186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4FC7A23E-B0B5-A5E8-435A-B5B02C376D7F}"/>
              </a:ext>
            </a:extLst>
          </p:cNvPr>
          <p:cNvSpPr/>
          <p:nvPr/>
        </p:nvSpPr>
        <p:spPr>
          <a:xfrm>
            <a:off x="10298912" y="3641888"/>
            <a:ext cx="1182622" cy="130006"/>
          </a:xfrm>
          <a:custGeom>
            <a:avLst/>
            <a:gdLst>
              <a:gd name="connsiteX0" fmla="*/ 2295 w 1182622"/>
              <a:gd name="connsiteY0" fmla="*/ 214 h 130006"/>
              <a:gd name="connsiteX1" fmla="*/ 482742 w 1182622"/>
              <a:gd name="connsiteY1" fmla="*/ 129366 h 130006"/>
              <a:gd name="connsiteX2" fmla="*/ 1180166 w 1182622"/>
              <a:gd name="connsiteY2" fmla="*/ 51875 h 130006"/>
              <a:gd name="connsiteX3" fmla="*/ 699719 w 1182622"/>
              <a:gd name="connsiteY3" fmla="*/ 98370 h 130006"/>
              <a:gd name="connsiteX4" fmla="*/ 317427 w 1182622"/>
              <a:gd name="connsiteY4" fmla="*/ 98370 h 130006"/>
              <a:gd name="connsiteX5" fmla="*/ 2295 w 1182622"/>
              <a:gd name="connsiteY5" fmla="*/ 214 h 13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622" h="130006">
                <a:moveTo>
                  <a:pt x="2295" y="214"/>
                </a:moveTo>
                <a:cubicBezTo>
                  <a:pt x="29848" y="5380"/>
                  <a:pt x="286430" y="120756"/>
                  <a:pt x="482742" y="129366"/>
                </a:cubicBezTo>
                <a:cubicBezTo>
                  <a:pt x="679054" y="137976"/>
                  <a:pt x="1144003" y="57041"/>
                  <a:pt x="1180166" y="51875"/>
                </a:cubicBezTo>
                <a:cubicBezTo>
                  <a:pt x="1216329" y="46709"/>
                  <a:pt x="843509" y="90621"/>
                  <a:pt x="699719" y="98370"/>
                </a:cubicBezTo>
                <a:cubicBezTo>
                  <a:pt x="555929" y="106119"/>
                  <a:pt x="432803" y="112146"/>
                  <a:pt x="317427" y="98370"/>
                </a:cubicBezTo>
                <a:cubicBezTo>
                  <a:pt x="202051" y="84594"/>
                  <a:pt x="-25258" y="-4952"/>
                  <a:pt x="2295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96ADAAEF-CC28-D6E8-7FA2-0B586A4F172E}"/>
              </a:ext>
            </a:extLst>
          </p:cNvPr>
          <p:cNvSpPr/>
          <p:nvPr/>
        </p:nvSpPr>
        <p:spPr>
          <a:xfrm>
            <a:off x="8239295" y="2349898"/>
            <a:ext cx="93599" cy="835789"/>
          </a:xfrm>
          <a:custGeom>
            <a:avLst/>
            <a:gdLst>
              <a:gd name="connsiteX0" fmla="*/ 39466 w 93599"/>
              <a:gd name="connsiteY0" fmla="*/ 12 h 835789"/>
              <a:gd name="connsiteX1" fmla="*/ 9970 w 93599"/>
              <a:gd name="connsiteY1" fmla="*/ 280231 h 835789"/>
              <a:gd name="connsiteX2" fmla="*/ 44382 w 93599"/>
              <a:gd name="connsiteY2" fmla="*/ 231070 h 835789"/>
              <a:gd name="connsiteX3" fmla="*/ 39466 w 93599"/>
              <a:gd name="connsiteY3" fmla="*/ 560450 h 835789"/>
              <a:gd name="connsiteX4" fmla="*/ 54215 w 93599"/>
              <a:gd name="connsiteY4" fmla="*/ 476876 h 835789"/>
              <a:gd name="connsiteX5" fmla="*/ 34550 w 93599"/>
              <a:gd name="connsiteY5" fmla="*/ 678437 h 835789"/>
              <a:gd name="connsiteX6" fmla="*/ 93544 w 93599"/>
              <a:gd name="connsiteY6" fmla="*/ 835754 h 835789"/>
              <a:gd name="connsiteX7" fmla="*/ 44382 w 93599"/>
              <a:gd name="connsiteY7" fmla="*/ 688270 h 835789"/>
              <a:gd name="connsiteX8" fmla="*/ 137 w 93599"/>
              <a:gd name="connsiteY8" fmla="*/ 270399 h 835789"/>
              <a:gd name="connsiteX9" fmla="*/ 39466 w 93599"/>
              <a:gd name="connsiteY9" fmla="*/ 12 h 8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99" h="835789">
                <a:moveTo>
                  <a:pt x="39466" y="12"/>
                </a:moveTo>
                <a:cubicBezTo>
                  <a:pt x="41105" y="1651"/>
                  <a:pt x="9151" y="241721"/>
                  <a:pt x="9970" y="280231"/>
                </a:cubicBezTo>
                <a:cubicBezTo>
                  <a:pt x="10789" y="318741"/>
                  <a:pt x="39466" y="184367"/>
                  <a:pt x="44382" y="231070"/>
                </a:cubicBezTo>
                <a:cubicBezTo>
                  <a:pt x="49298" y="277773"/>
                  <a:pt x="37827" y="519482"/>
                  <a:pt x="39466" y="560450"/>
                </a:cubicBezTo>
                <a:cubicBezTo>
                  <a:pt x="41105" y="601418"/>
                  <a:pt x="55034" y="457212"/>
                  <a:pt x="54215" y="476876"/>
                </a:cubicBezTo>
                <a:cubicBezTo>
                  <a:pt x="53396" y="496540"/>
                  <a:pt x="27995" y="618624"/>
                  <a:pt x="34550" y="678437"/>
                </a:cubicBezTo>
                <a:cubicBezTo>
                  <a:pt x="41105" y="738250"/>
                  <a:pt x="91905" y="834115"/>
                  <a:pt x="93544" y="835754"/>
                </a:cubicBezTo>
                <a:cubicBezTo>
                  <a:pt x="95183" y="837393"/>
                  <a:pt x="59950" y="782496"/>
                  <a:pt x="44382" y="688270"/>
                </a:cubicBezTo>
                <a:cubicBezTo>
                  <a:pt x="28814" y="594044"/>
                  <a:pt x="-2321" y="383470"/>
                  <a:pt x="137" y="270399"/>
                </a:cubicBezTo>
                <a:cubicBezTo>
                  <a:pt x="2595" y="157328"/>
                  <a:pt x="37827" y="-1627"/>
                  <a:pt x="3946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9FEFC53-4964-13AC-C6AD-603647C16AA3}"/>
              </a:ext>
            </a:extLst>
          </p:cNvPr>
          <p:cNvSpPr/>
          <p:nvPr/>
        </p:nvSpPr>
        <p:spPr>
          <a:xfrm>
            <a:off x="11743989" y="1237279"/>
            <a:ext cx="440052" cy="1383926"/>
          </a:xfrm>
          <a:custGeom>
            <a:avLst/>
            <a:gdLst>
              <a:gd name="connsiteX0" fmla="*/ 643 w 440052"/>
              <a:gd name="connsiteY0" fmla="*/ 1586 h 1383926"/>
              <a:gd name="connsiteX1" fmla="*/ 349688 w 440052"/>
              <a:gd name="connsiteY1" fmla="*/ 448953 h 1383926"/>
              <a:gd name="connsiteX2" fmla="*/ 310359 w 440052"/>
              <a:gd name="connsiteY2" fmla="*/ 404708 h 1383926"/>
              <a:gd name="connsiteX3" fmla="*/ 428346 w 440052"/>
              <a:gd name="connsiteY3" fmla="*/ 576773 h 1383926"/>
              <a:gd name="connsiteX4" fmla="*/ 418514 w 440052"/>
              <a:gd name="connsiteY4" fmla="*/ 758669 h 1383926"/>
              <a:gd name="connsiteX5" fmla="*/ 433263 w 440052"/>
              <a:gd name="connsiteY5" fmla="*/ 935650 h 1383926"/>
              <a:gd name="connsiteX6" fmla="*/ 428346 w 440052"/>
              <a:gd name="connsiteY6" fmla="*/ 812747 h 1383926"/>
              <a:gd name="connsiteX7" fmla="*/ 403766 w 440052"/>
              <a:gd name="connsiteY7" fmla="*/ 1048721 h 1383926"/>
              <a:gd name="connsiteX8" fmla="*/ 423430 w 440052"/>
              <a:gd name="connsiteY8" fmla="*/ 1230618 h 1383926"/>
              <a:gd name="connsiteX9" fmla="*/ 438179 w 440052"/>
              <a:gd name="connsiteY9" fmla="*/ 1378102 h 1383926"/>
              <a:gd name="connsiteX10" fmla="*/ 379185 w 440052"/>
              <a:gd name="connsiteY10" fmla="*/ 1024140 h 1383926"/>
              <a:gd name="connsiteX11" fmla="*/ 418514 w 440052"/>
              <a:gd name="connsiteY11" fmla="*/ 611186 h 1383926"/>
              <a:gd name="connsiteX12" fmla="*/ 266114 w 440052"/>
              <a:gd name="connsiteY12" fmla="*/ 311302 h 1383926"/>
              <a:gd name="connsiteX13" fmla="*/ 643 w 440052"/>
              <a:gd name="connsiteY13" fmla="*/ 1586 h 138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052" h="1383926">
                <a:moveTo>
                  <a:pt x="643" y="1586"/>
                </a:moveTo>
                <a:cubicBezTo>
                  <a:pt x="14572" y="24528"/>
                  <a:pt x="298069" y="381766"/>
                  <a:pt x="349688" y="448953"/>
                </a:cubicBezTo>
                <a:cubicBezTo>
                  <a:pt x="401307" y="516140"/>
                  <a:pt x="297249" y="383405"/>
                  <a:pt x="310359" y="404708"/>
                </a:cubicBezTo>
                <a:cubicBezTo>
                  <a:pt x="323469" y="426011"/>
                  <a:pt x="410320" y="517779"/>
                  <a:pt x="428346" y="576773"/>
                </a:cubicBezTo>
                <a:cubicBezTo>
                  <a:pt x="446372" y="635767"/>
                  <a:pt x="417695" y="698856"/>
                  <a:pt x="418514" y="758669"/>
                </a:cubicBezTo>
                <a:cubicBezTo>
                  <a:pt x="419333" y="818482"/>
                  <a:pt x="431624" y="926637"/>
                  <a:pt x="433263" y="935650"/>
                </a:cubicBezTo>
                <a:cubicBezTo>
                  <a:pt x="434902" y="944663"/>
                  <a:pt x="433262" y="793902"/>
                  <a:pt x="428346" y="812747"/>
                </a:cubicBezTo>
                <a:cubicBezTo>
                  <a:pt x="423430" y="831592"/>
                  <a:pt x="404585" y="979076"/>
                  <a:pt x="403766" y="1048721"/>
                </a:cubicBezTo>
                <a:cubicBezTo>
                  <a:pt x="402947" y="1118366"/>
                  <a:pt x="417695" y="1175721"/>
                  <a:pt x="423430" y="1230618"/>
                </a:cubicBezTo>
                <a:cubicBezTo>
                  <a:pt x="429165" y="1285515"/>
                  <a:pt x="445553" y="1412515"/>
                  <a:pt x="438179" y="1378102"/>
                </a:cubicBezTo>
                <a:cubicBezTo>
                  <a:pt x="430805" y="1343689"/>
                  <a:pt x="382463" y="1151959"/>
                  <a:pt x="379185" y="1024140"/>
                </a:cubicBezTo>
                <a:cubicBezTo>
                  <a:pt x="375908" y="896321"/>
                  <a:pt x="437359" y="729992"/>
                  <a:pt x="418514" y="611186"/>
                </a:cubicBezTo>
                <a:cubicBezTo>
                  <a:pt x="399669" y="492380"/>
                  <a:pt x="329204" y="412083"/>
                  <a:pt x="266114" y="311302"/>
                </a:cubicBezTo>
                <a:cubicBezTo>
                  <a:pt x="203024" y="210521"/>
                  <a:pt x="-13286" y="-21356"/>
                  <a:pt x="643" y="1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E802F7F2-13F9-8A9B-6C01-F0E142BA2406}"/>
              </a:ext>
            </a:extLst>
          </p:cNvPr>
          <p:cNvSpPr/>
          <p:nvPr/>
        </p:nvSpPr>
        <p:spPr>
          <a:xfrm>
            <a:off x="11247973" y="1617377"/>
            <a:ext cx="264756" cy="393364"/>
          </a:xfrm>
          <a:custGeom>
            <a:avLst/>
            <a:gdLst>
              <a:gd name="connsiteX0" fmla="*/ 130 w 264756"/>
              <a:gd name="connsiteY0" fmla="*/ 29 h 393364"/>
              <a:gd name="connsiteX1" fmla="*/ 216440 w 264756"/>
              <a:gd name="connsiteY1" fmla="*/ 231088 h 393364"/>
              <a:gd name="connsiteX2" fmla="*/ 226272 w 264756"/>
              <a:gd name="connsiteY2" fmla="*/ 393320 h 393364"/>
              <a:gd name="connsiteX3" fmla="*/ 250853 w 264756"/>
              <a:gd name="connsiteY3" fmla="*/ 216339 h 393364"/>
              <a:gd name="connsiteX4" fmla="*/ 130 w 264756"/>
              <a:gd name="connsiteY4" fmla="*/ 29 h 39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56" h="393364">
                <a:moveTo>
                  <a:pt x="130" y="29"/>
                </a:moveTo>
                <a:cubicBezTo>
                  <a:pt x="-5606" y="2487"/>
                  <a:pt x="178750" y="165539"/>
                  <a:pt x="216440" y="231088"/>
                </a:cubicBezTo>
                <a:cubicBezTo>
                  <a:pt x="254130" y="296637"/>
                  <a:pt x="220536" y="395778"/>
                  <a:pt x="226272" y="393320"/>
                </a:cubicBezTo>
                <a:cubicBezTo>
                  <a:pt x="232008" y="390862"/>
                  <a:pt x="291001" y="281888"/>
                  <a:pt x="250853" y="216339"/>
                </a:cubicBezTo>
                <a:cubicBezTo>
                  <a:pt x="210705" y="150791"/>
                  <a:pt x="5866" y="-2429"/>
                  <a:pt x="13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E4930DEC-E048-BC3E-AC19-EECE173F56B9}"/>
              </a:ext>
            </a:extLst>
          </p:cNvPr>
          <p:cNvSpPr/>
          <p:nvPr/>
        </p:nvSpPr>
        <p:spPr>
          <a:xfrm>
            <a:off x="10692577" y="4065548"/>
            <a:ext cx="108566" cy="290174"/>
          </a:xfrm>
          <a:custGeom>
            <a:avLst/>
            <a:gdLst>
              <a:gd name="connsiteX0" fmla="*/ 39333 w 108566"/>
              <a:gd name="connsiteY0" fmla="*/ 91 h 290174"/>
              <a:gd name="connsiteX1" fmla="*/ 108158 w 108566"/>
              <a:gd name="connsiteY1" fmla="*/ 108246 h 290174"/>
              <a:gd name="connsiteX2" fmla="*/ 4 w 108566"/>
              <a:gd name="connsiteY2" fmla="*/ 290142 h 290174"/>
              <a:gd name="connsiteX3" fmla="*/ 103242 w 108566"/>
              <a:gd name="connsiteY3" fmla="*/ 93497 h 290174"/>
              <a:gd name="connsiteX4" fmla="*/ 39333 w 108566"/>
              <a:gd name="connsiteY4" fmla="*/ 91 h 29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6" h="290174">
                <a:moveTo>
                  <a:pt x="39333" y="91"/>
                </a:moveTo>
                <a:cubicBezTo>
                  <a:pt x="40152" y="2549"/>
                  <a:pt x="114713" y="59904"/>
                  <a:pt x="108158" y="108246"/>
                </a:cubicBezTo>
                <a:cubicBezTo>
                  <a:pt x="101603" y="156588"/>
                  <a:pt x="823" y="292600"/>
                  <a:pt x="4" y="290142"/>
                </a:cubicBezTo>
                <a:cubicBezTo>
                  <a:pt x="-815" y="287684"/>
                  <a:pt x="102423" y="141839"/>
                  <a:pt x="103242" y="93497"/>
                </a:cubicBezTo>
                <a:cubicBezTo>
                  <a:pt x="104061" y="45155"/>
                  <a:pt x="38514" y="-2367"/>
                  <a:pt x="393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6520630-795D-9531-3C58-71A124E0BFFD}"/>
              </a:ext>
            </a:extLst>
          </p:cNvPr>
          <p:cNvSpPr/>
          <p:nvPr/>
        </p:nvSpPr>
        <p:spPr>
          <a:xfrm>
            <a:off x="10387576" y="4281767"/>
            <a:ext cx="260997" cy="79500"/>
          </a:xfrm>
          <a:custGeom>
            <a:avLst/>
            <a:gdLst>
              <a:gd name="connsiteX0" fmla="*/ 205 w 260997"/>
              <a:gd name="connsiteY0" fmla="*/ 78839 h 79500"/>
              <a:gd name="connsiteX1" fmla="*/ 123108 w 260997"/>
              <a:gd name="connsiteY1" fmla="*/ 39510 h 79500"/>
              <a:gd name="connsiteX2" fmla="*/ 260759 w 260997"/>
              <a:gd name="connsiteY2" fmla="*/ 69007 h 79500"/>
              <a:gd name="connsiteX3" fmla="*/ 152605 w 260997"/>
              <a:gd name="connsiteY3" fmla="*/ 181 h 79500"/>
              <a:gd name="connsiteX4" fmla="*/ 205 w 260997"/>
              <a:gd name="connsiteY4" fmla="*/ 78839 h 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97" h="79500">
                <a:moveTo>
                  <a:pt x="205" y="78839"/>
                </a:moveTo>
                <a:cubicBezTo>
                  <a:pt x="-4711" y="85394"/>
                  <a:pt x="79682" y="41149"/>
                  <a:pt x="123108" y="39510"/>
                </a:cubicBezTo>
                <a:cubicBezTo>
                  <a:pt x="166534" y="37871"/>
                  <a:pt x="255843" y="75562"/>
                  <a:pt x="260759" y="69007"/>
                </a:cubicBezTo>
                <a:cubicBezTo>
                  <a:pt x="265675" y="62452"/>
                  <a:pt x="193573" y="-3916"/>
                  <a:pt x="152605" y="181"/>
                </a:cubicBezTo>
                <a:cubicBezTo>
                  <a:pt x="111637" y="4278"/>
                  <a:pt x="5121" y="72284"/>
                  <a:pt x="205" y="78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E1D0CA3-35F9-A22A-A018-255C387226D6}"/>
              </a:ext>
            </a:extLst>
          </p:cNvPr>
          <p:cNvSpPr/>
          <p:nvPr/>
        </p:nvSpPr>
        <p:spPr>
          <a:xfrm>
            <a:off x="9717659" y="4045848"/>
            <a:ext cx="85441" cy="280825"/>
          </a:xfrm>
          <a:custGeom>
            <a:avLst/>
            <a:gdLst>
              <a:gd name="connsiteX0" fmla="*/ 31025 w 85441"/>
              <a:gd name="connsiteY0" fmla="*/ 126 h 280825"/>
              <a:gd name="connsiteX1" fmla="*/ 1528 w 85441"/>
              <a:gd name="connsiteY1" fmla="*/ 182023 h 280825"/>
              <a:gd name="connsiteX2" fmla="*/ 85102 w 85441"/>
              <a:gd name="connsiteY2" fmla="*/ 280346 h 280825"/>
              <a:gd name="connsiteX3" fmla="*/ 31025 w 85441"/>
              <a:gd name="connsiteY3" fmla="*/ 211520 h 280825"/>
              <a:gd name="connsiteX4" fmla="*/ 31025 w 85441"/>
              <a:gd name="connsiteY4" fmla="*/ 126 h 28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41" h="280825">
                <a:moveTo>
                  <a:pt x="31025" y="126"/>
                </a:moveTo>
                <a:cubicBezTo>
                  <a:pt x="26109" y="-4790"/>
                  <a:pt x="-7485" y="135320"/>
                  <a:pt x="1528" y="182023"/>
                </a:cubicBezTo>
                <a:cubicBezTo>
                  <a:pt x="10541" y="228726"/>
                  <a:pt x="80186" y="275430"/>
                  <a:pt x="85102" y="280346"/>
                </a:cubicBezTo>
                <a:cubicBezTo>
                  <a:pt x="90018" y="285262"/>
                  <a:pt x="40038" y="251668"/>
                  <a:pt x="31025" y="211520"/>
                </a:cubicBezTo>
                <a:cubicBezTo>
                  <a:pt x="22012" y="171372"/>
                  <a:pt x="35941" y="5042"/>
                  <a:pt x="3102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201657C4-01D1-5B0D-9F7F-E8C3BDC666C2}"/>
              </a:ext>
            </a:extLst>
          </p:cNvPr>
          <p:cNvSpPr/>
          <p:nvPr/>
        </p:nvSpPr>
        <p:spPr>
          <a:xfrm>
            <a:off x="9841549" y="4354491"/>
            <a:ext cx="207747" cy="125595"/>
          </a:xfrm>
          <a:custGeom>
            <a:avLst/>
            <a:gdLst>
              <a:gd name="connsiteX0" fmla="*/ 541 w 207747"/>
              <a:gd name="connsiteY0" fmla="*/ 1199 h 125595"/>
              <a:gd name="connsiteX1" fmla="*/ 202103 w 207747"/>
              <a:gd name="connsiteY1" fmla="*/ 124103 h 125595"/>
              <a:gd name="connsiteX2" fmla="*/ 143109 w 207747"/>
              <a:gd name="connsiteY2" fmla="*/ 65109 h 125595"/>
              <a:gd name="connsiteX3" fmla="*/ 541 w 207747"/>
              <a:gd name="connsiteY3" fmla="*/ 1199 h 1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7" h="125595">
                <a:moveTo>
                  <a:pt x="541" y="1199"/>
                </a:moveTo>
                <a:cubicBezTo>
                  <a:pt x="10373" y="11031"/>
                  <a:pt x="178342" y="113451"/>
                  <a:pt x="202103" y="124103"/>
                </a:cubicBezTo>
                <a:cubicBezTo>
                  <a:pt x="225864" y="134755"/>
                  <a:pt x="168509" y="85593"/>
                  <a:pt x="143109" y="65109"/>
                </a:cubicBezTo>
                <a:cubicBezTo>
                  <a:pt x="117709" y="44625"/>
                  <a:pt x="-9291" y="-8633"/>
                  <a:pt x="541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5351BCAB-078C-1536-AFD4-D3E0E78470E8}"/>
              </a:ext>
            </a:extLst>
          </p:cNvPr>
          <p:cNvSpPr/>
          <p:nvPr/>
        </p:nvSpPr>
        <p:spPr>
          <a:xfrm>
            <a:off x="9366485" y="4655445"/>
            <a:ext cx="357669" cy="275590"/>
          </a:xfrm>
          <a:custGeom>
            <a:avLst/>
            <a:gdLst>
              <a:gd name="connsiteX0" fmla="*/ 357618 w 357669"/>
              <a:gd name="connsiteY0" fmla="*/ 129 h 275590"/>
              <a:gd name="connsiteX1" fmla="*/ 33154 w 357669"/>
              <a:gd name="connsiteY1" fmla="*/ 157445 h 275590"/>
              <a:gd name="connsiteX2" fmla="*/ 13489 w 357669"/>
              <a:gd name="connsiteY2" fmla="*/ 275432 h 275590"/>
              <a:gd name="connsiteX3" fmla="*/ 57734 w 357669"/>
              <a:gd name="connsiteY3" fmla="*/ 132865 h 275590"/>
              <a:gd name="connsiteX4" fmla="*/ 357618 w 357669"/>
              <a:gd name="connsiteY4" fmla="*/ 129 h 27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69" h="275590">
                <a:moveTo>
                  <a:pt x="357618" y="129"/>
                </a:moveTo>
                <a:cubicBezTo>
                  <a:pt x="353521" y="4226"/>
                  <a:pt x="90509" y="111561"/>
                  <a:pt x="33154" y="157445"/>
                </a:cubicBezTo>
                <a:cubicBezTo>
                  <a:pt x="-24201" y="203329"/>
                  <a:pt x="9392" y="279529"/>
                  <a:pt x="13489" y="275432"/>
                </a:cubicBezTo>
                <a:cubicBezTo>
                  <a:pt x="17586" y="271335"/>
                  <a:pt x="-6176" y="175471"/>
                  <a:pt x="57734" y="132865"/>
                </a:cubicBezTo>
                <a:cubicBezTo>
                  <a:pt x="121644" y="90259"/>
                  <a:pt x="361715" y="-3968"/>
                  <a:pt x="3576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3535E9B-F454-1599-B8D1-5DCD689288E6}"/>
              </a:ext>
            </a:extLst>
          </p:cNvPr>
          <p:cNvSpPr/>
          <p:nvPr/>
        </p:nvSpPr>
        <p:spPr>
          <a:xfrm>
            <a:off x="10427095" y="4490244"/>
            <a:ext cx="623020" cy="121314"/>
          </a:xfrm>
          <a:custGeom>
            <a:avLst/>
            <a:gdLst>
              <a:gd name="connsiteX0" fmla="*/ 15 w 623020"/>
              <a:gd name="connsiteY0" fmla="*/ 121085 h 121314"/>
              <a:gd name="connsiteX1" fmla="*/ 196660 w 623020"/>
              <a:gd name="connsiteY1" fmla="*/ 37511 h 121314"/>
              <a:gd name="connsiteX2" fmla="*/ 619447 w 623020"/>
              <a:gd name="connsiteY2" fmla="*/ 42427 h 121314"/>
              <a:gd name="connsiteX3" fmla="*/ 388389 w 623020"/>
              <a:gd name="connsiteY3" fmla="*/ 12930 h 121314"/>
              <a:gd name="connsiteX4" fmla="*/ 186828 w 623020"/>
              <a:gd name="connsiteY4" fmla="*/ 8014 h 121314"/>
              <a:gd name="connsiteX5" fmla="*/ 15 w 623020"/>
              <a:gd name="connsiteY5" fmla="*/ 121085 h 12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020" h="121314">
                <a:moveTo>
                  <a:pt x="15" y="121085"/>
                </a:moveTo>
                <a:cubicBezTo>
                  <a:pt x="1654" y="126001"/>
                  <a:pt x="93421" y="50621"/>
                  <a:pt x="196660" y="37511"/>
                </a:cubicBezTo>
                <a:cubicBezTo>
                  <a:pt x="299899" y="24401"/>
                  <a:pt x="587492" y="46524"/>
                  <a:pt x="619447" y="42427"/>
                </a:cubicBezTo>
                <a:cubicBezTo>
                  <a:pt x="651402" y="38330"/>
                  <a:pt x="460492" y="18665"/>
                  <a:pt x="388389" y="12930"/>
                </a:cubicBezTo>
                <a:cubicBezTo>
                  <a:pt x="316286" y="7195"/>
                  <a:pt x="245822" y="-10012"/>
                  <a:pt x="186828" y="8014"/>
                </a:cubicBezTo>
                <a:cubicBezTo>
                  <a:pt x="127834" y="26040"/>
                  <a:pt x="-1624" y="116169"/>
                  <a:pt x="15" y="12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301D480-D9D5-06BF-D39C-B588CCD46C3C}"/>
              </a:ext>
            </a:extLst>
          </p:cNvPr>
          <p:cNvSpPr/>
          <p:nvPr/>
        </p:nvSpPr>
        <p:spPr>
          <a:xfrm>
            <a:off x="10692306" y="3922834"/>
            <a:ext cx="667059" cy="86323"/>
          </a:xfrm>
          <a:custGeom>
            <a:avLst/>
            <a:gdLst>
              <a:gd name="connsiteX0" fmla="*/ 275 w 667059"/>
              <a:gd name="connsiteY0" fmla="*/ 237 h 86323"/>
              <a:gd name="connsiteX1" fmla="*/ 624623 w 667059"/>
              <a:gd name="connsiteY1" fmla="*/ 83811 h 86323"/>
              <a:gd name="connsiteX2" fmla="*/ 545965 w 667059"/>
              <a:gd name="connsiteY2" fmla="*/ 59231 h 86323"/>
              <a:gd name="connsiteX3" fmla="*/ 275 w 667059"/>
              <a:gd name="connsiteY3" fmla="*/ 237 h 8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059" h="86323">
                <a:moveTo>
                  <a:pt x="275" y="237"/>
                </a:moveTo>
                <a:cubicBezTo>
                  <a:pt x="13385" y="4334"/>
                  <a:pt x="533675" y="73979"/>
                  <a:pt x="624623" y="83811"/>
                </a:cubicBezTo>
                <a:cubicBezTo>
                  <a:pt x="715571" y="93643"/>
                  <a:pt x="646746" y="72341"/>
                  <a:pt x="545965" y="59231"/>
                </a:cubicBezTo>
                <a:cubicBezTo>
                  <a:pt x="445184" y="46121"/>
                  <a:pt x="-12835" y="-3860"/>
                  <a:pt x="275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F0AFBD81-705B-FA52-5E9C-BD0EDD6E2B97}"/>
              </a:ext>
            </a:extLst>
          </p:cNvPr>
          <p:cNvSpPr/>
          <p:nvPr/>
        </p:nvSpPr>
        <p:spPr>
          <a:xfrm>
            <a:off x="11426686" y="1231890"/>
            <a:ext cx="566504" cy="1030331"/>
          </a:xfrm>
          <a:custGeom>
            <a:avLst/>
            <a:gdLst>
              <a:gd name="connsiteX0" fmla="*/ 139 w 566504"/>
              <a:gd name="connsiteY0" fmla="*/ 10 h 1030331"/>
              <a:gd name="connsiteX1" fmla="*/ 320814 w 566504"/>
              <a:gd name="connsiteY1" fmla="*/ 266710 h 1030331"/>
              <a:gd name="connsiteX2" fmla="*/ 466864 w 566504"/>
              <a:gd name="connsiteY2" fmla="*/ 549285 h 1030331"/>
              <a:gd name="connsiteX3" fmla="*/ 466864 w 566504"/>
              <a:gd name="connsiteY3" fmla="*/ 466735 h 1030331"/>
              <a:gd name="connsiteX4" fmla="*/ 565289 w 566504"/>
              <a:gd name="connsiteY4" fmla="*/ 1028710 h 1030331"/>
              <a:gd name="connsiteX5" fmla="*/ 511314 w 566504"/>
              <a:gd name="connsiteY5" fmla="*/ 625485 h 1030331"/>
              <a:gd name="connsiteX6" fmla="*/ 362089 w 566504"/>
              <a:gd name="connsiteY6" fmla="*/ 276235 h 1030331"/>
              <a:gd name="connsiteX7" fmla="*/ 139 w 566504"/>
              <a:gd name="connsiteY7" fmla="*/ 10 h 103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504" h="1030331">
                <a:moveTo>
                  <a:pt x="139" y="10"/>
                </a:moveTo>
                <a:cubicBezTo>
                  <a:pt x="-6740" y="-1577"/>
                  <a:pt x="243027" y="175164"/>
                  <a:pt x="320814" y="266710"/>
                </a:cubicBezTo>
                <a:cubicBezTo>
                  <a:pt x="398602" y="358256"/>
                  <a:pt x="442522" y="515947"/>
                  <a:pt x="466864" y="549285"/>
                </a:cubicBezTo>
                <a:cubicBezTo>
                  <a:pt x="491206" y="582623"/>
                  <a:pt x="450460" y="386831"/>
                  <a:pt x="466864" y="466735"/>
                </a:cubicBezTo>
                <a:cubicBezTo>
                  <a:pt x="483268" y="546639"/>
                  <a:pt x="557881" y="1002252"/>
                  <a:pt x="565289" y="1028710"/>
                </a:cubicBezTo>
                <a:cubicBezTo>
                  <a:pt x="572697" y="1055168"/>
                  <a:pt x="545181" y="750897"/>
                  <a:pt x="511314" y="625485"/>
                </a:cubicBezTo>
                <a:cubicBezTo>
                  <a:pt x="477447" y="500073"/>
                  <a:pt x="443051" y="378364"/>
                  <a:pt x="362089" y="276235"/>
                </a:cubicBezTo>
                <a:cubicBezTo>
                  <a:pt x="281127" y="174106"/>
                  <a:pt x="7018" y="1597"/>
                  <a:pt x="1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CA341BB4-E120-3C38-2E95-9AAE9BB48570}"/>
              </a:ext>
            </a:extLst>
          </p:cNvPr>
          <p:cNvSpPr/>
          <p:nvPr/>
        </p:nvSpPr>
        <p:spPr>
          <a:xfrm>
            <a:off x="11998291" y="1682732"/>
            <a:ext cx="119162" cy="774946"/>
          </a:xfrm>
          <a:custGeom>
            <a:avLst/>
            <a:gdLst>
              <a:gd name="connsiteX0" fmla="*/ 34 w 119162"/>
              <a:gd name="connsiteY0" fmla="*/ 18 h 774946"/>
              <a:gd name="connsiteX1" fmla="*/ 117509 w 119162"/>
              <a:gd name="connsiteY1" fmla="*/ 320693 h 774946"/>
              <a:gd name="connsiteX2" fmla="*/ 69884 w 119162"/>
              <a:gd name="connsiteY2" fmla="*/ 279418 h 774946"/>
              <a:gd name="connsiteX3" fmla="*/ 82584 w 119162"/>
              <a:gd name="connsiteY3" fmla="*/ 409593 h 774946"/>
              <a:gd name="connsiteX4" fmla="*/ 44484 w 119162"/>
              <a:gd name="connsiteY4" fmla="*/ 552468 h 774946"/>
              <a:gd name="connsiteX5" fmla="*/ 44484 w 119162"/>
              <a:gd name="connsiteY5" fmla="*/ 495318 h 774946"/>
              <a:gd name="connsiteX6" fmla="*/ 69884 w 119162"/>
              <a:gd name="connsiteY6" fmla="*/ 615968 h 774946"/>
              <a:gd name="connsiteX7" fmla="*/ 54009 w 119162"/>
              <a:gd name="connsiteY7" fmla="*/ 600093 h 774946"/>
              <a:gd name="connsiteX8" fmla="*/ 98459 w 119162"/>
              <a:gd name="connsiteY8" fmla="*/ 774718 h 774946"/>
              <a:gd name="connsiteX9" fmla="*/ 85759 w 119162"/>
              <a:gd name="connsiteY9" fmla="*/ 631843 h 774946"/>
              <a:gd name="connsiteX10" fmla="*/ 85759 w 119162"/>
              <a:gd name="connsiteY10" fmla="*/ 412768 h 774946"/>
              <a:gd name="connsiteX11" fmla="*/ 104809 w 119162"/>
              <a:gd name="connsiteY11" fmla="*/ 336568 h 774946"/>
              <a:gd name="connsiteX12" fmla="*/ 34 w 119162"/>
              <a:gd name="connsiteY12" fmla="*/ 18 h 7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62" h="774946">
                <a:moveTo>
                  <a:pt x="34" y="18"/>
                </a:moveTo>
                <a:cubicBezTo>
                  <a:pt x="2151" y="-2628"/>
                  <a:pt x="105867" y="274126"/>
                  <a:pt x="117509" y="320693"/>
                </a:cubicBezTo>
                <a:cubicBezTo>
                  <a:pt x="129151" y="367260"/>
                  <a:pt x="75705" y="264601"/>
                  <a:pt x="69884" y="279418"/>
                </a:cubicBezTo>
                <a:cubicBezTo>
                  <a:pt x="64063" y="294235"/>
                  <a:pt x="86817" y="364085"/>
                  <a:pt x="82584" y="409593"/>
                </a:cubicBezTo>
                <a:cubicBezTo>
                  <a:pt x="78351" y="455101"/>
                  <a:pt x="50834" y="538180"/>
                  <a:pt x="44484" y="552468"/>
                </a:cubicBezTo>
                <a:cubicBezTo>
                  <a:pt x="38134" y="566756"/>
                  <a:pt x="40251" y="484735"/>
                  <a:pt x="44484" y="495318"/>
                </a:cubicBezTo>
                <a:cubicBezTo>
                  <a:pt x="48717" y="505901"/>
                  <a:pt x="68297" y="598506"/>
                  <a:pt x="69884" y="615968"/>
                </a:cubicBezTo>
                <a:cubicBezTo>
                  <a:pt x="71471" y="633430"/>
                  <a:pt x="49247" y="573635"/>
                  <a:pt x="54009" y="600093"/>
                </a:cubicBezTo>
                <a:cubicBezTo>
                  <a:pt x="58771" y="626551"/>
                  <a:pt x="93167" y="769426"/>
                  <a:pt x="98459" y="774718"/>
                </a:cubicBezTo>
                <a:cubicBezTo>
                  <a:pt x="103751" y="780010"/>
                  <a:pt x="87876" y="692168"/>
                  <a:pt x="85759" y="631843"/>
                </a:cubicBezTo>
                <a:cubicBezTo>
                  <a:pt x="83642" y="571518"/>
                  <a:pt x="82584" y="461980"/>
                  <a:pt x="85759" y="412768"/>
                </a:cubicBezTo>
                <a:cubicBezTo>
                  <a:pt x="88934" y="363556"/>
                  <a:pt x="116980" y="399010"/>
                  <a:pt x="104809" y="336568"/>
                </a:cubicBezTo>
                <a:cubicBezTo>
                  <a:pt x="92638" y="274126"/>
                  <a:pt x="-2083" y="2664"/>
                  <a:pt x="3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28F9A28C-7B7E-D20A-2A01-BE1815E2F221}"/>
              </a:ext>
            </a:extLst>
          </p:cNvPr>
          <p:cNvSpPr/>
          <p:nvPr/>
        </p:nvSpPr>
        <p:spPr>
          <a:xfrm>
            <a:off x="12150711" y="3070099"/>
            <a:ext cx="152499" cy="374887"/>
          </a:xfrm>
          <a:custGeom>
            <a:avLst/>
            <a:gdLst>
              <a:gd name="connsiteX0" fmla="*/ 14 w 152499"/>
              <a:gd name="connsiteY0" fmla="*/ 66801 h 374887"/>
              <a:gd name="connsiteX1" fmla="*/ 82564 w 152499"/>
              <a:gd name="connsiteY1" fmla="*/ 6476 h 374887"/>
              <a:gd name="connsiteX2" fmla="*/ 130189 w 152499"/>
              <a:gd name="connsiteY2" fmla="*/ 95376 h 374887"/>
              <a:gd name="connsiteX3" fmla="*/ 92089 w 152499"/>
              <a:gd name="connsiteY3" fmla="*/ 374776 h 374887"/>
              <a:gd name="connsiteX4" fmla="*/ 152414 w 152499"/>
              <a:gd name="connsiteY4" fmla="*/ 60451 h 374887"/>
              <a:gd name="connsiteX5" fmla="*/ 76214 w 152499"/>
              <a:gd name="connsiteY5" fmla="*/ 126 h 374887"/>
              <a:gd name="connsiteX6" fmla="*/ 14 w 152499"/>
              <a:gd name="connsiteY6" fmla="*/ 66801 h 3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99" h="374887">
                <a:moveTo>
                  <a:pt x="14" y="66801"/>
                </a:moveTo>
                <a:cubicBezTo>
                  <a:pt x="1072" y="67859"/>
                  <a:pt x="60868" y="1714"/>
                  <a:pt x="82564" y="6476"/>
                </a:cubicBezTo>
                <a:cubicBezTo>
                  <a:pt x="104260" y="11238"/>
                  <a:pt x="128602" y="33993"/>
                  <a:pt x="130189" y="95376"/>
                </a:cubicBezTo>
                <a:cubicBezTo>
                  <a:pt x="131776" y="156759"/>
                  <a:pt x="88385" y="380597"/>
                  <a:pt x="92089" y="374776"/>
                </a:cubicBezTo>
                <a:cubicBezTo>
                  <a:pt x="95793" y="368955"/>
                  <a:pt x="155060" y="122893"/>
                  <a:pt x="152414" y="60451"/>
                </a:cubicBezTo>
                <a:cubicBezTo>
                  <a:pt x="149768" y="-1991"/>
                  <a:pt x="97381" y="-403"/>
                  <a:pt x="76214" y="126"/>
                </a:cubicBezTo>
                <a:cubicBezTo>
                  <a:pt x="55047" y="655"/>
                  <a:pt x="-1044" y="65743"/>
                  <a:pt x="14" y="66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3C9E45F-7DB4-DBEF-DF5D-B8879ECF2ACE}"/>
              </a:ext>
            </a:extLst>
          </p:cNvPr>
          <p:cNvSpPr/>
          <p:nvPr/>
        </p:nvSpPr>
        <p:spPr>
          <a:xfrm>
            <a:off x="8393941" y="3590746"/>
            <a:ext cx="150056" cy="571650"/>
          </a:xfrm>
          <a:custGeom>
            <a:avLst/>
            <a:gdLst>
              <a:gd name="connsiteX0" fmla="*/ 32509 w 150056"/>
              <a:gd name="connsiteY0" fmla="*/ 179 h 571650"/>
              <a:gd name="connsiteX1" fmla="*/ 759 w 150056"/>
              <a:gd name="connsiteY1" fmla="*/ 146229 h 571650"/>
              <a:gd name="connsiteX2" fmla="*/ 70609 w 150056"/>
              <a:gd name="connsiteY2" fmla="*/ 568504 h 571650"/>
              <a:gd name="connsiteX3" fmla="*/ 54734 w 150056"/>
              <a:gd name="connsiteY3" fmla="*/ 333554 h 571650"/>
              <a:gd name="connsiteX4" fmla="*/ 35684 w 150056"/>
              <a:gd name="connsiteY4" fmla="*/ 231954 h 571650"/>
              <a:gd name="connsiteX5" fmla="*/ 149984 w 150056"/>
              <a:gd name="connsiteY5" fmla="*/ 349429 h 571650"/>
              <a:gd name="connsiteX6" fmla="*/ 16634 w 150056"/>
              <a:gd name="connsiteY6" fmla="*/ 162104 h 571650"/>
              <a:gd name="connsiteX7" fmla="*/ 16634 w 150056"/>
              <a:gd name="connsiteY7" fmla="*/ 200204 h 571650"/>
              <a:gd name="connsiteX8" fmla="*/ 16634 w 150056"/>
              <a:gd name="connsiteY8" fmla="*/ 117654 h 571650"/>
              <a:gd name="connsiteX9" fmla="*/ 32509 w 150056"/>
              <a:gd name="connsiteY9" fmla="*/ 179 h 5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56" h="571650">
                <a:moveTo>
                  <a:pt x="32509" y="179"/>
                </a:moveTo>
                <a:cubicBezTo>
                  <a:pt x="29863" y="4941"/>
                  <a:pt x="-5591" y="51508"/>
                  <a:pt x="759" y="146229"/>
                </a:cubicBezTo>
                <a:cubicBezTo>
                  <a:pt x="7109" y="240950"/>
                  <a:pt x="61613" y="537283"/>
                  <a:pt x="70609" y="568504"/>
                </a:cubicBezTo>
                <a:cubicBezTo>
                  <a:pt x="79605" y="599725"/>
                  <a:pt x="60555" y="389646"/>
                  <a:pt x="54734" y="333554"/>
                </a:cubicBezTo>
                <a:cubicBezTo>
                  <a:pt x="48913" y="277462"/>
                  <a:pt x="19809" y="229308"/>
                  <a:pt x="35684" y="231954"/>
                </a:cubicBezTo>
                <a:cubicBezTo>
                  <a:pt x="51559" y="234600"/>
                  <a:pt x="153159" y="361071"/>
                  <a:pt x="149984" y="349429"/>
                </a:cubicBezTo>
                <a:cubicBezTo>
                  <a:pt x="146809" y="337787"/>
                  <a:pt x="38859" y="186975"/>
                  <a:pt x="16634" y="162104"/>
                </a:cubicBezTo>
                <a:cubicBezTo>
                  <a:pt x="-5591" y="137233"/>
                  <a:pt x="16634" y="200204"/>
                  <a:pt x="16634" y="200204"/>
                </a:cubicBezTo>
                <a:cubicBezTo>
                  <a:pt x="16634" y="192796"/>
                  <a:pt x="11872" y="148345"/>
                  <a:pt x="16634" y="117654"/>
                </a:cubicBezTo>
                <a:cubicBezTo>
                  <a:pt x="21396" y="86963"/>
                  <a:pt x="35155" y="-4583"/>
                  <a:pt x="3250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15C8041-3BAA-DE9C-0352-EF969F1F60F6}"/>
              </a:ext>
            </a:extLst>
          </p:cNvPr>
          <p:cNvSpPr/>
          <p:nvPr/>
        </p:nvSpPr>
        <p:spPr>
          <a:xfrm>
            <a:off x="8118391" y="3402633"/>
            <a:ext cx="209705" cy="156846"/>
          </a:xfrm>
          <a:custGeom>
            <a:avLst/>
            <a:gdLst>
              <a:gd name="connsiteX0" fmla="*/ 209634 w 209705"/>
              <a:gd name="connsiteY0" fmla="*/ 967 h 156846"/>
              <a:gd name="connsiteX1" fmla="*/ 92159 w 209705"/>
              <a:gd name="connsiteY1" fmla="*/ 70817 h 156846"/>
              <a:gd name="connsiteX2" fmla="*/ 84 w 209705"/>
              <a:gd name="connsiteY2" fmla="*/ 156542 h 156846"/>
              <a:gd name="connsiteX3" fmla="*/ 108034 w 209705"/>
              <a:gd name="connsiteY3" fmla="*/ 39067 h 156846"/>
              <a:gd name="connsiteX4" fmla="*/ 209634 w 209705"/>
              <a:gd name="connsiteY4" fmla="*/ 967 h 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05" h="156846">
                <a:moveTo>
                  <a:pt x="209634" y="967"/>
                </a:moveTo>
                <a:cubicBezTo>
                  <a:pt x="206988" y="6259"/>
                  <a:pt x="127084" y="44888"/>
                  <a:pt x="92159" y="70817"/>
                </a:cubicBezTo>
                <a:cubicBezTo>
                  <a:pt x="57234" y="96746"/>
                  <a:pt x="-2562" y="161834"/>
                  <a:pt x="84" y="156542"/>
                </a:cubicBezTo>
                <a:cubicBezTo>
                  <a:pt x="2730" y="151250"/>
                  <a:pt x="75755" y="65525"/>
                  <a:pt x="108034" y="39067"/>
                </a:cubicBezTo>
                <a:cubicBezTo>
                  <a:pt x="140313" y="12609"/>
                  <a:pt x="212280" y="-4325"/>
                  <a:pt x="209634" y="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00AD6D4-3708-F540-83C7-7F5B5E3A1B8F}"/>
              </a:ext>
            </a:extLst>
          </p:cNvPr>
          <p:cNvSpPr/>
          <p:nvPr/>
        </p:nvSpPr>
        <p:spPr>
          <a:xfrm>
            <a:off x="8364935" y="3497776"/>
            <a:ext cx="39290" cy="533180"/>
          </a:xfrm>
          <a:custGeom>
            <a:avLst/>
            <a:gdLst>
              <a:gd name="connsiteX0" fmla="*/ 1190 w 39290"/>
              <a:gd name="connsiteY0" fmla="*/ 1074 h 533180"/>
              <a:gd name="connsiteX1" fmla="*/ 10715 w 39290"/>
              <a:gd name="connsiteY1" fmla="*/ 207449 h 533180"/>
              <a:gd name="connsiteX2" fmla="*/ 39290 w 39290"/>
              <a:gd name="connsiteY2" fmla="*/ 531299 h 533180"/>
              <a:gd name="connsiteX3" fmla="*/ 10715 w 39290"/>
              <a:gd name="connsiteY3" fmla="*/ 331274 h 533180"/>
              <a:gd name="connsiteX4" fmla="*/ 1190 w 39290"/>
              <a:gd name="connsiteY4" fmla="*/ 134424 h 533180"/>
              <a:gd name="connsiteX5" fmla="*/ 1190 w 39290"/>
              <a:gd name="connsiteY5" fmla="*/ 1074 h 5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0" h="533180">
                <a:moveTo>
                  <a:pt x="1190" y="1074"/>
                </a:moveTo>
                <a:cubicBezTo>
                  <a:pt x="2777" y="13245"/>
                  <a:pt x="4365" y="119078"/>
                  <a:pt x="10715" y="207449"/>
                </a:cubicBezTo>
                <a:cubicBezTo>
                  <a:pt x="17065" y="295820"/>
                  <a:pt x="39290" y="510662"/>
                  <a:pt x="39290" y="531299"/>
                </a:cubicBezTo>
                <a:cubicBezTo>
                  <a:pt x="39290" y="551936"/>
                  <a:pt x="17065" y="397420"/>
                  <a:pt x="10715" y="331274"/>
                </a:cubicBezTo>
                <a:cubicBezTo>
                  <a:pt x="4365" y="265128"/>
                  <a:pt x="2777" y="185753"/>
                  <a:pt x="1190" y="134424"/>
                </a:cubicBezTo>
                <a:cubicBezTo>
                  <a:pt x="-397" y="83095"/>
                  <a:pt x="-397" y="-11097"/>
                  <a:pt x="1190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13A688E2-7AE1-8CEB-5BEE-3482053725C2}"/>
              </a:ext>
            </a:extLst>
          </p:cNvPr>
          <p:cNvSpPr/>
          <p:nvPr/>
        </p:nvSpPr>
        <p:spPr>
          <a:xfrm>
            <a:off x="8404166" y="4232193"/>
            <a:ext cx="201134" cy="595174"/>
          </a:xfrm>
          <a:custGeom>
            <a:avLst/>
            <a:gdLst>
              <a:gd name="connsiteX0" fmla="*/ 59 w 201134"/>
              <a:gd name="connsiteY0" fmla="*/ 82 h 595174"/>
              <a:gd name="connsiteX1" fmla="*/ 111184 w 201134"/>
              <a:gd name="connsiteY1" fmla="*/ 257257 h 595174"/>
              <a:gd name="connsiteX2" fmla="*/ 95309 w 201134"/>
              <a:gd name="connsiteY2" fmla="*/ 355682 h 595174"/>
              <a:gd name="connsiteX3" fmla="*/ 200084 w 201134"/>
              <a:gd name="connsiteY3" fmla="*/ 590632 h 595174"/>
              <a:gd name="connsiteX4" fmla="*/ 146109 w 201134"/>
              <a:gd name="connsiteY4" fmla="*/ 504907 h 595174"/>
              <a:gd name="connsiteX5" fmla="*/ 95309 w 201134"/>
              <a:gd name="connsiteY5" fmla="*/ 431882 h 595174"/>
              <a:gd name="connsiteX6" fmla="*/ 95309 w 201134"/>
              <a:gd name="connsiteY6" fmla="*/ 285832 h 595174"/>
              <a:gd name="connsiteX7" fmla="*/ 59 w 201134"/>
              <a:gd name="connsiteY7" fmla="*/ 82 h 59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34" h="595174">
                <a:moveTo>
                  <a:pt x="59" y="82"/>
                </a:moveTo>
                <a:cubicBezTo>
                  <a:pt x="2705" y="-4680"/>
                  <a:pt x="95309" y="197990"/>
                  <a:pt x="111184" y="257257"/>
                </a:cubicBezTo>
                <a:cubicBezTo>
                  <a:pt x="127059" y="316524"/>
                  <a:pt x="80492" y="300120"/>
                  <a:pt x="95309" y="355682"/>
                </a:cubicBezTo>
                <a:cubicBezTo>
                  <a:pt x="110126" y="411244"/>
                  <a:pt x="191617" y="565761"/>
                  <a:pt x="200084" y="590632"/>
                </a:cubicBezTo>
                <a:cubicBezTo>
                  <a:pt x="208551" y="615503"/>
                  <a:pt x="163572" y="531365"/>
                  <a:pt x="146109" y="504907"/>
                </a:cubicBezTo>
                <a:cubicBezTo>
                  <a:pt x="128646" y="478449"/>
                  <a:pt x="103776" y="468395"/>
                  <a:pt x="95309" y="431882"/>
                </a:cubicBezTo>
                <a:cubicBezTo>
                  <a:pt x="86842" y="395370"/>
                  <a:pt x="107480" y="353036"/>
                  <a:pt x="95309" y="285832"/>
                </a:cubicBezTo>
                <a:cubicBezTo>
                  <a:pt x="83138" y="218628"/>
                  <a:pt x="-2587" y="4844"/>
                  <a:pt x="5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3209CAF-756A-9053-68A1-5A8470DC2085}"/>
              </a:ext>
            </a:extLst>
          </p:cNvPr>
          <p:cNvSpPr/>
          <p:nvPr/>
        </p:nvSpPr>
        <p:spPr>
          <a:xfrm>
            <a:off x="8678188" y="4856723"/>
            <a:ext cx="314949" cy="759221"/>
          </a:xfrm>
          <a:custGeom>
            <a:avLst/>
            <a:gdLst>
              <a:gd name="connsiteX0" fmla="*/ 2262 w 314949"/>
              <a:gd name="connsiteY0" fmla="*/ 7377 h 759221"/>
              <a:gd name="connsiteX1" fmla="*/ 310237 w 314949"/>
              <a:gd name="connsiteY1" fmla="*/ 750327 h 759221"/>
              <a:gd name="connsiteX2" fmla="*/ 176887 w 314949"/>
              <a:gd name="connsiteY2" fmla="*/ 391552 h 759221"/>
              <a:gd name="connsiteX3" fmla="*/ 2262 w 314949"/>
              <a:gd name="connsiteY3" fmla="*/ 7377 h 75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949" h="759221">
                <a:moveTo>
                  <a:pt x="2262" y="7377"/>
                </a:moveTo>
                <a:cubicBezTo>
                  <a:pt x="24487" y="67173"/>
                  <a:pt x="281133" y="686298"/>
                  <a:pt x="310237" y="750327"/>
                </a:cubicBezTo>
                <a:cubicBezTo>
                  <a:pt x="339341" y="814356"/>
                  <a:pt x="226100" y="515906"/>
                  <a:pt x="176887" y="391552"/>
                </a:cubicBezTo>
                <a:cubicBezTo>
                  <a:pt x="127674" y="267198"/>
                  <a:pt x="-19963" y="-52419"/>
                  <a:pt x="2262" y="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D993BB7-1A47-E813-0E74-79DA197F0D66}"/>
              </a:ext>
            </a:extLst>
          </p:cNvPr>
          <p:cNvSpPr/>
          <p:nvPr/>
        </p:nvSpPr>
        <p:spPr>
          <a:xfrm>
            <a:off x="9068380" y="5662393"/>
            <a:ext cx="595668" cy="403390"/>
          </a:xfrm>
          <a:custGeom>
            <a:avLst/>
            <a:gdLst>
              <a:gd name="connsiteX0" fmla="*/ 2595 w 595668"/>
              <a:gd name="connsiteY0" fmla="*/ 1807 h 403390"/>
              <a:gd name="connsiteX1" fmla="*/ 278820 w 595668"/>
              <a:gd name="connsiteY1" fmla="*/ 144682 h 403390"/>
              <a:gd name="connsiteX2" fmla="*/ 589970 w 595668"/>
              <a:gd name="connsiteY2" fmla="*/ 401857 h 403390"/>
              <a:gd name="connsiteX3" fmla="*/ 447095 w 595668"/>
              <a:gd name="connsiteY3" fmla="*/ 239932 h 403390"/>
              <a:gd name="connsiteX4" fmla="*/ 2595 w 595668"/>
              <a:gd name="connsiteY4" fmla="*/ 1807 h 40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68" h="403390">
                <a:moveTo>
                  <a:pt x="2595" y="1807"/>
                </a:moveTo>
                <a:cubicBezTo>
                  <a:pt x="-25451" y="-14068"/>
                  <a:pt x="180924" y="78007"/>
                  <a:pt x="278820" y="144682"/>
                </a:cubicBezTo>
                <a:cubicBezTo>
                  <a:pt x="376716" y="211357"/>
                  <a:pt x="561924" y="385982"/>
                  <a:pt x="589970" y="401857"/>
                </a:cubicBezTo>
                <a:cubicBezTo>
                  <a:pt x="618016" y="417732"/>
                  <a:pt x="538112" y="306607"/>
                  <a:pt x="447095" y="239932"/>
                </a:cubicBezTo>
                <a:cubicBezTo>
                  <a:pt x="356078" y="173257"/>
                  <a:pt x="30641" y="17682"/>
                  <a:pt x="2595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8D3D16E-FC1A-39FD-6901-1863AB48DCF0}"/>
              </a:ext>
            </a:extLst>
          </p:cNvPr>
          <p:cNvSpPr/>
          <p:nvPr/>
        </p:nvSpPr>
        <p:spPr>
          <a:xfrm>
            <a:off x="10007456" y="6067353"/>
            <a:ext cx="962473" cy="98090"/>
          </a:xfrm>
          <a:custGeom>
            <a:avLst/>
            <a:gdLst>
              <a:gd name="connsiteX0" fmla="*/ 144 w 962473"/>
              <a:gd name="connsiteY0" fmla="*/ 73097 h 98090"/>
              <a:gd name="connsiteX1" fmla="*/ 565294 w 962473"/>
              <a:gd name="connsiteY1" fmla="*/ 95322 h 98090"/>
              <a:gd name="connsiteX2" fmla="*/ 962169 w 962473"/>
              <a:gd name="connsiteY2" fmla="*/ 72 h 98090"/>
              <a:gd name="connsiteX3" fmla="*/ 619269 w 962473"/>
              <a:gd name="connsiteY3" fmla="*/ 79447 h 98090"/>
              <a:gd name="connsiteX4" fmla="*/ 144 w 962473"/>
              <a:gd name="connsiteY4" fmla="*/ 73097 h 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73" h="98090">
                <a:moveTo>
                  <a:pt x="144" y="73097"/>
                </a:moveTo>
                <a:cubicBezTo>
                  <a:pt x="-8852" y="75743"/>
                  <a:pt x="404957" y="107493"/>
                  <a:pt x="565294" y="95322"/>
                </a:cubicBezTo>
                <a:cubicBezTo>
                  <a:pt x="725631" y="83151"/>
                  <a:pt x="953173" y="2718"/>
                  <a:pt x="962169" y="72"/>
                </a:cubicBezTo>
                <a:cubicBezTo>
                  <a:pt x="971165" y="-2574"/>
                  <a:pt x="779077" y="67805"/>
                  <a:pt x="619269" y="79447"/>
                </a:cubicBezTo>
                <a:cubicBezTo>
                  <a:pt x="459461" y="91089"/>
                  <a:pt x="9140" y="70451"/>
                  <a:pt x="144" y="7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1CE8CEF3-5B9B-A33F-854F-6D8D9BB5AE12}"/>
              </a:ext>
            </a:extLst>
          </p:cNvPr>
          <p:cNvSpPr/>
          <p:nvPr/>
        </p:nvSpPr>
        <p:spPr>
          <a:xfrm>
            <a:off x="4720511" y="5312839"/>
            <a:ext cx="153214" cy="212189"/>
          </a:xfrm>
          <a:custGeom>
            <a:avLst/>
            <a:gdLst>
              <a:gd name="connsiteX0" fmla="*/ 681 w 153214"/>
              <a:gd name="connsiteY0" fmla="*/ 306 h 212189"/>
              <a:gd name="connsiteX1" fmla="*/ 82495 w 153214"/>
              <a:gd name="connsiteY1" fmla="*/ 67683 h 212189"/>
              <a:gd name="connsiteX2" fmla="*/ 149872 w 153214"/>
              <a:gd name="connsiteY2" fmla="*/ 212062 h 212189"/>
              <a:gd name="connsiteX3" fmla="*/ 130622 w 153214"/>
              <a:gd name="connsiteY3" fmla="*/ 91746 h 212189"/>
              <a:gd name="connsiteX4" fmla="*/ 681 w 153214"/>
              <a:gd name="connsiteY4" fmla="*/ 306 h 21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14" h="212189">
                <a:moveTo>
                  <a:pt x="681" y="306"/>
                </a:moveTo>
                <a:cubicBezTo>
                  <a:pt x="-7340" y="-3704"/>
                  <a:pt x="57630" y="32390"/>
                  <a:pt x="82495" y="67683"/>
                </a:cubicBezTo>
                <a:cubicBezTo>
                  <a:pt x="107360" y="102976"/>
                  <a:pt x="141851" y="208052"/>
                  <a:pt x="149872" y="212062"/>
                </a:cubicBezTo>
                <a:cubicBezTo>
                  <a:pt x="157893" y="216072"/>
                  <a:pt x="151477" y="124632"/>
                  <a:pt x="130622" y="91746"/>
                </a:cubicBezTo>
                <a:cubicBezTo>
                  <a:pt x="109767" y="58860"/>
                  <a:pt x="8702" y="4316"/>
                  <a:pt x="68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2D1E2FF2-EAE2-85C0-49DB-FE1F4B18CE3B}"/>
              </a:ext>
            </a:extLst>
          </p:cNvPr>
          <p:cNvSpPr/>
          <p:nvPr/>
        </p:nvSpPr>
        <p:spPr>
          <a:xfrm>
            <a:off x="4027724" y="4692080"/>
            <a:ext cx="453807" cy="147478"/>
          </a:xfrm>
          <a:custGeom>
            <a:avLst/>
            <a:gdLst>
              <a:gd name="connsiteX0" fmla="*/ 449 w 453807"/>
              <a:gd name="connsiteY0" fmla="*/ 236 h 147478"/>
              <a:gd name="connsiteX1" fmla="*/ 168891 w 453807"/>
              <a:gd name="connsiteY1" fmla="*/ 106114 h 147478"/>
              <a:gd name="connsiteX2" fmla="*/ 452836 w 453807"/>
              <a:gd name="connsiteY2" fmla="*/ 91676 h 147478"/>
              <a:gd name="connsiteX3" fmla="*/ 260331 w 453807"/>
              <a:gd name="connsiteY3" fmla="*/ 134989 h 147478"/>
              <a:gd name="connsiteX4" fmla="*/ 217017 w 453807"/>
              <a:gd name="connsiteY4" fmla="*/ 139802 h 147478"/>
              <a:gd name="connsiteX5" fmla="*/ 449 w 453807"/>
              <a:gd name="connsiteY5" fmla="*/ 236 h 14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807" h="147478">
                <a:moveTo>
                  <a:pt x="449" y="236"/>
                </a:moveTo>
                <a:cubicBezTo>
                  <a:pt x="-7572" y="-5379"/>
                  <a:pt x="93493" y="90874"/>
                  <a:pt x="168891" y="106114"/>
                </a:cubicBezTo>
                <a:cubicBezTo>
                  <a:pt x="244289" y="121354"/>
                  <a:pt x="437596" y="86864"/>
                  <a:pt x="452836" y="91676"/>
                </a:cubicBezTo>
                <a:cubicBezTo>
                  <a:pt x="468076" y="96488"/>
                  <a:pt x="299634" y="126968"/>
                  <a:pt x="260331" y="134989"/>
                </a:cubicBezTo>
                <a:cubicBezTo>
                  <a:pt x="221028" y="143010"/>
                  <a:pt x="260331" y="155844"/>
                  <a:pt x="217017" y="139802"/>
                </a:cubicBezTo>
                <a:cubicBezTo>
                  <a:pt x="173703" y="123760"/>
                  <a:pt x="8470" y="5851"/>
                  <a:pt x="44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8F74D3B-3E11-553C-2ED4-CB6EEEDF17F8}"/>
              </a:ext>
            </a:extLst>
          </p:cNvPr>
          <p:cNvSpPr/>
          <p:nvPr/>
        </p:nvSpPr>
        <p:spPr>
          <a:xfrm>
            <a:off x="5524769" y="5053223"/>
            <a:ext cx="116246" cy="308093"/>
          </a:xfrm>
          <a:custGeom>
            <a:avLst/>
            <a:gdLst>
              <a:gd name="connsiteX0" fmla="*/ 132 w 116246"/>
              <a:gd name="connsiteY0" fmla="*/ 40 h 308093"/>
              <a:gd name="connsiteX1" fmla="*/ 72322 w 116246"/>
              <a:gd name="connsiteY1" fmla="*/ 163670 h 308093"/>
              <a:gd name="connsiteX2" fmla="*/ 115635 w 116246"/>
              <a:gd name="connsiteY2" fmla="*/ 308049 h 308093"/>
              <a:gd name="connsiteX3" fmla="*/ 91572 w 116246"/>
              <a:gd name="connsiteY3" fmla="*/ 149232 h 308093"/>
              <a:gd name="connsiteX4" fmla="*/ 132 w 116246"/>
              <a:gd name="connsiteY4" fmla="*/ 40 h 3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46" h="308093">
                <a:moveTo>
                  <a:pt x="132" y="40"/>
                </a:moveTo>
                <a:cubicBezTo>
                  <a:pt x="-3076" y="2446"/>
                  <a:pt x="53072" y="112335"/>
                  <a:pt x="72322" y="163670"/>
                </a:cubicBezTo>
                <a:cubicBezTo>
                  <a:pt x="91573" y="215005"/>
                  <a:pt x="112427" y="310455"/>
                  <a:pt x="115635" y="308049"/>
                </a:cubicBezTo>
                <a:cubicBezTo>
                  <a:pt x="118843" y="305643"/>
                  <a:pt x="109218" y="196556"/>
                  <a:pt x="91572" y="149232"/>
                </a:cubicBezTo>
                <a:cubicBezTo>
                  <a:pt x="73926" y="101908"/>
                  <a:pt x="3340" y="-2366"/>
                  <a:pt x="13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68519A5B-B191-E3BA-EC58-95B1481BFCAC}"/>
              </a:ext>
            </a:extLst>
          </p:cNvPr>
          <p:cNvSpPr/>
          <p:nvPr/>
        </p:nvSpPr>
        <p:spPr>
          <a:xfrm>
            <a:off x="4767385" y="3700527"/>
            <a:ext cx="497866" cy="611175"/>
          </a:xfrm>
          <a:custGeom>
            <a:avLst/>
            <a:gdLst>
              <a:gd name="connsiteX0" fmla="*/ 16371 w 497866"/>
              <a:gd name="connsiteY0" fmla="*/ 387 h 611175"/>
              <a:gd name="connsiteX1" fmla="*/ 45247 w 497866"/>
              <a:gd name="connsiteY1" fmla="*/ 202517 h 611175"/>
              <a:gd name="connsiteX2" fmla="*/ 492821 w 497866"/>
              <a:gd name="connsiteY2" fmla="*/ 606778 h 611175"/>
              <a:gd name="connsiteX3" fmla="*/ 276253 w 497866"/>
              <a:gd name="connsiteY3" fmla="*/ 409460 h 611175"/>
              <a:gd name="connsiteX4" fmla="*/ 117436 w 497866"/>
              <a:gd name="connsiteY4" fmla="*/ 284332 h 611175"/>
              <a:gd name="connsiteX5" fmla="*/ 54872 w 497866"/>
              <a:gd name="connsiteY5" fmla="*/ 154391 h 611175"/>
              <a:gd name="connsiteX6" fmla="*/ 16371 w 497866"/>
              <a:gd name="connsiteY6" fmla="*/ 387 h 6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66" h="611175">
                <a:moveTo>
                  <a:pt x="16371" y="387"/>
                </a:moveTo>
                <a:cubicBezTo>
                  <a:pt x="14767" y="8408"/>
                  <a:pt x="-34161" y="101452"/>
                  <a:pt x="45247" y="202517"/>
                </a:cubicBezTo>
                <a:cubicBezTo>
                  <a:pt x="124655" y="303582"/>
                  <a:pt x="454320" y="572288"/>
                  <a:pt x="492821" y="606778"/>
                </a:cubicBezTo>
                <a:cubicBezTo>
                  <a:pt x="531322" y="641268"/>
                  <a:pt x="338817" y="463201"/>
                  <a:pt x="276253" y="409460"/>
                </a:cubicBezTo>
                <a:cubicBezTo>
                  <a:pt x="213689" y="355719"/>
                  <a:pt x="154333" y="326843"/>
                  <a:pt x="117436" y="284332"/>
                </a:cubicBezTo>
                <a:cubicBezTo>
                  <a:pt x="80539" y="241821"/>
                  <a:pt x="70914" y="197705"/>
                  <a:pt x="54872" y="154391"/>
                </a:cubicBezTo>
                <a:cubicBezTo>
                  <a:pt x="38830" y="111077"/>
                  <a:pt x="17975" y="-7634"/>
                  <a:pt x="16371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0C8AEFA1-9A89-245F-20C4-2E9DD8502007}"/>
              </a:ext>
            </a:extLst>
          </p:cNvPr>
          <p:cNvSpPr/>
          <p:nvPr/>
        </p:nvSpPr>
        <p:spPr>
          <a:xfrm>
            <a:off x="3720044" y="4816947"/>
            <a:ext cx="91734" cy="371592"/>
          </a:xfrm>
          <a:custGeom>
            <a:avLst/>
            <a:gdLst>
              <a:gd name="connsiteX0" fmla="*/ 91560 w 91734"/>
              <a:gd name="connsiteY0" fmla="*/ 497 h 371592"/>
              <a:gd name="connsiteX1" fmla="*/ 24183 w 91734"/>
              <a:gd name="connsiteY1" fmla="*/ 164127 h 371592"/>
              <a:gd name="connsiteX2" fmla="*/ 62684 w 91734"/>
              <a:gd name="connsiteY2" fmla="*/ 371070 h 371592"/>
              <a:gd name="connsiteX3" fmla="*/ 120 w 91734"/>
              <a:gd name="connsiteY3" fmla="*/ 217066 h 371592"/>
              <a:gd name="connsiteX4" fmla="*/ 91560 w 91734"/>
              <a:gd name="connsiteY4" fmla="*/ 497 h 3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4" h="371592">
                <a:moveTo>
                  <a:pt x="91560" y="497"/>
                </a:moveTo>
                <a:cubicBezTo>
                  <a:pt x="95571" y="-8326"/>
                  <a:pt x="28996" y="102365"/>
                  <a:pt x="24183" y="164127"/>
                </a:cubicBezTo>
                <a:cubicBezTo>
                  <a:pt x="19370" y="225889"/>
                  <a:pt x="66694" y="362247"/>
                  <a:pt x="62684" y="371070"/>
                </a:cubicBezTo>
                <a:cubicBezTo>
                  <a:pt x="58673" y="379893"/>
                  <a:pt x="-3089" y="274818"/>
                  <a:pt x="120" y="217066"/>
                </a:cubicBezTo>
                <a:cubicBezTo>
                  <a:pt x="3328" y="159314"/>
                  <a:pt x="87549" y="9320"/>
                  <a:pt x="915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E5FC3315-DA63-0437-155F-A7DF178E66D3}"/>
              </a:ext>
            </a:extLst>
          </p:cNvPr>
          <p:cNvSpPr/>
          <p:nvPr/>
        </p:nvSpPr>
        <p:spPr>
          <a:xfrm>
            <a:off x="5885792" y="5101365"/>
            <a:ext cx="91563" cy="399522"/>
          </a:xfrm>
          <a:custGeom>
            <a:avLst/>
            <a:gdLst>
              <a:gd name="connsiteX0" fmla="*/ 56 w 91563"/>
              <a:gd name="connsiteY0" fmla="*/ 24 h 399522"/>
              <a:gd name="connsiteX1" fmla="*/ 77059 w 91563"/>
              <a:gd name="connsiteY1" fmla="*/ 250281 h 399522"/>
              <a:gd name="connsiteX2" fmla="*/ 28932 w 91563"/>
              <a:gd name="connsiteY2" fmla="*/ 399473 h 399522"/>
              <a:gd name="connsiteX3" fmla="*/ 91496 w 91563"/>
              <a:gd name="connsiteY3" fmla="*/ 235843 h 399522"/>
              <a:gd name="connsiteX4" fmla="*/ 56 w 91563"/>
              <a:gd name="connsiteY4" fmla="*/ 24 h 39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3" h="399522">
                <a:moveTo>
                  <a:pt x="56" y="24"/>
                </a:moveTo>
                <a:cubicBezTo>
                  <a:pt x="-2350" y="2430"/>
                  <a:pt x="72246" y="183706"/>
                  <a:pt x="77059" y="250281"/>
                </a:cubicBezTo>
                <a:cubicBezTo>
                  <a:pt x="81872" y="316856"/>
                  <a:pt x="26526" y="401879"/>
                  <a:pt x="28932" y="399473"/>
                </a:cubicBezTo>
                <a:cubicBezTo>
                  <a:pt x="31338" y="397067"/>
                  <a:pt x="93902" y="297605"/>
                  <a:pt x="91496" y="235843"/>
                </a:cubicBezTo>
                <a:cubicBezTo>
                  <a:pt x="89090" y="174081"/>
                  <a:pt x="2462" y="-2382"/>
                  <a:pt x="5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41C0E5E-B785-7ECF-4D29-028832E65C61}"/>
              </a:ext>
            </a:extLst>
          </p:cNvPr>
          <p:cNvSpPr/>
          <p:nvPr/>
        </p:nvSpPr>
        <p:spPr>
          <a:xfrm>
            <a:off x="5669083" y="4990536"/>
            <a:ext cx="322920" cy="62763"/>
          </a:xfrm>
          <a:custGeom>
            <a:avLst/>
            <a:gdLst>
              <a:gd name="connsiteX0" fmla="*/ 197 w 322920"/>
              <a:gd name="connsiteY0" fmla="*/ 9788 h 62763"/>
              <a:gd name="connsiteX1" fmla="*/ 163826 w 322920"/>
              <a:gd name="connsiteY1" fmla="*/ 62727 h 62763"/>
              <a:gd name="connsiteX2" fmla="*/ 322643 w 322920"/>
              <a:gd name="connsiteY2" fmla="*/ 163 h 62763"/>
              <a:gd name="connsiteX3" fmla="*/ 197515 w 322920"/>
              <a:gd name="connsiteY3" fmla="*/ 43477 h 62763"/>
              <a:gd name="connsiteX4" fmla="*/ 197 w 322920"/>
              <a:gd name="connsiteY4" fmla="*/ 9788 h 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20" h="62763">
                <a:moveTo>
                  <a:pt x="197" y="9788"/>
                </a:moveTo>
                <a:cubicBezTo>
                  <a:pt x="-5418" y="12996"/>
                  <a:pt x="110085" y="64331"/>
                  <a:pt x="163826" y="62727"/>
                </a:cubicBezTo>
                <a:cubicBezTo>
                  <a:pt x="217567" y="61123"/>
                  <a:pt x="317028" y="3371"/>
                  <a:pt x="322643" y="163"/>
                </a:cubicBezTo>
                <a:cubicBezTo>
                  <a:pt x="328258" y="-3045"/>
                  <a:pt x="247245" y="41873"/>
                  <a:pt x="197515" y="43477"/>
                </a:cubicBezTo>
                <a:cubicBezTo>
                  <a:pt x="147785" y="45081"/>
                  <a:pt x="5812" y="6580"/>
                  <a:pt x="197" y="9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FB9F6327-6474-94D6-54B6-E7F164E7EAD1}"/>
              </a:ext>
            </a:extLst>
          </p:cNvPr>
          <p:cNvSpPr/>
          <p:nvPr/>
        </p:nvSpPr>
        <p:spPr>
          <a:xfrm>
            <a:off x="4066088" y="4629500"/>
            <a:ext cx="433981" cy="111328"/>
          </a:xfrm>
          <a:custGeom>
            <a:avLst/>
            <a:gdLst>
              <a:gd name="connsiteX0" fmla="*/ 586 w 433981"/>
              <a:gd name="connsiteY0" fmla="*/ 252 h 111328"/>
              <a:gd name="connsiteX1" fmla="*/ 169028 w 433981"/>
              <a:gd name="connsiteY1" fmla="*/ 43565 h 111328"/>
              <a:gd name="connsiteX2" fmla="*/ 284531 w 433981"/>
              <a:gd name="connsiteY2" fmla="*/ 110942 h 111328"/>
              <a:gd name="connsiteX3" fmla="*/ 433723 w 433981"/>
              <a:gd name="connsiteY3" fmla="*/ 72441 h 111328"/>
              <a:gd name="connsiteX4" fmla="*/ 318219 w 433981"/>
              <a:gd name="connsiteY4" fmla="*/ 101317 h 111328"/>
              <a:gd name="connsiteX5" fmla="*/ 231592 w 433981"/>
              <a:gd name="connsiteY5" fmla="*/ 62816 h 111328"/>
              <a:gd name="connsiteX6" fmla="*/ 586 w 433981"/>
              <a:gd name="connsiteY6" fmla="*/ 252 h 11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81" h="111328">
                <a:moveTo>
                  <a:pt x="586" y="252"/>
                </a:moveTo>
                <a:cubicBezTo>
                  <a:pt x="-9841" y="-2957"/>
                  <a:pt x="121704" y="25117"/>
                  <a:pt x="169028" y="43565"/>
                </a:cubicBezTo>
                <a:cubicBezTo>
                  <a:pt x="216352" y="62013"/>
                  <a:pt x="240415" y="106129"/>
                  <a:pt x="284531" y="110942"/>
                </a:cubicBezTo>
                <a:cubicBezTo>
                  <a:pt x="328647" y="115755"/>
                  <a:pt x="428108" y="74045"/>
                  <a:pt x="433723" y="72441"/>
                </a:cubicBezTo>
                <a:cubicBezTo>
                  <a:pt x="439338" y="70837"/>
                  <a:pt x="351907" y="102921"/>
                  <a:pt x="318219" y="101317"/>
                </a:cubicBezTo>
                <a:cubicBezTo>
                  <a:pt x="284531" y="99713"/>
                  <a:pt x="282124" y="77254"/>
                  <a:pt x="231592" y="62816"/>
                </a:cubicBezTo>
                <a:cubicBezTo>
                  <a:pt x="181060" y="48378"/>
                  <a:pt x="11013" y="3461"/>
                  <a:pt x="58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B5C914C-D9F6-5249-83F9-440539A4634A}"/>
              </a:ext>
            </a:extLst>
          </p:cNvPr>
          <p:cNvSpPr/>
          <p:nvPr/>
        </p:nvSpPr>
        <p:spPr>
          <a:xfrm>
            <a:off x="6177065" y="3858683"/>
            <a:ext cx="56190" cy="686432"/>
          </a:xfrm>
          <a:custGeom>
            <a:avLst/>
            <a:gdLst>
              <a:gd name="connsiteX0" fmla="*/ 2354 w 56190"/>
              <a:gd name="connsiteY0" fmla="*/ 1048 h 686432"/>
              <a:gd name="connsiteX1" fmla="*/ 55293 w 56190"/>
              <a:gd name="connsiteY1" fmla="*/ 318681 h 686432"/>
              <a:gd name="connsiteX2" fmla="*/ 36042 w 56190"/>
              <a:gd name="connsiteY2" fmla="*/ 515999 h 686432"/>
              <a:gd name="connsiteX3" fmla="*/ 40855 w 56190"/>
              <a:gd name="connsiteY3" fmla="*/ 424559 h 686432"/>
              <a:gd name="connsiteX4" fmla="*/ 16792 w 56190"/>
              <a:gd name="connsiteY4" fmla="*/ 544875 h 686432"/>
              <a:gd name="connsiteX5" fmla="*/ 7167 w 56190"/>
              <a:gd name="connsiteY5" fmla="*/ 684441 h 686432"/>
              <a:gd name="connsiteX6" fmla="*/ 7167 w 56190"/>
              <a:gd name="connsiteY6" fmla="*/ 434184 h 686432"/>
              <a:gd name="connsiteX7" fmla="*/ 2354 w 56190"/>
              <a:gd name="connsiteY7" fmla="*/ 1048 h 6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0" h="686432">
                <a:moveTo>
                  <a:pt x="2354" y="1048"/>
                </a:moveTo>
                <a:cubicBezTo>
                  <a:pt x="10375" y="-18202"/>
                  <a:pt x="49678" y="232856"/>
                  <a:pt x="55293" y="318681"/>
                </a:cubicBezTo>
                <a:cubicBezTo>
                  <a:pt x="60908" y="404506"/>
                  <a:pt x="38448" y="498353"/>
                  <a:pt x="36042" y="515999"/>
                </a:cubicBezTo>
                <a:cubicBezTo>
                  <a:pt x="33636" y="533645"/>
                  <a:pt x="44063" y="419746"/>
                  <a:pt x="40855" y="424559"/>
                </a:cubicBezTo>
                <a:cubicBezTo>
                  <a:pt x="37647" y="429372"/>
                  <a:pt x="22407" y="501561"/>
                  <a:pt x="16792" y="544875"/>
                </a:cubicBezTo>
                <a:cubicBezTo>
                  <a:pt x="11177" y="588189"/>
                  <a:pt x="8771" y="702889"/>
                  <a:pt x="7167" y="684441"/>
                </a:cubicBezTo>
                <a:cubicBezTo>
                  <a:pt x="5563" y="665993"/>
                  <a:pt x="4761" y="541666"/>
                  <a:pt x="7167" y="434184"/>
                </a:cubicBezTo>
                <a:cubicBezTo>
                  <a:pt x="9573" y="326702"/>
                  <a:pt x="-5667" y="20298"/>
                  <a:pt x="2354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5E14688-1E2E-CE48-B31F-ACA7B886CE89}"/>
              </a:ext>
            </a:extLst>
          </p:cNvPr>
          <p:cNvSpPr/>
          <p:nvPr/>
        </p:nvSpPr>
        <p:spPr>
          <a:xfrm>
            <a:off x="11198054" y="5218409"/>
            <a:ext cx="611082" cy="731875"/>
          </a:xfrm>
          <a:custGeom>
            <a:avLst/>
            <a:gdLst>
              <a:gd name="connsiteX0" fmla="*/ 609633 w 611082"/>
              <a:gd name="connsiteY0" fmla="*/ 2948 h 731875"/>
              <a:gd name="connsiteX1" fmla="*/ 238572 w 611082"/>
              <a:gd name="connsiteY1" fmla="*/ 433643 h 731875"/>
              <a:gd name="connsiteX2" fmla="*/ 371094 w 611082"/>
              <a:gd name="connsiteY2" fmla="*/ 301121 h 731875"/>
              <a:gd name="connsiteX3" fmla="*/ 33 w 611082"/>
              <a:gd name="connsiteY3" fmla="*/ 731817 h 731875"/>
              <a:gd name="connsiteX4" fmla="*/ 351216 w 611082"/>
              <a:gd name="connsiteY4" fmla="*/ 267991 h 731875"/>
              <a:gd name="connsiteX5" fmla="*/ 609633 w 611082"/>
              <a:gd name="connsiteY5" fmla="*/ 2948 h 7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082" h="731875">
                <a:moveTo>
                  <a:pt x="609633" y="2948"/>
                </a:moveTo>
                <a:cubicBezTo>
                  <a:pt x="590859" y="30557"/>
                  <a:pt x="278329" y="383947"/>
                  <a:pt x="238572" y="433643"/>
                </a:cubicBezTo>
                <a:cubicBezTo>
                  <a:pt x="198815" y="483339"/>
                  <a:pt x="410850" y="251425"/>
                  <a:pt x="371094" y="301121"/>
                </a:cubicBezTo>
                <a:cubicBezTo>
                  <a:pt x="331338" y="350817"/>
                  <a:pt x="3346" y="737339"/>
                  <a:pt x="33" y="731817"/>
                </a:cubicBezTo>
                <a:cubicBezTo>
                  <a:pt x="-3280" y="726295"/>
                  <a:pt x="241886" y="388365"/>
                  <a:pt x="351216" y="267991"/>
                </a:cubicBezTo>
                <a:cubicBezTo>
                  <a:pt x="460546" y="147617"/>
                  <a:pt x="628407" y="-24661"/>
                  <a:pt x="609633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0CE3E67B-DF13-8CCF-0482-9D30931DD80C}"/>
              </a:ext>
            </a:extLst>
          </p:cNvPr>
          <p:cNvSpPr/>
          <p:nvPr/>
        </p:nvSpPr>
        <p:spPr>
          <a:xfrm>
            <a:off x="11971412" y="4306919"/>
            <a:ext cx="141588" cy="682995"/>
          </a:xfrm>
          <a:custGeom>
            <a:avLst/>
            <a:gdLst>
              <a:gd name="connsiteX0" fmla="*/ 134449 w 141588"/>
              <a:gd name="connsiteY0" fmla="*/ 38 h 682995"/>
              <a:gd name="connsiteX1" fmla="*/ 101318 w 141588"/>
              <a:gd name="connsiteY1" fmla="*/ 298211 h 682995"/>
              <a:gd name="connsiteX2" fmla="*/ 54936 w 141588"/>
              <a:gd name="connsiteY2" fmla="*/ 536751 h 682995"/>
              <a:gd name="connsiteX3" fmla="*/ 1927 w 141588"/>
              <a:gd name="connsiteY3" fmla="*/ 675898 h 682995"/>
              <a:gd name="connsiteX4" fmla="*/ 127823 w 141588"/>
              <a:gd name="connsiteY4" fmla="*/ 318090 h 682995"/>
              <a:gd name="connsiteX5" fmla="*/ 134449 w 141588"/>
              <a:gd name="connsiteY5" fmla="*/ 38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88" h="682995">
                <a:moveTo>
                  <a:pt x="134449" y="38"/>
                </a:moveTo>
                <a:cubicBezTo>
                  <a:pt x="130031" y="-3275"/>
                  <a:pt x="114570" y="208759"/>
                  <a:pt x="101318" y="298211"/>
                </a:cubicBezTo>
                <a:cubicBezTo>
                  <a:pt x="88066" y="387663"/>
                  <a:pt x="71501" y="473803"/>
                  <a:pt x="54936" y="536751"/>
                </a:cubicBezTo>
                <a:cubicBezTo>
                  <a:pt x="38371" y="599699"/>
                  <a:pt x="-10221" y="712341"/>
                  <a:pt x="1927" y="675898"/>
                </a:cubicBezTo>
                <a:cubicBezTo>
                  <a:pt x="14075" y="639455"/>
                  <a:pt x="104632" y="424107"/>
                  <a:pt x="127823" y="318090"/>
                </a:cubicBezTo>
                <a:cubicBezTo>
                  <a:pt x="151014" y="212073"/>
                  <a:pt x="138867" y="3351"/>
                  <a:pt x="13444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472C858A-1EB2-71A0-33B0-B553390C520E}"/>
              </a:ext>
            </a:extLst>
          </p:cNvPr>
          <p:cNvSpPr/>
          <p:nvPr/>
        </p:nvSpPr>
        <p:spPr>
          <a:xfrm>
            <a:off x="9316059" y="2224738"/>
            <a:ext cx="379014" cy="28420"/>
          </a:xfrm>
          <a:custGeom>
            <a:avLst/>
            <a:gdLst>
              <a:gd name="connsiteX0" fmla="*/ 219 w 379014"/>
              <a:gd name="connsiteY0" fmla="*/ 14879 h 28420"/>
              <a:gd name="connsiteX1" fmla="*/ 358028 w 379014"/>
              <a:gd name="connsiteY1" fmla="*/ 28132 h 28420"/>
              <a:gd name="connsiteX2" fmla="*/ 305019 w 379014"/>
              <a:gd name="connsiteY2" fmla="*/ 1627 h 28420"/>
              <a:gd name="connsiteX3" fmla="*/ 219 w 379014"/>
              <a:gd name="connsiteY3" fmla="*/ 14879 h 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14" h="28420">
                <a:moveTo>
                  <a:pt x="219" y="14879"/>
                </a:moveTo>
                <a:cubicBezTo>
                  <a:pt x="9054" y="19297"/>
                  <a:pt x="307228" y="30341"/>
                  <a:pt x="358028" y="28132"/>
                </a:cubicBezTo>
                <a:cubicBezTo>
                  <a:pt x="408828" y="25923"/>
                  <a:pt x="358028" y="8253"/>
                  <a:pt x="305019" y="1627"/>
                </a:cubicBezTo>
                <a:cubicBezTo>
                  <a:pt x="252010" y="-4999"/>
                  <a:pt x="-8616" y="10461"/>
                  <a:pt x="219" y="14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AF79F1C4-625A-5473-88BE-5686109EDD1B}"/>
              </a:ext>
            </a:extLst>
          </p:cNvPr>
          <p:cNvSpPr/>
          <p:nvPr/>
        </p:nvSpPr>
        <p:spPr>
          <a:xfrm>
            <a:off x="10323155" y="2093117"/>
            <a:ext cx="776513" cy="153499"/>
          </a:xfrm>
          <a:custGeom>
            <a:avLst/>
            <a:gdLst>
              <a:gd name="connsiteX0" fmla="*/ 288 w 776513"/>
              <a:gd name="connsiteY0" fmla="*/ 153126 h 153499"/>
              <a:gd name="connsiteX1" fmla="*/ 212323 w 776513"/>
              <a:gd name="connsiteY1" fmla="*/ 93492 h 153499"/>
              <a:gd name="connsiteX2" fmla="*/ 146062 w 776513"/>
              <a:gd name="connsiteY2" fmla="*/ 106744 h 153499"/>
              <a:gd name="connsiteX3" fmla="*/ 470741 w 776513"/>
              <a:gd name="connsiteY3" fmla="*/ 27231 h 153499"/>
              <a:gd name="connsiteX4" fmla="*/ 775541 w 776513"/>
              <a:gd name="connsiteY4" fmla="*/ 27231 h 153499"/>
              <a:gd name="connsiteX5" fmla="*/ 556880 w 776513"/>
              <a:gd name="connsiteY5" fmla="*/ 726 h 153499"/>
              <a:gd name="connsiteX6" fmla="*/ 265332 w 776513"/>
              <a:gd name="connsiteY6" fmla="*/ 60361 h 153499"/>
              <a:gd name="connsiteX7" fmla="*/ 288 w 776513"/>
              <a:gd name="connsiteY7" fmla="*/ 153126 h 1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513" h="153499">
                <a:moveTo>
                  <a:pt x="288" y="153126"/>
                </a:moveTo>
                <a:cubicBezTo>
                  <a:pt x="-8547" y="158648"/>
                  <a:pt x="188027" y="101222"/>
                  <a:pt x="212323" y="93492"/>
                </a:cubicBezTo>
                <a:cubicBezTo>
                  <a:pt x="236619" y="85762"/>
                  <a:pt x="102993" y="117787"/>
                  <a:pt x="146062" y="106744"/>
                </a:cubicBezTo>
                <a:cubicBezTo>
                  <a:pt x="189131" y="95701"/>
                  <a:pt x="365828" y="40483"/>
                  <a:pt x="470741" y="27231"/>
                </a:cubicBezTo>
                <a:cubicBezTo>
                  <a:pt x="575654" y="13979"/>
                  <a:pt x="761185" y="31648"/>
                  <a:pt x="775541" y="27231"/>
                </a:cubicBezTo>
                <a:cubicBezTo>
                  <a:pt x="789897" y="22814"/>
                  <a:pt x="641915" y="-4796"/>
                  <a:pt x="556880" y="726"/>
                </a:cubicBezTo>
                <a:cubicBezTo>
                  <a:pt x="471845" y="6248"/>
                  <a:pt x="360306" y="34961"/>
                  <a:pt x="265332" y="60361"/>
                </a:cubicBezTo>
                <a:cubicBezTo>
                  <a:pt x="170358" y="85761"/>
                  <a:pt x="9123" y="147604"/>
                  <a:pt x="288" y="153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3E265AA-6044-FF65-8B8A-2F96FC96105D}"/>
              </a:ext>
            </a:extLst>
          </p:cNvPr>
          <p:cNvSpPr/>
          <p:nvPr/>
        </p:nvSpPr>
        <p:spPr>
          <a:xfrm>
            <a:off x="8984416" y="1710676"/>
            <a:ext cx="610775" cy="244277"/>
          </a:xfrm>
          <a:custGeom>
            <a:avLst/>
            <a:gdLst>
              <a:gd name="connsiteX0" fmla="*/ 558 w 610775"/>
              <a:gd name="connsiteY0" fmla="*/ 244020 h 244277"/>
              <a:gd name="connsiteX1" fmla="*/ 278854 w 610775"/>
              <a:gd name="connsiteY1" fmla="*/ 51863 h 244277"/>
              <a:gd name="connsiteX2" fmla="*/ 610158 w 610775"/>
              <a:gd name="connsiteY2" fmla="*/ 58489 h 244277"/>
              <a:gd name="connsiteX3" fmla="*/ 351741 w 610775"/>
              <a:gd name="connsiteY3" fmla="*/ 5481 h 244277"/>
              <a:gd name="connsiteX4" fmla="*/ 558 w 610775"/>
              <a:gd name="connsiteY4" fmla="*/ 244020 h 2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75" h="244277">
                <a:moveTo>
                  <a:pt x="558" y="244020"/>
                </a:moveTo>
                <a:cubicBezTo>
                  <a:pt x="-11590" y="251750"/>
                  <a:pt x="177254" y="82785"/>
                  <a:pt x="278854" y="51863"/>
                </a:cubicBezTo>
                <a:cubicBezTo>
                  <a:pt x="380454" y="20941"/>
                  <a:pt x="598010" y="66219"/>
                  <a:pt x="610158" y="58489"/>
                </a:cubicBezTo>
                <a:cubicBezTo>
                  <a:pt x="622306" y="50759"/>
                  <a:pt x="452237" y="-19919"/>
                  <a:pt x="351741" y="5481"/>
                </a:cubicBezTo>
                <a:cubicBezTo>
                  <a:pt x="251245" y="30881"/>
                  <a:pt x="12706" y="236290"/>
                  <a:pt x="558" y="24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492DD16-BC40-2DA8-8933-F1E7CE800566}"/>
              </a:ext>
            </a:extLst>
          </p:cNvPr>
          <p:cNvSpPr/>
          <p:nvPr/>
        </p:nvSpPr>
        <p:spPr>
          <a:xfrm>
            <a:off x="4118832" y="1828394"/>
            <a:ext cx="909152" cy="331149"/>
          </a:xfrm>
          <a:custGeom>
            <a:avLst/>
            <a:gdLst>
              <a:gd name="connsiteX0" fmla="*/ 87 w 909152"/>
              <a:gd name="connsiteY0" fmla="*/ 329920 h 331149"/>
              <a:gd name="connsiteX1" fmla="*/ 304887 w 909152"/>
              <a:gd name="connsiteY1" fmla="*/ 148687 h 331149"/>
              <a:gd name="connsiteX2" fmla="*/ 329600 w 909152"/>
              <a:gd name="connsiteY2" fmla="*/ 66309 h 331149"/>
              <a:gd name="connsiteX3" fmla="*/ 906249 w 909152"/>
              <a:gd name="connsiteY3" fmla="*/ 49833 h 331149"/>
              <a:gd name="connsiteX4" fmla="*/ 543784 w 909152"/>
              <a:gd name="connsiteY4" fmla="*/ 406 h 331149"/>
              <a:gd name="connsiteX5" fmla="*/ 337838 w 909152"/>
              <a:gd name="connsiteY5" fmla="*/ 49833 h 331149"/>
              <a:gd name="connsiteX6" fmla="*/ 87 w 909152"/>
              <a:gd name="connsiteY6" fmla="*/ 329920 h 33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152" h="331149">
                <a:moveTo>
                  <a:pt x="87" y="329920"/>
                </a:moveTo>
                <a:cubicBezTo>
                  <a:pt x="-5405" y="346396"/>
                  <a:pt x="249968" y="192622"/>
                  <a:pt x="304887" y="148687"/>
                </a:cubicBezTo>
                <a:cubicBezTo>
                  <a:pt x="359806" y="104752"/>
                  <a:pt x="229373" y="82785"/>
                  <a:pt x="329600" y="66309"/>
                </a:cubicBezTo>
                <a:cubicBezTo>
                  <a:pt x="429827" y="49833"/>
                  <a:pt x="870552" y="60817"/>
                  <a:pt x="906249" y="49833"/>
                </a:cubicBezTo>
                <a:cubicBezTo>
                  <a:pt x="941946" y="38849"/>
                  <a:pt x="638519" y="406"/>
                  <a:pt x="543784" y="406"/>
                </a:cubicBezTo>
                <a:cubicBezTo>
                  <a:pt x="449049" y="406"/>
                  <a:pt x="424335" y="-7832"/>
                  <a:pt x="337838" y="49833"/>
                </a:cubicBezTo>
                <a:cubicBezTo>
                  <a:pt x="251341" y="107498"/>
                  <a:pt x="5579" y="313444"/>
                  <a:pt x="87" y="329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6D181F4E-35BA-BD9C-8320-7423950ED2B4}"/>
              </a:ext>
            </a:extLst>
          </p:cNvPr>
          <p:cNvSpPr/>
          <p:nvPr/>
        </p:nvSpPr>
        <p:spPr>
          <a:xfrm>
            <a:off x="3657600" y="2078231"/>
            <a:ext cx="837810" cy="170699"/>
          </a:xfrm>
          <a:custGeom>
            <a:avLst/>
            <a:gdLst>
              <a:gd name="connsiteX0" fmla="*/ 0 w 837810"/>
              <a:gd name="connsiteY0" fmla="*/ 170699 h 170699"/>
              <a:gd name="connsiteX1" fmla="*/ 288324 w 837810"/>
              <a:gd name="connsiteY1" fmla="*/ 63607 h 170699"/>
              <a:gd name="connsiteX2" fmla="*/ 832022 w 837810"/>
              <a:gd name="connsiteY2" fmla="*/ 38893 h 170699"/>
              <a:gd name="connsiteX3" fmla="*/ 543697 w 837810"/>
              <a:gd name="connsiteY3" fmla="*/ 5942 h 170699"/>
              <a:gd name="connsiteX4" fmla="*/ 57665 w 837810"/>
              <a:gd name="connsiteY4" fmla="*/ 170699 h 170699"/>
              <a:gd name="connsiteX5" fmla="*/ 0 w 837810"/>
              <a:gd name="connsiteY5" fmla="*/ 170699 h 1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810" h="170699">
                <a:moveTo>
                  <a:pt x="0" y="170699"/>
                </a:moveTo>
                <a:cubicBezTo>
                  <a:pt x="74827" y="128137"/>
                  <a:pt x="149654" y="85575"/>
                  <a:pt x="288324" y="63607"/>
                </a:cubicBezTo>
                <a:cubicBezTo>
                  <a:pt x="426994" y="41639"/>
                  <a:pt x="789460" y="48504"/>
                  <a:pt x="832022" y="38893"/>
                </a:cubicBezTo>
                <a:cubicBezTo>
                  <a:pt x="874584" y="29282"/>
                  <a:pt x="672756" y="-16026"/>
                  <a:pt x="543697" y="5942"/>
                </a:cubicBezTo>
                <a:cubicBezTo>
                  <a:pt x="414638" y="27910"/>
                  <a:pt x="57665" y="170699"/>
                  <a:pt x="57665" y="170699"/>
                </a:cubicBezTo>
                <a:lnTo>
                  <a:pt x="0" y="170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9FCA8C2-3C65-771E-49F1-8E7AB1E367BF}"/>
              </a:ext>
            </a:extLst>
          </p:cNvPr>
          <p:cNvSpPr/>
          <p:nvPr/>
        </p:nvSpPr>
        <p:spPr>
          <a:xfrm>
            <a:off x="4001847" y="2270733"/>
            <a:ext cx="1738664" cy="1898408"/>
          </a:xfrm>
          <a:custGeom>
            <a:avLst/>
            <a:gdLst>
              <a:gd name="connsiteX0" fmla="*/ 1742 w 1738664"/>
              <a:gd name="connsiteY0" fmla="*/ 2910 h 1898408"/>
              <a:gd name="connsiteX1" fmla="*/ 388921 w 1738664"/>
              <a:gd name="connsiteY1" fmla="*/ 250045 h 1898408"/>
              <a:gd name="connsiteX2" fmla="*/ 842002 w 1738664"/>
              <a:gd name="connsiteY2" fmla="*/ 991451 h 1898408"/>
              <a:gd name="connsiteX3" fmla="*/ 693721 w 1738664"/>
              <a:gd name="connsiteY3" fmla="*/ 744316 h 1898408"/>
              <a:gd name="connsiteX4" fmla="*/ 1706975 w 1738664"/>
              <a:gd name="connsiteY4" fmla="*/ 1872899 h 1898408"/>
              <a:gd name="connsiteX5" fmla="*/ 1418650 w 1738664"/>
              <a:gd name="connsiteY5" fmla="*/ 1477483 h 1898408"/>
              <a:gd name="connsiteX6" fmla="*/ 767861 w 1738664"/>
              <a:gd name="connsiteY6" fmla="*/ 851408 h 1898408"/>
              <a:gd name="connsiteX7" fmla="*/ 545439 w 1738664"/>
              <a:gd name="connsiteY7" fmla="*/ 381851 h 1898408"/>
              <a:gd name="connsiteX8" fmla="*/ 1742 w 1738664"/>
              <a:gd name="connsiteY8" fmla="*/ 2910 h 18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664" h="1898408">
                <a:moveTo>
                  <a:pt x="1742" y="2910"/>
                </a:moveTo>
                <a:cubicBezTo>
                  <a:pt x="-24344" y="-19058"/>
                  <a:pt x="248878" y="85288"/>
                  <a:pt x="388921" y="250045"/>
                </a:cubicBezTo>
                <a:cubicBezTo>
                  <a:pt x="528964" y="414802"/>
                  <a:pt x="791202" y="909073"/>
                  <a:pt x="842002" y="991451"/>
                </a:cubicBezTo>
                <a:cubicBezTo>
                  <a:pt x="892802" y="1073829"/>
                  <a:pt x="549559" y="597408"/>
                  <a:pt x="693721" y="744316"/>
                </a:cubicBezTo>
                <a:cubicBezTo>
                  <a:pt x="837883" y="891224"/>
                  <a:pt x="1586154" y="1750705"/>
                  <a:pt x="1706975" y="1872899"/>
                </a:cubicBezTo>
                <a:cubicBezTo>
                  <a:pt x="1827797" y="1995094"/>
                  <a:pt x="1575169" y="1647732"/>
                  <a:pt x="1418650" y="1477483"/>
                </a:cubicBezTo>
                <a:cubicBezTo>
                  <a:pt x="1262131" y="1307234"/>
                  <a:pt x="913396" y="1034013"/>
                  <a:pt x="767861" y="851408"/>
                </a:cubicBezTo>
                <a:cubicBezTo>
                  <a:pt x="622326" y="668803"/>
                  <a:pt x="669007" y="521894"/>
                  <a:pt x="545439" y="381851"/>
                </a:cubicBezTo>
                <a:cubicBezTo>
                  <a:pt x="421871" y="241808"/>
                  <a:pt x="27828" y="24878"/>
                  <a:pt x="1742" y="29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305D39B-3531-DE07-D549-C189D31C0292}"/>
              </a:ext>
            </a:extLst>
          </p:cNvPr>
          <p:cNvSpPr/>
          <p:nvPr/>
        </p:nvSpPr>
        <p:spPr>
          <a:xfrm>
            <a:off x="2996438" y="2354534"/>
            <a:ext cx="1307840" cy="926378"/>
          </a:xfrm>
          <a:custGeom>
            <a:avLst/>
            <a:gdLst>
              <a:gd name="connsiteX0" fmla="*/ 1303713 w 1307840"/>
              <a:gd name="connsiteY0" fmla="*/ 1488 h 926378"/>
              <a:gd name="connsiteX1" fmla="*/ 669400 w 1307840"/>
              <a:gd name="connsiteY1" fmla="*/ 248623 h 926378"/>
              <a:gd name="connsiteX2" fmla="*/ 372838 w 1307840"/>
              <a:gd name="connsiteY2" fmla="*/ 569898 h 926378"/>
              <a:gd name="connsiteX3" fmla="*/ 389313 w 1307840"/>
              <a:gd name="connsiteY3" fmla="*/ 438093 h 926378"/>
              <a:gd name="connsiteX4" fmla="*/ 2135 w 1307840"/>
              <a:gd name="connsiteY4" fmla="*/ 924125 h 926378"/>
              <a:gd name="connsiteX5" fmla="*/ 587021 w 1307840"/>
              <a:gd name="connsiteY5" fmla="*/ 207434 h 926378"/>
              <a:gd name="connsiteX6" fmla="*/ 331648 w 1307840"/>
              <a:gd name="connsiteY6" fmla="*/ 363952 h 926378"/>
              <a:gd name="connsiteX7" fmla="*/ 1303713 w 1307840"/>
              <a:gd name="connsiteY7" fmla="*/ 1488 h 9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840" h="926378">
                <a:moveTo>
                  <a:pt x="1303713" y="1488"/>
                </a:moveTo>
                <a:cubicBezTo>
                  <a:pt x="1360005" y="-17733"/>
                  <a:pt x="824546" y="153888"/>
                  <a:pt x="669400" y="248623"/>
                </a:cubicBezTo>
                <a:cubicBezTo>
                  <a:pt x="514254" y="343358"/>
                  <a:pt x="419519" y="538320"/>
                  <a:pt x="372838" y="569898"/>
                </a:cubicBezTo>
                <a:cubicBezTo>
                  <a:pt x="326157" y="601476"/>
                  <a:pt x="451097" y="379055"/>
                  <a:pt x="389313" y="438093"/>
                </a:cubicBezTo>
                <a:cubicBezTo>
                  <a:pt x="327529" y="497131"/>
                  <a:pt x="-30816" y="962568"/>
                  <a:pt x="2135" y="924125"/>
                </a:cubicBezTo>
                <a:cubicBezTo>
                  <a:pt x="35086" y="885682"/>
                  <a:pt x="532102" y="300796"/>
                  <a:pt x="587021" y="207434"/>
                </a:cubicBezTo>
                <a:cubicBezTo>
                  <a:pt x="641940" y="114072"/>
                  <a:pt x="216318" y="401022"/>
                  <a:pt x="331648" y="363952"/>
                </a:cubicBezTo>
                <a:cubicBezTo>
                  <a:pt x="446978" y="326882"/>
                  <a:pt x="1247421" y="20709"/>
                  <a:pt x="1303713" y="148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7D9DE27D-001F-5204-D846-9718B061D908}"/>
              </a:ext>
            </a:extLst>
          </p:cNvPr>
          <p:cNvSpPr/>
          <p:nvPr/>
        </p:nvSpPr>
        <p:spPr>
          <a:xfrm>
            <a:off x="3400485" y="3303316"/>
            <a:ext cx="636197" cy="1862303"/>
          </a:xfrm>
          <a:custGeom>
            <a:avLst/>
            <a:gdLst>
              <a:gd name="connsiteX0" fmla="*/ 636056 w 636197"/>
              <a:gd name="connsiteY0" fmla="*/ 57 h 1862303"/>
              <a:gd name="connsiteX1" fmla="*/ 323018 w 636197"/>
              <a:gd name="connsiteY1" fmla="*/ 543754 h 1862303"/>
              <a:gd name="connsiteX2" fmla="*/ 182974 w 636197"/>
              <a:gd name="connsiteY2" fmla="*/ 963884 h 1862303"/>
              <a:gd name="connsiteX3" fmla="*/ 224164 w 636197"/>
              <a:gd name="connsiteY3" fmla="*/ 634370 h 1862303"/>
              <a:gd name="connsiteX4" fmla="*/ 9980 w 636197"/>
              <a:gd name="connsiteY4" fmla="*/ 1812381 h 1862303"/>
              <a:gd name="connsiteX5" fmla="*/ 51169 w 636197"/>
              <a:gd name="connsiteY5" fmla="*/ 1540533 h 1862303"/>
              <a:gd name="connsiteX6" fmla="*/ 191212 w 636197"/>
              <a:gd name="connsiteY6" fmla="*/ 601419 h 1862303"/>
              <a:gd name="connsiteX7" fmla="*/ 281829 w 636197"/>
              <a:gd name="connsiteY7" fmla="*/ 576706 h 1862303"/>
              <a:gd name="connsiteX8" fmla="*/ 636056 w 636197"/>
              <a:gd name="connsiteY8" fmla="*/ 57 h 186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97" h="1862303">
                <a:moveTo>
                  <a:pt x="636056" y="57"/>
                </a:moveTo>
                <a:cubicBezTo>
                  <a:pt x="642921" y="-5435"/>
                  <a:pt x="398532" y="383116"/>
                  <a:pt x="323018" y="543754"/>
                </a:cubicBezTo>
                <a:cubicBezTo>
                  <a:pt x="247504" y="704392"/>
                  <a:pt x="199450" y="948781"/>
                  <a:pt x="182974" y="963884"/>
                </a:cubicBezTo>
                <a:cubicBezTo>
                  <a:pt x="166498" y="978987"/>
                  <a:pt x="252996" y="492954"/>
                  <a:pt x="224164" y="634370"/>
                </a:cubicBezTo>
                <a:cubicBezTo>
                  <a:pt x="195332" y="775786"/>
                  <a:pt x="38812" y="1661354"/>
                  <a:pt x="9980" y="1812381"/>
                </a:cubicBezTo>
                <a:cubicBezTo>
                  <a:pt x="-18852" y="1963408"/>
                  <a:pt x="20964" y="1742360"/>
                  <a:pt x="51169" y="1540533"/>
                </a:cubicBezTo>
                <a:cubicBezTo>
                  <a:pt x="81374" y="1338706"/>
                  <a:pt x="152769" y="762057"/>
                  <a:pt x="191212" y="601419"/>
                </a:cubicBezTo>
                <a:cubicBezTo>
                  <a:pt x="229655" y="440781"/>
                  <a:pt x="210434" y="678306"/>
                  <a:pt x="281829" y="576706"/>
                </a:cubicBezTo>
                <a:cubicBezTo>
                  <a:pt x="353224" y="475106"/>
                  <a:pt x="629191" y="5549"/>
                  <a:pt x="636056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CCF0334-5FB5-F8DF-0C3E-048FDBAE1AA5}"/>
              </a:ext>
            </a:extLst>
          </p:cNvPr>
          <p:cNvSpPr/>
          <p:nvPr/>
        </p:nvSpPr>
        <p:spPr>
          <a:xfrm>
            <a:off x="3359931" y="4497402"/>
            <a:ext cx="174368" cy="1551156"/>
          </a:xfrm>
          <a:custGeom>
            <a:avLst/>
            <a:gdLst>
              <a:gd name="connsiteX0" fmla="*/ 174101 w 174368"/>
              <a:gd name="connsiteY0" fmla="*/ 457 h 1551156"/>
              <a:gd name="connsiteX1" fmla="*/ 42296 w 174368"/>
              <a:gd name="connsiteY1" fmla="*/ 601820 h 1551156"/>
              <a:gd name="connsiteX2" fmla="*/ 108199 w 174368"/>
              <a:gd name="connsiteY2" fmla="*/ 1112566 h 1551156"/>
              <a:gd name="connsiteX3" fmla="*/ 99961 w 174368"/>
              <a:gd name="connsiteY3" fmla="*/ 873668 h 1551156"/>
              <a:gd name="connsiteX4" fmla="*/ 99961 w 174368"/>
              <a:gd name="connsiteY4" fmla="*/ 1532695 h 1551156"/>
              <a:gd name="connsiteX5" fmla="*/ 99961 w 174368"/>
              <a:gd name="connsiteY5" fmla="*/ 1310274 h 1551156"/>
              <a:gd name="connsiteX6" fmla="*/ 1107 w 174368"/>
              <a:gd name="connsiteY6" fmla="*/ 700674 h 1551156"/>
              <a:gd name="connsiteX7" fmla="*/ 174101 w 174368"/>
              <a:gd name="connsiteY7" fmla="*/ 457 h 15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68" h="1551156">
                <a:moveTo>
                  <a:pt x="174101" y="457"/>
                </a:moveTo>
                <a:cubicBezTo>
                  <a:pt x="180966" y="-16019"/>
                  <a:pt x="53280" y="416469"/>
                  <a:pt x="42296" y="601820"/>
                </a:cubicBezTo>
                <a:cubicBezTo>
                  <a:pt x="31312" y="787171"/>
                  <a:pt x="98588" y="1067258"/>
                  <a:pt x="108199" y="1112566"/>
                </a:cubicBezTo>
                <a:cubicBezTo>
                  <a:pt x="117810" y="1157874"/>
                  <a:pt x="101334" y="803647"/>
                  <a:pt x="99961" y="873668"/>
                </a:cubicBezTo>
                <a:cubicBezTo>
                  <a:pt x="98588" y="943690"/>
                  <a:pt x="99961" y="1532695"/>
                  <a:pt x="99961" y="1532695"/>
                </a:cubicBezTo>
                <a:cubicBezTo>
                  <a:pt x="99961" y="1605463"/>
                  <a:pt x="116437" y="1448944"/>
                  <a:pt x="99961" y="1310274"/>
                </a:cubicBezTo>
                <a:cubicBezTo>
                  <a:pt x="83485" y="1171604"/>
                  <a:pt x="-11250" y="916231"/>
                  <a:pt x="1107" y="700674"/>
                </a:cubicBezTo>
                <a:cubicBezTo>
                  <a:pt x="13464" y="485117"/>
                  <a:pt x="167236" y="16933"/>
                  <a:pt x="174101" y="4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1FDC52C-0F79-CA5D-4A77-E7B604E4DF12}"/>
              </a:ext>
            </a:extLst>
          </p:cNvPr>
          <p:cNvSpPr/>
          <p:nvPr/>
        </p:nvSpPr>
        <p:spPr>
          <a:xfrm>
            <a:off x="4819061" y="2165882"/>
            <a:ext cx="1681318" cy="1840695"/>
          </a:xfrm>
          <a:custGeom>
            <a:avLst/>
            <a:gdLst>
              <a:gd name="connsiteX0" fmla="*/ 74 w 1681318"/>
              <a:gd name="connsiteY0" fmla="*/ 669 h 1840695"/>
              <a:gd name="connsiteX1" fmla="*/ 1202798 w 1681318"/>
              <a:gd name="connsiteY1" fmla="*/ 923307 h 1840695"/>
              <a:gd name="connsiteX2" fmla="*/ 1079231 w 1681318"/>
              <a:gd name="connsiteY2" fmla="*/ 742075 h 1840695"/>
              <a:gd name="connsiteX3" fmla="*/ 1672355 w 1681318"/>
              <a:gd name="connsiteY3" fmla="*/ 1829469 h 1840695"/>
              <a:gd name="connsiteX4" fmla="*/ 1416982 w 1681318"/>
              <a:gd name="connsiteY4" fmla="*/ 1277534 h 1840695"/>
              <a:gd name="connsiteX5" fmla="*/ 1145134 w 1681318"/>
              <a:gd name="connsiteY5" fmla="*/ 783264 h 1840695"/>
              <a:gd name="connsiteX6" fmla="*/ 74 w 1681318"/>
              <a:gd name="connsiteY6" fmla="*/ 669 h 184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318" h="1840695">
                <a:moveTo>
                  <a:pt x="74" y="669"/>
                </a:moveTo>
                <a:cubicBezTo>
                  <a:pt x="9685" y="24010"/>
                  <a:pt x="1022939" y="799739"/>
                  <a:pt x="1202798" y="923307"/>
                </a:cubicBezTo>
                <a:cubicBezTo>
                  <a:pt x="1382657" y="1046875"/>
                  <a:pt x="1000972" y="591048"/>
                  <a:pt x="1079231" y="742075"/>
                </a:cubicBezTo>
                <a:cubicBezTo>
                  <a:pt x="1157491" y="893102"/>
                  <a:pt x="1616063" y="1740226"/>
                  <a:pt x="1672355" y="1829469"/>
                </a:cubicBezTo>
                <a:cubicBezTo>
                  <a:pt x="1728647" y="1918712"/>
                  <a:pt x="1504852" y="1451901"/>
                  <a:pt x="1416982" y="1277534"/>
                </a:cubicBezTo>
                <a:cubicBezTo>
                  <a:pt x="1329112" y="1103167"/>
                  <a:pt x="1374421" y="996075"/>
                  <a:pt x="1145134" y="783264"/>
                </a:cubicBezTo>
                <a:cubicBezTo>
                  <a:pt x="915848" y="570453"/>
                  <a:pt x="-9537" y="-22672"/>
                  <a:pt x="74" y="6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23511569-9C50-BF14-7043-83B4B15FBEBE}"/>
              </a:ext>
            </a:extLst>
          </p:cNvPr>
          <p:cNvSpPr/>
          <p:nvPr/>
        </p:nvSpPr>
        <p:spPr>
          <a:xfrm>
            <a:off x="5365179" y="2701535"/>
            <a:ext cx="1306823" cy="1560854"/>
          </a:xfrm>
          <a:custGeom>
            <a:avLst/>
            <a:gdLst>
              <a:gd name="connsiteX0" fmla="*/ 38843 w 1306823"/>
              <a:gd name="connsiteY0" fmla="*/ 66379 h 1560854"/>
              <a:gd name="connsiteX1" fmla="*/ 47080 w 1306823"/>
              <a:gd name="connsiteY1" fmla="*/ 132281 h 1560854"/>
              <a:gd name="connsiteX2" fmla="*/ 335405 w 1306823"/>
              <a:gd name="connsiteY2" fmla="*/ 700692 h 1560854"/>
              <a:gd name="connsiteX3" fmla="*/ 1266280 w 1306823"/>
              <a:gd name="connsiteY3" fmla="*/ 1524476 h 1560854"/>
              <a:gd name="connsiteX4" fmla="*/ 1068572 w 1306823"/>
              <a:gd name="connsiteY4" fmla="*/ 1367957 h 1560854"/>
              <a:gd name="connsiteX5" fmla="*/ 426021 w 1306823"/>
              <a:gd name="connsiteY5" fmla="*/ 939589 h 1560854"/>
              <a:gd name="connsiteX6" fmla="*/ 38843 w 1306823"/>
              <a:gd name="connsiteY6" fmla="*/ 66379 h 156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823" h="1560854">
                <a:moveTo>
                  <a:pt x="38843" y="66379"/>
                </a:moveTo>
                <a:cubicBezTo>
                  <a:pt x="-24314" y="-68172"/>
                  <a:pt x="-2347" y="26562"/>
                  <a:pt x="47080" y="132281"/>
                </a:cubicBezTo>
                <a:cubicBezTo>
                  <a:pt x="96507" y="238000"/>
                  <a:pt x="132205" y="468660"/>
                  <a:pt x="335405" y="700692"/>
                </a:cubicBezTo>
                <a:cubicBezTo>
                  <a:pt x="538605" y="932724"/>
                  <a:pt x="1144086" y="1413265"/>
                  <a:pt x="1266280" y="1524476"/>
                </a:cubicBezTo>
                <a:cubicBezTo>
                  <a:pt x="1388474" y="1635687"/>
                  <a:pt x="1208615" y="1465438"/>
                  <a:pt x="1068572" y="1367957"/>
                </a:cubicBezTo>
                <a:cubicBezTo>
                  <a:pt x="928529" y="1270476"/>
                  <a:pt x="597642" y="1153773"/>
                  <a:pt x="426021" y="939589"/>
                </a:cubicBezTo>
                <a:cubicBezTo>
                  <a:pt x="254400" y="725405"/>
                  <a:pt x="102000" y="200930"/>
                  <a:pt x="38843" y="663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A3854A02-409C-032C-489B-C7E305C3371C}"/>
              </a:ext>
            </a:extLst>
          </p:cNvPr>
          <p:cNvSpPr/>
          <p:nvPr/>
        </p:nvSpPr>
        <p:spPr>
          <a:xfrm>
            <a:off x="2231070" y="2987692"/>
            <a:ext cx="1480536" cy="1485701"/>
          </a:xfrm>
          <a:custGeom>
            <a:avLst/>
            <a:gdLst>
              <a:gd name="connsiteX0" fmla="*/ 1443006 w 1480536"/>
              <a:gd name="connsiteY0" fmla="*/ 2643 h 1485701"/>
              <a:gd name="connsiteX1" fmla="*/ 1451244 w 1480536"/>
              <a:gd name="connsiteY1" fmla="*/ 274492 h 1485701"/>
              <a:gd name="connsiteX2" fmla="*/ 1047589 w 1480536"/>
              <a:gd name="connsiteY2" fmla="*/ 966470 h 1485701"/>
              <a:gd name="connsiteX3" fmla="*/ 1162919 w 1480536"/>
              <a:gd name="connsiteY3" fmla="*/ 785238 h 1485701"/>
              <a:gd name="connsiteX4" fmla="*/ 726314 w 1480536"/>
              <a:gd name="connsiteY4" fmla="*/ 1287746 h 1485701"/>
              <a:gd name="connsiteX5" fmla="*/ 1384 w 1480536"/>
              <a:gd name="connsiteY5" fmla="*/ 1485454 h 1485701"/>
              <a:gd name="connsiteX6" fmla="*/ 924022 w 1480536"/>
              <a:gd name="connsiteY6" fmla="*/ 1254794 h 1485701"/>
              <a:gd name="connsiteX7" fmla="*/ 1335914 w 1480536"/>
              <a:gd name="connsiteY7" fmla="*/ 842903 h 1485701"/>
              <a:gd name="connsiteX8" fmla="*/ 973449 w 1480536"/>
              <a:gd name="connsiteY8" fmla="*/ 1147703 h 1485701"/>
              <a:gd name="connsiteX9" fmla="*/ 1410054 w 1480536"/>
              <a:gd name="connsiteY9" fmla="*/ 472200 h 1485701"/>
              <a:gd name="connsiteX10" fmla="*/ 1014638 w 1480536"/>
              <a:gd name="connsiteY10" fmla="*/ 842903 h 1485701"/>
              <a:gd name="connsiteX11" fmla="*/ 1393579 w 1480536"/>
              <a:gd name="connsiteY11" fmla="*/ 414535 h 1485701"/>
              <a:gd name="connsiteX12" fmla="*/ 1443006 w 1480536"/>
              <a:gd name="connsiteY12" fmla="*/ 2643 h 148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536" h="1485701">
                <a:moveTo>
                  <a:pt x="1443006" y="2643"/>
                </a:moveTo>
                <a:cubicBezTo>
                  <a:pt x="1452617" y="-20697"/>
                  <a:pt x="1517147" y="113854"/>
                  <a:pt x="1451244" y="274492"/>
                </a:cubicBezTo>
                <a:cubicBezTo>
                  <a:pt x="1385341" y="435130"/>
                  <a:pt x="1095643" y="881346"/>
                  <a:pt x="1047589" y="966470"/>
                </a:cubicBezTo>
                <a:cubicBezTo>
                  <a:pt x="999535" y="1051594"/>
                  <a:pt x="1216465" y="731692"/>
                  <a:pt x="1162919" y="785238"/>
                </a:cubicBezTo>
                <a:cubicBezTo>
                  <a:pt x="1109373" y="838784"/>
                  <a:pt x="919903" y="1171043"/>
                  <a:pt x="726314" y="1287746"/>
                </a:cubicBezTo>
                <a:cubicBezTo>
                  <a:pt x="532725" y="1404449"/>
                  <a:pt x="-31567" y="1490946"/>
                  <a:pt x="1384" y="1485454"/>
                </a:cubicBezTo>
                <a:cubicBezTo>
                  <a:pt x="34335" y="1479962"/>
                  <a:pt x="701600" y="1361886"/>
                  <a:pt x="924022" y="1254794"/>
                </a:cubicBezTo>
                <a:cubicBezTo>
                  <a:pt x="1146444" y="1147702"/>
                  <a:pt x="1327676" y="860751"/>
                  <a:pt x="1335914" y="842903"/>
                </a:cubicBezTo>
                <a:cubicBezTo>
                  <a:pt x="1344152" y="825055"/>
                  <a:pt x="961092" y="1209487"/>
                  <a:pt x="973449" y="1147703"/>
                </a:cubicBezTo>
                <a:cubicBezTo>
                  <a:pt x="985806" y="1085919"/>
                  <a:pt x="1403189" y="523000"/>
                  <a:pt x="1410054" y="472200"/>
                </a:cubicBezTo>
                <a:cubicBezTo>
                  <a:pt x="1416919" y="421400"/>
                  <a:pt x="1017384" y="852514"/>
                  <a:pt x="1014638" y="842903"/>
                </a:cubicBezTo>
                <a:cubicBezTo>
                  <a:pt x="1011892" y="833292"/>
                  <a:pt x="1320811" y="550459"/>
                  <a:pt x="1393579" y="414535"/>
                </a:cubicBezTo>
                <a:cubicBezTo>
                  <a:pt x="1466347" y="278611"/>
                  <a:pt x="1433395" y="25983"/>
                  <a:pt x="1443006" y="264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9A2FEF5-8C45-0953-9B15-B6E40B5C54D0}"/>
              </a:ext>
            </a:extLst>
          </p:cNvPr>
          <p:cNvSpPr/>
          <p:nvPr/>
        </p:nvSpPr>
        <p:spPr>
          <a:xfrm>
            <a:off x="3591139" y="2454827"/>
            <a:ext cx="1823059" cy="1606686"/>
          </a:xfrm>
          <a:custGeom>
            <a:avLst/>
            <a:gdLst>
              <a:gd name="connsiteX0" fmla="*/ 558 w 1823059"/>
              <a:gd name="connsiteY0" fmla="*/ 49 h 1606686"/>
              <a:gd name="connsiteX1" fmla="*/ 774915 w 1823059"/>
              <a:gd name="connsiteY1" fmla="*/ 420178 h 1606686"/>
              <a:gd name="connsiteX2" fmla="*/ 1442180 w 1823059"/>
              <a:gd name="connsiteY2" fmla="*/ 1128632 h 1606686"/>
              <a:gd name="connsiteX3" fmla="*/ 1129142 w 1823059"/>
              <a:gd name="connsiteY3" fmla="*/ 1021541 h 1606686"/>
              <a:gd name="connsiteX4" fmla="*/ 1812883 w 1823059"/>
              <a:gd name="connsiteY4" fmla="*/ 1598189 h 1606686"/>
              <a:gd name="connsiteX5" fmla="*/ 1516320 w 1823059"/>
              <a:gd name="connsiteY5" fmla="*/ 1334578 h 1606686"/>
              <a:gd name="connsiteX6" fmla="*/ 1203283 w 1823059"/>
              <a:gd name="connsiteY6" fmla="*/ 906211 h 1606686"/>
              <a:gd name="connsiteX7" fmla="*/ 898483 w 1823059"/>
              <a:gd name="connsiteY7" fmla="*/ 395465 h 1606686"/>
              <a:gd name="connsiteX8" fmla="*/ 558 w 1823059"/>
              <a:gd name="connsiteY8" fmla="*/ 49 h 16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3059" h="1606686">
                <a:moveTo>
                  <a:pt x="558" y="49"/>
                </a:moveTo>
                <a:cubicBezTo>
                  <a:pt x="-20037" y="4168"/>
                  <a:pt x="534645" y="232081"/>
                  <a:pt x="774915" y="420178"/>
                </a:cubicBezTo>
                <a:cubicBezTo>
                  <a:pt x="1015185" y="608275"/>
                  <a:pt x="1383142" y="1028405"/>
                  <a:pt x="1442180" y="1128632"/>
                </a:cubicBezTo>
                <a:cubicBezTo>
                  <a:pt x="1501218" y="1228859"/>
                  <a:pt x="1067358" y="943282"/>
                  <a:pt x="1129142" y="1021541"/>
                </a:cubicBezTo>
                <a:cubicBezTo>
                  <a:pt x="1190926" y="1099800"/>
                  <a:pt x="1748353" y="1546016"/>
                  <a:pt x="1812883" y="1598189"/>
                </a:cubicBezTo>
                <a:cubicBezTo>
                  <a:pt x="1877413" y="1650362"/>
                  <a:pt x="1617920" y="1449908"/>
                  <a:pt x="1516320" y="1334578"/>
                </a:cubicBezTo>
                <a:cubicBezTo>
                  <a:pt x="1414720" y="1219248"/>
                  <a:pt x="1306256" y="1062730"/>
                  <a:pt x="1203283" y="906211"/>
                </a:cubicBezTo>
                <a:cubicBezTo>
                  <a:pt x="1100310" y="749692"/>
                  <a:pt x="1098937" y="541000"/>
                  <a:pt x="898483" y="395465"/>
                </a:cubicBezTo>
                <a:cubicBezTo>
                  <a:pt x="698029" y="249930"/>
                  <a:pt x="21153" y="-4070"/>
                  <a:pt x="558" y="4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5305F4B-40F5-3C47-EBB1-DD43639C0712}"/>
              </a:ext>
            </a:extLst>
          </p:cNvPr>
          <p:cNvSpPr/>
          <p:nvPr/>
        </p:nvSpPr>
        <p:spPr>
          <a:xfrm>
            <a:off x="3056903" y="4233281"/>
            <a:ext cx="493938" cy="1896779"/>
          </a:xfrm>
          <a:custGeom>
            <a:avLst/>
            <a:gdLst>
              <a:gd name="connsiteX0" fmla="*/ 493605 w 493938"/>
              <a:gd name="connsiteY0" fmla="*/ 968 h 1896779"/>
              <a:gd name="connsiteX1" fmla="*/ 98189 w 493938"/>
              <a:gd name="connsiteY1" fmla="*/ 651757 h 1896779"/>
              <a:gd name="connsiteX2" fmla="*/ 57000 w 493938"/>
              <a:gd name="connsiteY2" fmla="*/ 1014222 h 1896779"/>
              <a:gd name="connsiteX3" fmla="*/ 15811 w 493938"/>
              <a:gd name="connsiteY3" fmla="*/ 865941 h 1896779"/>
              <a:gd name="connsiteX4" fmla="*/ 345324 w 493938"/>
              <a:gd name="connsiteY4" fmla="*/ 1846243 h 1896779"/>
              <a:gd name="connsiteX5" fmla="*/ 295897 w 493938"/>
              <a:gd name="connsiteY5" fmla="*/ 1656773 h 1896779"/>
              <a:gd name="connsiteX6" fmla="*/ 24048 w 493938"/>
              <a:gd name="connsiteY6" fmla="*/ 808276 h 1896779"/>
              <a:gd name="connsiteX7" fmla="*/ 493605 w 493938"/>
              <a:gd name="connsiteY7" fmla="*/ 968 h 18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38" h="1896779">
                <a:moveTo>
                  <a:pt x="493605" y="968"/>
                </a:moveTo>
                <a:cubicBezTo>
                  <a:pt x="505962" y="-25118"/>
                  <a:pt x="170956" y="482881"/>
                  <a:pt x="98189" y="651757"/>
                </a:cubicBezTo>
                <a:cubicBezTo>
                  <a:pt x="25422" y="820633"/>
                  <a:pt x="70730" y="978525"/>
                  <a:pt x="57000" y="1014222"/>
                </a:cubicBezTo>
                <a:cubicBezTo>
                  <a:pt x="43270" y="1049919"/>
                  <a:pt x="-32243" y="727271"/>
                  <a:pt x="15811" y="865941"/>
                </a:cubicBezTo>
                <a:cubicBezTo>
                  <a:pt x="63865" y="1004611"/>
                  <a:pt x="298643" y="1714438"/>
                  <a:pt x="345324" y="1846243"/>
                </a:cubicBezTo>
                <a:cubicBezTo>
                  <a:pt x="392005" y="1978048"/>
                  <a:pt x="349443" y="1829767"/>
                  <a:pt x="295897" y="1656773"/>
                </a:cubicBezTo>
                <a:cubicBezTo>
                  <a:pt x="242351" y="1483779"/>
                  <a:pt x="-13022" y="1085616"/>
                  <a:pt x="24048" y="808276"/>
                </a:cubicBezTo>
                <a:cubicBezTo>
                  <a:pt x="61118" y="530936"/>
                  <a:pt x="481248" y="27054"/>
                  <a:pt x="493605" y="96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637D077-434D-ED7E-727D-72CE5321D003}"/>
              </a:ext>
            </a:extLst>
          </p:cNvPr>
          <p:cNvSpPr/>
          <p:nvPr/>
        </p:nvSpPr>
        <p:spPr>
          <a:xfrm>
            <a:off x="5774376" y="4301733"/>
            <a:ext cx="701173" cy="2068744"/>
          </a:xfrm>
          <a:custGeom>
            <a:avLst/>
            <a:gdLst>
              <a:gd name="connsiteX0" fmla="*/ 601710 w 701173"/>
              <a:gd name="connsiteY0" fmla="*/ 39608 h 2068744"/>
              <a:gd name="connsiteX1" fmla="*/ 601710 w 701173"/>
              <a:gd name="connsiteY1" fmla="*/ 97272 h 2068744"/>
              <a:gd name="connsiteX2" fmla="*/ 667613 w 701173"/>
              <a:gd name="connsiteY2" fmla="*/ 706872 h 2068744"/>
              <a:gd name="connsiteX3" fmla="*/ 348 w 701173"/>
              <a:gd name="connsiteY3" fmla="*/ 2066116 h 2068744"/>
              <a:gd name="connsiteX4" fmla="*/ 576997 w 701173"/>
              <a:gd name="connsiteY4" fmla="*/ 1036386 h 2068744"/>
              <a:gd name="connsiteX5" fmla="*/ 667613 w 701173"/>
              <a:gd name="connsiteY5" fmla="*/ 484451 h 2068744"/>
              <a:gd name="connsiteX6" fmla="*/ 601710 w 701173"/>
              <a:gd name="connsiteY6" fmla="*/ 39608 h 206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173" h="2068744">
                <a:moveTo>
                  <a:pt x="601710" y="39608"/>
                </a:moveTo>
                <a:cubicBezTo>
                  <a:pt x="590726" y="-24922"/>
                  <a:pt x="590726" y="-13939"/>
                  <a:pt x="601710" y="97272"/>
                </a:cubicBezTo>
                <a:cubicBezTo>
                  <a:pt x="612694" y="208483"/>
                  <a:pt x="767840" y="378731"/>
                  <a:pt x="667613" y="706872"/>
                </a:cubicBezTo>
                <a:cubicBezTo>
                  <a:pt x="567386" y="1035013"/>
                  <a:pt x="15451" y="2011197"/>
                  <a:pt x="348" y="2066116"/>
                </a:cubicBezTo>
                <a:cubicBezTo>
                  <a:pt x="-14755" y="2121035"/>
                  <a:pt x="465786" y="1299997"/>
                  <a:pt x="576997" y="1036386"/>
                </a:cubicBezTo>
                <a:cubicBezTo>
                  <a:pt x="688208" y="772775"/>
                  <a:pt x="656629" y="653327"/>
                  <a:pt x="667613" y="484451"/>
                </a:cubicBezTo>
                <a:cubicBezTo>
                  <a:pt x="678597" y="315575"/>
                  <a:pt x="612694" y="104138"/>
                  <a:pt x="601710" y="396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67DE207D-64A9-0819-8A25-80F6D80B6E7C}"/>
              </a:ext>
            </a:extLst>
          </p:cNvPr>
          <p:cNvSpPr/>
          <p:nvPr/>
        </p:nvSpPr>
        <p:spPr>
          <a:xfrm>
            <a:off x="4373409" y="2018059"/>
            <a:ext cx="2510780" cy="1689894"/>
          </a:xfrm>
          <a:custGeom>
            <a:avLst/>
            <a:gdLst>
              <a:gd name="connsiteX0" fmla="*/ 883 w 2510780"/>
              <a:gd name="connsiteY0" fmla="*/ 211 h 1689894"/>
              <a:gd name="connsiteX1" fmla="*/ 1310699 w 2510780"/>
              <a:gd name="connsiteY1" fmla="*/ 370914 h 1689894"/>
              <a:gd name="connsiteX2" fmla="*/ 2447521 w 2510780"/>
              <a:gd name="connsiteY2" fmla="*/ 1631303 h 1689894"/>
              <a:gd name="connsiteX3" fmla="*/ 2307477 w 2510780"/>
              <a:gd name="connsiteY3" fmla="*/ 1408882 h 1689894"/>
              <a:gd name="connsiteX4" fmla="*/ 1821445 w 2510780"/>
              <a:gd name="connsiteY4" fmla="*/ 766330 h 1689894"/>
              <a:gd name="connsiteX5" fmla="*/ 1187132 w 2510780"/>
              <a:gd name="connsiteY5" fmla="*/ 403865 h 1689894"/>
              <a:gd name="connsiteX6" fmla="*/ 1500169 w 2510780"/>
              <a:gd name="connsiteY6" fmla="*/ 576860 h 1689894"/>
              <a:gd name="connsiteX7" fmla="*/ 1112991 w 2510780"/>
              <a:gd name="connsiteY7" fmla="*/ 321487 h 1689894"/>
              <a:gd name="connsiteX8" fmla="*/ 883 w 2510780"/>
              <a:gd name="connsiteY8" fmla="*/ 211 h 168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80" h="1689894">
                <a:moveTo>
                  <a:pt x="883" y="211"/>
                </a:moveTo>
                <a:cubicBezTo>
                  <a:pt x="33834" y="8449"/>
                  <a:pt x="902926" y="99065"/>
                  <a:pt x="1310699" y="370914"/>
                </a:cubicBezTo>
                <a:cubicBezTo>
                  <a:pt x="1718472" y="642763"/>
                  <a:pt x="2281391" y="1458308"/>
                  <a:pt x="2447521" y="1631303"/>
                </a:cubicBezTo>
                <a:cubicBezTo>
                  <a:pt x="2613651" y="1804298"/>
                  <a:pt x="2411823" y="1553044"/>
                  <a:pt x="2307477" y="1408882"/>
                </a:cubicBezTo>
                <a:cubicBezTo>
                  <a:pt x="2203131" y="1264720"/>
                  <a:pt x="2008169" y="933833"/>
                  <a:pt x="1821445" y="766330"/>
                </a:cubicBezTo>
                <a:cubicBezTo>
                  <a:pt x="1634721" y="598827"/>
                  <a:pt x="1240678" y="435443"/>
                  <a:pt x="1187132" y="403865"/>
                </a:cubicBezTo>
                <a:cubicBezTo>
                  <a:pt x="1133586" y="372287"/>
                  <a:pt x="1512526" y="590590"/>
                  <a:pt x="1500169" y="576860"/>
                </a:cubicBezTo>
                <a:cubicBezTo>
                  <a:pt x="1487812" y="563130"/>
                  <a:pt x="1360126" y="416222"/>
                  <a:pt x="1112991" y="321487"/>
                </a:cubicBezTo>
                <a:cubicBezTo>
                  <a:pt x="865856" y="226752"/>
                  <a:pt x="-32068" y="-8027"/>
                  <a:pt x="883" y="2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E637CC-8D5C-8F68-D02B-F1713E6061E3}"/>
              </a:ext>
            </a:extLst>
          </p:cNvPr>
          <p:cNvSpPr/>
          <p:nvPr/>
        </p:nvSpPr>
        <p:spPr>
          <a:xfrm>
            <a:off x="6071192" y="3574987"/>
            <a:ext cx="634963" cy="2786406"/>
          </a:xfrm>
          <a:custGeom>
            <a:avLst/>
            <a:gdLst>
              <a:gd name="connsiteX0" fmla="*/ 428462 w 634963"/>
              <a:gd name="connsiteY0" fmla="*/ 235 h 2786406"/>
              <a:gd name="connsiteX1" fmla="*/ 444938 w 634963"/>
              <a:gd name="connsiteY1" fmla="*/ 675737 h 2786406"/>
              <a:gd name="connsiteX2" fmla="*/ 634408 w 634963"/>
              <a:gd name="connsiteY2" fmla="*/ 1260624 h 2786406"/>
              <a:gd name="connsiteX3" fmla="*/ 502603 w 634963"/>
              <a:gd name="connsiteY3" fmla="*/ 1145294 h 2786406"/>
              <a:gd name="connsiteX4" fmla="*/ 494365 w 634963"/>
              <a:gd name="connsiteY4" fmla="*/ 1886699 h 2786406"/>
              <a:gd name="connsiteX5" fmla="*/ 94 w 634963"/>
              <a:gd name="connsiteY5" fmla="*/ 2784624 h 2786406"/>
              <a:gd name="connsiteX6" fmla="*/ 453176 w 634963"/>
              <a:gd name="connsiteY6" fmla="*/ 2092645 h 2786406"/>
              <a:gd name="connsiteX7" fmla="*/ 543792 w 634963"/>
              <a:gd name="connsiteY7" fmla="*/ 1244148 h 2786406"/>
              <a:gd name="connsiteX8" fmla="*/ 593219 w 634963"/>
              <a:gd name="connsiteY8" fmla="*/ 1433618 h 2786406"/>
              <a:gd name="connsiteX9" fmla="*/ 510840 w 634963"/>
              <a:gd name="connsiteY9" fmla="*/ 988775 h 2786406"/>
              <a:gd name="connsiteX10" fmla="*/ 395511 w 634963"/>
              <a:gd name="connsiteY10" fmla="*/ 749878 h 2786406"/>
              <a:gd name="connsiteX11" fmla="*/ 428462 w 634963"/>
              <a:gd name="connsiteY11" fmla="*/ 235 h 27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963" h="2786406">
                <a:moveTo>
                  <a:pt x="428462" y="235"/>
                </a:moveTo>
                <a:cubicBezTo>
                  <a:pt x="436700" y="-12122"/>
                  <a:pt x="410614" y="465672"/>
                  <a:pt x="444938" y="675737"/>
                </a:cubicBezTo>
                <a:cubicBezTo>
                  <a:pt x="479262" y="885802"/>
                  <a:pt x="624797" y="1182365"/>
                  <a:pt x="634408" y="1260624"/>
                </a:cubicBezTo>
                <a:cubicBezTo>
                  <a:pt x="644019" y="1338883"/>
                  <a:pt x="525943" y="1040948"/>
                  <a:pt x="502603" y="1145294"/>
                </a:cubicBezTo>
                <a:cubicBezTo>
                  <a:pt x="479263" y="1249640"/>
                  <a:pt x="578117" y="1613477"/>
                  <a:pt x="494365" y="1886699"/>
                </a:cubicBezTo>
                <a:cubicBezTo>
                  <a:pt x="410613" y="2159921"/>
                  <a:pt x="6959" y="2750300"/>
                  <a:pt x="94" y="2784624"/>
                </a:cubicBezTo>
                <a:cubicBezTo>
                  <a:pt x="-6771" y="2818948"/>
                  <a:pt x="362560" y="2349391"/>
                  <a:pt x="453176" y="2092645"/>
                </a:cubicBezTo>
                <a:cubicBezTo>
                  <a:pt x="543792" y="1835899"/>
                  <a:pt x="520452" y="1353986"/>
                  <a:pt x="543792" y="1244148"/>
                </a:cubicBezTo>
                <a:cubicBezTo>
                  <a:pt x="567132" y="1134310"/>
                  <a:pt x="598711" y="1476180"/>
                  <a:pt x="593219" y="1433618"/>
                </a:cubicBezTo>
                <a:cubicBezTo>
                  <a:pt x="587727" y="1391056"/>
                  <a:pt x="543791" y="1102732"/>
                  <a:pt x="510840" y="988775"/>
                </a:cubicBezTo>
                <a:cubicBezTo>
                  <a:pt x="477889" y="874818"/>
                  <a:pt x="407868" y="911889"/>
                  <a:pt x="395511" y="749878"/>
                </a:cubicBezTo>
                <a:cubicBezTo>
                  <a:pt x="383154" y="587867"/>
                  <a:pt x="420224" y="12592"/>
                  <a:pt x="428462" y="23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BC07FFF9-2CE2-C99A-6D89-BF51AEAAED9D}"/>
              </a:ext>
            </a:extLst>
          </p:cNvPr>
          <p:cNvSpPr/>
          <p:nvPr/>
        </p:nvSpPr>
        <p:spPr>
          <a:xfrm>
            <a:off x="2239869" y="4320446"/>
            <a:ext cx="1167195" cy="1809023"/>
          </a:xfrm>
          <a:custGeom>
            <a:avLst/>
            <a:gdLst>
              <a:gd name="connsiteX0" fmla="*/ 1112931 w 1167195"/>
              <a:gd name="connsiteY0" fmla="*/ 12657 h 1809023"/>
              <a:gd name="connsiteX1" fmla="*/ 1096455 w 1167195"/>
              <a:gd name="connsiteY1" fmla="*/ 95035 h 1809023"/>
              <a:gd name="connsiteX2" fmla="*/ 626899 w 1167195"/>
              <a:gd name="connsiteY2" fmla="*/ 251554 h 1809023"/>
              <a:gd name="connsiteX3" fmla="*/ 823 w 1167195"/>
              <a:gd name="connsiteY3" fmla="*/ 259792 h 1809023"/>
              <a:gd name="connsiteX4" fmla="*/ 495093 w 1167195"/>
              <a:gd name="connsiteY4" fmla="*/ 342170 h 1809023"/>
              <a:gd name="connsiteX5" fmla="*/ 552758 w 1167195"/>
              <a:gd name="connsiteY5" fmla="*/ 449262 h 1809023"/>
              <a:gd name="connsiteX6" fmla="*/ 536282 w 1167195"/>
              <a:gd name="connsiteY6" fmla="*/ 696397 h 1809023"/>
              <a:gd name="connsiteX7" fmla="*/ 1096455 w 1167195"/>
              <a:gd name="connsiteY7" fmla="*/ 1759078 h 1809023"/>
              <a:gd name="connsiteX8" fmla="*/ 989363 w 1167195"/>
              <a:gd name="connsiteY8" fmla="*/ 1544895 h 1809023"/>
              <a:gd name="connsiteX9" fmla="*/ 478617 w 1167195"/>
              <a:gd name="connsiteY9" fmla="*/ 745824 h 1809023"/>
              <a:gd name="connsiteX10" fmla="*/ 593947 w 1167195"/>
              <a:gd name="connsiteY10" fmla="*/ 366884 h 1809023"/>
              <a:gd name="connsiteX11" fmla="*/ 1112931 w 1167195"/>
              <a:gd name="connsiteY11" fmla="*/ 12657 h 180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195" h="1809023">
                <a:moveTo>
                  <a:pt x="1112931" y="12657"/>
                </a:moveTo>
                <a:cubicBezTo>
                  <a:pt x="1196682" y="-32651"/>
                  <a:pt x="1177460" y="55219"/>
                  <a:pt x="1096455" y="95035"/>
                </a:cubicBezTo>
                <a:cubicBezTo>
                  <a:pt x="1015450" y="134851"/>
                  <a:pt x="809504" y="224095"/>
                  <a:pt x="626899" y="251554"/>
                </a:cubicBezTo>
                <a:cubicBezTo>
                  <a:pt x="444294" y="279014"/>
                  <a:pt x="22791" y="244689"/>
                  <a:pt x="823" y="259792"/>
                </a:cubicBezTo>
                <a:cubicBezTo>
                  <a:pt x="-21145" y="274895"/>
                  <a:pt x="403104" y="310592"/>
                  <a:pt x="495093" y="342170"/>
                </a:cubicBezTo>
                <a:cubicBezTo>
                  <a:pt x="587082" y="373748"/>
                  <a:pt x="545893" y="390224"/>
                  <a:pt x="552758" y="449262"/>
                </a:cubicBezTo>
                <a:cubicBezTo>
                  <a:pt x="559623" y="508300"/>
                  <a:pt x="445666" y="478094"/>
                  <a:pt x="536282" y="696397"/>
                </a:cubicBezTo>
                <a:cubicBezTo>
                  <a:pt x="626898" y="914700"/>
                  <a:pt x="1020941" y="1617662"/>
                  <a:pt x="1096455" y="1759078"/>
                </a:cubicBezTo>
                <a:cubicBezTo>
                  <a:pt x="1171969" y="1900494"/>
                  <a:pt x="1092336" y="1713771"/>
                  <a:pt x="989363" y="1544895"/>
                </a:cubicBezTo>
                <a:cubicBezTo>
                  <a:pt x="886390" y="1376019"/>
                  <a:pt x="544520" y="942159"/>
                  <a:pt x="478617" y="745824"/>
                </a:cubicBezTo>
                <a:cubicBezTo>
                  <a:pt x="412714" y="549489"/>
                  <a:pt x="482736" y="484960"/>
                  <a:pt x="593947" y="366884"/>
                </a:cubicBezTo>
                <a:cubicBezTo>
                  <a:pt x="705158" y="248808"/>
                  <a:pt x="1029180" y="57965"/>
                  <a:pt x="1112931" y="126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EAD983A-144C-16B0-4D79-A4DBCBDF6B95}"/>
              </a:ext>
            </a:extLst>
          </p:cNvPr>
          <p:cNvSpPr/>
          <p:nvPr/>
        </p:nvSpPr>
        <p:spPr>
          <a:xfrm>
            <a:off x="4960276" y="6415038"/>
            <a:ext cx="728077" cy="465825"/>
          </a:xfrm>
          <a:custGeom>
            <a:avLst/>
            <a:gdLst>
              <a:gd name="connsiteX0" fmla="*/ 344 w 728077"/>
              <a:gd name="connsiteY0" fmla="*/ 465822 h 465825"/>
              <a:gd name="connsiteX1" fmla="*/ 371819 w 728077"/>
              <a:gd name="connsiteY1" fmla="*/ 260082 h 465825"/>
              <a:gd name="connsiteX2" fmla="*/ 308954 w 728077"/>
              <a:gd name="connsiteY2" fmla="*/ 300087 h 465825"/>
              <a:gd name="connsiteX3" fmla="*/ 434684 w 728077"/>
              <a:gd name="connsiteY3" fmla="*/ 168642 h 465825"/>
              <a:gd name="connsiteX4" fmla="*/ 726149 w 728077"/>
              <a:gd name="connsiteY4" fmla="*/ 2907 h 465825"/>
              <a:gd name="connsiteX5" fmla="*/ 548984 w 728077"/>
              <a:gd name="connsiteY5" fmla="*/ 77202 h 465825"/>
              <a:gd name="connsiteX6" fmla="*/ 308954 w 728077"/>
              <a:gd name="connsiteY6" fmla="*/ 254367 h 465825"/>
              <a:gd name="connsiteX7" fmla="*/ 344 w 728077"/>
              <a:gd name="connsiteY7" fmla="*/ 465822 h 4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077" h="465825">
                <a:moveTo>
                  <a:pt x="344" y="465822"/>
                </a:moveTo>
                <a:cubicBezTo>
                  <a:pt x="10821" y="466774"/>
                  <a:pt x="320384" y="287704"/>
                  <a:pt x="371819" y="260082"/>
                </a:cubicBezTo>
                <a:cubicBezTo>
                  <a:pt x="423254" y="232459"/>
                  <a:pt x="298477" y="315327"/>
                  <a:pt x="308954" y="300087"/>
                </a:cubicBezTo>
                <a:cubicBezTo>
                  <a:pt x="319432" y="284847"/>
                  <a:pt x="365152" y="218172"/>
                  <a:pt x="434684" y="168642"/>
                </a:cubicBezTo>
                <a:cubicBezTo>
                  <a:pt x="504217" y="119112"/>
                  <a:pt x="707099" y="18147"/>
                  <a:pt x="726149" y="2907"/>
                </a:cubicBezTo>
                <a:cubicBezTo>
                  <a:pt x="745199" y="-12333"/>
                  <a:pt x="618516" y="35292"/>
                  <a:pt x="548984" y="77202"/>
                </a:cubicBezTo>
                <a:cubicBezTo>
                  <a:pt x="479452" y="119112"/>
                  <a:pt x="396584" y="191502"/>
                  <a:pt x="308954" y="254367"/>
                </a:cubicBezTo>
                <a:cubicBezTo>
                  <a:pt x="221324" y="317232"/>
                  <a:pt x="-10133" y="464870"/>
                  <a:pt x="344" y="4658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D8F7838-8861-E5AA-71C8-99898AAA7FEC}"/>
              </a:ext>
            </a:extLst>
          </p:cNvPr>
          <p:cNvSpPr/>
          <p:nvPr/>
        </p:nvSpPr>
        <p:spPr>
          <a:xfrm>
            <a:off x="5919546" y="5418986"/>
            <a:ext cx="211060" cy="490509"/>
          </a:xfrm>
          <a:custGeom>
            <a:avLst/>
            <a:gdLst>
              <a:gd name="connsiteX0" fmla="*/ 206934 w 211060"/>
              <a:gd name="connsiteY0" fmla="*/ 4549 h 490509"/>
              <a:gd name="connsiteX1" fmla="*/ 1194 w 211060"/>
              <a:gd name="connsiteY1" fmla="*/ 484609 h 490509"/>
              <a:gd name="connsiteX2" fmla="*/ 126924 w 211060"/>
              <a:gd name="connsiteY2" fmla="*/ 256009 h 490509"/>
              <a:gd name="connsiteX3" fmla="*/ 206934 w 211060"/>
              <a:gd name="connsiteY3" fmla="*/ 4549 h 49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60" h="490509">
                <a:moveTo>
                  <a:pt x="206934" y="4549"/>
                </a:moveTo>
                <a:cubicBezTo>
                  <a:pt x="185979" y="42649"/>
                  <a:pt x="14529" y="442699"/>
                  <a:pt x="1194" y="484609"/>
                </a:cubicBezTo>
                <a:cubicBezTo>
                  <a:pt x="-12141" y="526519"/>
                  <a:pt x="89777" y="334114"/>
                  <a:pt x="126924" y="256009"/>
                </a:cubicBezTo>
                <a:cubicBezTo>
                  <a:pt x="164071" y="177904"/>
                  <a:pt x="227889" y="-33551"/>
                  <a:pt x="206934" y="4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2319DA06-D1E1-83BC-AEB9-1E4F7211D05A}"/>
              </a:ext>
            </a:extLst>
          </p:cNvPr>
          <p:cNvSpPr/>
          <p:nvPr/>
        </p:nvSpPr>
        <p:spPr>
          <a:xfrm>
            <a:off x="5583548" y="6063577"/>
            <a:ext cx="251476" cy="360162"/>
          </a:xfrm>
          <a:custGeom>
            <a:avLst/>
            <a:gdLst>
              <a:gd name="connsiteX0" fmla="*/ 251467 w 251476"/>
              <a:gd name="connsiteY0" fmla="*/ 38 h 360162"/>
              <a:gd name="connsiteX1" fmla="*/ 137167 w 251476"/>
              <a:gd name="connsiteY1" fmla="*/ 228638 h 360162"/>
              <a:gd name="connsiteX2" fmla="*/ 7 w 251476"/>
              <a:gd name="connsiteY2" fmla="*/ 360083 h 360162"/>
              <a:gd name="connsiteX3" fmla="*/ 131452 w 251476"/>
              <a:gd name="connsiteY3" fmla="*/ 211493 h 360162"/>
              <a:gd name="connsiteX4" fmla="*/ 251467 w 251476"/>
              <a:gd name="connsiteY4" fmla="*/ 38 h 3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76" h="360162">
                <a:moveTo>
                  <a:pt x="251467" y="38"/>
                </a:moveTo>
                <a:cubicBezTo>
                  <a:pt x="252420" y="2896"/>
                  <a:pt x="179077" y="168631"/>
                  <a:pt x="137167" y="228638"/>
                </a:cubicBezTo>
                <a:cubicBezTo>
                  <a:pt x="95257" y="288645"/>
                  <a:pt x="960" y="362941"/>
                  <a:pt x="7" y="360083"/>
                </a:cubicBezTo>
                <a:cubicBezTo>
                  <a:pt x="-946" y="357225"/>
                  <a:pt x="93352" y="266738"/>
                  <a:pt x="131452" y="211493"/>
                </a:cubicBezTo>
                <a:cubicBezTo>
                  <a:pt x="169552" y="156248"/>
                  <a:pt x="250514" y="-2820"/>
                  <a:pt x="25146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5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レストランで肩を組んで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8ADC2448-A134-C79B-17C2-478D6825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" y="-1"/>
            <a:ext cx="12801601" cy="9601201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BBD6907-DACC-A95A-3FFC-4C215ED2341F}"/>
              </a:ext>
            </a:extLst>
          </p:cNvPr>
          <p:cNvSpPr/>
          <p:nvPr/>
        </p:nvSpPr>
        <p:spPr>
          <a:xfrm>
            <a:off x="5320276" y="4639390"/>
            <a:ext cx="890045" cy="256104"/>
          </a:xfrm>
          <a:custGeom>
            <a:avLst/>
            <a:gdLst>
              <a:gd name="connsiteX0" fmla="*/ 1024 w 890045"/>
              <a:gd name="connsiteY0" fmla="*/ 56435 h 256104"/>
              <a:gd name="connsiteX1" fmla="*/ 324874 w 890045"/>
              <a:gd name="connsiteY1" fmla="*/ 2460 h 256104"/>
              <a:gd name="connsiteX2" fmla="*/ 467749 w 890045"/>
              <a:gd name="connsiteY2" fmla="*/ 8810 h 256104"/>
              <a:gd name="connsiteX3" fmla="*/ 486799 w 890045"/>
              <a:gd name="connsiteY3" fmla="*/ 5635 h 256104"/>
              <a:gd name="connsiteX4" fmla="*/ 505849 w 890045"/>
              <a:gd name="connsiteY4" fmla="*/ 59610 h 256104"/>
              <a:gd name="connsiteX5" fmla="*/ 705874 w 890045"/>
              <a:gd name="connsiteY5" fmla="*/ 154860 h 256104"/>
              <a:gd name="connsiteX6" fmla="*/ 588399 w 890045"/>
              <a:gd name="connsiteY6" fmla="*/ 113585 h 256104"/>
              <a:gd name="connsiteX7" fmla="*/ 753499 w 890045"/>
              <a:gd name="connsiteY7" fmla="*/ 221535 h 256104"/>
              <a:gd name="connsiteX8" fmla="*/ 890024 w 890045"/>
              <a:gd name="connsiteY8" fmla="*/ 253285 h 256104"/>
              <a:gd name="connsiteX9" fmla="*/ 743974 w 890045"/>
              <a:gd name="connsiteY9" fmla="*/ 243760 h 256104"/>
              <a:gd name="connsiteX10" fmla="*/ 610624 w 890045"/>
              <a:gd name="connsiteY10" fmla="*/ 158035 h 256104"/>
              <a:gd name="connsiteX11" fmla="*/ 426474 w 890045"/>
              <a:gd name="connsiteY11" fmla="*/ 135810 h 256104"/>
              <a:gd name="connsiteX12" fmla="*/ 509024 w 890045"/>
              <a:gd name="connsiteY12" fmla="*/ 100885 h 256104"/>
              <a:gd name="connsiteX13" fmla="*/ 296299 w 890045"/>
              <a:gd name="connsiteY13" fmla="*/ 72310 h 256104"/>
              <a:gd name="connsiteX14" fmla="*/ 86749 w 890045"/>
              <a:gd name="connsiteY14" fmla="*/ 113585 h 256104"/>
              <a:gd name="connsiteX15" fmla="*/ 216924 w 890045"/>
              <a:gd name="connsiteY15" fmla="*/ 50085 h 256104"/>
              <a:gd name="connsiteX16" fmla="*/ 1024 w 890045"/>
              <a:gd name="connsiteY16" fmla="*/ 56435 h 2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0045" h="256104">
                <a:moveTo>
                  <a:pt x="1024" y="56435"/>
                </a:moveTo>
                <a:cubicBezTo>
                  <a:pt x="19016" y="48497"/>
                  <a:pt x="247087" y="10397"/>
                  <a:pt x="324874" y="2460"/>
                </a:cubicBezTo>
                <a:cubicBezTo>
                  <a:pt x="402662" y="-5478"/>
                  <a:pt x="440762" y="8281"/>
                  <a:pt x="467749" y="8810"/>
                </a:cubicBezTo>
                <a:cubicBezTo>
                  <a:pt x="494736" y="9339"/>
                  <a:pt x="480449" y="-2832"/>
                  <a:pt x="486799" y="5635"/>
                </a:cubicBezTo>
                <a:cubicBezTo>
                  <a:pt x="493149" y="14102"/>
                  <a:pt x="469337" y="34739"/>
                  <a:pt x="505849" y="59610"/>
                </a:cubicBezTo>
                <a:cubicBezTo>
                  <a:pt x="542361" y="84481"/>
                  <a:pt x="692116" y="145864"/>
                  <a:pt x="705874" y="154860"/>
                </a:cubicBezTo>
                <a:cubicBezTo>
                  <a:pt x="719632" y="163856"/>
                  <a:pt x="580462" y="102473"/>
                  <a:pt x="588399" y="113585"/>
                </a:cubicBezTo>
                <a:cubicBezTo>
                  <a:pt x="596337" y="124698"/>
                  <a:pt x="703228" y="198252"/>
                  <a:pt x="753499" y="221535"/>
                </a:cubicBezTo>
                <a:cubicBezTo>
                  <a:pt x="803770" y="244818"/>
                  <a:pt x="891611" y="249581"/>
                  <a:pt x="890024" y="253285"/>
                </a:cubicBezTo>
                <a:cubicBezTo>
                  <a:pt x="888437" y="256989"/>
                  <a:pt x="790541" y="259635"/>
                  <a:pt x="743974" y="243760"/>
                </a:cubicBezTo>
                <a:cubicBezTo>
                  <a:pt x="697407" y="227885"/>
                  <a:pt x="663541" y="176027"/>
                  <a:pt x="610624" y="158035"/>
                </a:cubicBezTo>
                <a:cubicBezTo>
                  <a:pt x="557707" y="140043"/>
                  <a:pt x="443407" y="145335"/>
                  <a:pt x="426474" y="135810"/>
                </a:cubicBezTo>
                <a:cubicBezTo>
                  <a:pt x="409541" y="126285"/>
                  <a:pt x="530720" y="111468"/>
                  <a:pt x="509024" y="100885"/>
                </a:cubicBezTo>
                <a:cubicBezTo>
                  <a:pt x="487328" y="90302"/>
                  <a:pt x="366678" y="70193"/>
                  <a:pt x="296299" y="72310"/>
                </a:cubicBezTo>
                <a:cubicBezTo>
                  <a:pt x="225920" y="74427"/>
                  <a:pt x="99978" y="117289"/>
                  <a:pt x="86749" y="113585"/>
                </a:cubicBezTo>
                <a:cubicBezTo>
                  <a:pt x="73520" y="109881"/>
                  <a:pt x="225920" y="61727"/>
                  <a:pt x="216924" y="50085"/>
                </a:cubicBezTo>
                <a:cubicBezTo>
                  <a:pt x="207928" y="38443"/>
                  <a:pt x="-16968" y="64373"/>
                  <a:pt x="1024" y="56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0EFB1F4-FBEE-1F1B-6F3C-BB69DD1FA21D}"/>
              </a:ext>
            </a:extLst>
          </p:cNvPr>
          <p:cNvSpPr/>
          <p:nvPr/>
        </p:nvSpPr>
        <p:spPr>
          <a:xfrm>
            <a:off x="3844633" y="4299424"/>
            <a:ext cx="937412" cy="301811"/>
          </a:xfrm>
          <a:custGeom>
            <a:avLst/>
            <a:gdLst>
              <a:gd name="connsiteX0" fmla="*/ 292 w 937412"/>
              <a:gd name="connsiteY0" fmla="*/ 94776 h 301811"/>
              <a:gd name="connsiteX1" fmla="*/ 228892 w 937412"/>
              <a:gd name="connsiteY1" fmla="*/ 69376 h 301811"/>
              <a:gd name="connsiteX2" fmla="*/ 152692 w 937412"/>
              <a:gd name="connsiteY2" fmla="*/ 82076 h 301811"/>
              <a:gd name="connsiteX3" fmla="*/ 517817 w 937412"/>
              <a:gd name="connsiteY3" fmla="*/ 2701 h 301811"/>
              <a:gd name="connsiteX4" fmla="*/ 444792 w 937412"/>
              <a:gd name="connsiteY4" fmla="*/ 21751 h 301811"/>
              <a:gd name="connsiteX5" fmla="*/ 647992 w 937412"/>
              <a:gd name="connsiteY5" fmla="*/ 53501 h 301811"/>
              <a:gd name="connsiteX6" fmla="*/ 644817 w 937412"/>
              <a:gd name="connsiteY6" fmla="*/ 78901 h 301811"/>
              <a:gd name="connsiteX7" fmla="*/ 787692 w 937412"/>
              <a:gd name="connsiteY7" fmla="*/ 132876 h 301811"/>
              <a:gd name="connsiteX8" fmla="*/ 752767 w 937412"/>
              <a:gd name="connsiteY8" fmla="*/ 148751 h 301811"/>
              <a:gd name="connsiteX9" fmla="*/ 936917 w 937412"/>
              <a:gd name="connsiteY9" fmla="*/ 301151 h 301811"/>
              <a:gd name="connsiteX10" fmla="*/ 794042 w 937412"/>
              <a:gd name="connsiteY10" fmla="*/ 199551 h 301811"/>
              <a:gd name="connsiteX11" fmla="*/ 432092 w 937412"/>
              <a:gd name="connsiteY11" fmla="*/ 91601 h 301811"/>
              <a:gd name="connsiteX12" fmla="*/ 546392 w 937412"/>
              <a:gd name="connsiteY12" fmla="*/ 164626 h 301811"/>
              <a:gd name="connsiteX13" fmla="*/ 343192 w 937412"/>
              <a:gd name="connsiteY13" fmla="*/ 123351 h 301811"/>
              <a:gd name="connsiteX14" fmla="*/ 419392 w 937412"/>
              <a:gd name="connsiteY14" fmla="*/ 88426 h 301811"/>
              <a:gd name="connsiteX15" fmla="*/ 219367 w 937412"/>
              <a:gd name="connsiteY15" fmla="*/ 104301 h 301811"/>
              <a:gd name="connsiteX16" fmla="*/ 76492 w 937412"/>
              <a:gd name="connsiteY16" fmla="*/ 110651 h 301811"/>
              <a:gd name="connsiteX17" fmla="*/ 178092 w 937412"/>
              <a:gd name="connsiteY17" fmla="*/ 85251 h 301811"/>
              <a:gd name="connsiteX18" fmla="*/ 292 w 937412"/>
              <a:gd name="connsiteY18" fmla="*/ 94776 h 3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7412" h="301811">
                <a:moveTo>
                  <a:pt x="292" y="94776"/>
                </a:moveTo>
                <a:cubicBezTo>
                  <a:pt x="8759" y="92130"/>
                  <a:pt x="203492" y="71493"/>
                  <a:pt x="228892" y="69376"/>
                </a:cubicBezTo>
                <a:cubicBezTo>
                  <a:pt x="254292" y="67259"/>
                  <a:pt x="104538" y="93188"/>
                  <a:pt x="152692" y="82076"/>
                </a:cubicBezTo>
                <a:cubicBezTo>
                  <a:pt x="200846" y="70963"/>
                  <a:pt x="469134" y="12755"/>
                  <a:pt x="517817" y="2701"/>
                </a:cubicBezTo>
                <a:cubicBezTo>
                  <a:pt x="566500" y="-7353"/>
                  <a:pt x="423096" y="13284"/>
                  <a:pt x="444792" y="21751"/>
                </a:cubicBezTo>
                <a:cubicBezTo>
                  <a:pt x="466488" y="30218"/>
                  <a:pt x="614655" y="43976"/>
                  <a:pt x="647992" y="53501"/>
                </a:cubicBezTo>
                <a:cubicBezTo>
                  <a:pt x="681330" y="63026"/>
                  <a:pt x="621534" y="65672"/>
                  <a:pt x="644817" y="78901"/>
                </a:cubicBezTo>
                <a:cubicBezTo>
                  <a:pt x="668100" y="92130"/>
                  <a:pt x="769700" y="121234"/>
                  <a:pt x="787692" y="132876"/>
                </a:cubicBezTo>
                <a:cubicBezTo>
                  <a:pt x="805684" y="144518"/>
                  <a:pt x="727896" y="120705"/>
                  <a:pt x="752767" y="148751"/>
                </a:cubicBezTo>
                <a:cubicBezTo>
                  <a:pt x="777638" y="176797"/>
                  <a:pt x="930038" y="292684"/>
                  <a:pt x="936917" y="301151"/>
                </a:cubicBezTo>
                <a:cubicBezTo>
                  <a:pt x="943796" y="309618"/>
                  <a:pt x="878180" y="234476"/>
                  <a:pt x="794042" y="199551"/>
                </a:cubicBezTo>
                <a:cubicBezTo>
                  <a:pt x="709905" y="164626"/>
                  <a:pt x="473367" y="97422"/>
                  <a:pt x="432092" y="91601"/>
                </a:cubicBezTo>
                <a:cubicBezTo>
                  <a:pt x="390817" y="85780"/>
                  <a:pt x="561209" y="159334"/>
                  <a:pt x="546392" y="164626"/>
                </a:cubicBezTo>
                <a:cubicBezTo>
                  <a:pt x="531575" y="169918"/>
                  <a:pt x="364359" y="136051"/>
                  <a:pt x="343192" y="123351"/>
                </a:cubicBezTo>
                <a:cubicBezTo>
                  <a:pt x="322025" y="110651"/>
                  <a:pt x="440030" y="91601"/>
                  <a:pt x="419392" y="88426"/>
                </a:cubicBezTo>
                <a:cubicBezTo>
                  <a:pt x="398755" y="85251"/>
                  <a:pt x="276517" y="100597"/>
                  <a:pt x="219367" y="104301"/>
                </a:cubicBezTo>
                <a:cubicBezTo>
                  <a:pt x="162217" y="108005"/>
                  <a:pt x="83371" y="113826"/>
                  <a:pt x="76492" y="110651"/>
                </a:cubicBezTo>
                <a:cubicBezTo>
                  <a:pt x="69613" y="107476"/>
                  <a:pt x="186029" y="89484"/>
                  <a:pt x="178092" y="85251"/>
                </a:cubicBezTo>
                <a:cubicBezTo>
                  <a:pt x="170155" y="81018"/>
                  <a:pt x="-8175" y="97422"/>
                  <a:pt x="292" y="94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0686BAC-2DCD-E401-C727-E4BB26E1CBAB}"/>
              </a:ext>
            </a:extLst>
          </p:cNvPr>
          <p:cNvSpPr/>
          <p:nvPr/>
        </p:nvSpPr>
        <p:spPr>
          <a:xfrm>
            <a:off x="5116212" y="4511188"/>
            <a:ext cx="138417" cy="599549"/>
          </a:xfrm>
          <a:custGeom>
            <a:avLst/>
            <a:gdLst>
              <a:gd name="connsiteX0" fmla="*/ 138413 w 138417"/>
              <a:gd name="connsiteY0" fmla="*/ 487 h 599549"/>
              <a:gd name="connsiteX1" fmla="*/ 71738 w 138417"/>
              <a:gd name="connsiteY1" fmla="*/ 162412 h 599549"/>
              <a:gd name="connsiteX2" fmla="*/ 33638 w 138417"/>
              <a:gd name="connsiteY2" fmla="*/ 403712 h 599549"/>
              <a:gd name="connsiteX3" fmla="*/ 8238 w 138417"/>
              <a:gd name="connsiteY3" fmla="*/ 298937 h 599549"/>
              <a:gd name="connsiteX4" fmla="*/ 36813 w 138417"/>
              <a:gd name="connsiteY4" fmla="*/ 597387 h 599549"/>
              <a:gd name="connsiteX5" fmla="*/ 20938 w 138417"/>
              <a:gd name="connsiteY5" fmla="*/ 422762 h 599549"/>
              <a:gd name="connsiteX6" fmla="*/ 1888 w 138417"/>
              <a:gd name="connsiteY6" fmla="*/ 219562 h 599549"/>
              <a:gd name="connsiteX7" fmla="*/ 8238 w 138417"/>
              <a:gd name="connsiteY7" fmla="*/ 302112 h 599549"/>
              <a:gd name="connsiteX8" fmla="*/ 68563 w 138417"/>
              <a:gd name="connsiteY8" fmla="*/ 117962 h 599549"/>
              <a:gd name="connsiteX9" fmla="*/ 138413 w 138417"/>
              <a:gd name="connsiteY9" fmla="*/ 487 h 59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17" h="599549">
                <a:moveTo>
                  <a:pt x="138413" y="487"/>
                </a:moveTo>
                <a:cubicBezTo>
                  <a:pt x="138942" y="7895"/>
                  <a:pt x="89200" y="95208"/>
                  <a:pt x="71738" y="162412"/>
                </a:cubicBezTo>
                <a:cubicBezTo>
                  <a:pt x="54275" y="229616"/>
                  <a:pt x="44221" y="380958"/>
                  <a:pt x="33638" y="403712"/>
                </a:cubicBezTo>
                <a:cubicBezTo>
                  <a:pt x="23055" y="426466"/>
                  <a:pt x="7709" y="266658"/>
                  <a:pt x="8238" y="298937"/>
                </a:cubicBezTo>
                <a:cubicBezTo>
                  <a:pt x="8767" y="331216"/>
                  <a:pt x="34696" y="576750"/>
                  <a:pt x="36813" y="597387"/>
                </a:cubicBezTo>
                <a:cubicBezTo>
                  <a:pt x="38930" y="618024"/>
                  <a:pt x="26759" y="485733"/>
                  <a:pt x="20938" y="422762"/>
                </a:cubicBezTo>
                <a:cubicBezTo>
                  <a:pt x="15117" y="359791"/>
                  <a:pt x="4005" y="239670"/>
                  <a:pt x="1888" y="219562"/>
                </a:cubicBezTo>
                <a:cubicBezTo>
                  <a:pt x="-229" y="199454"/>
                  <a:pt x="-2874" y="319045"/>
                  <a:pt x="8238" y="302112"/>
                </a:cubicBezTo>
                <a:cubicBezTo>
                  <a:pt x="19350" y="285179"/>
                  <a:pt x="47396" y="163999"/>
                  <a:pt x="68563" y="117962"/>
                </a:cubicBezTo>
                <a:cubicBezTo>
                  <a:pt x="89730" y="71925"/>
                  <a:pt x="137884" y="-6921"/>
                  <a:pt x="138413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B57CD5D-7379-4016-9475-41CC731168AC}"/>
              </a:ext>
            </a:extLst>
          </p:cNvPr>
          <p:cNvSpPr/>
          <p:nvPr/>
        </p:nvSpPr>
        <p:spPr>
          <a:xfrm>
            <a:off x="4952885" y="4633113"/>
            <a:ext cx="146274" cy="755515"/>
          </a:xfrm>
          <a:custGeom>
            <a:avLst/>
            <a:gdLst>
              <a:gd name="connsiteX0" fmla="*/ 146165 w 146274"/>
              <a:gd name="connsiteY0" fmla="*/ 2387 h 755515"/>
              <a:gd name="connsiteX1" fmla="*/ 92190 w 146274"/>
              <a:gd name="connsiteY1" fmla="*/ 421487 h 755515"/>
              <a:gd name="connsiteX2" fmla="*/ 82665 w 146274"/>
              <a:gd name="connsiteY2" fmla="*/ 453237 h 755515"/>
              <a:gd name="connsiteX3" fmla="*/ 57265 w 146274"/>
              <a:gd name="connsiteY3" fmla="*/ 637387 h 755515"/>
              <a:gd name="connsiteX4" fmla="*/ 115 w 146274"/>
              <a:gd name="connsiteY4" fmla="*/ 754862 h 755515"/>
              <a:gd name="connsiteX5" fmla="*/ 44565 w 146274"/>
              <a:gd name="connsiteY5" fmla="*/ 586587 h 755515"/>
              <a:gd name="connsiteX6" fmla="*/ 114415 w 146274"/>
              <a:gd name="connsiteY6" fmla="*/ 329412 h 755515"/>
              <a:gd name="connsiteX7" fmla="*/ 101715 w 146274"/>
              <a:gd name="connsiteY7" fmla="*/ 481812 h 755515"/>
              <a:gd name="connsiteX8" fmla="*/ 98540 w 146274"/>
              <a:gd name="connsiteY8" fmla="*/ 208762 h 755515"/>
              <a:gd name="connsiteX9" fmla="*/ 76315 w 146274"/>
              <a:gd name="connsiteY9" fmla="*/ 246862 h 755515"/>
              <a:gd name="connsiteX10" fmla="*/ 146165 w 146274"/>
              <a:gd name="connsiteY10" fmla="*/ 2387 h 7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74" h="755515">
                <a:moveTo>
                  <a:pt x="146165" y="2387"/>
                </a:moveTo>
                <a:cubicBezTo>
                  <a:pt x="148811" y="31491"/>
                  <a:pt x="102773" y="346345"/>
                  <a:pt x="92190" y="421487"/>
                </a:cubicBezTo>
                <a:cubicBezTo>
                  <a:pt x="81607" y="496629"/>
                  <a:pt x="88486" y="417254"/>
                  <a:pt x="82665" y="453237"/>
                </a:cubicBezTo>
                <a:cubicBezTo>
                  <a:pt x="76844" y="489220"/>
                  <a:pt x="71023" y="587116"/>
                  <a:pt x="57265" y="637387"/>
                </a:cubicBezTo>
                <a:cubicBezTo>
                  <a:pt x="43507" y="687658"/>
                  <a:pt x="2232" y="763329"/>
                  <a:pt x="115" y="754862"/>
                </a:cubicBezTo>
                <a:cubicBezTo>
                  <a:pt x="-2002" y="746395"/>
                  <a:pt x="25515" y="657495"/>
                  <a:pt x="44565" y="586587"/>
                </a:cubicBezTo>
                <a:cubicBezTo>
                  <a:pt x="63615" y="515679"/>
                  <a:pt x="104890" y="346875"/>
                  <a:pt x="114415" y="329412"/>
                </a:cubicBezTo>
                <a:cubicBezTo>
                  <a:pt x="123940" y="311950"/>
                  <a:pt x="104361" y="501920"/>
                  <a:pt x="101715" y="481812"/>
                </a:cubicBezTo>
                <a:cubicBezTo>
                  <a:pt x="99069" y="461704"/>
                  <a:pt x="102773" y="247920"/>
                  <a:pt x="98540" y="208762"/>
                </a:cubicBezTo>
                <a:cubicBezTo>
                  <a:pt x="94307" y="169604"/>
                  <a:pt x="68378" y="274378"/>
                  <a:pt x="76315" y="246862"/>
                </a:cubicBezTo>
                <a:cubicBezTo>
                  <a:pt x="84252" y="219346"/>
                  <a:pt x="143519" y="-26717"/>
                  <a:pt x="146165" y="2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0395A18-06F0-98B2-0B0F-AFB2B9860EF7}"/>
              </a:ext>
            </a:extLst>
          </p:cNvPr>
          <p:cNvSpPr/>
          <p:nvPr/>
        </p:nvSpPr>
        <p:spPr>
          <a:xfrm>
            <a:off x="4914171" y="4501975"/>
            <a:ext cx="150235" cy="885591"/>
          </a:xfrm>
          <a:custGeom>
            <a:avLst/>
            <a:gdLst>
              <a:gd name="connsiteX0" fmla="*/ 149954 w 150235"/>
              <a:gd name="connsiteY0" fmla="*/ 175 h 885591"/>
              <a:gd name="connsiteX1" fmla="*/ 57879 w 150235"/>
              <a:gd name="connsiteY1" fmla="*/ 266875 h 885591"/>
              <a:gd name="connsiteX2" fmla="*/ 86454 w 150235"/>
              <a:gd name="connsiteY2" fmla="*/ 416100 h 885591"/>
              <a:gd name="connsiteX3" fmla="*/ 64229 w 150235"/>
              <a:gd name="connsiteY3" fmla="*/ 451025 h 885591"/>
              <a:gd name="connsiteX4" fmla="*/ 42004 w 150235"/>
              <a:gd name="connsiteY4" fmla="*/ 651050 h 885591"/>
              <a:gd name="connsiteX5" fmla="*/ 29304 w 150235"/>
              <a:gd name="connsiteY5" fmla="*/ 800275 h 885591"/>
              <a:gd name="connsiteX6" fmla="*/ 10254 w 150235"/>
              <a:gd name="connsiteY6" fmla="*/ 749475 h 885591"/>
              <a:gd name="connsiteX7" fmla="*/ 729 w 150235"/>
              <a:gd name="connsiteY7" fmla="*/ 882825 h 885591"/>
              <a:gd name="connsiteX8" fmla="*/ 29304 w 150235"/>
              <a:gd name="connsiteY8" fmla="*/ 603425 h 885591"/>
              <a:gd name="connsiteX9" fmla="*/ 13429 w 150235"/>
              <a:gd name="connsiteY9" fmla="*/ 397050 h 885591"/>
              <a:gd name="connsiteX10" fmla="*/ 38829 w 150235"/>
              <a:gd name="connsiteY10" fmla="*/ 378000 h 885591"/>
              <a:gd name="connsiteX11" fmla="*/ 73754 w 150235"/>
              <a:gd name="connsiteY11" fmla="*/ 247825 h 885591"/>
              <a:gd name="connsiteX12" fmla="*/ 86454 w 150235"/>
              <a:gd name="connsiteY12" fmla="*/ 225600 h 885591"/>
              <a:gd name="connsiteX13" fmla="*/ 149954 w 150235"/>
              <a:gd name="connsiteY13" fmla="*/ 175 h 8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235" h="885591">
                <a:moveTo>
                  <a:pt x="149954" y="175"/>
                </a:moveTo>
                <a:cubicBezTo>
                  <a:pt x="145192" y="7054"/>
                  <a:pt x="68462" y="197554"/>
                  <a:pt x="57879" y="266875"/>
                </a:cubicBezTo>
                <a:cubicBezTo>
                  <a:pt x="47296" y="336196"/>
                  <a:pt x="85396" y="385408"/>
                  <a:pt x="86454" y="416100"/>
                </a:cubicBezTo>
                <a:cubicBezTo>
                  <a:pt x="87512" y="446792"/>
                  <a:pt x="71637" y="411867"/>
                  <a:pt x="64229" y="451025"/>
                </a:cubicBezTo>
                <a:cubicBezTo>
                  <a:pt x="56821" y="490183"/>
                  <a:pt x="47825" y="592842"/>
                  <a:pt x="42004" y="651050"/>
                </a:cubicBezTo>
                <a:cubicBezTo>
                  <a:pt x="36183" y="709258"/>
                  <a:pt x="34596" y="783871"/>
                  <a:pt x="29304" y="800275"/>
                </a:cubicBezTo>
                <a:cubicBezTo>
                  <a:pt x="24012" y="816679"/>
                  <a:pt x="15016" y="735717"/>
                  <a:pt x="10254" y="749475"/>
                </a:cubicBezTo>
                <a:cubicBezTo>
                  <a:pt x="5492" y="763233"/>
                  <a:pt x="-2446" y="907167"/>
                  <a:pt x="729" y="882825"/>
                </a:cubicBezTo>
                <a:cubicBezTo>
                  <a:pt x="3904" y="858483"/>
                  <a:pt x="27187" y="684387"/>
                  <a:pt x="29304" y="603425"/>
                </a:cubicBezTo>
                <a:cubicBezTo>
                  <a:pt x="31421" y="522463"/>
                  <a:pt x="11842" y="434621"/>
                  <a:pt x="13429" y="397050"/>
                </a:cubicBezTo>
                <a:cubicBezTo>
                  <a:pt x="15016" y="359479"/>
                  <a:pt x="28775" y="402871"/>
                  <a:pt x="38829" y="378000"/>
                </a:cubicBezTo>
                <a:cubicBezTo>
                  <a:pt x="48883" y="353129"/>
                  <a:pt x="65817" y="273225"/>
                  <a:pt x="73754" y="247825"/>
                </a:cubicBezTo>
                <a:cubicBezTo>
                  <a:pt x="81691" y="222425"/>
                  <a:pt x="75341" y="259996"/>
                  <a:pt x="86454" y="225600"/>
                </a:cubicBezTo>
                <a:cubicBezTo>
                  <a:pt x="97567" y="191204"/>
                  <a:pt x="154716" y="-6704"/>
                  <a:pt x="14995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86B8506-4342-3744-2610-ADC3E71A5515}"/>
              </a:ext>
            </a:extLst>
          </p:cNvPr>
          <p:cNvSpPr/>
          <p:nvPr/>
        </p:nvSpPr>
        <p:spPr>
          <a:xfrm>
            <a:off x="5295780" y="5381608"/>
            <a:ext cx="65070" cy="216277"/>
          </a:xfrm>
          <a:custGeom>
            <a:avLst/>
            <a:gdLst>
              <a:gd name="connsiteX0" fmla="*/ 120 w 65070"/>
              <a:gd name="connsiteY0" fmla="*/ 17 h 216277"/>
              <a:gd name="connsiteX1" fmla="*/ 47745 w 65070"/>
              <a:gd name="connsiteY1" fmla="*/ 66692 h 216277"/>
              <a:gd name="connsiteX2" fmla="*/ 50920 w 65070"/>
              <a:gd name="connsiteY2" fmla="*/ 127017 h 216277"/>
              <a:gd name="connsiteX3" fmla="*/ 63620 w 65070"/>
              <a:gd name="connsiteY3" fmla="*/ 114317 h 216277"/>
              <a:gd name="connsiteX4" fmla="*/ 12820 w 65070"/>
              <a:gd name="connsiteY4" fmla="*/ 215917 h 216277"/>
              <a:gd name="connsiteX5" fmla="*/ 63620 w 65070"/>
              <a:gd name="connsiteY5" fmla="*/ 73042 h 216277"/>
              <a:gd name="connsiteX6" fmla="*/ 120 w 65070"/>
              <a:gd name="connsiteY6" fmla="*/ 17 h 21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70" h="216277">
                <a:moveTo>
                  <a:pt x="120" y="17"/>
                </a:moveTo>
                <a:cubicBezTo>
                  <a:pt x="-2526" y="-1041"/>
                  <a:pt x="39278" y="45525"/>
                  <a:pt x="47745" y="66692"/>
                </a:cubicBezTo>
                <a:cubicBezTo>
                  <a:pt x="56212" y="87859"/>
                  <a:pt x="48274" y="119080"/>
                  <a:pt x="50920" y="127017"/>
                </a:cubicBezTo>
                <a:cubicBezTo>
                  <a:pt x="53566" y="134954"/>
                  <a:pt x="69970" y="99500"/>
                  <a:pt x="63620" y="114317"/>
                </a:cubicBezTo>
                <a:cubicBezTo>
                  <a:pt x="57270" y="129134"/>
                  <a:pt x="12820" y="222796"/>
                  <a:pt x="12820" y="215917"/>
                </a:cubicBezTo>
                <a:cubicBezTo>
                  <a:pt x="12820" y="209038"/>
                  <a:pt x="65208" y="109025"/>
                  <a:pt x="63620" y="73042"/>
                </a:cubicBezTo>
                <a:cubicBezTo>
                  <a:pt x="62033" y="37059"/>
                  <a:pt x="2766" y="1075"/>
                  <a:pt x="12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740BB2C-D89A-D85E-B69E-E8ECE719EB31}"/>
              </a:ext>
            </a:extLst>
          </p:cNvPr>
          <p:cNvSpPr/>
          <p:nvPr/>
        </p:nvSpPr>
        <p:spPr>
          <a:xfrm>
            <a:off x="4362035" y="5255510"/>
            <a:ext cx="394115" cy="237955"/>
          </a:xfrm>
          <a:custGeom>
            <a:avLst/>
            <a:gdLst>
              <a:gd name="connsiteX0" fmla="*/ 206790 w 394115"/>
              <a:gd name="connsiteY0" fmla="*/ 2290 h 237955"/>
              <a:gd name="connsiteX1" fmla="*/ 121065 w 394115"/>
              <a:gd name="connsiteY1" fmla="*/ 65790 h 237955"/>
              <a:gd name="connsiteX2" fmla="*/ 143290 w 394115"/>
              <a:gd name="connsiteY2" fmla="*/ 141990 h 237955"/>
              <a:gd name="connsiteX3" fmla="*/ 35340 w 394115"/>
              <a:gd name="connsiteY3" fmla="*/ 183265 h 237955"/>
              <a:gd name="connsiteX4" fmla="*/ 190915 w 394115"/>
              <a:gd name="connsiteY4" fmla="*/ 157865 h 237955"/>
              <a:gd name="connsiteX5" fmla="*/ 415 w 394115"/>
              <a:gd name="connsiteY5" fmla="*/ 237240 h 237955"/>
              <a:gd name="connsiteX6" fmla="*/ 254415 w 394115"/>
              <a:gd name="connsiteY6" fmla="*/ 199140 h 237955"/>
              <a:gd name="connsiteX7" fmla="*/ 394115 w 394115"/>
              <a:gd name="connsiteY7" fmla="*/ 237240 h 237955"/>
              <a:gd name="connsiteX8" fmla="*/ 254415 w 394115"/>
              <a:gd name="connsiteY8" fmla="*/ 176915 h 237955"/>
              <a:gd name="connsiteX9" fmla="*/ 95665 w 394115"/>
              <a:gd name="connsiteY9" fmla="*/ 157865 h 237955"/>
              <a:gd name="connsiteX10" fmla="*/ 35340 w 394115"/>
              <a:gd name="connsiteY10" fmla="*/ 56265 h 237955"/>
              <a:gd name="connsiteX11" fmla="*/ 102015 w 394115"/>
              <a:gd name="connsiteY11" fmla="*/ 113415 h 237955"/>
              <a:gd name="connsiteX12" fmla="*/ 108365 w 394115"/>
              <a:gd name="connsiteY12" fmla="*/ 65790 h 237955"/>
              <a:gd name="connsiteX13" fmla="*/ 114715 w 394115"/>
              <a:gd name="connsiteY13" fmla="*/ 49915 h 237955"/>
              <a:gd name="connsiteX14" fmla="*/ 267115 w 394115"/>
              <a:gd name="connsiteY14" fmla="*/ 14990 h 237955"/>
              <a:gd name="connsiteX15" fmla="*/ 206790 w 394115"/>
              <a:gd name="connsiteY15" fmla="*/ 2290 h 2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115" h="237955">
                <a:moveTo>
                  <a:pt x="206790" y="2290"/>
                </a:moveTo>
                <a:cubicBezTo>
                  <a:pt x="182448" y="10757"/>
                  <a:pt x="131648" y="42507"/>
                  <a:pt x="121065" y="65790"/>
                </a:cubicBezTo>
                <a:cubicBezTo>
                  <a:pt x="110482" y="89073"/>
                  <a:pt x="157577" y="122411"/>
                  <a:pt x="143290" y="141990"/>
                </a:cubicBezTo>
                <a:cubicBezTo>
                  <a:pt x="129003" y="161569"/>
                  <a:pt x="27403" y="180619"/>
                  <a:pt x="35340" y="183265"/>
                </a:cubicBezTo>
                <a:cubicBezTo>
                  <a:pt x="43277" y="185911"/>
                  <a:pt x="196736" y="148869"/>
                  <a:pt x="190915" y="157865"/>
                </a:cubicBezTo>
                <a:cubicBezTo>
                  <a:pt x="185094" y="166861"/>
                  <a:pt x="-10168" y="230361"/>
                  <a:pt x="415" y="237240"/>
                </a:cubicBezTo>
                <a:cubicBezTo>
                  <a:pt x="10998" y="244119"/>
                  <a:pt x="188798" y="199140"/>
                  <a:pt x="254415" y="199140"/>
                </a:cubicBezTo>
                <a:cubicBezTo>
                  <a:pt x="320032" y="199140"/>
                  <a:pt x="394115" y="240944"/>
                  <a:pt x="394115" y="237240"/>
                </a:cubicBezTo>
                <a:cubicBezTo>
                  <a:pt x="394115" y="233536"/>
                  <a:pt x="304157" y="190144"/>
                  <a:pt x="254415" y="176915"/>
                </a:cubicBezTo>
                <a:cubicBezTo>
                  <a:pt x="204673" y="163686"/>
                  <a:pt x="132178" y="177973"/>
                  <a:pt x="95665" y="157865"/>
                </a:cubicBezTo>
                <a:cubicBezTo>
                  <a:pt x="59152" y="137757"/>
                  <a:pt x="34282" y="63673"/>
                  <a:pt x="35340" y="56265"/>
                </a:cubicBezTo>
                <a:cubicBezTo>
                  <a:pt x="36398" y="48857"/>
                  <a:pt x="89844" y="111828"/>
                  <a:pt x="102015" y="113415"/>
                </a:cubicBezTo>
                <a:cubicBezTo>
                  <a:pt x="114186" y="115002"/>
                  <a:pt x="106248" y="76373"/>
                  <a:pt x="108365" y="65790"/>
                </a:cubicBezTo>
                <a:cubicBezTo>
                  <a:pt x="110482" y="55207"/>
                  <a:pt x="88257" y="58382"/>
                  <a:pt x="114715" y="49915"/>
                </a:cubicBezTo>
                <a:cubicBezTo>
                  <a:pt x="141173" y="41448"/>
                  <a:pt x="251240" y="18694"/>
                  <a:pt x="267115" y="14990"/>
                </a:cubicBezTo>
                <a:cubicBezTo>
                  <a:pt x="282990" y="11286"/>
                  <a:pt x="231132" y="-6177"/>
                  <a:pt x="206790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70B8226-53A4-8E9A-82F4-F9C665A96E40}"/>
              </a:ext>
            </a:extLst>
          </p:cNvPr>
          <p:cNvSpPr/>
          <p:nvPr/>
        </p:nvSpPr>
        <p:spPr>
          <a:xfrm>
            <a:off x="4829152" y="4980559"/>
            <a:ext cx="60370" cy="360347"/>
          </a:xfrm>
          <a:custGeom>
            <a:avLst/>
            <a:gdLst>
              <a:gd name="connsiteX0" fmla="*/ 53998 w 60370"/>
              <a:gd name="connsiteY0" fmla="*/ 1016 h 360347"/>
              <a:gd name="connsiteX1" fmla="*/ 50823 w 60370"/>
              <a:gd name="connsiteY1" fmla="*/ 213741 h 360347"/>
              <a:gd name="connsiteX2" fmla="*/ 60348 w 60370"/>
              <a:gd name="connsiteY2" fmla="*/ 359791 h 360347"/>
              <a:gd name="connsiteX3" fmla="*/ 47648 w 60370"/>
              <a:gd name="connsiteY3" fmla="*/ 258191 h 360347"/>
              <a:gd name="connsiteX4" fmla="*/ 23 w 60370"/>
              <a:gd name="connsiteY4" fmla="*/ 115316 h 360347"/>
              <a:gd name="connsiteX5" fmla="*/ 41298 w 60370"/>
              <a:gd name="connsiteY5" fmla="*/ 131191 h 360347"/>
              <a:gd name="connsiteX6" fmla="*/ 53998 w 60370"/>
              <a:gd name="connsiteY6" fmla="*/ 1016 h 36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0" h="360347">
                <a:moveTo>
                  <a:pt x="53998" y="1016"/>
                </a:moveTo>
                <a:cubicBezTo>
                  <a:pt x="55585" y="14774"/>
                  <a:pt x="49765" y="153945"/>
                  <a:pt x="50823" y="213741"/>
                </a:cubicBezTo>
                <a:cubicBezTo>
                  <a:pt x="51881" y="273537"/>
                  <a:pt x="60877" y="352383"/>
                  <a:pt x="60348" y="359791"/>
                </a:cubicBezTo>
                <a:cubicBezTo>
                  <a:pt x="59819" y="367199"/>
                  <a:pt x="57702" y="298937"/>
                  <a:pt x="47648" y="258191"/>
                </a:cubicBezTo>
                <a:cubicBezTo>
                  <a:pt x="37594" y="217445"/>
                  <a:pt x="1081" y="136483"/>
                  <a:pt x="23" y="115316"/>
                </a:cubicBezTo>
                <a:cubicBezTo>
                  <a:pt x="-1035" y="94149"/>
                  <a:pt x="33360" y="144949"/>
                  <a:pt x="41298" y="131191"/>
                </a:cubicBezTo>
                <a:cubicBezTo>
                  <a:pt x="49235" y="117433"/>
                  <a:pt x="52411" y="-12742"/>
                  <a:pt x="53998" y="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10B38ED-38FB-D2C3-5C12-D9DCE949013E}"/>
              </a:ext>
            </a:extLst>
          </p:cNvPr>
          <p:cNvSpPr/>
          <p:nvPr/>
        </p:nvSpPr>
        <p:spPr>
          <a:xfrm>
            <a:off x="4873621" y="5365750"/>
            <a:ext cx="239289" cy="165100"/>
          </a:xfrm>
          <a:custGeom>
            <a:avLst/>
            <a:gdLst>
              <a:gd name="connsiteX0" fmla="*/ 238129 w 239289"/>
              <a:gd name="connsiteY0" fmla="*/ 0 h 165100"/>
              <a:gd name="connsiteX1" fmla="*/ 155579 w 239289"/>
              <a:gd name="connsiteY1" fmla="*/ 101600 h 165100"/>
              <a:gd name="connsiteX2" fmla="*/ 66679 w 239289"/>
              <a:gd name="connsiteY2" fmla="*/ 165100 h 165100"/>
              <a:gd name="connsiteX3" fmla="*/ 95254 w 239289"/>
              <a:gd name="connsiteY3" fmla="*/ 101600 h 165100"/>
              <a:gd name="connsiteX4" fmla="*/ 4 w 239289"/>
              <a:gd name="connsiteY4" fmla="*/ 47625 h 165100"/>
              <a:gd name="connsiteX5" fmla="*/ 92079 w 239289"/>
              <a:gd name="connsiteY5" fmla="*/ 101600 h 165100"/>
              <a:gd name="connsiteX6" fmla="*/ 238129 w 239289"/>
              <a:gd name="connsiteY6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9" h="165100">
                <a:moveTo>
                  <a:pt x="238129" y="0"/>
                </a:moveTo>
                <a:cubicBezTo>
                  <a:pt x="248712" y="0"/>
                  <a:pt x="184154" y="74083"/>
                  <a:pt x="155579" y="101600"/>
                </a:cubicBezTo>
                <a:cubicBezTo>
                  <a:pt x="127004" y="129117"/>
                  <a:pt x="76733" y="165100"/>
                  <a:pt x="66679" y="165100"/>
                </a:cubicBezTo>
                <a:cubicBezTo>
                  <a:pt x="56625" y="165100"/>
                  <a:pt x="106366" y="121179"/>
                  <a:pt x="95254" y="101600"/>
                </a:cubicBezTo>
                <a:cubicBezTo>
                  <a:pt x="84142" y="82021"/>
                  <a:pt x="533" y="47625"/>
                  <a:pt x="4" y="47625"/>
                </a:cubicBezTo>
                <a:cubicBezTo>
                  <a:pt x="-525" y="47625"/>
                  <a:pt x="49746" y="105304"/>
                  <a:pt x="92079" y="101600"/>
                </a:cubicBezTo>
                <a:cubicBezTo>
                  <a:pt x="134412" y="97896"/>
                  <a:pt x="227546" y="0"/>
                  <a:pt x="238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A29E825-7A77-E96F-347F-9C6BA9DC1AC0}"/>
              </a:ext>
            </a:extLst>
          </p:cNvPr>
          <p:cNvSpPr/>
          <p:nvPr/>
        </p:nvSpPr>
        <p:spPr>
          <a:xfrm>
            <a:off x="4946631" y="5499100"/>
            <a:ext cx="377853" cy="117548"/>
          </a:xfrm>
          <a:custGeom>
            <a:avLst/>
            <a:gdLst>
              <a:gd name="connsiteX0" fmla="*/ 19 w 377853"/>
              <a:gd name="connsiteY0" fmla="*/ 117475 h 117548"/>
              <a:gd name="connsiteX1" fmla="*/ 142894 w 377853"/>
              <a:gd name="connsiteY1" fmla="*/ 44450 h 117548"/>
              <a:gd name="connsiteX2" fmla="*/ 158769 w 377853"/>
              <a:gd name="connsiteY2" fmla="*/ 0 h 117548"/>
              <a:gd name="connsiteX3" fmla="*/ 273069 w 377853"/>
              <a:gd name="connsiteY3" fmla="*/ 44450 h 117548"/>
              <a:gd name="connsiteX4" fmla="*/ 247669 w 377853"/>
              <a:gd name="connsiteY4" fmla="*/ 12700 h 117548"/>
              <a:gd name="connsiteX5" fmla="*/ 377844 w 377853"/>
              <a:gd name="connsiteY5" fmla="*/ 69850 h 117548"/>
              <a:gd name="connsiteX6" fmla="*/ 254019 w 377853"/>
              <a:gd name="connsiteY6" fmla="*/ 9525 h 117548"/>
              <a:gd name="connsiteX7" fmla="*/ 133369 w 377853"/>
              <a:gd name="connsiteY7" fmla="*/ 57150 h 117548"/>
              <a:gd name="connsiteX8" fmla="*/ 19 w 377853"/>
              <a:gd name="connsiteY8" fmla="*/ 117475 h 11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53" h="117548">
                <a:moveTo>
                  <a:pt x="19" y="117475"/>
                </a:moveTo>
                <a:cubicBezTo>
                  <a:pt x="1607" y="115358"/>
                  <a:pt x="116436" y="64029"/>
                  <a:pt x="142894" y="44450"/>
                </a:cubicBezTo>
                <a:cubicBezTo>
                  <a:pt x="169352" y="24871"/>
                  <a:pt x="137073" y="0"/>
                  <a:pt x="158769" y="0"/>
                </a:cubicBezTo>
                <a:cubicBezTo>
                  <a:pt x="180465" y="0"/>
                  <a:pt x="258252" y="42333"/>
                  <a:pt x="273069" y="44450"/>
                </a:cubicBezTo>
                <a:cubicBezTo>
                  <a:pt x="287886" y="46567"/>
                  <a:pt x="230207" y="8467"/>
                  <a:pt x="247669" y="12700"/>
                </a:cubicBezTo>
                <a:cubicBezTo>
                  <a:pt x="265131" y="16933"/>
                  <a:pt x="376786" y="70379"/>
                  <a:pt x="377844" y="69850"/>
                </a:cubicBezTo>
                <a:cubicBezTo>
                  <a:pt x="378902" y="69321"/>
                  <a:pt x="294765" y="11642"/>
                  <a:pt x="254019" y="9525"/>
                </a:cubicBezTo>
                <a:cubicBezTo>
                  <a:pt x="213273" y="7408"/>
                  <a:pt x="172527" y="38629"/>
                  <a:pt x="133369" y="57150"/>
                </a:cubicBezTo>
                <a:cubicBezTo>
                  <a:pt x="94211" y="75671"/>
                  <a:pt x="-1569" y="119592"/>
                  <a:pt x="19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037F26-8DC0-AA2C-DDEE-BCE99C2980B0}"/>
              </a:ext>
            </a:extLst>
          </p:cNvPr>
          <p:cNvSpPr/>
          <p:nvPr/>
        </p:nvSpPr>
        <p:spPr>
          <a:xfrm>
            <a:off x="4728675" y="4752975"/>
            <a:ext cx="173664" cy="593725"/>
          </a:xfrm>
          <a:custGeom>
            <a:avLst/>
            <a:gdLst>
              <a:gd name="connsiteX0" fmla="*/ 173525 w 173664"/>
              <a:gd name="connsiteY0" fmla="*/ 0 h 593725"/>
              <a:gd name="connsiteX1" fmla="*/ 62400 w 173664"/>
              <a:gd name="connsiteY1" fmla="*/ 231775 h 593725"/>
              <a:gd name="connsiteX2" fmla="*/ 40175 w 173664"/>
              <a:gd name="connsiteY2" fmla="*/ 390525 h 593725"/>
              <a:gd name="connsiteX3" fmla="*/ 8425 w 173664"/>
              <a:gd name="connsiteY3" fmla="*/ 333375 h 593725"/>
              <a:gd name="connsiteX4" fmla="*/ 14775 w 173664"/>
              <a:gd name="connsiteY4" fmla="*/ 593725 h 593725"/>
              <a:gd name="connsiteX5" fmla="*/ 2075 w 173664"/>
              <a:gd name="connsiteY5" fmla="*/ 333375 h 593725"/>
              <a:gd name="connsiteX6" fmla="*/ 65575 w 173664"/>
              <a:gd name="connsiteY6" fmla="*/ 146050 h 593725"/>
              <a:gd name="connsiteX7" fmla="*/ 37000 w 173664"/>
              <a:gd name="connsiteY7" fmla="*/ 231775 h 593725"/>
              <a:gd name="connsiteX8" fmla="*/ 173525 w 173664"/>
              <a:gd name="connsiteY8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64" h="593725">
                <a:moveTo>
                  <a:pt x="173525" y="0"/>
                </a:moveTo>
                <a:cubicBezTo>
                  <a:pt x="177758" y="0"/>
                  <a:pt x="84625" y="166688"/>
                  <a:pt x="62400" y="231775"/>
                </a:cubicBezTo>
                <a:cubicBezTo>
                  <a:pt x="40175" y="296862"/>
                  <a:pt x="49171" y="373592"/>
                  <a:pt x="40175" y="390525"/>
                </a:cubicBezTo>
                <a:cubicBezTo>
                  <a:pt x="31179" y="407458"/>
                  <a:pt x="12658" y="299508"/>
                  <a:pt x="8425" y="333375"/>
                </a:cubicBezTo>
                <a:cubicBezTo>
                  <a:pt x="4192" y="367242"/>
                  <a:pt x="15833" y="593725"/>
                  <a:pt x="14775" y="593725"/>
                </a:cubicBezTo>
                <a:cubicBezTo>
                  <a:pt x="13717" y="593725"/>
                  <a:pt x="-6392" y="407988"/>
                  <a:pt x="2075" y="333375"/>
                </a:cubicBezTo>
                <a:cubicBezTo>
                  <a:pt x="10542" y="258762"/>
                  <a:pt x="59754" y="162983"/>
                  <a:pt x="65575" y="146050"/>
                </a:cubicBezTo>
                <a:cubicBezTo>
                  <a:pt x="71396" y="129117"/>
                  <a:pt x="19537" y="258233"/>
                  <a:pt x="37000" y="231775"/>
                </a:cubicBezTo>
                <a:cubicBezTo>
                  <a:pt x="54463" y="205317"/>
                  <a:pt x="169292" y="0"/>
                  <a:pt x="1735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152CBA7-A91F-D970-65F4-3723756D0BE2}"/>
              </a:ext>
            </a:extLst>
          </p:cNvPr>
          <p:cNvSpPr/>
          <p:nvPr/>
        </p:nvSpPr>
        <p:spPr>
          <a:xfrm>
            <a:off x="4803772" y="5784594"/>
            <a:ext cx="222300" cy="162254"/>
          </a:xfrm>
          <a:custGeom>
            <a:avLst/>
            <a:gdLst>
              <a:gd name="connsiteX0" fmla="*/ 3 w 222300"/>
              <a:gd name="connsiteY0" fmla="*/ 256 h 162254"/>
              <a:gd name="connsiteX1" fmla="*/ 63503 w 222300"/>
              <a:gd name="connsiteY1" fmla="*/ 76456 h 162254"/>
              <a:gd name="connsiteX2" fmla="*/ 34928 w 222300"/>
              <a:gd name="connsiteY2" fmla="*/ 108206 h 162254"/>
              <a:gd name="connsiteX3" fmla="*/ 171453 w 222300"/>
              <a:gd name="connsiteY3" fmla="*/ 76456 h 162254"/>
              <a:gd name="connsiteX4" fmla="*/ 69853 w 222300"/>
              <a:gd name="connsiteY4" fmla="*/ 130431 h 162254"/>
              <a:gd name="connsiteX5" fmla="*/ 209553 w 222300"/>
              <a:gd name="connsiteY5" fmla="*/ 114556 h 162254"/>
              <a:gd name="connsiteX6" fmla="*/ 152403 w 222300"/>
              <a:gd name="connsiteY6" fmla="*/ 162181 h 162254"/>
              <a:gd name="connsiteX7" fmla="*/ 222253 w 222300"/>
              <a:gd name="connsiteY7" fmla="*/ 101856 h 162254"/>
              <a:gd name="connsiteX8" fmla="*/ 139703 w 222300"/>
              <a:gd name="connsiteY8" fmla="*/ 105031 h 162254"/>
              <a:gd name="connsiteX9" fmla="*/ 44453 w 222300"/>
              <a:gd name="connsiteY9" fmla="*/ 25656 h 162254"/>
              <a:gd name="connsiteX10" fmla="*/ 66678 w 222300"/>
              <a:gd name="connsiteY10" fmla="*/ 105031 h 162254"/>
              <a:gd name="connsiteX11" fmla="*/ 3 w 222300"/>
              <a:gd name="connsiteY11" fmla="*/ 256 h 1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00" h="162254">
                <a:moveTo>
                  <a:pt x="3" y="256"/>
                </a:moveTo>
                <a:cubicBezTo>
                  <a:pt x="-526" y="-4507"/>
                  <a:pt x="57682" y="58464"/>
                  <a:pt x="63503" y="76456"/>
                </a:cubicBezTo>
                <a:cubicBezTo>
                  <a:pt x="69324" y="94448"/>
                  <a:pt x="16936" y="108206"/>
                  <a:pt x="34928" y="108206"/>
                </a:cubicBezTo>
                <a:cubicBezTo>
                  <a:pt x="52920" y="108206"/>
                  <a:pt x="165632" y="72752"/>
                  <a:pt x="171453" y="76456"/>
                </a:cubicBezTo>
                <a:cubicBezTo>
                  <a:pt x="177274" y="80160"/>
                  <a:pt x="63503" y="124081"/>
                  <a:pt x="69853" y="130431"/>
                </a:cubicBezTo>
                <a:cubicBezTo>
                  <a:pt x="76203" y="136781"/>
                  <a:pt x="195795" y="109264"/>
                  <a:pt x="209553" y="114556"/>
                </a:cubicBezTo>
                <a:cubicBezTo>
                  <a:pt x="223311" y="119848"/>
                  <a:pt x="150286" y="164298"/>
                  <a:pt x="152403" y="162181"/>
                </a:cubicBezTo>
                <a:cubicBezTo>
                  <a:pt x="154520" y="160064"/>
                  <a:pt x="224370" y="111381"/>
                  <a:pt x="222253" y="101856"/>
                </a:cubicBezTo>
                <a:cubicBezTo>
                  <a:pt x="220136" y="92331"/>
                  <a:pt x="169336" y="117731"/>
                  <a:pt x="139703" y="105031"/>
                </a:cubicBezTo>
                <a:cubicBezTo>
                  <a:pt x="110070" y="92331"/>
                  <a:pt x="56624" y="25656"/>
                  <a:pt x="44453" y="25656"/>
                </a:cubicBezTo>
                <a:cubicBezTo>
                  <a:pt x="32282" y="25656"/>
                  <a:pt x="73557" y="106618"/>
                  <a:pt x="66678" y="105031"/>
                </a:cubicBezTo>
                <a:cubicBezTo>
                  <a:pt x="59799" y="103444"/>
                  <a:pt x="532" y="5019"/>
                  <a:pt x="3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36A53DF-CE49-7F31-26D1-1F1C3B748F01}"/>
              </a:ext>
            </a:extLst>
          </p:cNvPr>
          <p:cNvSpPr/>
          <p:nvPr/>
        </p:nvSpPr>
        <p:spPr>
          <a:xfrm>
            <a:off x="3984382" y="5910986"/>
            <a:ext cx="340404" cy="73978"/>
          </a:xfrm>
          <a:custGeom>
            <a:avLst/>
            <a:gdLst>
              <a:gd name="connsiteX0" fmla="*/ 243 w 340404"/>
              <a:gd name="connsiteY0" fmla="*/ 73889 h 73978"/>
              <a:gd name="connsiteX1" fmla="*/ 117718 w 340404"/>
              <a:gd name="connsiteY1" fmla="*/ 16739 h 73978"/>
              <a:gd name="connsiteX2" fmla="*/ 336793 w 340404"/>
              <a:gd name="connsiteY2" fmla="*/ 58014 h 73978"/>
              <a:gd name="connsiteX3" fmla="*/ 244718 w 340404"/>
              <a:gd name="connsiteY3" fmla="*/ 7214 h 73978"/>
              <a:gd name="connsiteX4" fmla="*/ 120893 w 340404"/>
              <a:gd name="connsiteY4" fmla="*/ 26264 h 73978"/>
              <a:gd name="connsiteX5" fmla="*/ 146293 w 340404"/>
              <a:gd name="connsiteY5" fmla="*/ 864 h 73978"/>
              <a:gd name="connsiteX6" fmla="*/ 243 w 340404"/>
              <a:gd name="connsiteY6" fmla="*/ 73889 h 7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404" h="73978">
                <a:moveTo>
                  <a:pt x="243" y="73889"/>
                </a:moveTo>
                <a:cubicBezTo>
                  <a:pt x="-4519" y="76535"/>
                  <a:pt x="61626" y="19385"/>
                  <a:pt x="117718" y="16739"/>
                </a:cubicBezTo>
                <a:cubicBezTo>
                  <a:pt x="173810" y="14093"/>
                  <a:pt x="315626" y="59601"/>
                  <a:pt x="336793" y="58014"/>
                </a:cubicBezTo>
                <a:cubicBezTo>
                  <a:pt x="357960" y="56427"/>
                  <a:pt x="280701" y="12506"/>
                  <a:pt x="244718" y="7214"/>
                </a:cubicBezTo>
                <a:cubicBezTo>
                  <a:pt x="208735" y="1922"/>
                  <a:pt x="137297" y="27322"/>
                  <a:pt x="120893" y="26264"/>
                </a:cubicBezTo>
                <a:cubicBezTo>
                  <a:pt x="104489" y="25206"/>
                  <a:pt x="170105" y="-5486"/>
                  <a:pt x="146293" y="864"/>
                </a:cubicBezTo>
                <a:cubicBezTo>
                  <a:pt x="122481" y="7214"/>
                  <a:pt x="5005" y="71243"/>
                  <a:pt x="243" y="73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B316E02-BB93-6735-8E94-46AFF015BC49}"/>
              </a:ext>
            </a:extLst>
          </p:cNvPr>
          <p:cNvSpPr/>
          <p:nvPr/>
        </p:nvSpPr>
        <p:spPr>
          <a:xfrm>
            <a:off x="4336733" y="5942130"/>
            <a:ext cx="509821" cy="145483"/>
          </a:xfrm>
          <a:custGeom>
            <a:avLst/>
            <a:gdLst>
              <a:gd name="connsiteX0" fmla="*/ 317 w 509821"/>
              <a:gd name="connsiteY0" fmla="*/ 36395 h 145483"/>
              <a:gd name="connsiteX1" fmla="*/ 267017 w 509821"/>
              <a:gd name="connsiteY1" fmla="*/ 52270 h 145483"/>
              <a:gd name="connsiteX2" fmla="*/ 501967 w 509821"/>
              <a:gd name="connsiteY2" fmla="*/ 144345 h 145483"/>
              <a:gd name="connsiteX3" fmla="*/ 454342 w 509821"/>
              <a:gd name="connsiteY3" fmla="*/ 103070 h 145483"/>
              <a:gd name="connsiteX4" fmla="*/ 457517 w 509821"/>
              <a:gd name="connsiteY4" fmla="*/ 93545 h 145483"/>
              <a:gd name="connsiteX5" fmla="*/ 238442 w 509821"/>
              <a:gd name="connsiteY5" fmla="*/ 1470 h 145483"/>
              <a:gd name="connsiteX6" fmla="*/ 213042 w 509821"/>
              <a:gd name="connsiteY6" fmla="*/ 36395 h 145483"/>
              <a:gd name="connsiteX7" fmla="*/ 317 w 509821"/>
              <a:gd name="connsiteY7" fmla="*/ 36395 h 14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821" h="145483">
                <a:moveTo>
                  <a:pt x="317" y="36395"/>
                </a:moveTo>
                <a:cubicBezTo>
                  <a:pt x="9313" y="39041"/>
                  <a:pt x="183409" y="34278"/>
                  <a:pt x="267017" y="52270"/>
                </a:cubicBezTo>
                <a:cubicBezTo>
                  <a:pt x="350625" y="70262"/>
                  <a:pt x="470746" y="135878"/>
                  <a:pt x="501967" y="144345"/>
                </a:cubicBezTo>
                <a:cubicBezTo>
                  <a:pt x="533188" y="152812"/>
                  <a:pt x="461750" y="111537"/>
                  <a:pt x="454342" y="103070"/>
                </a:cubicBezTo>
                <a:cubicBezTo>
                  <a:pt x="446934" y="94603"/>
                  <a:pt x="493500" y="110478"/>
                  <a:pt x="457517" y="93545"/>
                </a:cubicBezTo>
                <a:cubicBezTo>
                  <a:pt x="421534" y="76612"/>
                  <a:pt x="279188" y="10995"/>
                  <a:pt x="238442" y="1470"/>
                </a:cubicBezTo>
                <a:cubicBezTo>
                  <a:pt x="197696" y="-8055"/>
                  <a:pt x="250084" y="31633"/>
                  <a:pt x="213042" y="36395"/>
                </a:cubicBezTo>
                <a:cubicBezTo>
                  <a:pt x="176000" y="41157"/>
                  <a:pt x="-8679" y="33749"/>
                  <a:pt x="317" y="3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3D383A1-7C8A-8C83-9D88-2773E3285FCB}"/>
              </a:ext>
            </a:extLst>
          </p:cNvPr>
          <p:cNvSpPr/>
          <p:nvPr/>
        </p:nvSpPr>
        <p:spPr>
          <a:xfrm>
            <a:off x="4617859" y="6002886"/>
            <a:ext cx="763774" cy="93314"/>
          </a:xfrm>
          <a:custGeom>
            <a:avLst/>
            <a:gdLst>
              <a:gd name="connsiteX0" fmla="*/ 23991 w 763774"/>
              <a:gd name="connsiteY0" fmla="*/ 35964 h 93314"/>
              <a:gd name="connsiteX1" fmla="*/ 484366 w 763774"/>
              <a:gd name="connsiteY1" fmla="*/ 26439 h 93314"/>
              <a:gd name="connsiteX2" fmla="*/ 417691 w 763774"/>
              <a:gd name="connsiteY2" fmla="*/ 4214 h 93314"/>
              <a:gd name="connsiteX3" fmla="*/ 662166 w 763774"/>
              <a:gd name="connsiteY3" fmla="*/ 51839 h 93314"/>
              <a:gd name="connsiteX4" fmla="*/ 608191 w 763774"/>
              <a:gd name="connsiteY4" fmla="*/ 64539 h 93314"/>
              <a:gd name="connsiteX5" fmla="*/ 763766 w 763774"/>
              <a:gd name="connsiteY5" fmla="*/ 93114 h 93314"/>
              <a:gd name="connsiteX6" fmla="*/ 614541 w 763774"/>
              <a:gd name="connsiteY6" fmla="*/ 48664 h 93314"/>
              <a:gd name="connsiteX7" fmla="*/ 471666 w 763774"/>
              <a:gd name="connsiteY7" fmla="*/ 16914 h 93314"/>
              <a:gd name="connsiteX8" fmla="*/ 382766 w 763774"/>
              <a:gd name="connsiteY8" fmla="*/ 1039 h 93314"/>
              <a:gd name="connsiteX9" fmla="*/ 97016 w 763774"/>
              <a:gd name="connsiteY9" fmla="*/ 45489 h 93314"/>
              <a:gd name="connsiteX10" fmla="*/ 23991 w 763774"/>
              <a:gd name="connsiteY10" fmla="*/ 35964 h 9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774" h="93314">
                <a:moveTo>
                  <a:pt x="23991" y="35964"/>
                </a:moveTo>
                <a:cubicBezTo>
                  <a:pt x="88549" y="32789"/>
                  <a:pt x="418749" y="31731"/>
                  <a:pt x="484366" y="26439"/>
                </a:cubicBezTo>
                <a:cubicBezTo>
                  <a:pt x="549983" y="21147"/>
                  <a:pt x="388058" y="-19"/>
                  <a:pt x="417691" y="4214"/>
                </a:cubicBezTo>
                <a:cubicBezTo>
                  <a:pt x="447324" y="8447"/>
                  <a:pt x="630416" y="41785"/>
                  <a:pt x="662166" y="51839"/>
                </a:cubicBezTo>
                <a:cubicBezTo>
                  <a:pt x="693916" y="61893"/>
                  <a:pt x="591258" y="57660"/>
                  <a:pt x="608191" y="64539"/>
                </a:cubicBezTo>
                <a:cubicBezTo>
                  <a:pt x="625124" y="71418"/>
                  <a:pt x="762708" y="95760"/>
                  <a:pt x="763766" y="93114"/>
                </a:cubicBezTo>
                <a:cubicBezTo>
                  <a:pt x="764824" y="90468"/>
                  <a:pt x="663224" y="61364"/>
                  <a:pt x="614541" y="48664"/>
                </a:cubicBezTo>
                <a:cubicBezTo>
                  <a:pt x="565858" y="35964"/>
                  <a:pt x="510295" y="24851"/>
                  <a:pt x="471666" y="16914"/>
                </a:cubicBezTo>
                <a:cubicBezTo>
                  <a:pt x="433037" y="8976"/>
                  <a:pt x="445208" y="-3723"/>
                  <a:pt x="382766" y="1039"/>
                </a:cubicBezTo>
                <a:cubicBezTo>
                  <a:pt x="320324" y="5801"/>
                  <a:pt x="154695" y="38610"/>
                  <a:pt x="97016" y="45489"/>
                </a:cubicBezTo>
                <a:cubicBezTo>
                  <a:pt x="39337" y="52368"/>
                  <a:pt x="-40567" y="39139"/>
                  <a:pt x="23991" y="35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34959EB-3766-A3E8-CFDC-77D52D8789D5}"/>
              </a:ext>
            </a:extLst>
          </p:cNvPr>
          <p:cNvSpPr/>
          <p:nvPr/>
        </p:nvSpPr>
        <p:spPr>
          <a:xfrm>
            <a:off x="4267200" y="5940425"/>
            <a:ext cx="629018" cy="184003"/>
          </a:xfrm>
          <a:custGeom>
            <a:avLst/>
            <a:gdLst>
              <a:gd name="connsiteX0" fmla="*/ 0 w 629018"/>
              <a:gd name="connsiteY0" fmla="*/ 0 h 184003"/>
              <a:gd name="connsiteX1" fmla="*/ 365125 w 629018"/>
              <a:gd name="connsiteY1" fmla="*/ 149225 h 184003"/>
              <a:gd name="connsiteX2" fmla="*/ 400050 w 629018"/>
              <a:gd name="connsiteY2" fmla="*/ 158750 h 184003"/>
              <a:gd name="connsiteX3" fmla="*/ 476250 w 629018"/>
              <a:gd name="connsiteY3" fmla="*/ 152400 h 184003"/>
              <a:gd name="connsiteX4" fmla="*/ 476250 w 629018"/>
              <a:gd name="connsiteY4" fmla="*/ 171450 h 184003"/>
              <a:gd name="connsiteX5" fmla="*/ 625475 w 629018"/>
              <a:gd name="connsiteY5" fmla="*/ 174625 h 184003"/>
              <a:gd name="connsiteX6" fmla="*/ 565150 w 629018"/>
              <a:gd name="connsiteY6" fmla="*/ 180975 h 184003"/>
              <a:gd name="connsiteX7" fmla="*/ 377825 w 629018"/>
              <a:gd name="connsiteY7" fmla="*/ 120650 h 184003"/>
              <a:gd name="connsiteX8" fmla="*/ 0 w 629018"/>
              <a:gd name="connsiteY8" fmla="*/ 0 h 18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018" h="184003">
                <a:moveTo>
                  <a:pt x="0" y="0"/>
                </a:moveTo>
                <a:lnTo>
                  <a:pt x="365125" y="149225"/>
                </a:lnTo>
                <a:cubicBezTo>
                  <a:pt x="431800" y="175683"/>
                  <a:pt x="381529" y="158221"/>
                  <a:pt x="400050" y="158750"/>
                </a:cubicBezTo>
                <a:cubicBezTo>
                  <a:pt x="418571" y="159279"/>
                  <a:pt x="463550" y="150283"/>
                  <a:pt x="476250" y="152400"/>
                </a:cubicBezTo>
                <a:cubicBezTo>
                  <a:pt x="488950" y="154517"/>
                  <a:pt x="451379" y="167746"/>
                  <a:pt x="476250" y="171450"/>
                </a:cubicBezTo>
                <a:cubicBezTo>
                  <a:pt x="501121" y="175154"/>
                  <a:pt x="610658" y="173038"/>
                  <a:pt x="625475" y="174625"/>
                </a:cubicBezTo>
                <a:cubicBezTo>
                  <a:pt x="640292" y="176212"/>
                  <a:pt x="606425" y="189971"/>
                  <a:pt x="565150" y="180975"/>
                </a:cubicBezTo>
                <a:cubicBezTo>
                  <a:pt x="523875" y="171979"/>
                  <a:pt x="377825" y="120650"/>
                  <a:pt x="377825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A9B896A-1928-CEF4-1F8D-EF7924D4EEB3}"/>
              </a:ext>
            </a:extLst>
          </p:cNvPr>
          <p:cNvSpPr/>
          <p:nvPr/>
        </p:nvSpPr>
        <p:spPr>
          <a:xfrm>
            <a:off x="4693604" y="6089622"/>
            <a:ext cx="672154" cy="42017"/>
          </a:xfrm>
          <a:custGeom>
            <a:avLst/>
            <a:gdLst>
              <a:gd name="connsiteX0" fmla="*/ 2221 w 672154"/>
              <a:gd name="connsiteY0" fmla="*/ 41303 h 42017"/>
              <a:gd name="connsiteX1" fmla="*/ 395921 w 672154"/>
              <a:gd name="connsiteY1" fmla="*/ 28603 h 42017"/>
              <a:gd name="connsiteX2" fmla="*/ 272096 w 672154"/>
              <a:gd name="connsiteY2" fmla="*/ 38128 h 42017"/>
              <a:gd name="connsiteX3" fmla="*/ 503871 w 672154"/>
              <a:gd name="connsiteY3" fmla="*/ 22253 h 42017"/>
              <a:gd name="connsiteX4" fmla="*/ 672146 w 672154"/>
              <a:gd name="connsiteY4" fmla="*/ 19078 h 42017"/>
              <a:gd name="connsiteX5" fmla="*/ 497521 w 672154"/>
              <a:gd name="connsiteY5" fmla="*/ 15903 h 42017"/>
              <a:gd name="connsiteX6" fmla="*/ 322896 w 672154"/>
              <a:gd name="connsiteY6" fmla="*/ 28 h 42017"/>
              <a:gd name="connsiteX7" fmla="*/ 364171 w 672154"/>
              <a:gd name="connsiteY7" fmla="*/ 12728 h 42017"/>
              <a:gd name="connsiteX8" fmla="*/ 240346 w 672154"/>
              <a:gd name="connsiteY8" fmla="*/ 38128 h 42017"/>
              <a:gd name="connsiteX9" fmla="*/ 2221 w 672154"/>
              <a:gd name="connsiteY9" fmla="*/ 41303 h 4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154" h="42017">
                <a:moveTo>
                  <a:pt x="2221" y="41303"/>
                </a:moveTo>
                <a:cubicBezTo>
                  <a:pt x="28150" y="39715"/>
                  <a:pt x="350942" y="29132"/>
                  <a:pt x="395921" y="28603"/>
                </a:cubicBezTo>
                <a:cubicBezTo>
                  <a:pt x="440900" y="28074"/>
                  <a:pt x="272096" y="38128"/>
                  <a:pt x="272096" y="38128"/>
                </a:cubicBezTo>
                <a:lnTo>
                  <a:pt x="503871" y="22253"/>
                </a:lnTo>
                <a:cubicBezTo>
                  <a:pt x="570546" y="19078"/>
                  <a:pt x="673204" y="20136"/>
                  <a:pt x="672146" y="19078"/>
                </a:cubicBezTo>
                <a:cubicBezTo>
                  <a:pt x="671088" y="18020"/>
                  <a:pt x="555729" y="19078"/>
                  <a:pt x="497521" y="15903"/>
                </a:cubicBezTo>
                <a:cubicBezTo>
                  <a:pt x="439313" y="12728"/>
                  <a:pt x="345121" y="557"/>
                  <a:pt x="322896" y="28"/>
                </a:cubicBezTo>
                <a:cubicBezTo>
                  <a:pt x="300671" y="-501"/>
                  <a:pt x="377929" y="6378"/>
                  <a:pt x="364171" y="12728"/>
                </a:cubicBezTo>
                <a:cubicBezTo>
                  <a:pt x="350413" y="19078"/>
                  <a:pt x="295908" y="34424"/>
                  <a:pt x="240346" y="38128"/>
                </a:cubicBezTo>
                <a:cubicBezTo>
                  <a:pt x="184784" y="41832"/>
                  <a:pt x="-23708" y="42891"/>
                  <a:pt x="2221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3991DA2-97BF-9E45-FD29-E768DE22656B}"/>
              </a:ext>
            </a:extLst>
          </p:cNvPr>
          <p:cNvSpPr/>
          <p:nvPr/>
        </p:nvSpPr>
        <p:spPr>
          <a:xfrm>
            <a:off x="4136774" y="5994042"/>
            <a:ext cx="899759" cy="287483"/>
          </a:xfrm>
          <a:custGeom>
            <a:avLst/>
            <a:gdLst>
              <a:gd name="connsiteX0" fmla="*/ 251 w 899759"/>
              <a:gd name="connsiteY0" fmla="*/ 358 h 287483"/>
              <a:gd name="connsiteX1" fmla="*/ 355851 w 899759"/>
              <a:gd name="connsiteY1" fmla="*/ 209908 h 287483"/>
              <a:gd name="connsiteX2" fmla="*/ 292351 w 899759"/>
              <a:gd name="connsiteY2" fmla="*/ 181333 h 287483"/>
              <a:gd name="connsiteX3" fmla="*/ 682876 w 899759"/>
              <a:gd name="connsiteY3" fmla="*/ 286108 h 287483"/>
              <a:gd name="connsiteX4" fmla="*/ 543176 w 899759"/>
              <a:gd name="connsiteY4" fmla="*/ 241658 h 287483"/>
              <a:gd name="connsiteX5" fmla="*/ 898776 w 899759"/>
              <a:gd name="connsiteY5" fmla="*/ 248008 h 287483"/>
              <a:gd name="connsiteX6" fmla="*/ 641601 w 899759"/>
              <a:gd name="connsiteY6" fmla="*/ 241658 h 287483"/>
              <a:gd name="connsiteX7" fmla="*/ 416176 w 899759"/>
              <a:gd name="connsiteY7" fmla="*/ 194033 h 287483"/>
              <a:gd name="connsiteX8" fmla="*/ 241551 w 899759"/>
              <a:gd name="connsiteY8" fmla="*/ 108308 h 287483"/>
              <a:gd name="connsiteX9" fmla="*/ 298701 w 899759"/>
              <a:gd name="connsiteY9" fmla="*/ 159108 h 287483"/>
              <a:gd name="connsiteX10" fmla="*/ 251 w 899759"/>
              <a:gd name="connsiteY10" fmla="*/ 358 h 28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759" h="287483">
                <a:moveTo>
                  <a:pt x="251" y="358"/>
                </a:moveTo>
                <a:cubicBezTo>
                  <a:pt x="9776" y="8825"/>
                  <a:pt x="307168" y="179746"/>
                  <a:pt x="355851" y="209908"/>
                </a:cubicBezTo>
                <a:cubicBezTo>
                  <a:pt x="404534" y="240070"/>
                  <a:pt x="237847" y="168633"/>
                  <a:pt x="292351" y="181333"/>
                </a:cubicBezTo>
                <a:cubicBezTo>
                  <a:pt x="346855" y="194033"/>
                  <a:pt x="641072" y="276054"/>
                  <a:pt x="682876" y="286108"/>
                </a:cubicBezTo>
                <a:cubicBezTo>
                  <a:pt x="724680" y="296162"/>
                  <a:pt x="507193" y="248008"/>
                  <a:pt x="543176" y="241658"/>
                </a:cubicBezTo>
                <a:cubicBezTo>
                  <a:pt x="579159" y="235308"/>
                  <a:pt x="882372" y="248008"/>
                  <a:pt x="898776" y="248008"/>
                </a:cubicBezTo>
                <a:cubicBezTo>
                  <a:pt x="915180" y="248008"/>
                  <a:pt x="722034" y="250654"/>
                  <a:pt x="641601" y="241658"/>
                </a:cubicBezTo>
                <a:cubicBezTo>
                  <a:pt x="561168" y="232662"/>
                  <a:pt x="482851" y="216258"/>
                  <a:pt x="416176" y="194033"/>
                </a:cubicBezTo>
                <a:cubicBezTo>
                  <a:pt x="349501" y="171808"/>
                  <a:pt x="261130" y="114129"/>
                  <a:pt x="241551" y="108308"/>
                </a:cubicBezTo>
                <a:cubicBezTo>
                  <a:pt x="221972" y="102487"/>
                  <a:pt x="342622" y="182391"/>
                  <a:pt x="298701" y="159108"/>
                </a:cubicBezTo>
                <a:cubicBezTo>
                  <a:pt x="254780" y="135825"/>
                  <a:pt x="-9274" y="-8109"/>
                  <a:pt x="251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7B88E07-0C6D-5759-8507-0A696209461C}"/>
              </a:ext>
            </a:extLst>
          </p:cNvPr>
          <p:cNvSpPr/>
          <p:nvPr/>
        </p:nvSpPr>
        <p:spPr>
          <a:xfrm>
            <a:off x="4952788" y="6188075"/>
            <a:ext cx="379706" cy="76230"/>
          </a:xfrm>
          <a:custGeom>
            <a:avLst/>
            <a:gdLst>
              <a:gd name="connsiteX0" fmla="*/ 3387 w 379706"/>
              <a:gd name="connsiteY0" fmla="*/ 60325 h 76230"/>
              <a:gd name="connsiteX1" fmla="*/ 270087 w 379706"/>
              <a:gd name="connsiteY1" fmla="*/ 15875 h 76230"/>
              <a:gd name="connsiteX2" fmla="*/ 79587 w 379706"/>
              <a:gd name="connsiteY2" fmla="*/ 57150 h 76230"/>
              <a:gd name="connsiteX3" fmla="*/ 378037 w 379706"/>
              <a:gd name="connsiteY3" fmla="*/ 0 h 76230"/>
              <a:gd name="connsiteX4" fmla="*/ 197062 w 379706"/>
              <a:gd name="connsiteY4" fmla="*/ 57150 h 76230"/>
              <a:gd name="connsiteX5" fmla="*/ 124037 w 379706"/>
              <a:gd name="connsiteY5" fmla="*/ 76200 h 76230"/>
              <a:gd name="connsiteX6" fmla="*/ 3387 w 379706"/>
              <a:gd name="connsiteY6" fmla="*/ 60325 h 7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06" h="76230">
                <a:moveTo>
                  <a:pt x="3387" y="60325"/>
                </a:moveTo>
                <a:cubicBezTo>
                  <a:pt x="27729" y="50271"/>
                  <a:pt x="257387" y="16404"/>
                  <a:pt x="270087" y="15875"/>
                </a:cubicBezTo>
                <a:cubicBezTo>
                  <a:pt x="282787" y="15346"/>
                  <a:pt x="61595" y="59796"/>
                  <a:pt x="79587" y="57150"/>
                </a:cubicBezTo>
                <a:cubicBezTo>
                  <a:pt x="97579" y="54504"/>
                  <a:pt x="358458" y="0"/>
                  <a:pt x="378037" y="0"/>
                </a:cubicBezTo>
                <a:cubicBezTo>
                  <a:pt x="397616" y="0"/>
                  <a:pt x="239395" y="44450"/>
                  <a:pt x="197062" y="57150"/>
                </a:cubicBezTo>
                <a:cubicBezTo>
                  <a:pt x="154729" y="69850"/>
                  <a:pt x="155258" y="75671"/>
                  <a:pt x="124037" y="76200"/>
                </a:cubicBezTo>
                <a:cubicBezTo>
                  <a:pt x="92816" y="76729"/>
                  <a:pt x="-20955" y="70379"/>
                  <a:pt x="3387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1BED783-A735-D43A-C856-0846EAC18A3C}"/>
              </a:ext>
            </a:extLst>
          </p:cNvPr>
          <p:cNvSpPr/>
          <p:nvPr/>
        </p:nvSpPr>
        <p:spPr>
          <a:xfrm>
            <a:off x="3514451" y="3920888"/>
            <a:ext cx="407932" cy="1310945"/>
          </a:xfrm>
          <a:custGeom>
            <a:avLst/>
            <a:gdLst>
              <a:gd name="connsiteX0" fmla="*/ 406674 w 407932"/>
              <a:gd name="connsiteY0" fmla="*/ 3412 h 1310945"/>
              <a:gd name="connsiteX1" fmla="*/ 92349 w 407932"/>
              <a:gd name="connsiteY1" fmla="*/ 489187 h 1310945"/>
              <a:gd name="connsiteX2" fmla="*/ 114574 w 407932"/>
              <a:gd name="connsiteY2" fmla="*/ 489187 h 1310945"/>
              <a:gd name="connsiteX3" fmla="*/ 32024 w 407932"/>
              <a:gd name="connsiteY3" fmla="*/ 816212 h 1310945"/>
              <a:gd name="connsiteX4" fmla="*/ 73299 w 407932"/>
              <a:gd name="connsiteY4" fmla="*/ 740012 h 1310945"/>
              <a:gd name="connsiteX5" fmla="*/ 3449 w 407932"/>
              <a:gd name="connsiteY5" fmla="*/ 1174987 h 1310945"/>
              <a:gd name="connsiteX6" fmla="*/ 16149 w 407932"/>
              <a:gd name="connsiteY6" fmla="*/ 1295637 h 1310945"/>
              <a:gd name="connsiteX7" fmla="*/ 63774 w 407932"/>
              <a:gd name="connsiteY7" fmla="*/ 879712 h 1310945"/>
              <a:gd name="connsiteX8" fmla="*/ 89174 w 407932"/>
              <a:gd name="connsiteY8" fmla="*/ 492362 h 1310945"/>
              <a:gd name="connsiteX9" fmla="*/ 76474 w 407932"/>
              <a:gd name="connsiteY9" fmla="*/ 549512 h 1310945"/>
              <a:gd name="connsiteX10" fmla="*/ 219349 w 407932"/>
              <a:gd name="connsiteY10" fmla="*/ 225662 h 1310945"/>
              <a:gd name="connsiteX11" fmla="*/ 203474 w 407932"/>
              <a:gd name="connsiteY11" fmla="*/ 270112 h 1310945"/>
              <a:gd name="connsiteX12" fmla="*/ 406674 w 407932"/>
              <a:gd name="connsiteY12" fmla="*/ 3412 h 1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932" h="1310945">
                <a:moveTo>
                  <a:pt x="406674" y="3412"/>
                </a:moveTo>
                <a:cubicBezTo>
                  <a:pt x="388153" y="39925"/>
                  <a:pt x="141032" y="408225"/>
                  <a:pt x="92349" y="489187"/>
                </a:cubicBezTo>
                <a:cubicBezTo>
                  <a:pt x="43666" y="570149"/>
                  <a:pt x="124628" y="434683"/>
                  <a:pt x="114574" y="489187"/>
                </a:cubicBezTo>
                <a:cubicBezTo>
                  <a:pt x="104520" y="543691"/>
                  <a:pt x="38903" y="774408"/>
                  <a:pt x="32024" y="816212"/>
                </a:cubicBezTo>
                <a:cubicBezTo>
                  <a:pt x="25145" y="858016"/>
                  <a:pt x="78062" y="680216"/>
                  <a:pt x="73299" y="740012"/>
                </a:cubicBezTo>
                <a:cubicBezTo>
                  <a:pt x="68536" y="799808"/>
                  <a:pt x="12974" y="1082383"/>
                  <a:pt x="3449" y="1174987"/>
                </a:cubicBezTo>
                <a:cubicBezTo>
                  <a:pt x="-6076" y="1267591"/>
                  <a:pt x="6095" y="1344850"/>
                  <a:pt x="16149" y="1295637"/>
                </a:cubicBezTo>
                <a:cubicBezTo>
                  <a:pt x="26203" y="1246425"/>
                  <a:pt x="51603" y="1013591"/>
                  <a:pt x="63774" y="879712"/>
                </a:cubicBezTo>
                <a:cubicBezTo>
                  <a:pt x="75945" y="745833"/>
                  <a:pt x="87057" y="547395"/>
                  <a:pt x="89174" y="492362"/>
                </a:cubicBezTo>
                <a:cubicBezTo>
                  <a:pt x="91291" y="437329"/>
                  <a:pt x="54778" y="593962"/>
                  <a:pt x="76474" y="549512"/>
                </a:cubicBezTo>
                <a:cubicBezTo>
                  <a:pt x="98170" y="505062"/>
                  <a:pt x="198182" y="272229"/>
                  <a:pt x="219349" y="225662"/>
                </a:cubicBezTo>
                <a:cubicBezTo>
                  <a:pt x="240516" y="179095"/>
                  <a:pt x="173312" y="305566"/>
                  <a:pt x="203474" y="270112"/>
                </a:cubicBezTo>
                <a:cubicBezTo>
                  <a:pt x="233636" y="234658"/>
                  <a:pt x="425195" y="-33101"/>
                  <a:pt x="406674" y="3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AF24B33-0E04-BFF0-3266-0260EAB28D7F}"/>
              </a:ext>
            </a:extLst>
          </p:cNvPr>
          <p:cNvSpPr/>
          <p:nvPr/>
        </p:nvSpPr>
        <p:spPr>
          <a:xfrm>
            <a:off x="3519696" y="5226180"/>
            <a:ext cx="136108" cy="927572"/>
          </a:xfrm>
          <a:custGeom>
            <a:avLst/>
            <a:gdLst>
              <a:gd name="connsiteX0" fmla="*/ 33129 w 136108"/>
              <a:gd name="connsiteY0" fmla="*/ 3045 h 927572"/>
              <a:gd name="connsiteX1" fmla="*/ 29954 w 136108"/>
              <a:gd name="connsiteY1" fmla="*/ 209420 h 927572"/>
              <a:gd name="connsiteX2" fmla="*/ 99804 w 136108"/>
              <a:gd name="connsiteY2" fmla="*/ 485645 h 927572"/>
              <a:gd name="connsiteX3" fmla="*/ 64879 w 136108"/>
              <a:gd name="connsiteY3" fmla="*/ 450720 h 927572"/>
              <a:gd name="connsiteX4" fmla="*/ 106154 w 136108"/>
              <a:gd name="connsiteY4" fmla="*/ 577720 h 927572"/>
              <a:gd name="connsiteX5" fmla="*/ 122029 w 136108"/>
              <a:gd name="connsiteY5" fmla="*/ 923795 h 927572"/>
              <a:gd name="connsiteX6" fmla="*/ 128379 w 136108"/>
              <a:gd name="connsiteY6" fmla="*/ 726945 h 927572"/>
              <a:gd name="connsiteX7" fmla="*/ 7729 w 136108"/>
              <a:gd name="connsiteY7" fmla="*/ 203070 h 927572"/>
              <a:gd name="connsiteX8" fmla="*/ 14079 w 136108"/>
              <a:gd name="connsiteY8" fmla="*/ 368170 h 927572"/>
              <a:gd name="connsiteX9" fmla="*/ 33129 w 136108"/>
              <a:gd name="connsiteY9" fmla="*/ 3045 h 92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8" h="927572">
                <a:moveTo>
                  <a:pt x="33129" y="3045"/>
                </a:moveTo>
                <a:cubicBezTo>
                  <a:pt x="35775" y="-23413"/>
                  <a:pt x="18841" y="128987"/>
                  <a:pt x="29954" y="209420"/>
                </a:cubicBezTo>
                <a:cubicBezTo>
                  <a:pt x="41067" y="289853"/>
                  <a:pt x="93983" y="445428"/>
                  <a:pt x="99804" y="485645"/>
                </a:cubicBezTo>
                <a:cubicBezTo>
                  <a:pt x="105625" y="525862"/>
                  <a:pt x="63821" y="435374"/>
                  <a:pt x="64879" y="450720"/>
                </a:cubicBezTo>
                <a:cubicBezTo>
                  <a:pt x="65937" y="466066"/>
                  <a:pt x="96629" y="498874"/>
                  <a:pt x="106154" y="577720"/>
                </a:cubicBezTo>
                <a:cubicBezTo>
                  <a:pt x="115679" y="656566"/>
                  <a:pt x="118325" y="898924"/>
                  <a:pt x="122029" y="923795"/>
                </a:cubicBezTo>
                <a:cubicBezTo>
                  <a:pt x="125733" y="948666"/>
                  <a:pt x="147429" y="847066"/>
                  <a:pt x="128379" y="726945"/>
                </a:cubicBezTo>
                <a:cubicBezTo>
                  <a:pt x="109329" y="606824"/>
                  <a:pt x="26779" y="262866"/>
                  <a:pt x="7729" y="203070"/>
                </a:cubicBezTo>
                <a:cubicBezTo>
                  <a:pt x="-11321" y="143274"/>
                  <a:pt x="10375" y="398862"/>
                  <a:pt x="14079" y="368170"/>
                </a:cubicBezTo>
                <a:cubicBezTo>
                  <a:pt x="17783" y="337478"/>
                  <a:pt x="30483" y="29503"/>
                  <a:pt x="33129" y="3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FD14455-5BAB-B788-8927-E07D6267F995}"/>
              </a:ext>
            </a:extLst>
          </p:cNvPr>
          <p:cNvSpPr/>
          <p:nvPr/>
        </p:nvSpPr>
        <p:spPr>
          <a:xfrm>
            <a:off x="3804077" y="6201957"/>
            <a:ext cx="869322" cy="675012"/>
          </a:xfrm>
          <a:custGeom>
            <a:avLst/>
            <a:gdLst>
              <a:gd name="connsiteX0" fmla="*/ 2748 w 869322"/>
              <a:gd name="connsiteY0" fmla="*/ 1993 h 675012"/>
              <a:gd name="connsiteX1" fmla="*/ 402798 w 869322"/>
              <a:gd name="connsiteY1" fmla="*/ 478243 h 675012"/>
              <a:gd name="connsiteX2" fmla="*/ 405973 w 869322"/>
              <a:gd name="connsiteY2" fmla="*/ 503643 h 675012"/>
              <a:gd name="connsiteX3" fmla="*/ 866348 w 869322"/>
              <a:gd name="connsiteY3" fmla="*/ 671918 h 675012"/>
              <a:gd name="connsiteX4" fmla="*/ 580598 w 869322"/>
              <a:gd name="connsiteY4" fmla="*/ 583018 h 675012"/>
              <a:gd name="connsiteX5" fmla="*/ 123398 w 869322"/>
              <a:gd name="connsiteY5" fmla="*/ 233768 h 675012"/>
              <a:gd name="connsiteX6" fmla="*/ 221823 w 869322"/>
              <a:gd name="connsiteY6" fmla="*/ 306793 h 675012"/>
              <a:gd name="connsiteX7" fmla="*/ 2748 w 869322"/>
              <a:gd name="connsiteY7" fmla="*/ 1993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22" h="675012">
                <a:moveTo>
                  <a:pt x="2748" y="1993"/>
                </a:moveTo>
                <a:cubicBezTo>
                  <a:pt x="32910" y="30568"/>
                  <a:pt x="335594" y="394635"/>
                  <a:pt x="402798" y="478243"/>
                </a:cubicBezTo>
                <a:cubicBezTo>
                  <a:pt x="470002" y="561851"/>
                  <a:pt x="328715" y="471364"/>
                  <a:pt x="405973" y="503643"/>
                </a:cubicBezTo>
                <a:cubicBezTo>
                  <a:pt x="483231" y="535922"/>
                  <a:pt x="837244" y="658689"/>
                  <a:pt x="866348" y="671918"/>
                </a:cubicBezTo>
                <a:cubicBezTo>
                  <a:pt x="895452" y="685147"/>
                  <a:pt x="704423" y="656043"/>
                  <a:pt x="580598" y="583018"/>
                </a:cubicBezTo>
                <a:cubicBezTo>
                  <a:pt x="456773" y="509993"/>
                  <a:pt x="183194" y="279806"/>
                  <a:pt x="123398" y="233768"/>
                </a:cubicBezTo>
                <a:cubicBezTo>
                  <a:pt x="63602" y="187731"/>
                  <a:pt x="243519" y="352831"/>
                  <a:pt x="221823" y="306793"/>
                </a:cubicBezTo>
                <a:cubicBezTo>
                  <a:pt x="200127" y="260756"/>
                  <a:pt x="-27414" y="-26582"/>
                  <a:pt x="2748" y="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118A0B2-7EA8-CDEF-9BF0-265D1701109D}"/>
              </a:ext>
            </a:extLst>
          </p:cNvPr>
          <p:cNvSpPr/>
          <p:nvPr/>
        </p:nvSpPr>
        <p:spPr>
          <a:xfrm>
            <a:off x="4724226" y="6403028"/>
            <a:ext cx="657725" cy="496439"/>
          </a:xfrm>
          <a:custGeom>
            <a:avLst/>
            <a:gdLst>
              <a:gd name="connsiteX0" fmla="*/ 657399 w 657725"/>
              <a:gd name="connsiteY0" fmla="*/ 947 h 496439"/>
              <a:gd name="connsiteX1" fmla="*/ 244649 w 657725"/>
              <a:gd name="connsiteY1" fmla="*/ 400997 h 496439"/>
              <a:gd name="connsiteX2" fmla="*/ 263699 w 657725"/>
              <a:gd name="connsiteY2" fmla="*/ 334322 h 496439"/>
              <a:gd name="connsiteX3" fmla="*/ 174 w 657725"/>
              <a:gd name="connsiteY3" fmla="*/ 496247 h 496439"/>
              <a:gd name="connsiteX4" fmla="*/ 308149 w 657725"/>
              <a:gd name="connsiteY4" fmla="*/ 296222 h 496439"/>
              <a:gd name="connsiteX5" fmla="*/ 657399 w 657725"/>
              <a:gd name="connsiteY5" fmla="*/ 947 h 4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725" h="496439">
                <a:moveTo>
                  <a:pt x="657399" y="947"/>
                </a:moveTo>
                <a:cubicBezTo>
                  <a:pt x="646816" y="18410"/>
                  <a:pt x="310266" y="345435"/>
                  <a:pt x="244649" y="400997"/>
                </a:cubicBezTo>
                <a:cubicBezTo>
                  <a:pt x="179032" y="456560"/>
                  <a:pt x="304445" y="318447"/>
                  <a:pt x="263699" y="334322"/>
                </a:cubicBezTo>
                <a:cubicBezTo>
                  <a:pt x="222953" y="350197"/>
                  <a:pt x="-7234" y="502597"/>
                  <a:pt x="174" y="496247"/>
                </a:cubicBezTo>
                <a:cubicBezTo>
                  <a:pt x="7582" y="489897"/>
                  <a:pt x="197553" y="380359"/>
                  <a:pt x="308149" y="296222"/>
                </a:cubicBezTo>
                <a:cubicBezTo>
                  <a:pt x="418745" y="212085"/>
                  <a:pt x="667982" y="-16516"/>
                  <a:pt x="657399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76CDF1B-EB4B-0C04-7DD3-7BE175B3BB0A}"/>
              </a:ext>
            </a:extLst>
          </p:cNvPr>
          <p:cNvSpPr/>
          <p:nvPr/>
        </p:nvSpPr>
        <p:spPr>
          <a:xfrm>
            <a:off x="5483174" y="5546584"/>
            <a:ext cx="530612" cy="857542"/>
          </a:xfrm>
          <a:custGeom>
            <a:avLst/>
            <a:gdLst>
              <a:gd name="connsiteX0" fmla="*/ 530276 w 530612"/>
              <a:gd name="connsiteY0" fmla="*/ 141 h 857542"/>
              <a:gd name="connsiteX1" fmla="*/ 396926 w 530612"/>
              <a:gd name="connsiteY1" fmla="*/ 381141 h 857542"/>
              <a:gd name="connsiteX2" fmla="*/ 387401 w 530612"/>
              <a:gd name="connsiteY2" fmla="*/ 368441 h 857542"/>
              <a:gd name="connsiteX3" fmla="*/ 177851 w 530612"/>
              <a:gd name="connsiteY3" fmla="*/ 651016 h 857542"/>
              <a:gd name="connsiteX4" fmla="*/ 292151 w 530612"/>
              <a:gd name="connsiteY4" fmla="*/ 508141 h 857542"/>
              <a:gd name="connsiteX5" fmla="*/ 51 w 530612"/>
              <a:gd name="connsiteY5" fmla="*/ 857391 h 857542"/>
              <a:gd name="connsiteX6" fmla="*/ 269926 w 530612"/>
              <a:gd name="connsiteY6" fmla="*/ 549416 h 857542"/>
              <a:gd name="connsiteX7" fmla="*/ 463601 w 530612"/>
              <a:gd name="connsiteY7" fmla="*/ 343041 h 857542"/>
              <a:gd name="connsiteX8" fmla="*/ 352476 w 530612"/>
              <a:gd name="connsiteY8" fmla="*/ 428766 h 857542"/>
              <a:gd name="connsiteX9" fmla="*/ 530276 w 530612"/>
              <a:gd name="connsiteY9" fmla="*/ 141 h 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612" h="857542">
                <a:moveTo>
                  <a:pt x="530276" y="141"/>
                </a:moveTo>
                <a:cubicBezTo>
                  <a:pt x="537684" y="-7797"/>
                  <a:pt x="420738" y="319758"/>
                  <a:pt x="396926" y="381141"/>
                </a:cubicBezTo>
                <a:cubicBezTo>
                  <a:pt x="373114" y="442524"/>
                  <a:pt x="423913" y="323462"/>
                  <a:pt x="387401" y="368441"/>
                </a:cubicBezTo>
                <a:cubicBezTo>
                  <a:pt x="350888" y="413420"/>
                  <a:pt x="193726" y="627733"/>
                  <a:pt x="177851" y="651016"/>
                </a:cubicBezTo>
                <a:cubicBezTo>
                  <a:pt x="161976" y="674299"/>
                  <a:pt x="321784" y="473745"/>
                  <a:pt x="292151" y="508141"/>
                </a:cubicBezTo>
                <a:cubicBezTo>
                  <a:pt x="262518" y="542537"/>
                  <a:pt x="3755" y="850512"/>
                  <a:pt x="51" y="857391"/>
                </a:cubicBezTo>
                <a:cubicBezTo>
                  <a:pt x="-3653" y="864270"/>
                  <a:pt x="192668" y="635141"/>
                  <a:pt x="269926" y="549416"/>
                </a:cubicBezTo>
                <a:cubicBezTo>
                  <a:pt x="347184" y="463691"/>
                  <a:pt x="449843" y="363149"/>
                  <a:pt x="463601" y="343041"/>
                </a:cubicBezTo>
                <a:cubicBezTo>
                  <a:pt x="477359" y="322933"/>
                  <a:pt x="341363" y="479566"/>
                  <a:pt x="352476" y="428766"/>
                </a:cubicBezTo>
                <a:cubicBezTo>
                  <a:pt x="363588" y="377966"/>
                  <a:pt x="522868" y="8079"/>
                  <a:pt x="530276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E05569-7B0B-6DA6-7654-1E975E5EF476}"/>
              </a:ext>
            </a:extLst>
          </p:cNvPr>
          <p:cNvSpPr/>
          <p:nvPr/>
        </p:nvSpPr>
        <p:spPr>
          <a:xfrm>
            <a:off x="6022319" y="5086241"/>
            <a:ext cx="121338" cy="426317"/>
          </a:xfrm>
          <a:custGeom>
            <a:avLst/>
            <a:gdLst>
              <a:gd name="connsiteX0" fmla="*/ 13356 w 121338"/>
              <a:gd name="connsiteY0" fmla="*/ 3284 h 426317"/>
              <a:gd name="connsiteX1" fmla="*/ 70506 w 121338"/>
              <a:gd name="connsiteY1" fmla="*/ 177909 h 426317"/>
              <a:gd name="connsiteX2" fmla="*/ 656 w 121338"/>
              <a:gd name="connsiteY2" fmla="*/ 425559 h 426317"/>
              <a:gd name="connsiteX3" fmla="*/ 121306 w 121338"/>
              <a:gd name="connsiteY3" fmla="*/ 92184 h 426317"/>
              <a:gd name="connsiteX4" fmla="*/ 13356 w 121338"/>
              <a:gd name="connsiteY4" fmla="*/ 3284 h 42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38" h="426317">
                <a:moveTo>
                  <a:pt x="13356" y="3284"/>
                </a:moveTo>
                <a:cubicBezTo>
                  <a:pt x="4889" y="17572"/>
                  <a:pt x="72623" y="107530"/>
                  <a:pt x="70506" y="177909"/>
                </a:cubicBezTo>
                <a:cubicBezTo>
                  <a:pt x="68389" y="248288"/>
                  <a:pt x="-7811" y="439847"/>
                  <a:pt x="656" y="425559"/>
                </a:cubicBezTo>
                <a:cubicBezTo>
                  <a:pt x="9123" y="411271"/>
                  <a:pt x="119189" y="162563"/>
                  <a:pt x="121306" y="92184"/>
                </a:cubicBezTo>
                <a:cubicBezTo>
                  <a:pt x="123423" y="21805"/>
                  <a:pt x="21823" y="-11004"/>
                  <a:pt x="13356" y="3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26D8E10-5AD0-B7B8-E0FD-68A551B4120F}"/>
              </a:ext>
            </a:extLst>
          </p:cNvPr>
          <p:cNvSpPr/>
          <p:nvPr/>
        </p:nvSpPr>
        <p:spPr>
          <a:xfrm>
            <a:off x="6086444" y="4362155"/>
            <a:ext cx="175571" cy="921258"/>
          </a:xfrm>
          <a:custGeom>
            <a:avLst/>
            <a:gdLst>
              <a:gd name="connsiteX0" fmla="*/ 31 w 175571"/>
              <a:gd name="connsiteY0" fmla="*/ 295 h 921258"/>
              <a:gd name="connsiteX1" fmla="*/ 111156 w 175571"/>
              <a:gd name="connsiteY1" fmla="*/ 327320 h 921258"/>
              <a:gd name="connsiteX2" fmla="*/ 41306 w 175571"/>
              <a:gd name="connsiteY2" fmla="*/ 527345 h 921258"/>
              <a:gd name="connsiteX3" fmla="*/ 79406 w 175571"/>
              <a:gd name="connsiteY3" fmla="*/ 416220 h 921258"/>
              <a:gd name="connsiteX4" fmla="*/ 44481 w 175571"/>
              <a:gd name="connsiteY4" fmla="*/ 908345 h 921258"/>
              <a:gd name="connsiteX5" fmla="*/ 82581 w 175571"/>
              <a:gd name="connsiteY5" fmla="*/ 727370 h 921258"/>
              <a:gd name="connsiteX6" fmla="*/ 174656 w 175571"/>
              <a:gd name="connsiteY6" fmla="*/ 190795 h 921258"/>
              <a:gd name="connsiteX7" fmla="*/ 123856 w 175571"/>
              <a:gd name="connsiteY7" fmla="*/ 387645 h 921258"/>
              <a:gd name="connsiteX8" fmla="*/ 31 w 175571"/>
              <a:gd name="connsiteY8" fmla="*/ 295 h 92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71" h="921258">
                <a:moveTo>
                  <a:pt x="31" y="295"/>
                </a:moveTo>
                <a:cubicBezTo>
                  <a:pt x="-2086" y="-9759"/>
                  <a:pt x="104277" y="239478"/>
                  <a:pt x="111156" y="327320"/>
                </a:cubicBezTo>
                <a:cubicBezTo>
                  <a:pt x="118035" y="415162"/>
                  <a:pt x="46598" y="512528"/>
                  <a:pt x="41306" y="527345"/>
                </a:cubicBezTo>
                <a:cubicBezTo>
                  <a:pt x="36014" y="542162"/>
                  <a:pt x="78877" y="352720"/>
                  <a:pt x="79406" y="416220"/>
                </a:cubicBezTo>
                <a:cubicBezTo>
                  <a:pt x="79935" y="479720"/>
                  <a:pt x="43952" y="856487"/>
                  <a:pt x="44481" y="908345"/>
                </a:cubicBezTo>
                <a:cubicBezTo>
                  <a:pt x="45010" y="960203"/>
                  <a:pt x="60885" y="846962"/>
                  <a:pt x="82581" y="727370"/>
                </a:cubicBezTo>
                <a:cubicBezTo>
                  <a:pt x="104277" y="607778"/>
                  <a:pt x="167777" y="247416"/>
                  <a:pt x="174656" y="190795"/>
                </a:cubicBezTo>
                <a:cubicBezTo>
                  <a:pt x="181535" y="134174"/>
                  <a:pt x="148198" y="415162"/>
                  <a:pt x="123856" y="387645"/>
                </a:cubicBezTo>
                <a:cubicBezTo>
                  <a:pt x="99514" y="360128"/>
                  <a:pt x="2148" y="10349"/>
                  <a:pt x="31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46446A0-A537-BFFC-1D04-092F33D89952}"/>
              </a:ext>
            </a:extLst>
          </p:cNvPr>
          <p:cNvSpPr/>
          <p:nvPr/>
        </p:nvSpPr>
        <p:spPr>
          <a:xfrm>
            <a:off x="3886785" y="4474930"/>
            <a:ext cx="739600" cy="164018"/>
          </a:xfrm>
          <a:custGeom>
            <a:avLst/>
            <a:gdLst>
              <a:gd name="connsiteX0" fmla="*/ 459 w 739600"/>
              <a:gd name="connsiteY0" fmla="*/ 1037 h 164018"/>
              <a:gd name="connsiteX1" fmla="*/ 514026 w 739600"/>
              <a:gd name="connsiteY1" fmla="*/ 67843 h 164018"/>
              <a:gd name="connsiteX2" fmla="*/ 372064 w 739600"/>
              <a:gd name="connsiteY2" fmla="*/ 63667 h 164018"/>
              <a:gd name="connsiteX3" fmla="*/ 731144 w 739600"/>
              <a:gd name="connsiteY3" fmla="*/ 163875 h 164018"/>
              <a:gd name="connsiteX4" fmla="*/ 610059 w 739600"/>
              <a:gd name="connsiteY4" fmla="*/ 84544 h 164018"/>
              <a:gd name="connsiteX5" fmla="*/ 426344 w 739600"/>
              <a:gd name="connsiteY5" fmla="*/ 30265 h 164018"/>
              <a:gd name="connsiteX6" fmla="*/ 459 w 739600"/>
              <a:gd name="connsiteY6" fmla="*/ 1037 h 1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00" h="164018">
                <a:moveTo>
                  <a:pt x="459" y="1037"/>
                </a:moveTo>
                <a:cubicBezTo>
                  <a:pt x="15073" y="7300"/>
                  <a:pt x="452092" y="57405"/>
                  <a:pt x="514026" y="67843"/>
                </a:cubicBezTo>
                <a:cubicBezTo>
                  <a:pt x="575960" y="78281"/>
                  <a:pt x="335878" y="47662"/>
                  <a:pt x="372064" y="63667"/>
                </a:cubicBezTo>
                <a:cubicBezTo>
                  <a:pt x="408250" y="79672"/>
                  <a:pt x="691478" y="160396"/>
                  <a:pt x="731144" y="163875"/>
                </a:cubicBezTo>
                <a:cubicBezTo>
                  <a:pt x="770810" y="167354"/>
                  <a:pt x="660859" y="106812"/>
                  <a:pt x="610059" y="84544"/>
                </a:cubicBezTo>
                <a:cubicBezTo>
                  <a:pt x="559259" y="62276"/>
                  <a:pt x="528640" y="42095"/>
                  <a:pt x="426344" y="30265"/>
                </a:cubicBezTo>
                <a:cubicBezTo>
                  <a:pt x="324048" y="18435"/>
                  <a:pt x="-14155" y="-5226"/>
                  <a:pt x="459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0722C62-074C-7D54-EB9A-A39F1080BF39}"/>
              </a:ext>
            </a:extLst>
          </p:cNvPr>
          <p:cNvSpPr/>
          <p:nvPr/>
        </p:nvSpPr>
        <p:spPr>
          <a:xfrm>
            <a:off x="5333898" y="4775635"/>
            <a:ext cx="549160" cy="169440"/>
          </a:xfrm>
          <a:custGeom>
            <a:avLst/>
            <a:gdLst>
              <a:gd name="connsiteX0" fmla="*/ 244360 w 549160"/>
              <a:gd name="connsiteY0" fmla="*/ 957 h 169440"/>
              <a:gd name="connsiteX1" fmla="*/ 64820 w 549160"/>
              <a:gd name="connsiteY1" fmla="*/ 84464 h 169440"/>
              <a:gd name="connsiteX2" fmla="*/ 327866 w 549160"/>
              <a:gd name="connsiteY2" fmla="*/ 122042 h 169440"/>
              <a:gd name="connsiteX3" fmla="*/ 148327 w 549160"/>
              <a:gd name="connsiteY3" fmla="*/ 117866 h 169440"/>
              <a:gd name="connsiteX4" fmla="*/ 407198 w 549160"/>
              <a:gd name="connsiteY4" fmla="*/ 138743 h 169440"/>
              <a:gd name="connsiteX5" fmla="*/ 549160 w 549160"/>
              <a:gd name="connsiteY5" fmla="*/ 151269 h 169440"/>
              <a:gd name="connsiteX6" fmla="*/ 407198 w 549160"/>
              <a:gd name="connsiteY6" fmla="*/ 167970 h 169440"/>
              <a:gd name="connsiteX7" fmla="*/ 160853 w 549160"/>
              <a:gd name="connsiteY7" fmla="*/ 159620 h 169440"/>
              <a:gd name="connsiteX8" fmla="*/ 2190 w 549160"/>
              <a:gd name="connsiteY8" fmla="*/ 88639 h 169440"/>
              <a:gd name="connsiteX9" fmla="*/ 77346 w 549160"/>
              <a:gd name="connsiteY9" fmla="*/ 42710 h 169440"/>
              <a:gd name="connsiteX10" fmla="*/ 244360 w 549160"/>
              <a:gd name="connsiteY10" fmla="*/ 957 h 1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160" h="169440">
                <a:moveTo>
                  <a:pt x="244360" y="957"/>
                </a:moveTo>
                <a:cubicBezTo>
                  <a:pt x="242272" y="7916"/>
                  <a:pt x="50902" y="64283"/>
                  <a:pt x="64820" y="84464"/>
                </a:cubicBezTo>
                <a:cubicBezTo>
                  <a:pt x="78738" y="104645"/>
                  <a:pt x="313948" y="116475"/>
                  <a:pt x="327866" y="122042"/>
                </a:cubicBezTo>
                <a:cubicBezTo>
                  <a:pt x="341784" y="127609"/>
                  <a:pt x="135105" y="115082"/>
                  <a:pt x="148327" y="117866"/>
                </a:cubicBezTo>
                <a:cubicBezTo>
                  <a:pt x="161549" y="120650"/>
                  <a:pt x="407198" y="138743"/>
                  <a:pt x="407198" y="138743"/>
                </a:cubicBezTo>
                <a:cubicBezTo>
                  <a:pt x="474004" y="144310"/>
                  <a:pt x="549160" y="146398"/>
                  <a:pt x="549160" y="151269"/>
                </a:cubicBezTo>
                <a:cubicBezTo>
                  <a:pt x="549160" y="156140"/>
                  <a:pt x="471916" y="166578"/>
                  <a:pt x="407198" y="167970"/>
                </a:cubicBezTo>
                <a:cubicBezTo>
                  <a:pt x="342480" y="169362"/>
                  <a:pt x="228354" y="172842"/>
                  <a:pt x="160853" y="159620"/>
                </a:cubicBezTo>
                <a:cubicBezTo>
                  <a:pt x="93352" y="146398"/>
                  <a:pt x="16108" y="108124"/>
                  <a:pt x="2190" y="88639"/>
                </a:cubicBezTo>
                <a:cubicBezTo>
                  <a:pt x="-11728" y="69154"/>
                  <a:pt x="43943" y="58715"/>
                  <a:pt x="77346" y="42710"/>
                </a:cubicBezTo>
                <a:cubicBezTo>
                  <a:pt x="110749" y="26705"/>
                  <a:pt x="246448" y="-6002"/>
                  <a:pt x="244360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95127E7-FE2D-294A-E146-218A0524BBCF}"/>
              </a:ext>
            </a:extLst>
          </p:cNvPr>
          <p:cNvSpPr/>
          <p:nvPr/>
        </p:nvSpPr>
        <p:spPr>
          <a:xfrm>
            <a:off x="3723974" y="4922579"/>
            <a:ext cx="578435" cy="409676"/>
          </a:xfrm>
          <a:custGeom>
            <a:avLst/>
            <a:gdLst>
              <a:gd name="connsiteX0" fmla="*/ 576629 w 578435"/>
              <a:gd name="connsiteY0" fmla="*/ 150 h 409676"/>
              <a:gd name="connsiteX1" fmla="*/ 401264 w 578435"/>
              <a:gd name="connsiteY1" fmla="*/ 213092 h 409676"/>
              <a:gd name="connsiteX2" fmla="*/ 38010 w 578435"/>
              <a:gd name="connsiteY2" fmla="*/ 409333 h 409676"/>
              <a:gd name="connsiteX3" fmla="*/ 230075 w 578435"/>
              <a:gd name="connsiteY3" fmla="*/ 263196 h 409676"/>
              <a:gd name="connsiteX4" fmla="*/ 431 w 578435"/>
              <a:gd name="connsiteY4" fmla="*/ 363405 h 409676"/>
              <a:gd name="connsiteX5" fmla="*/ 301056 w 578435"/>
              <a:gd name="connsiteY5" fmla="*/ 246495 h 409676"/>
              <a:gd name="connsiteX6" fmla="*/ 576629 w 578435"/>
              <a:gd name="connsiteY6" fmla="*/ 150 h 4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435" h="409676">
                <a:moveTo>
                  <a:pt x="576629" y="150"/>
                </a:moveTo>
                <a:cubicBezTo>
                  <a:pt x="593330" y="-5417"/>
                  <a:pt x="491034" y="144895"/>
                  <a:pt x="401264" y="213092"/>
                </a:cubicBezTo>
                <a:cubicBezTo>
                  <a:pt x="311494" y="281289"/>
                  <a:pt x="66541" y="400982"/>
                  <a:pt x="38010" y="409333"/>
                </a:cubicBezTo>
                <a:cubicBezTo>
                  <a:pt x="9479" y="417684"/>
                  <a:pt x="236338" y="270851"/>
                  <a:pt x="230075" y="263196"/>
                </a:cubicBezTo>
                <a:cubicBezTo>
                  <a:pt x="223812" y="255541"/>
                  <a:pt x="-11399" y="366189"/>
                  <a:pt x="431" y="363405"/>
                </a:cubicBezTo>
                <a:cubicBezTo>
                  <a:pt x="12261" y="360621"/>
                  <a:pt x="207807" y="300775"/>
                  <a:pt x="301056" y="246495"/>
                </a:cubicBezTo>
                <a:cubicBezTo>
                  <a:pt x="394305" y="192215"/>
                  <a:pt x="559928" y="5717"/>
                  <a:pt x="57662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A719946-C128-85C0-18D3-33355B294CB0}"/>
              </a:ext>
            </a:extLst>
          </p:cNvPr>
          <p:cNvSpPr/>
          <p:nvPr/>
        </p:nvSpPr>
        <p:spPr>
          <a:xfrm>
            <a:off x="5390639" y="5215413"/>
            <a:ext cx="438154" cy="463165"/>
          </a:xfrm>
          <a:custGeom>
            <a:avLst/>
            <a:gdLst>
              <a:gd name="connsiteX0" fmla="*/ 66534 w 438154"/>
              <a:gd name="connsiteY0" fmla="*/ 66395 h 463165"/>
              <a:gd name="connsiteX1" fmla="*/ 287827 w 438154"/>
              <a:gd name="connsiteY1" fmla="*/ 350319 h 463165"/>
              <a:gd name="connsiteX2" fmla="*/ 321229 w 438154"/>
              <a:gd name="connsiteY2" fmla="*/ 463053 h 463165"/>
              <a:gd name="connsiteX3" fmla="*/ 342106 w 438154"/>
              <a:gd name="connsiteY3" fmla="*/ 333617 h 463165"/>
              <a:gd name="connsiteX4" fmla="*/ 438139 w 438154"/>
              <a:gd name="connsiteY4" fmla="*/ 145727 h 463165"/>
              <a:gd name="connsiteX5" fmla="*/ 346282 w 438154"/>
              <a:gd name="connsiteY5" fmla="*/ 312740 h 463165"/>
              <a:gd name="connsiteX6" fmla="*/ 20605 w 438154"/>
              <a:gd name="connsiteY6" fmla="*/ 20466 h 463165"/>
              <a:gd name="connsiteX7" fmla="*/ 66534 w 438154"/>
              <a:gd name="connsiteY7" fmla="*/ 66395 h 4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4" h="463165">
                <a:moveTo>
                  <a:pt x="66534" y="66395"/>
                </a:moveTo>
                <a:cubicBezTo>
                  <a:pt x="111071" y="121370"/>
                  <a:pt x="245378" y="284209"/>
                  <a:pt x="287827" y="350319"/>
                </a:cubicBezTo>
                <a:cubicBezTo>
                  <a:pt x="330276" y="416429"/>
                  <a:pt x="312183" y="465837"/>
                  <a:pt x="321229" y="463053"/>
                </a:cubicBezTo>
                <a:cubicBezTo>
                  <a:pt x="330275" y="460269"/>
                  <a:pt x="322621" y="386505"/>
                  <a:pt x="342106" y="333617"/>
                </a:cubicBezTo>
                <a:cubicBezTo>
                  <a:pt x="361591" y="280729"/>
                  <a:pt x="437443" y="149206"/>
                  <a:pt x="438139" y="145727"/>
                </a:cubicBezTo>
                <a:cubicBezTo>
                  <a:pt x="438835" y="142248"/>
                  <a:pt x="415871" y="333617"/>
                  <a:pt x="346282" y="312740"/>
                </a:cubicBezTo>
                <a:cubicBezTo>
                  <a:pt x="276693" y="291863"/>
                  <a:pt x="70709" y="65699"/>
                  <a:pt x="20605" y="20466"/>
                </a:cubicBezTo>
                <a:cubicBezTo>
                  <a:pt x="-29499" y="-24767"/>
                  <a:pt x="21997" y="11420"/>
                  <a:pt x="66534" y="6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3B4D218-E377-34D9-AF60-61F723880EBF}"/>
              </a:ext>
            </a:extLst>
          </p:cNvPr>
          <p:cNvSpPr/>
          <p:nvPr/>
        </p:nvSpPr>
        <p:spPr>
          <a:xfrm>
            <a:off x="4051202" y="6196899"/>
            <a:ext cx="779357" cy="522885"/>
          </a:xfrm>
          <a:custGeom>
            <a:avLst/>
            <a:gdLst>
              <a:gd name="connsiteX0" fmla="*/ 3056 w 779357"/>
              <a:gd name="connsiteY0" fmla="*/ 3485 h 522885"/>
              <a:gd name="connsiteX1" fmla="*/ 395538 w 779357"/>
              <a:gd name="connsiteY1" fmla="*/ 370915 h 522885"/>
              <a:gd name="connsiteX2" fmla="*/ 316206 w 779357"/>
              <a:gd name="connsiteY2" fmla="*/ 362564 h 522885"/>
              <a:gd name="connsiteX3" fmla="*/ 771319 w 779357"/>
              <a:gd name="connsiteY3" fmla="*/ 517052 h 522885"/>
              <a:gd name="connsiteX4" fmla="*/ 570902 w 779357"/>
              <a:gd name="connsiteY4" fmla="*/ 462772 h 522885"/>
              <a:gd name="connsiteX5" fmla="*/ 119965 w 779357"/>
              <a:gd name="connsiteY5" fmla="*/ 208076 h 522885"/>
              <a:gd name="connsiteX6" fmla="*/ 207647 w 779357"/>
              <a:gd name="connsiteY6" fmla="*/ 187200 h 522885"/>
              <a:gd name="connsiteX7" fmla="*/ 3056 w 779357"/>
              <a:gd name="connsiteY7" fmla="*/ 3485 h 5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357" h="522885">
                <a:moveTo>
                  <a:pt x="3056" y="3485"/>
                </a:moveTo>
                <a:cubicBezTo>
                  <a:pt x="34371" y="34104"/>
                  <a:pt x="343346" y="311069"/>
                  <a:pt x="395538" y="370915"/>
                </a:cubicBezTo>
                <a:cubicBezTo>
                  <a:pt x="447730" y="430761"/>
                  <a:pt x="253576" y="338208"/>
                  <a:pt x="316206" y="362564"/>
                </a:cubicBezTo>
                <a:cubicBezTo>
                  <a:pt x="378836" y="386920"/>
                  <a:pt x="728870" y="500351"/>
                  <a:pt x="771319" y="517052"/>
                </a:cubicBezTo>
                <a:cubicBezTo>
                  <a:pt x="813768" y="533753"/>
                  <a:pt x="679461" y="514268"/>
                  <a:pt x="570902" y="462772"/>
                </a:cubicBezTo>
                <a:cubicBezTo>
                  <a:pt x="462343" y="411276"/>
                  <a:pt x="180507" y="254005"/>
                  <a:pt x="119965" y="208076"/>
                </a:cubicBezTo>
                <a:cubicBezTo>
                  <a:pt x="59423" y="162147"/>
                  <a:pt x="224348" y="221298"/>
                  <a:pt x="207647" y="187200"/>
                </a:cubicBezTo>
                <a:cubicBezTo>
                  <a:pt x="190946" y="153102"/>
                  <a:pt x="-28259" y="-27134"/>
                  <a:pt x="3056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970A725-780A-F11C-B66B-232FDF8EF5B7}"/>
              </a:ext>
            </a:extLst>
          </p:cNvPr>
          <p:cNvSpPr/>
          <p:nvPr/>
        </p:nvSpPr>
        <p:spPr>
          <a:xfrm>
            <a:off x="4164538" y="2146124"/>
            <a:ext cx="2048398" cy="2047620"/>
          </a:xfrm>
          <a:custGeom>
            <a:avLst/>
            <a:gdLst>
              <a:gd name="connsiteX0" fmla="*/ 2454 w 2048398"/>
              <a:gd name="connsiteY0" fmla="*/ 2 h 2047620"/>
              <a:gd name="connsiteX1" fmla="*/ 695561 w 2048398"/>
              <a:gd name="connsiteY1" fmla="*/ 288101 h 2047620"/>
              <a:gd name="connsiteX2" fmla="*/ 941906 w 2048398"/>
              <a:gd name="connsiteY2" fmla="*/ 939454 h 2047620"/>
              <a:gd name="connsiteX3" fmla="*/ 1493051 w 2048398"/>
              <a:gd name="connsiteY3" fmla="*/ 1494775 h 2047620"/>
              <a:gd name="connsiteX4" fmla="*/ 1309336 w 2048398"/>
              <a:gd name="connsiteY4" fmla="*/ 1594983 h 2047620"/>
              <a:gd name="connsiteX5" fmla="*/ 2044196 w 2048398"/>
              <a:gd name="connsiteY5" fmla="*/ 2045920 h 2047620"/>
              <a:gd name="connsiteX6" fmla="*/ 1572383 w 2048398"/>
              <a:gd name="connsiteY6" fmla="*/ 1707717 h 2047620"/>
              <a:gd name="connsiteX7" fmla="*/ 804120 w 2048398"/>
              <a:gd name="connsiteY7" fmla="*/ 734862 h 2047620"/>
              <a:gd name="connsiteX8" fmla="*/ 478443 w 2048398"/>
              <a:gd name="connsiteY8" fmla="*/ 292276 h 2047620"/>
              <a:gd name="connsiteX9" fmla="*/ 2454 w 2048398"/>
              <a:gd name="connsiteY9" fmla="*/ 2 h 20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398" h="2047620">
                <a:moveTo>
                  <a:pt x="2454" y="2"/>
                </a:moveTo>
                <a:cubicBezTo>
                  <a:pt x="38640" y="-694"/>
                  <a:pt x="538986" y="131526"/>
                  <a:pt x="695561" y="288101"/>
                </a:cubicBezTo>
                <a:cubicBezTo>
                  <a:pt x="852136" y="444676"/>
                  <a:pt x="808991" y="738342"/>
                  <a:pt x="941906" y="939454"/>
                </a:cubicBezTo>
                <a:cubicBezTo>
                  <a:pt x="1074821" y="1140566"/>
                  <a:pt x="1431813" y="1385520"/>
                  <a:pt x="1493051" y="1494775"/>
                </a:cubicBezTo>
                <a:cubicBezTo>
                  <a:pt x="1554289" y="1604030"/>
                  <a:pt x="1217479" y="1503126"/>
                  <a:pt x="1309336" y="1594983"/>
                </a:cubicBezTo>
                <a:cubicBezTo>
                  <a:pt x="1401193" y="1686840"/>
                  <a:pt x="2000355" y="2027131"/>
                  <a:pt x="2044196" y="2045920"/>
                </a:cubicBezTo>
                <a:cubicBezTo>
                  <a:pt x="2088037" y="2064709"/>
                  <a:pt x="1779062" y="1926227"/>
                  <a:pt x="1572383" y="1707717"/>
                </a:cubicBezTo>
                <a:cubicBezTo>
                  <a:pt x="1365704" y="1489207"/>
                  <a:pt x="986443" y="970769"/>
                  <a:pt x="804120" y="734862"/>
                </a:cubicBezTo>
                <a:cubicBezTo>
                  <a:pt x="621797" y="498955"/>
                  <a:pt x="616925" y="414057"/>
                  <a:pt x="478443" y="292276"/>
                </a:cubicBezTo>
                <a:cubicBezTo>
                  <a:pt x="339961" y="170495"/>
                  <a:pt x="-33732" y="698"/>
                  <a:pt x="245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986B533-A1F3-910C-2AC8-D4572A4902EF}"/>
              </a:ext>
            </a:extLst>
          </p:cNvPr>
          <p:cNvSpPr/>
          <p:nvPr/>
        </p:nvSpPr>
        <p:spPr>
          <a:xfrm>
            <a:off x="3298651" y="2240468"/>
            <a:ext cx="922754" cy="1056418"/>
          </a:xfrm>
          <a:custGeom>
            <a:avLst/>
            <a:gdLst>
              <a:gd name="connsiteX0" fmla="*/ 738905 w 922754"/>
              <a:gd name="connsiteY0" fmla="*/ 64321 h 1056418"/>
              <a:gd name="connsiteX1" fmla="*/ 120954 w 922754"/>
              <a:gd name="connsiteY1" fmla="*/ 319017 h 1056418"/>
              <a:gd name="connsiteX2" fmla="*/ 4045 w 922754"/>
              <a:gd name="connsiteY2" fmla="*/ 1049702 h 1056418"/>
              <a:gd name="connsiteX3" fmla="*/ 33272 w 922754"/>
              <a:gd name="connsiteY3" fmla="*/ 644694 h 1056418"/>
              <a:gd name="connsiteX4" fmla="*/ 95902 w 922754"/>
              <a:gd name="connsiteY4" fmla="*/ 18392 h 1056418"/>
              <a:gd name="connsiteX5" fmla="*/ 116779 w 922754"/>
              <a:gd name="connsiteY5" fmla="*/ 156179 h 1056418"/>
              <a:gd name="connsiteX6" fmla="*/ 885042 w 922754"/>
              <a:gd name="connsiteY6" fmla="*/ 43444 h 1056418"/>
              <a:gd name="connsiteX7" fmla="*/ 738905 w 922754"/>
              <a:gd name="connsiteY7" fmla="*/ 64321 h 10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54" h="1056418">
                <a:moveTo>
                  <a:pt x="738905" y="64321"/>
                </a:moveTo>
                <a:cubicBezTo>
                  <a:pt x="611557" y="110250"/>
                  <a:pt x="243431" y="154787"/>
                  <a:pt x="120954" y="319017"/>
                </a:cubicBezTo>
                <a:cubicBezTo>
                  <a:pt x="-1523" y="483247"/>
                  <a:pt x="18659" y="995423"/>
                  <a:pt x="4045" y="1049702"/>
                </a:cubicBezTo>
                <a:cubicBezTo>
                  <a:pt x="-10569" y="1103981"/>
                  <a:pt x="17963" y="816579"/>
                  <a:pt x="33272" y="644694"/>
                </a:cubicBezTo>
                <a:cubicBezTo>
                  <a:pt x="48581" y="472809"/>
                  <a:pt x="81984" y="99811"/>
                  <a:pt x="95902" y="18392"/>
                </a:cubicBezTo>
                <a:cubicBezTo>
                  <a:pt x="109820" y="-63027"/>
                  <a:pt x="-14744" y="152004"/>
                  <a:pt x="116779" y="156179"/>
                </a:cubicBezTo>
                <a:cubicBezTo>
                  <a:pt x="248302" y="160354"/>
                  <a:pt x="784138" y="57362"/>
                  <a:pt x="885042" y="43444"/>
                </a:cubicBezTo>
                <a:cubicBezTo>
                  <a:pt x="985946" y="29526"/>
                  <a:pt x="866253" y="18392"/>
                  <a:pt x="738905" y="6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D5A56F3-D65D-5ABB-4882-9441A71C27E3}"/>
              </a:ext>
            </a:extLst>
          </p:cNvPr>
          <p:cNvSpPr/>
          <p:nvPr/>
        </p:nvSpPr>
        <p:spPr>
          <a:xfrm>
            <a:off x="3799444" y="3008407"/>
            <a:ext cx="2130075" cy="1342622"/>
          </a:xfrm>
          <a:custGeom>
            <a:avLst/>
            <a:gdLst>
              <a:gd name="connsiteX0" fmla="*/ 33520 w 2130075"/>
              <a:gd name="connsiteY0" fmla="*/ 47944 h 1342622"/>
              <a:gd name="connsiteX1" fmla="*/ 1277772 w 2130075"/>
              <a:gd name="connsiteY1" fmla="*/ 736875 h 1342622"/>
              <a:gd name="connsiteX2" fmla="*/ 935394 w 2130075"/>
              <a:gd name="connsiteY2" fmla="*/ 807856 h 1342622"/>
              <a:gd name="connsiteX3" fmla="*/ 2125367 w 2130075"/>
              <a:gd name="connsiteY3" fmla="*/ 1342300 h 1342622"/>
              <a:gd name="connsiteX4" fmla="*/ 1315351 w 2130075"/>
              <a:gd name="connsiteY4" fmla="*/ 874661 h 1342622"/>
              <a:gd name="connsiteX5" fmla="*/ 434353 w 2130075"/>
              <a:gd name="connsiteY5" fmla="*/ 148152 h 1342622"/>
              <a:gd name="connsiteX6" fmla="*/ 33520 w 2130075"/>
              <a:gd name="connsiteY6" fmla="*/ 47944 h 13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075" h="1342622">
                <a:moveTo>
                  <a:pt x="33520" y="47944"/>
                </a:moveTo>
                <a:cubicBezTo>
                  <a:pt x="174090" y="146065"/>
                  <a:pt x="1127460" y="610223"/>
                  <a:pt x="1277772" y="736875"/>
                </a:cubicBezTo>
                <a:cubicBezTo>
                  <a:pt x="1428084" y="863527"/>
                  <a:pt x="794128" y="706952"/>
                  <a:pt x="935394" y="807856"/>
                </a:cubicBezTo>
                <a:cubicBezTo>
                  <a:pt x="1076660" y="908760"/>
                  <a:pt x="2062041" y="1331166"/>
                  <a:pt x="2125367" y="1342300"/>
                </a:cubicBezTo>
                <a:cubicBezTo>
                  <a:pt x="2188693" y="1353434"/>
                  <a:pt x="1597187" y="1073686"/>
                  <a:pt x="1315351" y="874661"/>
                </a:cubicBezTo>
                <a:cubicBezTo>
                  <a:pt x="1033515" y="675636"/>
                  <a:pt x="641729" y="284547"/>
                  <a:pt x="434353" y="148152"/>
                </a:cubicBezTo>
                <a:cubicBezTo>
                  <a:pt x="226978" y="11757"/>
                  <a:pt x="-107050" y="-50177"/>
                  <a:pt x="33520" y="47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61D322E-AA6E-F06B-0F67-86D325CFC905}"/>
              </a:ext>
            </a:extLst>
          </p:cNvPr>
          <p:cNvSpPr/>
          <p:nvPr/>
        </p:nvSpPr>
        <p:spPr>
          <a:xfrm>
            <a:off x="3686595" y="3363233"/>
            <a:ext cx="1278475" cy="1107072"/>
          </a:xfrm>
          <a:custGeom>
            <a:avLst/>
            <a:gdLst>
              <a:gd name="connsiteX0" fmla="*/ 1039893 w 1278475"/>
              <a:gd name="connsiteY0" fmla="*/ 2093 h 1107072"/>
              <a:gd name="connsiteX1" fmla="*/ 852002 w 1278475"/>
              <a:gd name="connsiteY1" fmla="*/ 440504 h 1107072"/>
              <a:gd name="connsiteX2" fmla="*/ 1269537 w 1278475"/>
              <a:gd name="connsiteY2" fmla="*/ 1091857 h 1107072"/>
              <a:gd name="connsiteX3" fmla="*/ 1094172 w 1278475"/>
              <a:gd name="connsiteY3" fmla="*/ 849688 h 1107072"/>
              <a:gd name="connsiteX4" fmla="*/ 593131 w 1278475"/>
              <a:gd name="connsiteY4" fmla="*/ 281841 h 1107072"/>
              <a:gd name="connsiteX5" fmla="*/ 993964 w 1278475"/>
              <a:gd name="connsiteY5" fmla="*/ 908142 h 1107072"/>
              <a:gd name="connsiteX6" fmla="*/ 284156 w 1278475"/>
              <a:gd name="connsiteY6" fmla="*/ 290192 h 1107072"/>
              <a:gd name="connsiteX7" fmla="*/ 776846 w 1278475"/>
              <a:gd name="connsiteY7" fmla="*/ 887266 h 1107072"/>
              <a:gd name="connsiteX8" fmla="*/ 232 w 1278475"/>
              <a:gd name="connsiteY8" fmla="*/ 119003 h 1107072"/>
              <a:gd name="connsiteX9" fmla="*/ 868704 w 1278475"/>
              <a:gd name="connsiteY9" fmla="*/ 674323 h 1107072"/>
              <a:gd name="connsiteX10" fmla="*/ 655761 w 1278475"/>
              <a:gd name="connsiteY10" fmla="*/ 290192 h 1107072"/>
              <a:gd name="connsiteX11" fmla="*/ 1039893 w 1278475"/>
              <a:gd name="connsiteY11" fmla="*/ 2093 h 11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475" h="1107072">
                <a:moveTo>
                  <a:pt x="1039893" y="2093"/>
                </a:moveTo>
                <a:cubicBezTo>
                  <a:pt x="1072600" y="27145"/>
                  <a:pt x="813728" y="258877"/>
                  <a:pt x="852002" y="440504"/>
                </a:cubicBezTo>
                <a:cubicBezTo>
                  <a:pt x="890276" y="622131"/>
                  <a:pt x="1229175" y="1023660"/>
                  <a:pt x="1269537" y="1091857"/>
                </a:cubicBezTo>
                <a:cubicBezTo>
                  <a:pt x="1309899" y="1160054"/>
                  <a:pt x="1206906" y="984691"/>
                  <a:pt x="1094172" y="849688"/>
                </a:cubicBezTo>
                <a:cubicBezTo>
                  <a:pt x="981438" y="714685"/>
                  <a:pt x="609832" y="272099"/>
                  <a:pt x="593131" y="281841"/>
                </a:cubicBezTo>
                <a:cubicBezTo>
                  <a:pt x="576430" y="291583"/>
                  <a:pt x="1045460" y="906750"/>
                  <a:pt x="993964" y="908142"/>
                </a:cubicBezTo>
                <a:cubicBezTo>
                  <a:pt x="942468" y="909534"/>
                  <a:pt x="320342" y="293671"/>
                  <a:pt x="284156" y="290192"/>
                </a:cubicBezTo>
                <a:cubicBezTo>
                  <a:pt x="247970" y="286713"/>
                  <a:pt x="824167" y="915797"/>
                  <a:pt x="776846" y="887266"/>
                </a:cubicBezTo>
                <a:cubicBezTo>
                  <a:pt x="729525" y="858735"/>
                  <a:pt x="-15078" y="154494"/>
                  <a:pt x="232" y="119003"/>
                </a:cubicBezTo>
                <a:cubicBezTo>
                  <a:pt x="15542" y="83513"/>
                  <a:pt x="759449" y="645792"/>
                  <a:pt x="868704" y="674323"/>
                </a:cubicBezTo>
                <a:cubicBezTo>
                  <a:pt x="977959" y="702854"/>
                  <a:pt x="624446" y="397359"/>
                  <a:pt x="655761" y="290192"/>
                </a:cubicBezTo>
                <a:cubicBezTo>
                  <a:pt x="687076" y="183025"/>
                  <a:pt x="1007186" y="-22959"/>
                  <a:pt x="103989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45E77A9-5ED8-E295-2ABF-88D84D843BEC}"/>
              </a:ext>
            </a:extLst>
          </p:cNvPr>
          <p:cNvSpPr/>
          <p:nvPr/>
        </p:nvSpPr>
        <p:spPr>
          <a:xfrm>
            <a:off x="2491182" y="2602144"/>
            <a:ext cx="1443719" cy="1606691"/>
          </a:xfrm>
          <a:custGeom>
            <a:avLst/>
            <a:gdLst>
              <a:gd name="connsiteX0" fmla="*/ 1400237 w 1443719"/>
              <a:gd name="connsiteY0" fmla="*/ 53374 h 1606691"/>
              <a:gd name="connsiteX1" fmla="*/ 945125 w 1443719"/>
              <a:gd name="connsiteY1" fmla="*/ 366524 h 1606691"/>
              <a:gd name="connsiteX2" fmla="*/ 865793 w 1443719"/>
              <a:gd name="connsiteY2" fmla="*/ 809111 h 1606691"/>
              <a:gd name="connsiteX3" fmla="*/ 828215 w 1443719"/>
              <a:gd name="connsiteY3" fmla="*/ 708903 h 1606691"/>
              <a:gd name="connsiteX4" fmla="*/ 277070 w 1443719"/>
              <a:gd name="connsiteY4" fmla="*/ 1452114 h 1606691"/>
              <a:gd name="connsiteX5" fmla="*/ 506714 w 1443719"/>
              <a:gd name="connsiteY5" fmla="*/ 917670 h 1606691"/>
              <a:gd name="connsiteX6" fmla="*/ 1497 w 1443719"/>
              <a:gd name="connsiteY6" fmla="*/ 1606601 h 1606691"/>
              <a:gd name="connsiteX7" fmla="*/ 698780 w 1443719"/>
              <a:gd name="connsiteY7" fmla="*/ 863390 h 1606691"/>
              <a:gd name="connsiteX8" fmla="*/ 832391 w 1443719"/>
              <a:gd name="connsiteY8" fmla="*/ 270492 h 1606691"/>
              <a:gd name="connsiteX9" fmla="*/ 723832 w 1443719"/>
              <a:gd name="connsiteY9" fmla="*/ 546064 h 1606691"/>
              <a:gd name="connsiteX10" fmla="*/ 1350133 w 1443719"/>
              <a:gd name="connsiteY10" fmla="*/ 49198 h 1606691"/>
              <a:gd name="connsiteX11" fmla="*/ 1400237 w 1443719"/>
              <a:gd name="connsiteY11" fmla="*/ 53374 h 16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3719" h="1606691">
                <a:moveTo>
                  <a:pt x="1400237" y="53374"/>
                </a:moveTo>
                <a:cubicBezTo>
                  <a:pt x="1332736" y="106262"/>
                  <a:pt x="1034199" y="240568"/>
                  <a:pt x="945125" y="366524"/>
                </a:cubicBezTo>
                <a:cubicBezTo>
                  <a:pt x="856051" y="492480"/>
                  <a:pt x="885278" y="752048"/>
                  <a:pt x="865793" y="809111"/>
                </a:cubicBezTo>
                <a:cubicBezTo>
                  <a:pt x="846308" y="866174"/>
                  <a:pt x="926336" y="601736"/>
                  <a:pt x="828215" y="708903"/>
                </a:cubicBezTo>
                <a:cubicBezTo>
                  <a:pt x="730094" y="816070"/>
                  <a:pt x="330653" y="1417320"/>
                  <a:pt x="277070" y="1452114"/>
                </a:cubicBezTo>
                <a:cubicBezTo>
                  <a:pt x="223487" y="1486908"/>
                  <a:pt x="552643" y="891922"/>
                  <a:pt x="506714" y="917670"/>
                </a:cubicBezTo>
                <a:cubicBezTo>
                  <a:pt x="460785" y="943418"/>
                  <a:pt x="-30514" y="1615648"/>
                  <a:pt x="1497" y="1606601"/>
                </a:cubicBezTo>
                <a:cubicBezTo>
                  <a:pt x="33508" y="1597554"/>
                  <a:pt x="560298" y="1086075"/>
                  <a:pt x="698780" y="863390"/>
                </a:cubicBezTo>
                <a:cubicBezTo>
                  <a:pt x="837262" y="640705"/>
                  <a:pt x="828216" y="323380"/>
                  <a:pt x="832391" y="270492"/>
                </a:cubicBezTo>
                <a:cubicBezTo>
                  <a:pt x="836566" y="217604"/>
                  <a:pt x="637542" y="582946"/>
                  <a:pt x="723832" y="546064"/>
                </a:cubicBezTo>
                <a:cubicBezTo>
                  <a:pt x="810122" y="509182"/>
                  <a:pt x="1239487" y="130617"/>
                  <a:pt x="1350133" y="49198"/>
                </a:cubicBezTo>
                <a:cubicBezTo>
                  <a:pt x="1460779" y="-32221"/>
                  <a:pt x="1467738" y="486"/>
                  <a:pt x="1400237" y="53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3D049BD-D7C5-EAAB-5C25-ECB445A8AAD4}"/>
              </a:ext>
            </a:extLst>
          </p:cNvPr>
          <p:cNvSpPr/>
          <p:nvPr/>
        </p:nvSpPr>
        <p:spPr>
          <a:xfrm>
            <a:off x="2307833" y="4379197"/>
            <a:ext cx="1201568" cy="1789071"/>
          </a:xfrm>
          <a:custGeom>
            <a:avLst/>
            <a:gdLst>
              <a:gd name="connsiteX0" fmla="*/ 1199455 w 1201568"/>
              <a:gd name="connsiteY0" fmla="*/ 737 h 1789071"/>
              <a:gd name="connsiteX1" fmla="*/ 422841 w 1201568"/>
              <a:gd name="connsiteY1" fmla="*/ 614513 h 1789071"/>
              <a:gd name="connsiteX2" fmla="*/ 564803 w 1201568"/>
              <a:gd name="connsiteY2" fmla="*/ 977767 h 1789071"/>
              <a:gd name="connsiteX3" fmla="*/ 343509 w 1201568"/>
              <a:gd name="connsiteY3" fmla="*/ 1006995 h 1789071"/>
              <a:gd name="connsiteX4" fmla="*/ 948934 w 1201568"/>
              <a:gd name="connsiteY4" fmla="*/ 1775258 h 1789071"/>
              <a:gd name="connsiteX5" fmla="*/ 602381 w 1201568"/>
              <a:gd name="connsiteY5" fmla="*/ 1412003 h 1789071"/>
              <a:gd name="connsiteX6" fmla="*/ 30359 w 1201568"/>
              <a:gd name="connsiteY6" fmla="*/ 326414 h 1789071"/>
              <a:gd name="connsiteX7" fmla="*/ 92989 w 1201568"/>
              <a:gd name="connsiteY7" fmla="*/ 593636 h 1789071"/>
              <a:gd name="connsiteX8" fmla="*/ 214074 w 1201568"/>
              <a:gd name="connsiteY8" fmla="*/ 301362 h 1789071"/>
              <a:gd name="connsiteX9" fmla="*/ 147268 w 1201568"/>
              <a:gd name="connsiteY9" fmla="*/ 485077 h 1789071"/>
              <a:gd name="connsiteX10" fmla="*/ 1199455 w 1201568"/>
              <a:gd name="connsiteY10" fmla="*/ 737 h 178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568" h="1789071">
                <a:moveTo>
                  <a:pt x="1199455" y="737"/>
                </a:moveTo>
                <a:cubicBezTo>
                  <a:pt x="1245384" y="22310"/>
                  <a:pt x="528616" y="451675"/>
                  <a:pt x="422841" y="614513"/>
                </a:cubicBezTo>
                <a:cubicBezTo>
                  <a:pt x="317066" y="777351"/>
                  <a:pt x="578025" y="912353"/>
                  <a:pt x="564803" y="977767"/>
                </a:cubicBezTo>
                <a:cubicBezTo>
                  <a:pt x="551581" y="1043181"/>
                  <a:pt x="279487" y="874080"/>
                  <a:pt x="343509" y="1006995"/>
                </a:cubicBezTo>
                <a:cubicBezTo>
                  <a:pt x="407531" y="1139910"/>
                  <a:pt x="905789" y="1707757"/>
                  <a:pt x="948934" y="1775258"/>
                </a:cubicBezTo>
                <a:cubicBezTo>
                  <a:pt x="992079" y="1842759"/>
                  <a:pt x="755477" y="1653477"/>
                  <a:pt x="602381" y="1412003"/>
                </a:cubicBezTo>
                <a:cubicBezTo>
                  <a:pt x="449285" y="1170529"/>
                  <a:pt x="115258" y="462809"/>
                  <a:pt x="30359" y="326414"/>
                </a:cubicBezTo>
                <a:cubicBezTo>
                  <a:pt x="-54540" y="190020"/>
                  <a:pt x="62370" y="597811"/>
                  <a:pt x="92989" y="593636"/>
                </a:cubicBezTo>
                <a:cubicBezTo>
                  <a:pt x="123608" y="589461"/>
                  <a:pt x="205028" y="319455"/>
                  <a:pt x="214074" y="301362"/>
                </a:cubicBezTo>
                <a:cubicBezTo>
                  <a:pt x="223120" y="283269"/>
                  <a:pt x="-12787" y="532397"/>
                  <a:pt x="147268" y="485077"/>
                </a:cubicBezTo>
                <a:cubicBezTo>
                  <a:pt x="307323" y="437757"/>
                  <a:pt x="1153526" y="-20836"/>
                  <a:pt x="1199455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38AA2A0-8D7E-6203-9C09-E5437DB1CADD}"/>
              </a:ext>
            </a:extLst>
          </p:cNvPr>
          <p:cNvSpPr/>
          <p:nvPr/>
        </p:nvSpPr>
        <p:spPr>
          <a:xfrm>
            <a:off x="4239724" y="1777287"/>
            <a:ext cx="2586359" cy="1503444"/>
          </a:xfrm>
          <a:custGeom>
            <a:avLst/>
            <a:gdLst>
              <a:gd name="connsiteX0" fmla="*/ 140210 w 2586359"/>
              <a:gd name="connsiteY0" fmla="*/ 264455 h 1503444"/>
              <a:gd name="connsiteX1" fmla="*/ 916824 w 2586359"/>
              <a:gd name="connsiteY1" fmla="*/ 310384 h 1503444"/>
              <a:gd name="connsiteX2" fmla="*/ 1138117 w 2586359"/>
              <a:gd name="connsiteY2" fmla="*/ 314560 h 1503444"/>
              <a:gd name="connsiteX3" fmla="*/ 1012857 w 2586359"/>
              <a:gd name="connsiteY3" fmla="*/ 256105 h 1503444"/>
              <a:gd name="connsiteX4" fmla="*/ 1789471 w 2586359"/>
              <a:gd name="connsiteY4" fmla="*/ 673639 h 1503444"/>
              <a:gd name="connsiteX5" fmla="*/ 1509723 w 2586359"/>
              <a:gd name="connsiteY5" fmla="*/ 431469 h 1503444"/>
              <a:gd name="connsiteX6" fmla="*/ 2582786 w 2586359"/>
              <a:gd name="connsiteY6" fmla="*/ 1500357 h 1503444"/>
              <a:gd name="connsiteX7" fmla="*/ 1810347 w 2586359"/>
              <a:gd name="connsiteY7" fmla="*/ 732094 h 1503444"/>
              <a:gd name="connsiteX8" fmla="*/ 574446 w 2586359"/>
              <a:gd name="connsiteY8" fmla="*/ 26461 h 1503444"/>
              <a:gd name="connsiteX9" fmla="*/ 824966 w 2586359"/>
              <a:gd name="connsiteY9" fmla="*/ 160072 h 1503444"/>
              <a:gd name="connsiteX10" fmla="*/ 65054 w 2586359"/>
              <a:gd name="connsiteY10" fmla="*/ 260280 h 1503444"/>
              <a:gd name="connsiteX11" fmla="*/ 140210 w 2586359"/>
              <a:gd name="connsiteY11" fmla="*/ 264455 h 150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359" h="1503444">
                <a:moveTo>
                  <a:pt x="140210" y="264455"/>
                </a:moveTo>
                <a:lnTo>
                  <a:pt x="916824" y="310384"/>
                </a:lnTo>
                <a:cubicBezTo>
                  <a:pt x="1083142" y="318735"/>
                  <a:pt x="1122112" y="323606"/>
                  <a:pt x="1138117" y="314560"/>
                </a:cubicBezTo>
                <a:cubicBezTo>
                  <a:pt x="1154122" y="305514"/>
                  <a:pt x="904298" y="196258"/>
                  <a:pt x="1012857" y="256105"/>
                </a:cubicBezTo>
                <a:cubicBezTo>
                  <a:pt x="1121416" y="315952"/>
                  <a:pt x="1706660" y="644412"/>
                  <a:pt x="1789471" y="673639"/>
                </a:cubicBezTo>
                <a:cubicBezTo>
                  <a:pt x="1872282" y="702866"/>
                  <a:pt x="1377504" y="293683"/>
                  <a:pt x="1509723" y="431469"/>
                </a:cubicBezTo>
                <a:cubicBezTo>
                  <a:pt x="1641942" y="569255"/>
                  <a:pt x="2582786" y="1500357"/>
                  <a:pt x="2582786" y="1500357"/>
                </a:cubicBezTo>
                <a:cubicBezTo>
                  <a:pt x="2632890" y="1550461"/>
                  <a:pt x="2145070" y="977743"/>
                  <a:pt x="1810347" y="732094"/>
                </a:cubicBezTo>
                <a:cubicBezTo>
                  <a:pt x="1475624" y="486445"/>
                  <a:pt x="738676" y="121798"/>
                  <a:pt x="574446" y="26461"/>
                </a:cubicBezTo>
                <a:cubicBezTo>
                  <a:pt x="410216" y="-68876"/>
                  <a:pt x="909865" y="121102"/>
                  <a:pt x="824966" y="160072"/>
                </a:cubicBezTo>
                <a:cubicBezTo>
                  <a:pt x="740067" y="199042"/>
                  <a:pt x="181963" y="241491"/>
                  <a:pt x="65054" y="260280"/>
                </a:cubicBezTo>
                <a:cubicBezTo>
                  <a:pt x="-51855" y="279069"/>
                  <a:pt x="-1752" y="256104"/>
                  <a:pt x="140210" y="264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B77178D-CC84-5B72-C937-078773F5A023}"/>
              </a:ext>
            </a:extLst>
          </p:cNvPr>
          <p:cNvSpPr/>
          <p:nvPr/>
        </p:nvSpPr>
        <p:spPr>
          <a:xfrm>
            <a:off x="6478403" y="3339434"/>
            <a:ext cx="949839" cy="1505327"/>
          </a:xfrm>
          <a:custGeom>
            <a:avLst/>
            <a:gdLst>
              <a:gd name="connsiteX0" fmla="*/ 10079 w 949839"/>
              <a:gd name="connsiteY0" fmla="*/ 134451 h 1505327"/>
              <a:gd name="connsiteX1" fmla="*/ 214671 w 949839"/>
              <a:gd name="connsiteY1" fmla="*/ 435076 h 1505327"/>
              <a:gd name="connsiteX2" fmla="*/ 252249 w 949839"/>
              <a:gd name="connsiteY2" fmla="*/ 1027974 h 1505327"/>
              <a:gd name="connsiteX3" fmla="*/ 937005 w 949839"/>
              <a:gd name="connsiteY3" fmla="*/ 1428807 h 1505327"/>
              <a:gd name="connsiteX4" fmla="*/ 661433 w 949839"/>
              <a:gd name="connsiteY4" fmla="*/ 1291021 h 1505327"/>
              <a:gd name="connsiteX5" fmla="*/ 193794 w 949839"/>
              <a:gd name="connsiteY5" fmla="*/ 1249267 h 1505327"/>
              <a:gd name="connsiteX6" fmla="*/ 423438 w 949839"/>
              <a:gd name="connsiteY6" fmla="*/ 1503963 h 1505327"/>
              <a:gd name="connsiteX7" fmla="*/ 377509 w 949839"/>
              <a:gd name="connsiteY7" fmla="*/ 1119832 h 1505327"/>
              <a:gd name="connsiteX8" fmla="*/ 398386 w 949839"/>
              <a:gd name="connsiteY8" fmla="*/ 9191 h 1505327"/>
              <a:gd name="connsiteX9" fmla="*/ 364983 w 949839"/>
              <a:gd name="connsiteY9" fmla="*/ 568687 h 1505327"/>
              <a:gd name="connsiteX10" fmla="*/ 64359 w 949839"/>
              <a:gd name="connsiteY10" fmla="*/ 159503 h 1505327"/>
              <a:gd name="connsiteX11" fmla="*/ 10079 w 949839"/>
              <a:gd name="connsiteY11" fmla="*/ 134451 h 15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9839" h="1505327">
                <a:moveTo>
                  <a:pt x="10079" y="134451"/>
                </a:moveTo>
                <a:cubicBezTo>
                  <a:pt x="35131" y="180380"/>
                  <a:pt x="174309" y="286155"/>
                  <a:pt x="214671" y="435076"/>
                </a:cubicBezTo>
                <a:cubicBezTo>
                  <a:pt x="255033" y="583997"/>
                  <a:pt x="131860" y="862352"/>
                  <a:pt x="252249" y="1027974"/>
                </a:cubicBezTo>
                <a:cubicBezTo>
                  <a:pt x="372638" y="1193596"/>
                  <a:pt x="868808" y="1384966"/>
                  <a:pt x="937005" y="1428807"/>
                </a:cubicBezTo>
                <a:cubicBezTo>
                  <a:pt x="1005202" y="1472648"/>
                  <a:pt x="785301" y="1320944"/>
                  <a:pt x="661433" y="1291021"/>
                </a:cubicBezTo>
                <a:cubicBezTo>
                  <a:pt x="537565" y="1261098"/>
                  <a:pt x="233460" y="1213777"/>
                  <a:pt x="193794" y="1249267"/>
                </a:cubicBezTo>
                <a:cubicBezTo>
                  <a:pt x="154128" y="1284757"/>
                  <a:pt x="392819" y="1525536"/>
                  <a:pt x="423438" y="1503963"/>
                </a:cubicBezTo>
                <a:cubicBezTo>
                  <a:pt x="454057" y="1482391"/>
                  <a:pt x="381684" y="1368961"/>
                  <a:pt x="377509" y="1119832"/>
                </a:cubicBezTo>
                <a:cubicBezTo>
                  <a:pt x="373334" y="870703"/>
                  <a:pt x="400474" y="101048"/>
                  <a:pt x="398386" y="9191"/>
                </a:cubicBezTo>
                <a:cubicBezTo>
                  <a:pt x="396298" y="-82666"/>
                  <a:pt x="420654" y="543635"/>
                  <a:pt x="364983" y="568687"/>
                </a:cubicBezTo>
                <a:cubicBezTo>
                  <a:pt x="309312" y="593739"/>
                  <a:pt x="120726" y="230484"/>
                  <a:pt x="64359" y="159503"/>
                </a:cubicBezTo>
                <a:cubicBezTo>
                  <a:pt x="7992" y="88522"/>
                  <a:pt x="-14973" y="88522"/>
                  <a:pt x="10079" y="13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7A123BC-ADD2-4D1E-B582-27AA5C9FFF86}"/>
              </a:ext>
            </a:extLst>
          </p:cNvPr>
          <p:cNvSpPr/>
          <p:nvPr/>
        </p:nvSpPr>
        <p:spPr>
          <a:xfrm>
            <a:off x="5685910" y="4681933"/>
            <a:ext cx="1219465" cy="1944348"/>
          </a:xfrm>
          <a:custGeom>
            <a:avLst/>
            <a:gdLst>
              <a:gd name="connsiteX0" fmla="*/ 719065 w 1219465"/>
              <a:gd name="connsiteY0" fmla="*/ 44555 h 1944348"/>
              <a:gd name="connsiteX1" fmla="*/ 810923 w 1219465"/>
              <a:gd name="connsiteY1" fmla="*/ 90483 h 1944348"/>
              <a:gd name="connsiteX2" fmla="*/ 1203405 w 1219465"/>
              <a:gd name="connsiteY2" fmla="*/ 441212 h 1944348"/>
              <a:gd name="connsiteX3" fmla="*/ 1015515 w 1219465"/>
              <a:gd name="connsiteY3" fmla="*/ 971481 h 1944348"/>
              <a:gd name="connsiteX4" fmla="*/ 1073969 w 1219465"/>
              <a:gd name="connsiteY4" fmla="*/ 1217826 h 1944348"/>
              <a:gd name="connsiteX5" fmla="*/ 735767 w 1219465"/>
              <a:gd name="connsiteY5" fmla="*/ 1551853 h 1944348"/>
              <a:gd name="connsiteX6" fmla="*/ 998813 w 1219465"/>
              <a:gd name="connsiteY6" fmla="*/ 1443294 h 1944348"/>
              <a:gd name="connsiteX7" fmla="*/ 906 w 1219465"/>
              <a:gd name="connsiteY7" fmla="*/ 1944335 h 1944348"/>
              <a:gd name="connsiteX8" fmla="*/ 823449 w 1219465"/>
              <a:gd name="connsiteY8" fmla="*/ 1426593 h 1944348"/>
              <a:gd name="connsiteX9" fmla="*/ 994638 w 1219465"/>
              <a:gd name="connsiteY9" fmla="*/ 1163546 h 1944348"/>
              <a:gd name="connsiteX10" fmla="*/ 952885 w 1219465"/>
              <a:gd name="connsiteY10" fmla="*/ 528894 h 1944348"/>
              <a:gd name="connsiteX11" fmla="*/ 1215931 w 1219465"/>
              <a:gd name="connsiteY11" fmla="*/ 654155 h 1944348"/>
              <a:gd name="connsiteX12" fmla="*/ 719065 w 1219465"/>
              <a:gd name="connsiteY12" fmla="*/ 44555 h 194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465" h="1944348">
                <a:moveTo>
                  <a:pt x="719065" y="44555"/>
                </a:moveTo>
                <a:cubicBezTo>
                  <a:pt x="651564" y="-49390"/>
                  <a:pt x="730200" y="24373"/>
                  <a:pt x="810923" y="90483"/>
                </a:cubicBezTo>
                <a:cubicBezTo>
                  <a:pt x="891646" y="156593"/>
                  <a:pt x="1169306" y="294379"/>
                  <a:pt x="1203405" y="441212"/>
                </a:cubicBezTo>
                <a:cubicBezTo>
                  <a:pt x="1237504" y="588045"/>
                  <a:pt x="1037088" y="842045"/>
                  <a:pt x="1015515" y="971481"/>
                </a:cubicBezTo>
                <a:cubicBezTo>
                  <a:pt x="993942" y="1100917"/>
                  <a:pt x="1120594" y="1121097"/>
                  <a:pt x="1073969" y="1217826"/>
                </a:cubicBezTo>
                <a:cubicBezTo>
                  <a:pt x="1027344" y="1314555"/>
                  <a:pt x="748293" y="1514275"/>
                  <a:pt x="735767" y="1551853"/>
                </a:cubicBezTo>
                <a:cubicBezTo>
                  <a:pt x="723241" y="1589431"/>
                  <a:pt x="1121290" y="1377880"/>
                  <a:pt x="998813" y="1443294"/>
                </a:cubicBezTo>
                <a:cubicBezTo>
                  <a:pt x="876336" y="1508708"/>
                  <a:pt x="30133" y="1947118"/>
                  <a:pt x="906" y="1944335"/>
                </a:cubicBezTo>
                <a:cubicBezTo>
                  <a:pt x="-28321" y="1941552"/>
                  <a:pt x="657827" y="1556724"/>
                  <a:pt x="823449" y="1426593"/>
                </a:cubicBezTo>
                <a:cubicBezTo>
                  <a:pt x="989071" y="1296462"/>
                  <a:pt x="973065" y="1313162"/>
                  <a:pt x="994638" y="1163546"/>
                </a:cubicBezTo>
                <a:cubicBezTo>
                  <a:pt x="1016211" y="1013930"/>
                  <a:pt x="916003" y="613793"/>
                  <a:pt x="952885" y="528894"/>
                </a:cubicBezTo>
                <a:cubicBezTo>
                  <a:pt x="989767" y="443996"/>
                  <a:pt x="1252813" y="734878"/>
                  <a:pt x="1215931" y="654155"/>
                </a:cubicBezTo>
                <a:cubicBezTo>
                  <a:pt x="1179049" y="573432"/>
                  <a:pt x="786566" y="138500"/>
                  <a:pt x="719065" y="44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ECDA001-720A-C2EA-A9B4-6427190F4872}"/>
              </a:ext>
            </a:extLst>
          </p:cNvPr>
          <p:cNvSpPr/>
          <p:nvPr/>
        </p:nvSpPr>
        <p:spPr>
          <a:xfrm>
            <a:off x="3838222" y="5112229"/>
            <a:ext cx="683026" cy="710838"/>
          </a:xfrm>
          <a:custGeom>
            <a:avLst/>
            <a:gdLst>
              <a:gd name="connsiteX0" fmla="*/ 647342 w 683026"/>
              <a:gd name="connsiteY0" fmla="*/ 10231 h 710838"/>
              <a:gd name="connsiteX1" fmla="*/ 306148 w 683026"/>
              <a:gd name="connsiteY1" fmla="*/ 219496 h 710838"/>
              <a:gd name="connsiteX2" fmla="*/ 51390 w 683026"/>
              <a:gd name="connsiteY2" fmla="*/ 401467 h 710838"/>
              <a:gd name="connsiteX3" fmla="*/ 133277 w 683026"/>
              <a:gd name="connsiteY3" fmla="*/ 342326 h 710838"/>
              <a:gd name="connsiteX4" fmla="*/ 28644 w 683026"/>
              <a:gd name="connsiteY4" fmla="*/ 478804 h 710838"/>
              <a:gd name="connsiteX5" fmla="*/ 1348 w 683026"/>
              <a:gd name="connsiteY5" fmla="*/ 710816 h 710838"/>
              <a:gd name="connsiteX6" fmla="*/ 60488 w 683026"/>
              <a:gd name="connsiteY6" fmla="*/ 465156 h 710838"/>
              <a:gd name="connsiteX7" fmla="*/ 87784 w 683026"/>
              <a:gd name="connsiteY7" fmla="*/ 315031 h 710838"/>
              <a:gd name="connsiteX8" fmla="*/ 610948 w 683026"/>
              <a:gd name="connsiteY8" fmla="*/ 60272 h 710838"/>
              <a:gd name="connsiteX9" fmla="*/ 647342 w 683026"/>
              <a:gd name="connsiteY9" fmla="*/ 10231 h 71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026" h="710838">
                <a:moveTo>
                  <a:pt x="647342" y="10231"/>
                </a:moveTo>
                <a:cubicBezTo>
                  <a:pt x="596542" y="36768"/>
                  <a:pt x="405473" y="154290"/>
                  <a:pt x="306148" y="219496"/>
                </a:cubicBezTo>
                <a:cubicBezTo>
                  <a:pt x="206823" y="284702"/>
                  <a:pt x="80202" y="380995"/>
                  <a:pt x="51390" y="401467"/>
                </a:cubicBezTo>
                <a:cubicBezTo>
                  <a:pt x="22578" y="421939"/>
                  <a:pt x="137068" y="329437"/>
                  <a:pt x="133277" y="342326"/>
                </a:cubicBezTo>
                <a:cubicBezTo>
                  <a:pt x="129486" y="355216"/>
                  <a:pt x="50632" y="417389"/>
                  <a:pt x="28644" y="478804"/>
                </a:cubicBezTo>
                <a:cubicBezTo>
                  <a:pt x="6656" y="540219"/>
                  <a:pt x="-3959" y="713091"/>
                  <a:pt x="1348" y="710816"/>
                </a:cubicBezTo>
                <a:cubicBezTo>
                  <a:pt x="6655" y="708541"/>
                  <a:pt x="46082" y="531120"/>
                  <a:pt x="60488" y="465156"/>
                </a:cubicBezTo>
                <a:cubicBezTo>
                  <a:pt x="74894" y="399192"/>
                  <a:pt x="-3959" y="382512"/>
                  <a:pt x="87784" y="315031"/>
                </a:cubicBezTo>
                <a:cubicBezTo>
                  <a:pt x="179527" y="247550"/>
                  <a:pt x="519963" y="108797"/>
                  <a:pt x="610948" y="60272"/>
                </a:cubicBezTo>
                <a:cubicBezTo>
                  <a:pt x="701933" y="11747"/>
                  <a:pt x="698142" y="-16306"/>
                  <a:pt x="647342" y="10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42A301A-80B2-7A5C-D677-1403012CAED1}"/>
              </a:ext>
            </a:extLst>
          </p:cNvPr>
          <p:cNvSpPr/>
          <p:nvPr/>
        </p:nvSpPr>
        <p:spPr>
          <a:xfrm>
            <a:off x="5458463" y="5572788"/>
            <a:ext cx="522832" cy="241770"/>
          </a:xfrm>
          <a:custGeom>
            <a:avLst/>
            <a:gdLst>
              <a:gd name="connsiteX0" fmla="*/ 641 w 522832"/>
              <a:gd name="connsiteY0" fmla="*/ 48 h 241770"/>
              <a:gd name="connsiteX1" fmla="*/ 137119 w 522832"/>
              <a:gd name="connsiteY1" fmla="*/ 109230 h 241770"/>
              <a:gd name="connsiteX2" fmla="*/ 137119 w 522832"/>
              <a:gd name="connsiteY2" fmla="*/ 200215 h 241770"/>
              <a:gd name="connsiteX3" fmla="*/ 296343 w 522832"/>
              <a:gd name="connsiteY3" fmla="*/ 131976 h 241770"/>
              <a:gd name="connsiteX4" fmla="*/ 168964 w 522832"/>
              <a:gd name="connsiteY4" fmla="*/ 241158 h 241770"/>
              <a:gd name="connsiteX5" fmla="*/ 519256 w 522832"/>
              <a:gd name="connsiteY5" fmla="*/ 72836 h 241770"/>
              <a:gd name="connsiteX6" fmla="*/ 341836 w 522832"/>
              <a:gd name="connsiteY6" fmla="*/ 159272 h 241770"/>
              <a:gd name="connsiteX7" fmla="*/ 200809 w 522832"/>
              <a:gd name="connsiteY7" fmla="*/ 122878 h 241770"/>
              <a:gd name="connsiteX8" fmla="*/ 641 w 522832"/>
              <a:gd name="connsiteY8" fmla="*/ 48 h 24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832" h="241770">
                <a:moveTo>
                  <a:pt x="641" y="48"/>
                </a:moveTo>
                <a:cubicBezTo>
                  <a:pt x="-9974" y="-2227"/>
                  <a:pt x="114373" y="75869"/>
                  <a:pt x="137119" y="109230"/>
                </a:cubicBezTo>
                <a:cubicBezTo>
                  <a:pt x="159865" y="142591"/>
                  <a:pt x="110582" y="196424"/>
                  <a:pt x="137119" y="200215"/>
                </a:cubicBezTo>
                <a:cubicBezTo>
                  <a:pt x="163656" y="204006"/>
                  <a:pt x="291036" y="125152"/>
                  <a:pt x="296343" y="131976"/>
                </a:cubicBezTo>
                <a:cubicBezTo>
                  <a:pt x="301650" y="138800"/>
                  <a:pt x="131812" y="251015"/>
                  <a:pt x="168964" y="241158"/>
                </a:cubicBezTo>
                <a:cubicBezTo>
                  <a:pt x="206116" y="231301"/>
                  <a:pt x="490444" y="86484"/>
                  <a:pt x="519256" y="72836"/>
                </a:cubicBezTo>
                <a:cubicBezTo>
                  <a:pt x="548068" y="59188"/>
                  <a:pt x="394911" y="150932"/>
                  <a:pt x="341836" y="159272"/>
                </a:cubicBezTo>
                <a:cubicBezTo>
                  <a:pt x="288762" y="167612"/>
                  <a:pt x="260708" y="148657"/>
                  <a:pt x="200809" y="122878"/>
                </a:cubicBezTo>
                <a:cubicBezTo>
                  <a:pt x="140910" y="97099"/>
                  <a:pt x="11256" y="2323"/>
                  <a:pt x="64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FCDF63A-A5B1-40F8-9AD4-B3AE0235745A}"/>
              </a:ext>
            </a:extLst>
          </p:cNvPr>
          <p:cNvSpPr/>
          <p:nvPr/>
        </p:nvSpPr>
        <p:spPr>
          <a:xfrm>
            <a:off x="4673508" y="6427961"/>
            <a:ext cx="671227" cy="182194"/>
          </a:xfrm>
          <a:custGeom>
            <a:avLst/>
            <a:gdLst>
              <a:gd name="connsiteX0" fmla="*/ 3125 w 671227"/>
              <a:gd name="connsiteY0" fmla="*/ 182105 h 182194"/>
              <a:gd name="connsiteX1" fmla="*/ 239686 w 671227"/>
              <a:gd name="connsiteY1" fmla="*/ 95669 h 182194"/>
              <a:gd name="connsiteX2" fmla="*/ 157799 w 671227"/>
              <a:gd name="connsiteY2" fmla="*/ 95669 h 182194"/>
              <a:gd name="connsiteX3" fmla="*/ 662767 w 671227"/>
              <a:gd name="connsiteY3" fmla="*/ 135 h 182194"/>
              <a:gd name="connsiteX4" fmla="*/ 439853 w 671227"/>
              <a:gd name="connsiteY4" fmla="*/ 77472 h 182194"/>
              <a:gd name="connsiteX5" fmla="*/ 3125 w 671227"/>
              <a:gd name="connsiteY5" fmla="*/ 182105 h 18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7" h="182194">
                <a:moveTo>
                  <a:pt x="3125" y="182105"/>
                </a:moveTo>
                <a:cubicBezTo>
                  <a:pt x="-30236" y="185138"/>
                  <a:pt x="213907" y="110075"/>
                  <a:pt x="239686" y="95669"/>
                </a:cubicBezTo>
                <a:cubicBezTo>
                  <a:pt x="265465" y="81263"/>
                  <a:pt x="87286" y="111591"/>
                  <a:pt x="157799" y="95669"/>
                </a:cubicBezTo>
                <a:cubicBezTo>
                  <a:pt x="228313" y="79747"/>
                  <a:pt x="615758" y="3168"/>
                  <a:pt x="662767" y="135"/>
                </a:cubicBezTo>
                <a:cubicBezTo>
                  <a:pt x="709776" y="-2898"/>
                  <a:pt x="550552" y="45627"/>
                  <a:pt x="439853" y="77472"/>
                </a:cubicBezTo>
                <a:cubicBezTo>
                  <a:pt x="329155" y="109317"/>
                  <a:pt x="36486" y="179072"/>
                  <a:pt x="3125" y="18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7D0107B-00AB-B38B-9DA2-675B0464739B}"/>
              </a:ext>
            </a:extLst>
          </p:cNvPr>
          <p:cNvSpPr/>
          <p:nvPr/>
        </p:nvSpPr>
        <p:spPr>
          <a:xfrm>
            <a:off x="4508300" y="4434259"/>
            <a:ext cx="473281" cy="670022"/>
          </a:xfrm>
          <a:custGeom>
            <a:avLst/>
            <a:gdLst>
              <a:gd name="connsiteX0" fmla="*/ 473133 w 473281"/>
              <a:gd name="connsiteY0" fmla="*/ 1263 h 670022"/>
              <a:gd name="connsiteX1" fmla="*/ 259318 w 473281"/>
              <a:gd name="connsiteY1" fmla="*/ 265120 h 670022"/>
              <a:gd name="connsiteX2" fmla="*/ 118291 w 473281"/>
              <a:gd name="connsiteY2" fmla="*/ 506231 h 670022"/>
              <a:gd name="connsiteX3" fmla="*/ 218375 w 473281"/>
              <a:gd name="connsiteY3" fmla="*/ 365204 h 670022"/>
              <a:gd name="connsiteX4" fmla="*/ 10 w 473281"/>
              <a:gd name="connsiteY4" fmla="*/ 670004 h 670022"/>
              <a:gd name="connsiteX5" fmla="*/ 209276 w 473281"/>
              <a:gd name="connsiteY5" fmla="*/ 378851 h 670022"/>
              <a:gd name="connsiteX6" fmla="*/ 291163 w 473281"/>
              <a:gd name="connsiteY6" fmla="*/ 174135 h 670022"/>
              <a:gd name="connsiteX7" fmla="*/ 473133 w 473281"/>
              <a:gd name="connsiteY7" fmla="*/ 1263 h 67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281" h="670022">
                <a:moveTo>
                  <a:pt x="473133" y="1263"/>
                </a:moveTo>
                <a:cubicBezTo>
                  <a:pt x="467826" y="16427"/>
                  <a:pt x="318458" y="180959"/>
                  <a:pt x="259318" y="265120"/>
                </a:cubicBezTo>
                <a:cubicBezTo>
                  <a:pt x="200178" y="349281"/>
                  <a:pt x="125115" y="489550"/>
                  <a:pt x="118291" y="506231"/>
                </a:cubicBezTo>
                <a:cubicBezTo>
                  <a:pt x="111467" y="522912"/>
                  <a:pt x="238088" y="337909"/>
                  <a:pt x="218375" y="365204"/>
                </a:cubicBezTo>
                <a:cubicBezTo>
                  <a:pt x="198662" y="392499"/>
                  <a:pt x="1526" y="667730"/>
                  <a:pt x="10" y="670004"/>
                </a:cubicBezTo>
                <a:cubicBezTo>
                  <a:pt x="-1507" y="672279"/>
                  <a:pt x="160751" y="461496"/>
                  <a:pt x="209276" y="378851"/>
                </a:cubicBezTo>
                <a:cubicBezTo>
                  <a:pt x="257801" y="296206"/>
                  <a:pt x="241879" y="237066"/>
                  <a:pt x="291163" y="174135"/>
                </a:cubicBezTo>
                <a:cubicBezTo>
                  <a:pt x="340447" y="111204"/>
                  <a:pt x="478440" y="-13901"/>
                  <a:pt x="473133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318013-2979-248F-A283-12BBE93045AA}"/>
              </a:ext>
            </a:extLst>
          </p:cNvPr>
          <p:cNvSpPr/>
          <p:nvPr/>
        </p:nvSpPr>
        <p:spPr>
          <a:xfrm>
            <a:off x="5351856" y="4470134"/>
            <a:ext cx="759130" cy="121148"/>
          </a:xfrm>
          <a:custGeom>
            <a:avLst/>
            <a:gdLst>
              <a:gd name="connsiteX0" fmla="*/ 116347 w 759130"/>
              <a:gd name="connsiteY0" fmla="*/ 79120 h 121148"/>
              <a:gd name="connsiteX1" fmla="*/ 366556 w 759130"/>
              <a:gd name="connsiteY1" fmla="*/ 33627 h 121148"/>
              <a:gd name="connsiteX2" fmla="*/ 211881 w 759130"/>
              <a:gd name="connsiteY2" fmla="*/ 1782 h 121148"/>
              <a:gd name="connsiteX3" fmla="*/ 748693 w 759130"/>
              <a:gd name="connsiteY3" fmla="*/ 88218 h 121148"/>
              <a:gd name="connsiteX4" fmla="*/ 543977 w 759130"/>
              <a:gd name="connsiteY4" fmla="*/ 24529 h 121148"/>
              <a:gd name="connsiteX5" fmla="*/ 261923 w 759130"/>
              <a:gd name="connsiteY5" fmla="*/ 47275 h 121148"/>
              <a:gd name="connsiteX6" fmla="*/ 7165 w 759130"/>
              <a:gd name="connsiteY6" fmla="*/ 120063 h 121148"/>
              <a:gd name="connsiteX7" fmla="*/ 116347 w 759130"/>
              <a:gd name="connsiteY7" fmla="*/ 79120 h 1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30" h="121148">
                <a:moveTo>
                  <a:pt x="116347" y="79120"/>
                </a:moveTo>
                <a:cubicBezTo>
                  <a:pt x="176246" y="64714"/>
                  <a:pt x="350634" y="46517"/>
                  <a:pt x="366556" y="33627"/>
                </a:cubicBezTo>
                <a:cubicBezTo>
                  <a:pt x="382478" y="20737"/>
                  <a:pt x="148192" y="-7316"/>
                  <a:pt x="211881" y="1782"/>
                </a:cubicBezTo>
                <a:cubicBezTo>
                  <a:pt x="275570" y="10880"/>
                  <a:pt x="693344" y="84427"/>
                  <a:pt x="748693" y="88218"/>
                </a:cubicBezTo>
                <a:cubicBezTo>
                  <a:pt x="804042" y="92009"/>
                  <a:pt x="625105" y="31353"/>
                  <a:pt x="543977" y="24529"/>
                </a:cubicBezTo>
                <a:cubicBezTo>
                  <a:pt x="462849" y="17705"/>
                  <a:pt x="351392" y="31353"/>
                  <a:pt x="261923" y="47275"/>
                </a:cubicBezTo>
                <a:cubicBezTo>
                  <a:pt x="172454" y="63197"/>
                  <a:pt x="39010" y="112481"/>
                  <a:pt x="7165" y="120063"/>
                </a:cubicBezTo>
                <a:cubicBezTo>
                  <a:pt x="-24680" y="127645"/>
                  <a:pt x="56448" y="93526"/>
                  <a:pt x="116347" y="79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BEC3F3B-6BFA-A698-62DC-AB88BE4FEAA0}"/>
              </a:ext>
            </a:extLst>
          </p:cNvPr>
          <p:cNvSpPr/>
          <p:nvPr/>
        </p:nvSpPr>
        <p:spPr>
          <a:xfrm>
            <a:off x="3723566" y="3953074"/>
            <a:ext cx="392418" cy="831135"/>
          </a:xfrm>
          <a:custGeom>
            <a:avLst/>
            <a:gdLst>
              <a:gd name="connsiteX0" fmla="*/ 316171 w 392418"/>
              <a:gd name="connsiteY0" fmla="*/ 82114 h 831135"/>
              <a:gd name="connsiteX1" fmla="*/ 111455 w 392418"/>
              <a:gd name="connsiteY1" fmla="*/ 373266 h 831135"/>
              <a:gd name="connsiteX2" fmla="*/ 61413 w 392418"/>
              <a:gd name="connsiteY2" fmla="*/ 605278 h 831135"/>
              <a:gd name="connsiteX3" fmla="*/ 138750 w 392418"/>
              <a:gd name="connsiteY3" fmla="*/ 664419 h 831135"/>
              <a:gd name="connsiteX4" fmla="*/ 161497 w 392418"/>
              <a:gd name="connsiteY4" fmla="*/ 769051 h 831135"/>
              <a:gd name="connsiteX5" fmla="*/ 147849 w 392418"/>
              <a:gd name="connsiteY5" fmla="*/ 828192 h 831135"/>
              <a:gd name="connsiteX6" fmla="*/ 134201 w 392418"/>
              <a:gd name="connsiteY6" fmla="*/ 678066 h 831135"/>
              <a:gd name="connsiteX7" fmla="*/ 6822 w 392418"/>
              <a:gd name="connsiteY7" fmla="*/ 464251 h 831135"/>
              <a:gd name="connsiteX8" fmla="*/ 370762 w 392418"/>
              <a:gd name="connsiteY8" fmla="*/ 27523 h 831135"/>
              <a:gd name="connsiteX9" fmla="*/ 316171 w 392418"/>
              <a:gd name="connsiteY9" fmla="*/ 82114 h 83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18" h="831135">
                <a:moveTo>
                  <a:pt x="316171" y="82114"/>
                </a:moveTo>
                <a:cubicBezTo>
                  <a:pt x="272953" y="139738"/>
                  <a:pt x="153915" y="286072"/>
                  <a:pt x="111455" y="373266"/>
                </a:cubicBezTo>
                <a:cubicBezTo>
                  <a:pt x="68995" y="460460"/>
                  <a:pt x="56864" y="556753"/>
                  <a:pt x="61413" y="605278"/>
                </a:cubicBezTo>
                <a:cubicBezTo>
                  <a:pt x="65962" y="653804"/>
                  <a:pt x="122069" y="637124"/>
                  <a:pt x="138750" y="664419"/>
                </a:cubicBezTo>
                <a:cubicBezTo>
                  <a:pt x="155431" y="691714"/>
                  <a:pt x="159981" y="741756"/>
                  <a:pt x="161497" y="769051"/>
                </a:cubicBezTo>
                <a:cubicBezTo>
                  <a:pt x="163013" y="796346"/>
                  <a:pt x="152398" y="843356"/>
                  <a:pt x="147849" y="828192"/>
                </a:cubicBezTo>
                <a:cubicBezTo>
                  <a:pt x="143300" y="813028"/>
                  <a:pt x="157706" y="738723"/>
                  <a:pt x="134201" y="678066"/>
                </a:cubicBezTo>
                <a:cubicBezTo>
                  <a:pt x="110696" y="617409"/>
                  <a:pt x="-32605" y="572675"/>
                  <a:pt x="6822" y="464251"/>
                </a:cubicBezTo>
                <a:cubicBezTo>
                  <a:pt x="46249" y="355827"/>
                  <a:pt x="313896" y="91971"/>
                  <a:pt x="370762" y="27523"/>
                </a:cubicBezTo>
                <a:cubicBezTo>
                  <a:pt x="427628" y="-36925"/>
                  <a:pt x="359389" y="24490"/>
                  <a:pt x="316171" y="8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6CC6514-6A50-0172-0BF3-03B49869F92D}"/>
              </a:ext>
            </a:extLst>
          </p:cNvPr>
          <p:cNvSpPr/>
          <p:nvPr/>
        </p:nvSpPr>
        <p:spPr>
          <a:xfrm>
            <a:off x="4403678" y="4558299"/>
            <a:ext cx="350806" cy="473862"/>
          </a:xfrm>
          <a:custGeom>
            <a:avLst/>
            <a:gdLst>
              <a:gd name="connsiteX0" fmla="*/ 350292 w 350806"/>
              <a:gd name="connsiteY0" fmla="*/ 53 h 473862"/>
              <a:gd name="connsiteX1" fmla="*/ 122829 w 350806"/>
              <a:gd name="connsiteY1" fmla="*/ 273008 h 473862"/>
              <a:gd name="connsiteX2" fmla="*/ 0 w 350806"/>
              <a:gd name="connsiteY2" fmla="*/ 473176 h 473862"/>
              <a:gd name="connsiteX3" fmla="*/ 122829 w 350806"/>
              <a:gd name="connsiteY3" fmla="*/ 204770 h 473862"/>
              <a:gd name="connsiteX4" fmla="*/ 54591 w 350806"/>
              <a:gd name="connsiteY4" fmla="*/ 295755 h 473862"/>
              <a:gd name="connsiteX5" fmla="*/ 350292 w 350806"/>
              <a:gd name="connsiteY5" fmla="*/ 53 h 47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06" h="473862">
                <a:moveTo>
                  <a:pt x="350292" y="53"/>
                </a:moveTo>
                <a:cubicBezTo>
                  <a:pt x="361665" y="-3738"/>
                  <a:pt x="181211" y="194154"/>
                  <a:pt x="122829" y="273008"/>
                </a:cubicBezTo>
                <a:cubicBezTo>
                  <a:pt x="64447" y="351862"/>
                  <a:pt x="0" y="484549"/>
                  <a:pt x="0" y="473176"/>
                </a:cubicBezTo>
                <a:cubicBezTo>
                  <a:pt x="0" y="461803"/>
                  <a:pt x="113731" y="234340"/>
                  <a:pt x="122829" y="204770"/>
                </a:cubicBezTo>
                <a:cubicBezTo>
                  <a:pt x="131927" y="175200"/>
                  <a:pt x="18197" y="333665"/>
                  <a:pt x="54591" y="295755"/>
                </a:cubicBezTo>
                <a:cubicBezTo>
                  <a:pt x="90985" y="257845"/>
                  <a:pt x="338919" y="3844"/>
                  <a:pt x="35029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45C0881-B4F3-4DAF-1B27-2DF928B7C906}"/>
              </a:ext>
            </a:extLst>
          </p:cNvPr>
          <p:cNvSpPr/>
          <p:nvPr/>
        </p:nvSpPr>
        <p:spPr>
          <a:xfrm>
            <a:off x="4685103" y="5645618"/>
            <a:ext cx="519246" cy="160282"/>
          </a:xfrm>
          <a:custGeom>
            <a:avLst/>
            <a:gdLst>
              <a:gd name="connsiteX0" fmla="*/ 628 w 519246"/>
              <a:gd name="connsiteY0" fmla="*/ 31851 h 160282"/>
              <a:gd name="connsiteX1" fmla="*/ 191697 w 519246"/>
              <a:gd name="connsiteY1" fmla="*/ 122836 h 160282"/>
              <a:gd name="connsiteX2" fmla="*/ 164401 w 519246"/>
              <a:gd name="connsiteY2" fmla="*/ 159230 h 160282"/>
              <a:gd name="connsiteX3" fmla="*/ 446455 w 519246"/>
              <a:gd name="connsiteY3" fmla="*/ 86442 h 160282"/>
              <a:gd name="connsiteX4" fmla="*/ 369118 w 519246"/>
              <a:gd name="connsiteY4" fmla="*/ 77343 h 160282"/>
              <a:gd name="connsiteX5" fmla="*/ 519243 w 519246"/>
              <a:gd name="connsiteY5" fmla="*/ 6 h 160282"/>
              <a:gd name="connsiteX6" fmla="*/ 364569 w 519246"/>
              <a:gd name="connsiteY6" fmla="*/ 81892 h 160282"/>
              <a:gd name="connsiteX7" fmla="*/ 137106 w 519246"/>
              <a:gd name="connsiteY7" fmla="*/ 40949 h 160282"/>
              <a:gd name="connsiteX8" fmla="*/ 628 w 519246"/>
              <a:gd name="connsiteY8" fmla="*/ 31851 h 1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246" h="160282">
                <a:moveTo>
                  <a:pt x="628" y="31851"/>
                </a:moveTo>
                <a:cubicBezTo>
                  <a:pt x="9726" y="45499"/>
                  <a:pt x="164402" y="101606"/>
                  <a:pt x="191697" y="122836"/>
                </a:cubicBezTo>
                <a:cubicBezTo>
                  <a:pt x="218993" y="144066"/>
                  <a:pt x="121941" y="165296"/>
                  <a:pt x="164401" y="159230"/>
                </a:cubicBezTo>
                <a:cubicBezTo>
                  <a:pt x="206861" y="153164"/>
                  <a:pt x="412336" y="100090"/>
                  <a:pt x="446455" y="86442"/>
                </a:cubicBezTo>
                <a:cubicBezTo>
                  <a:pt x="480575" y="72794"/>
                  <a:pt x="356987" y="91749"/>
                  <a:pt x="369118" y="77343"/>
                </a:cubicBezTo>
                <a:cubicBezTo>
                  <a:pt x="381249" y="62937"/>
                  <a:pt x="520001" y="-752"/>
                  <a:pt x="519243" y="6"/>
                </a:cubicBezTo>
                <a:cubicBezTo>
                  <a:pt x="518485" y="764"/>
                  <a:pt x="428259" y="75068"/>
                  <a:pt x="364569" y="81892"/>
                </a:cubicBezTo>
                <a:cubicBezTo>
                  <a:pt x="300879" y="88716"/>
                  <a:pt x="190939" y="48531"/>
                  <a:pt x="137106" y="40949"/>
                </a:cubicBezTo>
                <a:cubicBezTo>
                  <a:pt x="83273" y="33367"/>
                  <a:pt x="-8470" y="18203"/>
                  <a:pt x="628" y="3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40E662-5E70-6C1A-1082-9472C2244C5A}"/>
              </a:ext>
            </a:extLst>
          </p:cNvPr>
          <p:cNvSpPr/>
          <p:nvPr/>
        </p:nvSpPr>
        <p:spPr>
          <a:xfrm>
            <a:off x="8515195" y="3163339"/>
            <a:ext cx="1125622" cy="323446"/>
          </a:xfrm>
          <a:custGeom>
            <a:avLst/>
            <a:gdLst>
              <a:gd name="connsiteX0" fmla="*/ 155 w 1125622"/>
              <a:gd name="connsiteY0" fmla="*/ 316461 h 323446"/>
              <a:gd name="connsiteX1" fmla="*/ 273205 w 1125622"/>
              <a:gd name="connsiteY1" fmla="*/ 252961 h 323446"/>
              <a:gd name="connsiteX2" fmla="*/ 127155 w 1125622"/>
              <a:gd name="connsiteY2" fmla="*/ 281536 h 323446"/>
              <a:gd name="connsiteX3" fmla="*/ 422430 w 1125622"/>
              <a:gd name="connsiteY3" fmla="*/ 14836 h 323446"/>
              <a:gd name="connsiteX4" fmla="*/ 295430 w 1125622"/>
              <a:gd name="connsiteY4" fmla="*/ 183111 h 323446"/>
              <a:gd name="connsiteX5" fmla="*/ 533555 w 1125622"/>
              <a:gd name="connsiteY5" fmla="*/ 43411 h 323446"/>
              <a:gd name="connsiteX6" fmla="*/ 530380 w 1125622"/>
              <a:gd name="connsiteY6" fmla="*/ 21186 h 323446"/>
              <a:gd name="connsiteX7" fmla="*/ 793905 w 1125622"/>
              <a:gd name="connsiteY7" fmla="*/ 8486 h 323446"/>
              <a:gd name="connsiteX8" fmla="*/ 622455 w 1125622"/>
              <a:gd name="connsiteY8" fmla="*/ 2136 h 323446"/>
              <a:gd name="connsiteX9" fmla="*/ 1124105 w 1125622"/>
              <a:gd name="connsiteY9" fmla="*/ 46586 h 323446"/>
              <a:gd name="connsiteX10" fmla="*/ 787555 w 1125622"/>
              <a:gd name="connsiteY10" fmla="*/ 62461 h 323446"/>
              <a:gd name="connsiteX11" fmla="*/ 1073305 w 1125622"/>
              <a:gd name="connsiteY11" fmla="*/ 68811 h 323446"/>
              <a:gd name="connsiteX12" fmla="*/ 711355 w 1125622"/>
              <a:gd name="connsiteY12" fmla="*/ 125961 h 323446"/>
              <a:gd name="connsiteX13" fmla="*/ 435130 w 1125622"/>
              <a:gd name="connsiteY13" fmla="*/ 246611 h 323446"/>
              <a:gd name="connsiteX14" fmla="*/ 612930 w 1125622"/>
              <a:gd name="connsiteY14" fmla="*/ 91036 h 323446"/>
              <a:gd name="connsiteX15" fmla="*/ 136680 w 1125622"/>
              <a:gd name="connsiteY15" fmla="*/ 322811 h 323446"/>
              <a:gd name="connsiteX16" fmla="*/ 317655 w 1125622"/>
              <a:gd name="connsiteY16" fmla="*/ 164061 h 323446"/>
              <a:gd name="connsiteX17" fmla="*/ 155 w 1125622"/>
              <a:gd name="connsiteY17" fmla="*/ 316461 h 32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5622" h="323446">
                <a:moveTo>
                  <a:pt x="155" y="316461"/>
                </a:moveTo>
                <a:cubicBezTo>
                  <a:pt x="-7253" y="331278"/>
                  <a:pt x="252038" y="258782"/>
                  <a:pt x="273205" y="252961"/>
                </a:cubicBezTo>
                <a:cubicBezTo>
                  <a:pt x="294372" y="247140"/>
                  <a:pt x="102284" y="321223"/>
                  <a:pt x="127155" y="281536"/>
                </a:cubicBezTo>
                <a:cubicBezTo>
                  <a:pt x="152026" y="241849"/>
                  <a:pt x="394384" y="31240"/>
                  <a:pt x="422430" y="14836"/>
                </a:cubicBezTo>
                <a:cubicBezTo>
                  <a:pt x="450476" y="-1568"/>
                  <a:pt x="276909" y="178348"/>
                  <a:pt x="295430" y="183111"/>
                </a:cubicBezTo>
                <a:cubicBezTo>
                  <a:pt x="313951" y="187874"/>
                  <a:pt x="494397" y="70398"/>
                  <a:pt x="533555" y="43411"/>
                </a:cubicBezTo>
                <a:cubicBezTo>
                  <a:pt x="572713" y="16423"/>
                  <a:pt x="486988" y="27007"/>
                  <a:pt x="530380" y="21186"/>
                </a:cubicBezTo>
                <a:cubicBezTo>
                  <a:pt x="573772" y="15365"/>
                  <a:pt x="778559" y="11661"/>
                  <a:pt x="793905" y="8486"/>
                </a:cubicBezTo>
                <a:cubicBezTo>
                  <a:pt x="809251" y="5311"/>
                  <a:pt x="567422" y="-4214"/>
                  <a:pt x="622455" y="2136"/>
                </a:cubicBezTo>
                <a:cubicBezTo>
                  <a:pt x="677488" y="8486"/>
                  <a:pt x="1096588" y="36532"/>
                  <a:pt x="1124105" y="46586"/>
                </a:cubicBezTo>
                <a:cubicBezTo>
                  <a:pt x="1151622" y="56640"/>
                  <a:pt x="796022" y="58757"/>
                  <a:pt x="787555" y="62461"/>
                </a:cubicBezTo>
                <a:cubicBezTo>
                  <a:pt x="779088" y="66165"/>
                  <a:pt x="1086005" y="58228"/>
                  <a:pt x="1073305" y="68811"/>
                </a:cubicBezTo>
                <a:cubicBezTo>
                  <a:pt x="1060605" y="79394"/>
                  <a:pt x="817718" y="96328"/>
                  <a:pt x="711355" y="125961"/>
                </a:cubicBezTo>
                <a:cubicBezTo>
                  <a:pt x="604993" y="155594"/>
                  <a:pt x="451534" y="252432"/>
                  <a:pt x="435130" y="246611"/>
                </a:cubicBezTo>
                <a:cubicBezTo>
                  <a:pt x="418726" y="240790"/>
                  <a:pt x="662672" y="78336"/>
                  <a:pt x="612930" y="91036"/>
                </a:cubicBezTo>
                <a:cubicBezTo>
                  <a:pt x="563188" y="103736"/>
                  <a:pt x="185893" y="310640"/>
                  <a:pt x="136680" y="322811"/>
                </a:cubicBezTo>
                <a:cubicBezTo>
                  <a:pt x="87468" y="334982"/>
                  <a:pt x="334588" y="168294"/>
                  <a:pt x="317655" y="164061"/>
                </a:cubicBezTo>
                <a:cubicBezTo>
                  <a:pt x="300722" y="159828"/>
                  <a:pt x="7563" y="301644"/>
                  <a:pt x="155" y="31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E3A83B5-5912-0D53-76A6-C71CA66E153C}"/>
              </a:ext>
            </a:extLst>
          </p:cNvPr>
          <p:cNvSpPr/>
          <p:nvPr/>
        </p:nvSpPr>
        <p:spPr>
          <a:xfrm>
            <a:off x="10347325" y="2875552"/>
            <a:ext cx="1173813" cy="255029"/>
          </a:xfrm>
          <a:custGeom>
            <a:avLst/>
            <a:gdLst>
              <a:gd name="connsiteX0" fmla="*/ 0 w 1173813"/>
              <a:gd name="connsiteY0" fmla="*/ 140698 h 255029"/>
              <a:gd name="connsiteX1" fmla="*/ 339725 w 1173813"/>
              <a:gd name="connsiteY1" fmla="*/ 140698 h 255029"/>
              <a:gd name="connsiteX2" fmla="*/ 260350 w 1173813"/>
              <a:gd name="connsiteY2" fmla="*/ 239123 h 255029"/>
              <a:gd name="connsiteX3" fmla="*/ 555625 w 1173813"/>
              <a:gd name="connsiteY3" fmla="*/ 48623 h 255029"/>
              <a:gd name="connsiteX4" fmla="*/ 431800 w 1173813"/>
              <a:gd name="connsiteY4" fmla="*/ 83548 h 255029"/>
              <a:gd name="connsiteX5" fmla="*/ 733425 w 1173813"/>
              <a:gd name="connsiteY5" fmla="*/ 10523 h 255029"/>
              <a:gd name="connsiteX6" fmla="*/ 765175 w 1173813"/>
              <a:gd name="connsiteY6" fmla="*/ 16873 h 255029"/>
              <a:gd name="connsiteX7" fmla="*/ 1162050 w 1173813"/>
              <a:gd name="connsiteY7" fmla="*/ 162923 h 255029"/>
              <a:gd name="connsiteX8" fmla="*/ 1073150 w 1173813"/>
              <a:gd name="connsiteY8" fmla="*/ 181973 h 255029"/>
              <a:gd name="connsiteX9" fmla="*/ 1117600 w 1173813"/>
              <a:gd name="connsiteY9" fmla="*/ 254998 h 255029"/>
              <a:gd name="connsiteX10" fmla="*/ 911225 w 1173813"/>
              <a:gd name="connsiteY10" fmla="*/ 172448 h 255029"/>
              <a:gd name="connsiteX11" fmla="*/ 504825 w 1173813"/>
              <a:gd name="connsiteY11" fmla="*/ 229598 h 255029"/>
              <a:gd name="connsiteX12" fmla="*/ 765175 w 1173813"/>
              <a:gd name="connsiteY12" fmla="*/ 159748 h 255029"/>
              <a:gd name="connsiteX13" fmla="*/ 346075 w 1173813"/>
              <a:gd name="connsiteY13" fmla="*/ 245473 h 255029"/>
              <a:gd name="connsiteX14" fmla="*/ 501650 w 1173813"/>
              <a:gd name="connsiteY14" fmla="*/ 61323 h 255029"/>
              <a:gd name="connsiteX15" fmla="*/ 342900 w 1173813"/>
              <a:gd name="connsiteY15" fmla="*/ 118473 h 255029"/>
              <a:gd name="connsiteX16" fmla="*/ 0 w 1173813"/>
              <a:gd name="connsiteY16" fmla="*/ 140698 h 25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3813" h="255029">
                <a:moveTo>
                  <a:pt x="0" y="140698"/>
                </a:moveTo>
                <a:cubicBezTo>
                  <a:pt x="-529" y="144402"/>
                  <a:pt x="296333" y="124294"/>
                  <a:pt x="339725" y="140698"/>
                </a:cubicBezTo>
                <a:cubicBezTo>
                  <a:pt x="383117" y="157102"/>
                  <a:pt x="224367" y="254469"/>
                  <a:pt x="260350" y="239123"/>
                </a:cubicBezTo>
                <a:cubicBezTo>
                  <a:pt x="296333" y="223777"/>
                  <a:pt x="527050" y="74552"/>
                  <a:pt x="555625" y="48623"/>
                </a:cubicBezTo>
                <a:cubicBezTo>
                  <a:pt x="584200" y="22694"/>
                  <a:pt x="402167" y="89898"/>
                  <a:pt x="431800" y="83548"/>
                </a:cubicBezTo>
                <a:cubicBezTo>
                  <a:pt x="461433" y="77198"/>
                  <a:pt x="677862" y="21636"/>
                  <a:pt x="733425" y="10523"/>
                </a:cubicBezTo>
                <a:cubicBezTo>
                  <a:pt x="788988" y="-590"/>
                  <a:pt x="693738" y="-8527"/>
                  <a:pt x="765175" y="16873"/>
                </a:cubicBezTo>
                <a:cubicBezTo>
                  <a:pt x="836612" y="42273"/>
                  <a:pt x="1110721" y="135406"/>
                  <a:pt x="1162050" y="162923"/>
                </a:cubicBezTo>
                <a:cubicBezTo>
                  <a:pt x="1213379" y="190440"/>
                  <a:pt x="1080558" y="166627"/>
                  <a:pt x="1073150" y="181973"/>
                </a:cubicBezTo>
                <a:cubicBezTo>
                  <a:pt x="1065742" y="197319"/>
                  <a:pt x="1144587" y="256585"/>
                  <a:pt x="1117600" y="254998"/>
                </a:cubicBezTo>
                <a:cubicBezTo>
                  <a:pt x="1090613" y="253411"/>
                  <a:pt x="1013354" y="176681"/>
                  <a:pt x="911225" y="172448"/>
                </a:cubicBezTo>
                <a:cubicBezTo>
                  <a:pt x="809096" y="168215"/>
                  <a:pt x="529167" y="231715"/>
                  <a:pt x="504825" y="229598"/>
                </a:cubicBezTo>
                <a:cubicBezTo>
                  <a:pt x="480483" y="227481"/>
                  <a:pt x="791633" y="157102"/>
                  <a:pt x="765175" y="159748"/>
                </a:cubicBezTo>
                <a:cubicBezTo>
                  <a:pt x="738717" y="162394"/>
                  <a:pt x="389996" y="261877"/>
                  <a:pt x="346075" y="245473"/>
                </a:cubicBezTo>
                <a:cubicBezTo>
                  <a:pt x="302154" y="229069"/>
                  <a:pt x="502179" y="82490"/>
                  <a:pt x="501650" y="61323"/>
                </a:cubicBezTo>
                <a:cubicBezTo>
                  <a:pt x="501121" y="40156"/>
                  <a:pt x="421217" y="106302"/>
                  <a:pt x="342900" y="118473"/>
                </a:cubicBezTo>
                <a:cubicBezTo>
                  <a:pt x="264583" y="130644"/>
                  <a:pt x="529" y="136994"/>
                  <a:pt x="0" y="140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BFEE05-D340-E0F3-A221-4053BEE3C926}"/>
              </a:ext>
            </a:extLst>
          </p:cNvPr>
          <p:cNvSpPr/>
          <p:nvPr/>
        </p:nvSpPr>
        <p:spPr>
          <a:xfrm>
            <a:off x="8937856" y="2961511"/>
            <a:ext cx="808460" cy="263080"/>
          </a:xfrm>
          <a:custGeom>
            <a:avLst/>
            <a:gdLst>
              <a:gd name="connsiteX0" fmla="*/ 28344 w 808460"/>
              <a:gd name="connsiteY0" fmla="*/ 172214 h 263080"/>
              <a:gd name="connsiteX1" fmla="*/ 431569 w 808460"/>
              <a:gd name="connsiteY1" fmla="*/ 162689 h 263080"/>
              <a:gd name="connsiteX2" fmla="*/ 377594 w 808460"/>
              <a:gd name="connsiteY2" fmla="*/ 121414 h 263080"/>
              <a:gd name="connsiteX3" fmla="*/ 796694 w 808460"/>
              <a:gd name="connsiteY3" fmla="*/ 261114 h 263080"/>
              <a:gd name="connsiteX4" fmla="*/ 701444 w 808460"/>
              <a:gd name="connsiteY4" fmla="*/ 207139 h 263080"/>
              <a:gd name="connsiteX5" fmla="*/ 317269 w 808460"/>
              <a:gd name="connsiteY5" fmla="*/ 764 h 263080"/>
              <a:gd name="connsiteX6" fmla="*/ 501419 w 808460"/>
              <a:gd name="connsiteY6" fmla="*/ 137289 h 263080"/>
              <a:gd name="connsiteX7" fmla="*/ 463319 w 808460"/>
              <a:gd name="connsiteY7" fmla="*/ 140464 h 263080"/>
              <a:gd name="connsiteX8" fmla="*/ 82319 w 808460"/>
              <a:gd name="connsiteY8" fmla="*/ 153164 h 263080"/>
              <a:gd name="connsiteX9" fmla="*/ 28344 w 808460"/>
              <a:gd name="connsiteY9" fmla="*/ 172214 h 2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460" h="263080">
                <a:moveTo>
                  <a:pt x="28344" y="172214"/>
                </a:moveTo>
                <a:cubicBezTo>
                  <a:pt x="86552" y="173802"/>
                  <a:pt x="373361" y="171156"/>
                  <a:pt x="431569" y="162689"/>
                </a:cubicBezTo>
                <a:cubicBezTo>
                  <a:pt x="489777" y="154222"/>
                  <a:pt x="316740" y="105010"/>
                  <a:pt x="377594" y="121414"/>
                </a:cubicBezTo>
                <a:cubicBezTo>
                  <a:pt x="438448" y="137818"/>
                  <a:pt x="742719" y="246827"/>
                  <a:pt x="796694" y="261114"/>
                </a:cubicBezTo>
                <a:cubicBezTo>
                  <a:pt x="850669" y="275402"/>
                  <a:pt x="701444" y="207139"/>
                  <a:pt x="701444" y="207139"/>
                </a:cubicBezTo>
                <a:cubicBezTo>
                  <a:pt x="621540" y="163747"/>
                  <a:pt x="350606" y="12406"/>
                  <a:pt x="317269" y="764"/>
                </a:cubicBezTo>
                <a:cubicBezTo>
                  <a:pt x="283932" y="-10878"/>
                  <a:pt x="477077" y="114006"/>
                  <a:pt x="501419" y="137289"/>
                </a:cubicBezTo>
                <a:cubicBezTo>
                  <a:pt x="525761" y="160572"/>
                  <a:pt x="463319" y="140464"/>
                  <a:pt x="463319" y="140464"/>
                </a:cubicBezTo>
                <a:cubicBezTo>
                  <a:pt x="393469" y="143110"/>
                  <a:pt x="156402" y="142051"/>
                  <a:pt x="82319" y="153164"/>
                </a:cubicBezTo>
                <a:cubicBezTo>
                  <a:pt x="8236" y="164277"/>
                  <a:pt x="-29864" y="170626"/>
                  <a:pt x="28344" y="172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04D3969-9042-8C65-8AD4-17592C4A2911}"/>
              </a:ext>
            </a:extLst>
          </p:cNvPr>
          <p:cNvSpPr/>
          <p:nvPr/>
        </p:nvSpPr>
        <p:spPr>
          <a:xfrm>
            <a:off x="8867048" y="2920083"/>
            <a:ext cx="468591" cy="156492"/>
          </a:xfrm>
          <a:custGeom>
            <a:avLst/>
            <a:gdLst>
              <a:gd name="connsiteX0" fmla="*/ 727 w 468591"/>
              <a:gd name="connsiteY0" fmla="*/ 156492 h 156492"/>
              <a:gd name="connsiteX1" fmla="*/ 283302 w 468591"/>
              <a:gd name="connsiteY1" fmla="*/ 118392 h 156492"/>
              <a:gd name="connsiteX2" fmla="*/ 464277 w 468591"/>
              <a:gd name="connsiteY2" fmla="*/ 131092 h 156492"/>
              <a:gd name="connsiteX3" fmla="*/ 394427 w 468591"/>
              <a:gd name="connsiteY3" fmla="*/ 115217 h 156492"/>
              <a:gd name="connsiteX4" fmla="*/ 200752 w 468591"/>
              <a:gd name="connsiteY4" fmla="*/ 917 h 156492"/>
              <a:gd name="connsiteX5" fmla="*/ 308702 w 468591"/>
              <a:gd name="connsiteY5" fmla="*/ 64417 h 156492"/>
              <a:gd name="connsiteX6" fmla="*/ 203927 w 468591"/>
              <a:gd name="connsiteY6" fmla="*/ 118392 h 156492"/>
              <a:gd name="connsiteX7" fmla="*/ 727 w 468591"/>
              <a:gd name="connsiteY7" fmla="*/ 156492 h 1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591" h="156492">
                <a:moveTo>
                  <a:pt x="727" y="156492"/>
                </a:moveTo>
                <a:cubicBezTo>
                  <a:pt x="13956" y="156492"/>
                  <a:pt x="206044" y="122625"/>
                  <a:pt x="283302" y="118392"/>
                </a:cubicBezTo>
                <a:cubicBezTo>
                  <a:pt x="360560" y="114159"/>
                  <a:pt x="445756" y="131621"/>
                  <a:pt x="464277" y="131092"/>
                </a:cubicBezTo>
                <a:cubicBezTo>
                  <a:pt x="482798" y="130563"/>
                  <a:pt x="438348" y="136913"/>
                  <a:pt x="394427" y="115217"/>
                </a:cubicBezTo>
                <a:cubicBezTo>
                  <a:pt x="350506" y="93521"/>
                  <a:pt x="200752" y="917"/>
                  <a:pt x="200752" y="917"/>
                </a:cubicBezTo>
                <a:cubicBezTo>
                  <a:pt x="186464" y="-7550"/>
                  <a:pt x="308173" y="44838"/>
                  <a:pt x="308702" y="64417"/>
                </a:cubicBezTo>
                <a:cubicBezTo>
                  <a:pt x="309231" y="83996"/>
                  <a:pt x="249435" y="102517"/>
                  <a:pt x="203927" y="118392"/>
                </a:cubicBezTo>
                <a:cubicBezTo>
                  <a:pt x="158419" y="134267"/>
                  <a:pt x="-12502" y="156492"/>
                  <a:pt x="727" y="156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678F727-4674-1543-A55D-4E7114568B2B}"/>
              </a:ext>
            </a:extLst>
          </p:cNvPr>
          <p:cNvSpPr/>
          <p:nvPr/>
        </p:nvSpPr>
        <p:spPr>
          <a:xfrm>
            <a:off x="10479678" y="2806234"/>
            <a:ext cx="1071537" cy="314848"/>
          </a:xfrm>
          <a:custGeom>
            <a:avLst/>
            <a:gdLst>
              <a:gd name="connsiteX0" fmla="*/ 997 w 1071537"/>
              <a:gd name="connsiteY0" fmla="*/ 124291 h 314848"/>
              <a:gd name="connsiteX1" fmla="*/ 347072 w 1071537"/>
              <a:gd name="connsiteY1" fmla="*/ 102066 h 314848"/>
              <a:gd name="connsiteX2" fmla="*/ 235947 w 1071537"/>
              <a:gd name="connsiteY2" fmla="*/ 76666 h 314848"/>
              <a:gd name="connsiteX3" fmla="*/ 702672 w 1071537"/>
              <a:gd name="connsiteY3" fmla="*/ 51266 h 314848"/>
              <a:gd name="connsiteX4" fmla="*/ 582022 w 1071537"/>
              <a:gd name="connsiteY4" fmla="*/ 9991 h 314848"/>
              <a:gd name="connsiteX5" fmla="*/ 1067797 w 1071537"/>
              <a:gd name="connsiteY5" fmla="*/ 257641 h 314848"/>
              <a:gd name="connsiteX6" fmla="*/ 769347 w 1071537"/>
              <a:gd name="connsiteY6" fmla="*/ 108416 h 314848"/>
              <a:gd name="connsiteX7" fmla="*/ 108947 w 1071537"/>
              <a:gd name="connsiteY7" fmla="*/ 178266 h 314848"/>
              <a:gd name="connsiteX8" fmla="*/ 261347 w 1071537"/>
              <a:gd name="connsiteY8" fmla="*/ 165566 h 314848"/>
              <a:gd name="connsiteX9" fmla="*/ 96247 w 1071537"/>
              <a:gd name="connsiteY9" fmla="*/ 314791 h 314848"/>
              <a:gd name="connsiteX10" fmla="*/ 235947 w 1071537"/>
              <a:gd name="connsiteY10" fmla="*/ 146516 h 314848"/>
              <a:gd name="connsiteX11" fmla="*/ 997 w 1071537"/>
              <a:gd name="connsiteY11" fmla="*/ 124291 h 3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537" h="314848">
                <a:moveTo>
                  <a:pt x="997" y="124291"/>
                </a:moveTo>
                <a:cubicBezTo>
                  <a:pt x="19518" y="116883"/>
                  <a:pt x="307914" y="110003"/>
                  <a:pt x="347072" y="102066"/>
                </a:cubicBezTo>
                <a:cubicBezTo>
                  <a:pt x="386230" y="94129"/>
                  <a:pt x="176680" y="85133"/>
                  <a:pt x="235947" y="76666"/>
                </a:cubicBezTo>
                <a:cubicBezTo>
                  <a:pt x="295214" y="68199"/>
                  <a:pt x="644993" y="62379"/>
                  <a:pt x="702672" y="51266"/>
                </a:cubicBezTo>
                <a:cubicBezTo>
                  <a:pt x="760351" y="40153"/>
                  <a:pt x="521168" y="-24405"/>
                  <a:pt x="582022" y="9991"/>
                </a:cubicBezTo>
                <a:cubicBezTo>
                  <a:pt x="642876" y="44387"/>
                  <a:pt x="1036576" y="241237"/>
                  <a:pt x="1067797" y="257641"/>
                </a:cubicBezTo>
                <a:cubicBezTo>
                  <a:pt x="1099018" y="274045"/>
                  <a:pt x="929155" y="121645"/>
                  <a:pt x="769347" y="108416"/>
                </a:cubicBezTo>
                <a:cubicBezTo>
                  <a:pt x="609539" y="95187"/>
                  <a:pt x="193614" y="168741"/>
                  <a:pt x="108947" y="178266"/>
                </a:cubicBezTo>
                <a:cubicBezTo>
                  <a:pt x="24280" y="187791"/>
                  <a:pt x="263464" y="142812"/>
                  <a:pt x="261347" y="165566"/>
                </a:cubicBezTo>
                <a:cubicBezTo>
                  <a:pt x="259230" y="188320"/>
                  <a:pt x="100480" y="317966"/>
                  <a:pt x="96247" y="314791"/>
                </a:cubicBezTo>
                <a:cubicBezTo>
                  <a:pt x="92014" y="311616"/>
                  <a:pt x="243884" y="177737"/>
                  <a:pt x="235947" y="146516"/>
                </a:cubicBezTo>
                <a:cubicBezTo>
                  <a:pt x="228010" y="115295"/>
                  <a:pt x="-17524" y="131699"/>
                  <a:pt x="997" y="124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42718A6-2AB1-E7DC-7241-EB9347F0FA3D}"/>
              </a:ext>
            </a:extLst>
          </p:cNvPr>
          <p:cNvSpPr/>
          <p:nvPr/>
        </p:nvSpPr>
        <p:spPr>
          <a:xfrm>
            <a:off x="10515122" y="2746876"/>
            <a:ext cx="786506" cy="175315"/>
          </a:xfrm>
          <a:custGeom>
            <a:avLst/>
            <a:gdLst>
              <a:gd name="connsiteX0" fmla="*/ 13178 w 786506"/>
              <a:gd name="connsiteY0" fmla="*/ 170949 h 175315"/>
              <a:gd name="connsiteX1" fmla="*/ 356078 w 786506"/>
              <a:gd name="connsiteY1" fmla="*/ 101099 h 175315"/>
              <a:gd name="connsiteX2" fmla="*/ 479903 w 786506"/>
              <a:gd name="connsiteY2" fmla="*/ 28074 h 175315"/>
              <a:gd name="connsiteX3" fmla="*/ 784703 w 786506"/>
              <a:gd name="connsiteY3" fmla="*/ 136024 h 175315"/>
              <a:gd name="connsiteX4" fmla="*/ 603728 w 786506"/>
              <a:gd name="connsiteY4" fmla="*/ 15374 h 175315"/>
              <a:gd name="connsiteX5" fmla="*/ 549753 w 786506"/>
              <a:gd name="connsiteY5" fmla="*/ 2674 h 175315"/>
              <a:gd name="connsiteX6" fmla="*/ 568803 w 786506"/>
              <a:gd name="connsiteY6" fmla="*/ 24899 h 175315"/>
              <a:gd name="connsiteX7" fmla="*/ 371953 w 786506"/>
              <a:gd name="connsiteY7" fmla="*/ 72524 h 175315"/>
              <a:gd name="connsiteX8" fmla="*/ 102078 w 786506"/>
              <a:gd name="connsiteY8" fmla="*/ 158249 h 175315"/>
              <a:gd name="connsiteX9" fmla="*/ 13178 w 786506"/>
              <a:gd name="connsiteY9" fmla="*/ 170949 h 1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06" h="175315">
                <a:moveTo>
                  <a:pt x="13178" y="170949"/>
                </a:moveTo>
                <a:cubicBezTo>
                  <a:pt x="55511" y="161424"/>
                  <a:pt x="278290" y="124912"/>
                  <a:pt x="356078" y="101099"/>
                </a:cubicBezTo>
                <a:cubicBezTo>
                  <a:pt x="433866" y="77286"/>
                  <a:pt x="408466" y="22253"/>
                  <a:pt x="479903" y="28074"/>
                </a:cubicBezTo>
                <a:cubicBezTo>
                  <a:pt x="551341" y="33895"/>
                  <a:pt x="764066" y="138141"/>
                  <a:pt x="784703" y="136024"/>
                </a:cubicBezTo>
                <a:cubicBezTo>
                  <a:pt x="805340" y="133907"/>
                  <a:pt x="642886" y="37599"/>
                  <a:pt x="603728" y="15374"/>
                </a:cubicBezTo>
                <a:cubicBezTo>
                  <a:pt x="564570" y="-6851"/>
                  <a:pt x="555574" y="1086"/>
                  <a:pt x="549753" y="2674"/>
                </a:cubicBezTo>
                <a:cubicBezTo>
                  <a:pt x="543932" y="4261"/>
                  <a:pt x="598436" y="13257"/>
                  <a:pt x="568803" y="24899"/>
                </a:cubicBezTo>
                <a:cubicBezTo>
                  <a:pt x="539170" y="36541"/>
                  <a:pt x="449740" y="50299"/>
                  <a:pt x="371953" y="72524"/>
                </a:cubicBezTo>
                <a:cubicBezTo>
                  <a:pt x="294166" y="94749"/>
                  <a:pt x="165578" y="142903"/>
                  <a:pt x="102078" y="158249"/>
                </a:cubicBezTo>
                <a:cubicBezTo>
                  <a:pt x="38578" y="173595"/>
                  <a:pt x="-29155" y="180474"/>
                  <a:pt x="13178" y="170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B65009F-D333-0AFA-B968-83AD5D3AFB01}"/>
              </a:ext>
            </a:extLst>
          </p:cNvPr>
          <p:cNvSpPr/>
          <p:nvPr/>
        </p:nvSpPr>
        <p:spPr>
          <a:xfrm>
            <a:off x="9958710" y="3070360"/>
            <a:ext cx="306066" cy="1254486"/>
          </a:xfrm>
          <a:custGeom>
            <a:avLst/>
            <a:gdLst>
              <a:gd name="connsiteX0" fmla="*/ 102865 w 306066"/>
              <a:gd name="connsiteY0" fmla="*/ 22090 h 1254486"/>
              <a:gd name="connsiteX1" fmla="*/ 33015 w 306066"/>
              <a:gd name="connsiteY1" fmla="*/ 482465 h 1254486"/>
              <a:gd name="connsiteX2" fmla="*/ 169540 w 306066"/>
              <a:gd name="connsiteY2" fmla="*/ 853940 h 1254486"/>
              <a:gd name="connsiteX3" fmla="*/ 172715 w 306066"/>
              <a:gd name="connsiteY3" fmla="*/ 838065 h 1254486"/>
              <a:gd name="connsiteX4" fmla="*/ 306065 w 306066"/>
              <a:gd name="connsiteY4" fmla="*/ 1047615 h 1254486"/>
              <a:gd name="connsiteX5" fmla="*/ 175890 w 306066"/>
              <a:gd name="connsiteY5" fmla="*/ 1253990 h 1254486"/>
              <a:gd name="connsiteX6" fmla="*/ 267965 w 306066"/>
              <a:gd name="connsiteY6" fmla="*/ 1088890 h 1254486"/>
              <a:gd name="connsiteX7" fmla="*/ 1265 w 306066"/>
              <a:gd name="connsiteY7" fmla="*/ 612640 h 1254486"/>
              <a:gd name="connsiteX8" fmla="*/ 163190 w 306066"/>
              <a:gd name="connsiteY8" fmla="*/ 263390 h 1254486"/>
              <a:gd name="connsiteX9" fmla="*/ 64765 w 306066"/>
              <a:gd name="connsiteY9" fmla="*/ 530090 h 1254486"/>
              <a:gd name="connsiteX10" fmla="*/ 77465 w 306066"/>
              <a:gd name="connsiteY10" fmla="*/ 123690 h 1254486"/>
              <a:gd name="connsiteX11" fmla="*/ 102865 w 306066"/>
              <a:gd name="connsiteY11" fmla="*/ 22090 h 12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66" h="1254486">
                <a:moveTo>
                  <a:pt x="102865" y="22090"/>
                </a:moveTo>
                <a:cubicBezTo>
                  <a:pt x="95457" y="81886"/>
                  <a:pt x="21903" y="343823"/>
                  <a:pt x="33015" y="482465"/>
                </a:cubicBezTo>
                <a:cubicBezTo>
                  <a:pt x="44127" y="621107"/>
                  <a:pt x="146257" y="794673"/>
                  <a:pt x="169540" y="853940"/>
                </a:cubicBezTo>
                <a:cubicBezTo>
                  <a:pt x="192823" y="913207"/>
                  <a:pt x="149961" y="805786"/>
                  <a:pt x="172715" y="838065"/>
                </a:cubicBezTo>
                <a:cubicBezTo>
                  <a:pt x="195469" y="870344"/>
                  <a:pt x="305536" y="978294"/>
                  <a:pt x="306065" y="1047615"/>
                </a:cubicBezTo>
                <a:cubicBezTo>
                  <a:pt x="306594" y="1116936"/>
                  <a:pt x="182240" y="1247111"/>
                  <a:pt x="175890" y="1253990"/>
                </a:cubicBezTo>
                <a:cubicBezTo>
                  <a:pt x="169540" y="1260869"/>
                  <a:pt x="297069" y="1195782"/>
                  <a:pt x="267965" y="1088890"/>
                </a:cubicBezTo>
                <a:cubicBezTo>
                  <a:pt x="238861" y="981998"/>
                  <a:pt x="18727" y="750223"/>
                  <a:pt x="1265" y="612640"/>
                </a:cubicBezTo>
                <a:cubicBezTo>
                  <a:pt x="-16197" y="475057"/>
                  <a:pt x="152607" y="277148"/>
                  <a:pt x="163190" y="263390"/>
                </a:cubicBezTo>
                <a:cubicBezTo>
                  <a:pt x="173773" y="249632"/>
                  <a:pt x="79052" y="553373"/>
                  <a:pt x="64765" y="530090"/>
                </a:cubicBezTo>
                <a:cubicBezTo>
                  <a:pt x="50478" y="506807"/>
                  <a:pt x="67940" y="214178"/>
                  <a:pt x="77465" y="123690"/>
                </a:cubicBezTo>
                <a:cubicBezTo>
                  <a:pt x="86990" y="33203"/>
                  <a:pt x="110273" y="-37706"/>
                  <a:pt x="102865" y="2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16DF189-E663-14A9-D66A-895F00E8DA03}"/>
              </a:ext>
            </a:extLst>
          </p:cNvPr>
          <p:cNvSpPr/>
          <p:nvPr/>
        </p:nvSpPr>
        <p:spPr>
          <a:xfrm>
            <a:off x="9775786" y="3427991"/>
            <a:ext cx="227290" cy="942121"/>
          </a:xfrm>
          <a:custGeom>
            <a:avLst/>
            <a:gdLst>
              <a:gd name="connsiteX0" fmla="*/ 190539 w 227290"/>
              <a:gd name="connsiteY0" fmla="*/ 1009 h 942121"/>
              <a:gd name="connsiteX1" fmla="*/ 98464 w 227290"/>
              <a:gd name="connsiteY1" fmla="*/ 483609 h 942121"/>
              <a:gd name="connsiteX2" fmla="*/ 98464 w 227290"/>
              <a:gd name="connsiteY2" fmla="*/ 702684 h 942121"/>
              <a:gd name="connsiteX3" fmla="*/ 104814 w 227290"/>
              <a:gd name="connsiteY3" fmla="*/ 750309 h 942121"/>
              <a:gd name="connsiteX4" fmla="*/ 203239 w 227290"/>
              <a:gd name="connsiteY4" fmla="*/ 886834 h 942121"/>
              <a:gd name="connsiteX5" fmla="*/ 161964 w 227290"/>
              <a:gd name="connsiteY5" fmla="*/ 839209 h 942121"/>
              <a:gd name="connsiteX6" fmla="*/ 225464 w 227290"/>
              <a:gd name="connsiteY6" fmla="*/ 940809 h 942121"/>
              <a:gd name="connsiteX7" fmla="*/ 76239 w 227290"/>
              <a:gd name="connsiteY7" fmla="*/ 753484 h 942121"/>
              <a:gd name="connsiteX8" fmla="*/ 39 w 227290"/>
              <a:gd name="connsiteY8" fmla="*/ 601084 h 942121"/>
              <a:gd name="connsiteX9" fmla="*/ 66714 w 227290"/>
              <a:gd name="connsiteY9" fmla="*/ 585209 h 942121"/>
              <a:gd name="connsiteX10" fmla="*/ 127039 w 227290"/>
              <a:gd name="connsiteY10" fmla="*/ 239134 h 942121"/>
              <a:gd name="connsiteX11" fmla="*/ 85764 w 227290"/>
              <a:gd name="connsiteY11" fmla="*/ 353434 h 942121"/>
              <a:gd name="connsiteX12" fmla="*/ 190539 w 227290"/>
              <a:gd name="connsiteY12" fmla="*/ 1009 h 9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290" h="942121">
                <a:moveTo>
                  <a:pt x="190539" y="1009"/>
                </a:moveTo>
                <a:cubicBezTo>
                  <a:pt x="192656" y="22705"/>
                  <a:pt x="113810" y="366663"/>
                  <a:pt x="98464" y="483609"/>
                </a:cubicBezTo>
                <a:cubicBezTo>
                  <a:pt x="83118" y="600555"/>
                  <a:pt x="97406" y="658234"/>
                  <a:pt x="98464" y="702684"/>
                </a:cubicBezTo>
                <a:cubicBezTo>
                  <a:pt x="99522" y="747134"/>
                  <a:pt x="87351" y="719617"/>
                  <a:pt x="104814" y="750309"/>
                </a:cubicBezTo>
                <a:cubicBezTo>
                  <a:pt x="122276" y="781001"/>
                  <a:pt x="193714" y="872017"/>
                  <a:pt x="203239" y="886834"/>
                </a:cubicBezTo>
                <a:cubicBezTo>
                  <a:pt x="212764" y="901651"/>
                  <a:pt x="158260" y="830213"/>
                  <a:pt x="161964" y="839209"/>
                </a:cubicBezTo>
                <a:cubicBezTo>
                  <a:pt x="165668" y="848205"/>
                  <a:pt x="239751" y="955096"/>
                  <a:pt x="225464" y="940809"/>
                </a:cubicBezTo>
                <a:cubicBezTo>
                  <a:pt x="211177" y="926522"/>
                  <a:pt x="113810" y="810105"/>
                  <a:pt x="76239" y="753484"/>
                </a:cubicBezTo>
                <a:cubicBezTo>
                  <a:pt x="38668" y="696863"/>
                  <a:pt x="1626" y="629130"/>
                  <a:pt x="39" y="601084"/>
                </a:cubicBezTo>
                <a:cubicBezTo>
                  <a:pt x="-1548" y="573038"/>
                  <a:pt x="45547" y="645534"/>
                  <a:pt x="66714" y="585209"/>
                </a:cubicBezTo>
                <a:cubicBezTo>
                  <a:pt x="87881" y="524884"/>
                  <a:pt x="123864" y="277763"/>
                  <a:pt x="127039" y="239134"/>
                </a:cubicBezTo>
                <a:cubicBezTo>
                  <a:pt x="130214" y="200505"/>
                  <a:pt x="73593" y="392592"/>
                  <a:pt x="85764" y="353434"/>
                </a:cubicBezTo>
                <a:cubicBezTo>
                  <a:pt x="97935" y="314276"/>
                  <a:pt x="188422" y="-20687"/>
                  <a:pt x="190539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D7E95C1-7F29-F4EF-9400-277314EFF640}"/>
              </a:ext>
            </a:extLst>
          </p:cNvPr>
          <p:cNvSpPr/>
          <p:nvPr/>
        </p:nvSpPr>
        <p:spPr>
          <a:xfrm>
            <a:off x="10120257" y="3456791"/>
            <a:ext cx="217770" cy="851738"/>
          </a:xfrm>
          <a:custGeom>
            <a:avLst/>
            <a:gdLst>
              <a:gd name="connsiteX0" fmla="*/ 55618 w 217770"/>
              <a:gd name="connsiteY0" fmla="*/ 784 h 851738"/>
              <a:gd name="connsiteX1" fmla="*/ 49268 w 217770"/>
              <a:gd name="connsiteY1" fmla="*/ 305584 h 851738"/>
              <a:gd name="connsiteX2" fmla="*/ 166743 w 217770"/>
              <a:gd name="connsiteY2" fmla="*/ 550059 h 851738"/>
              <a:gd name="connsiteX3" fmla="*/ 157218 w 217770"/>
              <a:gd name="connsiteY3" fmla="*/ 543709 h 851738"/>
              <a:gd name="connsiteX4" fmla="*/ 217543 w 217770"/>
              <a:gd name="connsiteY4" fmla="*/ 708809 h 851738"/>
              <a:gd name="connsiteX5" fmla="*/ 131818 w 217770"/>
              <a:gd name="connsiteY5" fmla="*/ 851684 h 851738"/>
              <a:gd name="connsiteX6" fmla="*/ 195318 w 217770"/>
              <a:gd name="connsiteY6" fmla="*/ 692934 h 851738"/>
              <a:gd name="connsiteX7" fmla="*/ 4818 w 217770"/>
              <a:gd name="connsiteY7" fmla="*/ 391309 h 851738"/>
              <a:gd name="connsiteX8" fmla="*/ 58793 w 217770"/>
              <a:gd name="connsiteY8" fmla="*/ 400834 h 851738"/>
              <a:gd name="connsiteX9" fmla="*/ 55618 w 217770"/>
              <a:gd name="connsiteY9" fmla="*/ 784 h 85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770" h="851738">
                <a:moveTo>
                  <a:pt x="55618" y="784"/>
                </a:moveTo>
                <a:cubicBezTo>
                  <a:pt x="54030" y="-15091"/>
                  <a:pt x="30747" y="214038"/>
                  <a:pt x="49268" y="305584"/>
                </a:cubicBezTo>
                <a:cubicBezTo>
                  <a:pt x="67789" y="397130"/>
                  <a:pt x="148751" y="510371"/>
                  <a:pt x="166743" y="550059"/>
                </a:cubicBezTo>
                <a:cubicBezTo>
                  <a:pt x="184735" y="589747"/>
                  <a:pt x="148751" y="517251"/>
                  <a:pt x="157218" y="543709"/>
                </a:cubicBezTo>
                <a:cubicBezTo>
                  <a:pt x="165685" y="570167"/>
                  <a:pt x="221776" y="657480"/>
                  <a:pt x="217543" y="708809"/>
                </a:cubicBezTo>
                <a:cubicBezTo>
                  <a:pt x="213310" y="760138"/>
                  <a:pt x="135522" y="854330"/>
                  <a:pt x="131818" y="851684"/>
                </a:cubicBezTo>
                <a:cubicBezTo>
                  <a:pt x="128114" y="849038"/>
                  <a:pt x="216485" y="769663"/>
                  <a:pt x="195318" y="692934"/>
                </a:cubicBezTo>
                <a:cubicBezTo>
                  <a:pt x="174151" y="616205"/>
                  <a:pt x="27572" y="439992"/>
                  <a:pt x="4818" y="391309"/>
                </a:cubicBezTo>
                <a:cubicBezTo>
                  <a:pt x="-17936" y="342626"/>
                  <a:pt x="46622" y="461159"/>
                  <a:pt x="58793" y="400834"/>
                </a:cubicBezTo>
                <a:cubicBezTo>
                  <a:pt x="70964" y="340509"/>
                  <a:pt x="57206" y="16659"/>
                  <a:pt x="55618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A15F947-E7B7-36C1-1EC5-679F5D6527B6}"/>
              </a:ext>
            </a:extLst>
          </p:cNvPr>
          <p:cNvSpPr/>
          <p:nvPr/>
        </p:nvSpPr>
        <p:spPr>
          <a:xfrm>
            <a:off x="9467355" y="4098069"/>
            <a:ext cx="318461" cy="317319"/>
          </a:xfrm>
          <a:custGeom>
            <a:avLst/>
            <a:gdLst>
              <a:gd name="connsiteX0" fmla="*/ 317995 w 318461"/>
              <a:gd name="connsiteY0" fmla="*/ 856 h 317319"/>
              <a:gd name="connsiteX1" fmla="*/ 111620 w 318461"/>
              <a:gd name="connsiteY1" fmla="*/ 19906 h 317319"/>
              <a:gd name="connsiteX2" fmla="*/ 92570 w 318461"/>
              <a:gd name="connsiteY2" fmla="*/ 162781 h 317319"/>
              <a:gd name="connsiteX3" fmla="*/ 92570 w 318461"/>
              <a:gd name="connsiteY3" fmla="*/ 111981 h 317319"/>
              <a:gd name="connsiteX4" fmla="*/ 187820 w 318461"/>
              <a:gd name="connsiteY4" fmla="*/ 312006 h 317319"/>
              <a:gd name="connsiteX5" fmla="*/ 152895 w 318461"/>
              <a:gd name="connsiteY5" fmla="*/ 245331 h 317319"/>
              <a:gd name="connsiteX6" fmla="*/ 495 w 318461"/>
              <a:gd name="connsiteY6" fmla="*/ 92931 h 317319"/>
              <a:gd name="connsiteX7" fmla="*/ 210045 w 318461"/>
              <a:gd name="connsiteY7" fmla="*/ 42131 h 317319"/>
              <a:gd name="connsiteX8" fmla="*/ 168770 w 318461"/>
              <a:gd name="connsiteY8" fmla="*/ 16731 h 317319"/>
              <a:gd name="connsiteX9" fmla="*/ 317995 w 318461"/>
              <a:gd name="connsiteY9" fmla="*/ 856 h 3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61" h="317319">
                <a:moveTo>
                  <a:pt x="317995" y="856"/>
                </a:moveTo>
                <a:cubicBezTo>
                  <a:pt x="308470" y="1385"/>
                  <a:pt x="149191" y="-7082"/>
                  <a:pt x="111620" y="19906"/>
                </a:cubicBezTo>
                <a:cubicBezTo>
                  <a:pt x="74049" y="46894"/>
                  <a:pt x="95745" y="147435"/>
                  <a:pt x="92570" y="162781"/>
                </a:cubicBezTo>
                <a:cubicBezTo>
                  <a:pt x="89395" y="178127"/>
                  <a:pt x="76695" y="87110"/>
                  <a:pt x="92570" y="111981"/>
                </a:cubicBezTo>
                <a:cubicBezTo>
                  <a:pt x="108445" y="136852"/>
                  <a:pt x="177766" y="289781"/>
                  <a:pt x="187820" y="312006"/>
                </a:cubicBezTo>
                <a:cubicBezTo>
                  <a:pt x="197874" y="334231"/>
                  <a:pt x="184116" y="281844"/>
                  <a:pt x="152895" y="245331"/>
                </a:cubicBezTo>
                <a:cubicBezTo>
                  <a:pt x="121674" y="208819"/>
                  <a:pt x="-9030" y="126798"/>
                  <a:pt x="495" y="92931"/>
                </a:cubicBezTo>
                <a:cubicBezTo>
                  <a:pt x="10020" y="59064"/>
                  <a:pt x="181999" y="54831"/>
                  <a:pt x="210045" y="42131"/>
                </a:cubicBezTo>
                <a:cubicBezTo>
                  <a:pt x="238091" y="29431"/>
                  <a:pt x="149191" y="20964"/>
                  <a:pt x="168770" y="16731"/>
                </a:cubicBezTo>
                <a:cubicBezTo>
                  <a:pt x="188349" y="12498"/>
                  <a:pt x="327520" y="327"/>
                  <a:pt x="317995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18E70136-DABA-9BAD-4792-434E83845D5D}"/>
              </a:ext>
            </a:extLst>
          </p:cNvPr>
          <p:cNvSpPr/>
          <p:nvPr/>
        </p:nvSpPr>
        <p:spPr>
          <a:xfrm>
            <a:off x="10258316" y="3898900"/>
            <a:ext cx="525149" cy="546485"/>
          </a:xfrm>
          <a:custGeom>
            <a:avLst/>
            <a:gdLst>
              <a:gd name="connsiteX0" fmla="*/ 15984 w 525149"/>
              <a:gd name="connsiteY0" fmla="*/ 0 h 546485"/>
              <a:gd name="connsiteX1" fmla="*/ 139809 w 525149"/>
              <a:gd name="connsiteY1" fmla="*/ 146050 h 546485"/>
              <a:gd name="connsiteX2" fmla="*/ 123934 w 525149"/>
              <a:gd name="connsiteY2" fmla="*/ 260350 h 546485"/>
              <a:gd name="connsiteX3" fmla="*/ 177909 w 525149"/>
              <a:gd name="connsiteY3" fmla="*/ 244475 h 546485"/>
              <a:gd name="connsiteX4" fmla="*/ 73134 w 525149"/>
              <a:gd name="connsiteY4" fmla="*/ 415925 h 546485"/>
              <a:gd name="connsiteX5" fmla="*/ 109 w 525149"/>
              <a:gd name="connsiteY5" fmla="*/ 546100 h 546485"/>
              <a:gd name="connsiteX6" fmla="*/ 89009 w 525149"/>
              <a:gd name="connsiteY6" fmla="*/ 374650 h 546485"/>
              <a:gd name="connsiteX7" fmla="*/ 254109 w 525149"/>
              <a:gd name="connsiteY7" fmla="*/ 241300 h 546485"/>
              <a:gd name="connsiteX8" fmla="*/ 196959 w 525149"/>
              <a:gd name="connsiteY8" fmla="*/ 295275 h 546485"/>
              <a:gd name="connsiteX9" fmla="*/ 523984 w 525149"/>
              <a:gd name="connsiteY9" fmla="*/ 298450 h 546485"/>
              <a:gd name="connsiteX10" fmla="*/ 301734 w 525149"/>
              <a:gd name="connsiteY10" fmla="*/ 279400 h 546485"/>
              <a:gd name="connsiteX11" fmla="*/ 187434 w 525149"/>
              <a:gd name="connsiteY11" fmla="*/ 193675 h 5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49" h="546485">
                <a:moveTo>
                  <a:pt x="15984" y="0"/>
                </a:moveTo>
                <a:cubicBezTo>
                  <a:pt x="68900" y="51329"/>
                  <a:pt x="121817" y="102658"/>
                  <a:pt x="139809" y="146050"/>
                </a:cubicBezTo>
                <a:cubicBezTo>
                  <a:pt x="157801" y="189442"/>
                  <a:pt x="117584" y="243946"/>
                  <a:pt x="123934" y="260350"/>
                </a:cubicBezTo>
                <a:cubicBezTo>
                  <a:pt x="130284" y="276754"/>
                  <a:pt x="186376" y="218546"/>
                  <a:pt x="177909" y="244475"/>
                </a:cubicBezTo>
                <a:cubicBezTo>
                  <a:pt x="169442" y="270404"/>
                  <a:pt x="102767" y="365654"/>
                  <a:pt x="73134" y="415925"/>
                </a:cubicBezTo>
                <a:cubicBezTo>
                  <a:pt x="43501" y="466196"/>
                  <a:pt x="-2537" y="552979"/>
                  <a:pt x="109" y="546100"/>
                </a:cubicBezTo>
                <a:cubicBezTo>
                  <a:pt x="2755" y="539221"/>
                  <a:pt x="46676" y="425450"/>
                  <a:pt x="89009" y="374650"/>
                </a:cubicBezTo>
                <a:cubicBezTo>
                  <a:pt x="131342" y="323850"/>
                  <a:pt x="236117" y="254529"/>
                  <a:pt x="254109" y="241300"/>
                </a:cubicBezTo>
                <a:cubicBezTo>
                  <a:pt x="272101" y="228071"/>
                  <a:pt x="151980" y="285750"/>
                  <a:pt x="196959" y="295275"/>
                </a:cubicBezTo>
                <a:cubicBezTo>
                  <a:pt x="241938" y="304800"/>
                  <a:pt x="506521" y="301096"/>
                  <a:pt x="523984" y="298450"/>
                </a:cubicBezTo>
                <a:cubicBezTo>
                  <a:pt x="541447" y="295804"/>
                  <a:pt x="357825" y="296862"/>
                  <a:pt x="301734" y="279400"/>
                </a:cubicBezTo>
                <a:cubicBezTo>
                  <a:pt x="245643" y="261938"/>
                  <a:pt x="216538" y="227806"/>
                  <a:pt x="187434" y="1936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92BD73F-A5EC-FE8E-2E1F-777115BD5D6A}"/>
              </a:ext>
            </a:extLst>
          </p:cNvPr>
          <p:cNvSpPr/>
          <p:nvPr/>
        </p:nvSpPr>
        <p:spPr>
          <a:xfrm>
            <a:off x="10098125" y="3911576"/>
            <a:ext cx="664465" cy="574710"/>
          </a:xfrm>
          <a:custGeom>
            <a:avLst/>
            <a:gdLst>
              <a:gd name="connsiteX0" fmla="*/ 239675 w 664465"/>
              <a:gd name="connsiteY0" fmla="*/ 24 h 574710"/>
              <a:gd name="connsiteX1" fmla="*/ 338100 w 664465"/>
              <a:gd name="connsiteY1" fmla="*/ 190524 h 574710"/>
              <a:gd name="connsiteX2" fmla="*/ 182525 w 664465"/>
              <a:gd name="connsiteY2" fmla="*/ 428649 h 574710"/>
              <a:gd name="connsiteX3" fmla="*/ 315875 w 664465"/>
              <a:gd name="connsiteY3" fmla="*/ 393724 h 574710"/>
              <a:gd name="connsiteX4" fmla="*/ 1550 w 664465"/>
              <a:gd name="connsiteY4" fmla="*/ 574699 h 574710"/>
              <a:gd name="connsiteX5" fmla="*/ 211100 w 664465"/>
              <a:gd name="connsiteY5" fmla="*/ 384199 h 574710"/>
              <a:gd name="connsiteX6" fmla="*/ 560350 w 664465"/>
              <a:gd name="connsiteY6" fmla="*/ 320699 h 574710"/>
              <a:gd name="connsiteX7" fmla="*/ 661950 w 664465"/>
              <a:gd name="connsiteY7" fmla="*/ 320699 h 574710"/>
              <a:gd name="connsiteX8" fmla="*/ 480975 w 664465"/>
              <a:gd name="connsiteY8" fmla="*/ 295299 h 574710"/>
              <a:gd name="connsiteX9" fmla="*/ 388900 w 664465"/>
              <a:gd name="connsiteY9" fmla="*/ 234974 h 574710"/>
              <a:gd name="connsiteX10" fmla="*/ 312700 w 664465"/>
              <a:gd name="connsiteY10" fmla="*/ 301649 h 574710"/>
              <a:gd name="connsiteX11" fmla="*/ 347625 w 664465"/>
              <a:gd name="connsiteY11" fmla="*/ 177824 h 574710"/>
              <a:gd name="connsiteX12" fmla="*/ 239675 w 664465"/>
              <a:gd name="connsiteY12" fmla="*/ 24 h 5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465" h="574710">
                <a:moveTo>
                  <a:pt x="239675" y="24"/>
                </a:moveTo>
                <a:cubicBezTo>
                  <a:pt x="238087" y="2141"/>
                  <a:pt x="347625" y="119087"/>
                  <a:pt x="338100" y="190524"/>
                </a:cubicBezTo>
                <a:cubicBezTo>
                  <a:pt x="328575" y="261962"/>
                  <a:pt x="186229" y="394782"/>
                  <a:pt x="182525" y="428649"/>
                </a:cubicBezTo>
                <a:cubicBezTo>
                  <a:pt x="178821" y="462516"/>
                  <a:pt x="346038" y="369382"/>
                  <a:pt x="315875" y="393724"/>
                </a:cubicBezTo>
                <a:cubicBezTo>
                  <a:pt x="285713" y="418066"/>
                  <a:pt x="19012" y="576286"/>
                  <a:pt x="1550" y="574699"/>
                </a:cubicBezTo>
                <a:cubicBezTo>
                  <a:pt x="-15912" y="573112"/>
                  <a:pt x="117967" y="426532"/>
                  <a:pt x="211100" y="384199"/>
                </a:cubicBezTo>
                <a:cubicBezTo>
                  <a:pt x="304233" y="341866"/>
                  <a:pt x="485208" y="331282"/>
                  <a:pt x="560350" y="320699"/>
                </a:cubicBezTo>
                <a:cubicBezTo>
                  <a:pt x="635492" y="310116"/>
                  <a:pt x="675179" y="324932"/>
                  <a:pt x="661950" y="320699"/>
                </a:cubicBezTo>
                <a:cubicBezTo>
                  <a:pt x="648721" y="316466"/>
                  <a:pt x="526483" y="309587"/>
                  <a:pt x="480975" y="295299"/>
                </a:cubicBezTo>
                <a:cubicBezTo>
                  <a:pt x="435467" y="281012"/>
                  <a:pt x="416946" y="233916"/>
                  <a:pt x="388900" y="234974"/>
                </a:cubicBezTo>
                <a:cubicBezTo>
                  <a:pt x="360854" y="236032"/>
                  <a:pt x="319579" y="311174"/>
                  <a:pt x="312700" y="301649"/>
                </a:cubicBezTo>
                <a:cubicBezTo>
                  <a:pt x="305821" y="292124"/>
                  <a:pt x="354504" y="221745"/>
                  <a:pt x="347625" y="177824"/>
                </a:cubicBezTo>
                <a:cubicBezTo>
                  <a:pt x="340746" y="133903"/>
                  <a:pt x="241263" y="-2093"/>
                  <a:pt x="23967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40D7C9E-CBFB-E7DB-1FEA-650F0A7E0618}"/>
              </a:ext>
            </a:extLst>
          </p:cNvPr>
          <p:cNvSpPr/>
          <p:nvPr/>
        </p:nvSpPr>
        <p:spPr>
          <a:xfrm>
            <a:off x="10340975" y="3841750"/>
            <a:ext cx="432331" cy="276226"/>
          </a:xfrm>
          <a:custGeom>
            <a:avLst/>
            <a:gdLst>
              <a:gd name="connsiteX0" fmla="*/ 0 w 432331"/>
              <a:gd name="connsiteY0" fmla="*/ 0 h 276226"/>
              <a:gd name="connsiteX1" fmla="*/ 139700 w 432331"/>
              <a:gd name="connsiteY1" fmla="*/ 142875 h 276226"/>
              <a:gd name="connsiteX2" fmla="*/ 114300 w 432331"/>
              <a:gd name="connsiteY2" fmla="*/ 276225 h 276226"/>
              <a:gd name="connsiteX3" fmla="*/ 209550 w 432331"/>
              <a:gd name="connsiteY3" fmla="*/ 146050 h 276226"/>
              <a:gd name="connsiteX4" fmla="*/ 431800 w 432331"/>
              <a:gd name="connsiteY4" fmla="*/ 212725 h 276226"/>
              <a:gd name="connsiteX5" fmla="*/ 276225 w 432331"/>
              <a:gd name="connsiteY5" fmla="*/ 136525 h 276226"/>
              <a:gd name="connsiteX6" fmla="*/ 0 w 432331"/>
              <a:gd name="connsiteY6" fmla="*/ 0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31" h="276226">
                <a:moveTo>
                  <a:pt x="0" y="0"/>
                </a:moveTo>
                <a:cubicBezTo>
                  <a:pt x="60325" y="48419"/>
                  <a:pt x="120650" y="96838"/>
                  <a:pt x="139700" y="142875"/>
                </a:cubicBezTo>
                <a:cubicBezTo>
                  <a:pt x="158750" y="188912"/>
                  <a:pt x="102658" y="275696"/>
                  <a:pt x="114300" y="276225"/>
                </a:cubicBezTo>
                <a:cubicBezTo>
                  <a:pt x="125942" y="276754"/>
                  <a:pt x="156633" y="156633"/>
                  <a:pt x="209550" y="146050"/>
                </a:cubicBezTo>
                <a:cubicBezTo>
                  <a:pt x="262467" y="135467"/>
                  <a:pt x="420688" y="214312"/>
                  <a:pt x="431800" y="212725"/>
                </a:cubicBezTo>
                <a:cubicBezTo>
                  <a:pt x="442912" y="211138"/>
                  <a:pt x="276225" y="136525"/>
                  <a:pt x="27622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C3DC242-EC9A-C6EC-E95B-F9B1DE9E53B0}"/>
              </a:ext>
            </a:extLst>
          </p:cNvPr>
          <p:cNvSpPr/>
          <p:nvPr/>
        </p:nvSpPr>
        <p:spPr>
          <a:xfrm>
            <a:off x="10017016" y="4615846"/>
            <a:ext cx="250249" cy="310546"/>
          </a:xfrm>
          <a:custGeom>
            <a:avLst/>
            <a:gdLst>
              <a:gd name="connsiteX0" fmla="*/ 158859 w 250249"/>
              <a:gd name="connsiteY0" fmla="*/ 604 h 310546"/>
              <a:gd name="connsiteX1" fmla="*/ 162034 w 250249"/>
              <a:gd name="connsiteY1" fmla="*/ 159354 h 310546"/>
              <a:gd name="connsiteX2" fmla="*/ 247759 w 250249"/>
              <a:gd name="connsiteY2" fmla="*/ 305404 h 310546"/>
              <a:gd name="connsiteX3" fmla="*/ 219184 w 250249"/>
              <a:gd name="connsiteY3" fmla="*/ 273654 h 310546"/>
              <a:gd name="connsiteX4" fmla="*/ 136634 w 250249"/>
              <a:gd name="connsiteY4" fmla="*/ 235554 h 310546"/>
              <a:gd name="connsiteX5" fmla="*/ 109 w 250249"/>
              <a:gd name="connsiteY5" fmla="*/ 302229 h 310546"/>
              <a:gd name="connsiteX6" fmla="*/ 114409 w 250249"/>
              <a:gd name="connsiteY6" fmla="*/ 219679 h 310546"/>
              <a:gd name="connsiteX7" fmla="*/ 158859 w 250249"/>
              <a:gd name="connsiteY7" fmla="*/ 604 h 3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49" h="310546">
                <a:moveTo>
                  <a:pt x="158859" y="604"/>
                </a:moveTo>
                <a:cubicBezTo>
                  <a:pt x="166796" y="-9450"/>
                  <a:pt x="147217" y="108554"/>
                  <a:pt x="162034" y="159354"/>
                </a:cubicBezTo>
                <a:cubicBezTo>
                  <a:pt x="176851" y="210154"/>
                  <a:pt x="238234" y="286354"/>
                  <a:pt x="247759" y="305404"/>
                </a:cubicBezTo>
                <a:cubicBezTo>
                  <a:pt x="257284" y="324454"/>
                  <a:pt x="237705" y="285296"/>
                  <a:pt x="219184" y="273654"/>
                </a:cubicBezTo>
                <a:cubicBezTo>
                  <a:pt x="200663" y="262012"/>
                  <a:pt x="173147" y="230792"/>
                  <a:pt x="136634" y="235554"/>
                </a:cubicBezTo>
                <a:cubicBezTo>
                  <a:pt x="100121" y="240317"/>
                  <a:pt x="3813" y="304875"/>
                  <a:pt x="109" y="302229"/>
                </a:cubicBezTo>
                <a:cubicBezTo>
                  <a:pt x="-3595" y="299583"/>
                  <a:pt x="87421" y="263600"/>
                  <a:pt x="114409" y="219679"/>
                </a:cubicBezTo>
                <a:cubicBezTo>
                  <a:pt x="141396" y="175758"/>
                  <a:pt x="150922" y="10658"/>
                  <a:pt x="158859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F546F50-EA0B-856E-56A7-F11B194E1E5E}"/>
              </a:ext>
            </a:extLst>
          </p:cNvPr>
          <p:cNvSpPr/>
          <p:nvPr/>
        </p:nvSpPr>
        <p:spPr>
          <a:xfrm>
            <a:off x="10216346" y="4575018"/>
            <a:ext cx="291061" cy="347818"/>
          </a:xfrm>
          <a:custGeom>
            <a:avLst/>
            <a:gdLst>
              <a:gd name="connsiteX0" fmla="*/ 83354 w 291061"/>
              <a:gd name="connsiteY0" fmla="*/ 157 h 347818"/>
              <a:gd name="connsiteX1" fmla="*/ 3979 w 291061"/>
              <a:gd name="connsiteY1" fmla="*/ 143032 h 347818"/>
              <a:gd name="connsiteX2" fmla="*/ 83354 w 291061"/>
              <a:gd name="connsiteY2" fmla="*/ 257332 h 347818"/>
              <a:gd name="connsiteX3" fmla="*/ 29379 w 291061"/>
              <a:gd name="connsiteY3" fmla="*/ 250982 h 347818"/>
              <a:gd name="connsiteX4" fmla="*/ 286554 w 291061"/>
              <a:gd name="connsiteY4" fmla="*/ 346232 h 347818"/>
              <a:gd name="connsiteX5" fmla="*/ 181779 w 291061"/>
              <a:gd name="connsiteY5" fmla="*/ 308132 h 347818"/>
              <a:gd name="connsiteX6" fmla="*/ 35729 w 291061"/>
              <a:gd name="connsiteY6" fmla="*/ 276382 h 347818"/>
              <a:gd name="connsiteX7" fmla="*/ 45254 w 291061"/>
              <a:gd name="connsiteY7" fmla="*/ 149382 h 347818"/>
              <a:gd name="connsiteX8" fmla="*/ 804 w 291061"/>
              <a:gd name="connsiteY8" fmla="*/ 171607 h 347818"/>
              <a:gd name="connsiteX9" fmla="*/ 83354 w 291061"/>
              <a:gd name="connsiteY9" fmla="*/ 157 h 3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061" h="347818">
                <a:moveTo>
                  <a:pt x="83354" y="157"/>
                </a:moveTo>
                <a:cubicBezTo>
                  <a:pt x="83883" y="-4606"/>
                  <a:pt x="3979" y="100170"/>
                  <a:pt x="3979" y="143032"/>
                </a:cubicBezTo>
                <a:cubicBezTo>
                  <a:pt x="3979" y="185894"/>
                  <a:pt x="79121" y="239340"/>
                  <a:pt x="83354" y="257332"/>
                </a:cubicBezTo>
                <a:cubicBezTo>
                  <a:pt x="87587" y="275324"/>
                  <a:pt x="-4488" y="236165"/>
                  <a:pt x="29379" y="250982"/>
                </a:cubicBezTo>
                <a:cubicBezTo>
                  <a:pt x="63246" y="265799"/>
                  <a:pt x="261154" y="336707"/>
                  <a:pt x="286554" y="346232"/>
                </a:cubicBezTo>
                <a:cubicBezTo>
                  <a:pt x="311954" y="355757"/>
                  <a:pt x="223583" y="319774"/>
                  <a:pt x="181779" y="308132"/>
                </a:cubicBezTo>
                <a:cubicBezTo>
                  <a:pt x="139975" y="296490"/>
                  <a:pt x="58483" y="302840"/>
                  <a:pt x="35729" y="276382"/>
                </a:cubicBezTo>
                <a:cubicBezTo>
                  <a:pt x="12975" y="249924"/>
                  <a:pt x="51075" y="166844"/>
                  <a:pt x="45254" y="149382"/>
                </a:cubicBezTo>
                <a:cubicBezTo>
                  <a:pt x="39433" y="131920"/>
                  <a:pt x="-6604" y="191715"/>
                  <a:pt x="804" y="171607"/>
                </a:cubicBezTo>
                <a:cubicBezTo>
                  <a:pt x="8212" y="151499"/>
                  <a:pt x="82825" y="4920"/>
                  <a:pt x="8335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1AF07883-74A6-9BA7-29F3-E23AC52EA0AE}"/>
              </a:ext>
            </a:extLst>
          </p:cNvPr>
          <p:cNvSpPr/>
          <p:nvPr/>
        </p:nvSpPr>
        <p:spPr>
          <a:xfrm>
            <a:off x="9407525" y="4991095"/>
            <a:ext cx="838682" cy="133355"/>
          </a:xfrm>
          <a:custGeom>
            <a:avLst/>
            <a:gdLst>
              <a:gd name="connsiteX0" fmla="*/ 0 w 838682"/>
              <a:gd name="connsiteY0" fmla="*/ 133355 h 133355"/>
              <a:gd name="connsiteX1" fmla="*/ 609600 w 838682"/>
              <a:gd name="connsiteY1" fmla="*/ 41280 h 133355"/>
              <a:gd name="connsiteX2" fmla="*/ 587375 w 838682"/>
              <a:gd name="connsiteY2" fmla="*/ 57155 h 133355"/>
              <a:gd name="connsiteX3" fmla="*/ 831850 w 838682"/>
              <a:gd name="connsiteY3" fmla="*/ 47630 h 133355"/>
              <a:gd name="connsiteX4" fmla="*/ 739775 w 838682"/>
              <a:gd name="connsiteY4" fmla="*/ 5 h 133355"/>
              <a:gd name="connsiteX5" fmla="*/ 419100 w 838682"/>
              <a:gd name="connsiteY5" fmla="*/ 50805 h 133355"/>
              <a:gd name="connsiteX6" fmla="*/ 615950 w 838682"/>
              <a:gd name="connsiteY6" fmla="*/ 28580 h 133355"/>
              <a:gd name="connsiteX7" fmla="*/ 0 w 838682"/>
              <a:gd name="connsiteY7" fmla="*/ 133355 h 13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682" h="133355">
                <a:moveTo>
                  <a:pt x="0" y="133355"/>
                </a:moveTo>
                <a:lnTo>
                  <a:pt x="609600" y="41280"/>
                </a:lnTo>
                <a:cubicBezTo>
                  <a:pt x="707496" y="28580"/>
                  <a:pt x="550333" y="56097"/>
                  <a:pt x="587375" y="57155"/>
                </a:cubicBezTo>
                <a:cubicBezTo>
                  <a:pt x="624417" y="58213"/>
                  <a:pt x="806450" y="57155"/>
                  <a:pt x="831850" y="47630"/>
                </a:cubicBezTo>
                <a:cubicBezTo>
                  <a:pt x="857250" y="38105"/>
                  <a:pt x="808567" y="-524"/>
                  <a:pt x="739775" y="5"/>
                </a:cubicBezTo>
                <a:cubicBezTo>
                  <a:pt x="670983" y="534"/>
                  <a:pt x="439737" y="46043"/>
                  <a:pt x="419100" y="50805"/>
                </a:cubicBezTo>
                <a:cubicBezTo>
                  <a:pt x="398463" y="55567"/>
                  <a:pt x="615950" y="28580"/>
                  <a:pt x="615950" y="28580"/>
                </a:cubicBezTo>
                <a:lnTo>
                  <a:pt x="0" y="133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FE5B94F-7C11-CF19-A238-8474785FCFE9}"/>
              </a:ext>
            </a:extLst>
          </p:cNvPr>
          <p:cNvSpPr/>
          <p:nvPr/>
        </p:nvSpPr>
        <p:spPr>
          <a:xfrm>
            <a:off x="10184106" y="4863788"/>
            <a:ext cx="1163995" cy="232748"/>
          </a:xfrm>
          <a:custGeom>
            <a:avLst/>
            <a:gdLst>
              <a:gd name="connsiteX0" fmla="*/ 1294 w 1163995"/>
              <a:gd name="connsiteY0" fmla="*/ 168587 h 232748"/>
              <a:gd name="connsiteX1" fmla="*/ 404519 w 1163995"/>
              <a:gd name="connsiteY1" fmla="*/ 95562 h 232748"/>
              <a:gd name="connsiteX2" fmla="*/ 58444 w 1163995"/>
              <a:gd name="connsiteY2" fmla="*/ 22537 h 232748"/>
              <a:gd name="connsiteX3" fmla="*/ 575969 w 1163995"/>
              <a:gd name="connsiteY3" fmla="*/ 95562 h 232748"/>
              <a:gd name="connsiteX4" fmla="*/ 1055394 w 1163995"/>
              <a:gd name="connsiteY4" fmla="*/ 76512 h 232748"/>
              <a:gd name="connsiteX5" fmla="*/ 823619 w 1163995"/>
              <a:gd name="connsiteY5" fmla="*/ 47937 h 232748"/>
              <a:gd name="connsiteX6" fmla="*/ 1163344 w 1163995"/>
              <a:gd name="connsiteY6" fmla="*/ 63812 h 232748"/>
              <a:gd name="connsiteX7" fmla="*/ 718844 w 1163995"/>
              <a:gd name="connsiteY7" fmla="*/ 146362 h 232748"/>
              <a:gd name="connsiteX8" fmla="*/ 461669 w 1163995"/>
              <a:gd name="connsiteY8" fmla="*/ 232087 h 232748"/>
              <a:gd name="connsiteX9" fmla="*/ 890294 w 1163995"/>
              <a:gd name="connsiteY9" fmla="*/ 98737 h 232748"/>
              <a:gd name="connsiteX10" fmla="*/ 480719 w 1163995"/>
              <a:gd name="connsiteY10" fmla="*/ 63812 h 232748"/>
              <a:gd name="connsiteX11" fmla="*/ 255294 w 1163995"/>
              <a:gd name="connsiteY11" fmla="*/ 312 h 232748"/>
              <a:gd name="connsiteX12" fmla="*/ 544219 w 1163995"/>
              <a:gd name="connsiteY12" fmla="*/ 41587 h 232748"/>
              <a:gd name="connsiteX13" fmla="*/ 283869 w 1163995"/>
              <a:gd name="connsiteY13" fmla="*/ 89212 h 232748"/>
              <a:gd name="connsiteX14" fmla="*/ 1294 w 1163995"/>
              <a:gd name="connsiteY14" fmla="*/ 168587 h 23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3995" h="232748">
                <a:moveTo>
                  <a:pt x="1294" y="168587"/>
                </a:moveTo>
                <a:cubicBezTo>
                  <a:pt x="21402" y="169645"/>
                  <a:pt x="394994" y="119904"/>
                  <a:pt x="404519" y="95562"/>
                </a:cubicBezTo>
                <a:cubicBezTo>
                  <a:pt x="414044" y="71220"/>
                  <a:pt x="29869" y="22537"/>
                  <a:pt x="58444" y="22537"/>
                </a:cubicBezTo>
                <a:cubicBezTo>
                  <a:pt x="87019" y="22537"/>
                  <a:pt x="409811" y="86566"/>
                  <a:pt x="575969" y="95562"/>
                </a:cubicBezTo>
                <a:cubicBezTo>
                  <a:pt x="742127" y="104558"/>
                  <a:pt x="1014119" y="84449"/>
                  <a:pt x="1055394" y="76512"/>
                </a:cubicBezTo>
                <a:cubicBezTo>
                  <a:pt x="1096669" y="68575"/>
                  <a:pt x="805627" y="50054"/>
                  <a:pt x="823619" y="47937"/>
                </a:cubicBezTo>
                <a:cubicBezTo>
                  <a:pt x="841611" y="45820"/>
                  <a:pt x="1180807" y="47408"/>
                  <a:pt x="1163344" y="63812"/>
                </a:cubicBezTo>
                <a:cubicBezTo>
                  <a:pt x="1145882" y="80216"/>
                  <a:pt x="835790" y="118316"/>
                  <a:pt x="718844" y="146362"/>
                </a:cubicBezTo>
                <a:cubicBezTo>
                  <a:pt x="601898" y="174408"/>
                  <a:pt x="433094" y="240025"/>
                  <a:pt x="461669" y="232087"/>
                </a:cubicBezTo>
                <a:cubicBezTo>
                  <a:pt x="490244" y="224149"/>
                  <a:pt x="887119" y="126783"/>
                  <a:pt x="890294" y="98737"/>
                </a:cubicBezTo>
                <a:cubicBezTo>
                  <a:pt x="893469" y="70691"/>
                  <a:pt x="586552" y="80216"/>
                  <a:pt x="480719" y="63812"/>
                </a:cubicBezTo>
                <a:cubicBezTo>
                  <a:pt x="374886" y="47408"/>
                  <a:pt x="244711" y="4016"/>
                  <a:pt x="255294" y="312"/>
                </a:cubicBezTo>
                <a:cubicBezTo>
                  <a:pt x="265877" y="-3392"/>
                  <a:pt x="539456" y="26770"/>
                  <a:pt x="544219" y="41587"/>
                </a:cubicBezTo>
                <a:cubicBezTo>
                  <a:pt x="548982" y="56404"/>
                  <a:pt x="366948" y="66987"/>
                  <a:pt x="283869" y="89212"/>
                </a:cubicBezTo>
                <a:cubicBezTo>
                  <a:pt x="200790" y="111437"/>
                  <a:pt x="-18814" y="167529"/>
                  <a:pt x="1294" y="16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4778D67-821A-D47E-E1FB-2F8CEF7360BC}"/>
              </a:ext>
            </a:extLst>
          </p:cNvPr>
          <p:cNvSpPr/>
          <p:nvPr/>
        </p:nvSpPr>
        <p:spPr>
          <a:xfrm>
            <a:off x="9327658" y="5114823"/>
            <a:ext cx="1234850" cy="98654"/>
          </a:xfrm>
          <a:custGeom>
            <a:avLst/>
            <a:gdLst>
              <a:gd name="connsiteX0" fmla="*/ 492 w 1234850"/>
              <a:gd name="connsiteY0" fmla="*/ 3277 h 98654"/>
              <a:gd name="connsiteX1" fmla="*/ 930767 w 1234850"/>
              <a:gd name="connsiteY1" fmla="*/ 66777 h 98654"/>
              <a:gd name="connsiteX2" fmla="*/ 718042 w 1234850"/>
              <a:gd name="connsiteY2" fmla="*/ 44552 h 98654"/>
              <a:gd name="connsiteX3" fmla="*/ 1162542 w 1234850"/>
              <a:gd name="connsiteY3" fmla="*/ 95352 h 98654"/>
              <a:gd name="connsiteX4" fmla="*/ 1213342 w 1234850"/>
              <a:gd name="connsiteY4" fmla="*/ 89002 h 98654"/>
              <a:gd name="connsiteX5" fmla="*/ 946642 w 1234850"/>
              <a:gd name="connsiteY5" fmla="*/ 50902 h 98654"/>
              <a:gd name="connsiteX6" fmla="*/ 803767 w 1234850"/>
              <a:gd name="connsiteY6" fmla="*/ 12802 h 98654"/>
              <a:gd name="connsiteX7" fmla="*/ 492 w 1234850"/>
              <a:gd name="connsiteY7" fmla="*/ 3277 h 9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850" h="98654">
                <a:moveTo>
                  <a:pt x="492" y="3277"/>
                </a:moveTo>
                <a:cubicBezTo>
                  <a:pt x="21659" y="12273"/>
                  <a:pt x="811175" y="59898"/>
                  <a:pt x="930767" y="66777"/>
                </a:cubicBezTo>
                <a:cubicBezTo>
                  <a:pt x="1050359" y="73656"/>
                  <a:pt x="718042" y="44552"/>
                  <a:pt x="718042" y="44552"/>
                </a:cubicBezTo>
                <a:lnTo>
                  <a:pt x="1162542" y="95352"/>
                </a:lnTo>
                <a:cubicBezTo>
                  <a:pt x="1245092" y="102760"/>
                  <a:pt x="1249325" y="96410"/>
                  <a:pt x="1213342" y="89002"/>
                </a:cubicBezTo>
                <a:cubicBezTo>
                  <a:pt x="1177359" y="81594"/>
                  <a:pt x="1014905" y="63602"/>
                  <a:pt x="946642" y="50902"/>
                </a:cubicBezTo>
                <a:cubicBezTo>
                  <a:pt x="878379" y="38202"/>
                  <a:pt x="960929" y="19681"/>
                  <a:pt x="803767" y="12802"/>
                </a:cubicBezTo>
                <a:cubicBezTo>
                  <a:pt x="646605" y="5923"/>
                  <a:pt x="-20675" y="-5719"/>
                  <a:pt x="492" y="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0CF09A3-FFF5-CC4F-FF5B-17B03EBA262B}"/>
              </a:ext>
            </a:extLst>
          </p:cNvPr>
          <p:cNvSpPr/>
          <p:nvPr/>
        </p:nvSpPr>
        <p:spPr>
          <a:xfrm>
            <a:off x="9942949" y="5016471"/>
            <a:ext cx="1191071" cy="225544"/>
          </a:xfrm>
          <a:custGeom>
            <a:avLst/>
            <a:gdLst>
              <a:gd name="connsiteX0" fmla="*/ 4326 w 1191071"/>
              <a:gd name="connsiteY0" fmla="*/ 225454 h 225544"/>
              <a:gd name="connsiteX1" fmla="*/ 690126 w 1191071"/>
              <a:gd name="connsiteY1" fmla="*/ 73054 h 225544"/>
              <a:gd name="connsiteX2" fmla="*/ 512326 w 1191071"/>
              <a:gd name="connsiteY2" fmla="*/ 73054 h 225544"/>
              <a:gd name="connsiteX3" fmla="*/ 1188601 w 1191071"/>
              <a:gd name="connsiteY3" fmla="*/ 29 h 225544"/>
              <a:gd name="connsiteX4" fmla="*/ 725051 w 1191071"/>
              <a:gd name="connsiteY4" fmla="*/ 82579 h 225544"/>
              <a:gd name="connsiteX5" fmla="*/ 328176 w 1191071"/>
              <a:gd name="connsiteY5" fmla="*/ 88929 h 225544"/>
              <a:gd name="connsiteX6" fmla="*/ 394851 w 1191071"/>
              <a:gd name="connsiteY6" fmla="*/ 95279 h 225544"/>
              <a:gd name="connsiteX7" fmla="*/ 4326 w 1191071"/>
              <a:gd name="connsiteY7" fmla="*/ 225454 h 2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071" h="225544">
                <a:moveTo>
                  <a:pt x="4326" y="225454"/>
                </a:moveTo>
                <a:cubicBezTo>
                  <a:pt x="53539" y="221750"/>
                  <a:pt x="605459" y="98454"/>
                  <a:pt x="690126" y="73054"/>
                </a:cubicBezTo>
                <a:cubicBezTo>
                  <a:pt x="774793" y="47654"/>
                  <a:pt x="429247" y="85225"/>
                  <a:pt x="512326" y="73054"/>
                </a:cubicBezTo>
                <a:cubicBezTo>
                  <a:pt x="595405" y="60883"/>
                  <a:pt x="1153147" y="-1558"/>
                  <a:pt x="1188601" y="29"/>
                </a:cubicBezTo>
                <a:cubicBezTo>
                  <a:pt x="1224055" y="1616"/>
                  <a:pt x="868455" y="67762"/>
                  <a:pt x="725051" y="82579"/>
                </a:cubicBezTo>
                <a:cubicBezTo>
                  <a:pt x="581647" y="97396"/>
                  <a:pt x="383209" y="86812"/>
                  <a:pt x="328176" y="88929"/>
                </a:cubicBezTo>
                <a:cubicBezTo>
                  <a:pt x="273143" y="91046"/>
                  <a:pt x="448826" y="72525"/>
                  <a:pt x="394851" y="95279"/>
                </a:cubicBezTo>
                <a:cubicBezTo>
                  <a:pt x="340876" y="118033"/>
                  <a:pt x="-44887" y="229158"/>
                  <a:pt x="4326" y="225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D8EEC4B-BD76-D1B9-5338-8FDA4F0A9CA4}"/>
              </a:ext>
            </a:extLst>
          </p:cNvPr>
          <p:cNvSpPr/>
          <p:nvPr/>
        </p:nvSpPr>
        <p:spPr>
          <a:xfrm>
            <a:off x="9416029" y="5177099"/>
            <a:ext cx="785396" cy="53610"/>
          </a:xfrm>
          <a:custGeom>
            <a:avLst/>
            <a:gdLst>
              <a:gd name="connsiteX0" fmla="*/ 4196 w 785396"/>
              <a:gd name="connsiteY0" fmla="*/ 1326 h 53610"/>
              <a:gd name="connsiteX1" fmla="*/ 493146 w 785396"/>
              <a:gd name="connsiteY1" fmla="*/ 52126 h 53610"/>
              <a:gd name="connsiteX2" fmla="*/ 470921 w 785396"/>
              <a:gd name="connsiteY2" fmla="*/ 39426 h 53610"/>
              <a:gd name="connsiteX3" fmla="*/ 785246 w 785396"/>
              <a:gd name="connsiteY3" fmla="*/ 33076 h 53610"/>
              <a:gd name="connsiteX4" fmla="*/ 509021 w 785396"/>
              <a:gd name="connsiteY4" fmla="*/ 20376 h 53610"/>
              <a:gd name="connsiteX5" fmla="*/ 270896 w 785396"/>
              <a:gd name="connsiteY5" fmla="*/ 17201 h 53610"/>
              <a:gd name="connsiteX6" fmla="*/ 4196 w 785396"/>
              <a:gd name="connsiteY6" fmla="*/ 1326 h 5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96" h="53610">
                <a:moveTo>
                  <a:pt x="4196" y="1326"/>
                </a:moveTo>
                <a:cubicBezTo>
                  <a:pt x="41238" y="7147"/>
                  <a:pt x="415359" y="45776"/>
                  <a:pt x="493146" y="52126"/>
                </a:cubicBezTo>
                <a:cubicBezTo>
                  <a:pt x="570933" y="58476"/>
                  <a:pt x="422238" y="42601"/>
                  <a:pt x="470921" y="39426"/>
                </a:cubicBezTo>
                <a:cubicBezTo>
                  <a:pt x="519604" y="36251"/>
                  <a:pt x="778896" y="36251"/>
                  <a:pt x="785246" y="33076"/>
                </a:cubicBezTo>
                <a:cubicBezTo>
                  <a:pt x="791596" y="29901"/>
                  <a:pt x="594746" y="23022"/>
                  <a:pt x="509021" y="20376"/>
                </a:cubicBezTo>
                <a:cubicBezTo>
                  <a:pt x="423296" y="17730"/>
                  <a:pt x="356621" y="24080"/>
                  <a:pt x="270896" y="17201"/>
                </a:cubicBezTo>
                <a:cubicBezTo>
                  <a:pt x="185171" y="10322"/>
                  <a:pt x="-32846" y="-4495"/>
                  <a:pt x="4196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C97E6C93-18F5-3749-5508-520A466BD9CE}"/>
              </a:ext>
            </a:extLst>
          </p:cNvPr>
          <p:cNvSpPr/>
          <p:nvPr/>
        </p:nvSpPr>
        <p:spPr>
          <a:xfrm>
            <a:off x="10220073" y="5057772"/>
            <a:ext cx="724696" cy="172070"/>
          </a:xfrm>
          <a:custGeom>
            <a:avLst/>
            <a:gdLst>
              <a:gd name="connsiteX0" fmla="*/ 9777 w 724696"/>
              <a:gd name="connsiteY0" fmla="*/ 114303 h 172070"/>
              <a:gd name="connsiteX1" fmla="*/ 346327 w 724696"/>
              <a:gd name="connsiteY1" fmla="*/ 85728 h 172070"/>
              <a:gd name="connsiteX2" fmla="*/ 724152 w 724696"/>
              <a:gd name="connsiteY2" fmla="*/ 3 h 172070"/>
              <a:gd name="connsiteX3" fmla="*/ 425702 w 724696"/>
              <a:gd name="connsiteY3" fmla="*/ 82553 h 172070"/>
              <a:gd name="connsiteX4" fmla="*/ 241552 w 724696"/>
              <a:gd name="connsiteY4" fmla="*/ 171453 h 172070"/>
              <a:gd name="connsiteX5" fmla="*/ 286002 w 724696"/>
              <a:gd name="connsiteY5" fmla="*/ 120653 h 172070"/>
              <a:gd name="connsiteX6" fmla="*/ 105027 w 724696"/>
              <a:gd name="connsiteY6" fmla="*/ 95253 h 172070"/>
              <a:gd name="connsiteX7" fmla="*/ 9777 w 724696"/>
              <a:gd name="connsiteY7" fmla="*/ 114303 h 1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696" h="172070">
                <a:moveTo>
                  <a:pt x="9777" y="114303"/>
                </a:moveTo>
                <a:cubicBezTo>
                  <a:pt x="49994" y="112715"/>
                  <a:pt x="227265" y="104778"/>
                  <a:pt x="346327" y="85728"/>
                </a:cubicBezTo>
                <a:cubicBezTo>
                  <a:pt x="465390" y="66678"/>
                  <a:pt x="710923" y="532"/>
                  <a:pt x="724152" y="3"/>
                </a:cubicBezTo>
                <a:cubicBezTo>
                  <a:pt x="737381" y="-526"/>
                  <a:pt x="506135" y="53978"/>
                  <a:pt x="425702" y="82553"/>
                </a:cubicBezTo>
                <a:cubicBezTo>
                  <a:pt x="345269" y="111128"/>
                  <a:pt x="264835" y="165103"/>
                  <a:pt x="241552" y="171453"/>
                </a:cubicBezTo>
                <a:cubicBezTo>
                  <a:pt x="218269" y="177803"/>
                  <a:pt x="308756" y="133353"/>
                  <a:pt x="286002" y="120653"/>
                </a:cubicBezTo>
                <a:cubicBezTo>
                  <a:pt x="263248" y="107953"/>
                  <a:pt x="146302" y="99486"/>
                  <a:pt x="105027" y="95253"/>
                </a:cubicBezTo>
                <a:cubicBezTo>
                  <a:pt x="63752" y="91020"/>
                  <a:pt x="-30440" y="115891"/>
                  <a:pt x="9777" y="11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D44B656-12E8-A531-A9A5-8C43AFF62B14}"/>
              </a:ext>
            </a:extLst>
          </p:cNvPr>
          <p:cNvSpPr/>
          <p:nvPr/>
        </p:nvSpPr>
        <p:spPr>
          <a:xfrm>
            <a:off x="8517958" y="2338732"/>
            <a:ext cx="455041" cy="442702"/>
          </a:xfrm>
          <a:custGeom>
            <a:avLst/>
            <a:gdLst>
              <a:gd name="connsiteX0" fmla="*/ 454592 w 455041"/>
              <a:gd name="connsiteY0" fmla="*/ 1243 h 442702"/>
              <a:gd name="connsiteX1" fmla="*/ 102167 w 455041"/>
              <a:gd name="connsiteY1" fmla="*/ 306043 h 442702"/>
              <a:gd name="connsiteX2" fmla="*/ 175192 w 455041"/>
              <a:gd name="connsiteY2" fmla="*/ 255243 h 442702"/>
              <a:gd name="connsiteX3" fmla="*/ 567 w 455041"/>
              <a:gd name="connsiteY3" fmla="*/ 442568 h 442702"/>
              <a:gd name="connsiteX4" fmla="*/ 121217 w 455041"/>
              <a:gd name="connsiteY4" fmla="*/ 283818 h 442702"/>
              <a:gd name="connsiteX5" fmla="*/ 175192 w 455041"/>
              <a:gd name="connsiteY5" fmla="*/ 201268 h 442702"/>
              <a:gd name="connsiteX6" fmla="*/ 454592 w 455041"/>
              <a:gd name="connsiteY6" fmla="*/ 1243 h 44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041" h="442702">
                <a:moveTo>
                  <a:pt x="454592" y="1243"/>
                </a:moveTo>
                <a:cubicBezTo>
                  <a:pt x="442421" y="18705"/>
                  <a:pt x="148734" y="263710"/>
                  <a:pt x="102167" y="306043"/>
                </a:cubicBezTo>
                <a:cubicBezTo>
                  <a:pt x="55600" y="348376"/>
                  <a:pt x="192125" y="232489"/>
                  <a:pt x="175192" y="255243"/>
                </a:cubicBezTo>
                <a:cubicBezTo>
                  <a:pt x="158259" y="277997"/>
                  <a:pt x="9563" y="437806"/>
                  <a:pt x="567" y="442568"/>
                </a:cubicBezTo>
                <a:cubicBezTo>
                  <a:pt x="-8429" y="447330"/>
                  <a:pt x="92113" y="324035"/>
                  <a:pt x="121217" y="283818"/>
                </a:cubicBezTo>
                <a:cubicBezTo>
                  <a:pt x="150321" y="243601"/>
                  <a:pt x="122275" y="247306"/>
                  <a:pt x="175192" y="201268"/>
                </a:cubicBezTo>
                <a:cubicBezTo>
                  <a:pt x="228109" y="155231"/>
                  <a:pt x="466763" y="-16219"/>
                  <a:pt x="454592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B826C4BB-CA30-4F64-7622-51197FFCA72C}"/>
              </a:ext>
            </a:extLst>
          </p:cNvPr>
          <p:cNvSpPr/>
          <p:nvPr/>
        </p:nvSpPr>
        <p:spPr>
          <a:xfrm>
            <a:off x="8658142" y="2471347"/>
            <a:ext cx="1086903" cy="301101"/>
          </a:xfrm>
          <a:custGeom>
            <a:avLst/>
            <a:gdLst>
              <a:gd name="connsiteX0" fmla="*/ 83 w 1086903"/>
              <a:gd name="connsiteY0" fmla="*/ 249628 h 301101"/>
              <a:gd name="connsiteX1" fmla="*/ 314408 w 1086903"/>
              <a:gd name="connsiteY1" fmla="*/ 49603 h 301101"/>
              <a:gd name="connsiteX2" fmla="*/ 444583 w 1086903"/>
              <a:gd name="connsiteY2" fmla="*/ 97228 h 301101"/>
              <a:gd name="connsiteX3" fmla="*/ 600158 w 1086903"/>
              <a:gd name="connsiteY3" fmla="*/ 78178 h 301101"/>
              <a:gd name="connsiteX4" fmla="*/ 596983 w 1086903"/>
              <a:gd name="connsiteY4" fmla="*/ 75003 h 301101"/>
              <a:gd name="connsiteX5" fmla="*/ 1079583 w 1086903"/>
              <a:gd name="connsiteY5" fmla="*/ 259153 h 301101"/>
              <a:gd name="connsiteX6" fmla="*/ 898608 w 1086903"/>
              <a:gd name="connsiteY6" fmla="*/ 179778 h 301101"/>
              <a:gd name="connsiteX7" fmla="*/ 1041483 w 1086903"/>
              <a:gd name="connsiteY7" fmla="*/ 297253 h 301101"/>
              <a:gd name="connsiteX8" fmla="*/ 508083 w 1086903"/>
              <a:gd name="connsiteY8" fmla="*/ 8328 h 301101"/>
              <a:gd name="connsiteX9" fmla="*/ 285833 w 1086903"/>
              <a:gd name="connsiteY9" fmla="*/ 90878 h 301101"/>
              <a:gd name="connsiteX10" fmla="*/ 83 w 1086903"/>
              <a:gd name="connsiteY10" fmla="*/ 249628 h 30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903" h="301101">
                <a:moveTo>
                  <a:pt x="83" y="249628"/>
                </a:moveTo>
                <a:cubicBezTo>
                  <a:pt x="4845" y="242749"/>
                  <a:pt x="240325" y="75003"/>
                  <a:pt x="314408" y="49603"/>
                </a:cubicBezTo>
                <a:cubicBezTo>
                  <a:pt x="388491" y="24203"/>
                  <a:pt x="396958" y="92466"/>
                  <a:pt x="444583" y="97228"/>
                </a:cubicBezTo>
                <a:cubicBezTo>
                  <a:pt x="492208" y="101990"/>
                  <a:pt x="574758" y="81882"/>
                  <a:pt x="600158" y="78178"/>
                </a:cubicBezTo>
                <a:cubicBezTo>
                  <a:pt x="625558" y="74474"/>
                  <a:pt x="596983" y="75003"/>
                  <a:pt x="596983" y="75003"/>
                </a:cubicBezTo>
                <a:lnTo>
                  <a:pt x="1079583" y="259153"/>
                </a:lnTo>
                <a:cubicBezTo>
                  <a:pt x="1129854" y="276615"/>
                  <a:pt x="904958" y="173428"/>
                  <a:pt x="898608" y="179778"/>
                </a:cubicBezTo>
                <a:cubicBezTo>
                  <a:pt x="892258" y="186128"/>
                  <a:pt x="1106570" y="325828"/>
                  <a:pt x="1041483" y="297253"/>
                </a:cubicBezTo>
                <a:cubicBezTo>
                  <a:pt x="976396" y="268678"/>
                  <a:pt x="634025" y="42724"/>
                  <a:pt x="508083" y="8328"/>
                </a:cubicBezTo>
                <a:cubicBezTo>
                  <a:pt x="382141" y="-26068"/>
                  <a:pt x="375262" y="54895"/>
                  <a:pt x="285833" y="90878"/>
                </a:cubicBezTo>
                <a:cubicBezTo>
                  <a:pt x="196404" y="126861"/>
                  <a:pt x="-4679" y="256507"/>
                  <a:pt x="83" y="249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E900D988-F9B1-56C8-7C10-7D176A52E134}"/>
              </a:ext>
            </a:extLst>
          </p:cNvPr>
          <p:cNvSpPr/>
          <p:nvPr/>
        </p:nvSpPr>
        <p:spPr>
          <a:xfrm>
            <a:off x="8575336" y="2607140"/>
            <a:ext cx="1089878" cy="183764"/>
          </a:xfrm>
          <a:custGeom>
            <a:avLst/>
            <a:gdLst>
              <a:gd name="connsiteX0" fmla="*/ 339 w 1089878"/>
              <a:gd name="connsiteY0" fmla="*/ 170985 h 183764"/>
              <a:gd name="connsiteX1" fmla="*/ 625814 w 1089878"/>
              <a:gd name="connsiteY1" fmla="*/ 9060 h 183764"/>
              <a:gd name="connsiteX2" fmla="*/ 540089 w 1089878"/>
              <a:gd name="connsiteY2" fmla="*/ 28110 h 183764"/>
              <a:gd name="connsiteX3" fmla="*/ 844889 w 1089878"/>
              <a:gd name="connsiteY3" fmla="*/ 91610 h 183764"/>
              <a:gd name="connsiteX4" fmla="*/ 775039 w 1089878"/>
              <a:gd name="connsiteY4" fmla="*/ 47160 h 183764"/>
              <a:gd name="connsiteX5" fmla="*/ 1089364 w 1089878"/>
              <a:gd name="connsiteY5" fmla="*/ 183685 h 183764"/>
              <a:gd name="connsiteX6" fmla="*/ 689314 w 1089878"/>
              <a:gd name="connsiteY6" fmla="*/ 66210 h 183764"/>
              <a:gd name="connsiteX7" fmla="*/ 540089 w 1089878"/>
              <a:gd name="connsiteY7" fmla="*/ 15410 h 183764"/>
              <a:gd name="connsiteX8" fmla="*/ 339 w 1089878"/>
              <a:gd name="connsiteY8" fmla="*/ 170985 h 18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878" h="183764">
                <a:moveTo>
                  <a:pt x="339" y="170985"/>
                </a:moveTo>
                <a:cubicBezTo>
                  <a:pt x="14626" y="169927"/>
                  <a:pt x="535856" y="32873"/>
                  <a:pt x="625814" y="9060"/>
                </a:cubicBezTo>
                <a:cubicBezTo>
                  <a:pt x="715772" y="-14753"/>
                  <a:pt x="503577" y="14352"/>
                  <a:pt x="540089" y="28110"/>
                </a:cubicBezTo>
                <a:cubicBezTo>
                  <a:pt x="576601" y="41868"/>
                  <a:pt x="805731" y="88435"/>
                  <a:pt x="844889" y="91610"/>
                </a:cubicBezTo>
                <a:cubicBezTo>
                  <a:pt x="884047" y="94785"/>
                  <a:pt x="734293" y="31814"/>
                  <a:pt x="775039" y="47160"/>
                </a:cubicBezTo>
                <a:cubicBezTo>
                  <a:pt x="815785" y="62506"/>
                  <a:pt x="1103651" y="180510"/>
                  <a:pt x="1089364" y="183685"/>
                </a:cubicBezTo>
                <a:cubicBezTo>
                  <a:pt x="1075077" y="186860"/>
                  <a:pt x="780860" y="94256"/>
                  <a:pt x="689314" y="66210"/>
                </a:cubicBezTo>
                <a:cubicBezTo>
                  <a:pt x="597768" y="38164"/>
                  <a:pt x="653331" y="-1523"/>
                  <a:pt x="540089" y="15410"/>
                </a:cubicBezTo>
                <a:cubicBezTo>
                  <a:pt x="426847" y="32343"/>
                  <a:pt x="-13948" y="172043"/>
                  <a:pt x="339" y="170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C5DABF5-A9DB-C661-4671-5AE349B47079}"/>
              </a:ext>
            </a:extLst>
          </p:cNvPr>
          <p:cNvSpPr/>
          <p:nvPr/>
        </p:nvSpPr>
        <p:spPr>
          <a:xfrm>
            <a:off x="10255083" y="2182007"/>
            <a:ext cx="1276599" cy="453554"/>
          </a:xfrm>
          <a:custGeom>
            <a:avLst/>
            <a:gdLst>
              <a:gd name="connsiteX0" fmla="*/ 12867 w 1276599"/>
              <a:gd name="connsiteY0" fmla="*/ 342118 h 453554"/>
              <a:gd name="connsiteX1" fmla="*/ 60492 w 1276599"/>
              <a:gd name="connsiteY1" fmla="*/ 357993 h 453554"/>
              <a:gd name="connsiteX2" fmla="*/ 317667 w 1276599"/>
              <a:gd name="connsiteY2" fmla="*/ 424668 h 453554"/>
              <a:gd name="connsiteX3" fmla="*/ 123992 w 1276599"/>
              <a:gd name="connsiteY3" fmla="*/ 443718 h 453554"/>
              <a:gd name="connsiteX4" fmla="*/ 965367 w 1276599"/>
              <a:gd name="connsiteY4" fmla="*/ 272268 h 453554"/>
              <a:gd name="connsiteX5" fmla="*/ 803442 w 1276599"/>
              <a:gd name="connsiteY5" fmla="*/ 288143 h 453554"/>
              <a:gd name="connsiteX6" fmla="*/ 816142 w 1276599"/>
              <a:gd name="connsiteY6" fmla="*/ 202418 h 453554"/>
              <a:gd name="connsiteX7" fmla="*/ 866942 w 1276599"/>
              <a:gd name="connsiteY7" fmla="*/ 154793 h 453554"/>
              <a:gd name="connsiteX8" fmla="*/ 822492 w 1276599"/>
              <a:gd name="connsiteY8" fmla="*/ 97643 h 453554"/>
              <a:gd name="connsiteX9" fmla="*/ 1003467 w 1276599"/>
              <a:gd name="connsiteY9" fmla="*/ 2393 h 453554"/>
              <a:gd name="connsiteX10" fmla="*/ 876467 w 1276599"/>
              <a:gd name="connsiteY10" fmla="*/ 30968 h 453554"/>
              <a:gd name="connsiteX11" fmla="*/ 1276517 w 1276599"/>
              <a:gd name="connsiteY11" fmla="*/ 56368 h 453554"/>
              <a:gd name="connsiteX12" fmla="*/ 838367 w 1276599"/>
              <a:gd name="connsiteY12" fmla="*/ 69068 h 453554"/>
              <a:gd name="connsiteX13" fmla="*/ 812967 w 1276599"/>
              <a:gd name="connsiteY13" fmla="*/ 230993 h 453554"/>
              <a:gd name="connsiteX14" fmla="*/ 492292 w 1276599"/>
              <a:gd name="connsiteY14" fmla="*/ 370693 h 453554"/>
              <a:gd name="connsiteX15" fmla="*/ 244642 w 1276599"/>
              <a:gd name="connsiteY15" fmla="*/ 389743 h 453554"/>
              <a:gd name="connsiteX16" fmla="*/ 12867 w 1276599"/>
              <a:gd name="connsiteY16" fmla="*/ 342118 h 4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6599" h="453554">
                <a:moveTo>
                  <a:pt x="12867" y="342118"/>
                </a:moveTo>
                <a:cubicBezTo>
                  <a:pt x="-17825" y="336826"/>
                  <a:pt x="9692" y="344235"/>
                  <a:pt x="60492" y="357993"/>
                </a:cubicBezTo>
                <a:cubicBezTo>
                  <a:pt x="111292" y="371751"/>
                  <a:pt x="307084" y="410381"/>
                  <a:pt x="317667" y="424668"/>
                </a:cubicBezTo>
                <a:cubicBezTo>
                  <a:pt x="328250" y="438956"/>
                  <a:pt x="16042" y="469118"/>
                  <a:pt x="123992" y="443718"/>
                </a:cubicBezTo>
                <a:cubicBezTo>
                  <a:pt x="231942" y="418318"/>
                  <a:pt x="852125" y="298197"/>
                  <a:pt x="965367" y="272268"/>
                </a:cubicBezTo>
                <a:cubicBezTo>
                  <a:pt x="1078609" y="246339"/>
                  <a:pt x="828313" y="299785"/>
                  <a:pt x="803442" y="288143"/>
                </a:cubicBezTo>
                <a:cubicBezTo>
                  <a:pt x="778571" y="276501"/>
                  <a:pt x="805559" y="224643"/>
                  <a:pt x="816142" y="202418"/>
                </a:cubicBezTo>
                <a:cubicBezTo>
                  <a:pt x="826725" y="180193"/>
                  <a:pt x="865884" y="172255"/>
                  <a:pt x="866942" y="154793"/>
                </a:cubicBezTo>
                <a:cubicBezTo>
                  <a:pt x="868000" y="137331"/>
                  <a:pt x="799738" y="123043"/>
                  <a:pt x="822492" y="97643"/>
                </a:cubicBezTo>
                <a:cubicBezTo>
                  <a:pt x="845246" y="72243"/>
                  <a:pt x="994471" y="13505"/>
                  <a:pt x="1003467" y="2393"/>
                </a:cubicBezTo>
                <a:cubicBezTo>
                  <a:pt x="1012463" y="-8719"/>
                  <a:pt x="830959" y="21972"/>
                  <a:pt x="876467" y="30968"/>
                </a:cubicBezTo>
                <a:cubicBezTo>
                  <a:pt x="921975" y="39964"/>
                  <a:pt x="1282867" y="50018"/>
                  <a:pt x="1276517" y="56368"/>
                </a:cubicBezTo>
                <a:cubicBezTo>
                  <a:pt x="1270167" y="62718"/>
                  <a:pt x="915625" y="39964"/>
                  <a:pt x="838367" y="69068"/>
                </a:cubicBezTo>
                <a:cubicBezTo>
                  <a:pt x="761109" y="98172"/>
                  <a:pt x="870646" y="180722"/>
                  <a:pt x="812967" y="230993"/>
                </a:cubicBezTo>
                <a:cubicBezTo>
                  <a:pt x="755288" y="281264"/>
                  <a:pt x="587013" y="344235"/>
                  <a:pt x="492292" y="370693"/>
                </a:cubicBezTo>
                <a:cubicBezTo>
                  <a:pt x="397571" y="397151"/>
                  <a:pt x="322429" y="392918"/>
                  <a:pt x="244642" y="389743"/>
                </a:cubicBezTo>
                <a:cubicBezTo>
                  <a:pt x="166855" y="386568"/>
                  <a:pt x="43559" y="347410"/>
                  <a:pt x="12867" y="34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0FFE6F4-2D89-9644-D263-50ADDA3B992E}"/>
              </a:ext>
            </a:extLst>
          </p:cNvPr>
          <p:cNvSpPr/>
          <p:nvPr/>
        </p:nvSpPr>
        <p:spPr>
          <a:xfrm>
            <a:off x="10260634" y="2192919"/>
            <a:ext cx="934967" cy="262249"/>
          </a:xfrm>
          <a:custGeom>
            <a:avLst/>
            <a:gdLst>
              <a:gd name="connsiteX0" fmla="*/ 7316 w 934967"/>
              <a:gd name="connsiteY0" fmla="*/ 175631 h 262249"/>
              <a:gd name="connsiteX1" fmla="*/ 181941 w 934967"/>
              <a:gd name="connsiteY1" fmla="*/ 204206 h 262249"/>
              <a:gd name="connsiteX2" fmla="*/ 394666 w 934967"/>
              <a:gd name="connsiteY2" fmla="*/ 210556 h 262249"/>
              <a:gd name="connsiteX3" fmla="*/ 388316 w 934967"/>
              <a:gd name="connsiteY3" fmla="*/ 118481 h 262249"/>
              <a:gd name="connsiteX4" fmla="*/ 753441 w 934967"/>
              <a:gd name="connsiteY4" fmla="*/ 32756 h 262249"/>
              <a:gd name="connsiteX5" fmla="*/ 502616 w 934967"/>
              <a:gd name="connsiteY5" fmla="*/ 115306 h 262249"/>
              <a:gd name="connsiteX6" fmla="*/ 889966 w 934967"/>
              <a:gd name="connsiteY6" fmla="*/ 89906 h 262249"/>
              <a:gd name="connsiteX7" fmla="*/ 743916 w 934967"/>
              <a:gd name="connsiteY7" fmla="*/ 74031 h 262249"/>
              <a:gd name="connsiteX8" fmla="*/ 931241 w 934967"/>
              <a:gd name="connsiteY8" fmla="*/ 1006 h 262249"/>
              <a:gd name="connsiteX9" fmla="*/ 537541 w 934967"/>
              <a:gd name="connsiteY9" fmla="*/ 134356 h 262249"/>
              <a:gd name="connsiteX10" fmla="*/ 242266 w 934967"/>
              <a:gd name="connsiteY10" fmla="*/ 128006 h 262249"/>
              <a:gd name="connsiteX11" fmla="*/ 435941 w 934967"/>
              <a:gd name="connsiteY11" fmla="*/ 261356 h 262249"/>
              <a:gd name="connsiteX12" fmla="*/ 7316 w 934967"/>
              <a:gd name="connsiteY12" fmla="*/ 175631 h 26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967" h="262249">
                <a:moveTo>
                  <a:pt x="7316" y="175631"/>
                </a:moveTo>
                <a:cubicBezTo>
                  <a:pt x="-35017" y="166106"/>
                  <a:pt x="117383" y="198385"/>
                  <a:pt x="181941" y="204206"/>
                </a:cubicBezTo>
                <a:cubicBezTo>
                  <a:pt x="246499" y="210027"/>
                  <a:pt x="360270" y="224844"/>
                  <a:pt x="394666" y="210556"/>
                </a:cubicBezTo>
                <a:cubicBezTo>
                  <a:pt x="429062" y="196269"/>
                  <a:pt x="328520" y="148114"/>
                  <a:pt x="388316" y="118481"/>
                </a:cubicBezTo>
                <a:cubicBezTo>
                  <a:pt x="448112" y="88848"/>
                  <a:pt x="734391" y="33285"/>
                  <a:pt x="753441" y="32756"/>
                </a:cubicBezTo>
                <a:cubicBezTo>
                  <a:pt x="772491" y="32227"/>
                  <a:pt x="479862" y="105781"/>
                  <a:pt x="502616" y="115306"/>
                </a:cubicBezTo>
                <a:cubicBezTo>
                  <a:pt x="525370" y="124831"/>
                  <a:pt x="849749" y="96785"/>
                  <a:pt x="889966" y="89906"/>
                </a:cubicBezTo>
                <a:cubicBezTo>
                  <a:pt x="930183" y="83027"/>
                  <a:pt x="737037" y="88848"/>
                  <a:pt x="743916" y="74031"/>
                </a:cubicBezTo>
                <a:cubicBezTo>
                  <a:pt x="750795" y="59214"/>
                  <a:pt x="965637" y="-9048"/>
                  <a:pt x="931241" y="1006"/>
                </a:cubicBezTo>
                <a:cubicBezTo>
                  <a:pt x="896845" y="11060"/>
                  <a:pt x="652370" y="113189"/>
                  <a:pt x="537541" y="134356"/>
                </a:cubicBezTo>
                <a:cubicBezTo>
                  <a:pt x="422712" y="155523"/>
                  <a:pt x="259199" y="106839"/>
                  <a:pt x="242266" y="128006"/>
                </a:cubicBezTo>
                <a:cubicBezTo>
                  <a:pt x="225333" y="149173"/>
                  <a:pt x="474570" y="250773"/>
                  <a:pt x="435941" y="261356"/>
                </a:cubicBezTo>
                <a:cubicBezTo>
                  <a:pt x="397312" y="271939"/>
                  <a:pt x="49649" y="185156"/>
                  <a:pt x="7316" y="175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F9EDCA6-B607-39B5-B7E5-C9E9AC0DF46B}"/>
              </a:ext>
            </a:extLst>
          </p:cNvPr>
          <p:cNvSpPr/>
          <p:nvPr/>
        </p:nvSpPr>
        <p:spPr>
          <a:xfrm>
            <a:off x="9730430" y="2092316"/>
            <a:ext cx="175604" cy="786680"/>
          </a:xfrm>
          <a:custGeom>
            <a:avLst/>
            <a:gdLst>
              <a:gd name="connsiteX0" fmla="*/ 175570 w 175604"/>
              <a:gd name="connsiteY0" fmla="*/ 9 h 786680"/>
              <a:gd name="connsiteX1" fmla="*/ 61270 w 175604"/>
              <a:gd name="connsiteY1" fmla="*/ 231784 h 786680"/>
              <a:gd name="connsiteX2" fmla="*/ 61270 w 175604"/>
              <a:gd name="connsiteY2" fmla="*/ 444509 h 786680"/>
              <a:gd name="connsiteX3" fmla="*/ 61270 w 175604"/>
              <a:gd name="connsiteY3" fmla="*/ 469909 h 786680"/>
              <a:gd name="connsiteX4" fmla="*/ 58095 w 175604"/>
              <a:gd name="connsiteY4" fmla="*/ 654059 h 786680"/>
              <a:gd name="connsiteX5" fmla="*/ 131120 w 175604"/>
              <a:gd name="connsiteY5" fmla="*/ 784234 h 786680"/>
              <a:gd name="connsiteX6" fmla="*/ 83495 w 175604"/>
              <a:gd name="connsiteY6" fmla="*/ 539759 h 786680"/>
              <a:gd name="connsiteX7" fmla="*/ 945 w 175604"/>
              <a:gd name="connsiteY7" fmla="*/ 92084 h 786680"/>
              <a:gd name="connsiteX8" fmla="*/ 48570 w 175604"/>
              <a:gd name="connsiteY8" fmla="*/ 222259 h 786680"/>
              <a:gd name="connsiteX9" fmla="*/ 175570 w 175604"/>
              <a:gd name="connsiteY9" fmla="*/ 9 h 7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04" h="786680">
                <a:moveTo>
                  <a:pt x="175570" y="9"/>
                </a:moveTo>
                <a:cubicBezTo>
                  <a:pt x="177687" y="1597"/>
                  <a:pt x="80320" y="157701"/>
                  <a:pt x="61270" y="231784"/>
                </a:cubicBezTo>
                <a:cubicBezTo>
                  <a:pt x="42220" y="305867"/>
                  <a:pt x="61270" y="444509"/>
                  <a:pt x="61270" y="444509"/>
                </a:cubicBezTo>
                <a:cubicBezTo>
                  <a:pt x="61270" y="484196"/>
                  <a:pt x="61799" y="434984"/>
                  <a:pt x="61270" y="469909"/>
                </a:cubicBezTo>
                <a:cubicBezTo>
                  <a:pt x="60741" y="504834"/>
                  <a:pt x="46453" y="601672"/>
                  <a:pt x="58095" y="654059"/>
                </a:cubicBezTo>
                <a:cubicBezTo>
                  <a:pt x="69737" y="706446"/>
                  <a:pt x="126887" y="803284"/>
                  <a:pt x="131120" y="784234"/>
                </a:cubicBezTo>
                <a:cubicBezTo>
                  <a:pt x="135353" y="765184"/>
                  <a:pt x="105191" y="655117"/>
                  <a:pt x="83495" y="539759"/>
                </a:cubicBezTo>
                <a:cubicBezTo>
                  <a:pt x="61799" y="424401"/>
                  <a:pt x="6766" y="145001"/>
                  <a:pt x="945" y="92084"/>
                </a:cubicBezTo>
                <a:cubicBezTo>
                  <a:pt x="-4876" y="39167"/>
                  <a:pt x="16820" y="238663"/>
                  <a:pt x="48570" y="222259"/>
                </a:cubicBezTo>
                <a:cubicBezTo>
                  <a:pt x="80320" y="205855"/>
                  <a:pt x="173453" y="-1579"/>
                  <a:pt x="17557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1617A54-67EB-D96D-562A-0A5EF9B2979B}"/>
              </a:ext>
            </a:extLst>
          </p:cNvPr>
          <p:cNvSpPr/>
          <p:nvPr/>
        </p:nvSpPr>
        <p:spPr>
          <a:xfrm>
            <a:off x="9986991" y="1916806"/>
            <a:ext cx="173709" cy="860051"/>
          </a:xfrm>
          <a:custGeom>
            <a:avLst/>
            <a:gdLst>
              <a:gd name="connsiteX0" fmla="*/ 173009 w 173709"/>
              <a:gd name="connsiteY0" fmla="*/ 894 h 860051"/>
              <a:gd name="connsiteX1" fmla="*/ 65059 w 173709"/>
              <a:gd name="connsiteY1" fmla="*/ 280294 h 860051"/>
              <a:gd name="connsiteX2" fmla="*/ 138084 w 173709"/>
              <a:gd name="connsiteY2" fmla="*/ 439044 h 860051"/>
              <a:gd name="connsiteX3" fmla="*/ 84109 w 173709"/>
              <a:gd name="connsiteY3" fmla="*/ 502544 h 860051"/>
              <a:gd name="connsiteX4" fmla="*/ 128559 w 173709"/>
              <a:gd name="connsiteY4" fmla="*/ 540644 h 860051"/>
              <a:gd name="connsiteX5" fmla="*/ 23784 w 173709"/>
              <a:gd name="connsiteY5" fmla="*/ 578744 h 860051"/>
              <a:gd name="connsiteX6" fmla="*/ 99984 w 173709"/>
              <a:gd name="connsiteY6" fmla="*/ 645419 h 860051"/>
              <a:gd name="connsiteX7" fmla="*/ 90459 w 173709"/>
              <a:gd name="connsiteY7" fmla="*/ 781944 h 860051"/>
              <a:gd name="connsiteX8" fmla="*/ 42834 w 173709"/>
              <a:gd name="connsiteY8" fmla="*/ 845444 h 860051"/>
              <a:gd name="connsiteX9" fmla="*/ 122209 w 173709"/>
              <a:gd name="connsiteY9" fmla="*/ 502544 h 860051"/>
              <a:gd name="connsiteX10" fmla="*/ 115859 w 173709"/>
              <a:gd name="connsiteY10" fmla="*/ 296169 h 860051"/>
              <a:gd name="connsiteX11" fmla="*/ 1559 w 173709"/>
              <a:gd name="connsiteY11" fmla="*/ 194569 h 860051"/>
              <a:gd name="connsiteX12" fmla="*/ 173009 w 173709"/>
              <a:gd name="connsiteY12" fmla="*/ 894 h 86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709" h="860051">
                <a:moveTo>
                  <a:pt x="173009" y="894"/>
                </a:moveTo>
                <a:cubicBezTo>
                  <a:pt x="183592" y="15182"/>
                  <a:pt x="70880" y="207269"/>
                  <a:pt x="65059" y="280294"/>
                </a:cubicBezTo>
                <a:cubicBezTo>
                  <a:pt x="59238" y="353319"/>
                  <a:pt x="134909" y="402002"/>
                  <a:pt x="138084" y="439044"/>
                </a:cubicBezTo>
                <a:cubicBezTo>
                  <a:pt x="141259" y="476086"/>
                  <a:pt x="85696" y="485611"/>
                  <a:pt x="84109" y="502544"/>
                </a:cubicBezTo>
                <a:cubicBezTo>
                  <a:pt x="82521" y="519477"/>
                  <a:pt x="138613" y="527944"/>
                  <a:pt x="128559" y="540644"/>
                </a:cubicBezTo>
                <a:cubicBezTo>
                  <a:pt x="118505" y="553344"/>
                  <a:pt x="28547" y="561281"/>
                  <a:pt x="23784" y="578744"/>
                </a:cubicBezTo>
                <a:cubicBezTo>
                  <a:pt x="19021" y="596207"/>
                  <a:pt x="88871" y="611552"/>
                  <a:pt x="99984" y="645419"/>
                </a:cubicBezTo>
                <a:cubicBezTo>
                  <a:pt x="111096" y="679286"/>
                  <a:pt x="99984" y="748607"/>
                  <a:pt x="90459" y="781944"/>
                </a:cubicBezTo>
                <a:cubicBezTo>
                  <a:pt x="80934" y="815282"/>
                  <a:pt x="37542" y="892011"/>
                  <a:pt x="42834" y="845444"/>
                </a:cubicBezTo>
                <a:cubicBezTo>
                  <a:pt x="48126" y="798877"/>
                  <a:pt x="110038" y="594090"/>
                  <a:pt x="122209" y="502544"/>
                </a:cubicBezTo>
                <a:cubicBezTo>
                  <a:pt x="134380" y="410998"/>
                  <a:pt x="135967" y="347498"/>
                  <a:pt x="115859" y="296169"/>
                </a:cubicBezTo>
                <a:cubicBezTo>
                  <a:pt x="95751" y="244840"/>
                  <a:pt x="-14316" y="241665"/>
                  <a:pt x="1559" y="194569"/>
                </a:cubicBezTo>
                <a:cubicBezTo>
                  <a:pt x="17434" y="147473"/>
                  <a:pt x="162426" y="-13394"/>
                  <a:pt x="173009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125A53DE-AA04-DBBF-0FCB-7367F5F3152E}"/>
              </a:ext>
            </a:extLst>
          </p:cNvPr>
          <p:cNvSpPr/>
          <p:nvPr/>
        </p:nvSpPr>
        <p:spPr>
          <a:xfrm>
            <a:off x="9150347" y="2403370"/>
            <a:ext cx="564226" cy="273930"/>
          </a:xfrm>
          <a:custGeom>
            <a:avLst/>
            <a:gdLst>
              <a:gd name="connsiteX0" fmla="*/ 3 w 564226"/>
              <a:gd name="connsiteY0" fmla="*/ 12805 h 273930"/>
              <a:gd name="connsiteX1" fmla="*/ 314328 w 564226"/>
              <a:gd name="connsiteY1" fmla="*/ 47730 h 273930"/>
              <a:gd name="connsiteX2" fmla="*/ 260353 w 564226"/>
              <a:gd name="connsiteY2" fmla="*/ 105 h 273930"/>
              <a:gd name="connsiteX3" fmla="*/ 558803 w 564226"/>
              <a:gd name="connsiteY3" fmla="*/ 63605 h 273930"/>
              <a:gd name="connsiteX4" fmla="*/ 460378 w 564226"/>
              <a:gd name="connsiteY4" fmla="*/ 127105 h 273930"/>
              <a:gd name="connsiteX5" fmla="*/ 555628 w 564226"/>
              <a:gd name="connsiteY5" fmla="*/ 273155 h 273930"/>
              <a:gd name="connsiteX6" fmla="*/ 523878 w 564226"/>
              <a:gd name="connsiteY6" fmla="*/ 57255 h 273930"/>
              <a:gd name="connsiteX7" fmla="*/ 355603 w 564226"/>
              <a:gd name="connsiteY7" fmla="*/ 9630 h 273930"/>
              <a:gd name="connsiteX8" fmla="*/ 320678 w 564226"/>
              <a:gd name="connsiteY8" fmla="*/ 73130 h 273930"/>
              <a:gd name="connsiteX9" fmla="*/ 3 w 564226"/>
              <a:gd name="connsiteY9" fmla="*/ 12805 h 27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226" h="273930">
                <a:moveTo>
                  <a:pt x="3" y="12805"/>
                </a:moveTo>
                <a:cubicBezTo>
                  <a:pt x="-1055" y="8572"/>
                  <a:pt x="270936" y="49847"/>
                  <a:pt x="314328" y="47730"/>
                </a:cubicBezTo>
                <a:cubicBezTo>
                  <a:pt x="357720" y="45613"/>
                  <a:pt x="219607" y="-2541"/>
                  <a:pt x="260353" y="105"/>
                </a:cubicBezTo>
                <a:cubicBezTo>
                  <a:pt x="301099" y="2751"/>
                  <a:pt x="525466" y="42438"/>
                  <a:pt x="558803" y="63605"/>
                </a:cubicBezTo>
                <a:cubicBezTo>
                  <a:pt x="592140" y="84772"/>
                  <a:pt x="460907" y="92180"/>
                  <a:pt x="460378" y="127105"/>
                </a:cubicBezTo>
                <a:cubicBezTo>
                  <a:pt x="459849" y="162030"/>
                  <a:pt x="545045" y="284797"/>
                  <a:pt x="555628" y="273155"/>
                </a:cubicBezTo>
                <a:cubicBezTo>
                  <a:pt x="566211" y="261513"/>
                  <a:pt x="557216" y="101176"/>
                  <a:pt x="523878" y="57255"/>
                </a:cubicBezTo>
                <a:cubicBezTo>
                  <a:pt x="490541" y="13334"/>
                  <a:pt x="389470" y="6984"/>
                  <a:pt x="355603" y="9630"/>
                </a:cubicBezTo>
                <a:cubicBezTo>
                  <a:pt x="321736" y="12276"/>
                  <a:pt x="381532" y="70484"/>
                  <a:pt x="320678" y="73130"/>
                </a:cubicBezTo>
                <a:cubicBezTo>
                  <a:pt x="259824" y="75776"/>
                  <a:pt x="1061" y="17038"/>
                  <a:pt x="3" y="1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2AC0111-436B-07AB-E97B-7CEADF7DEDFD}"/>
              </a:ext>
            </a:extLst>
          </p:cNvPr>
          <p:cNvSpPr/>
          <p:nvPr/>
        </p:nvSpPr>
        <p:spPr>
          <a:xfrm>
            <a:off x="8335204" y="2053768"/>
            <a:ext cx="339318" cy="1095832"/>
          </a:xfrm>
          <a:custGeom>
            <a:avLst/>
            <a:gdLst>
              <a:gd name="connsiteX0" fmla="*/ 338896 w 339318"/>
              <a:gd name="connsiteY0" fmla="*/ 457 h 1095832"/>
              <a:gd name="connsiteX1" fmla="*/ 88071 w 339318"/>
              <a:gd name="connsiteY1" fmla="*/ 397332 h 1095832"/>
              <a:gd name="connsiteX2" fmla="*/ 34096 w 339318"/>
              <a:gd name="connsiteY2" fmla="*/ 797382 h 1095832"/>
              <a:gd name="connsiteX3" fmla="*/ 34096 w 339318"/>
              <a:gd name="connsiteY3" fmla="*/ 718007 h 1095832"/>
              <a:gd name="connsiteX4" fmla="*/ 5521 w 339318"/>
              <a:gd name="connsiteY4" fmla="*/ 1095832 h 1095832"/>
              <a:gd name="connsiteX5" fmla="*/ 2346 w 339318"/>
              <a:gd name="connsiteY5" fmla="*/ 718007 h 1095832"/>
              <a:gd name="connsiteX6" fmla="*/ 30921 w 339318"/>
              <a:gd name="connsiteY6" fmla="*/ 270332 h 1095832"/>
              <a:gd name="connsiteX7" fmla="*/ 21396 w 339318"/>
              <a:gd name="connsiteY7" fmla="*/ 476707 h 1095832"/>
              <a:gd name="connsiteX8" fmla="*/ 338896 w 339318"/>
              <a:gd name="connsiteY8" fmla="*/ 457 h 10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18" h="1095832">
                <a:moveTo>
                  <a:pt x="338896" y="457"/>
                </a:moveTo>
                <a:cubicBezTo>
                  <a:pt x="350008" y="-12772"/>
                  <a:pt x="138871" y="264511"/>
                  <a:pt x="88071" y="397332"/>
                </a:cubicBezTo>
                <a:cubicBezTo>
                  <a:pt x="37271" y="530153"/>
                  <a:pt x="43092" y="743936"/>
                  <a:pt x="34096" y="797382"/>
                </a:cubicBezTo>
                <a:cubicBezTo>
                  <a:pt x="25100" y="850828"/>
                  <a:pt x="38858" y="668265"/>
                  <a:pt x="34096" y="718007"/>
                </a:cubicBezTo>
                <a:cubicBezTo>
                  <a:pt x="29334" y="767749"/>
                  <a:pt x="10813" y="1095832"/>
                  <a:pt x="5521" y="1095832"/>
                </a:cubicBezTo>
                <a:cubicBezTo>
                  <a:pt x="229" y="1095832"/>
                  <a:pt x="-1887" y="855590"/>
                  <a:pt x="2346" y="718007"/>
                </a:cubicBezTo>
                <a:cubicBezTo>
                  <a:pt x="6579" y="580424"/>
                  <a:pt x="27746" y="310549"/>
                  <a:pt x="30921" y="270332"/>
                </a:cubicBezTo>
                <a:cubicBezTo>
                  <a:pt x="34096" y="230115"/>
                  <a:pt x="-33108" y="523803"/>
                  <a:pt x="21396" y="476707"/>
                </a:cubicBezTo>
                <a:cubicBezTo>
                  <a:pt x="75900" y="429611"/>
                  <a:pt x="327784" y="13686"/>
                  <a:pt x="33889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35837AC-BAF5-6A1E-FC41-00023D23BA53}"/>
              </a:ext>
            </a:extLst>
          </p:cNvPr>
          <p:cNvSpPr/>
          <p:nvPr/>
        </p:nvSpPr>
        <p:spPr>
          <a:xfrm>
            <a:off x="8358061" y="2748864"/>
            <a:ext cx="1421145" cy="864254"/>
          </a:xfrm>
          <a:custGeom>
            <a:avLst/>
            <a:gdLst>
              <a:gd name="connsiteX0" fmla="*/ 8064 w 1421145"/>
              <a:gd name="connsiteY0" fmla="*/ 270561 h 864254"/>
              <a:gd name="connsiteX1" fmla="*/ 497014 w 1421145"/>
              <a:gd name="connsiteY1" fmla="*/ 57836 h 864254"/>
              <a:gd name="connsiteX2" fmla="*/ 487489 w 1421145"/>
              <a:gd name="connsiteY2" fmla="*/ 67361 h 864254"/>
              <a:gd name="connsiteX3" fmla="*/ 1074864 w 1421145"/>
              <a:gd name="connsiteY3" fmla="*/ 16561 h 864254"/>
              <a:gd name="connsiteX4" fmla="*/ 1008189 w 1421145"/>
              <a:gd name="connsiteY4" fmla="*/ 48311 h 864254"/>
              <a:gd name="connsiteX5" fmla="*/ 1265364 w 1421145"/>
              <a:gd name="connsiteY5" fmla="*/ 92761 h 864254"/>
              <a:gd name="connsiteX6" fmla="*/ 1341564 w 1421145"/>
              <a:gd name="connsiteY6" fmla="*/ 245161 h 864254"/>
              <a:gd name="connsiteX7" fmla="*/ 1398714 w 1421145"/>
              <a:gd name="connsiteY7" fmla="*/ 346761 h 864254"/>
              <a:gd name="connsiteX8" fmla="*/ 1414589 w 1421145"/>
              <a:gd name="connsiteY8" fmla="*/ 302311 h 864254"/>
              <a:gd name="connsiteX9" fmla="*/ 1306639 w 1421145"/>
              <a:gd name="connsiteY9" fmla="*/ 861111 h 864254"/>
              <a:gd name="connsiteX10" fmla="*/ 1386014 w 1421145"/>
              <a:gd name="connsiteY10" fmla="*/ 511861 h 864254"/>
              <a:gd name="connsiteX11" fmla="*/ 1382839 w 1421145"/>
              <a:gd name="connsiteY11" fmla="*/ 146736 h 864254"/>
              <a:gd name="connsiteX12" fmla="*/ 922464 w 1421145"/>
              <a:gd name="connsiteY12" fmla="*/ 686 h 864254"/>
              <a:gd name="connsiteX13" fmla="*/ 881189 w 1421145"/>
              <a:gd name="connsiteY13" fmla="*/ 92761 h 864254"/>
              <a:gd name="connsiteX14" fmla="*/ 471614 w 1421145"/>
              <a:gd name="connsiteY14" fmla="*/ 114986 h 864254"/>
              <a:gd name="connsiteX15" fmla="*/ 211264 w 1421145"/>
              <a:gd name="connsiteY15" fmla="*/ 124511 h 864254"/>
              <a:gd name="connsiteX16" fmla="*/ 8064 w 1421145"/>
              <a:gd name="connsiteY16" fmla="*/ 270561 h 8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1145" h="864254">
                <a:moveTo>
                  <a:pt x="8064" y="270561"/>
                </a:moveTo>
                <a:cubicBezTo>
                  <a:pt x="55689" y="259449"/>
                  <a:pt x="417110" y="91703"/>
                  <a:pt x="497014" y="57836"/>
                </a:cubicBezTo>
                <a:cubicBezTo>
                  <a:pt x="576918" y="23969"/>
                  <a:pt x="391181" y="74240"/>
                  <a:pt x="487489" y="67361"/>
                </a:cubicBezTo>
                <a:cubicBezTo>
                  <a:pt x="583797" y="60482"/>
                  <a:pt x="988081" y="19736"/>
                  <a:pt x="1074864" y="16561"/>
                </a:cubicBezTo>
                <a:cubicBezTo>
                  <a:pt x="1161647" y="13386"/>
                  <a:pt x="976439" y="35611"/>
                  <a:pt x="1008189" y="48311"/>
                </a:cubicBezTo>
                <a:cubicBezTo>
                  <a:pt x="1039939" y="61011"/>
                  <a:pt x="1209802" y="59953"/>
                  <a:pt x="1265364" y="92761"/>
                </a:cubicBezTo>
                <a:cubicBezTo>
                  <a:pt x="1320926" y="125569"/>
                  <a:pt x="1319339" y="202828"/>
                  <a:pt x="1341564" y="245161"/>
                </a:cubicBezTo>
                <a:cubicBezTo>
                  <a:pt x="1363789" y="287494"/>
                  <a:pt x="1386543" y="337236"/>
                  <a:pt x="1398714" y="346761"/>
                </a:cubicBezTo>
                <a:cubicBezTo>
                  <a:pt x="1410885" y="356286"/>
                  <a:pt x="1429935" y="216586"/>
                  <a:pt x="1414589" y="302311"/>
                </a:cubicBezTo>
                <a:cubicBezTo>
                  <a:pt x="1399243" y="388036"/>
                  <a:pt x="1311402" y="826186"/>
                  <a:pt x="1306639" y="861111"/>
                </a:cubicBezTo>
                <a:cubicBezTo>
                  <a:pt x="1301877" y="896036"/>
                  <a:pt x="1373314" y="630923"/>
                  <a:pt x="1386014" y="511861"/>
                </a:cubicBezTo>
                <a:cubicBezTo>
                  <a:pt x="1398714" y="392799"/>
                  <a:pt x="1460097" y="231932"/>
                  <a:pt x="1382839" y="146736"/>
                </a:cubicBezTo>
                <a:cubicBezTo>
                  <a:pt x="1305581" y="61540"/>
                  <a:pt x="1006072" y="9682"/>
                  <a:pt x="922464" y="686"/>
                </a:cubicBezTo>
                <a:cubicBezTo>
                  <a:pt x="838856" y="-8310"/>
                  <a:pt x="956331" y="73711"/>
                  <a:pt x="881189" y="92761"/>
                </a:cubicBezTo>
                <a:cubicBezTo>
                  <a:pt x="806047" y="111811"/>
                  <a:pt x="583268" y="109694"/>
                  <a:pt x="471614" y="114986"/>
                </a:cubicBezTo>
                <a:cubicBezTo>
                  <a:pt x="359960" y="120278"/>
                  <a:pt x="286406" y="91703"/>
                  <a:pt x="211264" y="124511"/>
                </a:cubicBezTo>
                <a:cubicBezTo>
                  <a:pt x="136122" y="157319"/>
                  <a:pt x="-39561" y="281673"/>
                  <a:pt x="8064" y="270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7AEECAF8-69E0-2182-37C9-1C044719A446}"/>
              </a:ext>
            </a:extLst>
          </p:cNvPr>
          <p:cNvSpPr/>
          <p:nvPr/>
        </p:nvSpPr>
        <p:spPr>
          <a:xfrm>
            <a:off x="8344369" y="3057304"/>
            <a:ext cx="1334451" cy="795888"/>
          </a:xfrm>
          <a:custGeom>
            <a:avLst/>
            <a:gdLst>
              <a:gd name="connsiteX0" fmla="*/ 40806 w 1334451"/>
              <a:gd name="connsiteY0" fmla="*/ 12921 h 795888"/>
              <a:gd name="connsiteX1" fmla="*/ 24931 w 1334451"/>
              <a:gd name="connsiteY1" fmla="*/ 133571 h 795888"/>
              <a:gd name="connsiteX2" fmla="*/ 78906 w 1334451"/>
              <a:gd name="connsiteY2" fmla="*/ 358996 h 795888"/>
              <a:gd name="connsiteX3" fmla="*/ 104306 w 1334451"/>
              <a:gd name="connsiteY3" fmla="*/ 406621 h 795888"/>
              <a:gd name="connsiteX4" fmla="*/ 237656 w 1334451"/>
              <a:gd name="connsiteY4" fmla="*/ 727296 h 795888"/>
              <a:gd name="connsiteX5" fmla="*/ 609131 w 1334451"/>
              <a:gd name="connsiteY5" fmla="*/ 749521 h 795888"/>
              <a:gd name="connsiteX6" fmla="*/ 529756 w 1334451"/>
              <a:gd name="connsiteY6" fmla="*/ 733646 h 795888"/>
              <a:gd name="connsiteX7" fmla="*/ 1069506 w 1334451"/>
              <a:gd name="connsiteY7" fmla="*/ 676496 h 795888"/>
              <a:gd name="connsiteX8" fmla="*/ 1177456 w 1334451"/>
              <a:gd name="connsiteY8" fmla="*/ 609821 h 795888"/>
              <a:gd name="connsiteX9" fmla="*/ 1329856 w 1334451"/>
              <a:gd name="connsiteY9" fmla="*/ 416146 h 795888"/>
              <a:gd name="connsiteX10" fmla="*/ 1250481 w 1334451"/>
              <a:gd name="connsiteY10" fmla="*/ 574896 h 795888"/>
              <a:gd name="connsiteX11" fmla="*/ 825031 w 1334451"/>
              <a:gd name="connsiteY11" fmla="*/ 762221 h 795888"/>
              <a:gd name="connsiteX12" fmla="*/ 259881 w 1334451"/>
              <a:gd name="connsiteY12" fmla="*/ 755871 h 795888"/>
              <a:gd name="connsiteX13" fmla="*/ 34456 w 1334451"/>
              <a:gd name="connsiteY13" fmla="*/ 362171 h 795888"/>
              <a:gd name="connsiteX14" fmla="*/ 2706 w 1334451"/>
              <a:gd name="connsiteY14" fmla="*/ 336771 h 795888"/>
              <a:gd name="connsiteX15" fmla="*/ 53506 w 1334451"/>
              <a:gd name="connsiteY15" fmla="*/ 441546 h 795888"/>
              <a:gd name="connsiteX16" fmla="*/ 40806 w 1334451"/>
              <a:gd name="connsiteY16" fmla="*/ 12921 h 7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4451" h="795888">
                <a:moveTo>
                  <a:pt x="40806" y="12921"/>
                </a:moveTo>
                <a:cubicBezTo>
                  <a:pt x="36044" y="-38408"/>
                  <a:pt x="18581" y="75892"/>
                  <a:pt x="24931" y="133571"/>
                </a:cubicBezTo>
                <a:cubicBezTo>
                  <a:pt x="31281" y="191250"/>
                  <a:pt x="65677" y="313488"/>
                  <a:pt x="78906" y="358996"/>
                </a:cubicBezTo>
                <a:cubicBezTo>
                  <a:pt x="92135" y="404504"/>
                  <a:pt x="77848" y="345238"/>
                  <a:pt x="104306" y="406621"/>
                </a:cubicBezTo>
                <a:cubicBezTo>
                  <a:pt x="130764" y="468004"/>
                  <a:pt x="153519" y="670146"/>
                  <a:pt x="237656" y="727296"/>
                </a:cubicBezTo>
                <a:cubicBezTo>
                  <a:pt x="321793" y="784446"/>
                  <a:pt x="560448" y="748463"/>
                  <a:pt x="609131" y="749521"/>
                </a:cubicBezTo>
                <a:cubicBezTo>
                  <a:pt x="657814" y="750579"/>
                  <a:pt x="453027" y="745817"/>
                  <a:pt x="529756" y="733646"/>
                </a:cubicBezTo>
                <a:cubicBezTo>
                  <a:pt x="606485" y="721475"/>
                  <a:pt x="961556" y="697134"/>
                  <a:pt x="1069506" y="676496"/>
                </a:cubicBezTo>
                <a:cubicBezTo>
                  <a:pt x="1177456" y="655858"/>
                  <a:pt x="1134064" y="653213"/>
                  <a:pt x="1177456" y="609821"/>
                </a:cubicBezTo>
                <a:cubicBezTo>
                  <a:pt x="1220848" y="566429"/>
                  <a:pt x="1317685" y="421967"/>
                  <a:pt x="1329856" y="416146"/>
                </a:cubicBezTo>
                <a:cubicBezTo>
                  <a:pt x="1342027" y="410325"/>
                  <a:pt x="1334618" y="517217"/>
                  <a:pt x="1250481" y="574896"/>
                </a:cubicBezTo>
                <a:cubicBezTo>
                  <a:pt x="1166344" y="632575"/>
                  <a:pt x="990131" y="732059"/>
                  <a:pt x="825031" y="762221"/>
                </a:cubicBezTo>
                <a:cubicBezTo>
                  <a:pt x="659931" y="792383"/>
                  <a:pt x="391643" y="822546"/>
                  <a:pt x="259881" y="755871"/>
                </a:cubicBezTo>
                <a:cubicBezTo>
                  <a:pt x="128119" y="689196"/>
                  <a:pt x="77319" y="432021"/>
                  <a:pt x="34456" y="362171"/>
                </a:cubicBezTo>
                <a:cubicBezTo>
                  <a:pt x="-8407" y="292321"/>
                  <a:pt x="-469" y="323542"/>
                  <a:pt x="2706" y="336771"/>
                </a:cubicBezTo>
                <a:cubicBezTo>
                  <a:pt x="5881" y="350000"/>
                  <a:pt x="51389" y="499225"/>
                  <a:pt x="53506" y="441546"/>
                </a:cubicBezTo>
                <a:cubicBezTo>
                  <a:pt x="55623" y="383867"/>
                  <a:pt x="45568" y="64250"/>
                  <a:pt x="40806" y="1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6E0EAE87-BC46-7587-854A-7533CA82F5AC}"/>
              </a:ext>
            </a:extLst>
          </p:cNvPr>
          <p:cNvSpPr/>
          <p:nvPr/>
        </p:nvSpPr>
        <p:spPr>
          <a:xfrm>
            <a:off x="9740886" y="2938787"/>
            <a:ext cx="567710" cy="85164"/>
          </a:xfrm>
          <a:custGeom>
            <a:avLst/>
            <a:gdLst>
              <a:gd name="connsiteX0" fmla="*/ 682 w 567710"/>
              <a:gd name="connsiteY0" fmla="*/ 61087 h 85164"/>
              <a:gd name="connsiteX1" fmla="*/ 365640 w 567710"/>
              <a:gd name="connsiteY1" fmla="*/ 12960 h 85164"/>
              <a:gd name="connsiteX2" fmla="*/ 225272 w 567710"/>
              <a:gd name="connsiteY2" fmla="*/ 16971 h 85164"/>
              <a:gd name="connsiteX3" fmla="*/ 562156 w 567710"/>
              <a:gd name="connsiteY3" fmla="*/ 929 h 85164"/>
              <a:gd name="connsiteX4" fmla="*/ 437830 w 567710"/>
              <a:gd name="connsiteY4" fmla="*/ 49055 h 85164"/>
              <a:gd name="connsiteX5" fmla="*/ 473925 w 567710"/>
              <a:gd name="connsiteY5" fmla="*/ 85150 h 85164"/>
              <a:gd name="connsiteX6" fmla="*/ 682 w 567710"/>
              <a:gd name="connsiteY6" fmla="*/ 61087 h 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10" h="85164">
                <a:moveTo>
                  <a:pt x="682" y="61087"/>
                </a:moveTo>
                <a:cubicBezTo>
                  <a:pt x="-17365" y="49055"/>
                  <a:pt x="328208" y="20313"/>
                  <a:pt x="365640" y="12960"/>
                </a:cubicBezTo>
                <a:cubicBezTo>
                  <a:pt x="403072" y="5607"/>
                  <a:pt x="192519" y="18976"/>
                  <a:pt x="225272" y="16971"/>
                </a:cubicBezTo>
                <a:cubicBezTo>
                  <a:pt x="258025" y="14966"/>
                  <a:pt x="526730" y="-4418"/>
                  <a:pt x="562156" y="929"/>
                </a:cubicBezTo>
                <a:cubicBezTo>
                  <a:pt x="597582" y="6276"/>
                  <a:pt x="452535" y="35018"/>
                  <a:pt x="437830" y="49055"/>
                </a:cubicBezTo>
                <a:cubicBezTo>
                  <a:pt x="423125" y="63092"/>
                  <a:pt x="542772" y="85818"/>
                  <a:pt x="473925" y="85150"/>
                </a:cubicBezTo>
                <a:cubicBezTo>
                  <a:pt x="405078" y="84482"/>
                  <a:pt x="18729" y="73119"/>
                  <a:pt x="682" y="6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471F517-C7D3-3D6E-E751-053E8A72FDDB}"/>
              </a:ext>
            </a:extLst>
          </p:cNvPr>
          <p:cNvSpPr/>
          <p:nvPr/>
        </p:nvSpPr>
        <p:spPr>
          <a:xfrm>
            <a:off x="10123829" y="2498058"/>
            <a:ext cx="778343" cy="1184277"/>
          </a:xfrm>
          <a:custGeom>
            <a:avLst/>
            <a:gdLst>
              <a:gd name="connsiteX0" fmla="*/ 776782 w 778343"/>
              <a:gd name="connsiteY0" fmla="*/ 500 h 1184277"/>
              <a:gd name="connsiteX1" fmla="*/ 251403 w 778343"/>
              <a:gd name="connsiteY1" fmla="*/ 217068 h 1184277"/>
              <a:gd name="connsiteX2" fmla="*/ 147129 w 778343"/>
              <a:gd name="connsiteY2" fmla="*/ 397542 h 1184277"/>
              <a:gd name="connsiteX3" fmla="*/ 127076 w 778343"/>
              <a:gd name="connsiteY3" fmla="*/ 485774 h 1184277"/>
              <a:gd name="connsiteX4" fmla="*/ 127076 w 778343"/>
              <a:gd name="connsiteY4" fmla="*/ 565984 h 1184277"/>
              <a:gd name="connsiteX5" fmla="*/ 255413 w 778343"/>
              <a:gd name="connsiteY5" fmla="*/ 882816 h 1184277"/>
              <a:gd name="connsiteX6" fmla="*/ 219318 w 778343"/>
              <a:gd name="connsiteY6" fmla="*/ 818647 h 1184277"/>
              <a:gd name="connsiteX7" fmla="*/ 516097 w 778343"/>
              <a:gd name="connsiteY7" fmla="*/ 1175584 h 1184277"/>
              <a:gd name="connsiteX8" fmla="*/ 327603 w 778343"/>
              <a:gd name="connsiteY8" fmla="*/ 1027195 h 1184277"/>
              <a:gd name="connsiteX9" fmla="*/ 2750 w 778343"/>
              <a:gd name="connsiteY9" fmla="*/ 517858 h 1184277"/>
              <a:gd name="connsiteX10" fmla="*/ 171192 w 778343"/>
              <a:gd name="connsiteY10" fmla="*/ 682289 h 1184277"/>
              <a:gd name="connsiteX11" fmla="*/ 167182 w 778343"/>
              <a:gd name="connsiteY11" fmla="*/ 525879 h 1184277"/>
              <a:gd name="connsiteX12" fmla="*/ 62908 w 778343"/>
              <a:gd name="connsiteY12" fmla="*/ 473742 h 1184277"/>
              <a:gd name="connsiteX13" fmla="*/ 247392 w 778343"/>
              <a:gd name="connsiteY13" fmla="*/ 152900 h 1184277"/>
              <a:gd name="connsiteX14" fmla="*/ 62908 w 778343"/>
              <a:gd name="connsiteY14" fmla="*/ 156910 h 1184277"/>
              <a:gd name="connsiteX15" fmla="*/ 776782 w 778343"/>
              <a:gd name="connsiteY15" fmla="*/ 500 h 11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343" h="1184277">
                <a:moveTo>
                  <a:pt x="776782" y="500"/>
                </a:moveTo>
                <a:cubicBezTo>
                  <a:pt x="808198" y="10526"/>
                  <a:pt x="356345" y="150894"/>
                  <a:pt x="251403" y="217068"/>
                </a:cubicBezTo>
                <a:cubicBezTo>
                  <a:pt x="146461" y="283242"/>
                  <a:pt x="167850" y="352758"/>
                  <a:pt x="147129" y="397542"/>
                </a:cubicBezTo>
                <a:cubicBezTo>
                  <a:pt x="126408" y="442326"/>
                  <a:pt x="130418" y="457700"/>
                  <a:pt x="127076" y="485774"/>
                </a:cubicBezTo>
                <a:cubicBezTo>
                  <a:pt x="123734" y="513848"/>
                  <a:pt x="105687" y="499810"/>
                  <a:pt x="127076" y="565984"/>
                </a:cubicBezTo>
                <a:cubicBezTo>
                  <a:pt x="148465" y="632158"/>
                  <a:pt x="240039" y="840705"/>
                  <a:pt x="255413" y="882816"/>
                </a:cubicBezTo>
                <a:cubicBezTo>
                  <a:pt x="270787" y="924927"/>
                  <a:pt x="175871" y="769852"/>
                  <a:pt x="219318" y="818647"/>
                </a:cubicBezTo>
                <a:cubicBezTo>
                  <a:pt x="262765" y="867442"/>
                  <a:pt x="498050" y="1140826"/>
                  <a:pt x="516097" y="1175584"/>
                </a:cubicBezTo>
                <a:cubicBezTo>
                  <a:pt x="534144" y="1210342"/>
                  <a:pt x="413161" y="1136816"/>
                  <a:pt x="327603" y="1027195"/>
                </a:cubicBezTo>
                <a:cubicBezTo>
                  <a:pt x="242045" y="917574"/>
                  <a:pt x="28818" y="575342"/>
                  <a:pt x="2750" y="517858"/>
                </a:cubicBezTo>
                <a:cubicBezTo>
                  <a:pt x="-23318" y="460374"/>
                  <a:pt x="143787" y="680952"/>
                  <a:pt x="171192" y="682289"/>
                </a:cubicBezTo>
                <a:cubicBezTo>
                  <a:pt x="198597" y="683626"/>
                  <a:pt x="185229" y="560637"/>
                  <a:pt x="167182" y="525879"/>
                </a:cubicBezTo>
                <a:cubicBezTo>
                  <a:pt x="149135" y="491121"/>
                  <a:pt x="49540" y="535905"/>
                  <a:pt x="62908" y="473742"/>
                </a:cubicBezTo>
                <a:cubicBezTo>
                  <a:pt x="76276" y="411579"/>
                  <a:pt x="247392" y="205705"/>
                  <a:pt x="247392" y="152900"/>
                </a:cubicBezTo>
                <a:cubicBezTo>
                  <a:pt x="247392" y="100095"/>
                  <a:pt x="-23318" y="179636"/>
                  <a:pt x="62908" y="156910"/>
                </a:cubicBezTo>
                <a:cubicBezTo>
                  <a:pt x="149134" y="134184"/>
                  <a:pt x="745366" y="-9526"/>
                  <a:pt x="776782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531AEC1-FF67-415E-D90A-C8353F789844}"/>
              </a:ext>
            </a:extLst>
          </p:cNvPr>
          <p:cNvSpPr/>
          <p:nvPr/>
        </p:nvSpPr>
        <p:spPr>
          <a:xfrm>
            <a:off x="10660069" y="2315288"/>
            <a:ext cx="1255597" cy="509568"/>
          </a:xfrm>
          <a:custGeom>
            <a:avLst/>
            <a:gdLst>
              <a:gd name="connsiteX0" fmla="*/ 3920 w 1255597"/>
              <a:gd name="connsiteY0" fmla="*/ 303586 h 509568"/>
              <a:gd name="connsiteX1" fmla="*/ 830089 w 1255597"/>
              <a:gd name="connsiteY1" fmla="*/ 211344 h 509568"/>
              <a:gd name="connsiteX2" fmla="*/ 930352 w 1255597"/>
              <a:gd name="connsiteY2" fmla="*/ 211344 h 509568"/>
              <a:gd name="connsiteX3" fmla="*/ 1118847 w 1255597"/>
              <a:gd name="connsiteY3" fmla="*/ 287544 h 509568"/>
              <a:gd name="connsiteX4" fmla="*/ 1251194 w 1255597"/>
              <a:gd name="connsiteY4" fmla="*/ 508123 h 509568"/>
              <a:gd name="connsiteX5" fmla="*/ 1215099 w 1255597"/>
              <a:gd name="connsiteY5" fmla="*/ 363744 h 509568"/>
              <a:gd name="connsiteX6" fmla="*/ 1126868 w 1255597"/>
              <a:gd name="connsiteY6" fmla="*/ 2796 h 509568"/>
              <a:gd name="connsiteX7" fmla="*/ 1183015 w 1255597"/>
              <a:gd name="connsiteY7" fmla="*/ 195301 h 509568"/>
              <a:gd name="connsiteX8" fmla="*/ 689720 w 1255597"/>
              <a:gd name="connsiteY8" fmla="*/ 175249 h 509568"/>
              <a:gd name="connsiteX9" fmla="*/ 196426 w 1255597"/>
              <a:gd name="connsiteY9" fmla="*/ 195301 h 509568"/>
              <a:gd name="connsiteX10" fmla="*/ 505236 w 1255597"/>
              <a:gd name="connsiteY10" fmla="*/ 163217 h 509568"/>
              <a:gd name="connsiteX11" fmla="*/ 3920 w 1255597"/>
              <a:gd name="connsiteY11" fmla="*/ 303586 h 50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597" h="509568">
                <a:moveTo>
                  <a:pt x="3920" y="303586"/>
                </a:moveTo>
                <a:cubicBezTo>
                  <a:pt x="58062" y="311607"/>
                  <a:pt x="675684" y="226718"/>
                  <a:pt x="830089" y="211344"/>
                </a:cubicBezTo>
                <a:cubicBezTo>
                  <a:pt x="984494" y="195970"/>
                  <a:pt x="882226" y="198644"/>
                  <a:pt x="930352" y="211344"/>
                </a:cubicBezTo>
                <a:cubicBezTo>
                  <a:pt x="978478" y="224044"/>
                  <a:pt x="1065373" y="238081"/>
                  <a:pt x="1118847" y="287544"/>
                </a:cubicBezTo>
                <a:cubicBezTo>
                  <a:pt x="1172321" y="337007"/>
                  <a:pt x="1235152" y="495423"/>
                  <a:pt x="1251194" y="508123"/>
                </a:cubicBezTo>
                <a:cubicBezTo>
                  <a:pt x="1267236" y="520823"/>
                  <a:pt x="1235820" y="447965"/>
                  <a:pt x="1215099" y="363744"/>
                </a:cubicBezTo>
                <a:cubicBezTo>
                  <a:pt x="1194378" y="279523"/>
                  <a:pt x="1132215" y="30870"/>
                  <a:pt x="1126868" y="2796"/>
                </a:cubicBezTo>
                <a:cubicBezTo>
                  <a:pt x="1121521" y="-25278"/>
                  <a:pt x="1255873" y="166559"/>
                  <a:pt x="1183015" y="195301"/>
                </a:cubicBezTo>
                <a:cubicBezTo>
                  <a:pt x="1110157" y="224043"/>
                  <a:pt x="854151" y="175249"/>
                  <a:pt x="689720" y="175249"/>
                </a:cubicBezTo>
                <a:cubicBezTo>
                  <a:pt x="525289" y="175249"/>
                  <a:pt x="227173" y="197306"/>
                  <a:pt x="196426" y="195301"/>
                </a:cubicBezTo>
                <a:cubicBezTo>
                  <a:pt x="165679" y="193296"/>
                  <a:pt x="536652" y="145170"/>
                  <a:pt x="505236" y="163217"/>
                </a:cubicBezTo>
                <a:cubicBezTo>
                  <a:pt x="473820" y="181264"/>
                  <a:pt x="-50222" y="295565"/>
                  <a:pt x="3920" y="30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3C654D7-68B3-608E-C848-67B99701D2B8}"/>
              </a:ext>
            </a:extLst>
          </p:cNvPr>
          <p:cNvSpPr/>
          <p:nvPr/>
        </p:nvSpPr>
        <p:spPr>
          <a:xfrm>
            <a:off x="11754070" y="2646947"/>
            <a:ext cx="535734" cy="229337"/>
          </a:xfrm>
          <a:custGeom>
            <a:avLst/>
            <a:gdLst>
              <a:gd name="connsiteX0" fmla="*/ 8804 w 535734"/>
              <a:gd name="connsiteY0" fmla="*/ 72190 h 229337"/>
              <a:gd name="connsiteX1" fmla="*/ 309593 w 535734"/>
              <a:gd name="connsiteY1" fmla="*/ 52137 h 229337"/>
              <a:gd name="connsiteX2" fmla="*/ 189277 w 535734"/>
              <a:gd name="connsiteY2" fmla="*/ 0 h 229337"/>
              <a:gd name="connsiteX3" fmla="*/ 486056 w 535734"/>
              <a:gd name="connsiteY3" fmla="*/ 52137 h 229337"/>
              <a:gd name="connsiteX4" fmla="*/ 518141 w 535734"/>
              <a:gd name="connsiteY4" fmla="*/ 228600 h 229337"/>
              <a:gd name="connsiteX5" fmla="*/ 518141 w 535734"/>
              <a:gd name="connsiteY5" fmla="*/ 112295 h 229337"/>
              <a:gd name="connsiteX6" fmla="*/ 297562 w 535734"/>
              <a:gd name="connsiteY6" fmla="*/ 40106 h 229337"/>
              <a:gd name="connsiteX7" fmla="*/ 277509 w 535734"/>
              <a:gd name="connsiteY7" fmla="*/ 32085 h 229337"/>
              <a:gd name="connsiteX8" fmla="*/ 249435 w 535734"/>
              <a:gd name="connsiteY8" fmla="*/ 44116 h 229337"/>
              <a:gd name="connsiteX9" fmla="*/ 93025 w 535734"/>
              <a:gd name="connsiteY9" fmla="*/ 100264 h 229337"/>
              <a:gd name="connsiteX10" fmla="*/ 8804 w 535734"/>
              <a:gd name="connsiteY10" fmla="*/ 72190 h 2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34" h="229337">
                <a:moveTo>
                  <a:pt x="8804" y="72190"/>
                </a:moveTo>
                <a:cubicBezTo>
                  <a:pt x="44899" y="64169"/>
                  <a:pt x="279514" y="64169"/>
                  <a:pt x="309593" y="52137"/>
                </a:cubicBezTo>
                <a:cubicBezTo>
                  <a:pt x="339672" y="40105"/>
                  <a:pt x="159867" y="0"/>
                  <a:pt x="189277" y="0"/>
                </a:cubicBezTo>
                <a:cubicBezTo>
                  <a:pt x="218687" y="0"/>
                  <a:pt x="431245" y="14037"/>
                  <a:pt x="486056" y="52137"/>
                </a:cubicBezTo>
                <a:cubicBezTo>
                  <a:pt x="540867" y="90237"/>
                  <a:pt x="512794" y="218574"/>
                  <a:pt x="518141" y="228600"/>
                </a:cubicBezTo>
                <a:cubicBezTo>
                  <a:pt x="523489" y="238626"/>
                  <a:pt x="554904" y="143711"/>
                  <a:pt x="518141" y="112295"/>
                </a:cubicBezTo>
                <a:cubicBezTo>
                  <a:pt x="481378" y="80879"/>
                  <a:pt x="337667" y="53474"/>
                  <a:pt x="297562" y="40106"/>
                </a:cubicBezTo>
                <a:cubicBezTo>
                  <a:pt x="257457" y="26738"/>
                  <a:pt x="285530" y="31417"/>
                  <a:pt x="277509" y="32085"/>
                </a:cubicBezTo>
                <a:cubicBezTo>
                  <a:pt x="269488" y="32753"/>
                  <a:pt x="280182" y="32753"/>
                  <a:pt x="249435" y="44116"/>
                </a:cubicBezTo>
                <a:cubicBezTo>
                  <a:pt x="218688" y="55479"/>
                  <a:pt x="129120" y="94917"/>
                  <a:pt x="93025" y="100264"/>
                </a:cubicBezTo>
                <a:cubicBezTo>
                  <a:pt x="56930" y="105611"/>
                  <a:pt x="-27291" y="80211"/>
                  <a:pt x="8804" y="7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407563A-179D-CF1F-7FFA-F6DDC8294E0B}"/>
              </a:ext>
            </a:extLst>
          </p:cNvPr>
          <p:cNvSpPr/>
          <p:nvPr/>
        </p:nvSpPr>
        <p:spPr>
          <a:xfrm>
            <a:off x="11677200" y="2759110"/>
            <a:ext cx="604804" cy="164193"/>
          </a:xfrm>
          <a:custGeom>
            <a:avLst/>
            <a:gdLst>
              <a:gd name="connsiteX0" fmla="*/ 21505 w 604804"/>
              <a:gd name="connsiteY0" fmla="*/ 156543 h 164193"/>
              <a:gd name="connsiteX1" fmla="*/ 434589 w 604804"/>
              <a:gd name="connsiteY1" fmla="*/ 60290 h 164193"/>
              <a:gd name="connsiteX2" fmla="*/ 149842 w 604804"/>
              <a:gd name="connsiteY2" fmla="*/ 120448 h 164193"/>
              <a:gd name="connsiteX3" fmla="*/ 603032 w 604804"/>
              <a:gd name="connsiteY3" fmla="*/ 36227 h 164193"/>
              <a:gd name="connsiteX4" fmla="*/ 310263 w 604804"/>
              <a:gd name="connsiteY4" fmla="*/ 132 h 164193"/>
              <a:gd name="connsiteX5" fmla="*/ 390474 w 604804"/>
              <a:gd name="connsiteY5" fmla="*/ 24195 h 164193"/>
              <a:gd name="connsiteX6" fmla="*/ 410526 w 604804"/>
              <a:gd name="connsiteY6" fmla="*/ 28206 h 164193"/>
              <a:gd name="connsiteX7" fmla="*/ 93695 w 604804"/>
              <a:gd name="connsiteY7" fmla="*/ 144511 h 164193"/>
              <a:gd name="connsiteX8" fmla="*/ 21505 w 604804"/>
              <a:gd name="connsiteY8" fmla="*/ 156543 h 1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804" h="164193">
                <a:moveTo>
                  <a:pt x="21505" y="156543"/>
                </a:moveTo>
                <a:cubicBezTo>
                  <a:pt x="78321" y="142506"/>
                  <a:pt x="413200" y="66306"/>
                  <a:pt x="434589" y="60290"/>
                </a:cubicBezTo>
                <a:cubicBezTo>
                  <a:pt x="455979" y="54274"/>
                  <a:pt x="121768" y="124458"/>
                  <a:pt x="149842" y="120448"/>
                </a:cubicBezTo>
                <a:cubicBezTo>
                  <a:pt x="177916" y="116438"/>
                  <a:pt x="576295" y="56280"/>
                  <a:pt x="603032" y="36227"/>
                </a:cubicBezTo>
                <a:cubicBezTo>
                  <a:pt x="629769" y="16174"/>
                  <a:pt x="345689" y="2137"/>
                  <a:pt x="310263" y="132"/>
                </a:cubicBezTo>
                <a:cubicBezTo>
                  <a:pt x="274837" y="-1873"/>
                  <a:pt x="373764" y="19516"/>
                  <a:pt x="390474" y="24195"/>
                </a:cubicBezTo>
                <a:cubicBezTo>
                  <a:pt x="407185" y="28874"/>
                  <a:pt x="459989" y="8153"/>
                  <a:pt x="410526" y="28206"/>
                </a:cubicBezTo>
                <a:cubicBezTo>
                  <a:pt x="361063" y="48259"/>
                  <a:pt x="155858" y="124458"/>
                  <a:pt x="93695" y="144511"/>
                </a:cubicBezTo>
                <a:cubicBezTo>
                  <a:pt x="31532" y="164564"/>
                  <a:pt x="-35311" y="170580"/>
                  <a:pt x="21505" y="156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7C4A946-C378-5321-3821-30FD2BE1E6B3}"/>
              </a:ext>
            </a:extLst>
          </p:cNvPr>
          <p:cNvSpPr/>
          <p:nvPr/>
        </p:nvSpPr>
        <p:spPr>
          <a:xfrm>
            <a:off x="11246955" y="2612101"/>
            <a:ext cx="675698" cy="1023132"/>
          </a:xfrm>
          <a:custGeom>
            <a:avLst/>
            <a:gdLst>
              <a:gd name="connsiteX0" fmla="*/ 664308 w 675698"/>
              <a:gd name="connsiteY0" fmla="*/ 2762 h 1023132"/>
              <a:gd name="connsiteX1" fmla="*/ 664308 w 675698"/>
              <a:gd name="connsiteY1" fmla="*/ 399804 h 1023132"/>
              <a:gd name="connsiteX2" fmla="*/ 592119 w 675698"/>
              <a:gd name="connsiteY2" fmla="*/ 708615 h 1023132"/>
              <a:gd name="connsiteX3" fmla="*/ 608161 w 675698"/>
              <a:gd name="connsiteY3" fmla="*/ 628404 h 1023132"/>
              <a:gd name="connsiteX4" fmla="*/ 507898 w 675698"/>
              <a:gd name="connsiteY4" fmla="*/ 828931 h 1023132"/>
              <a:gd name="connsiteX5" fmla="*/ 14603 w 675698"/>
              <a:gd name="connsiteY5" fmla="*/ 1021436 h 1023132"/>
              <a:gd name="connsiteX6" fmla="*/ 138929 w 675698"/>
              <a:gd name="connsiteY6" fmla="*/ 921173 h 1023132"/>
              <a:gd name="connsiteX7" fmla="*/ 227161 w 675698"/>
              <a:gd name="connsiteY7" fmla="*/ 889088 h 1023132"/>
              <a:gd name="connsiteX8" fmla="*/ 487845 w 675698"/>
              <a:gd name="connsiteY8" fmla="*/ 776794 h 1023132"/>
              <a:gd name="connsiteX9" fmla="*/ 556024 w 675698"/>
              <a:gd name="connsiteY9" fmla="*/ 612362 h 1023132"/>
              <a:gd name="connsiteX10" fmla="*/ 664308 w 675698"/>
              <a:gd name="connsiteY10" fmla="*/ 2762 h 10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98" h="1023132">
                <a:moveTo>
                  <a:pt x="664308" y="2762"/>
                </a:moveTo>
                <a:cubicBezTo>
                  <a:pt x="682355" y="-32664"/>
                  <a:pt x="676340" y="282162"/>
                  <a:pt x="664308" y="399804"/>
                </a:cubicBezTo>
                <a:cubicBezTo>
                  <a:pt x="652276" y="517446"/>
                  <a:pt x="601477" y="670515"/>
                  <a:pt x="592119" y="708615"/>
                </a:cubicBezTo>
                <a:cubicBezTo>
                  <a:pt x="582761" y="746715"/>
                  <a:pt x="622198" y="608351"/>
                  <a:pt x="608161" y="628404"/>
                </a:cubicBezTo>
                <a:cubicBezTo>
                  <a:pt x="594124" y="648457"/>
                  <a:pt x="606824" y="763426"/>
                  <a:pt x="507898" y="828931"/>
                </a:cubicBezTo>
                <a:cubicBezTo>
                  <a:pt x="408972" y="894436"/>
                  <a:pt x="76098" y="1006062"/>
                  <a:pt x="14603" y="1021436"/>
                </a:cubicBezTo>
                <a:cubicBezTo>
                  <a:pt x="-46892" y="1036810"/>
                  <a:pt x="103503" y="943231"/>
                  <a:pt x="138929" y="921173"/>
                </a:cubicBezTo>
                <a:cubicBezTo>
                  <a:pt x="174355" y="899115"/>
                  <a:pt x="169008" y="913151"/>
                  <a:pt x="227161" y="889088"/>
                </a:cubicBezTo>
                <a:cubicBezTo>
                  <a:pt x="285314" y="865025"/>
                  <a:pt x="433034" y="822915"/>
                  <a:pt x="487845" y="776794"/>
                </a:cubicBezTo>
                <a:cubicBezTo>
                  <a:pt x="542655" y="730673"/>
                  <a:pt x="525277" y="745378"/>
                  <a:pt x="556024" y="612362"/>
                </a:cubicBezTo>
                <a:cubicBezTo>
                  <a:pt x="586771" y="479346"/>
                  <a:pt x="646261" y="38188"/>
                  <a:pt x="664308" y="2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A5201604-124E-3B4D-1F42-E3C7E885F4A8}"/>
              </a:ext>
            </a:extLst>
          </p:cNvPr>
          <p:cNvSpPr/>
          <p:nvPr/>
        </p:nvSpPr>
        <p:spPr>
          <a:xfrm>
            <a:off x="10457114" y="3493077"/>
            <a:ext cx="1070102" cy="242640"/>
          </a:xfrm>
          <a:custGeom>
            <a:avLst/>
            <a:gdLst>
              <a:gd name="connsiteX0" fmla="*/ 6349 w 1070102"/>
              <a:gd name="connsiteY0" fmla="*/ 24155 h 242640"/>
              <a:gd name="connsiteX1" fmla="*/ 66507 w 1070102"/>
              <a:gd name="connsiteY1" fmla="*/ 28165 h 242640"/>
              <a:gd name="connsiteX2" fmla="*/ 551781 w 1070102"/>
              <a:gd name="connsiteY2" fmla="*/ 88323 h 242640"/>
              <a:gd name="connsiteX3" fmla="*/ 299118 w 1070102"/>
              <a:gd name="connsiteY3" fmla="*/ 100355 h 242640"/>
              <a:gd name="connsiteX4" fmla="*/ 1061118 w 1070102"/>
              <a:gd name="connsiteY4" fmla="*/ 91 h 242640"/>
              <a:gd name="connsiteX5" fmla="*/ 688139 w 1070102"/>
              <a:gd name="connsiteY5" fmla="*/ 120407 h 242640"/>
              <a:gd name="connsiteX6" fmla="*/ 250991 w 1070102"/>
              <a:gd name="connsiteY6" fmla="*/ 240723 h 242640"/>
              <a:gd name="connsiteX7" fmla="*/ 6349 w 1070102"/>
              <a:gd name="connsiteY7" fmla="*/ 24155 h 24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102" h="242640">
                <a:moveTo>
                  <a:pt x="6349" y="24155"/>
                </a:moveTo>
                <a:cubicBezTo>
                  <a:pt x="-24398" y="-11271"/>
                  <a:pt x="66507" y="28165"/>
                  <a:pt x="66507" y="28165"/>
                </a:cubicBezTo>
                <a:cubicBezTo>
                  <a:pt x="157412" y="38860"/>
                  <a:pt x="513013" y="76291"/>
                  <a:pt x="551781" y="88323"/>
                </a:cubicBezTo>
                <a:cubicBezTo>
                  <a:pt x="590550" y="100355"/>
                  <a:pt x="214229" y="115060"/>
                  <a:pt x="299118" y="100355"/>
                </a:cubicBezTo>
                <a:cubicBezTo>
                  <a:pt x="384007" y="85650"/>
                  <a:pt x="996281" y="-3251"/>
                  <a:pt x="1061118" y="91"/>
                </a:cubicBezTo>
                <a:cubicBezTo>
                  <a:pt x="1125955" y="3433"/>
                  <a:pt x="823160" y="80302"/>
                  <a:pt x="688139" y="120407"/>
                </a:cubicBezTo>
                <a:cubicBezTo>
                  <a:pt x="553118" y="160512"/>
                  <a:pt x="362617" y="257433"/>
                  <a:pt x="250991" y="240723"/>
                </a:cubicBezTo>
                <a:cubicBezTo>
                  <a:pt x="139365" y="224013"/>
                  <a:pt x="37096" y="59581"/>
                  <a:pt x="6349" y="24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1296621-5E77-6939-B8A5-0823CE45374E}"/>
              </a:ext>
            </a:extLst>
          </p:cNvPr>
          <p:cNvSpPr/>
          <p:nvPr/>
        </p:nvSpPr>
        <p:spPr>
          <a:xfrm>
            <a:off x="10403114" y="2666065"/>
            <a:ext cx="1165025" cy="121266"/>
          </a:xfrm>
          <a:custGeom>
            <a:avLst/>
            <a:gdLst>
              <a:gd name="connsiteX0" fmla="*/ 191 w 1165025"/>
              <a:gd name="connsiteY0" fmla="*/ 121251 h 121266"/>
              <a:gd name="connsiteX1" fmla="*/ 569686 w 1165025"/>
              <a:gd name="connsiteY1" fmla="*/ 8956 h 121266"/>
              <a:gd name="connsiteX2" fmla="*/ 1163244 w 1165025"/>
              <a:gd name="connsiteY2" fmla="*/ 105209 h 121266"/>
              <a:gd name="connsiteX3" fmla="*/ 766202 w 1165025"/>
              <a:gd name="connsiteY3" fmla="*/ 53072 h 121266"/>
              <a:gd name="connsiteX4" fmla="*/ 333065 w 1165025"/>
              <a:gd name="connsiteY4" fmla="*/ 4946 h 121266"/>
              <a:gd name="connsiteX5" fmla="*/ 629844 w 1165025"/>
              <a:gd name="connsiteY5" fmla="*/ 16977 h 121266"/>
              <a:gd name="connsiteX6" fmla="*/ 191 w 1165025"/>
              <a:gd name="connsiteY6" fmla="*/ 121251 h 12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025" h="121266">
                <a:moveTo>
                  <a:pt x="191" y="121251"/>
                </a:moveTo>
                <a:cubicBezTo>
                  <a:pt x="-9835" y="119914"/>
                  <a:pt x="375844" y="11630"/>
                  <a:pt x="569686" y="8956"/>
                </a:cubicBezTo>
                <a:cubicBezTo>
                  <a:pt x="763528" y="6282"/>
                  <a:pt x="1130491" y="97856"/>
                  <a:pt x="1163244" y="105209"/>
                </a:cubicBezTo>
                <a:cubicBezTo>
                  <a:pt x="1195997" y="112562"/>
                  <a:pt x="766202" y="53072"/>
                  <a:pt x="766202" y="53072"/>
                </a:cubicBezTo>
                <a:lnTo>
                  <a:pt x="333065" y="4946"/>
                </a:lnTo>
                <a:cubicBezTo>
                  <a:pt x="310339" y="-1070"/>
                  <a:pt x="683986" y="-5749"/>
                  <a:pt x="629844" y="16977"/>
                </a:cubicBezTo>
                <a:cubicBezTo>
                  <a:pt x="575702" y="39703"/>
                  <a:pt x="10217" y="122588"/>
                  <a:pt x="191" y="12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378C5D5-10B7-BCE3-1DED-C8E76B2DAE05}"/>
              </a:ext>
            </a:extLst>
          </p:cNvPr>
          <p:cNvSpPr/>
          <p:nvPr/>
        </p:nvSpPr>
        <p:spPr>
          <a:xfrm>
            <a:off x="11867017" y="3409357"/>
            <a:ext cx="285638" cy="1700215"/>
          </a:xfrm>
          <a:custGeom>
            <a:avLst/>
            <a:gdLst>
              <a:gd name="connsiteX0" fmla="*/ 120446 w 285638"/>
              <a:gd name="connsiteY0" fmla="*/ 7611 h 1700215"/>
              <a:gd name="connsiteX1" fmla="*/ 216699 w 285638"/>
              <a:gd name="connsiteY1" fmla="*/ 448769 h 1700215"/>
              <a:gd name="connsiteX2" fmla="*/ 104404 w 285638"/>
              <a:gd name="connsiteY2" fmla="*/ 934043 h 1700215"/>
              <a:gd name="connsiteX3" fmla="*/ 184615 w 285638"/>
              <a:gd name="connsiteY3" fmla="*/ 785654 h 1700215"/>
              <a:gd name="connsiteX4" fmla="*/ 72320 w 285638"/>
              <a:gd name="connsiteY4" fmla="*/ 1395254 h 1700215"/>
              <a:gd name="connsiteX5" fmla="*/ 124457 w 285638"/>
              <a:gd name="connsiteY5" fmla="*/ 1363169 h 1700215"/>
              <a:gd name="connsiteX6" fmla="*/ 130 w 285638"/>
              <a:gd name="connsiteY6" fmla="*/ 1700054 h 1700215"/>
              <a:gd name="connsiteX7" fmla="*/ 104404 w 285638"/>
              <a:gd name="connsiteY7" fmla="*/ 1315043 h 1700215"/>
              <a:gd name="connsiteX8" fmla="*/ 276857 w 285638"/>
              <a:gd name="connsiteY8" fmla="*/ 464811 h 1700215"/>
              <a:gd name="connsiteX9" fmla="*/ 248783 w 285638"/>
              <a:gd name="connsiteY9" fmla="*/ 829769 h 1700215"/>
              <a:gd name="connsiteX10" fmla="*/ 120446 w 285638"/>
              <a:gd name="connsiteY10" fmla="*/ 7611 h 170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8" h="1700215">
                <a:moveTo>
                  <a:pt x="120446" y="7611"/>
                </a:moveTo>
                <a:cubicBezTo>
                  <a:pt x="115099" y="-55889"/>
                  <a:pt x="219373" y="294364"/>
                  <a:pt x="216699" y="448769"/>
                </a:cubicBezTo>
                <a:cubicBezTo>
                  <a:pt x="214025" y="603174"/>
                  <a:pt x="109751" y="877896"/>
                  <a:pt x="104404" y="934043"/>
                </a:cubicBezTo>
                <a:cubicBezTo>
                  <a:pt x="99057" y="990191"/>
                  <a:pt x="189962" y="708786"/>
                  <a:pt x="184615" y="785654"/>
                </a:cubicBezTo>
                <a:cubicBezTo>
                  <a:pt x="179268" y="862523"/>
                  <a:pt x="82346" y="1299002"/>
                  <a:pt x="72320" y="1395254"/>
                </a:cubicBezTo>
                <a:cubicBezTo>
                  <a:pt x="62294" y="1491506"/>
                  <a:pt x="136489" y="1312369"/>
                  <a:pt x="124457" y="1363169"/>
                </a:cubicBezTo>
                <a:cubicBezTo>
                  <a:pt x="112425" y="1413969"/>
                  <a:pt x="3472" y="1708075"/>
                  <a:pt x="130" y="1700054"/>
                </a:cubicBezTo>
                <a:cubicBezTo>
                  <a:pt x="-3212" y="1692033"/>
                  <a:pt x="58283" y="1520917"/>
                  <a:pt x="104404" y="1315043"/>
                </a:cubicBezTo>
                <a:cubicBezTo>
                  <a:pt x="150525" y="1109169"/>
                  <a:pt x="252794" y="545690"/>
                  <a:pt x="276857" y="464811"/>
                </a:cubicBezTo>
                <a:cubicBezTo>
                  <a:pt x="300920" y="383932"/>
                  <a:pt x="270172" y="904632"/>
                  <a:pt x="248783" y="829769"/>
                </a:cubicBezTo>
                <a:cubicBezTo>
                  <a:pt x="227394" y="754906"/>
                  <a:pt x="125793" y="71111"/>
                  <a:pt x="120446" y="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10856F5-F520-0B4D-6ECD-BF40E9DEE5EF}"/>
              </a:ext>
            </a:extLst>
          </p:cNvPr>
          <p:cNvSpPr/>
          <p:nvPr/>
        </p:nvSpPr>
        <p:spPr>
          <a:xfrm>
            <a:off x="10947177" y="4981071"/>
            <a:ext cx="944101" cy="1050205"/>
          </a:xfrm>
          <a:custGeom>
            <a:avLst/>
            <a:gdLst>
              <a:gd name="connsiteX0" fmla="*/ 944034 w 944101"/>
              <a:gd name="connsiteY0" fmla="*/ 3 h 1050205"/>
              <a:gd name="connsiteX1" fmla="*/ 294328 w 944101"/>
              <a:gd name="connsiteY1" fmla="*/ 481266 h 1050205"/>
              <a:gd name="connsiteX2" fmla="*/ 591107 w 944101"/>
              <a:gd name="connsiteY2" fmla="*/ 276729 h 1050205"/>
              <a:gd name="connsiteX3" fmla="*/ 1560 w 944101"/>
              <a:gd name="connsiteY3" fmla="*/ 1042740 h 1050205"/>
              <a:gd name="connsiteX4" fmla="*/ 422665 w 944101"/>
              <a:gd name="connsiteY4" fmla="*/ 641687 h 1050205"/>
              <a:gd name="connsiteX5" fmla="*/ 542981 w 944101"/>
              <a:gd name="connsiteY5" fmla="*/ 232613 h 1050205"/>
              <a:gd name="connsiteX6" fmla="*/ 250212 w 944101"/>
              <a:gd name="connsiteY6" fmla="*/ 473245 h 1050205"/>
              <a:gd name="connsiteX7" fmla="*/ 944034 w 944101"/>
              <a:gd name="connsiteY7" fmla="*/ 3 h 10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101" h="1050205">
                <a:moveTo>
                  <a:pt x="944034" y="3"/>
                </a:moveTo>
                <a:cubicBezTo>
                  <a:pt x="951387" y="1340"/>
                  <a:pt x="353149" y="435145"/>
                  <a:pt x="294328" y="481266"/>
                </a:cubicBezTo>
                <a:cubicBezTo>
                  <a:pt x="235507" y="527387"/>
                  <a:pt x="639902" y="183150"/>
                  <a:pt x="591107" y="276729"/>
                </a:cubicBezTo>
                <a:cubicBezTo>
                  <a:pt x="542312" y="370308"/>
                  <a:pt x="29634" y="981914"/>
                  <a:pt x="1560" y="1042740"/>
                </a:cubicBezTo>
                <a:cubicBezTo>
                  <a:pt x="-26514" y="1103566"/>
                  <a:pt x="332428" y="776708"/>
                  <a:pt x="422665" y="641687"/>
                </a:cubicBezTo>
                <a:cubicBezTo>
                  <a:pt x="512902" y="506666"/>
                  <a:pt x="571723" y="260687"/>
                  <a:pt x="542981" y="232613"/>
                </a:cubicBezTo>
                <a:cubicBezTo>
                  <a:pt x="514239" y="204539"/>
                  <a:pt x="188049" y="505998"/>
                  <a:pt x="250212" y="473245"/>
                </a:cubicBezTo>
                <a:cubicBezTo>
                  <a:pt x="312375" y="440492"/>
                  <a:pt x="936681" y="-1334"/>
                  <a:pt x="94403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8A553DA-4A7F-059A-9CEA-91ADBDCF72AD}"/>
              </a:ext>
            </a:extLst>
          </p:cNvPr>
          <p:cNvSpPr/>
          <p:nvPr/>
        </p:nvSpPr>
        <p:spPr>
          <a:xfrm>
            <a:off x="9587929" y="5181405"/>
            <a:ext cx="1556387" cy="420803"/>
          </a:xfrm>
          <a:custGeom>
            <a:avLst/>
            <a:gdLst>
              <a:gd name="connsiteX0" fmla="*/ 17282 w 1556387"/>
              <a:gd name="connsiteY0" fmla="*/ 248848 h 420803"/>
              <a:gd name="connsiteX1" fmla="*/ 839439 w 1556387"/>
              <a:gd name="connsiteY1" fmla="*/ 204732 h 420803"/>
              <a:gd name="connsiteX2" fmla="*/ 522608 w 1556387"/>
              <a:gd name="connsiteY2" fmla="*/ 268900 h 420803"/>
              <a:gd name="connsiteX3" fmla="*/ 1553313 w 1556387"/>
              <a:gd name="connsiteY3" fmla="*/ 195 h 420803"/>
              <a:gd name="connsiteX4" fmla="*/ 831418 w 1556387"/>
              <a:gd name="connsiteY4" fmla="*/ 228795 h 420803"/>
              <a:gd name="connsiteX5" fmla="*/ 570734 w 1556387"/>
              <a:gd name="connsiteY5" fmla="*/ 413279 h 420803"/>
              <a:gd name="connsiteX6" fmla="*/ 590787 w 1556387"/>
              <a:gd name="connsiteY6" fmla="*/ 381195 h 420803"/>
              <a:gd name="connsiteX7" fmla="*/ 306039 w 1556387"/>
              <a:gd name="connsiteY7" fmla="*/ 345100 h 420803"/>
              <a:gd name="connsiteX8" fmla="*/ 17282 w 1556387"/>
              <a:gd name="connsiteY8" fmla="*/ 248848 h 42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387" h="420803">
                <a:moveTo>
                  <a:pt x="17282" y="248848"/>
                </a:moveTo>
                <a:cubicBezTo>
                  <a:pt x="106182" y="225453"/>
                  <a:pt x="755218" y="201390"/>
                  <a:pt x="839439" y="204732"/>
                </a:cubicBezTo>
                <a:cubicBezTo>
                  <a:pt x="923660" y="208074"/>
                  <a:pt x="403629" y="302989"/>
                  <a:pt x="522608" y="268900"/>
                </a:cubicBezTo>
                <a:cubicBezTo>
                  <a:pt x="641587" y="234811"/>
                  <a:pt x="1501845" y="6879"/>
                  <a:pt x="1553313" y="195"/>
                </a:cubicBezTo>
                <a:cubicBezTo>
                  <a:pt x="1604781" y="-6489"/>
                  <a:pt x="995181" y="159948"/>
                  <a:pt x="831418" y="228795"/>
                </a:cubicBezTo>
                <a:cubicBezTo>
                  <a:pt x="667655" y="297642"/>
                  <a:pt x="610839" y="387879"/>
                  <a:pt x="570734" y="413279"/>
                </a:cubicBezTo>
                <a:cubicBezTo>
                  <a:pt x="530629" y="438679"/>
                  <a:pt x="634903" y="392558"/>
                  <a:pt x="590787" y="381195"/>
                </a:cubicBezTo>
                <a:cubicBezTo>
                  <a:pt x="546671" y="369832"/>
                  <a:pt x="405634" y="363147"/>
                  <a:pt x="306039" y="345100"/>
                </a:cubicBezTo>
                <a:cubicBezTo>
                  <a:pt x="206444" y="327053"/>
                  <a:pt x="-71618" y="272243"/>
                  <a:pt x="17282" y="248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645C49E1-AB25-414F-68D3-D5C1C1233ED9}"/>
              </a:ext>
            </a:extLst>
          </p:cNvPr>
          <p:cNvSpPr/>
          <p:nvPr/>
        </p:nvSpPr>
        <p:spPr>
          <a:xfrm>
            <a:off x="9119937" y="5438274"/>
            <a:ext cx="2000675" cy="604597"/>
          </a:xfrm>
          <a:custGeom>
            <a:avLst/>
            <a:gdLst>
              <a:gd name="connsiteX0" fmla="*/ 0 w 2000675"/>
              <a:gd name="connsiteY0" fmla="*/ 0 h 604597"/>
              <a:gd name="connsiteX1" fmla="*/ 64168 w 2000675"/>
              <a:gd name="connsiteY1" fmla="*/ 28073 h 604597"/>
              <a:gd name="connsiteX2" fmla="*/ 1203158 w 2000675"/>
              <a:gd name="connsiteY2" fmla="*/ 577515 h 604597"/>
              <a:gd name="connsiteX3" fmla="*/ 786063 w 2000675"/>
              <a:gd name="connsiteY3" fmla="*/ 525379 h 604597"/>
              <a:gd name="connsiteX4" fmla="*/ 1985210 w 2000675"/>
              <a:gd name="connsiteY4" fmla="*/ 569494 h 604597"/>
              <a:gd name="connsiteX5" fmla="*/ 1435768 w 2000675"/>
              <a:gd name="connsiteY5" fmla="*/ 597568 h 604597"/>
              <a:gd name="connsiteX6" fmla="*/ 978568 w 2000675"/>
              <a:gd name="connsiteY6" fmla="*/ 517358 h 604597"/>
              <a:gd name="connsiteX7" fmla="*/ 721895 w 2000675"/>
              <a:gd name="connsiteY7" fmla="*/ 244642 h 604597"/>
              <a:gd name="connsiteX8" fmla="*/ 1030705 w 2000675"/>
              <a:gd name="connsiteY8" fmla="*/ 449179 h 604597"/>
              <a:gd name="connsiteX9" fmla="*/ 0 w 2000675"/>
              <a:gd name="connsiteY9" fmla="*/ 0 h 6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0675" h="604597">
                <a:moveTo>
                  <a:pt x="0" y="0"/>
                </a:moveTo>
                <a:lnTo>
                  <a:pt x="64168" y="28073"/>
                </a:lnTo>
                <a:cubicBezTo>
                  <a:pt x="264694" y="124326"/>
                  <a:pt x="1082842" y="494631"/>
                  <a:pt x="1203158" y="577515"/>
                </a:cubicBezTo>
                <a:cubicBezTo>
                  <a:pt x="1323474" y="660399"/>
                  <a:pt x="655721" y="526716"/>
                  <a:pt x="786063" y="525379"/>
                </a:cubicBezTo>
                <a:cubicBezTo>
                  <a:pt x="916405" y="524042"/>
                  <a:pt x="1876926" y="557462"/>
                  <a:pt x="1985210" y="569494"/>
                </a:cubicBezTo>
                <a:cubicBezTo>
                  <a:pt x="2093494" y="581526"/>
                  <a:pt x="1603542" y="606257"/>
                  <a:pt x="1435768" y="597568"/>
                </a:cubicBezTo>
                <a:cubicBezTo>
                  <a:pt x="1267994" y="588879"/>
                  <a:pt x="1097547" y="576179"/>
                  <a:pt x="978568" y="517358"/>
                </a:cubicBezTo>
                <a:cubicBezTo>
                  <a:pt x="859589" y="458537"/>
                  <a:pt x="713206" y="256005"/>
                  <a:pt x="721895" y="244642"/>
                </a:cubicBezTo>
                <a:cubicBezTo>
                  <a:pt x="730585" y="233279"/>
                  <a:pt x="1151689" y="487947"/>
                  <a:pt x="1030705" y="449179"/>
                </a:cubicBezTo>
                <a:cubicBezTo>
                  <a:pt x="909721" y="410411"/>
                  <a:pt x="161089" y="7018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0D73A050-F6AD-A4D4-F8CF-7286321D3C67}"/>
              </a:ext>
            </a:extLst>
          </p:cNvPr>
          <p:cNvSpPr/>
          <p:nvPr/>
        </p:nvSpPr>
        <p:spPr>
          <a:xfrm>
            <a:off x="8524111" y="3982446"/>
            <a:ext cx="581239" cy="1373929"/>
          </a:xfrm>
          <a:custGeom>
            <a:avLst/>
            <a:gdLst>
              <a:gd name="connsiteX0" fmla="*/ 122584 w 581239"/>
              <a:gd name="connsiteY0" fmla="*/ 7 h 1373929"/>
              <a:gd name="connsiteX1" fmla="*/ 94510 w 581239"/>
              <a:gd name="connsiteY1" fmla="*/ 288765 h 1373929"/>
              <a:gd name="connsiteX2" fmla="*/ 371236 w 581239"/>
              <a:gd name="connsiteY2" fmla="*/ 693828 h 1373929"/>
              <a:gd name="connsiteX3" fmla="*/ 283005 w 581239"/>
              <a:gd name="connsiteY3" fmla="*/ 701849 h 1373929"/>
              <a:gd name="connsiteX4" fmla="*/ 579784 w 581239"/>
              <a:gd name="connsiteY4" fmla="*/ 1371607 h 1373929"/>
              <a:gd name="connsiteX5" fmla="*/ 383268 w 581239"/>
              <a:gd name="connsiteY5" fmla="*/ 898365 h 1373929"/>
              <a:gd name="connsiteX6" fmla="*/ 86489 w 581239"/>
              <a:gd name="connsiteY6" fmla="*/ 264701 h 1373929"/>
              <a:gd name="connsiteX7" fmla="*/ 142636 w 581239"/>
              <a:gd name="connsiteY7" fmla="*/ 517365 h 1373929"/>
              <a:gd name="connsiteX8" fmla="*/ 10289 w 581239"/>
              <a:gd name="connsiteY8" fmla="*/ 140375 h 1373929"/>
              <a:gd name="connsiteX9" fmla="*/ 18310 w 581239"/>
              <a:gd name="connsiteY9" fmla="*/ 296786 h 1373929"/>
              <a:gd name="connsiteX10" fmla="*/ 122584 w 581239"/>
              <a:gd name="connsiteY10" fmla="*/ 7 h 13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239" h="1373929">
                <a:moveTo>
                  <a:pt x="122584" y="7"/>
                </a:moveTo>
                <a:cubicBezTo>
                  <a:pt x="135284" y="-1330"/>
                  <a:pt x="53068" y="173128"/>
                  <a:pt x="94510" y="288765"/>
                </a:cubicBezTo>
                <a:cubicBezTo>
                  <a:pt x="135952" y="404402"/>
                  <a:pt x="339820" y="624981"/>
                  <a:pt x="371236" y="693828"/>
                </a:cubicBezTo>
                <a:cubicBezTo>
                  <a:pt x="402652" y="762675"/>
                  <a:pt x="248247" y="588886"/>
                  <a:pt x="283005" y="701849"/>
                </a:cubicBezTo>
                <a:cubicBezTo>
                  <a:pt x="317763" y="814812"/>
                  <a:pt x="563074" y="1338854"/>
                  <a:pt x="579784" y="1371607"/>
                </a:cubicBezTo>
                <a:cubicBezTo>
                  <a:pt x="596494" y="1404360"/>
                  <a:pt x="465484" y="1082849"/>
                  <a:pt x="383268" y="898365"/>
                </a:cubicBezTo>
                <a:cubicBezTo>
                  <a:pt x="301052" y="713881"/>
                  <a:pt x="126594" y="328201"/>
                  <a:pt x="86489" y="264701"/>
                </a:cubicBezTo>
                <a:cubicBezTo>
                  <a:pt x="46384" y="201201"/>
                  <a:pt x="155336" y="538086"/>
                  <a:pt x="142636" y="517365"/>
                </a:cubicBezTo>
                <a:cubicBezTo>
                  <a:pt x="129936" y="496644"/>
                  <a:pt x="31010" y="177138"/>
                  <a:pt x="10289" y="140375"/>
                </a:cubicBezTo>
                <a:cubicBezTo>
                  <a:pt x="-10432" y="103612"/>
                  <a:pt x="4273" y="318844"/>
                  <a:pt x="18310" y="296786"/>
                </a:cubicBezTo>
                <a:cubicBezTo>
                  <a:pt x="32347" y="274728"/>
                  <a:pt x="109884" y="1344"/>
                  <a:pt x="12258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DF431F0-A1A8-F27A-CDA0-2D2FA9B88B0F}"/>
              </a:ext>
            </a:extLst>
          </p:cNvPr>
          <p:cNvSpPr/>
          <p:nvPr/>
        </p:nvSpPr>
        <p:spPr>
          <a:xfrm>
            <a:off x="8937906" y="5366131"/>
            <a:ext cx="1103734" cy="673778"/>
          </a:xfrm>
          <a:custGeom>
            <a:avLst/>
            <a:gdLst>
              <a:gd name="connsiteX0" fmla="*/ 5568 w 1103734"/>
              <a:gd name="connsiteY0" fmla="*/ 3964 h 673778"/>
              <a:gd name="connsiteX1" fmla="*/ 174010 w 1103734"/>
              <a:gd name="connsiteY1" fmla="*/ 100216 h 673778"/>
              <a:gd name="connsiteX2" fmla="*/ 1096431 w 1103734"/>
              <a:gd name="connsiteY2" fmla="*/ 657680 h 673778"/>
              <a:gd name="connsiteX3" fmla="*/ 619178 w 1103734"/>
              <a:gd name="connsiteY3" fmla="*/ 533353 h 673778"/>
              <a:gd name="connsiteX4" fmla="*/ 875852 w 1103734"/>
              <a:gd name="connsiteY4" fmla="*/ 641637 h 673778"/>
              <a:gd name="connsiteX5" fmla="*/ 426673 w 1103734"/>
              <a:gd name="connsiteY5" fmla="*/ 264648 h 673778"/>
              <a:gd name="connsiteX6" fmla="*/ 5568 w 1103734"/>
              <a:gd name="connsiteY6" fmla="*/ 3964 h 6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734" h="673778">
                <a:moveTo>
                  <a:pt x="5568" y="3964"/>
                </a:moveTo>
                <a:cubicBezTo>
                  <a:pt x="-36543" y="-23441"/>
                  <a:pt x="174010" y="100216"/>
                  <a:pt x="174010" y="100216"/>
                </a:cubicBezTo>
                <a:cubicBezTo>
                  <a:pt x="355820" y="209169"/>
                  <a:pt x="1022236" y="585491"/>
                  <a:pt x="1096431" y="657680"/>
                </a:cubicBezTo>
                <a:cubicBezTo>
                  <a:pt x="1170626" y="729869"/>
                  <a:pt x="655941" y="536027"/>
                  <a:pt x="619178" y="533353"/>
                </a:cubicBezTo>
                <a:cubicBezTo>
                  <a:pt x="582415" y="530679"/>
                  <a:pt x="907936" y="686421"/>
                  <a:pt x="875852" y="641637"/>
                </a:cubicBezTo>
                <a:cubicBezTo>
                  <a:pt x="843768" y="596853"/>
                  <a:pt x="565036" y="371595"/>
                  <a:pt x="426673" y="264648"/>
                </a:cubicBezTo>
                <a:cubicBezTo>
                  <a:pt x="288310" y="157701"/>
                  <a:pt x="47679" y="31369"/>
                  <a:pt x="5568" y="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619C79B-F8A2-D465-AA16-2A51E2D95052}"/>
              </a:ext>
            </a:extLst>
          </p:cNvPr>
          <p:cNvSpPr/>
          <p:nvPr/>
        </p:nvSpPr>
        <p:spPr>
          <a:xfrm>
            <a:off x="7899751" y="3328437"/>
            <a:ext cx="690883" cy="1544692"/>
          </a:xfrm>
          <a:custGeom>
            <a:avLst/>
            <a:gdLst>
              <a:gd name="connsiteX0" fmla="*/ 558449 w 690883"/>
              <a:gd name="connsiteY0" fmla="*/ 12331 h 1544692"/>
              <a:gd name="connsiteX1" fmla="*/ 285733 w 690883"/>
              <a:gd name="connsiteY1" fmla="*/ 72489 h 1544692"/>
              <a:gd name="connsiteX2" fmla="*/ 117291 w 690883"/>
              <a:gd name="connsiteY2" fmla="*/ 152700 h 1544692"/>
              <a:gd name="connsiteX3" fmla="*/ 241617 w 690883"/>
              <a:gd name="connsiteY3" fmla="*/ 184784 h 1544692"/>
              <a:gd name="connsiteX4" fmla="*/ 241617 w 690883"/>
              <a:gd name="connsiteY4" fmla="*/ 505626 h 1544692"/>
              <a:gd name="connsiteX5" fmla="*/ 229586 w 690883"/>
              <a:gd name="connsiteY5" fmla="*/ 501616 h 1544692"/>
              <a:gd name="connsiteX6" fmla="*/ 269691 w 690883"/>
              <a:gd name="connsiteY6" fmla="*/ 573805 h 1544692"/>
              <a:gd name="connsiteX7" fmla="*/ 550428 w 690883"/>
              <a:gd name="connsiteY7" fmla="*/ 866574 h 1544692"/>
              <a:gd name="connsiteX8" fmla="*/ 550428 w 690883"/>
              <a:gd name="connsiteY8" fmla="*/ 946784 h 1544692"/>
              <a:gd name="connsiteX9" fmla="*/ 614596 w 690883"/>
              <a:gd name="connsiteY9" fmla="*/ 1111216 h 1544692"/>
              <a:gd name="connsiteX10" fmla="*/ 682775 w 690883"/>
              <a:gd name="connsiteY10" fmla="*/ 1544352 h 1544692"/>
              <a:gd name="connsiteX11" fmla="*/ 614596 w 690883"/>
              <a:gd name="connsiteY11" fmla="*/ 1035016 h 1544692"/>
              <a:gd name="connsiteX12" fmla="*/ 17028 w 690883"/>
              <a:gd name="connsiteY12" fmla="*/ 232910 h 1544692"/>
              <a:gd name="connsiteX13" fmla="*/ 165417 w 690883"/>
              <a:gd name="connsiteY13" fmla="*/ 349216 h 1544692"/>
              <a:gd name="connsiteX14" fmla="*/ 189481 w 690883"/>
              <a:gd name="connsiteY14" fmla="*/ 96552 h 1544692"/>
              <a:gd name="connsiteX15" fmla="*/ 622617 w 690883"/>
              <a:gd name="connsiteY15" fmla="*/ 4310 h 1544692"/>
              <a:gd name="connsiteX16" fmla="*/ 558449 w 690883"/>
              <a:gd name="connsiteY16" fmla="*/ 12331 h 15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0883" h="1544692">
                <a:moveTo>
                  <a:pt x="558449" y="12331"/>
                </a:moveTo>
                <a:cubicBezTo>
                  <a:pt x="502302" y="23694"/>
                  <a:pt x="359259" y="49094"/>
                  <a:pt x="285733" y="72489"/>
                </a:cubicBezTo>
                <a:cubicBezTo>
                  <a:pt x="212207" y="95884"/>
                  <a:pt x="124644" y="133984"/>
                  <a:pt x="117291" y="152700"/>
                </a:cubicBezTo>
                <a:cubicBezTo>
                  <a:pt x="109938" y="171416"/>
                  <a:pt x="220896" y="125963"/>
                  <a:pt x="241617" y="184784"/>
                </a:cubicBezTo>
                <a:cubicBezTo>
                  <a:pt x="262338" y="243605"/>
                  <a:pt x="243622" y="452821"/>
                  <a:pt x="241617" y="505626"/>
                </a:cubicBezTo>
                <a:cubicBezTo>
                  <a:pt x="239612" y="558431"/>
                  <a:pt x="224907" y="490253"/>
                  <a:pt x="229586" y="501616"/>
                </a:cubicBezTo>
                <a:cubicBezTo>
                  <a:pt x="234265" y="512979"/>
                  <a:pt x="216217" y="512979"/>
                  <a:pt x="269691" y="573805"/>
                </a:cubicBezTo>
                <a:cubicBezTo>
                  <a:pt x="323165" y="634631"/>
                  <a:pt x="503638" y="804411"/>
                  <a:pt x="550428" y="866574"/>
                </a:cubicBezTo>
                <a:cubicBezTo>
                  <a:pt x="597218" y="928737"/>
                  <a:pt x="539733" y="906010"/>
                  <a:pt x="550428" y="946784"/>
                </a:cubicBezTo>
                <a:cubicBezTo>
                  <a:pt x="561123" y="987558"/>
                  <a:pt x="592538" y="1011621"/>
                  <a:pt x="614596" y="1111216"/>
                </a:cubicBezTo>
                <a:cubicBezTo>
                  <a:pt x="636654" y="1210811"/>
                  <a:pt x="682775" y="1557052"/>
                  <a:pt x="682775" y="1544352"/>
                </a:cubicBezTo>
                <a:cubicBezTo>
                  <a:pt x="682775" y="1531652"/>
                  <a:pt x="725554" y="1253590"/>
                  <a:pt x="614596" y="1035016"/>
                </a:cubicBezTo>
                <a:cubicBezTo>
                  <a:pt x="503638" y="816442"/>
                  <a:pt x="91891" y="347210"/>
                  <a:pt x="17028" y="232910"/>
                </a:cubicBezTo>
                <a:cubicBezTo>
                  <a:pt x="-57835" y="118610"/>
                  <a:pt x="136675" y="371942"/>
                  <a:pt x="165417" y="349216"/>
                </a:cubicBezTo>
                <a:cubicBezTo>
                  <a:pt x="194159" y="326490"/>
                  <a:pt x="113281" y="154036"/>
                  <a:pt x="189481" y="96552"/>
                </a:cubicBezTo>
                <a:cubicBezTo>
                  <a:pt x="265681" y="39068"/>
                  <a:pt x="558449" y="12999"/>
                  <a:pt x="622617" y="4310"/>
                </a:cubicBezTo>
                <a:cubicBezTo>
                  <a:pt x="686785" y="-4379"/>
                  <a:pt x="614596" y="968"/>
                  <a:pt x="558449" y="1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E0D9660C-D905-A93D-1435-29BD0DD55F9A}"/>
              </a:ext>
            </a:extLst>
          </p:cNvPr>
          <p:cNvSpPr/>
          <p:nvPr/>
        </p:nvSpPr>
        <p:spPr>
          <a:xfrm>
            <a:off x="8132360" y="3432713"/>
            <a:ext cx="402059" cy="858831"/>
          </a:xfrm>
          <a:custGeom>
            <a:avLst/>
            <a:gdLst>
              <a:gd name="connsiteX0" fmla="*/ 390008 w 402059"/>
              <a:gd name="connsiteY0" fmla="*/ 16340 h 858831"/>
              <a:gd name="connsiteX1" fmla="*/ 141356 w 402059"/>
              <a:gd name="connsiteY1" fmla="*/ 28371 h 858831"/>
              <a:gd name="connsiteX2" fmla="*/ 129324 w 402059"/>
              <a:gd name="connsiteY2" fmla="*/ 232908 h 858831"/>
              <a:gd name="connsiteX3" fmla="*/ 137345 w 402059"/>
              <a:gd name="connsiteY3" fmla="*/ 345203 h 858831"/>
              <a:gd name="connsiteX4" fmla="*/ 225577 w 402059"/>
              <a:gd name="connsiteY4" fmla="*/ 505624 h 858831"/>
              <a:gd name="connsiteX5" fmla="*/ 189482 w 402059"/>
              <a:gd name="connsiteY5" fmla="*/ 513645 h 858831"/>
              <a:gd name="connsiteX6" fmla="*/ 402040 w 402059"/>
              <a:gd name="connsiteY6" fmla="*/ 858550 h 858831"/>
              <a:gd name="connsiteX7" fmla="*/ 201514 w 402059"/>
              <a:gd name="connsiteY7" fmla="*/ 449476 h 858831"/>
              <a:gd name="connsiteX8" fmla="*/ 93229 w 402059"/>
              <a:gd name="connsiteY8" fmla="*/ 108582 h 858831"/>
              <a:gd name="connsiteX9" fmla="*/ 125314 w 402059"/>
              <a:gd name="connsiteY9" fmla="*/ 20350 h 858831"/>
              <a:gd name="connsiteX10" fmla="*/ 4998 w 402059"/>
              <a:gd name="connsiteY10" fmla="*/ 298 h 858831"/>
              <a:gd name="connsiteX11" fmla="*/ 321829 w 402059"/>
              <a:gd name="connsiteY11" fmla="*/ 8319 h 858831"/>
              <a:gd name="connsiteX12" fmla="*/ 390008 w 402059"/>
              <a:gd name="connsiteY12" fmla="*/ 16340 h 85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059" h="858831">
                <a:moveTo>
                  <a:pt x="390008" y="16340"/>
                </a:moveTo>
                <a:cubicBezTo>
                  <a:pt x="359929" y="19682"/>
                  <a:pt x="184803" y="-7724"/>
                  <a:pt x="141356" y="28371"/>
                </a:cubicBezTo>
                <a:cubicBezTo>
                  <a:pt x="97909" y="64466"/>
                  <a:pt x="129992" y="180103"/>
                  <a:pt x="129324" y="232908"/>
                </a:cubicBezTo>
                <a:cubicBezTo>
                  <a:pt x="128656" y="285713"/>
                  <a:pt x="121303" y="299750"/>
                  <a:pt x="137345" y="345203"/>
                </a:cubicBezTo>
                <a:cubicBezTo>
                  <a:pt x="153387" y="390656"/>
                  <a:pt x="216887" y="477550"/>
                  <a:pt x="225577" y="505624"/>
                </a:cubicBezTo>
                <a:cubicBezTo>
                  <a:pt x="234266" y="533698"/>
                  <a:pt x="160071" y="454824"/>
                  <a:pt x="189482" y="513645"/>
                </a:cubicBezTo>
                <a:cubicBezTo>
                  <a:pt x="218893" y="572466"/>
                  <a:pt x="400035" y="869245"/>
                  <a:pt x="402040" y="858550"/>
                </a:cubicBezTo>
                <a:cubicBezTo>
                  <a:pt x="404045" y="847855"/>
                  <a:pt x="252982" y="574471"/>
                  <a:pt x="201514" y="449476"/>
                </a:cubicBezTo>
                <a:cubicBezTo>
                  <a:pt x="150045" y="324481"/>
                  <a:pt x="105929" y="180103"/>
                  <a:pt x="93229" y="108582"/>
                </a:cubicBezTo>
                <a:cubicBezTo>
                  <a:pt x="80529" y="37061"/>
                  <a:pt x="140019" y="38397"/>
                  <a:pt x="125314" y="20350"/>
                </a:cubicBezTo>
                <a:cubicBezTo>
                  <a:pt x="110609" y="2303"/>
                  <a:pt x="-27754" y="2303"/>
                  <a:pt x="4998" y="298"/>
                </a:cubicBezTo>
                <a:cubicBezTo>
                  <a:pt x="37750" y="-1707"/>
                  <a:pt x="263676" y="6982"/>
                  <a:pt x="321829" y="8319"/>
                </a:cubicBezTo>
                <a:cubicBezTo>
                  <a:pt x="379982" y="9656"/>
                  <a:pt x="420087" y="12998"/>
                  <a:pt x="390008" y="1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3404660C-6A36-6598-0361-B1BFD2567183}"/>
              </a:ext>
            </a:extLst>
          </p:cNvPr>
          <p:cNvSpPr/>
          <p:nvPr/>
        </p:nvSpPr>
        <p:spPr>
          <a:xfrm>
            <a:off x="8275385" y="1177231"/>
            <a:ext cx="1051713" cy="1515360"/>
          </a:xfrm>
          <a:custGeom>
            <a:avLst/>
            <a:gdLst>
              <a:gd name="connsiteX0" fmla="*/ 1049089 w 1051713"/>
              <a:gd name="connsiteY0" fmla="*/ 1864 h 1515360"/>
              <a:gd name="connsiteX1" fmla="*/ 660068 w 1051713"/>
              <a:gd name="connsiteY1" fmla="*/ 326716 h 1515360"/>
              <a:gd name="connsiteX2" fmla="*/ 427457 w 1051713"/>
              <a:gd name="connsiteY2" fmla="*/ 659590 h 1515360"/>
              <a:gd name="connsiteX3" fmla="*/ 479594 w 1051713"/>
              <a:gd name="connsiteY3" fmla="*/ 535264 h 1515360"/>
              <a:gd name="connsiteX4" fmla="*/ 146720 w 1051713"/>
              <a:gd name="connsiteY4" fmla="*/ 952358 h 1515360"/>
              <a:gd name="connsiteX5" fmla="*/ 26404 w 1051713"/>
              <a:gd name="connsiteY5" fmla="*/ 1509822 h 1515360"/>
              <a:gd name="connsiteX6" fmla="*/ 54478 w 1051713"/>
              <a:gd name="connsiteY6" fmla="*/ 1180958 h 1515360"/>
              <a:gd name="connsiteX7" fmla="*/ 575847 w 1051713"/>
              <a:gd name="connsiteY7" fmla="*/ 290622 h 1515360"/>
              <a:gd name="connsiteX8" fmla="*/ 451520 w 1051713"/>
              <a:gd name="connsiteY8" fmla="*/ 479116 h 1515360"/>
              <a:gd name="connsiteX9" fmla="*/ 1049089 w 1051713"/>
              <a:gd name="connsiteY9" fmla="*/ 1864 h 1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713" h="1515360">
                <a:moveTo>
                  <a:pt x="1049089" y="1864"/>
                </a:moveTo>
                <a:cubicBezTo>
                  <a:pt x="1083847" y="-23536"/>
                  <a:pt x="763673" y="217095"/>
                  <a:pt x="660068" y="326716"/>
                </a:cubicBezTo>
                <a:cubicBezTo>
                  <a:pt x="556463" y="436337"/>
                  <a:pt x="457536" y="624832"/>
                  <a:pt x="427457" y="659590"/>
                </a:cubicBezTo>
                <a:cubicBezTo>
                  <a:pt x="397378" y="694348"/>
                  <a:pt x="526383" y="486469"/>
                  <a:pt x="479594" y="535264"/>
                </a:cubicBezTo>
                <a:cubicBezTo>
                  <a:pt x="432805" y="584059"/>
                  <a:pt x="222252" y="789932"/>
                  <a:pt x="146720" y="952358"/>
                </a:cubicBezTo>
                <a:cubicBezTo>
                  <a:pt x="71188" y="1114784"/>
                  <a:pt x="41778" y="1471722"/>
                  <a:pt x="26404" y="1509822"/>
                </a:cubicBezTo>
                <a:cubicBezTo>
                  <a:pt x="11030" y="1547922"/>
                  <a:pt x="-37096" y="1384158"/>
                  <a:pt x="54478" y="1180958"/>
                </a:cubicBezTo>
                <a:cubicBezTo>
                  <a:pt x="146052" y="977758"/>
                  <a:pt x="509673" y="407596"/>
                  <a:pt x="575847" y="290622"/>
                </a:cubicBezTo>
                <a:cubicBezTo>
                  <a:pt x="642021" y="173648"/>
                  <a:pt x="370641" y="530584"/>
                  <a:pt x="451520" y="479116"/>
                </a:cubicBezTo>
                <a:cubicBezTo>
                  <a:pt x="532399" y="427648"/>
                  <a:pt x="1014331" y="27264"/>
                  <a:pt x="104908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59E14DF1-E464-BA51-7D69-DA8EDC7BEB7D}"/>
              </a:ext>
            </a:extLst>
          </p:cNvPr>
          <p:cNvSpPr/>
          <p:nvPr/>
        </p:nvSpPr>
        <p:spPr>
          <a:xfrm>
            <a:off x="8169915" y="1085850"/>
            <a:ext cx="1176828" cy="1448347"/>
          </a:xfrm>
          <a:custGeom>
            <a:avLst/>
            <a:gdLst>
              <a:gd name="connsiteX0" fmla="*/ 1162580 w 1176828"/>
              <a:gd name="connsiteY0" fmla="*/ 17045 h 1448347"/>
              <a:gd name="connsiteX1" fmla="*/ 304327 w 1176828"/>
              <a:gd name="connsiteY1" fmla="*/ 791076 h 1448347"/>
              <a:gd name="connsiteX2" fmla="*/ 316359 w 1176828"/>
              <a:gd name="connsiteY2" fmla="*/ 851234 h 1448347"/>
              <a:gd name="connsiteX3" fmla="*/ 3538 w 1176828"/>
              <a:gd name="connsiteY3" fmla="*/ 1444792 h 1448347"/>
              <a:gd name="connsiteX4" fmla="*/ 552980 w 1176828"/>
              <a:gd name="connsiteY4" fmla="*/ 538413 h 1448347"/>
              <a:gd name="connsiteX5" fmla="*/ 897885 w 1176828"/>
              <a:gd name="connsiteY5" fmla="*/ 137361 h 1448347"/>
              <a:gd name="connsiteX6" fmla="*/ 845748 w 1176828"/>
              <a:gd name="connsiteY6" fmla="*/ 245645 h 1448347"/>
              <a:gd name="connsiteX7" fmla="*/ 1162580 w 1176828"/>
              <a:gd name="connsiteY7" fmla="*/ 17045 h 144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828" h="1448347">
                <a:moveTo>
                  <a:pt x="1162580" y="17045"/>
                </a:moveTo>
                <a:cubicBezTo>
                  <a:pt x="1072343" y="107950"/>
                  <a:pt x="445364" y="652044"/>
                  <a:pt x="304327" y="791076"/>
                </a:cubicBezTo>
                <a:cubicBezTo>
                  <a:pt x="163290" y="930108"/>
                  <a:pt x="366491" y="742281"/>
                  <a:pt x="316359" y="851234"/>
                </a:cubicBezTo>
                <a:cubicBezTo>
                  <a:pt x="266227" y="960187"/>
                  <a:pt x="-35899" y="1496929"/>
                  <a:pt x="3538" y="1444792"/>
                </a:cubicBezTo>
                <a:cubicBezTo>
                  <a:pt x="42975" y="1392655"/>
                  <a:pt x="403922" y="756318"/>
                  <a:pt x="552980" y="538413"/>
                </a:cubicBezTo>
                <a:cubicBezTo>
                  <a:pt x="702038" y="320508"/>
                  <a:pt x="849090" y="186156"/>
                  <a:pt x="897885" y="137361"/>
                </a:cubicBezTo>
                <a:cubicBezTo>
                  <a:pt x="946680" y="88566"/>
                  <a:pt x="804974" y="263692"/>
                  <a:pt x="845748" y="245645"/>
                </a:cubicBezTo>
                <a:cubicBezTo>
                  <a:pt x="886522" y="227598"/>
                  <a:pt x="1252817" y="-73860"/>
                  <a:pt x="1162580" y="1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01910060-9615-0DE0-B2B1-DE4401474F9C}"/>
              </a:ext>
            </a:extLst>
          </p:cNvPr>
          <p:cNvSpPr/>
          <p:nvPr/>
        </p:nvSpPr>
        <p:spPr>
          <a:xfrm>
            <a:off x="9416716" y="741281"/>
            <a:ext cx="2338603" cy="438032"/>
          </a:xfrm>
          <a:custGeom>
            <a:avLst/>
            <a:gdLst>
              <a:gd name="connsiteX0" fmla="*/ 0 w 2338603"/>
              <a:gd name="connsiteY0" fmla="*/ 233277 h 438032"/>
              <a:gd name="connsiteX1" fmla="*/ 132347 w 2338603"/>
              <a:gd name="connsiteY1" fmla="*/ 201193 h 438032"/>
              <a:gd name="connsiteX2" fmla="*/ 790073 w 2338603"/>
              <a:gd name="connsiteY2" fmla="*/ 12698 h 438032"/>
              <a:gd name="connsiteX3" fmla="*/ 774031 w 2338603"/>
              <a:gd name="connsiteY3" fmla="*/ 16708 h 438032"/>
              <a:gd name="connsiteX4" fmla="*/ 1560095 w 2338603"/>
              <a:gd name="connsiteY4" fmla="*/ 129003 h 438032"/>
              <a:gd name="connsiteX5" fmla="*/ 1375610 w 2338603"/>
              <a:gd name="connsiteY5" fmla="*/ 149056 h 438032"/>
              <a:gd name="connsiteX6" fmla="*/ 2330116 w 2338603"/>
              <a:gd name="connsiteY6" fmla="*/ 437814 h 438032"/>
              <a:gd name="connsiteX7" fmla="*/ 1796716 w 2338603"/>
              <a:gd name="connsiteY7" fmla="*/ 193172 h 438032"/>
              <a:gd name="connsiteX8" fmla="*/ 998621 w 2338603"/>
              <a:gd name="connsiteY8" fmla="*/ 8687 h 438032"/>
              <a:gd name="connsiteX9" fmla="*/ 553452 w 2338603"/>
              <a:gd name="connsiteY9" fmla="*/ 145045 h 438032"/>
              <a:gd name="connsiteX10" fmla="*/ 0 w 2338603"/>
              <a:gd name="connsiteY10" fmla="*/ 233277 h 43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8603" h="438032">
                <a:moveTo>
                  <a:pt x="0" y="233277"/>
                </a:moveTo>
                <a:cubicBezTo>
                  <a:pt x="334" y="235616"/>
                  <a:pt x="132347" y="201193"/>
                  <a:pt x="132347" y="201193"/>
                </a:cubicBezTo>
                <a:lnTo>
                  <a:pt x="790073" y="12698"/>
                </a:lnTo>
                <a:cubicBezTo>
                  <a:pt x="897020" y="-18050"/>
                  <a:pt x="774031" y="16708"/>
                  <a:pt x="774031" y="16708"/>
                </a:cubicBezTo>
                <a:cubicBezTo>
                  <a:pt x="902368" y="36092"/>
                  <a:pt x="1459832" y="106945"/>
                  <a:pt x="1560095" y="129003"/>
                </a:cubicBezTo>
                <a:cubicBezTo>
                  <a:pt x="1660358" y="151061"/>
                  <a:pt x="1247273" y="97588"/>
                  <a:pt x="1375610" y="149056"/>
                </a:cubicBezTo>
                <a:cubicBezTo>
                  <a:pt x="1503947" y="200524"/>
                  <a:pt x="2259932" y="430461"/>
                  <a:pt x="2330116" y="437814"/>
                </a:cubicBezTo>
                <a:cubicBezTo>
                  <a:pt x="2400300" y="445167"/>
                  <a:pt x="2018632" y="264693"/>
                  <a:pt x="1796716" y="193172"/>
                </a:cubicBezTo>
                <a:cubicBezTo>
                  <a:pt x="1574800" y="121651"/>
                  <a:pt x="1205832" y="16708"/>
                  <a:pt x="998621" y="8687"/>
                </a:cubicBezTo>
                <a:cubicBezTo>
                  <a:pt x="791410" y="666"/>
                  <a:pt x="719889" y="108282"/>
                  <a:pt x="553452" y="145045"/>
                </a:cubicBezTo>
                <a:cubicBezTo>
                  <a:pt x="387015" y="181808"/>
                  <a:pt x="193507" y="205537"/>
                  <a:pt x="0" y="23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8AD4919-A98B-9080-2D07-0AB5457448E0}"/>
              </a:ext>
            </a:extLst>
          </p:cNvPr>
          <p:cNvSpPr/>
          <p:nvPr/>
        </p:nvSpPr>
        <p:spPr>
          <a:xfrm>
            <a:off x="11427895" y="1165973"/>
            <a:ext cx="970254" cy="1747534"/>
          </a:xfrm>
          <a:custGeom>
            <a:avLst/>
            <a:gdLst>
              <a:gd name="connsiteX0" fmla="*/ 22158 w 970254"/>
              <a:gd name="connsiteY0" fmla="*/ 65259 h 1747534"/>
              <a:gd name="connsiteX1" fmla="*/ 531494 w 970254"/>
              <a:gd name="connsiteY1" fmla="*/ 514438 h 1747534"/>
              <a:gd name="connsiteX2" fmla="*/ 571600 w 970254"/>
              <a:gd name="connsiteY2" fmla="*/ 779132 h 1747534"/>
              <a:gd name="connsiteX3" fmla="*/ 467326 w 970254"/>
              <a:gd name="connsiteY3" fmla="*/ 967627 h 1747534"/>
              <a:gd name="connsiteX4" fmla="*/ 711968 w 970254"/>
              <a:gd name="connsiteY4" fmla="*/ 1292480 h 1747534"/>
              <a:gd name="connsiteX5" fmla="*/ 411179 w 970254"/>
              <a:gd name="connsiteY5" fmla="*/ 1204248 h 1747534"/>
              <a:gd name="connsiteX6" fmla="*/ 968642 w 970254"/>
              <a:gd name="connsiteY6" fmla="*/ 1745669 h 1747534"/>
              <a:gd name="connsiteX7" fmla="*/ 583631 w 970254"/>
              <a:gd name="connsiteY7" fmla="*/ 1352638 h 1747534"/>
              <a:gd name="connsiteX8" fmla="*/ 671863 w 970254"/>
              <a:gd name="connsiteY8" fmla="*/ 594648 h 1747534"/>
              <a:gd name="connsiteX9" fmla="*/ 146484 w 970254"/>
              <a:gd name="connsiteY9" fmla="*/ 61248 h 1747534"/>
              <a:gd name="connsiteX10" fmla="*/ 22158 w 970254"/>
              <a:gd name="connsiteY10" fmla="*/ 65259 h 17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254" h="1747534">
                <a:moveTo>
                  <a:pt x="22158" y="65259"/>
                </a:moveTo>
                <a:cubicBezTo>
                  <a:pt x="86326" y="140791"/>
                  <a:pt x="439920" y="395459"/>
                  <a:pt x="531494" y="514438"/>
                </a:cubicBezTo>
                <a:cubicBezTo>
                  <a:pt x="623068" y="633417"/>
                  <a:pt x="582295" y="703600"/>
                  <a:pt x="571600" y="779132"/>
                </a:cubicBezTo>
                <a:cubicBezTo>
                  <a:pt x="560905" y="854664"/>
                  <a:pt x="443931" y="882069"/>
                  <a:pt x="467326" y="967627"/>
                </a:cubicBezTo>
                <a:cubicBezTo>
                  <a:pt x="490721" y="1053185"/>
                  <a:pt x="721326" y="1253043"/>
                  <a:pt x="711968" y="1292480"/>
                </a:cubicBezTo>
                <a:cubicBezTo>
                  <a:pt x="702610" y="1331917"/>
                  <a:pt x="368400" y="1128716"/>
                  <a:pt x="411179" y="1204248"/>
                </a:cubicBezTo>
                <a:cubicBezTo>
                  <a:pt x="453958" y="1279780"/>
                  <a:pt x="939900" y="1720937"/>
                  <a:pt x="968642" y="1745669"/>
                </a:cubicBezTo>
                <a:cubicBezTo>
                  <a:pt x="997384" y="1770401"/>
                  <a:pt x="633094" y="1544475"/>
                  <a:pt x="583631" y="1352638"/>
                </a:cubicBezTo>
                <a:cubicBezTo>
                  <a:pt x="534168" y="1160801"/>
                  <a:pt x="744721" y="809880"/>
                  <a:pt x="671863" y="594648"/>
                </a:cubicBezTo>
                <a:cubicBezTo>
                  <a:pt x="599005" y="379416"/>
                  <a:pt x="249421" y="153490"/>
                  <a:pt x="146484" y="61248"/>
                </a:cubicBezTo>
                <a:cubicBezTo>
                  <a:pt x="43547" y="-30994"/>
                  <a:pt x="-42010" y="-10273"/>
                  <a:pt x="22158" y="65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2E80EA59-5890-4FF8-6542-F28473C0B024}"/>
              </a:ext>
            </a:extLst>
          </p:cNvPr>
          <p:cNvSpPr/>
          <p:nvPr/>
        </p:nvSpPr>
        <p:spPr>
          <a:xfrm>
            <a:off x="11653155" y="2705707"/>
            <a:ext cx="740903" cy="1436509"/>
          </a:xfrm>
          <a:custGeom>
            <a:avLst/>
            <a:gdLst>
              <a:gd name="connsiteX0" fmla="*/ 2 w 740903"/>
              <a:gd name="connsiteY0" fmla="*/ 788607 h 1436509"/>
              <a:gd name="connsiteX1" fmla="*/ 391888 w 740903"/>
              <a:gd name="connsiteY1" fmla="*/ 396722 h 1436509"/>
              <a:gd name="connsiteX2" fmla="*/ 522516 w 740903"/>
              <a:gd name="connsiteY2" fmla="*/ 168122 h 1436509"/>
              <a:gd name="connsiteX3" fmla="*/ 359231 w 740903"/>
              <a:gd name="connsiteY3" fmla="*/ 554564 h 1436509"/>
              <a:gd name="connsiteX4" fmla="*/ 517074 w 740903"/>
              <a:gd name="connsiteY4" fmla="*/ 260650 h 1436509"/>
              <a:gd name="connsiteX5" fmla="*/ 702131 w 740903"/>
              <a:gd name="connsiteY5" fmla="*/ 385836 h 1436509"/>
              <a:gd name="connsiteX6" fmla="*/ 685802 w 740903"/>
              <a:gd name="connsiteY6" fmla="*/ 374950 h 1436509"/>
              <a:gd name="connsiteX7" fmla="*/ 702131 w 740903"/>
              <a:gd name="connsiteY7" fmla="*/ 516464 h 1436509"/>
              <a:gd name="connsiteX8" fmla="*/ 587831 w 740903"/>
              <a:gd name="connsiteY8" fmla="*/ 777722 h 1436509"/>
              <a:gd name="connsiteX9" fmla="*/ 566059 w 740903"/>
              <a:gd name="connsiteY9" fmla="*/ 788607 h 1436509"/>
              <a:gd name="connsiteX10" fmla="*/ 506188 w 740903"/>
              <a:gd name="connsiteY10" fmla="*/ 1436307 h 1436509"/>
              <a:gd name="connsiteX11" fmla="*/ 587831 w 740903"/>
              <a:gd name="connsiteY11" fmla="*/ 853922 h 1436509"/>
              <a:gd name="connsiteX12" fmla="*/ 740231 w 740903"/>
              <a:gd name="connsiteY12" fmla="*/ 462036 h 1436509"/>
              <a:gd name="connsiteX13" fmla="*/ 522516 w 740903"/>
              <a:gd name="connsiteY13" fmla="*/ 4836 h 1436509"/>
              <a:gd name="connsiteX14" fmla="*/ 549731 w 740903"/>
              <a:gd name="connsiteY14" fmla="*/ 238879 h 1436509"/>
              <a:gd name="connsiteX15" fmla="*/ 195945 w 740903"/>
              <a:gd name="connsiteY15" fmla="*/ 511022 h 1436509"/>
              <a:gd name="connsiteX16" fmla="*/ 397331 w 740903"/>
              <a:gd name="connsiteY16" fmla="*/ 287864 h 1436509"/>
              <a:gd name="connsiteX17" fmla="*/ 2 w 740903"/>
              <a:gd name="connsiteY17" fmla="*/ 788607 h 143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903" h="1436509">
                <a:moveTo>
                  <a:pt x="2" y="788607"/>
                </a:moveTo>
                <a:cubicBezTo>
                  <a:pt x="-905" y="806750"/>
                  <a:pt x="304802" y="500136"/>
                  <a:pt x="391888" y="396722"/>
                </a:cubicBezTo>
                <a:cubicBezTo>
                  <a:pt x="478974" y="293308"/>
                  <a:pt x="527959" y="141815"/>
                  <a:pt x="522516" y="168122"/>
                </a:cubicBezTo>
                <a:cubicBezTo>
                  <a:pt x="517073" y="194429"/>
                  <a:pt x="360138" y="539143"/>
                  <a:pt x="359231" y="554564"/>
                </a:cubicBezTo>
                <a:cubicBezTo>
                  <a:pt x="358324" y="569985"/>
                  <a:pt x="459924" y="288771"/>
                  <a:pt x="517074" y="260650"/>
                </a:cubicBezTo>
                <a:cubicBezTo>
                  <a:pt x="574224" y="232529"/>
                  <a:pt x="674010" y="366786"/>
                  <a:pt x="702131" y="385836"/>
                </a:cubicBezTo>
                <a:cubicBezTo>
                  <a:pt x="730252" y="404886"/>
                  <a:pt x="685802" y="353179"/>
                  <a:pt x="685802" y="374950"/>
                </a:cubicBezTo>
                <a:cubicBezTo>
                  <a:pt x="685802" y="396721"/>
                  <a:pt x="718459" y="449335"/>
                  <a:pt x="702131" y="516464"/>
                </a:cubicBezTo>
                <a:cubicBezTo>
                  <a:pt x="685803" y="583593"/>
                  <a:pt x="610510" y="732365"/>
                  <a:pt x="587831" y="777722"/>
                </a:cubicBezTo>
                <a:cubicBezTo>
                  <a:pt x="565152" y="823079"/>
                  <a:pt x="579666" y="678843"/>
                  <a:pt x="566059" y="788607"/>
                </a:cubicBezTo>
                <a:cubicBezTo>
                  <a:pt x="552452" y="898371"/>
                  <a:pt x="502559" y="1425421"/>
                  <a:pt x="506188" y="1436307"/>
                </a:cubicBezTo>
                <a:cubicBezTo>
                  <a:pt x="509817" y="1447193"/>
                  <a:pt x="548824" y="1016300"/>
                  <a:pt x="587831" y="853922"/>
                </a:cubicBezTo>
                <a:cubicBezTo>
                  <a:pt x="626838" y="691544"/>
                  <a:pt x="751117" y="603550"/>
                  <a:pt x="740231" y="462036"/>
                </a:cubicBezTo>
                <a:cubicBezTo>
                  <a:pt x="729345" y="320522"/>
                  <a:pt x="554266" y="42029"/>
                  <a:pt x="522516" y="4836"/>
                </a:cubicBezTo>
                <a:cubicBezTo>
                  <a:pt x="490766" y="-32357"/>
                  <a:pt x="604159" y="154515"/>
                  <a:pt x="549731" y="238879"/>
                </a:cubicBezTo>
                <a:cubicBezTo>
                  <a:pt x="495303" y="323243"/>
                  <a:pt x="221345" y="502858"/>
                  <a:pt x="195945" y="511022"/>
                </a:cubicBezTo>
                <a:cubicBezTo>
                  <a:pt x="170545" y="519186"/>
                  <a:pt x="432709" y="243414"/>
                  <a:pt x="397331" y="287864"/>
                </a:cubicBezTo>
                <a:cubicBezTo>
                  <a:pt x="361953" y="332314"/>
                  <a:pt x="909" y="770464"/>
                  <a:pt x="2" y="78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68110D6-C021-82DC-0FB7-777D9FC1C84C}"/>
              </a:ext>
            </a:extLst>
          </p:cNvPr>
          <p:cNvSpPr/>
          <p:nvPr/>
        </p:nvSpPr>
        <p:spPr>
          <a:xfrm>
            <a:off x="12104894" y="2721429"/>
            <a:ext cx="223193" cy="1427029"/>
          </a:xfrm>
          <a:custGeom>
            <a:avLst/>
            <a:gdLst>
              <a:gd name="connsiteX0" fmla="*/ 223177 w 223193"/>
              <a:gd name="connsiteY0" fmla="*/ 0 h 1427029"/>
              <a:gd name="connsiteX1" fmla="*/ 32677 w 223193"/>
              <a:gd name="connsiteY1" fmla="*/ 348342 h 1427029"/>
              <a:gd name="connsiteX2" fmla="*/ 76220 w 223193"/>
              <a:gd name="connsiteY2" fmla="*/ 772885 h 1427029"/>
              <a:gd name="connsiteX3" fmla="*/ 43563 w 223193"/>
              <a:gd name="connsiteY3" fmla="*/ 794657 h 1427029"/>
              <a:gd name="connsiteX4" fmla="*/ 54449 w 223193"/>
              <a:gd name="connsiteY4" fmla="*/ 1426028 h 1427029"/>
              <a:gd name="connsiteX5" fmla="*/ 5463 w 223193"/>
              <a:gd name="connsiteY5" fmla="*/ 925285 h 1427029"/>
              <a:gd name="connsiteX6" fmla="*/ 5463 w 223193"/>
              <a:gd name="connsiteY6" fmla="*/ 321128 h 1427029"/>
              <a:gd name="connsiteX7" fmla="*/ 43563 w 223193"/>
              <a:gd name="connsiteY7" fmla="*/ 348342 h 1427029"/>
              <a:gd name="connsiteX8" fmla="*/ 223177 w 223193"/>
              <a:gd name="connsiteY8" fmla="*/ 0 h 14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3" h="1427029">
                <a:moveTo>
                  <a:pt x="223177" y="0"/>
                </a:moveTo>
                <a:cubicBezTo>
                  <a:pt x="221363" y="0"/>
                  <a:pt x="57170" y="219528"/>
                  <a:pt x="32677" y="348342"/>
                </a:cubicBezTo>
                <a:cubicBezTo>
                  <a:pt x="8184" y="477156"/>
                  <a:pt x="74406" y="698499"/>
                  <a:pt x="76220" y="772885"/>
                </a:cubicBezTo>
                <a:cubicBezTo>
                  <a:pt x="78034" y="847271"/>
                  <a:pt x="47191" y="685800"/>
                  <a:pt x="43563" y="794657"/>
                </a:cubicBezTo>
                <a:cubicBezTo>
                  <a:pt x="39935" y="903514"/>
                  <a:pt x="60799" y="1404257"/>
                  <a:pt x="54449" y="1426028"/>
                </a:cubicBezTo>
                <a:cubicBezTo>
                  <a:pt x="48099" y="1447799"/>
                  <a:pt x="13627" y="1109435"/>
                  <a:pt x="5463" y="925285"/>
                </a:cubicBezTo>
                <a:cubicBezTo>
                  <a:pt x="-2701" y="741135"/>
                  <a:pt x="-887" y="417285"/>
                  <a:pt x="5463" y="321128"/>
                </a:cubicBezTo>
                <a:cubicBezTo>
                  <a:pt x="11813" y="224971"/>
                  <a:pt x="9999" y="399142"/>
                  <a:pt x="43563" y="348342"/>
                </a:cubicBezTo>
                <a:cubicBezTo>
                  <a:pt x="77127" y="297542"/>
                  <a:pt x="224991" y="0"/>
                  <a:pt x="2231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9DA47D1-56F0-87E9-DD73-30F8E74EF0B3}"/>
              </a:ext>
            </a:extLst>
          </p:cNvPr>
          <p:cNvSpPr/>
          <p:nvPr/>
        </p:nvSpPr>
        <p:spPr>
          <a:xfrm>
            <a:off x="9010434" y="4051135"/>
            <a:ext cx="422729" cy="1117627"/>
          </a:xfrm>
          <a:custGeom>
            <a:avLst/>
            <a:gdLst>
              <a:gd name="connsiteX0" fmla="*/ 422037 w 422729"/>
              <a:gd name="connsiteY0" fmla="*/ 3794 h 1117627"/>
              <a:gd name="connsiteX1" fmla="*/ 106352 w 422729"/>
              <a:gd name="connsiteY1" fmla="*/ 286822 h 1117627"/>
              <a:gd name="connsiteX2" fmla="*/ 285966 w 422729"/>
              <a:gd name="connsiteY2" fmla="*/ 352136 h 1117627"/>
              <a:gd name="connsiteX3" fmla="*/ 171666 w 422729"/>
              <a:gd name="connsiteY3" fmla="*/ 466436 h 1117627"/>
              <a:gd name="connsiteX4" fmla="*/ 204323 w 422729"/>
              <a:gd name="connsiteY4" fmla="*/ 591622 h 1117627"/>
              <a:gd name="connsiteX5" fmla="*/ 155337 w 422729"/>
              <a:gd name="connsiteY5" fmla="*/ 662379 h 1117627"/>
              <a:gd name="connsiteX6" fmla="*/ 231537 w 422729"/>
              <a:gd name="connsiteY6" fmla="*/ 1114136 h 1117627"/>
              <a:gd name="connsiteX7" fmla="*/ 231537 w 422729"/>
              <a:gd name="connsiteY7" fmla="*/ 390236 h 1117627"/>
              <a:gd name="connsiteX8" fmla="*/ 2937 w 422729"/>
              <a:gd name="connsiteY8" fmla="*/ 139865 h 1117627"/>
              <a:gd name="connsiteX9" fmla="*/ 422037 w 422729"/>
              <a:gd name="connsiteY9" fmla="*/ 3794 h 11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729" h="1117627">
                <a:moveTo>
                  <a:pt x="422037" y="3794"/>
                </a:moveTo>
                <a:cubicBezTo>
                  <a:pt x="439273" y="28287"/>
                  <a:pt x="129030" y="228765"/>
                  <a:pt x="106352" y="286822"/>
                </a:cubicBezTo>
                <a:cubicBezTo>
                  <a:pt x="83674" y="344879"/>
                  <a:pt x="275080" y="322200"/>
                  <a:pt x="285966" y="352136"/>
                </a:cubicBezTo>
                <a:cubicBezTo>
                  <a:pt x="296852" y="382072"/>
                  <a:pt x="185273" y="426522"/>
                  <a:pt x="171666" y="466436"/>
                </a:cubicBezTo>
                <a:cubicBezTo>
                  <a:pt x="158059" y="506350"/>
                  <a:pt x="207044" y="558965"/>
                  <a:pt x="204323" y="591622"/>
                </a:cubicBezTo>
                <a:cubicBezTo>
                  <a:pt x="201601" y="624279"/>
                  <a:pt x="150801" y="575293"/>
                  <a:pt x="155337" y="662379"/>
                </a:cubicBezTo>
                <a:cubicBezTo>
                  <a:pt x="159873" y="749465"/>
                  <a:pt x="218837" y="1159493"/>
                  <a:pt x="231537" y="1114136"/>
                </a:cubicBezTo>
                <a:cubicBezTo>
                  <a:pt x="244237" y="1068779"/>
                  <a:pt x="269637" y="552614"/>
                  <a:pt x="231537" y="390236"/>
                </a:cubicBezTo>
                <a:cubicBezTo>
                  <a:pt x="193437" y="227858"/>
                  <a:pt x="-27906" y="200643"/>
                  <a:pt x="2937" y="139865"/>
                </a:cubicBezTo>
                <a:cubicBezTo>
                  <a:pt x="33780" y="79087"/>
                  <a:pt x="404801" y="-20699"/>
                  <a:pt x="422037" y="3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7D53BF85-7782-BA33-8770-F1CFF29F9BDD}"/>
              </a:ext>
            </a:extLst>
          </p:cNvPr>
          <p:cNvSpPr/>
          <p:nvPr/>
        </p:nvSpPr>
        <p:spPr>
          <a:xfrm>
            <a:off x="10406466" y="3462590"/>
            <a:ext cx="1540626" cy="1006082"/>
          </a:xfrm>
          <a:custGeom>
            <a:avLst/>
            <a:gdLst>
              <a:gd name="connsiteX0" fmla="*/ 92805 w 1540626"/>
              <a:gd name="connsiteY0" fmla="*/ 358296 h 1006082"/>
              <a:gd name="connsiteX1" fmla="*/ 223434 w 1540626"/>
              <a:gd name="connsiteY1" fmla="*/ 374624 h 1006082"/>
              <a:gd name="connsiteX2" fmla="*/ 1279348 w 1540626"/>
              <a:gd name="connsiteY2" fmla="*/ 320196 h 1006082"/>
              <a:gd name="connsiteX3" fmla="*/ 1197705 w 1540626"/>
              <a:gd name="connsiteY3" fmla="*/ 385510 h 1006082"/>
              <a:gd name="connsiteX4" fmla="*/ 1399091 w 1540626"/>
              <a:gd name="connsiteY4" fmla="*/ 461710 h 1006082"/>
              <a:gd name="connsiteX5" fmla="*/ 1540605 w 1540626"/>
              <a:gd name="connsiteY5" fmla="*/ 1005996 h 1006082"/>
              <a:gd name="connsiteX6" fmla="*/ 1409977 w 1540626"/>
              <a:gd name="connsiteY6" fmla="*/ 499810 h 1006082"/>
              <a:gd name="connsiteX7" fmla="*/ 1431748 w 1540626"/>
              <a:gd name="connsiteY7" fmla="*/ 4510 h 1006082"/>
              <a:gd name="connsiteX8" fmla="*/ 1366434 w 1540626"/>
              <a:gd name="connsiteY8" fmla="*/ 254881 h 1006082"/>
              <a:gd name="connsiteX9" fmla="*/ 1360991 w 1540626"/>
              <a:gd name="connsiteY9" fmla="*/ 260324 h 1006082"/>
              <a:gd name="connsiteX10" fmla="*/ 103691 w 1540626"/>
              <a:gd name="connsiteY10" fmla="*/ 407281 h 1006082"/>
              <a:gd name="connsiteX11" fmla="*/ 92805 w 1540626"/>
              <a:gd name="connsiteY11" fmla="*/ 358296 h 100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0626" h="1006082">
                <a:moveTo>
                  <a:pt x="92805" y="358296"/>
                </a:moveTo>
                <a:cubicBezTo>
                  <a:pt x="112762" y="352853"/>
                  <a:pt x="25677" y="380974"/>
                  <a:pt x="223434" y="374624"/>
                </a:cubicBezTo>
                <a:cubicBezTo>
                  <a:pt x="421191" y="368274"/>
                  <a:pt x="1116970" y="318382"/>
                  <a:pt x="1279348" y="320196"/>
                </a:cubicBezTo>
                <a:cubicBezTo>
                  <a:pt x="1441727" y="322010"/>
                  <a:pt x="1177748" y="361924"/>
                  <a:pt x="1197705" y="385510"/>
                </a:cubicBezTo>
                <a:cubicBezTo>
                  <a:pt x="1217662" y="409096"/>
                  <a:pt x="1341941" y="358296"/>
                  <a:pt x="1399091" y="461710"/>
                </a:cubicBezTo>
                <a:cubicBezTo>
                  <a:pt x="1456241" y="565124"/>
                  <a:pt x="1538791" y="999646"/>
                  <a:pt x="1540605" y="1005996"/>
                </a:cubicBezTo>
                <a:cubicBezTo>
                  <a:pt x="1542419" y="1012346"/>
                  <a:pt x="1428120" y="666724"/>
                  <a:pt x="1409977" y="499810"/>
                </a:cubicBezTo>
                <a:cubicBezTo>
                  <a:pt x="1391834" y="332896"/>
                  <a:pt x="1439005" y="45332"/>
                  <a:pt x="1431748" y="4510"/>
                </a:cubicBezTo>
                <a:cubicBezTo>
                  <a:pt x="1424491" y="-36312"/>
                  <a:pt x="1378227" y="212245"/>
                  <a:pt x="1366434" y="254881"/>
                </a:cubicBezTo>
                <a:cubicBezTo>
                  <a:pt x="1354641" y="297517"/>
                  <a:pt x="1360991" y="260324"/>
                  <a:pt x="1360991" y="260324"/>
                </a:cubicBezTo>
                <a:lnTo>
                  <a:pt x="103691" y="407281"/>
                </a:lnTo>
                <a:cubicBezTo>
                  <a:pt x="-112209" y="427238"/>
                  <a:pt x="72848" y="363739"/>
                  <a:pt x="92805" y="35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DBEBDBE-45E5-BB51-48F7-6B2AC205307B}"/>
              </a:ext>
            </a:extLst>
          </p:cNvPr>
          <p:cNvSpPr/>
          <p:nvPr/>
        </p:nvSpPr>
        <p:spPr>
          <a:xfrm>
            <a:off x="11158233" y="3960354"/>
            <a:ext cx="768504" cy="475825"/>
          </a:xfrm>
          <a:custGeom>
            <a:avLst/>
            <a:gdLst>
              <a:gd name="connsiteX0" fmla="*/ 26838 w 768504"/>
              <a:gd name="connsiteY0" fmla="*/ 89132 h 475825"/>
              <a:gd name="connsiteX1" fmla="*/ 81267 w 768504"/>
              <a:gd name="connsiteY1" fmla="*/ 121789 h 475825"/>
              <a:gd name="connsiteX2" fmla="*/ 592896 w 768504"/>
              <a:gd name="connsiteY2" fmla="*/ 306846 h 475825"/>
              <a:gd name="connsiteX3" fmla="*/ 767067 w 768504"/>
              <a:gd name="connsiteY3" fmla="*/ 475575 h 475825"/>
              <a:gd name="connsiteX4" fmla="*/ 516696 w 768504"/>
              <a:gd name="connsiteY4" fmla="*/ 268746 h 475825"/>
              <a:gd name="connsiteX5" fmla="*/ 190124 w 768504"/>
              <a:gd name="connsiteY5" fmla="*/ 2046 h 475825"/>
              <a:gd name="connsiteX6" fmla="*/ 342524 w 768504"/>
              <a:gd name="connsiteY6" fmla="*/ 143560 h 475825"/>
              <a:gd name="connsiteX7" fmla="*/ 26838 w 768504"/>
              <a:gd name="connsiteY7" fmla="*/ 89132 h 4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04" h="475825">
                <a:moveTo>
                  <a:pt x="26838" y="89132"/>
                </a:moveTo>
                <a:cubicBezTo>
                  <a:pt x="-16705" y="85504"/>
                  <a:pt x="-13076" y="85503"/>
                  <a:pt x="81267" y="121789"/>
                </a:cubicBezTo>
                <a:cubicBezTo>
                  <a:pt x="175610" y="158075"/>
                  <a:pt x="478596" y="247882"/>
                  <a:pt x="592896" y="306846"/>
                </a:cubicBezTo>
                <a:cubicBezTo>
                  <a:pt x="707196" y="365810"/>
                  <a:pt x="779767" y="481925"/>
                  <a:pt x="767067" y="475575"/>
                </a:cubicBezTo>
                <a:cubicBezTo>
                  <a:pt x="754367" y="469225"/>
                  <a:pt x="516696" y="268746"/>
                  <a:pt x="516696" y="268746"/>
                </a:cubicBezTo>
                <a:lnTo>
                  <a:pt x="190124" y="2046"/>
                </a:lnTo>
                <a:cubicBezTo>
                  <a:pt x="161095" y="-18818"/>
                  <a:pt x="368831" y="126324"/>
                  <a:pt x="342524" y="143560"/>
                </a:cubicBezTo>
                <a:cubicBezTo>
                  <a:pt x="316217" y="160796"/>
                  <a:pt x="70381" y="92760"/>
                  <a:pt x="26838" y="89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9BB55EAD-FFE0-3192-EB0A-3AA0EAEC34B9}"/>
              </a:ext>
            </a:extLst>
          </p:cNvPr>
          <p:cNvSpPr/>
          <p:nvPr/>
        </p:nvSpPr>
        <p:spPr>
          <a:xfrm>
            <a:off x="10779247" y="4722136"/>
            <a:ext cx="1108172" cy="1054118"/>
          </a:xfrm>
          <a:custGeom>
            <a:avLst/>
            <a:gdLst>
              <a:gd name="connsiteX0" fmla="*/ 1107953 w 1108172"/>
              <a:gd name="connsiteY0" fmla="*/ 2264 h 1054118"/>
              <a:gd name="connsiteX1" fmla="*/ 639867 w 1108172"/>
              <a:gd name="connsiteY1" fmla="*/ 198207 h 1054118"/>
              <a:gd name="connsiteX2" fmla="*/ 618096 w 1108172"/>
              <a:gd name="connsiteY2" fmla="*/ 410478 h 1054118"/>
              <a:gd name="connsiteX3" fmla="*/ 3053 w 1108172"/>
              <a:gd name="connsiteY3" fmla="*/ 1052735 h 1054118"/>
              <a:gd name="connsiteX4" fmla="*/ 389496 w 1108172"/>
              <a:gd name="connsiteY4" fmla="*/ 568321 h 1054118"/>
              <a:gd name="connsiteX5" fmla="*/ 574553 w 1108172"/>
              <a:gd name="connsiteY5" fmla="*/ 122007 h 1054118"/>
              <a:gd name="connsiteX6" fmla="*/ 1107953 w 1108172"/>
              <a:gd name="connsiteY6" fmla="*/ 2264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172" h="1054118">
                <a:moveTo>
                  <a:pt x="1107953" y="2264"/>
                </a:moveTo>
                <a:cubicBezTo>
                  <a:pt x="1118839" y="14964"/>
                  <a:pt x="721510" y="130171"/>
                  <a:pt x="639867" y="198207"/>
                </a:cubicBezTo>
                <a:cubicBezTo>
                  <a:pt x="558224" y="266243"/>
                  <a:pt x="724232" y="268057"/>
                  <a:pt x="618096" y="410478"/>
                </a:cubicBezTo>
                <a:cubicBezTo>
                  <a:pt x="511960" y="552899"/>
                  <a:pt x="41153" y="1026428"/>
                  <a:pt x="3053" y="1052735"/>
                </a:cubicBezTo>
                <a:cubicBezTo>
                  <a:pt x="-35047" y="1079042"/>
                  <a:pt x="294246" y="723442"/>
                  <a:pt x="389496" y="568321"/>
                </a:cubicBezTo>
                <a:cubicBezTo>
                  <a:pt x="484746" y="413200"/>
                  <a:pt x="455717" y="213628"/>
                  <a:pt x="574553" y="122007"/>
                </a:cubicBezTo>
                <a:cubicBezTo>
                  <a:pt x="693389" y="30386"/>
                  <a:pt x="1097067" y="-10436"/>
                  <a:pt x="110795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A55A012-B838-68E3-0A93-A595B6FA1C28}"/>
              </a:ext>
            </a:extLst>
          </p:cNvPr>
          <p:cNvSpPr/>
          <p:nvPr/>
        </p:nvSpPr>
        <p:spPr>
          <a:xfrm>
            <a:off x="9460500" y="4451259"/>
            <a:ext cx="608804" cy="595950"/>
          </a:xfrm>
          <a:custGeom>
            <a:avLst/>
            <a:gdLst>
              <a:gd name="connsiteX0" fmla="*/ 31843 w 608804"/>
              <a:gd name="connsiteY0" fmla="*/ 6441 h 595950"/>
              <a:gd name="connsiteX1" fmla="*/ 129814 w 608804"/>
              <a:gd name="connsiteY1" fmla="*/ 71755 h 595950"/>
              <a:gd name="connsiteX2" fmla="*/ 592457 w 608804"/>
              <a:gd name="connsiteY2" fmla="*/ 191498 h 595950"/>
              <a:gd name="connsiteX3" fmla="*/ 255000 w 608804"/>
              <a:gd name="connsiteY3" fmla="*/ 398327 h 595950"/>
              <a:gd name="connsiteX4" fmla="*/ 303986 w 608804"/>
              <a:gd name="connsiteY4" fmla="*/ 463641 h 595950"/>
              <a:gd name="connsiteX5" fmla="*/ 37286 w 608804"/>
              <a:gd name="connsiteY5" fmla="*/ 588827 h 595950"/>
              <a:gd name="connsiteX6" fmla="*/ 608786 w 608804"/>
              <a:gd name="connsiteY6" fmla="*/ 229598 h 595950"/>
              <a:gd name="connsiteX7" fmla="*/ 31843 w 608804"/>
              <a:gd name="connsiteY7" fmla="*/ 6441 h 5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04" h="595950">
                <a:moveTo>
                  <a:pt x="31843" y="6441"/>
                </a:moveTo>
                <a:cubicBezTo>
                  <a:pt x="-47986" y="-19866"/>
                  <a:pt x="36378" y="40912"/>
                  <a:pt x="129814" y="71755"/>
                </a:cubicBezTo>
                <a:cubicBezTo>
                  <a:pt x="223250" y="102598"/>
                  <a:pt x="571593" y="137069"/>
                  <a:pt x="592457" y="191498"/>
                </a:cubicBezTo>
                <a:cubicBezTo>
                  <a:pt x="613321" y="245927"/>
                  <a:pt x="303078" y="352970"/>
                  <a:pt x="255000" y="398327"/>
                </a:cubicBezTo>
                <a:cubicBezTo>
                  <a:pt x="206922" y="443684"/>
                  <a:pt x="340272" y="431891"/>
                  <a:pt x="303986" y="463641"/>
                </a:cubicBezTo>
                <a:cubicBezTo>
                  <a:pt x="267700" y="495391"/>
                  <a:pt x="-13514" y="627834"/>
                  <a:pt x="37286" y="588827"/>
                </a:cubicBezTo>
                <a:cubicBezTo>
                  <a:pt x="88086" y="549820"/>
                  <a:pt x="612415" y="322126"/>
                  <a:pt x="608786" y="229598"/>
                </a:cubicBezTo>
                <a:cubicBezTo>
                  <a:pt x="605157" y="137070"/>
                  <a:pt x="111672" y="32748"/>
                  <a:pt x="31843" y="6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69D822AB-D8A8-83C2-7E13-7867E1BA2511}"/>
              </a:ext>
            </a:extLst>
          </p:cNvPr>
          <p:cNvSpPr/>
          <p:nvPr/>
        </p:nvSpPr>
        <p:spPr>
          <a:xfrm>
            <a:off x="10392475" y="4401436"/>
            <a:ext cx="1182344" cy="354318"/>
          </a:xfrm>
          <a:custGeom>
            <a:avLst/>
            <a:gdLst>
              <a:gd name="connsiteX0" fmla="*/ 41482 w 1182344"/>
              <a:gd name="connsiteY0" fmla="*/ 312078 h 354318"/>
              <a:gd name="connsiteX1" fmla="*/ 199325 w 1182344"/>
              <a:gd name="connsiteY1" fmla="*/ 322964 h 354318"/>
              <a:gd name="connsiteX2" fmla="*/ 792596 w 1182344"/>
              <a:gd name="connsiteY2" fmla="*/ 170564 h 354318"/>
              <a:gd name="connsiteX3" fmla="*/ 651082 w 1182344"/>
              <a:gd name="connsiteY3" fmla="*/ 1835 h 354318"/>
              <a:gd name="connsiteX4" fmla="*/ 1179039 w 1182344"/>
              <a:gd name="connsiteY4" fmla="*/ 284864 h 354318"/>
              <a:gd name="connsiteX5" fmla="*/ 836139 w 1182344"/>
              <a:gd name="connsiteY5" fmla="*/ 219550 h 354318"/>
              <a:gd name="connsiteX6" fmla="*/ 79582 w 1182344"/>
              <a:gd name="connsiteY6" fmla="*/ 350178 h 354318"/>
              <a:gd name="connsiteX7" fmla="*/ 41482 w 1182344"/>
              <a:gd name="connsiteY7" fmla="*/ 312078 h 3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344" h="354318">
                <a:moveTo>
                  <a:pt x="41482" y="312078"/>
                </a:moveTo>
                <a:cubicBezTo>
                  <a:pt x="61439" y="307542"/>
                  <a:pt x="74140" y="346550"/>
                  <a:pt x="199325" y="322964"/>
                </a:cubicBezTo>
                <a:cubicBezTo>
                  <a:pt x="324510" y="299378"/>
                  <a:pt x="717303" y="224085"/>
                  <a:pt x="792596" y="170564"/>
                </a:cubicBezTo>
                <a:cubicBezTo>
                  <a:pt x="867889" y="117042"/>
                  <a:pt x="586675" y="-17215"/>
                  <a:pt x="651082" y="1835"/>
                </a:cubicBezTo>
                <a:cubicBezTo>
                  <a:pt x="715489" y="20885"/>
                  <a:pt x="1148196" y="248578"/>
                  <a:pt x="1179039" y="284864"/>
                </a:cubicBezTo>
                <a:cubicBezTo>
                  <a:pt x="1209882" y="321150"/>
                  <a:pt x="1019382" y="208664"/>
                  <a:pt x="836139" y="219550"/>
                </a:cubicBezTo>
                <a:cubicBezTo>
                  <a:pt x="652896" y="230436"/>
                  <a:pt x="218375" y="331128"/>
                  <a:pt x="79582" y="350178"/>
                </a:cubicBezTo>
                <a:cubicBezTo>
                  <a:pt x="-59211" y="369228"/>
                  <a:pt x="21525" y="316614"/>
                  <a:pt x="41482" y="31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54ABB0F-F57A-D1AF-3C48-61023E270708}"/>
              </a:ext>
            </a:extLst>
          </p:cNvPr>
          <p:cNvSpPr/>
          <p:nvPr/>
        </p:nvSpPr>
        <p:spPr>
          <a:xfrm>
            <a:off x="9863280" y="1041587"/>
            <a:ext cx="1327924" cy="343569"/>
          </a:xfrm>
          <a:custGeom>
            <a:avLst/>
            <a:gdLst>
              <a:gd name="connsiteX0" fmla="*/ 138 w 1327924"/>
              <a:gd name="connsiteY0" fmla="*/ 40901 h 343569"/>
              <a:gd name="connsiteX1" fmla="*/ 625426 w 1327924"/>
              <a:gd name="connsiteY1" fmla="*/ 47625 h 343569"/>
              <a:gd name="connsiteX2" fmla="*/ 1324673 w 1327924"/>
              <a:gd name="connsiteY2" fmla="*/ 343460 h 343569"/>
              <a:gd name="connsiteX3" fmla="*/ 874196 w 1327924"/>
              <a:gd name="connsiteY3" fmla="*/ 81242 h 343569"/>
              <a:gd name="connsiteX4" fmla="*/ 571638 w 1327924"/>
              <a:gd name="connsiteY4" fmla="*/ 560 h 343569"/>
              <a:gd name="connsiteX5" fmla="*/ 138 w 1327924"/>
              <a:gd name="connsiteY5" fmla="*/ 40901 h 3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924" h="343569">
                <a:moveTo>
                  <a:pt x="138" y="40901"/>
                </a:moveTo>
                <a:cubicBezTo>
                  <a:pt x="9102" y="48745"/>
                  <a:pt x="404670" y="-2801"/>
                  <a:pt x="625426" y="47625"/>
                </a:cubicBezTo>
                <a:cubicBezTo>
                  <a:pt x="846182" y="98051"/>
                  <a:pt x="1283211" y="337857"/>
                  <a:pt x="1324673" y="343460"/>
                </a:cubicBezTo>
                <a:cubicBezTo>
                  <a:pt x="1366135" y="349063"/>
                  <a:pt x="999702" y="138392"/>
                  <a:pt x="874196" y="81242"/>
                </a:cubicBezTo>
                <a:cubicBezTo>
                  <a:pt x="748690" y="24092"/>
                  <a:pt x="722917" y="6163"/>
                  <a:pt x="571638" y="560"/>
                </a:cubicBezTo>
                <a:cubicBezTo>
                  <a:pt x="420359" y="-5043"/>
                  <a:pt x="-8826" y="33057"/>
                  <a:pt x="138" y="40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042DA29-ECEC-2E1F-4444-B2E1BED882DE}"/>
              </a:ext>
            </a:extLst>
          </p:cNvPr>
          <p:cNvSpPr/>
          <p:nvPr/>
        </p:nvSpPr>
        <p:spPr>
          <a:xfrm>
            <a:off x="11429851" y="1458861"/>
            <a:ext cx="336159" cy="780198"/>
          </a:xfrm>
          <a:custGeom>
            <a:avLst/>
            <a:gdLst>
              <a:gd name="connsiteX0" fmla="*/ 149 w 336159"/>
              <a:gd name="connsiteY0" fmla="*/ 145 h 780198"/>
              <a:gd name="connsiteX1" fmla="*/ 269090 w 336159"/>
              <a:gd name="connsiteY1" fmla="*/ 390110 h 780198"/>
              <a:gd name="connsiteX2" fmla="*/ 322878 w 336159"/>
              <a:gd name="connsiteY2" fmla="*/ 780074 h 780198"/>
              <a:gd name="connsiteX3" fmla="*/ 309431 w 336159"/>
              <a:gd name="connsiteY3" fmla="*/ 349768 h 780198"/>
              <a:gd name="connsiteX4" fmla="*/ 149 w 336159"/>
              <a:gd name="connsiteY4" fmla="*/ 145 h 7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59" h="780198">
                <a:moveTo>
                  <a:pt x="149" y="145"/>
                </a:moveTo>
                <a:cubicBezTo>
                  <a:pt x="-6574" y="6869"/>
                  <a:pt x="215302" y="260122"/>
                  <a:pt x="269090" y="390110"/>
                </a:cubicBezTo>
                <a:cubicBezTo>
                  <a:pt x="322878" y="520098"/>
                  <a:pt x="316155" y="786798"/>
                  <a:pt x="322878" y="780074"/>
                </a:cubicBezTo>
                <a:cubicBezTo>
                  <a:pt x="329601" y="773350"/>
                  <a:pt x="355375" y="477515"/>
                  <a:pt x="309431" y="349768"/>
                </a:cubicBezTo>
                <a:cubicBezTo>
                  <a:pt x="263487" y="222021"/>
                  <a:pt x="6872" y="-6579"/>
                  <a:pt x="14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FE506B8-ABE0-6817-CA7C-89B5B38C7684}"/>
              </a:ext>
            </a:extLst>
          </p:cNvPr>
          <p:cNvSpPr/>
          <p:nvPr/>
        </p:nvSpPr>
        <p:spPr>
          <a:xfrm>
            <a:off x="10488394" y="1909477"/>
            <a:ext cx="844197" cy="121038"/>
          </a:xfrm>
          <a:custGeom>
            <a:avLst/>
            <a:gdLst>
              <a:gd name="connsiteX0" fmla="*/ 312 w 844197"/>
              <a:gd name="connsiteY0" fmla="*/ 114305 h 121038"/>
              <a:gd name="connsiteX1" fmla="*/ 538194 w 844197"/>
              <a:gd name="connsiteY1" fmla="*/ 26899 h 121038"/>
              <a:gd name="connsiteX2" fmla="*/ 834030 w 844197"/>
              <a:gd name="connsiteY2" fmla="*/ 121029 h 121038"/>
              <a:gd name="connsiteX3" fmla="*/ 746624 w 844197"/>
              <a:gd name="connsiteY3" fmla="*/ 20176 h 121038"/>
              <a:gd name="connsiteX4" fmla="*/ 464235 w 844197"/>
              <a:gd name="connsiteY4" fmla="*/ 6729 h 121038"/>
              <a:gd name="connsiteX5" fmla="*/ 312 w 844197"/>
              <a:gd name="connsiteY5" fmla="*/ 114305 h 1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197" h="121038">
                <a:moveTo>
                  <a:pt x="312" y="114305"/>
                </a:moveTo>
                <a:cubicBezTo>
                  <a:pt x="12639" y="117667"/>
                  <a:pt x="399241" y="25778"/>
                  <a:pt x="538194" y="26899"/>
                </a:cubicBezTo>
                <a:cubicBezTo>
                  <a:pt x="677147" y="28020"/>
                  <a:pt x="799292" y="122150"/>
                  <a:pt x="834030" y="121029"/>
                </a:cubicBezTo>
                <a:cubicBezTo>
                  <a:pt x="868768" y="119908"/>
                  <a:pt x="808256" y="39226"/>
                  <a:pt x="746624" y="20176"/>
                </a:cubicBezTo>
                <a:cubicBezTo>
                  <a:pt x="684992" y="1126"/>
                  <a:pt x="585259" y="-6718"/>
                  <a:pt x="464235" y="6729"/>
                </a:cubicBezTo>
                <a:cubicBezTo>
                  <a:pt x="343211" y="20176"/>
                  <a:pt x="-12015" y="110943"/>
                  <a:pt x="312" y="11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044A6054-BBD4-F6DE-B78C-99878DB84879}"/>
              </a:ext>
            </a:extLst>
          </p:cNvPr>
          <p:cNvSpPr/>
          <p:nvPr/>
        </p:nvSpPr>
        <p:spPr>
          <a:xfrm>
            <a:off x="8726792" y="1547143"/>
            <a:ext cx="290741" cy="574219"/>
          </a:xfrm>
          <a:custGeom>
            <a:avLst/>
            <a:gdLst>
              <a:gd name="connsiteX0" fmla="*/ 255843 w 290741"/>
              <a:gd name="connsiteY0" fmla="*/ 73228 h 574219"/>
              <a:gd name="connsiteX1" fmla="*/ 128096 w 290741"/>
              <a:gd name="connsiteY1" fmla="*/ 389233 h 574219"/>
              <a:gd name="connsiteX2" fmla="*/ 349 w 290741"/>
              <a:gd name="connsiteY2" fmla="*/ 570769 h 574219"/>
              <a:gd name="connsiteX3" fmla="*/ 168437 w 290741"/>
              <a:gd name="connsiteY3" fmla="*/ 234592 h 574219"/>
              <a:gd name="connsiteX4" fmla="*/ 282737 w 290741"/>
              <a:gd name="connsiteY4" fmla="*/ 12716 h 574219"/>
              <a:gd name="connsiteX5" fmla="*/ 255843 w 290741"/>
              <a:gd name="connsiteY5" fmla="*/ 73228 h 57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41" h="574219">
                <a:moveTo>
                  <a:pt x="255843" y="73228"/>
                </a:moveTo>
                <a:cubicBezTo>
                  <a:pt x="230069" y="135981"/>
                  <a:pt x="170678" y="306310"/>
                  <a:pt x="128096" y="389233"/>
                </a:cubicBezTo>
                <a:cubicBezTo>
                  <a:pt x="85514" y="472156"/>
                  <a:pt x="-6374" y="596542"/>
                  <a:pt x="349" y="570769"/>
                </a:cubicBezTo>
                <a:cubicBezTo>
                  <a:pt x="7072" y="544996"/>
                  <a:pt x="121372" y="327601"/>
                  <a:pt x="168437" y="234592"/>
                </a:cubicBezTo>
                <a:cubicBezTo>
                  <a:pt x="215502" y="141583"/>
                  <a:pt x="262566" y="44092"/>
                  <a:pt x="282737" y="12716"/>
                </a:cubicBezTo>
                <a:cubicBezTo>
                  <a:pt x="302908" y="-18660"/>
                  <a:pt x="281617" y="10475"/>
                  <a:pt x="255843" y="7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5614A75-AED7-43B7-9644-CF805102C224}"/>
              </a:ext>
            </a:extLst>
          </p:cNvPr>
          <p:cNvSpPr/>
          <p:nvPr/>
        </p:nvSpPr>
        <p:spPr>
          <a:xfrm>
            <a:off x="9398409" y="1364712"/>
            <a:ext cx="950101" cy="188423"/>
          </a:xfrm>
          <a:custGeom>
            <a:avLst/>
            <a:gdLst>
              <a:gd name="connsiteX0" fmla="*/ 1085 w 950101"/>
              <a:gd name="connsiteY0" fmla="*/ 127912 h 188423"/>
              <a:gd name="connsiteX1" fmla="*/ 404497 w 950101"/>
              <a:gd name="connsiteY1" fmla="*/ 154806 h 188423"/>
              <a:gd name="connsiteX2" fmla="*/ 949103 w 950101"/>
              <a:gd name="connsiteY2" fmla="*/ 164 h 188423"/>
              <a:gd name="connsiteX3" fmla="*/ 525520 w 950101"/>
              <a:gd name="connsiteY3" fmla="*/ 188423 h 188423"/>
              <a:gd name="connsiteX4" fmla="*/ 1085 w 950101"/>
              <a:gd name="connsiteY4" fmla="*/ 127912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101" h="188423">
                <a:moveTo>
                  <a:pt x="1085" y="127912"/>
                </a:moveTo>
                <a:cubicBezTo>
                  <a:pt x="-19085" y="122309"/>
                  <a:pt x="246494" y="176097"/>
                  <a:pt x="404497" y="154806"/>
                </a:cubicBezTo>
                <a:cubicBezTo>
                  <a:pt x="562500" y="133515"/>
                  <a:pt x="928933" y="-5439"/>
                  <a:pt x="949103" y="164"/>
                </a:cubicBezTo>
                <a:cubicBezTo>
                  <a:pt x="969273" y="5767"/>
                  <a:pt x="679041" y="169373"/>
                  <a:pt x="525520" y="188423"/>
                </a:cubicBezTo>
                <a:lnTo>
                  <a:pt x="1085" y="1279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0A7BBC0-FCFD-39FF-C54F-88AA4AED6609}"/>
              </a:ext>
            </a:extLst>
          </p:cNvPr>
          <p:cNvSpPr/>
          <p:nvPr/>
        </p:nvSpPr>
        <p:spPr>
          <a:xfrm>
            <a:off x="9060109" y="3233855"/>
            <a:ext cx="629768" cy="230800"/>
          </a:xfrm>
          <a:custGeom>
            <a:avLst/>
            <a:gdLst>
              <a:gd name="connsiteX0" fmla="*/ 1 w 629768"/>
              <a:gd name="connsiteY0" fmla="*/ 113352 h 230800"/>
              <a:gd name="connsiteX1" fmla="*/ 394284 w 629768"/>
              <a:gd name="connsiteY1" fmla="*/ 79796 h 230800"/>
              <a:gd name="connsiteX2" fmla="*/ 624981 w 629768"/>
              <a:gd name="connsiteY2" fmla="*/ 101 h 230800"/>
              <a:gd name="connsiteX3" fmla="*/ 545285 w 629768"/>
              <a:gd name="connsiteY3" fmla="*/ 67213 h 230800"/>
              <a:gd name="connsiteX4" fmla="*/ 482368 w 629768"/>
              <a:gd name="connsiteY4" fmla="*/ 230798 h 230800"/>
              <a:gd name="connsiteX5" fmla="*/ 511730 w 629768"/>
              <a:gd name="connsiteY5" fmla="*/ 63018 h 230800"/>
              <a:gd name="connsiteX6" fmla="*/ 398478 w 629768"/>
              <a:gd name="connsiteY6" fmla="*/ 113352 h 230800"/>
              <a:gd name="connsiteX7" fmla="*/ 1 w 629768"/>
              <a:gd name="connsiteY7" fmla="*/ 113352 h 2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768" h="230800">
                <a:moveTo>
                  <a:pt x="1" y="113352"/>
                </a:moveTo>
                <a:cubicBezTo>
                  <a:pt x="-698" y="107759"/>
                  <a:pt x="290121" y="98671"/>
                  <a:pt x="394284" y="79796"/>
                </a:cubicBezTo>
                <a:cubicBezTo>
                  <a:pt x="498447" y="60921"/>
                  <a:pt x="599814" y="2198"/>
                  <a:pt x="624981" y="101"/>
                </a:cubicBezTo>
                <a:cubicBezTo>
                  <a:pt x="650148" y="-1996"/>
                  <a:pt x="569054" y="28764"/>
                  <a:pt x="545285" y="67213"/>
                </a:cubicBezTo>
                <a:cubicBezTo>
                  <a:pt x="521516" y="105662"/>
                  <a:pt x="487961" y="231497"/>
                  <a:pt x="482368" y="230798"/>
                </a:cubicBezTo>
                <a:cubicBezTo>
                  <a:pt x="476776" y="230099"/>
                  <a:pt x="525712" y="82592"/>
                  <a:pt x="511730" y="63018"/>
                </a:cubicBezTo>
                <a:cubicBezTo>
                  <a:pt x="497748" y="43444"/>
                  <a:pt x="478873" y="104264"/>
                  <a:pt x="398478" y="113352"/>
                </a:cubicBezTo>
                <a:cubicBezTo>
                  <a:pt x="318084" y="122440"/>
                  <a:pt x="700" y="118945"/>
                  <a:pt x="1" y="113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F265A09-4470-2EAC-66FB-52BCB984DC33}"/>
              </a:ext>
            </a:extLst>
          </p:cNvPr>
          <p:cNvSpPr/>
          <p:nvPr/>
        </p:nvSpPr>
        <p:spPr>
          <a:xfrm>
            <a:off x="8758041" y="3441937"/>
            <a:ext cx="710282" cy="194832"/>
          </a:xfrm>
          <a:custGeom>
            <a:avLst/>
            <a:gdLst>
              <a:gd name="connsiteX0" fmla="*/ 65 w 710282"/>
              <a:gd name="connsiteY0" fmla="*/ 194691 h 194832"/>
              <a:gd name="connsiteX1" fmla="*/ 373376 w 710282"/>
              <a:gd name="connsiteY1" fmla="*/ 43689 h 194832"/>
              <a:gd name="connsiteX2" fmla="*/ 708935 w 710282"/>
              <a:gd name="connsiteY2" fmla="*/ 1744 h 194832"/>
              <a:gd name="connsiteX3" fmla="*/ 499210 w 710282"/>
              <a:gd name="connsiteY3" fmla="*/ 10133 h 194832"/>
              <a:gd name="connsiteX4" fmla="*/ 344014 w 710282"/>
              <a:gd name="connsiteY4" fmla="*/ 14327 h 194832"/>
              <a:gd name="connsiteX5" fmla="*/ 65 w 710282"/>
              <a:gd name="connsiteY5" fmla="*/ 194691 h 19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282" h="194832">
                <a:moveTo>
                  <a:pt x="65" y="194691"/>
                </a:moveTo>
                <a:cubicBezTo>
                  <a:pt x="4959" y="199585"/>
                  <a:pt x="255231" y="75847"/>
                  <a:pt x="373376" y="43689"/>
                </a:cubicBezTo>
                <a:cubicBezTo>
                  <a:pt x="491521" y="11531"/>
                  <a:pt x="687963" y="7337"/>
                  <a:pt x="708935" y="1744"/>
                </a:cubicBezTo>
                <a:cubicBezTo>
                  <a:pt x="729907" y="-3849"/>
                  <a:pt x="499210" y="10133"/>
                  <a:pt x="499210" y="10133"/>
                </a:cubicBezTo>
                <a:cubicBezTo>
                  <a:pt x="438390" y="12230"/>
                  <a:pt x="423709" y="-16433"/>
                  <a:pt x="344014" y="14327"/>
                </a:cubicBezTo>
                <a:cubicBezTo>
                  <a:pt x="264319" y="45087"/>
                  <a:pt x="-4829" y="189797"/>
                  <a:pt x="65" y="194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819964B-1E75-C541-04EE-8E4885CE5851}"/>
              </a:ext>
            </a:extLst>
          </p:cNvPr>
          <p:cNvSpPr/>
          <p:nvPr/>
        </p:nvSpPr>
        <p:spPr>
          <a:xfrm>
            <a:off x="10360114" y="2939348"/>
            <a:ext cx="370904" cy="192590"/>
          </a:xfrm>
          <a:custGeom>
            <a:avLst/>
            <a:gdLst>
              <a:gd name="connsiteX0" fmla="*/ 290 w 370904"/>
              <a:gd name="connsiteY0" fmla="*/ 993 h 192590"/>
              <a:gd name="connsiteX1" fmla="*/ 105152 w 370904"/>
              <a:gd name="connsiteY1" fmla="*/ 118439 h 192590"/>
              <a:gd name="connsiteX2" fmla="*/ 79985 w 370904"/>
              <a:gd name="connsiteY2" fmla="*/ 189746 h 192590"/>
              <a:gd name="connsiteX3" fmla="*/ 369405 w 370904"/>
              <a:gd name="connsiteY3" fmla="*/ 21966 h 192590"/>
              <a:gd name="connsiteX4" fmla="*/ 193236 w 370904"/>
              <a:gd name="connsiteY4" fmla="*/ 101661 h 192590"/>
              <a:gd name="connsiteX5" fmla="*/ 189042 w 370904"/>
              <a:gd name="connsiteY5" fmla="*/ 30355 h 192590"/>
              <a:gd name="connsiteX6" fmla="*/ 142903 w 370904"/>
              <a:gd name="connsiteY6" fmla="*/ 59716 h 192590"/>
              <a:gd name="connsiteX7" fmla="*/ 290 w 370904"/>
              <a:gd name="connsiteY7" fmla="*/ 993 h 1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04" h="192590">
                <a:moveTo>
                  <a:pt x="290" y="993"/>
                </a:moveTo>
                <a:cubicBezTo>
                  <a:pt x="-6002" y="10780"/>
                  <a:pt x="91870" y="86980"/>
                  <a:pt x="105152" y="118439"/>
                </a:cubicBezTo>
                <a:cubicBezTo>
                  <a:pt x="118434" y="149898"/>
                  <a:pt x="35943" y="205825"/>
                  <a:pt x="79985" y="189746"/>
                </a:cubicBezTo>
                <a:cubicBezTo>
                  <a:pt x="124027" y="173667"/>
                  <a:pt x="350530" y="36647"/>
                  <a:pt x="369405" y="21966"/>
                </a:cubicBezTo>
                <a:cubicBezTo>
                  <a:pt x="388280" y="7285"/>
                  <a:pt x="223296" y="100263"/>
                  <a:pt x="193236" y="101661"/>
                </a:cubicBezTo>
                <a:cubicBezTo>
                  <a:pt x="163176" y="103059"/>
                  <a:pt x="197431" y="37346"/>
                  <a:pt x="189042" y="30355"/>
                </a:cubicBezTo>
                <a:cubicBezTo>
                  <a:pt x="180653" y="23364"/>
                  <a:pt x="172264" y="62512"/>
                  <a:pt x="142903" y="59716"/>
                </a:cubicBezTo>
                <a:cubicBezTo>
                  <a:pt x="113542" y="56920"/>
                  <a:pt x="6582" y="-8794"/>
                  <a:pt x="290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228AEAB8-71AE-DE64-263F-77576ED925BA}"/>
              </a:ext>
            </a:extLst>
          </p:cNvPr>
          <p:cNvSpPr/>
          <p:nvPr/>
        </p:nvSpPr>
        <p:spPr>
          <a:xfrm>
            <a:off x="10699367" y="3233678"/>
            <a:ext cx="766257" cy="92561"/>
          </a:xfrm>
          <a:custGeom>
            <a:avLst/>
            <a:gdLst>
              <a:gd name="connsiteX0" fmla="*/ 791 w 766257"/>
              <a:gd name="connsiteY0" fmla="*/ 75779 h 92561"/>
              <a:gd name="connsiteX1" fmla="*/ 432824 w 766257"/>
              <a:gd name="connsiteY1" fmla="*/ 4472 h 92561"/>
              <a:gd name="connsiteX2" fmla="*/ 764189 w 766257"/>
              <a:gd name="connsiteY2" fmla="*/ 92557 h 92561"/>
              <a:gd name="connsiteX3" fmla="*/ 546075 w 766257"/>
              <a:gd name="connsiteY3" fmla="*/ 278 h 92561"/>
              <a:gd name="connsiteX4" fmla="*/ 791 w 766257"/>
              <a:gd name="connsiteY4" fmla="*/ 75779 h 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57" h="92561">
                <a:moveTo>
                  <a:pt x="791" y="75779"/>
                </a:moveTo>
                <a:cubicBezTo>
                  <a:pt x="-18084" y="76478"/>
                  <a:pt x="305591" y="1676"/>
                  <a:pt x="432824" y="4472"/>
                </a:cubicBezTo>
                <a:cubicBezTo>
                  <a:pt x="560057" y="7268"/>
                  <a:pt x="745314" y="93256"/>
                  <a:pt x="764189" y="92557"/>
                </a:cubicBezTo>
                <a:cubicBezTo>
                  <a:pt x="783064" y="91858"/>
                  <a:pt x="669813" y="5871"/>
                  <a:pt x="546075" y="278"/>
                </a:cubicBezTo>
                <a:cubicBezTo>
                  <a:pt x="422337" y="-5315"/>
                  <a:pt x="19666" y="75080"/>
                  <a:pt x="791" y="7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30C80AD-313A-0C41-BE89-E82B8C81727D}"/>
              </a:ext>
            </a:extLst>
          </p:cNvPr>
          <p:cNvSpPr/>
          <p:nvPr/>
        </p:nvSpPr>
        <p:spPr>
          <a:xfrm>
            <a:off x="11073468" y="3100957"/>
            <a:ext cx="666925" cy="49109"/>
          </a:xfrm>
          <a:custGeom>
            <a:avLst/>
            <a:gdLst>
              <a:gd name="connsiteX0" fmla="*/ 0 w 666925"/>
              <a:gd name="connsiteY0" fmla="*/ 49109 h 49109"/>
              <a:gd name="connsiteX1" fmla="*/ 415255 w 666925"/>
              <a:gd name="connsiteY1" fmla="*/ 2970 h 49109"/>
              <a:gd name="connsiteX2" fmla="*/ 666925 w 666925"/>
              <a:gd name="connsiteY2" fmla="*/ 7164 h 49109"/>
              <a:gd name="connsiteX3" fmla="*/ 415255 w 666925"/>
              <a:gd name="connsiteY3" fmla="*/ 28137 h 49109"/>
              <a:gd name="connsiteX4" fmla="*/ 0 w 666925"/>
              <a:gd name="connsiteY4" fmla="*/ 49109 h 4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25" h="49109">
                <a:moveTo>
                  <a:pt x="0" y="49109"/>
                </a:moveTo>
                <a:cubicBezTo>
                  <a:pt x="152050" y="29535"/>
                  <a:pt x="304101" y="9961"/>
                  <a:pt x="415255" y="2970"/>
                </a:cubicBezTo>
                <a:cubicBezTo>
                  <a:pt x="526409" y="-4021"/>
                  <a:pt x="666925" y="2970"/>
                  <a:pt x="666925" y="7164"/>
                </a:cubicBezTo>
                <a:cubicBezTo>
                  <a:pt x="666925" y="11358"/>
                  <a:pt x="415255" y="28137"/>
                  <a:pt x="415255" y="28137"/>
                </a:cubicBezTo>
                <a:lnTo>
                  <a:pt x="0" y="4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6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8</Words>
  <Application>Microsoft Macintosh PowerPoint</Application>
  <PresentationFormat>A3 297x420 mm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 P-OTF KizaKinryou Std 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2023-06-17T11:15:45Z</dcterms:created>
  <dcterms:modified xsi:type="dcterms:W3CDTF">2023-06-18T07:23:37Z</dcterms:modified>
</cp:coreProperties>
</file>