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2332"/>
  </p:normalViewPr>
  <p:slideViewPr>
    <p:cSldViewPr snapToGrid="0">
      <p:cViewPr>
        <p:scale>
          <a:sx n="273" d="100"/>
          <a:sy n="273" d="100"/>
        </p:scale>
        <p:origin x="-10016" y="-4888"/>
      </p:cViewPr>
      <p:guideLst/>
    </p:cSldViewPr>
  </p:slideViewPr>
  <p:notesTextViewPr>
    <p:cViewPr>
      <p:scale>
        <a:sx n="400" d="100"/>
        <a:sy n="400" d="100"/>
      </p:scale>
      <p:origin x="0" y="-11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C4031-380E-8840-94D9-AD421D523D3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5CCBC-B04A-D247-BEB2-CA8909A893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80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5CCBC-B04A-D247-BEB2-CA8909A893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77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93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3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01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62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7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13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625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69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1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64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09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3505-9615-EC4B-8C1D-C557E0D023B7}" type="datetimeFigureOut">
              <a:rPr kumimoji="1" lang="ja-JP" altLang="en-US" smtClean="0"/>
              <a:t>2023/7/2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3032-7C34-024B-897B-301354A093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14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の足&#10;&#10;中程度の精度で自動的に生成された説明" hidden="1">
            <a:extLst>
              <a:ext uri="{FF2B5EF4-FFF2-40B4-BE49-F238E27FC236}">
                <a16:creationId xmlns:a16="http://schemas.microsoft.com/office/drawing/2014/main" id="{A795D2DC-2A68-FCA6-EB5B-C09FDCCA5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7" t="38454" r="5077" b="26685"/>
          <a:stretch/>
        </p:blipFill>
        <p:spPr>
          <a:xfrm>
            <a:off x="-37881" y="2260122"/>
            <a:ext cx="12841793" cy="6228270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A3F68E25-5828-199E-AC09-09C373760C76}"/>
              </a:ext>
            </a:extLst>
          </p:cNvPr>
          <p:cNvSpPr/>
          <p:nvPr/>
        </p:nvSpPr>
        <p:spPr>
          <a:xfrm>
            <a:off x="8105775" y="2524799"/>
            <a:ext cx="746132" cy="227926"/>
          </a:xfrm>
          <a:custGeom>
            <a:avLst/>
            <a:gdLst>
              <a:gd name="connsiteX0" fmla="*/ 0 w 746132"/>
              <a:gd name="connsiteY0" fmla="*/ 227926 h 227926"/>
              <a:gd name="connsiteX1" fmla="*/ 323850 w 746132"/>
              <a:gd name="connsiteY1" fmla="*/ 78701 h 227926"/>
              <a:gd name="connsiteX2" fmla="*/ 149225 w 746132"/>
              <a:gd name="connsiteY2" fmla="*/ 148551 h 227926"/>
              <a:gd name="connsiteX3" fmla="*/ 485775 w 746132"/>
              <a:gd name="connsiteY3" fmla="*/ 12026 h 227926"/>
              <a:gd name="connsiteX4" fmla="*/ 406400 w 746132"/>
              <a:gd name="connsiteY4" fmla="*/ 15201 h 227926"/>
              <a:gd name="connsiteX5" fmla="*/ 571500 w 746132"/>
              <a:gd name="connsiteY5" fmla="*/ 2501 h 227926"/>
              <a:gd name="connsiteX6" fmla="*/ 746125 w 746132"/>
              <a:gd name="connsiteY6" fmla="*/ 72351 h 227926"/>
              <a:gd name="connsiteX7" fmla="*/ 577850 w 746132"/>
              <a:gd name="connsiteY7" fmla="*/ 40601 h 227926"/>
              <a:gd name="connsiteX8" fmla="*/ 381000 w 746132"/>
              <a:gd name="connsiteY8" fmla="*/ 56476 h 227926"/>
              <a:gd name="connsiteX9" fmla="*/ 514350 w 746132"/>
              <a:gd name="connsiteY9" fmla="*/ 31076 h 227926"/>
              <a:gd name="connsiteX10" fmla="*/ 254000 w 746132"/>
              <a:gd name="connsiteY10" fmla="*/ 139026 h 227926"/>
              <a:gd name="connsiteX11" fmla="*/ 384175 w 746132"/>
              <a:gd name="connsiteY11" fmla="*/ 72351 h 227926"/>
              <a:gd name="connsiteX12" fmla="*/ 479425 w 746132"/>
              <a:gd name="connsiteY12" fmla="*/ 145376 h 227926"/>
              <a:gd name="connsiteX13" fmla="*/ 276225 w 746132"/>
              <a:gd name="connsiteY13" fmla="*/ 126326 h 227926"/>
              <a:gd name="connsiteX14" fmla="*/ 212725 w 746132"/>
              <a:gd name="connsiteY14" fmla="*/ 148551 h 227926"/>
              <a:gd name="connsiteX15" fmla="*/ 0 w 746132"/>
              <a:gd name="connsiteY15" fmla="*/ 227926 h 22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6132" h="227926">
                <a:moveTo>
                  <a:pt x="0" y="227926"/>
                </a:moveTo>
                <a:lnTo>
                  <a:pt x="323850" y="78701"/>
                </a:lnTo>
                <a:cubicBezTo>
                  <a:pt x="348721" y="65472"/>
                  <a:pt x="149225" y="148551"/>
                  <a:pt x="149225" y="148551"/>
                </a:cubicBezTo>
                <a:cubicBezTo>
                  <a:pt x="176212" y="137439"/>
                  <a:pt x="442913" y="34251"/>
                  <a:pt x="485775" y="12026"/>
                </a:cubicBezTo>
                <a:cubicBezTo>
                  <a:pt x="528637" y="-10199"/>
                  <a:pt x="392113" y="16788"/>
                  <a:pt x="406400" y="15201"/>
                </a:cubicBezTo>
                <a:cubicBezTo>
                  <a:pt x="420687" y="13614"/>
                  <a:pt x="514879" y="-7024"/>
                  <a:pt x="571500" y="2501"/>
                </a:cubicBezTo>
                <a:cubicBezTo>
                  <a:pt x="628121" y="12026"/>
                  <a:pt x="745067" y="66001"/>
                  <a:pt x="746125" y="72351"/>
                </a:cubicBezTo>
                <a:cubicBezTo>
                  <a:pt x="747183" y="78701"/>
                  <a:pt x="638704" y="43247"/>
                  <a:pt x="577850" y="40601"/>
                </a:cubicBezTo>
                <a:cubicBezTo>
                  <a:pt x="516996" y="37955"/>
                  <a:pt x="391583" y="58063"/>
                  <a:pt x="381000" y="56476"/>
                </a:cubicBezTo>
                <a:cubicBezTo>
                  <a:pt x="370417" y="54888"/>
                  <a:pt x="535517" y="17318"/>
                  <a:pt x="514350" y="31076"/>
                </a:cubicBezTo>
                <a:cubicBezTo>
                  <a:pt x="493183" y="44834"/>
                  <a:pt x="275696" y="132147"/>
                  <a:pt x="254000" y="139026"/>
                </a:cubicBezTo>
                <a:cubicBezTo>
                  <a:pt x="232304" y="145905"/>
                  <a:pt x="346604" y="71293"/>
                  <a:pt x="384175" y="72351"/>
                </a:cubicBezTo>
                <a:cubicBezTo>
                  <a:pt x="421746" y="73409"/>
                  <a:pt x="497417" y="136380"/>
                  <a:pt x="479425" y="145376"/>
                </a:cubicBezTo>
                <a:cubicBezTo>
                  <a:pt x="461433" y="154372"/>
                  <a:pt x="320675" y="125797"/>
                  <a:pt x="276225" y="126326"/>
                </a:cubicBezTo>
                <a:cubicBezTo>
                  <a:pt x="231775" y="126855"/>
                  <a:pt x="212725" y="148551"/>
                  <a:pt x="212725" y="148551"/>
                </a:cubicBezTo>
                <a:lnTo>
                  <a:pt x="0" y="22792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F245439-EE73-5F2F-2F2B-0CFA87CCA8ED}"/>
              </a:ext>
            </a:extLst>
          </p:cNvPr>
          <p:cNvSpPr/>
          <p:nvPr/>
        </p:nvSpPr>
        <p:spPr>
          <a:xfrm>
            <a:off x="8093006" y="2634931"/>
            <a:ext cx="364448" cy="178315"/>
          </a:xfrm>
          <a:custGeom>
            <a:avLst/>
            <a:gdLst>
              <a:gd name="connsiteX0" fmla="*/ 206444 w 364448"/>
              <a:gd name="connsiteY0" fmla="*/ 319 h 178315"/>
              <a:gd name="connsiteX1" fmla="*/ 311219 w 364448"/>
              <a:gd name="connsiteY1" fmla="*/ 54294 h 178315"/>
              <a:gd name="connsiteX2" fmla="*/ 219144 w 364448"/>
              <a:gd name="connsiteY2" fmla="*/ 86044 h 178315"/>
              <a:gd name="connsiteX3" fmla="*/ 60394 w 364448"/>
              <a:gd name="connsiteY3" fmla="*/ 130494 h 178315"/>
              <a:gd name="connsiteX4" fmla="*/ 152469 w 364448"/>
              <a:gd name="connsiteY4" fmla="*/ 124144 h 178315"/>
              <a:gd name="connsiteX5" fmla="*/ 69 w 364448"/>
              <a:gd name="connsiteY5" fmla="*/ 178119 h 178315"/>
              <a:gd name="connsiteX6" fmla="*/ 174694 w 364448"/>
              <a:gd name="connsiteY6" fmla="*/ 101919 h 178315"/>
              <a:gd name="connsiteX7" fmla="*/ 362019 w 364448"/>
              <a:gd name="connsiteY7" fmla="*/ 44769 h 178315"/>
              <a:gd name="connsiteX8" fmla="*/ 276294 w 364448"/>
              <a:gd name="connsiteY8" fmla="*/ 32069 h 178315"/>
              <a:gd name="connsiteX9" fmla="*/ 206444 w 364448"/>
              <a:gd name="connsiteY9" fmla="*/ 319 h 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448" h="178315">
                <a:moveTo>
                  <a:pt x="206444" y="319"/>
                </a:moveTo>
                <a:cubicBezTo>
                  <a:pt x="212265" y="4023"/>
                  <a:pt x="309102" y="40007"/>
                  <a:pt x="311219" y="54294"/>
                </a:cubicBezTo>
                <a:cubicBezTo>
                  <a:pt x="313336" y="68582"/>
                  <a:pt x="260948" y="73344"/>
                  <a:pt x="219144" y="86044"/>
                </a:cubicBezTo>
                <a:cubicBezTo>
                  <a:pt x="177340" y="98744"/>
                  <a:pt x="71506" y="124144"/>
                  <a:pt x="60394" y="130494"/>
                </a:cubicBezTo>
                <a:cubicBezTo>
                  <a:pt x="49282" y="136844"/>
                  <a:pt x="162523" y="116207"/>
                  <a:pt x="152469" y="124144"/>
                </a:cubicBezTo>
                <a:cubicBezTo>
                  <a:pt x="142415" y="132081"/>
                  <a:pt x="-3635" y="181823"/>
                  <a:pt x="69" y="178119"/>
                </a:cubicBezTo>
                <a:cubicBezTo>
                  <a:pt x="3773" y="174415"/>
                  <a:pt x="114369" y="124144"/>
                  <a:pt x="174694" y="101919"/>
                </a:cubicBezTo>
                <a:cubicBezTo>
                  <a:pt x="235019" y="79694"/>
                  <a:pt x="345086" y="56411"/>
                  <a:pt x="362019" y="44769"/>
                </a:cubicBezTo>
                <a:cubicBezTo>
                  <a:pt x="378952" y="33127"/>
                  <a:pt x="302752" y="37890"/>
                  <a:pt x="276294" y="32069"/>
                </a:cubicBezTo>
                <a:cubicBezTo>
                  <a:pt x="249836" y="26248"/>
                  <a:pt x="200623" y="-3385"/>
                  <a:pt x="206444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CFF2BD6-1F6E-D5DF-8B3C-9B561806B6A5}"/>
              </a:ext>
            </a:extLst>
          </p:cNvPr>
          <p:cNvSpPr/>
          <p:nvPr/>
        </p:nvSpPr>
        <p:spPr>
          <a:xfrm>
            <a:off x="7857989" y="2705861"/>
            <a:ext cx="332778" cy="215153"/>
          </a:xfrm>
          <a:custGeom>
            <a:avLst/>
            <a:gdLst>
              <a:gd name="connsiteX0" fmla="*/ 330336 w 332778"/>
              <a:gd name="connsiteY0" fmla="*/ 2414 h 215153"/>
              <a:gd name="connsiteX1" fmla="*/ 104911 w 332778"/>
              <a:gd name="connsiteY1" fmla="*/ 123064 h 215153"/>
              <a:gd name="connsiteX2" fmla="*/ 136 w 332778"/>
              <a:gd name="connsiteY2" fmla="*/ 215139 h 215153"/>
              <a:gd name="connsiteX3" fmla="*/ 123961 w 332778"/>
              <a:gd name="connsiteY3" fmla="*/ 116714 h 215153"/>
              <a:gd name="connsiteX4" fmla="*/ 152536 w 332778"/>
              <a:gd name="connsiteY4" fmla="*/ 78614 h 215153"/>
              <a:gd name="connsiteX5" fmla="*/ 85861 w 332778"/>
              <a:gd name="connsiteY5" fmla="*/ 116714 h 215153"/>
              <a:gd name="connsiteX6" fmla="*/ 216036 w 332778"/>
              <a:gd name="connsiteY6" fmla="*/ 46864 h 215153"/>
              <a:gd name="connsiteX7" fmla="*/ 330336 w 332778"/>
              <a:gd name="connsiteY7" fmla="*/ 2414 h 2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78" h="215153">
                <a:moveTo>
                  <a:pt x="330336" y="2414"/>
                </a:moveTo>
                <a:cubicBezTo>
                  <a:pt x="311815" y="15114"/>
                  <a:pt x="159944" y="87610"/>
                  <a:pt x="104911" y="123064"/>
                </a:cubicBezTo>
                <a:cubicBezTo>
                  <a:pt x="49878" y="158518"/>
                  <a:pt x="-3039" y="216197"/>
                  <a:pt x="136" y="215139"/>
                </a:cubicBezTo>
                <a:cubicBezTo>
                  <a:pt x="3311" y="214081"/>
                  <a:pt x="98561" y="139468"/>
                  <a:pt x="123961" y="116714"/>
                </a:cubicBezTo>
                <a:cubicBezTo>
                  <a:pt x="149361" y="93960"/>
                  <a:pt x="158886" y="78614"/>
                  <a:pt x="152536" y="78614"/>
                </a:cubicBezTo>
                <a:cubicBezTo>
                  <a:pt x="146186" y="78614"/>
                  <a:pt x="75278" y="122006"/>
                  <a:pt x="85861" y="116714"/>
                </a:cubicBezTo>
                <a:cubicBezTo>
                  <a:pt x="96444" y="111422"/>
                  <a:pt x="174761" y="63268"/>
                  <a:pt x="216036" y="46864"/>
                </a:cubicBezTo>
                <a:cubicBezTo>
                  <a:pt x="257311" y="30460"/>
                  <a:pt x="348857" y="-10286"/>
                  <a:pt x="330336" y="2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E380D41-7269-5E17-E6DE-0C041C80BC74}"/>
              </a:ext>
            </a:extLst>
          </p:cNvPr>
          <p:cNvSpPr/>
          <p:nvPr/>
        </p:nvSpPr>
        <p:spPr>
          <a:xfrm>
            <a:off x="7813665" y="2879244"/>
            <a:ext cx="141009" cy="127481"/>
          </a:xfrm>
          <a:custGeom>
            <a:avLst/>
            <a:gdLst>
              <a:gd name="connsiteX0" fmla="*/ 10 w 141009"/>
              <a:gd name="connsiteY0" fmla="*/ 481 h 127481"/>
              <a:gd name="connsiteX1" fmla="*/ 104785 w 141009"/>
              <a:gd name="connsiteY1" fmla="*/ 54456 h 127481"/>
              <a:gd name="connsiteX2" fmla="*/ 139710 w 141009"/>
              <a:gd name="connsiteY2" fmla="*/ 127481 h 127481"/>
              <a:gd name="connsiteX3" fmla="*/ 130185 w 141009"/>
              <a:gd name="connsiteY3" fmla="*/ 54456 h 127481"/>
              <a:gd name="connsiteX4" fmla="*/ 98435 w 141009"/>
              <a:gd name="connsiteY4" fmla="*/ 29056 h 127481"/>
              <a:gd name="connsiteX5" fmla="*/ 10 w 141009"/>
              <a:gd name="connsiteY5" fmla="*/ 481 h 12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09" h="127481">
                <a:moveTo>
                  <a:pt x="10" y="481"/>
                </a:moveTo>
                <a:cubicBezTo>
                  <a:pt x="1068" y="4714"/>
                  <a:pt x="81502" y="33289"/>
                  <a:pt x="104785" y="54456"/>
                </a:cubicBezTo>
                <a:cubicBezTo>
                  <a:pt x="128068" y="75623"/>
                  <a:pt x="135477" y="127481"/>
                  <a:pt x="139710" y="127481"/>
                </a:cubicBezTo>
                <a:cubicBezTo>
                  <a:pt x="143943" y="127481"/>
                  <a:pt x="137064" y="70860"/>
                  <a:pt x="130185" y="54456"/>
                </a:cubicBezTo>
                <a:cubicBezTo>
                  <a:pt x="123306" y="38052"/>
                  <a:pt x="115368" y="36993"/>
                  <a:pt x="98435" y="29056"/>
                </a:cubicBezTo>
                <a:cubicBezTo>
                  <a:pt x="81502" y="21119"/>
                  <a:pt x="-1048" y="-3752"/>
                  <a:pt x="10" y="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868DC1-C620-BAD3-EE63-47B0C2C11123}"/>
              </a:ext>
            </a:extLst>
          </p:cNvPr>
          <p:cNvSpPr/>
          <p:nvPr/>
        </p:nvSpPr>
        <p:spPr>
          <a:xfrm>
            <a:off x="7820012" y="2885914"/>
            <a:ext cx="131599" cy="175222"/>
          </a:xfrm>
          <a:custGeom>
            <a:avLst/>
            <a:gdLst>
              <a:gd name="connsiteX0" fmla="*/ 13 w 131599"/>
              <a:gd name="connsiteY0" fmla="*/ 161 h 175222"/>
              <a:gd name="connsiteX1" fmla="*/ 82563 w 131599"/>
              <a:gd name="connsiteY1" fmla="*/ 73186 h 175222"/>
              <a:gd name="connsiteX2" fmla="*/ 130188 w 131599"/>
              <a:gd name="connsiteY2" fmla="*/ 174786 h 175222"/>
              <a:gd name="connsiteX3" fmla="*/ 117488 w 131599"/>
              <a:gd name="connsiteY3" fmla="*/ 108111 h 175222"/>
              <a:gd name="connsiteX4" fmla="*/ 101613 w 131599"/>
              <a:gd name="connsiteY4" fmla="*/ 63661 h 175222"/>
              <a:gd name="connsiteX5" fmla="*/ 104788 w 131599"/>
              <a:gd name="connsiteY5" fmla="*/ 101761 h 175222"/>
              <a:gd name="connsiteX6" fmla="*/ 88913 w 131599"/>
              <a:gd name="connsiteY6" fmla="*/ 54136 h 175222"/>
              <a:gd name="connsiteX7" fmla="*/ 13 w 131599"/>
              <a:gd name="connsiteY7" fmla="*/ 161 h 17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599" h="175222">
                <a:moveTo>
                  <a:pt x="13" y="161"/>
                </a:moveTo>
                <a:cubicBezTo>
                  <a:pt x="-1045" y="3336"/>
                  <a:pt x="60867" y="44082"/>
                  <a:pt x="82563" y="73186"/>
                </a:cubicBezTo>
                <a:cubicBezTo>
                  <a:pt x="104259" y="102290"/>
                  <a:pt x="124367" y="168965"/>
                  <a:pt x="130188" y="174786"/>
                </a:cubicBezTo>
                <a:cubicBezTo>
                  <a:pt x="136009" y="180607"/>
                  <a:pt x="122251" y="126632"/>
                  <a:pt x="117488" y="108111"/>
                </a:cubicBezTo>
                <a:cubicBezTo>
                  <a:pt x="112725" y="89590"/>
                  <a:pt x="103730" y="64719"/>
                  <a:pt x="101613" y="63661"/>
                </a:cubicBezTo>
                <a:cubicBezTo>
                  <a:pt x="99496" y="62603"/>
                  <a:pt x="106905" y="103349"/>
                  <a:pt x="104788" y="101761"/>
                </a:cubicBezTo>
                <a:cubicBezTo>
                  <a:pt x="102671" y="100173"/>
                  <a:pt x="102671" y="66836"/>
                  <a:pt x="88913" y="54136"/>
                </a:cubicBezTo>
                <a:cubicBezTo>
                  <a:pt x="75155" y="41436"/>
                  <a:pt x="1071" y="-3014"/>
                  <a:pt x="13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C684302-7ECB-EA1A-54D0-EC44A74066CB}"/>
              </a:ext>
            </a:extLst>
          </p:cNvPr>
          <p:cNvSpPr/>
          <p:nvPr/>
        </p:nvSpPr>
        <p:spPr>
          <a:xfrm>
            <a:off x="7994453" y="2697083"/>
            <a:ext cx="989336" cy="297107"/>
          </a:xfrm>
          <a:custGeom>
            <a:avLst/>
            <a:gdLst>
              <a:gd name="connsiteX0" fmla="*/ 197 w 989336"/>
              <a:gd name="connsiteY0" fmla="*/ 296942 h 297107"/>
              <a:gd name="connsiteX1" fmla="*/ 330397 w 989336"/>
              <a:gd name="connsiteY1" fmla="*/ 103267 h 297107"/>
              <a:gd name="connsiteX2" fmla="*/ 171647 w 989336"/>
              <a:gd name="connsiteY2" fmla="*/ 147717 h 297107"/>
              <a:gd name="connsiteX3" fmla="*/ 501847 w 989336"/>
              <a:gd name="connsiteY3" fmla="*/ 36592 h 297107"/>
              <a:gd name="connsiteX4" fmla="*/ 705047 w 989336"/>
              <a:gd name="connsiteY4" fmla="*/ 14367 h 297107"/>
              <a:gd name="connsiteX5" fmla="*/ 641547 w 989336"/>
              <a:gd name="connsiteY5" fmla="*/ 4842 h 297107"/>
              <a:gd name="connsiteX6" fmla="*/ 860622 w 989336"/>
              <a:gd name="connsiteY6" fmla="*/ 4842 h 297107"/>
              <a:gd name="connsiteX7" fmla="*/ 933647 w 989336"/>
              <a:gd name="connsiteY7" fmla="*/ 65167 h 297107"/>
              <a:gd name="connsiteX8" fmla="*/ 908247 w 989336"/>
              <a:gd name="connsiteY8" fmla="*/ 39767 h 297107"/>
              <a:gd name="connsiteX9" fmla="*/ 987622 w 989336"/>
              <a:gd name="connsiteY9" fmla="*/ 182642 h 297107"/>
              <a:gd name="connsiteX10" fmla="*/ 955872 w 989336"/>
              <a:gd name="connsiteY10" fmla="*/ 96917 h 297107"/>
              <a:gd name="connsiteX11" fmla="*/ 876497 w 989336"/>
              <a:gd name="connsiteY11" fmla="*/ 42942 h 297107"/>
              <a:gd name="connsiteX12" fmla="*/ 600272 w 989336"/>
              <a:gd name="connsiteY12" fmla="*/ 20717 h 297107"/>
              <a:gd name="connsiteX13" fmla="*/ 489147 w 989336"/>
              <a:gd name="connsiteY13" fmla="*/ 30242 h 297107"/>
              <a:gd name="connsiteX14" fmla="*/ 349447 w 989336"/>
              <a:gd name="connsiteY14" fmla="*/ 103267 h 297107"/>
              <a:gd name="connsiteX15" fmla="*/ 152597 w 989336"/>
              <a:gd name="connsiteY15" fmla="*/ 185817 h 297107"/>
              <a:gd name="connsiteX16" fmla="*/ 279597 w 989336"/>
              <a:gd name="connsiteY16" fmla="*/ 138192 h 297107"/>
              <a:gd name="connsiteX17" fmla="*/ 197 w 989336"/>
              <a:gd name="connsiteY17" fmla="*/ 296942 h 297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89336" h="297107">
                <a:moveTo>
                  <a:pt x="197" y="296942"/>
                </a:moveTo>
                <a:cubicBezTo>
                  <a:pt x="8664" y="291121"/>
                  <a:pt x="301822" y="128138"/>
                  <a:pt x="330397" y="103267"/>
                </a:cubicBezTo>
                <a:cubicBezTo>
                  <a:pt x="358972" y="78396"/>
                  <a:pt x="143072" y="158829"/>
                  <a:pt x="171647" y="147717"/>
                </a:cubicBezTo>
                <a:cubicBezTo>
                  <a:pt x="200222" y="136605"/>
                  <a:pt x="412947" y="58817"/>
                  <a:pt x="501847" y="36592"/>
                </a:cubicBezTo>
                <a:cubicBezTo>
                  <a:pt x="590747" y="14367"/>
                  <a:pt x="681764" y="19659"/>
                  <a:pt x="705047" y="14367"/>
                </a:cubicBezTo>
                <a:cubicBezTo>
                  <a:pt x="728330" y="9075"/>
                  <a:pt x="615618" y="6429"/>
                  <a:pt x="641547" y="4842"/>
                </a:cubicBezTo>
                <a:cubicBezTo>
                  <a:pt x="667476" y="3254"/>
                  <a:pt x="811939" y="-5212"/>
                  <a:pt x="860622" y="4842"/>
                </a:cubicBezTo>
                <a:cubicBezTo>
                  <a:pt x="909305" y="14896"/>
                  <a:pt x="925710" y="59346"/>
                  <a:pt x="933647" y="65167"/>
                </a:cubicBezTo>
                <a:cubicBezTo>
                  <a:pt x="941584" y="70988"/>
                  <a:pt x="899251" y="20188"/>
                  <a:pt x="908247" y="39767"/>
                </a:cubicBezTo>
                <a:cubicBezTo>
                  <a:pt x="917243" y="59346"/>
                  <a:pt x="979685" y="173117"/>
                  <a:pt x="987622" y="182642"/>
                </a:cubicBezTo>
                <a:cubicBezTo>
                  <a:pt x="995559" y="192167"/>
                  <a:pt x="974393" y="120200"/>
                  <a:pt x="955872" y="96917"/>
                </a:cubicBezTo>
                <a:cubicBezTo>
                  <a:pt x="937351" y="73634"/>
                  <a:pt x="935764" y="55642"/>
                  <a:pt x="876497" y="42942"/>
                </a:cubicBezTo>
                <a:cubicBezTo>
                  <a:pt x="817230" y="30242"/>
                  <a:pt x="664830" y="22834"/>
                  <a:pt x="600272" y="20717"/>
                </a:cubicBezTo>
                <a:cubicBezTo>
                  <a:pt x="535714" y="18600"/>
                  <a:pt x="530951" y="16484"/>
                  <a:pt x="489147" y="30242"/>
                </a:cubicBezTo>
                <a:cubicBezTo>
                  <a:pt x="447343" y="44000"/>
                  <a:pt x="405539" y="77338"/>
                  <a:pt x="349447" y="103267"/>
                </a:cubicBezTo>
                <a:cubicBezTo>
                  <a:pt x="293355" y="129196"/>
                  <a:pt x="164239" y="179996"/>
                  <a:pt x="152597" y="185817"/>
                </a:cubicBezTo>
                <a:cubicBezTo>
                  <a:pt x="140955" y="191638"/>
                  <a:pt x="301293" y="123375"/>
                  <a:pt x="279597" y="138192"/>
                </a:cubicBezTo>
                <a:cubicBezTo>
                  <a:pt x="257901" y="153009"/>
                  <a:pt x="-8270" y="302763"/>
                  <a:pt x="197" y="2969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B07E37A-1AF6-28EF-C7F9-7149B380655E}"/>
              </a:ext>
            </a:extLst>
          </p:cNvPr>
          <p:cNvSpPr/>
          <p:nvPr/>
        </p:nvSpPr>
        <p:spPr>
          <a:xfrm>
            <a:off x="7997261" y="2783464"/>
            <a:ext cx="385294" cy="201141"/>
          </a:xfrm>
          <a:custGeom>
            <a:avLst/>
            <a:gdLst>
              <a:gd name="connsiteX0" fmla="*/ 384739 w 385294"/>
              <a:gd name="connsiteY0" fmla="*/ 1011 h 201141"/>
              <a:gd name="connsiteX1" fmla="*/ 127564 w 385294"/>
              <a:gd name="connsiteY1" fmla="*/ 118486 h 201141"/>
              <a:gd name="connsiteX2" fmla="*/ 194239 w 385294"/>
              <a:gd name="connsiteY2" fmla="*/ 93086 h 201141"/>
              <a:gd name="connsiteX3" fmla="*/ 564 w 385294"/>
              <a:gd name="connsiteY3" fmla="*/ 201036 h 201141"/>
              <a:gd name="connsiteX4" fmla="*/ 137089 w 385294"/>
              <a:gd name="connsiteY4" fmla="*/ 112136 h 201141"/>
              <a:gd name="connsiteX5" fmla="*/ 194239 w 385294"/>
              <a:gd name="connsiteY5" fmla="*/ 64511 h 201141"/>
              <a:gd name="connsiteX6" fmla="*/ 384739 w 385294"/>
              <a:gd name="connsiteY6" fmla="*/ 1011 h 20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94" h="201141">
                <a:moveTo>
                  <a:pt x="384739" y="1011"/>
                </a:moveTo>
                <a:cubicBezTo>
                  <a:pt x="373627" y="10007"/>
                  <a:pt x="159314" y="103140"/>
                  <a:pt x="127564" y="118486"/>
                </a:cubicBezTo>
                <a:cubicBezTo>
                  <a:pt x="95814" y="133832"/>
                  <a:pt x="215406" y="79328"/>
                  <a:pt x="194239" y="93086"/>
                </a:cubicBezTo>
                <a:cubicBezTo>
                  <a:pt x="173072" y="106844"/>
                  <a:pt x="10089" y="197861"/>
                  <a:pt x="564" y="201036"/>
                </a:cubicBezTo>
                <a:cubicBezTo>
                  <a:pt x="-8961" y="204211"/>
                  <a:pt x="104810" y="134890"/>
                  <a:pt x="137089" y="112136"/>
                </a:cubicBezTo>
                <a:cubicBezTo>
                  <a:pt x="169368" y="89382"/>
                  <a:pt x="151376" y="83561"/>
                  <a:pt x="194239" y="64511"/>
                </a:cubicBezTo>
                <a:cubicBezTo>
                  <a:pt x="237101" y="45461"/>
                  <a:pt x="395851" y="-7985"/>
                  <a:pt x="384739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D750466-E888-E837-3593-A6B70F870A6E}"/>
              </a:ext>
            </a:extLst>
          </p:cNvPr>
          <p:cNvSpPr/>
          <p:nvPr/>
        </p:nvSpPr>
        <p:spPr>
          <a:xfrm>
            <a:off x="8855067" y="2644176"/>
            <a:ext cx="303218" cy="585022"/>
          </a:xfrm>
          <a:custGeom>
            <a:avLst/>
            <a:gdLst>
              <a:gd name="connsiteX0" fmla="*/ 8 w 303218"/>
              <a:gd name="connsiteY0" fmla="*/ 599 h 585022"/>
              <a:gd name="connsiteX1" fmla="*/ 114308 w 303218"/>
              <a:gd name="connsiteY1" fmla="*/ 191099 h 585022"/>
              <a:gd name="connsiteX2" fmla="*/ 95258 w 303218"/>
              <a:gd name="connsiteY2" fmla="*/ 156174 h 585022"/>
              <a:gd name="connsiteX3" fmla="*/ 180983 w 303218"/>
              <a:gd name="connsiteY3" fmla="*/ 378424 h 585022"/>
              <a:gd name="connsiteX4" fmla="*/ 174633 w 303218"/>
              <a:gd name="connsiteY4" fmla="*/ 353024 h 585022"/>
              <a:gd name="connsiteX5" fmla="*/ 263533 w 303218"/>
              <a:gd name="connsiteY5" fmla="*/ 473674 h 585022"/>
              <a:gd name="connsiteX6" fmla="*/ 250833 w 303218"/>
              <a:gd name="connsiteY6" fmla="*/ 441924 h 585022"/>
              <a:gd name="connsiteX7" fmla="*/ 301633 w 303218"/>
              <a:gd name="connsiteY7" fmla="*/ 584799 h 585022"/>
              <a:gd name="connsiteX8" fmla="*/ 180983 w 303218"/>
              <a:gd name="connsiteY8" fmla="*/ 403824 h 585022"/>
              <a:gd name="connsiteX9" fmla="*/ 95258 w 303218"/>
              <a:gd name="connsiteY9" fmla="*/ 178399 h 585022"/>
              <a:gd name="connsiteX10" fmla="*/ 107958 w 303218"/>
              <a:gd name="connsiteY10" fmla="*/ 264124 h 585022"/>
              <a:gd name="connsiteX11" fmla="*/ 8 w 303218"/>
              <a:gd name="connsiteY11" fmla="*/ 599 h 58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218" h="585022">
                <a:moveTo>
                  <a:pt x="8" y="599"/>
                </a:moveTo>
                <a:cubicBezTo>
                  <a:pt x="1066" y="-11572"/>
                  <a:pt x="98433" y="165170"/>
                  <a:pt x="114308" y="191099"/>
                </a:cubicBezTo>
                <a:cubicBezTo>
                  <a:pt x="130183" y="217028"/>
                  <a:pt x="84146" y="124953"/>
                  <a:pt x="95258" y="156174"/>
                </a:cubicBezTo>
                <a:cubicBezTo>
                  <a:pt x="106370" y="187395"/>
                  <a:pt x="167754" y="345616"/>
                  <a:pt x="180983" y="378424"/>
                </a:cubicBezTo>
                <a:cubicBezTo>
                  <a:pt x="194212" y="411232"/>
                  <a:pt x="160875" y="337149"/>
                  <a:pt x="174633" y="353024"/>
                </a:cubicBezTo>
                <a:cubicBezTo>
                  <a:pt x="188391" y="368899"/>
                  <a:pt x="250833" y="458857"/>
                  <a:pt x="263533" y="473674"/>
                </a:cubicBezTo>
                <a:cubicBezTo>
                  <a:pt x="276233" y="488491"/>
                  <a:pt x="244483" y="423403"/>
                  <a:pt x="250833" y="441924"/>
                </a:cubicBezTo>
                <a:cubicBezTo>
                  <a:pt x="257183" y="460445"/>
                  <a:pt x="313275" y="591149"/>
                  <a:pt x="301633" y="584799"/>
                </a:cubicBezTo>
                <a:cubicBezTo>
                  <a:pt x="289991" y="578449"/>
                  <a:pt x="215379" y="471557"/>
                  <a:pt x="180983" y="403824"/>
                </a:cubicBezTo>
                <a:cubicBezTo>
                  <a:pt x="146587" y="336091"/>
                  <a:pt x="107429" y="201682"/>
                  <a:pt x="95258" y="178399"/>
                </a:cubicBezTo>
                <a:cubicBezTo>
                  <a:pt x="83087" y="155116"/>
                  <a:pt x="122775" y="291641"/>
                  <a:pt x="107958" y="264124"/>
                </a:cubicBezTo>
                <a:cubicBezTo>
                  <a:pt x="93141" y="236607"/>
                  <a:pt x="-1050" y="12770"/>
                  <a:pt x="8" y="5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5E70A3D-00BC-9E8E-BB88-91E83D222E7B}"/>
              </a:ext>
            </a:extLst>
          </p:cNvPr>
          <p:cNvSpPr/>
          <p:nvPr/>
        </p:nvSpPr>
        <p:spPr>
          <a:xfrm>
            <a:off x="8924843" y="2660486"/>
            <a:ext cx="195465" cy="439541"/>
          </a:xfrm>
          <a:custGeom>
            <a:avLst/>
            <a:gdLst>
              <a:gd name="connsiteX0" fmla="*/ 82 w 195465"/>
              <a:gd name="connsiteY0" fmla="*/ 164 h 439541"/>
              <a:gd name="connsiteX1" fmla="*/ 98507 w 195465"/>
              <a:gd name="connsiteY1" fmla="*/ 301789 h 439541"/>
              <a:gd name="connsiteX2" fmla="*/ 101682 w 195465"/>
              <a:gd name="connsiteY2" fmla="*/ 285914 h 439541"/>
              <a:gd name="connsiteX3" fmla="*/ 193757 w 195465"/>
              <a:gd name="connsiteY3" fmla="*/ 438314 h 439541"/>
              <a:gd name="connsiteX4" fmla="*/ 155657 w 195465"/>
              <a:gd name="connsiteY4" fmla="*/ 352589 h 439541"/>
              <a:gd name="connsiteX5" fmla="*/ 82632 w 195465"/>
              <a:gd name="connsiteY5" fmla="*/ 260514 h 439541"/>
              <a:gd name="connsiteX6" fmla="*/ 82 w 195465"/>
              <a:gd name="connsiteY6" fmla="*/ 164 h 43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465" h="439541">
                <a:moveTo>
                  <a:pt x="82" y="164"/>
                </a:moveTo>
                <a:cubicBezTo>
                  <a:pt x="2728" y="7043"/>
                  <a:pt x="81574" y="254164"/>
                  <a:pt x="98507" y="301789"/>
                </a:cubicBezTo>
                <a:cubicBezTo>
                  <a:pt x="115440" y="349414"/>
                  <a:pt x="85807" y="263160"/>
                  <a:pt x="101682" y="285914"/>
                </a:cubicBezTo>
                <a:cubicBezTo>
                  <a:pt x="117557" y="308668"/>
                  <a:pt x="184761" y="427202"/>
                  <a:pt x="193757" y="438314"/>
                </a:cubicBezTo>
                <a:cubicBezTo>
                  <a:pt x="202753" y="449426"/>
                  <a:pt x="174178" y="382222"/>
                  <a:pt x="155657" y="352589"/>
                </a:cubicBezTo>
                <a:cubicBezTo>
                  <a:pt x="137136" y="322956"/>
                  <a:pt x="105915" y="317135"/>
                  <a:pt x="82632" y="260514"/>
                </a:cubicBezTo>
                <a:cubicBezTo>
                  <a:pt x="59349" y="203893"/>
                  <a:pt x="-2564" y="-6715"/>
                  <a:pt x="8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5DC3BA0-919C-7163-3BC5-841AE6FDE24A}"/>
              </a:ext>
            </a:extLst>
          </p:cNvPr>
          <p:cNvSpPr/>
          <p:nvPr/>
        </p:nvSpPr>
        <p:spPr>
          <a:xfrm>
            <a:off x="7981869" y="2866807"/>
            <a:ext cx="314432" cy="133568"/>
          </a:xfrm>
          <a:custGeom>
            <a:avLst/>
            <a:gdLst>
              <a:gd name="connsiteX0" fmla="*/ 81 w 314432"/>
              <a:gd name="connsiteY0" fmla="*/ 133568 h 133568"/>
              <a:gd name="connsiteX1" fmla="*/ 174706 w 314432"/>
              <a:gd name="connsiteY1" fmla="*/ 98643 h 133568"/>
              <a:gd name="connsiteX2" fmla="*/ 314406 w 314432"/>
              <a:gd name="connsiteY2" fmla="*/ 101818 h 133568"/>
              <a:gd name="connsiteX3" fmla="*/ 187406 w 314432"/>
              <a:gd name="connsiteY3" fmla="*/ 79593 h 133568"/>
              <a:gd name="connsiteX4" fmla="*/ 279481 w 314432"/>
              <a:gd name="connsiteY4" fmla="*/ 218 h 133568"/>
              <a:gd name="connsiteX5" fmla="*/ 222331 w 314432"/>
              <a:gd name="connsiteY5" fmla="*/ 57368 h 133568"/>
              <a:gd name="connsiteX6" fmla="*/ 152481 w 314432"/>
              <a:gd name="connsiteY6" fmla="*/ 98643 h 133568"/>
              <a:gd name="connsiteX7" fmla="*/ 81 w 314432"/>
              <a:gd name="connsiteY7" fmla="*/ 133568 h 13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432" h="133568">
                <a:moveTo>
                  <a:pt x="81" y="133568"/>
                </a:moveTo>
                <a:cubicBezTo>
                  <a:pt x="3785" y="133568"/>
                  <a:pt x="122319" y="103935"/>
                  <a:pt x="174706" y="98643"/>
                </a:cubicBezTo>
                <a:cubicBezTo>
                  <a:pt x="227093" y="93351"/>
                  <a:pt x="312289" y="104993"/>
                  <a:pt x="314406" y="101818"/>
                </a:cubicBezTo>
                <a:cubicBezTo>
                  <a:pt x="316523" y="98643"/>
                  <a:pt x="193227" y="96526"/>
                  <a:pt x="187406" y="79593"/>
                </a:cubicBezTo>
                <a:cubicBezTo>
                  <a:pt x="181585" y="62660"/>
                  <a:pt x="273660" y="3922"/>
                  <a:pt x="279481" y="218"/>
                </a:cubicBezTo>
                <a:cubicBezTo>
                  <a:pt x="285302" y="-3486"/>
                  <a:pt x="243498" y="40964"/>
                  <a:pt x="222331" y="57368"/>
                </a:cubicBezTo>
                <a:cubicBezTo>
                  <a:pt x="201164" y="73772"/>
                  <a:pt x="184231" y="89647"/>
                  <a:pt x="152481" y="98643"/>
                </a:cubicBezTo>
                <a:cubicBezTo>
                  <a:pt x="120731" y="107639"/>
                  <a:pt x="-3623" y="133568"/>
                  <a:pt x="81" y="133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E0B5714-7355-EDD5-3B3A-8DED6D25E417}"/>
              </a:ext>
            </a:extLst>
          </p:cNvPr>
          <p:cNvSpPr/>
          <p:nvPr/>
        </p:nvSpPr>
        <p:spPr>
          <a:xfrm>
            <a:off x="8013693" y="2816049"/>
            <a:ext cx="270866" cy="171721"/>
          </a:xfrm>
          <a:custGeom>
            <a:avLst/>
            <a:gdLst>
              <a:gd name="connsiteX0" fmla="*/ 269882 w 270866"/>
              <a:gd name="connsiteY0" fmla="*/ 176 h 171721"/>
              <a:gd name="connsiteX1" fmla="*/ 155582 w 270866"/>
              <a:gd name="connsiteY1" fmla="*/ 89076 h 171721"/>
              <a:gd name="connsiteX2" fmla="*/ 136532 w 270866"/>
              <a:gd name="connsiteY2" fmla="*/ 120826 h 171721"/>
              <a:gd name="connsiteX3" fmla="*/ 7 w 270866"/>
              <a:gd name="connsiteY3" fmla="*/ 171626 h 171721"/>
              <a:gd name="connsiteX4" fmla="*/ 130182 w 270866"/>
              <a:gd name="connsiteY4" fmla="*/ 133526 h 171721"/>
              <a:gd name="connsiteX5" fmla="*/ 111132 w 270866"/>
              <a:gd name="connsiteY5" fmla="*/ 133526 h 171721"/>
              <a:gd name="connsiteX6" fmla="*/ 98432 w 270866"/>
              <a:gd name="connsiteY6" fmla="*/ 120826 h 171721"/>
              <a:gd name="connsiteX7" fmla="*/ 133357 w 270866"/>
              <a:gd name="connsiteY7" fmla="*/ 98601 h 171721"/>
              <a:gd name="connsiteX8" fmla="*/ 82557 w 270866"/>
              <a:gd name="connsiteY8" fmla="*/ 114476 h 171721"/>
              <a:gd name="connsiteX9" fmla="*/ 269882 w 270866"/>
              <a:gd name="connsiteY9" fmla="*/ 176 h 17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866" h="171721">
                <a:moveTo>
                  <a:pt x="269882" y="176"/>
                </a:moveTo>
                <a:cubicBezTo>
                  <a:pt x="282053" y="-4057"/>
                  <a:pt x="177807" y="68968"/>
                  <a:pt x="155582" y="89076"/>
                </a:cubicBezTo>
                <a:cubicBezTo>
                  <a:pt x="133357" y="109184"/>
                  <a:pt x="162461" y="107068"/>
                  <a:pt x="136532" y="120826"/>
                </a:cubicBezTo>
                <a:cubicBezTo>
                  <a:pt x="110603" y="134584"/>
                  <a:pt x="1065" y="169509"/>
                  <a:pt x="7" y="171626"/>
                </a:cubicBezTo>
                <a:cubicBezTo>
                  <a:pt x="-1051" y="173743"/>
                  <a:pt x="111661" y="139876"/>
                  <a:pt x="130182" y="133526"/>
                </a:cubicBezTo>
                <a:cubicBezTo>
                  <a:pt x="148703" y="127176"/>
                  <a:pt x="116424" y="135643"/>
                  <a:pt x="111132" y="133526"/>
                </a:cubicBezTo>
                <a:cubicBezTo>
                  <a:pt x="105840" y="131409"/>
                  <a:pt x="94728" y="126647"/>
                  <a:pt x="98432" y="120826"/>
                </a:cubicBezTo>
                <a:cubicBezTo>
                  <a:pt x="102136" y="115005"/>
                  <a:pt x="136003" y="99659"/>
                  <a:pt x="133357" y="98601"/>
                </a:cubicBezTo>
                <a:cubicBezTo>
                  <a:pt x="130711" y="97543"/>
                  <a:pt x="63507" y="127705"/>
                  <a:pt x="82557" y="114476"/>
                </a:cubicBezTo>
                <a:cubicBezTo>
                  <a:pt x="101607" y="101247"/>
                  <a:pt x="257711" y="4409"/>
                  <a:pt x="269882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E13225B-20AF-1BA5-F7AA-112189D830FE}"/>
              </a:ext>
            </a:extLst>
          </p:cNvPr>
          <p:cNvSpPr/>
          <p:nvPr/>
        </p:nvSpPr>
        <p:spPr>
          <a:xfrm>
            <a:off x="7568082" y="2890279"/>
            <a:ext cx="352855" cy="107957"/>
          </a:xfrm>
          <a:custGeom>
            <a:avLst/>
            <a:gdLst>
              <a:gd name="connsiteX0" fmla="*/ 1118 w 352855"/>
              <a:gd name="connsiteY0" fmla="*/ 106921 h 107957"/>
              <a:gd name="connsiteX1" fmla="*/ 143993 w 352855"/>
              <a:gd name="connsiteY1" fmla="*/ 84696 h 107957"/>
              <a:gd name="connsiteX2" fmla="*/ 344018 w 352855"/>
              <a:gd name="connsiteY2" fmla="*/ 2146 h 107957"/>
              <a:gd name="connsiteX3" fmla="*/ 302743 w 352855"/>
              <a:gd name="connsiteY3" fmla="*/ 30721 h 107957"/>
              <a:gd name="connsiteX4" fmla="*/ 169393 w 352855"/>
              <a:gd name="connsiteY4" fmla="*/ 100571 h 107957"/>
              <a:gd name="connsiteX5" fmla="*/ 220193 w 352855"/>
              <a:gd name="connsiteY5" fmla="*/ 59296 h 107957"/>
              <a:gd name="connsiteX6" fmla="*/ 1118 w 352855"/>
              <a:gd name="connsiteY6" fmla="*/ 106921 h 10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55" h="107957">
                <a:moveTo>
                  <a:pt x="1118" y="106921"/>
                </a:moveTo>
                <a:cubicBezTo>
                  <a:pt x="-11582" y="111154"/>
                  <a:pt x="86843" y="102158"/>
                  <a:pt x="143993" y="84696"/>
                </a:cubicBezTo>
                <a:cubicBezTo>
                  <a:pt x="201143" y="67234"/>
                  <a:pt x="317560" y="11142"/>
                  <a:pt x="344018" y="2146"/>
                </a:cubicBezTo>
                <a:cubicBezTo>
                  <a:pt x="370476" y="-6850"/>
                  <a:pt x="331847" y="14317"/>
                  <a:pt x="302743" y="30721"/>
                </a:cubicBezTo>
                <a:cubicBezTo>
                  <a:pt x="273639" y="47125"/>
                  <a:pt x="183151" y="95809"/>
                  <a:pt x="169393" y="100571"/>
                </a:cubicBezTo>
                <a:cubicBezTo>
                  <a:pt x="155635" y="105333"/>
                  <a:pt x="248239" y="57179"/>
                  <a:pt x="220193" y="59296"/>
                </a:cubicBezTo>
                <a:cubicBezTo>
                  <a:pt x="192147" y="61413"/>
                  <a:pt x="13818" y="102688"/>
                  <a:pt x="1118" y="1069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F397E3C-18A1-88BA-1318-0508EB071B92}"/>
              </a:ext>
            </a:extLst>
          </p:cNvPr>
          <p:cNvSpPr/>
          <p:nvPr/>
        </p:nvSpPr>
        <p:spPr>
          <a:xfrm>
            <a:off x="7695424" y="3010916"/>
            <a:ext cx="419588" cy="267912"/>
          </a:xfrm>
          <a:custGeom>
            <a:avLst/>
            <a:gdLst>
              <a:gd name="connsiteX0" fmla="*/ 776 w 419588"/>
              <a:gd name="connsiteY0" fmla="*/ 5334 h 267912"/>
              <a:gd name="connsiteX1" fmla="*/ 181751 w 419588"/>
              <a:gd name="connsiteY1" fmla="*/ 59309 h 267912"/>
              <a:gd name="connsiteX2" fmla="*/ 365901 w 419588"/>
              <a:gd name="connsiteY2" fmla="*/ 192659 h 267912"/>
              <a:gd name="connsiteX3" fmla="*/ 283351 w 419588"/>
              <a:gd name="connsiteY3" fmla="*/ 151384 h 267912"/>
              <a:gd name="connsiteX4" fmla="*/ 416701 w 419588"/>
              <a:gd name="connsiteY4" fmla="*/ 265684 h 267912"/>
              <a:gd name="connsiteX5" fmla="*/ 130951 w 419588"/>
              <a:gd name="connsiteY5" fmla="*/ 30734 h 267912"/>
              <a:gd name="connsiteX6" fmla="*/ 776 w 419588"/>
              <a:gd name="connsiteY6" fmla="*/ 5334 h 267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88" h="267912">
                <a:moveTo>
                  <a:pt x="776" y="5334"/>
                </a:moveTo>
                <a:cubicBezTo>
                  <a:pt x="9243" y="10097"/>
                  <a:pt x="120897" y="28088"/>
                  <a:pt x="181751" y="59309"/>
                </a:cubicBezTo>
                <a:cubicBezTo>
                  <a:pt x="242605" y="90530"/>
                  <a:pt x="348968" y="177313"/>
                  <a:pt x="365901" y="192659"/>
                </a:cubicBezTo>
                <a:cubicBezTo>
                  <a:pt x="382834" y="208005"/>
                  <a:pt x="274884" y="139213"/>
                  <a:pt x="283351" y="151384"/>
                </a:cubicBezTo>
                <a:cubicBezTo>
                  <a:pt x="291818" y="163555"/>
                  <a:pt x="442101" y="285792"/>
                  <a:pt x="416701" y="265684"/>
                </a:cubicBezTo>
                <a:cubicBezTo>
                  <a:pt x="391301" y="245576"/>
                  <a:pt x="207680" y="73067"/>
                  <a:pt x="130951" y="30734"/>
                </a:cubicBezTo>
                <a:cubicBezTo>
                  <a:pt x="54222" y="-11599"/>
                  <a:pt x="-7691" y="571"/>
                  <a:pt x="77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114C815E-67C0-2149-DF5F-923385787DBC}"/>
              </a:ext>
            </a:extLst>
          </p:cNvPr>
          <p:cNvSpPr/>
          <p:nvPr/>
        </p:nvSpPr>
        <p:spPr>
          <a:xfrm>
            <a:off x="7965085" y="2991129"/>
            <a:ext cx="350677" cy="34680"/>
          </a:xfrm>
          <a:custGeom>
            <a:avLst/>
            <a:gdLst>
              <a:gd name="connsiteX0" fmla="*/ 990 w 350677"/>
              <a:gd name="connsiteY0" fmla="*/ 34646 h 34680"/>
              <a:gd name="connsiteX1" fmla="*/ 140690 w 350677"/>
              <a:gd name="connsiteY1" fmla="*/ 9246 h 34680"/>
              <a:gd name="connsiteX2" fmla="*/ 347065 w 350677"/>
              <a:gd name="connsiteY2" fmla="*/ 15596 h 34680"/>
              <a:gd name="connsiteX3" fmla="*/ 267690 w 350677"/>
              <a:gd name="connsiteY3" fmla="*/ 2896 h 34680"/>
              <a:gd name="connsiteX4" fmla="*/ 210540 w 350677"/>
              <a:gd name="connsiteY4" fmla="*/ 2896 h 34680"/>
              <a:gd name="connsiteX5" fmla="*/ 990 w 350677"/>
              <a:gd name="connsiteY5" fmla="*/ 34646 h 3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677" h="34680">
                <a:moveTo>
                  <a:pt x="990" y="34646"/>
                </a:moveTo>
                <a:cubicBezTo>
                  <a:pt x="-10652" y="35704"/>
                  <a:pt x="83011" y="12421"/>
                  <a:pt x="140690" y="9246"/>
                </a:cubicBezTo>
                <a:cubicBezTo>
                  <a:pt x="198369" y="6071"/>
                  <a:pt x="325898" y="16654"/>
                  <a:pt x="347065" y="15596"/>
                </a:cubicBezTo>
                <a:cubicBezTo>
                  <a:pt x="368232" y="14538"/>
                  <a:pt x="290444" y="5013"/>
                  <a:pt x="267690" y="2896"/>
                </a:cubicBezTo>
                <a:cubicBezTo>
                  <a:pt x="244936" y="779"/>
                  <a:pt x="256578" y="-2396"/>
                  <a:pt x="210540" y="2896"/>
                </a:cubicBezTo>
                <a:cubicBezTo>
                  <a:pt x="164503" y="8188"/>
                  <a:pt x="12632" y="33588"/>
                  <a:pt x="990" y="3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67CA309C-5692-C32D-F216-DE08086E5828}"/>
              </a:ext>
            </a:extLst>
          </p:cNvPr>
          <p:cNvSpPr/>
          <p:nvPr/>
        </p:nvSpPr>
        <p:spPr>
          <a:xfrm>
            <a:off x="8364689" y="3047344"/>
            <a:ext cx="595161" cy="337212"/>
          </a:xfrm>
          <a:custGeom>
            <a:avLst/>
            <a:gdLst>
              <a:gd name="connsiteX0" fmla="*/ 1436 w 595161"/>
              <a:gd name="connsiteY0" fmla="*/ 656 h 337212"/>
              <a:gd name="connsiteX1" fmla="*/ 223686 w 595161"/>
              <a:gd name="connsiteY1" fmla="*/ 114956 h 337212"/>
              <a:gd name="connsiteX2" fmla="*/ 210986 w 595161"/>
              <a:gd name="connsiteY2" fmla="*/ 95906 h 337212"/>
              <a:gd name="connsiteX3" fmla="*/ 411011 w 595161"/>
              <a:gd name="connsiteY3" fmla="*/ 203856 h 337212"/>
              <a:gd name="connsiteX4" fmla="*/ 350686 w 595161"/>
              <a:gd name="connsiteY4" fmla="*/ 181631 h 337212"/>
              <a:gd name="connsiteX5" fmla="*/ 595161 w 595161"/>
              <a:gd name="connsiteY5" fmla="*/ 337206 h 337212"/>
              <a:gd name="connsiteX6" fmla="*/ 347511 w 595161"/>
              <a:gd name="connsiteY6" fmla="*/ 175281 h 337212"/>
              <a:gd name="connsiteX7" fmla="*/ 1436 w 595161"/>
              <a:gd name="connsiteY7" fmla="*/ 656 h 33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161" h="337212">
                <a:moveTo>
                  <a:pt x="1436" y="656"/>
                </a:moveTo>
                <a:cubicBezTo>
                  <a:pt x="-19202" y="-9398"/>
                  <a:pt x="188761" y="99081"/>
                  <a:pt x="223686" y="114956"/>
                </a:cubicBezTo>
                <a:cubicBezTo>
                  <a:pt x="258611" y="130831"/>
                  <a:pt x="179765" y="81089"/>
                  <a:pt x="210986" y="95906"/>
                </a:cubicBezTo>
                <a:cubicBezTo>
                  <a:pt x="242207" y="110723"/>
                  <a:pt x="387728" y="189569"/>
                  <a:pt x="411011" y="203856"/>
                </a:cubicBezTo>
                <a:cubicBezTo>
                  <a:pt x="434294" y="218143"/>
                  <a:pt x="319994" y="159406"/>
                  <a:pt x="350686" y="181631"/>
                </a:cubicBezTo>
                <a:cubicBezTo>
                  <a:pt x="381378" y="203856"/>
                  <a:pt x="595690" y="338264"/>
                  <a:pt x="595161" y="337206"/>
                </a:cubicBezTo>
                <a:cubicBezTo>
                  <a:pt x="594632" y="336148"/>
                  <a:pt x="443290" y="229785"/>
                  <a:pt x="347511" y="175281"/>
                </a:cubicBezTo>
                <a:cubicBezTo>
                  <a:pt x="251732" y="120777"/>
                  <a:pt x="22074" y="10710"/>
                  <a:pt x="1436" y="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974AE84-5726-5B28-9A58-C1D791188416}"/>
              </a:ext>
            </a:extLst>
          </p:cNvPr>
          <p:cNvSpPr/>
          <p:nvPr/>
        </p:nvSpPr>
        <p:spPr>
          <a:xfrm>
            <a:off x="8312134" y="3000353"/>
            <a:ext cx="593622" cy="317937"/>
          </a:xfrm>
          <a:custGeom>
            <a:avLst/>
            <a:gdLst>
              <a:gd name="connsiteX0" fmla="*/ 16 w 593622"/>
              <a:gd name="connsiteY0" fmla="*/ 22 h 317937"/>
              <a:gd name="connsiteX1" fmla="*/ 142891 w 593622"/>
              <a:gd name="connsiteY1" fmla="*/ 79397 h 317937"/>
              <a:gd name="connsiteX2" fmla="*/ 165116 w 593622"/>
              <a:gd name="connsiteY2" fmla="*/ 66697 h 317937"/>
              <a:gd name="connsiteX3" fmla="*/ 346091 w 593622"/>
              <a:gd name="connsiteY3" fmla="*/ 168297 h 317937"/>
              <a:gd name="connsiteX4" fmla="*/ 320691 w 593622"/>
              <a:gd name="connsiteY4" fmla="*/ 149247 h 317937"/>
              <a:gd name="connsiteX5" fmla="*/ 587391 w 593622"/>
              <a:gd name="connsiteY5" fmla="*/ 314347 h 317937"/>
              <a:gd name="connsiteX6" fmla="*/ 479441 w 593622"/>
              <a:gd name="connsiteY6" fmla="*/ 247672 h 317937"/>
              <a:gd name="connsiteX7" fmla="*/ 152416 w 593622"/>
              <a:gd name="connsiteY7" fmla="*/ 73047 h 317937"/>
              <a:gd name="connsiteX8" fmla="*/ 16 w 593622"/>
              <a:gd name="connsiteY8" fmla="*/ 22 h 31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622" h="317937">
                <a:moveTo>
                  <a:pt x="16" y="22"/>
                </a:moveTo>
                <a:cubicBezTo>
                  <a:pt x="-1572" y="1080"/>
                  <a:pt x="115374" y="68285"/>
                  <a:pt x="142891" y="79397"/>
                </a:cubicBezTo>
                <a:cubicBezTo>
                  <a:pt x="170408" y="90509"/>
                  <a:pt x="131249" y="51880"/>
                  <a:pt x="165116" y="66697"/>
                </a:cubicBezTo>
                <a:cubicBezTo>
                  <a:pt x="198983" y="81514"/>
                  <a:pt x="320162" y="154539"/>
                  <a:pt x="346091" y="168297"/>
                </a:cubicBezTo>
                <a:cubicBezTo>
                  <a:pt x="372020" y="182055"/>
                  <a:pt x="280474" y="124905"/>
                  <a:pt x="320691" y="149247"/>
                </a:cubicBezTo>
                <a:cubicBezTo>
                  <a:pt x="360908" y="173589"/>
                  <a:pt x="587391" y="314347"/>
                  <a:pt x="587391" y="314347"/>
                </a:cubicBezTo>
                <a:cubicBezTo>
                  <a:pt x="613849" y="330751"/>
                  <a:pt x="551937" y="287889"/>
                  <a:pt x="479441" y="247672"/>
                </a:cubicBezTo>
                <a:cubicBezTo>
                  <a:pt x="406945" y="207455"/>
                  <a:pt x="229674" y="110618"/>
                  <a:pt x="152416" y="73047"/>
                </a:cubicBezTo>
                <a:cubicBezTo>
                  <a:pt x="75158" y="35476"/>
                  <a:pt x="1604" y="-1036"/>
                  <a:pt x="16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D7B6A84-DC12-6513-8502-3576F64DAB01}"/>
              </a:ext>
            </a:extLst>
          </p:cNvPr>
          <p:cNvSpPr/>
          <p:nvPr/>
        </p:nvSpPr>
        <p:spPr>
          <a:xfrm>
            <a:off x="7883439" y="3012962"/>
            <a:ext cx="541935" cy="79496"/>
          </a:xfrm>
          <a:custGeom>
            <a:avLst/>
            <a:gdLst>
              <a:gd name="connsiteX0" fmla="*/ 86 w 541935"/>
              <a:gd name="connsiteY0" fmla="*/ 79488 h 79496"/>
              <a:gd name="connsiteX1" fmla="*/ 174711 w 541935"/>
              <a:gd name="connsiteY1" fmla="*/ 41388 h 79496"/>
              <a:gd name="connsiteX2" fmla="*/ 257261 w 541935"/>
              <a:gd name="connsiteY2" fmla="*/ 113 h 79496"/>
              <a:gd name="connsiteX3" fmla="*/ 219161 w 541935"/>
              <a:gd name="connsiteY3" fmla="*/ 28688 h 79496"/>
              <a:gd name="connsiteX4" fmla="*/ 368386 w 541935"/>
              <a:gd name="connsiteY4" fmla="*/ 15988 h 79496"/>
              <a:gd name="connsiteX5" fmla="*/ 381086 w 541935"/>
              <a:gd name="connsiteY5" fmla="*/ 31863 h 79496"/>
              <a:gd name="connsiteX6" fmla="*/ 539836 w 541935"/>
              <a:gd name="connsiteY6" fmla="*/ 38213 h 79496"/>
              <a:gd name="connsiteX7" fmla="*/ 457286 w 541935"/>
              <a:gd name="connsiteY7" fmla="*/ 35038 h 79496"/>
              <a:gd name="connsiteX8" fmla="*/ 250911 w 541935"/>
              <a:gd name="connsiteY8" fmla="*/ 6463 h 79496"/>
              <a:gd name="connsiteX9" fmla="*/ 152486 w 541935"/>
              <a:gd name="connsiteY9" fmla="*/ 44563 h 79496"/>
              <a:gd name="connsiteX10" fmla="*/ 86 w 541935"/>
              <a:gd name="connsiteY10" fmla="*/ 79488 h 7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935" h="79496">
                <a:moveTo>
                  <a:pt x="86" y="79488"/>
                </a:moveTo>
                <a:cubicBezTo>
                  <a:pt x="3790" y="78959"/>
                  <a:pt x="131849" y="54617"/>
                  <a:pt x="174711" y="41388"/>
                </a:cubicBezTo>
                <a:cubicBezTo>
                  <a:pt x="217573" y="28159"/>
                  <a:pt x="249853" y="2230"/>
                  <a:pt x="257261" y="113"/>
                </a:cubicBezTo>
                <a:cubicBezTo>
                  <a:pt x="264669" y="-2004"/>
                  <a:pt x="200640" y="26042"/>
                  <a:pt x="219161" y="28688"/>
                </a:cubicBezTo>
                <a:cubicBezTo>
                  <a:pt x="237682" y="31334"/>
                  <a:pt x="341399" y="15459"/>
                  <a:pt x="368386" y="15988"/>
                </a:cubicBezTo>
                <a:cubicBezTo>
                  <a:pt x="395373" y="16517"/>
                  <a:pt x="352511" y="28159"/>
                  <a:pt x="381086" y="31863"/>
                </a:cubicBezTo>
                <a:cubicBezTo>
                  <a:pt x="409661" y="35567"/>
                  <a:pt x="539836" y="38213"/>
                  <a:pt x="539836" y="38213"/>
                </a:cubicBezTo>
                <a:cubicBezTo>
                  <a:pt x="552536" y="38742"/>
                  <a:pt x="505440" y="40330"/>
                  <a:pt x="457286" y="35038"/>
                </a:cubicBezTo>
                <a:cubicBezTo>
                  <a:pt x="409132" y="29746"/>
                  <a:pt x="301711" y="4875"/>
                  <a:pt x="250911" y="6463"/>
                </a:cubicBezTo>
                <a:cubicBezTo>
                  <a:pt x="200111" y="8050"/>
                  <a:pt x="192703" y="34509"/>
                  <a:pt x="152486" y="44563"/>
                </a:cubicBezTo>
                <a:cubicBezTo>
                  <a:pt x="112269" y="54617"/>
                  <a:pt x="-3618" y="80017"/>
                  <a:pt x="86" y="79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3F9675E2-BA7D-78A9-3CDD-D7374282BF77}"/>
              </a:ext>
            </a:extLst>
          </p:cNvPr>
          <p:cNvSpPr/>
          <p:nvPr/>
        </p:nvSpPr>
        <p:spPr>
          <a:xfrm>
            <a:off x="8658009" y="3200142"/>
            <a:ext cx="476554" cy="397218"/>
          </a:xfrm>
          <a:custGeom>
            <a:avLst/>
            <a:gdLst>
              <a:gd name="connsiteX0" fmla="*/ 216 w 476554"/>
              <a:gd name="connsiteY0" fmla="*/ 258 h 397218"/>
              <a:gd name="connsiteX1" fmla="*/ 244691 w 476554"/>
              <a:gd name="connsiteY1" fmla="*/ 228858 h 397218"/>
              <a:gd name="connsiteX2" fmla="*/ 238341 w 476554"/>
              <a:gd name="connsiteY2" fmla="*/ 203458 h 397218"/>
              <a:gd name="connsiteX3" fmla="*/ 320891 w 476554"/>
              <a:gd name="connsiteY3" fmla="*/ 270133 h 397218"/>
              <a:gd name="connsiteX4" fmla="*/ 298666 w 476554"/>
              <a:gd name="connsiteY4" fmla="*/ 225683 h 397218"/>
              <a:gd name="connsiteX5" fmla="*/ 476466 w 476554"/>
              <a:gd name="connsiteY5" fmla="*/ 397133 h 397218"/>
              <a:gd name="connsiteX6" fmla="*/ 320891 w 476554"/>
              <a:gd name="connsiteY6" fmla="*/ 247908 h 397218"/>
              <a:gd name="connsiteX7" fmla="*/ 203416 w 476554"/>
              <a:gd name="connsiteY7" fmla="*/ 184408 h 397218"/>
              <a:gd name="connsiteX8" fmla="*/ 216 w 476554"/>
              <a:gd name="connsiteY8" fmla="*/ 258 h 39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554" h="397218">
                <a:moveTo>
                  <a:pt x="216" y="258"/>
                </a:moveTo>
                <a:cubicBezTo>
                  <a:pt x="7095" y="7666"/>
                  <a:pt x="205004" y="194991"/>
                  <a:pt x="244691" y="228858"/>
                </a:cubicBezTo>
                <a:cubicBezTo>
                  <a:pt x="284379" y="262725"/>
                  <a:pt x="225641" y="196579"/>
                  <a:pt x="238341" y="203458"/>
                </a:cubicBezTo>
                <a:cubicBezTo>
                  <a:pt x="251041" y="210337"/>
                  <a:pt x="310837" y="266429"/>
                  <a:pt x="320891" y="270133"/>
                </a:cubicBezTo>
                <a:cubicBezTo>
                  <a:pt x="330945" y="273837"/>
                  <a:pt x="272737" y="204516"/>
                  <a:pt x="298666" y="225683"/>
                </a:cubicBezTo>
                <a:cubicBezTo>
                  <a:pt x="324595" y="246850"/>
                  <a:pt x="472762" y="393429"/>
                  <a:pt x="476466" y="397133"/>
                </a:cubicBezTo>
                <a:cubicBezTo>
                  <a:pt x="480170" y="400837"/>
                  <a:pt x="366399" y="283362"/>
                  <a:pt x="320891" y="247908"/>
                </a:cubicBezTo>
                <a:cubicBezTo>
                  <a:pt x="275383" y="212454"/>
                  <a:pt x="254745" y="221979"/>
                  <a:pt x="203416" y="184408"/>
                </a:cubicBezTo>
                <a:cubicBezTo>
                  <a:pt x="152087" y="146837"/>
                  <a:pt x="-6663" y="-7150"/>
                  <a:pt x="216" y="2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CCF926C-58D7-EC5C-BD43-26DA5815B3F9}"/>
              </a:ext>
            </a:extLst>
          </p:cNvPr>
          <p:cNvSpPr/>
          <p:nvPr/>
        </p:nvSpPr>
        <p:spPr>
          <a:xfrm>
            <a:off x="8965584" y="3378154"/>
            <a:ext cx="620879" cy="690716"/>
          </a:xfrm>
          <a:custGeom>
            <a:avLst/>
            <a:gdLst>
              <a:gd name="connsiteX0" fmla="*/ 616 w 620879"/>
              <a:gd name="connsiteY0" fmla="*/ 46 h 690716"/>
              <a:gd name="connsiteX1" fmla="*/ 191116 w 620879"/>
              <a:gd name="connsiteY1" fmla="*/ 196896 h 690716"/>
              <a:gd name="connsiteX2" fmla="*/ 168891 w 620879"/>
              <a:gd name="connsiteY2" fmla="*/ 181021 h 690716"/>
              <a:gd name="connsiteX3" fmla="*/ 324466 w 620879"/>
              <a:gd name="connsiteY3" fmla="*/ 368346 h 690716"/>
              <a:gd name="connsiteX4" fmla="*/ 302241 w 620879"/>
              <a:gd name="connsiteY4" fmla="*/ 349296 h 690716"/>
              <a:gd name="connsiteX5" fmla="*/ 489566 w 620879"/>
              <a:gd name="connsiteY5" fmla="*/ 552496 h 690716"/>
              <a:gd name="connsiteX6" fmla="*/ 467341 w 620879"/>
              <a:gd name="connsiteY6" fmla="*/ 530271 h 690716"/>
              <a:gd name="connsiteX7" fmla="*/ 619741 w 620879"/>
              <a:gd name="connsiteY7" fmla="*/ 689021 h 690716"/>
              <a:gd name="connsiteX8" fmla="*/ 524491 w 620879"/>
              <a:gd name="connsiteY8" fmla="*/ 596946 h 690716"/>
              <a:gd name="connsiteX9" fmla="*/ 302241 w 620879"/>
              <a:gd name="connsiteY9" fmla="*/ 339771 h 690716"/>
              <a:gd name="connsiteX10" fmla="*/ 362566 w 620879"/>
              <a:gd name="connsiteY10" fmla="*/ 435021 h 690716"/>
              <a:gd name="connsiteX11" fmla="*/ 194291 w 620879"/>
              <a:gd name="connsiteY11" fmla="*/ 250871 h 690716"/>
              <a:gd name="connsiteX12" fmla="*/ 79991 w 620879"/>
              <a:gd name="connsiteY12" fmla="*/ 142921 h 690716"/>
              <a:gd name="connsiteX13" fmla="*/ 127616 w 620879"/>
              <a:gd name="connsiteY13" fmla="*/ 177846 h 690716"/>
              <a:gd name="connsiteX14" fmla="*/ 616 w 620879"/>
              <a:gd name="connsiteY14" fmla="*/ 46 h 6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0879" h="690716">
                <a:moveTo>
                  <a:pt x="616" y="46"/>
                </a:moveTo>
                <a:cubicBezTo>
                  <a:pt x="11199" y="3221"/>
                  <a:pt x="163070" y="166734"/>
                  <a:pt x="191116" y="196896"/>
                </a:cubicBezTo>
                <a:cubicBezTo>
                  <a:pt x="219162" y="227058"/>
                  <a:pt x="146666" y="152446"/>
                  <a:pt x="168891" y="181021"/>
                </a:cubicBezTo>
                <a:cubicBezTo>
                  <a:pt x="191116" y="209596"/>
                  <a:pt x="302241" y="340300"/>
                  <a:pt x="324466" y="368346"/>
                </a:cubicBezTo>
                <a:cubicBezTo>
                  <a:pt x="346691" y="396392"/>
                  <a:pt x="274724" y="318604"/>
                  <a:pt x="302241" y="349296"/>
                </a:cubicBezTo>
                <a:cubicBezTo>
                  <a:pt x="329758" y="379988"/>
                  <a:pt x="462049" y="522334"/>
                  <a:pt x="489566" y="552496"/>
                </a:cubicBezTo>
                <a:cubicBezTo>
                  <a:pt x="517083" y="582658"/>
                  <a:pt x="467341" y="530271"/>
                  <a:pt x="467341" y="530271"/>
                </a:cubicBezTo>
                <a:lnTo>
                  <a:pt x="619741" y="689021"/>
                </a:lnTo>
                <a:cubicBezTo>
                  <a:pt x="629266" y="700134"/>
                  <a:pt x="577408" y="655154"/>
                  <a:pt x="524491" y="596946"/>
                </a:cubicBezTo>
                <a:cubicBezTo>
                  <a:pt x="471574" y="538738"/>
                  <a:pt x="329228" y="366758"/>
                  <a:pt x="302241" y="339771"/>
                </a:cubicBezTo>
                <a:cubicBezTo>
                  <a:pt x="275254" y="312784"/>
                  <a:pt x="380558" y="449838"/>
                  <a:pt x="362566" y="435021"/>
                </a:cubicBezTo>
                <a:cubicBezTo>
                  <a:pt x="344574" y="420204"/>
                  <a:pt x="241387" y="299554"/>
                  <a:pt x="194291" y="250871"/>
                </a:cubicBezTo>
                <a:cubicBezTo>
                  <a:pt x="147195" y="202188"/>
                  <a:pt x="91104" y="155092"/>
                  <a:pt x="79991" y="142921"/>
                </a:cubicBezTo>
                <a:cubicBezTo>
                  <a:pt x="68878" y="130750"/>
                  <a:pt x="136083" y="198484"/>
                  <a:pt x="127616" y="177846"/>
                </a:cubicBezTo>
                <a:cubicBezTo>
                  <a:pt x="119149" y="157208"/>
                  <a:pt x="-9967" y="-3129"/>
                  <a:pt x="616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E2DFF804-B652-15D6-F758-BA1C3450BE7F}"/>
              </a:ext>
            </a:extLst>
          </p:cNvPr>
          <p:cNvSpPr/>
          <p:nvPr/>
        </p:nvSpPr>
        <p:spPr>
          <a:xfrm>
            <a:off x="8006964" y="3109226"/>
            <a:ext cx="792563" cy="335291"/>
          </a:xfrm>
          <a:custGeom>
            <a:avLst/>
            <a:gdLst>
              <a:gd name="connsiteX0" fmla="*/ 386 w 792563"/>
              <a:gd name="connsiteY0" fmla="*/ 40374 h 335291"/>
              <a:gd name="connsiteX1" fmla="*/ 197236 w 792563"/>
              <a:gd name="connsiteY1" fmla="*/ 18149 h 335291"/>
              <a:gd name="connsiteX2" fmla="*/ 333761 w 792563"/>
              <a:gd name="connsiteY2" fmla="*/ 53074 h 335291"/>
              <a:gd name="connsiteX3" fmla="*/ 308361 w 792563"/>
              <a:gd name="connsiteY3" fmla="*/ 30849 h 335291"/>
              <a:gd name="connsiteX4" fmla="*/ 448061 w 792563"/>
              <a:gd name="connsiteY4" fmla="*/ 119749 h 335291"/>
              <a:gd name="connsiteX5" fmla="*/ 787786 w 792563"/>
              <a:gd name="connsiteY5" fmla="*/ 332474 h 335291"/>
              <a:gd name="connsiteX6" fmla="*/ 625861 w 792563"/>
              <a:gd name="connsiteY6" fmla="*/ 230874 h 335291"/>
              <a:gd name="connsiteX7" fmla="*/ 327411 w 792563"/>
              <a:gd name="connsiteY7" fmla="*/ 75299 h 335291"/>
              <a:gd name="connsiteX8" fmla="*/ 375036 w 792563"/>
              <a:gd name="connsiteY8" fmla="*/ 107049 h 335291"/>
              <a:gd name="connsiteX9" fmla="*/ 251211 w 792563"/>
              <a:gd name="connsiteY9" fmla="*/ 2274 h 335291"/>
              <a:gd name="connsiteX10" fmla="*/ 386 w 792563"/>
              <a:gd name="connsiteY10" fmla="*/ 40374 h 33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2563" h="335291">
                <a:moveTo>
                  <a:pt x="386" y="40374"/>
                </a:moveTo>
                <a:cubicBezTo>
                  <a:pt x="-8610" y="43020"/>
                  <a:pt x="141674" y="16032"/>
                  <a:pt x="197236" y="18149"/>
                </a:cubicBezTo>
                <a:cubicBezTo>
                  <a:pt x="252798" y="20266"/>
                  <a:pt x="315240" y="50957"/>
                  <a:pt x="333761" y="53074"/>
                </a:cubicBezTo>
                <a:cubicBezTo>
                  <a:pt x="352282" y="55191"/>
                  <a:pt x="289311" y="19737"/>
                  <a:pt x="308361" y="30849"/>
                </a:cubicBezTo>
                <a:cubicBezTo>
                  <a:pt x="327411" y="41961"/>
                  <a:pt x="448061" y="119749"/>
                  <a:pt x="448061" y="119749"/>
                </a:cubicBezTo>
                <a:lnTo>
                  <a:pt x="787786" y="332474"/>
                </a:lnTo>
                <a:cubicBezTo>
                  <a:pt x="817419" y="350995"/>
                  <a:pt x="702590" y="273737"/>
                  <a:pt x="625861" y="230874"/>
                </a:cubicBezTo>
                <a:cubicBezTo>
                  <a:pt x="549132" y="188011"/>
                  <a:pt x="369215" y="95937"/>
                  <a:pt x="327411" y="75299"/>
                </a:cubicBezTo>
                <a:cubicBezTo>
                  <a:pt x="285607" y="54662"/>
                  <a:pt x="387736" y="119220"/>
                  <a:pt x="375036" y="107049"/>
                </a:cubicBezTo>
                <a:cubicBezTo>
                  <a:pt x="362336" y="94878"/>
                  <a:pt x="309419" y="15503"/>
                  <a:pt x="251211" y="2274"/>
                </a:cubicBezTo>
                <a:cubicBezTo>
                  <a:pt x="193003" y="-10955"/>
                  <a:pt x="9382" y="37728"/>
                  <a:pt x="386" y="40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CF261B8-1138-B38A-1EB2-8D4A1D6EE735}"/>
              </a:ext>
            </a:extLst>
          </p:cNvPr>
          <p:cNvSpPr/>
          <p:nvPr/>
        </p:nvSpPr>
        <p:spPr>
          <a:xfrm>
            <a:off x="8781977" y="3478172"/>
            <a:ext cx="742576" cy="709777"/>
          </a:xfrm>
          <a:custGeom>
            <a:avLst/>
            <a:gdLst>
              <a:gd name="connsiteX0" fmla="*/ 3248 w 742576"/>
              <a:gd name="connsiteY0" fmla="*/ 14328 h 709777"/>
              <a:gd name="connsiteX1" fmla="*/ 222323 w 742576"/>
              <a:gd name="connsiteY1" fmla="*/ 192128 h 709777"/>
              <a:gd name="connsiteX2" fmla="*/ 161998 w 742576"/>
              <a:gd name="connsiteY2" fmla="*/ 188953 h 709777"/>
              <a:gd name="connsiteX3" fmla="*/ 365198 w 742576"/>
              <a:gd name="connsiteY3" fmla="*/ 373103 h 709777"/>
              <a:gd name="connsiteX4" fmla="*/ 381073 w 742576"/>
              <a:gd name="connsiteY4" fmla="*/ 363578 h 709777"/>
              <a:gd name="connsiteX5" fmla="*/ 739848 w 742576"/>
              <a:gd name="connsiteY5" fmla="*/ 706478 h 709777"/>
              <a:gd name="connsiteX6" fmla="*/ 523948 w 742576"/>
              <a:gd name="connsiteY6" fmla="*/ 509628 h 709777"/>
              <a:gd name="connsiteX7" fmla="*/ 123898 w 742576"/>
              <a:gd name="connsiteY7" fmla="*/ 68303 h 709777"/>
              <a:gd name="connsiteX8" fmla="*/ 3248 w 742576"/>
              <a:gd name="connsiteY8" fmla="*/ 14328 h 70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576" h="709777">
                <a:moveTo>
                  <a:pt x="3248" y="14328"/>
                </a:moveTo>
                <a:cubicBezTo>
                  <a:pt x="19652" y="34965"/>
                  <a:pt x="195865" y="163024"/>
                  <a:pt x="222323" y="192128"/>
                </a:cubicBezTo>
                <a:cubicBezTo>
                  <a:pt x="248781" y="221232"/>
                  <a:pt x="138186" y="158791"/>
                  <a:pt x="161998" y="188953"/>
                </a:cubicBezTo>
                <a:cubicBezTo>
                  <a:pt x="185810" y="219115"/>
                  <a:pt x="328686" y="343999"/>
                  <a:pt x="365198" y="373103"/>
                </a:cubicBezTo>
                <a:cubicBezTo>
                  <a:pt x="401710" y="402207"/>
                  <a:pt x="318631" y="308015"/>
                  <a:pt x="381073" y="363578"/>
                </a:cubicBezTo>
                <a:cubicBezTo>
                  <a:pt x="443515" y="419141"/>
                  <a:pt x="716036" y="682136"/>
                  <a:pt x="739848" y="706478"/>
                </a:cubicBezTo>
                <a:cubicBezTo>
                  <a:pt x="763661" y="730820"/>
                  <a:pt x="626606" y="615990"/>
                  <a:pt x="523948" y="509628"/>
                </a:cubicBezTo>
                <a:cubicBezTo>
                  <a:pt x="421290" y="403266"/>
                  <a:pt x="214385" y="152970"/>
                  <a:pt x="123898" y="68303"/>
                </a:cubicBezTo>
                <a:cubicBezTo>
                  <a:pt x="33411" y="-16364"/>
                  <a:pt x="-13156" y="-6309"/>
                  <a:pt x="3248" y="14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78999FC-940C-E711-F05E-414CEE1BD4C3}"/>
              </a:ext>
            </a:extLst>
          </p:cNvPr>
          <p:cNvSpPr/>
          <p:nvPr/>
        </p:nvSpPr>
        <p:spPr>
          <a:xfrm>
            <a:off x="9338950" y="3784357"/>
            <a:ext cx="1396611" cy="670143"/>
          </a:xfrm>
          <a:custGeom>
            <a:avLst/>
            <a:gdLst>
              <a:gd name="connsiteX0" fmla="*/ 5075 w 1396611"/>
              <a:gd name="connsiteY0" fmla="*/ 3418 h 670143"/>
              <a:gd name="connsiteX1" fmla="*/ 274950 w 1396611"/>
              <a:gd name="connsiteY1" fmla="*/ 241543 h 670143"/>
              <a:gd name="connsiteX2" fmla="*/ 236850 w 1396611"/>
              <a:gd name="connsiteY2" fmla="*/ 222493 h 670143"/>
              <a:gd name="connsiteX3" fmla="*/ 322575 w 1396611"/>
              <a:gd name="connsiteY3" fmla="*/ 330443 h 670143"/>
              <a:gd name="connsiteX4" fmla="*/ 341625 w 1396611"/>
              <a:gd name="connsiteY4" fmla="*/ 314568 h 670143"/>
              <a:gd name="connsiteX5" fmla="*/ 630550 w 1396611"/>
              <a:gd name="connsiteY5" fmla="*/ 498718 h 670143"/>
              <a:gd name="connsiteX6" fmla="*/ 576575 w 1396611"/>
              <a:gd name="connsiteY6" fmla="*/ 460618 h 670143"/>
              <a:gd name="connsiteX7" fmla="*/ 846450 w 1396611"/>
              <a:gd name="connsiteY7" fmla="*/ 562218 h 670143"/>
              <a:gd name="connsiteX8" fmla="*/ 976625 w 1396611"/>
              <a:gd name="connsiteY8" fmla="*/ 632068 h 670143"/>
              <a:gd name="connsiteX9" fmla="*/ 697225 w 1396611"/>
              <a:gd name="connsiteY9" fmla="*/ 530468 h 670143"/>
              <a:gd name="connsiteX10" fmla="*/ 1132200 w 1396611"/>
              <a:gd name="connsiteY10" fmla="*/ 666993 h 670143"/>
              <a:gd name="connsiteX11" fmla="*/ 1395725 w 1396611"/>
              <a:gd name="connsiteY11" fmla="*/ 628893 h 670143"/>
              <a:gd name="connsiteX12" fmla="*/ 1046475 w 1396611"/>
              <a:gd name="connsiteY12" fmla="*/ 657468 h 670143"/>
              <a:gd name="connsiteX13" fmla="*/ 1043300 w 1396611"/>
              <a:gd name="connsiteY13" fmla="*/ 644768 h 670143"/>
              <a:gd name="connsiteX14" fmla="*/ 570225 w 1396611"/>
              <a:gd name="connsiteY14" fmla="*/ 476493 h 670143"/>
              <a:gd name="connsiteX15" fmla="*/ 157475 w 1396611"/>
              <a:gd name="connsiteY15" fmla="*/ 187568 h 670143"/>
              <a:gd name="connsiteX16" fmla="*/ 224150 w 1396611"/>
              <a:gd name="connsiteY16" fmla="*/ 241543 h 670143"/>
              <a:gd name="connsiteX17" fmla="*/ 106675 w 1396611"/>
              <a:gd name="connsiteY17" fmla="*/ 108193 h 670143"/>
              <a:gd name="connsiteX18" fmla="*/ 5075 w 1396611"/>
              <a:gd name="connsiteY18" fmla="*/ 3418 h 670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96611" h="670143">
                <a:moveTo>
                  <a:pt x="5075" y="3418"/>
                </a:moveTo>
                <a:cubicBezTo>
                  <a:pt x="33121" y="25643"/>
                  <a:pt x="236321" y="205031"/>
                  <a:pt x="274950" y="241543"/>
                </a:cubicBezTo>
                <a:cubicBezTo>
                  <a:pt x="313579" y="278055"/>
                  <a:pt x="228913" y="207676"/>
                  <a:pt x="236850" y="222493"/>
                </a:cubicBezTo>
                <a:cubicBezTo>
                  <a:pt x="244788" y="237310"/>
                  <a:pt x="305113" y="315097"/>
                  <a:pt x="322575" y="330443"/>
                </a:cubicBezTo>
                <a:cubicBezTo>
                  <a:pt x="340037" y="345789"/>
                  <a:pt x="290296" y="286522"/>
                  <a:pt x="341625" y="314568"/>
                </a:cubicBezTo>
                <a:cubicBezTo>
                  <a:pt x="392954" y="342614"/>
                  <a:pt x="591392" y="474376"/>
                  <a:pt x="630550" y="498718"/>
                </a:cubicBezTo>
                <a:cubicBezTo>
                  <a:pt x="669708" y="523060"/>
                  <a:pt x="540592" y="450035"/>
                  <a:pt x="576575" y="460618"/>
                </a:cubicBezTo>
                <a:cubicBezTo>
                  <a:pt x="612558" y="471201"/>
                  <a:pt x="779775" y="533643"/>
                  <a:pt x="846450" y="562218"/>
                </a:cubicBezTo>
                <a:cubicBezTo>
                  <a:pt x="913125" y="590793"/>
                  <a:pt x="1001496" y="637360"/>
                  <a:pt x="976625" y="632068"/>
                </a:cubicBezTo>
                <a:cubicBezTo>
                  <a:pt x="951754" y="626776"/>
                  <a:pt x="671296" y="524647"/>
                  <a:pt x="697225" y="530468"/>
                </a:cubicBezTo>
                <a:cubicBezTo>
                  <a:pt x="723154" y="536289"/>
                  <a:pt x="1015783" y="650589"/>
                  <a:pt x="1132200" y="666993"/>
                </a:cubicBezTo>
                <a:cubicBezTo>
                  <a:pt x="1248617" y="683397"/>
                  <a:pt x="1410012" y="630480"/>
                  <a:pt x="1395725" y="628893"/>
                </a:cubicBezTo>
                <a:cubicBezTo>
                  <a:pt x="1381438" y="627306"/>
                  <a:pt x="1105212" y="654822"/>
                  <a:pt x="1046475" y="657468"/>
                </a:cubicBezTo>
                <a:cubicBezTo>
                  <a:pt x="987738" y="660114"/>
                  <a:pt x="1122675" y="674931"/>
                  <a:pt x="1043300" y="644768"/>
                </a:cubicBezTo>
                <a:cubicBezTo>
                  <a:pt x="963925" y="614606"/>
                  <a:pt x="717862" y="552693"/>
                  <a:pt x="570225" y="476493"/>
                </a:cubicBezTo>
                <a:cubicBezTo>
                  <a:pt x="422588" y="400293"/>
                  <a:pt x="215154" y="226726"/>
                  <a:pt x="157475" y="187568"/>
                </a:cubicBezTo>
                <a:cubicBezTo>
                  <a:pt x="99796" y="148410"/>
                  <a:pt x="232617" y="254772"/>
                  <a:pt x="224150" y="241543"/>
                </a:cubicBezTo>
                <a:cubicBezTo>
                  <a:pt x="215683" y="228314"/>
                  <a:pt x="140542" y="143118"/>
                  <a:pt x="106675" y="108193"/>
                </a:cubicBezTo>
                <a:cubicBezTo>
                  <a:pt x="72808" y="73268"/>
                  <a:pt x="-22971" y="-18807"/>
                  <a:pt x="5075" y="3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3E3C40E-F9AF-97C7-5FB9-63F08860DD2C}"/>
              </a:ext>
            </a:extLst>
          </p:cNvPr>
          <p:cNvSpPr/>
          <p:nvPr/>
        </p:nvSpPr>
        <p:spPr>
          <a:xfrm>
            <a:off x="9445262" y="4127466"/>
            <a:ext cx="844913" cy="447709"/>
          </a:xfrm>
          <a:custGeom>
            <a:avLst/>
            <a:gdLst>
              <a:gd name="connsiteX0" fmla="*/ 363 w 844913"/>
              <a:gd name="connsiteY0" fmla="*/ 34 h 447709"/>
              <a:gd name="connsiteX1" fmla="*/ 286113 w 844913"/>
              <a:gd name="connsiteY1" fmla="*/ 146084 h 447709"/>
              <a:gd name="connsiteX2" fmla="*/ 273413 w 844913"/>
              <a:gd name="connsiteY2" fmla="*/ 146084 h 447709"/>
              <a:gd name="connsiteX3" fmla="*/ 422638 w 844913"/>
              <a:gd name="connsiteY3" fmla="*/ 292134 h 447709"/>
              <a:gd name="connsiteX4" fmla="*/ 409938 w 844913"/>
              <a:gd name="connsiteY4" fmla="*/ 273084 h 447709"/>
              <a:gd name="connsiteX5" fmla="*/ 829038 w 844913"/>
              <a:gd name="connsiteY5" fmla="*/ 435009 h 447709"/>
              <a:gd name="connsiteX6" fmla="*/ 736963 w 844913"/>
              <a:gd name="connsiteY6" fmla="*/ 387384 h 447709"/>
              <a:gd name="connsiteX7" fmla="*/ 844913 w 844913"/>
              <a:gd name="connsiteY7" fmla="*/ 447709 h 447709"/>
              <a:gd name="connsiteX8" fmla="*/ 470263 w 844913"/>
              <a:gd name="connsiteY8" fmla="*/ 241334 h 447709"/>
              <a:gd name="connsiteX9" fmla="*/ 232138 w 844913"/>
              <a:gd name="connsiteY9" fmla="*/ 133384 h 447709"/>
              <a:gd name="connsiteX10" fmla="*/ 363 w 844913"/>
              <a:gd name="connsiteY10" fmla="*/ 34 h 44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4913" h="447709">
                <a:moveTo>
                  <a:pt x="363" y="34"/>
                </a:moveTo>
                <a:cubicBezTo>
                  <a:pt x="9359" y="2151"/>
                  <a:pt x="240605" y="121742"/>
                  <a:pt x="286113" y="146084"/>
                </a:cubicBezTo>
                <a:cubicBezTo>
                  <a:pt x="331621" y="170426"/>
                  <a:pt x="250659" y="121742"/>
                  <a:pt x="273413" y="146084"/>
                </a:cubicBezTo>
                <a:cubicBezTo>
                  <a:pt x="296167" y="170426"/>
                  <a:pt x="399884" y="270967"/>
                  <a:pt x="422638" y="292134"/>
                </a:cubicBezTo>
                <a:cubicBezTo>
                  <a:pt x="445392" y="313301"/>
                  <a:pt x="342205" y="249271"/>
                  <a:pt x="409938" y="273084"/>
                </a:cubicBezTo>
                <a:cubicBezTo>
                  <a:pt x="477671" y="296897"/>
                  <a:pt x="774534" y="415959"/>
                  <a:pt x="829038" y="435009"/>
                </a:cubicBezTo>
                <a:cubicBezTo>
                  <a:pt x="883542" y="454059"/>
                  <a:pt x="734317" y="385267"/>
                  <a:pt x="736963" y="387384"/>
                </a:cubicBezTo>
                <a:cubicBezTo>
                  <a:pt x="739609" y="389501"/>
                  <a:pt x="844913" y="447709"/>
                  <a:pt x="844913" y="447709"/>
                </a:cubicBezTo>
                <a:cubicBezTo>
                  <a:pt x="800463" y="423367"/>
                  <a:pt x="572392" y="293721"/>
                  <a:pt x="470263" y="241334"/>
                </a:cubicBezTo>
                <a:cubicBezTo>
                  <a:pt x="368134" y="188947"/>
                  <a:pt x="312571" y="172013"/>
                  <a:pt x="232138" y="133384"/>
                </a:cubicBezTo>
                <a:cubicBezTo>
                  <a:pt x="151705" y="94755"/>
                  <a:pt x="-8633" y="-2083"/>
                  <a:pt x="363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FF1E70F2-2653-28E9-D7ED-4EB3224178D2}"/>
              </a:ext>
            </a:extLst>
          </p:cNvPr>
          <p:cNvSpPr/>
          <p:nvPr/>
        </p:nvSpPr>
        <p:spPr>
          <a:xfrm>
            <a:off x="11486586" y="3107968"/>
            <a:ext cx="413917" cy="853180"/>
          </a:xfrm>
          <a:custGeom>
            <a:avLst/>
            <a:gdLst>
              <a:gd name="connsiteX0" fmla="*/ 413314 w 413917"/>
              <a:gd name="connsiteY0" fmla="*/ 357 h 853180"/>
              <a:gd name="connsiteX1" fmla="*/ 235514 w 413917"/>
              <a:gd name="connsiteY1" fmla="*/ 206732 h 853180"/>
              <a:gd name="connsiteX2" fmla="*/ 152964 w 413917"/>
              <a:gd name="connsiteY2" fmla="*/ 425807 h 853180"/>
              <a:gd name="connsiteX3" fmla="*/ 181539 w 413917"/>
              <a:gd name="connsiteY3" fmla="*/ 359132 h 853180"/>
              <a:gd name="connsiteX4" fmla="*/ 73589 w 413917"/>
              <a:gd name="connsiteY4" fmla="*/ 594082 h 853180"/>
              <a:gd name="connsiteX5" fmla="*/ 98989 w 413917"/>
              <a:gd name="connsiteY5" fmla="*/ 552807 h 853180"/>
              <a:gd name="connsiteX6" fmla="*/ 41839 w 413917"/>
              <a:gd name="connsiteY6" fmla="*/ 740132 h 853180"/>
              <a:gd name="connsiteX7" fmla="*/ 564 w 413917"/>
              <a:gd name="connsiteY7" fmla="*/ 851257 h 853180"/>
              <a:gd name="connsiteX8" fmla="*/ 25964 w 413917"/>
              <a:gd name="connsiteY8" fmla="*/ 781407 h 853180"/>
              <a:gd name="connsiteX9" fmla="*/ 130739 w 413917"/>
              <a:gd name="connsiteY9" fmla="*/ 444857 h 853180"/>
              <a:gd name="connsiteX10" fmla="*/ 213289 w 413917"/>
              <a:gd name="connsiteY10" fmla="*/ 301982 h 853180"/>
              <a:gd name="connsiteX11" fmla="*/ 292664 w 413917"/>
              <a:gd name="connsiteY11" fmla="*/ 197207 h 853180"/>
              <a:gd name="connsiteX12" fmla="*/ 213289 w 413917"/>
              <a:gd name="connsiteY12" fmla="*/ 298807 h 853180"/>
              <a:gd name="connsiteX13" fmla="*/ 289489 w 413917"/>
              <a:gd name="connsiteY13" fmla="*/ 111482 h 853180"/>
              <a:gd name="connsiteX14" fmla="*/ 168839 w 413917"/>
              <a:gd name="connsiteY14" fmla="*/ 257532 h 853180"/>
              <a:gd name="connsiteX15" fmla="*/ 413314 w 413917"/>
              <a:gd name="connsiteY15" fmla="*/ 357 h 8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3917" h="853180">
                <a:moveTo>
                  <a:pt x="413314" y="357"/>
                </a:moveTo>
                <a:cubicBezTo>
                  <a:pt x="424426" y="-8110"/>
                  <a:pt x="278906" y="135824"/>
                  <a:pt x="235514" y="206732"/>
                </a:cubicBezTo>
                <a:cubicBezTo>
                  <a:pt x="192122" y="277640"/>
                  <a:pt x="161960" y="400407"/>
                  <a:pt x="152964" y="425807"/>
                </a:cubicBezTo>
                <a:cubicBezTo>
                  <a:pt x="143968" y="451207"/>
                  <a:pt x="194768" y="331086"/>
                  <a:pt x="181539" y="359132"/>
                </a:cubicBezTo>
                <a:cubicBezTo>
                  <a:pt x="168310" y="387178"/>
                  <a:pt x="87347" y="561803"/>
                  <a:pt x="73589" y="594082"/>
                </a:cubicBezTo>
                <a:cubicBezTo>
                  <a:pt x="59831" y="626361"/>
                  <a:pt x="104281" y="528465"/>
                  <a:pt x="98989" y="552807"/>
                </a:cubicBezTo>
                <a:cubicBezTo>
                  <a:pt x="93697" y="577149"/>
                  <a:pt x="58243" y="690390"/>
                  <a:pt x="41839" y="740132"/>
                </a:cubicBezTo>
                <a:cubicBezTo>
                  <a:pt x="25435" y="789874"/>
                  <a:pt x="3210" y="844378"/>
                  <a:pt x="564" y="851257"/>
                </a:cubicBezTo>
                <a:cubicBezTo>
                  <a:pt x="-2082" y="858136"/>
                  <a:pt x="4268" y="849140"/>
                  <a:pt x="25964" y="781407"/>
                </a:cubicBezTo>
                <a:cubicBezTo>
                  <a:pt x="47660" y="713674"/>
                  <a:pt x="99518" y="524761"/>
                  <a:pt x="130739" y="444857"/>
                </a:cubicBezTo>
                <a:cubicBezTo>
                  <a:pt x="161960" y="364953"/>
                  <a:pt x="186302" y="343257"/>
                  <a:pt x="213289" y="301982"/>
                </a:cubicBezTo>
                <a:cubicBezTo>
                  <a:pt x="240276" y="260707"/>
                  <a:pt x="292664" y="197736"/>
                  <a:pt x="292664" y="197207"/>
                </a:cubicBezTo>
                <a:cubicBezTo>
                  <a:pt x="292664" y="196678"/>
                  <a:pt x="213818" y="313095"/>
                  <a:pt x="213289" y="298807"/>
                </a:cubicBezTo>
                <a:cubicBezTo>
                  <a:pt x="212760" y="284520"/>
                  <a:pt x="296897" y="118361"/>
                  <a:pt x="289489" y="111482"/>
                </a:cubicBezTo>
                <a:cubicBezTo>
                  <a:pt x="282081" y="104603"/>
                  <a:pt x="150318" y="272349"/>
                  <a:pt x="168839" y="257532"/>
                </a:cubicBezTo>
                <a:cubicBezTo>
                  <a:pt x="187360" y="242715"/>
                  <a:pt x="402202" y="8824"/>
                  <a:pt x="413314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CD92506-9497-6857-6FF9-A683EF4197F6}"/>
              </a:ext>
            </a:extLst>
          </p:cNvPr>
          <p:cNvSpPr/>
          <p:nvPr/>
        </p:nvSpPr>
        <p:spPr>
          <a:xfrm>
            <a:off x="10296524" y="3787273"/>
            <a:ext cx="1206960" cy="645868"/>
          </a:xfrm>
          <a:custGeom>
            <a:avLst/>
            <a:gdLst>
              <a:gd name="connsiteX0" fmla="*/ 1 w 1206960"/>
              <a:gd name="connsiteY0" fmla="*/ 594227 h 645868"/>
              <a:gd name="connsiteX1" fmla="*/ 231776 w 1206960"/>
              <a:gd name="connsiteY1" fmla="*/ 625977 h 645868"/>
              <a:gd name="connsiteX2" fmla="*/ 536576 w 1206960"/>
              <a:gd name="connsiteY2" fmla="*/ 581527 h 645868"/>
              <a:gd name="connsiteX3" fmla="*/ 457201 w 1206960"/>
              <a:gd name="connsiteY3" fmla="*/ 600577 h 645868"/>
              <a:gd name="connsiteX4" fmla="*/ 825501 w 1206960"/>
              <a:gd name="connsiteY4" fmla="*/ 473577 h 645868"/>
              <a:gd name="connsiteX5" fmla="*/ 736601 w 1206960"/>
              <a:gd name="connsiteY5" fmla="*/ 505327 h 645868"/>
              <a:gd name="connsiteX6" fmla="*/ 1035051 w 1206960"/>
              <a:gd name="connsiteY6" fmla="*/ 324352 h 645868"/>
              <a:gd name="connsiteX7" fmla="*/ 974726 w 1206960"/>
              <a:gd name="connsiteY7" fmla="*/ 368802 h 645868"/>
              <a:gd name="connsiteX8" fmla="*/ 1085851 w 1206960"/>
              <a:gd name="connsiteY8" fmla="*/ 267202 h 645868"/>
              <a:gd name="connsiteX9" fmla="*/ 1181101 w 1206960"/>
              <a:gd name="connsiteY9" fmla="*/ 191002 h 645868"/>
              <a:gd name="connsiteX10" fmla="*/ 1206501 w 1206960"/>
              <a:gd name="connsiteY10" fmla="*/ 502 h 645868"/>
              <a:gd name="connsiteX11" fmla="*/ 1196976 w 1206960"/>
              <a:gd name="connsiteY11" fmla="*/ 137027 h 645868"/>
              <a:gd name="connsiteX12" fmla="*/ 1190626 w 1206960"/>
              <a:gd name="connsiteY12" fmla="*/ 187827 h 645868"/>
              <a:gd name="connsiteX13" fmla="*/ 1063626 w 1206960"/>
              <a:gd name="connsiteY13" fmla="*/ 295777 h 645868"/>
              <a:gd name="connsiteX14" fmla="*/ 850901 w 1206960"/>
              <a:gd name="connsiteY14" fmla="*/ 479927 h 645868"/>
              <a:gd name="connsiteX15" fmla="*/ 889001 w 1206960"/>
              <a:gd name="connsiteY15" fmla="*/ 438652 h 645868"/>
              <a:gd name="connsiteX16" fmla="*/ 596901 w 1206960"/>
              <a:gd name="connsiteY16" fmla="*/ 552952 h 645868"/>
              <a:gd name="connsiteX17" fmla="*/ 374651 w 1206960"/>
              <a:gd name="connsiteY17" fmla="*/ 645027 h 645868"/>
              <a:gd name="connsiteX18" fmla="*/ 501651 w 1206960"/>
              <a:gd name="connsiteY18" fmla="*/ 600577 h 645868"/>
              <a:gd name="connsiteX19" fmla="*/ 234951 w 1206960"/>
              <a:gd name="connsiteY19" fmla="*/ 635502 h 645868"/>
              <a:gd name="connsiteX20" fmla="*/ 1 w 1206960"/>
              <a:gd name="connsiteY20" fmla="*/ 594227 h 64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06960" h="645868">
                <a:moveTo>
                  <a:pt x="1" y="594227"/>
                </a:moveTo>
                <a:cubicBezTo>
                  <a:pt x="-528" y="592640"/>
                  <a:pt x="142347" y="628094"/>
                  <a:pt x="231776" y="625977"/>
                </a:cubicBezTo>
                <a:cubicBezTo>
                  <a:pt x="321205" y="623860"/>
                  <a:pt x="499005" y="585760"/>
                  <a:pt x="536576" y="581527"/>
                </a:cubicBezTo>
                <a:cubicBezTo>
                  <a:pt x="574147" y="577294"/>
                  <a:pt x="409047" y="618569"/>
                  <a:pt x="457201" y="600577"/>
                </a:cubicBezTo>
                <a:cubicBezTo>
                  <a:pt x="505355" y="582585"/>
                  <a:pt x="778934" y="489452"/>
                  <a:pt x="825501" y="473577"/>
                </a:cubicBezTo>
                <a:cubicBezTo>
                  <a:pt x="872068" y="457702"/>
                  <a:pt x="701676" y="530198"/>
                  <a:pt x="736601" y="505327"/>
                </a:cubicBezTo>
                <a:cubicBezTo>
                  <a:pt x="771526" y="480456"/>
                  <a:pt x="995364" y="347106"/>
                  <a:pt x="1035051" y="324352"/>
                </a:cubicBezTo>
                <a:cubicBezTo>
                  <a:pt x="1074738" y="301598"/>
                  <a:pt x="966259" y="378327"/>
                  <a:pt x="974726" y="368802"/>
                </a:cubicBezTo>
                <a:cubicBezTo>
                  <a:pt x="983193" y="359277"/>
                  <a:pt x="1051455" y="296835"/>
                  <a:pt x="1085851" y="267202"/>
                </a:cubicBezTo>
                <a:cubicBezTo>
                  <a:pt x="1120247" y="237569"/>
                  <a:pt x="1160993" y="235452"/>
                  <a:pt x="1181101" y="191002"/>
                </a:cubicBezTo>
                <a:cubicBezTo>
                  <a:pt x="1201209" y="146552"/>
                  <a:pt x="1203855" y="9498"/>
                  <a:pt x="1206501" y="502"/>
                </a:cubicBezTo>
                <a:cubicBezTo>
                  <a:pt x="1209147" y="-8494"/>
                  <a:pt x="1199622" y="105806"/>
                  <a:pt x="1196976" y="137027"/>
                </a:cubicBezTo>
                <a:cubicBezTo>
                  <a:pt x="1194330" y="168248"/>
                  <a:pt x="1212851" y="161369"/>
                  <a:pt x="1190626" y="187827"/>
                </a:cubicBezTo>
                <a:cubicBezTo>
                  <a:pt x="1168401" y="214285"/>
                  <a:pt x="1063626" y="295777"/>
                  <a:pt x="1063626" y="295777"/>
                </a:cubicBezTo>
                <a:lnTo>
                  <a:pt x="850901" y="479927"/>
                </a:lnTo>
                <a:cubicBezTo>
                  <a:pt x="821797" y="503739"/>
                  <a:pt x="931334" y="426481"/>
                  <a:pt x="889001" y="438652"/>
                </a:cubicBezTo>
                <a:cubicBezTo>
                  <a:pt x="846668" y="450823"/>
                  <a:pt x="682626" y="518556"/>
                  <a:pt x="596901" y="552952"/>
                </a:cubicBezTo>
                <a:cubicBezTo>
                  <a:pt x="511176" y="587348"/>
                  <a:pt x="390526" y="637090"/>
                  <a:pt x="374651" y="645027"/>
                </a:cubicBezTo>
                <a:cubicBezTo>
                  <a:pt x="358776" y="652964"/>
                  <a:pt x="524934" y="602165"/>
                  <a:pt x="501651" y="600577"/>
                </a:cubicBezTo>
                <a:cubicBezTo>
                  <a:pt x="478368" y="598990"/>
                  <a:pt x="318559" y="634973"/>
                  <a:pt x="234951" y="635502"/>
                </a:cubicBezTo>
                <a:cubicBezTo>
                  <a:pt x="151343" y="636031"/>
                  <a:pt x="530" y="595814"/>
                  <a:pt x="1" y="594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8DDE5C6-C2A6-FF27-209E-576F180F5558}"/>
              </a:ext>
            </a:extLst>
          </p:cNvPr>
          <p:cNvSpPr/>
          <p:nvPr/>
        </p:nvSpPr>
        <p:spPr>
          <a:xfrm>
            <a:off x="9940054" y="4472412"/>
            <a:ext cx="711247" cy="176002"/>
          </a:xfrm>
          <a:custGeom>
            <a:avLst/>
            <a:gdLst>
              <a:gd name="connsiteX0" fmla="*/ 871 w 711247"/>
              <a:gd name="connsiteY0" fmla="*/ 1163 h 176002"/>
              <a:gd name="connsiteX1" fmla="*/ 308846 w 711247"/>
              <a:gd name="connsiteY1" fmla="*/ 124988 h 176002"/>
              <a:gd name="connsiteX2" fmla="*/ 245346 w 711247"/>
              <a:gd name="connsiteY2" fmla="*/ 109113 h 176002"/>
              <a:gd name="connsiteX3" fmla="*/ 708896 w 711247"/>
              <a:gd name="connsiteY3" fmla="*/ 175788 h 176002"/>
              <a:gd name="connsiteX4" fmla="*/ 416796 w 711247"/>
              <a:gd name="connsiteY4" fmla="*/ 128163 h 176002"/>
              <a:gd name="connsiteX5" fmla="*/ 223121 w 711247"/>
              <a:gd name="connsiteY5" fmla="*/ 67838 h 176002"/>
              <a:gd name="connsiteX6" fmla="*/ 871 w 711247"/>
              <a:gd name="connsiteY6" fmla="*/ 1163 h 17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247" h="176002">
                <a:moveTo>
                  <a:pt x="871" y="1163"/>
                </a:moveTo>
                <a:cubicBezTo>
                  <a:pt x="15158" y="10688"/>
                  <a:pt x="268100" y="106996"/>
                  <a:pt x="308846" y="124988"/>
                </a:cubicBezTo>
                <a:cubicBezTo>
                  <a:pt x="349592" y="142980"/>
                  <a:pt x="178671" y="100646"/>
                  <a:pt x="245346" y="109113"/>
                </a:cubicBezTo>
                <a:cubicBezTo>
                  <a:pt x="312021" y="117580"/>
                  <a:pt x="680321" y="172613"/>
                  <a:pt x="708896" y="175788"/>
                </a:cubicBezTo>
                <a:cubicBezTo>
                  <a:pt x="737471" y="178963"/>
                  <a:pt x="497758" y="146155"/>
                  <a:pt x="416796" y="128163"/>
                </a:cubicBezTo>
                <a:cubicBezTo>
                  <a:pt x="335834" y="110171"/>
                  <a:pt x="294559" y="92709"/>
                  <a:pt x="223121" y="67838"/>
                </a:cubicBezTo>
                <a:cubicBezTo>
                  <a:pt x="151684" y="42967"/>
                  <a:pt x="-13416" y="-8362"/>
                  <a:pt x="871" y="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C2DFEA05-357D-E3E0-D585-B1A00E02F549}"/>
              </a:ext>
            </a:extLst>
          </p:cNvPr>
          <p:cNvSpPr/>
          <p:nvPr/>
        </p:nvSpPr>
        <p:spPr>
          <a:xfrm>
            <a:off x="11702166" y="3152060"/>
            <a:ext cx="346888" cy="151774"/>
          </a:xfrm>
          <a:custGeom>
            <a:avLst/>
            <a:gdLst>
              <a:gd name="connsiteX0" fmla="*/ 4059 w 346888"/>
              <a:gd name="connsiteY0" fmla="*/ 149940 h 151774"/>
              <a:gd name="connsiteX1" fmla="*/ 165984 w 346888"/>
              <a:gd name="connsiteY1" fmla="*/ 22940 h 151774"/>
              <a:gd name="connsiteX2" fmla="*/ 340609 w 346888"/>
              <a:gd name="connsiteY2" fmla="*/ 3890 h 151774"/>
              <a:gd name="connsiteX3" fmla="*/ 292984 w 346888"/>
              <a:gd name="connsiteY3" fmla="*/ 3890 h 151774"/>
              <a:gd name="connsiteX4" fmla="*/ 146934 w 346888"/>
              <a:gd name="connsiteY4" fmla="*/ 45165 h 151774"/>
              <a:gd name="connsiteX5" fmla="*/ 54859 w 346888"/>
              <a:gd name="connsiteY5" fmla="*/ 95965 h 151774"/>
              <a:gd name="connsiteX6" fmla="*/ 4059 w 346888"/>
              <a:gd name="connsiteY6" fmla="*/ 149940 h 15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888" h="151774">
                <a:moveTo>
                  <a:pt x="4059" y="149940"/>
                </a:moveTo>
                <a:cubicBezTo>
                  <a:pt x="22580" y="137769"/>
                  <a:pt x="109892" y="47282"/>
                  <a:pt x="165984" y="22940"/>
                </a:cubicBezTo>
                <a:cubicBezTo>
                  <a:pt x="222076" y="-1402"/>
                  <a:pt x="319442" y="7065"/>
                  <a:pt x="340609" y="3890"/>
                </a:cubicBezTo>
                <a:cubicBezTo>
                  <a:pt x="361776" y="715"/>
                  <a:pt x="325263" y="-2989"/>
                  <a:pt x="292984" y="3890"/>
                </a:cubicBezTo>
                <a:cubicBezTo>
                  <a:pt x="260705" y="10769"/>
                  <a:pt x="186621" y="29819"/>
                  <a:pt x="146934" y="45165"/>
                </a:cubicBezTo>
                <a:cubicBezTo>
                  <a:pt x="107247" y="60511"/>
                  <a:pt x="74438" y="81678"/>
                  <a:pt x="54859" y="95965"/>
                </a:cubicBezTo>
                <a:cubicBezTo>
                  <a:pt x="35280" y="110252"/>
                  <a:pt x="-14462" y="162111"/>
                  <a:pt x="4059" y="149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4F3A8CC9-3F73-9EA4-4965-69A11423C8C7}"/>
              </a:ext>
            </a:extLst>
          </p:cNvPr>
          <p:cNvSpPr/>
          <p:nvPr/>
        </p:nvSpPr>
        <p:spPr>
          <a:xfrm>
            <a:off x="11809246" y="3139810"/>
            <a:ext cx="426226" cy="235215"/>
          </a:xfrm>
          <a:custGeom>
            <a:avLst/>
            <a:gdLst>
              <a:gd name="connsiteX0" fmla="*/ 4929 w 426226"/>
              <a:gd name="connsiteY0" fmla="*/ 28840 h 235215"/>
              <a:gd name="connsiteX1" fmla="*/ 116054 w 426226"/>
              <a:gd name="connsiteY1" fmla="*/ 9790 h 235215"/>
              <a:gd name="connsiteX2" fmla="*/ 312904 w 426226"/>
              <a:gd name="connsiteY2" fmla="*/ 6615 h 235215"/>
              <a:gd name="connsiteX3" fmla="*/ 265279 w 426226"/>
              <a:gd name="connsiteY3" fmla="*/ 19315 h 235215"/>
              <a:gd name="connsiteX4" fmla="*/ 404979 w 426226"/>
              <a:gd name="connsiteY4" fmla="*/ 54240 h 235215"/>
              <a:gd name="connsiteX5" fmla="*/ 404979 w 426226"/>
              <a:gd name="connsiteY5" fmla="*/ 92340 h 235215"/>
              <a:gd name="connsiteX6" fmla="*/ 414504 w 426226"/>
              <a:gd name="connsiteY6" fmla="*/ 146315 h 235215"/>
              <a:gd name="connsiteX7" fmla="*/ 420854 w 426226"/>
              <a:gd name="connsiteY7" fmla="*/ 235215 h 235215"/>
              <a:gd name="connsiteX8" fmla="*/ 424029 w 426226"/>
              <a:gd name="connsiteY8" fmla="*/ 146315 h 235215"/>
              <a:gd name="connsiteX9" fmla="*/ 385929 w 426226"/>
              <a:gd name="connsiteY9" fmla="*/ 32015 h 235215"/>
              <a:gd name="connsiteX10" fmla="*/ 274804 w 426226"/>
              <a:gd name="connsiteY10" fmla="*/ 9790 h 235215"/>
              <a:gd name="connsiteX11" fmla="*/ 274804 w 426226"/>
              <a:gd name="connsiteY11" fmla="*/ 265 h 235215"/>
              <a:gd name="connsiteX12" fmla="*/ 4929 w 426226"/>
              <a:gd name="connsiteY12" fmla="*/ 28840 h 23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226" h="235215">
                <a:moveTo>
                  <a:pt x="4929" y="28840"/>
                </a:moveTo>
                <a:cubicBezTo>
                  <a:pt x="-21529" y="30428"/>
                  <a:pt x="64725" y="13494"/>
                  <a:pt x="116054" y="9790"/>
                </a:cubicBezTo>
                <a:cubicBezTo>
                  <a:pt x="167383" y="6086"/>
                  <a:pt x="288033" y="5027"/>
                  <a:pt x="312904" y="6615"/>
                </a:cubicBezTo>
                <a:cubicBezTo>
                  <a:pt x="337775" y="8202"/>
                  <a:pt x="249933" y="11378"/>
                  <a:pt x="265279" y="19315"/>
                </a:cubicBezTo>
                <a:cubicBezTo>
                  <a:pt x="280625" y="27252"/>
                  <a:pt x="381696" y="42069"/>
                  <a:pt x="404979" y="54240"/>
                </a:cubicBezTo>
                <a:cubicBezTo>
                  <a:pt x="428262" y="66411"/>
                  <a:pt x="403392" y="76994"/>
                  <a:pt x="404979" y="92340"/>
                </a:cubicBezTo>
                <a:cubicBezTo>
                  <a:pt x="406567" y="107686"/>
                  <a:pt x="411858" y="122503"/>
                  <a:pt x="414504" y="146315"/>
                </a:cubicBezTo>
                <a:cubicBezTo>
                  <a:pt x="417150" y="170127"/>
                  <a:pt x="419267" y="235215"/>
                  <a:pt x="420854" y="235215"/>
                </a:cubicBezTo>
                <a:cubicBezTo>
                  <a:pt x="422441" y="235215"/>
                  <a:pt x="429850" y="180182"/>
                  <a:pt x="424029" y="146315"/>
                </a:cubicBezTo>
                <a:cubicBezTo>
                  <a:pt x="418208" y="112448"/>
                  <a:pt x="410800" y="54769"/>
                  <a:pt x="385929" y="32015"/>
                </a:cubicBezTo>
                <a:cubicBezTo>
                  <a:pt x="361058" y="9261"/>
                  <a:pt x="274804" y="9790"/>
                  <a:pt x="274804" y="9790"/>
                </a:cubicBezTo>
                <a:cubicBezTo>
                  <a:pt x="256283" y="4498"/>
                  <a:pt x="321900" y="-1322"/>
                  <a:pt x="274804" y="265"/>
                </a:cubicBezTo>
                <a:cubicBezTo>
                  <a:pt x="227708" y="1852"/>
                  <a:pt x="31387" y="27252"/>
                  <a:pt x="4929" y="28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0CCC6B97-828D-0545-E473-5828A7690254}"/>
              </a:ext>
            </a:extLst>
          </p:cNvPr>
          <p:cNvSpPr/>
          <p:nvPr/>
        </p:nvSpPr>
        <p:spPr>
          <a:xfrm>
            <a:off x="12068005" y="3182842"/>
            <a:ext cx="163283" cy="169217"/>
          </a:xfrm>
          <a:custGeom>
            <a:avLst/>
            <a:gdLst>
              <a:gd name="connsiteX0" fmla="*/ 170 w 163283"/>
              <a:gd name="connsiteY0" fmla="*/ 1683 h 169217"/>
              <a:gd name="connsiteX1" fmla="*/ 92245 w 163283"/>
              <a:gd name="connsiteY1" fmla="*/ 68358 h 169217"/>
              <a:gd name="connsiteX2" fmla="*/ 73195 w 163283"/>
              <a:gd name="connsiteY2" fmla="*/ 33433 h 169217"/>
              <a:gd name="connsiteX3" fmla="*/ 162095 w 163283"/>
              <a:gd name="connsiteY3" fmla="*/ 166783 h 169217"/>
              <a:gd name="connsiteX4" fmla="*/ 120820 w 163283"/>
              <a:gd name="connsiteY4" fmla="*/ 112808 h 169217"/>
              <a:gd name="connsiteX5" fmla="*/ 70020 w 163283"/>
              <a:gd name="connsiteY5" fmla="*/ 27083 h 169217"/>
              <a:gd name="connsiteX6" fmla="*/ 170 w 163283"/>
              <a:gd name="connsiteY6" fmla="*/ 1683 h 169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83" h="169217">
                <a:moveTo>
                  <a:pt x="170" y="1683"/>
                </a:moveTo>
                <a:cubicBezTo>
                  <a:pt x="3874" y="8562"/>
                  <a:pt x="80074" y="63066"/>
                  <a:pt x="92245" y="68358"/>
                </a:cubicBezTo>
                <a:cubicBezTo>
                  <a:pt x="104416" y="73650"/>
                  <a:pt x="61553" y="17029"/>
                  <a:pt x="73195" y="33433"/>
                </a:cubicBezTo>
                <a:cubicBezTo>
                  <a:pt x="84837" y="49837"/>
                  <a:pt x="154158" y="153554"/>
                  <a:pt x="162095" y="166783"/>
                </a:cubicBezTo>
                <a:cubicBezTo>
                  <a:pt x="170032" y="180012"/>
                  <a:pt x="136166" y="136091"/>
                  <a:pt x="120820" y="112808"/>
                </a:cubicBezTo>
                <a:cubicBezTo>
                  <a:pt x="105474" y="89525"/>
                  <a:pt x="85895" y="44016"/>
                  <a:pt x="70020" y="27083"/>
                </a:cubicBezTo>
                <a:cubicBezTo>
                  <a:pt x="54145" y="10150"/>
                  <a:pt x="-3534" y="-5196"/>
                  <a:pt x="170" y="1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7F9AC034-1333-98D8-9413-9EBE1B0783F8}"/>
              </a:ext>
            </a:extLst>
          </p:cNvPr>
          <p:cNvSpPr/>
          <p:nvPr/>
        </p:nvSpPr>
        <p:spPr>
          <a:xfrm>
            <a:off x="11759698" y="3193840"/>
            <a:ext cx="315369" cy="327806"/>
          </a:xfrm>
          <a:custGeom>
            <a:avLst/>
            <a:gdLst>
              <a:gd name="connsiteX0" fmla="*/ 314827 w 315369"/>
              <a:gd name="connsiteY0" fmla="*/ 210 h 327806"/>
              <a:gd name="connsiteX1" fmla="*/ 178302 w 315369"/>
              <a:gd name="connsiteY1" fmla="*/ 76410 h 327806"/>
              <a:gd name="connsiteX2" fmla="*/ 73527 w 315369"/>
              <a:gd name="connsiteY2" fmla="*/ 203410 h 327806"/>
              <a:gd name="connsiteX3" fmla="*/ 108452 w 315369"/>
              <a:gd name="connsiteY3" fmla="*/ 158960 h 327806"/>
              <a:gd name="connsiteX4" fmla="*/ 502 w 315369"/>
              <a:gd name="connsiteY4" fmla="*/ 327235 h 327806"/>
              <a:gd name="connsiteX5" fmla="*/ 70352 w 315369"/>
              <a:gd name="connsiteY5" fmla="*/ 209760 h 327806"/>
              <a:gd name="connsiteX6" fmla="*/ 124327 w 315369"/>
              <a:gd name="connsiteY6" fmla="*/ 98635 h 327806"/>
              <a:gd name="connsiteX7" fmla="*/ 314827 w 315369"/>
              <a:gd name="connsiteY7" fmla="*/ 210 h 32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69" h="327806">
                <a:moveTo>
                  <a:pt x="314827" y="210"/>
                </a:moveTo>
                <a:cubicBezTo>
                  <a:pt x="323823" y="-3494"/>
                  <a:pt x="218519" y="42543"/>
                  <a:pt x="178302" y="76410"/>
                </a:cubicBezTo>
                <a:cubicBezTo>
                  <a:pt x="138085" y="110277"/>
                  <a:pt x="85169" y="189652"/>
                  <a:pt x="73527" y="203410"/>
                </a:cubicBezTo>
                <a:cubicBezTo>
                  <a:pt x="61885" y="217168"/>
                  <a:pt x="120623" y="138323"/>
                  <a:pt x="108452" y="158960"/>
                </a:cubicBezTo>
                <a:cubicBezTo>
                  <a:pt x="96281" y="179597"/>
                  <a:pt x="6852" y="318768"/>
                  <a:pt x="502" y="327235"/>
                </a:cubicBezTo>
                <a:cubicBezTo>
                  <a:pt x="-5848" y="335702"/>
                  <a:pt x="49715" y="247860"/>
                  <a:pt x="70352" y="209760"/>
                </a:cubicBezTo>
                <a:cubicBezTo>
                  <a:pt x="90989" y="171660"/>
                  <a:pt x="88873" y="130914"/>
                  <a:pt x="124327" y="98635"/>
                </a:cubicBezTo>
                <a:cubicBezTo>
                  <a:pt x="159781" y="66356"/>
                  <a:pt x="305831" y="3914"/>
                  <a:pt x="314827" y="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3E47E9B-E0A3-9C0E-1F35-F0B45AD71DBD}"/>
              </a:ext>
            </a:extLst>
          </p:cNvPr>
          <p:cNvSpPr/>
          <p:nvPr/>
        </p:nvSpPr>
        <p:spPr>
          <a:xfrm>
            <a:off x="11613785" y="3545602"/>
            <a:ext cx="162386" cy="506221"/>
          </a:xfrm>
          <a:custGeom>
            <a:avLst/>
            <a:gdLst>
              <a:gd name="connsiteX0" fmla="*/ 162290 w 162386"/>
              <a:gd name="connsiteY0" fmla="*/ 873 h 506221"/>
              <a:gd name="connsiteX1" fmla="*/ 22590 w 162386"/>
              <a:gd name="connsiteY1" fmla="*/ 207248 h 506221"/>
              <a:gd name="connsiteX2" fmla="*/ 73390 w 162386"/>
              <a:gd name="connsiteY2" fmla="*/ 159623 h 506221"/>
              <a:gd name="connsiteX3" fmla="*/ 9890 w 162386"/>
              <a:gd name="connsiteY3" fmla="*/ 308848 h 506221"/>
              <a:gd name="connsiteX4" fmla="*/ 3540 w 162386"/>
              <a:gd name="connsiteY4" fmla="*/ 502523 h 506221"/>
              <a:gd name="connsiteX5" fmla="*/ 3540 w 162386"/>
              <a:gd name="connsiteY5" fmla="*/ 426323 h 506221"/>
              <a:gd name="connsiteX6" fmla="*/ 47990 w 162386"/>
              <a:gd name="connsiteY6" fmla="*/ 305673 h 506221"/>
              <a:gd name="connsiteX7" fmla="*/ 108315 w 162386"/>
              <a:gd name="connsiteY7" fmla="*/ 229473 h 506221"/>
              <a:gd name="connsiteX8" fmla="*/ 3540 w 162386"/>
              <a:gd name="connsiteY8" fmla="*/ 324723 h 506221"/>
              <a:gd name="connsiteX9" fmla="*/ 57515 w 162386"/>
              <a:gd name="connsiteY9" fmla="*/ 194548 h 506221"/>
              <a:gd name="connsiteX10" fmla="*/ 44815 w 162386"/>
              <a:gd name="connsiteY10" fmla="*/ 134223 h 506221"/>
              <a:gd name="connsiteX11" fmla="*/ 162290 w 162386"/>
              <a:gd name="connsiteY11" fmla="*/ 873 h 50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386" h="506221">
                <a:moveTo>
                  <a:pt x="162290" y="873"/>
                </a:moveTo>
                <a:cubicBezTo>
                  <a:pt x="158586" y="13044"/>
                  <a:pt x="37407" y="180790"/>
                  <a:pt x="22590" y="207248"/>
                </a:cubicBezTo>
                <a:cubicBezTo>
                  <a:pt x="7773" y="233706"/>
                  <a:pt x="75507" y="142690"/>
                  <a:pt x="73390" y="159623"/>
                </a:cubicBezTo>
                <a:cubicBezTo>
                  <a:pt x="71273" y="176556"/>
                  <a:pt x="21532" y="251698"/>
                  <a:pt x="9890" y="308848"/>
                </a:cubicBezTo>
                <a:cubicBezTo>
                  <a:pt x="-1752" y="365998"/>
                  <a:pt x="4598" y="482944"/>
                  <a:pt x="3540" y="502523"/>
                </a:cubicBezTo>
                <a:cubicBezTo>
                  <a:pt x="2482" y="522102"/>
                  <a:pt x="-3868" y="459131"/>
                  <a:pt x="3540" y="426323"/>
                </a:cubicBezTo>
                <a:cubicBezTo>
                  <a:pt x="10948" y="393515"/>
                  <a:pt x="30528" y="338481"/>
                  <a:pt x="47990" y="305673"/>
                </a:cubicBezTo>
                <a:cubicBezTo>
                  <a:pt x="65452" y="272865"/>
                  <a:pt x="115723" y="226298"/>
                  <a:pt x="108315" y="229473"/>
                </a:cubicBezTo>
                <a:cubicBezTo>
                  <a:pt x="100907" y="232648"/>
                  <a:pt x="12007" y="330544"/>
                  <a:pt x="3540" y="324723"/>
                </a:cubicBezTo>
                <a:cubicBezTo>
                  <a:pt x="-4927" y="318902"/>
                  <a:pt x="50636" y="226298"/>
                  <a:pt x="57515" y="194548"/>
                </a:cubicBezTo>
                <a:cubicBezTo>
                  <a:pt x="64394" y="162798"/>
                  <a:pt x="27352" y="161211"/>
                  <a:pt x="44815" y="134223"/>
                </a:cubicBezTo>
                <a:cubicBezTo>
                  <a:pt x="62278" y="107235"/>
                  <a:pt x="165994" y="-11298"/>
                  <a:pt x="162290" y="8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740938BF-2DA7-7BF7-E402-AFEE6929024C}"/>
              </a:ext>
            </a:extLst>
          </p:cNvPr>
          <p:cNvSpPr/>
          <p:nvPr/>
        </p:nvSpPr>
        <p:spPr>
          <a:xfrm>
            <a:off x="11109320" y="4015943"/>
            <a:ext cx="451672" cy="279314"/>
          </a:xfrm>
          <a:custGeom>
            <a:avLst/>
            <a:gdLst>
              <a:gd name="connsiteX0" fmla="*/ 450855 w 451672"/>
              <a:gd name="connsiteY0" fmla="*/ 432 h 279314"/>
              <a:gd name="connsiteX1" fmla="*/ 317505 w 451672"/>
              <a:gd name="connsiteY1" fmla="*/ 86157 h 279314"/>
              <a:gd name="connsiteX2" fmla="*/ 342905 w 451672"/>
              <a:gd name="connsiteY2" fmla="*/ 92507 h 279314"/>
              <a:gd name="connsiteX3" fmla="*/ 184155 w 451672"/>
              <a:gd name="connsiteY3" fmla="*/ 184582 h 279314"/>
              <a:gd name="connsiteX4" fmla="*/ 238130 w 451672"/>
              <a:gd name="connsiteY4" fmla="*/ 178232 h 279314"/>
              <a:gd name="connsiteX5" fmla="*/ 190505 w 451672"/>
              <a:gd name="connsiteY5" fmla="*/ 238557 h 279314"/>
              <a:gd name="connsiteX6" fmla="*/ 5 w 451672"/>
              <a:gd name="connsiteY6" fmla="*/ 254432 h 279314"/>
              <a:gd name="connsiteX7" fmla="*/ 196855 w 451672"/>
              <a:gd name="connsiteY7" fmla="*/ 254432 h 279314"/>
              <a:gd name="connsiteX8" fmla="*/ 76205 w 451672"/>
              <a:gd name="connsiteY8" fmla="*/ 276657 h 279314"/>
              <a:gd name="connsiteX9" fmla="*/ 241305 w 451672"/>
              <a:gd name="connsiteY9" fmla="*/ 184582 h 279314"/>
              <a:gd name="connsiteX10" fmla="*/ 244480 w 451672"/>
              <a:gd name="connsiteY10" fmla="*/ 127432 h 279314"/>
              <a:gd name="connsiteX11" fmla="*/ 450855 w 451672"/>
              <a:gd name="connsiteY11" fmla="*/ 432 h 27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1672" h="279314">
                <a:moveTo>
                  <a:pt x="450855" y="432"/>
                </a:moveTo>
                <a:cubicBezTo>
                  <a:pt x="463026" y="-6447"/>
                  <a:pt x="335497" y="70811"/>
                  <a:pt x="317505" y="86157"/>
                </a:cubicBezTo>
                <a:cubicBezTo>
                  <a:pt x="299513" y="101503"/>
                  <a:pt x="365130" y="76103"/>
                  <a:pt x="342905" y="92507"/>
                </a:cubicBezTo>
                <a:cubicBezTo>
                  <a:pt x="320680" y="108911"/>
                  <a:pt x="201617" y="170295"/>
                  <a:pt x="184155" y="184582"/>
                </a:cubicBezTo>
                <a:cubicBezTo>
                  <a:pt x="166693" y="198869"/>
                  <a:pt x="237072" y="169236"/>
                  <a:pt x="238130" y="178232"/>
                </a:cubicBezTo>
                <a:cubicBezTo>
                  <a:pt x="239188" y="187228"/>
                  <a:pt x="230192" y="225857"/>
                  <a:pt x="190505" y="238557"/>
                </a:cubicBezTo>
                <a:cubicBezTo>
                  <a:pt x="150817" y="251257"/>
                  <a:pt x="-1053" y="251786"/>
                  <a:pt x="5" y="254432"/>
                </a:cubicBezTo>
                <a:cubicBezTo>
                  <a:pt x="1063" y="257078"/>
                  <a:pt x="184155" y="250728"/>
                  <a:pt x="196855" y="254432"/>
                </a:cubicBezTo>
                <a:cubicBezTo>
                  <a:pt x="209555" y="258136"/>
                  <a:pt x="68797" y="288299"/>
                  <a:pt x="76205" y="276657"/>
                </a:cubicBezTo>
                <a:cubicBezTo>
                  <a:pt x="83613" y="265015"/>
                  <a:pt x="213259" y="209453"/>
                  <a:pt x="241305" y="184582"/>
                </a:cubicBezTo>
                <a:cubicBezTo>
                  <a:pt x="269351" y="159711"/>
                  <a:pt x="210084" y="154419"/>
                  <a:pt x="244480" y="127432"/>
                </a:cubicBezTo>
                <a:cubicBezTo>
                  <a:pt x="278876" y="100445"/>
                  <a:pt x="438684" y="7311"/>
                  <a:pt x="450855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A5DBA04-91C1-FF7B-F339-10C634FB152B}"/>
              </a:ext>
            </a:extLst>
          </p:cNvPr>
          <p:cNvSpPr/>
          <p:nvPr/>
        </p:nvSpPr>
        <p:spPr>
          <a:xfrm>
            <a:off x="10852117" y="4320963"/>
            <a:ext cx="436644" cy="83375"/>
          </a:xfrm>
          <a:custGeom>
            <a:avLst/>
            <a:gdLst>
              <a:gd name="connsiteX0" fmla="*/ 435008 w 436644"/>
              <a:gd name="connsiteY0" fmla="*/ 212 h 83375"/>
              <a:gd name="connsiteX1" fmla="*/ 225458 w 436644"/>
              <a:gd name="connsiteY1" fmla="*/ 3387 h 83375"/>
              <a:gd name="connsiteX2" fmla="*/ 295308 w 436644"/>
              <a:gd name="connsiteY2" fmla="*/ 6562 h 83375"/>
              <a:gd name="connsiteX3" fmla="*/ 260383 w 436644"/>
              <a:gd name="connsiteY3" fmla="*/ 47837 h 83375"/>
              <a:gd name="connsiteX4" fmla="*/ 127033 w 436644"/>
              <a:gd name="connsiteY4" fmla="*/ 41487 h 83375"/>
              <a:gd name="connsiteX5" fmla="*/ 231808 w 436644"/>
              <a:gd name="connsiteY5" fmla="*/ 54187 h 83375"/>
              <a:gd name="connsiteX6" fmla="*/ 190533 w 436644"/>
              <a:gd name="connsiteY6" fmla="*/ 82762 h 83375"/>
              <a:gd name="connsiteX7" fmla="*/ 33 w 436644"/>
              <a:gd name="connsiteY7" fmla="*/ 73237 h 83375"/>
              <a:gd name="connsiteX8" fmla="*/ 206408 w 436644"/>
              <a:gd name="connsiteY8" fmla="*/ 66887 h 83375"/>
              <a:gd name="connsiteX9" fmla="*/ 161958 w 436644"/>
              <a:gd name="connsiteY9" fmla="*/ 35137 h 83375"/>
              <a:gd name="connsiteX10" fmla="*/ 314358 w 436644"/>
              <a:gd name="connsiteY10" fmla="*/ 9737 h 83375"/>
              <a:gd name="connsiteX11" fmla="*/ 435008 w 436644"/>
              <a:gd name="connsiteY11" fmla="*/ 212 h 8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6644" h="83375">
                <a:moveTo>
                  <a:pt x="435008" y="212"/>
                </a:moveTo>
                <a:cubicBezTo>
                  <a:pt x="420191" y="-846"/>
                  <a:pt x="248741" y="2329"/>
                  <a:pt x="225458" y="3387"/>
                </a:cubicBezTo>
                <a:cubicBezTo>
                  <a:pt x="202175" y="4445"/>
                  <a:pt x="289487" y="-846"/>
                  <a:pt x="295308" y="6562"/>
                </a:cubicBezTo>
                <a:cubicBezTo>
                  <a:pt x="301129" y="13970"/>
                  <a:pt x="288429" y="42016"/>
                  <a:pt x="260383" y="47837"/>
                </a:cubicBezTo>
                <a:cubicBezTo>
                  <a:pt x="232337" y="53658"/>
                  <a:pt x="131795" y="40429"/>
                  <a:pt x="127033" y="41487"/>
                </a:cubicBezTo>
                <a:cubicBezTo>
                  <a:pt x="122271" y="42545"/>
                  <a:pt x="221225" y="47308"/>
                  <a:pt x="231808" y="54187"/>
                </a:cubicBezTo>
                <a:cubicBezTo>
                  <a:pt x="242391" y="61066"/>
                  <a:pt x="229162" y="79587"/>
                  <a:pt x="190533" y="82762"/>
                </a:cubicBezTo>
                <a:cubicBezTo>
                  <a:pt x="151904" y="85937"/>
                  <a:pt x="-2613" y="75883"/>
                  <a:pt x="33" y="73237"/>
                </a:cubicBezTo>
                <a:cubicBezTo>
                  <a:pt x="2679" y="70591"/>
                  <a:pt x="179421" y="73237"/>
                  <a:pt x="206408" y="66887"/>
                </a:cubicBezTo>
                <a:cubicBezTo>
                  <a:pt x="233395" y="60537"/>
                  <a:pt x="143966" y="44662"/>
                  <a:pt x="161958" y="35137"/>
                </a:cubicBezTo>
                <a:cubicBezTo>
                  <a:pt x="179950" y="25612"/>
                  <a:pt x="268320" y="13970"/>
                  <a:pt x="314358" y="9737"/>
                </a:cubicBezTo>
                <a:cubicBezTo>
                  <a:pt x="360395" y="5504"/>
                  <a:pt x="449825" y="1270"/>
                  <a:pt x="435008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5B73A68-68D5-F21A-01F9-C711563B7A0C}"/>
              </a:ext>
            </a:extLst>
          </p:cNvPr>
          <p:cNvSpPr/>
          <p:nvPr/>
        </p:nvSpPr>
        <p:spPr>
          <a:xfrm>
            <a:off x="10537824" y="4410043"/>
            <a:ext cx="537113" cy="95290"/>
          </a:xfrm>
          <a:custGeom>
            <a:avLst/>
            <a:gdLst>
              <a:gd name="connsiteX0" fmla="*/ 1 w 537113"/>
              <a:gd name="connsiteY0" fmla="*/ 95282 h 95290"/>
              <a:gd name="connsiteX1" fmla="*/ 231776 w 537113"/>
              <a:gd name="connsiteY1" fmla="*/ 66707 h 95290"/>
              <a:gd name="connsiteX2" fmla="*/ 365126 w 537113"/>
              <a:gd name="connsiteY2" fmla="*/ 76232 h 95290"/>
              <a:gd name="connsiteX3" fmla="*/ 311151 w 537113"/>
              <a:gd name="connsiteY3" fmla="*/ 31782 h 95290"/>
              <a:gd name="connsiteX4" fmla="*/ 387351 w 537113"/>
              <a:gd name="connsiteY4" fmla="*/ 31782 h 95290"/>
              <a:gd name="connsiteX5" fmla="*/ 349251 w 537113"/>
              <a:gd name="connsiteY5" fmla="*/ 32 h 95290"/>
              <a:gd name="connsiteX6" fmla="*/ 536576 w 537113"/>
              <a:gd name="connsiteY6" fmla="*/ 25432 h 95290"/>
              <a:gd name="connsiteX7" fmla="*/ 403226 w 537113"/>
              <a:gd name="connsiteY7" fmla="*/ 6382 h 95290"/>
              <a:gd name="connsiteX8" fmla="*/ 320676 w 537113"/>
              <a:gd name="connsiteY8" fmla="*/ 25432 h 95290"/>
              <a:gd name="connsiteX9" fmla="*/ 400051 w 537113"/>
              <a:gd name="connsiteY9" fmla="*/ 69882 h 95290"/>
              <a:gd name="connsiteX10" fmla="*/ 304801 w 537113"/>
              <a:gd name="connsiteY10" fmla="*/ 92107 h 95290"/>
              <a:gd name="connsiteX11" fmla="*/ 228601 w 537113"/>
              <a:gd name="connsiteY11" fmla="*/ 69882 h 95290"/>
              <a:gd name="connsiteX12" fmla="*/ 1 w 537113"/>
              <a:gd name="connsiteY12" fmla="*/ 95282 h 9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7113" h="95290">
                <a:moveTo>
                  <a:pt x="1" y="95282"/>
                </a:moveTo>
                <a:cubicBezTo>
                  <a:pt x="530" y="94753"/>
                  <a:pt x="170922" y="69882"/>
                  <a:pt x="231776" y="66707"/>
                </a:cubicBezTo>
                <a:cubicBezTo>
                  <a:pt x="292630" y="63532"/>
                  <a:pt x="351897" y="82053"/>
                  <a:pt x="365126" y="76232"/>
                </a:cubicBezTo>
                <a:cubicBezTo>
                  <a:pt x="378355" y="70411"/>
                  <a:pt x="307447" y="39190"/>
                  <a:pt x="311151" y="31782"/>
                </a:cubicBezTo>
                <a:cubicBezTo>
                  <a:pt x="314855" y="24374"/>
                  <a:pt x="381001" y="37074"/>
                  <a:pt x="387351" y="31782"/>
                </a:cubicBezTo>
                <a:cubicBezTo>
                  <a:pt x="393701" y="26490"/>
                  <a:pt x="324380" y="1090"/>
                  <a:pt x="349251" y="32"/>
                </a:cubicBezTo>
                <a:cubicBezTo>
                  <a:pt x="374122" y="-1026"/>
                  <a:pt x="527580" y="24374"/>
                  <a:pt x="536576" y="25432"/>
                </a:cubicBezTo>
                <a:cubicBezTo>
                  <a:pt x="545572" y="26490"/>
                  <a:pt x="439209" y="6382"/>
                  <a:pt x="403226" y="6382"/>
                </a:cubicBezTo>
                <a:cubicBezTo>
                  <a:pt x="367243" y="6382"/>
                  <a:pt x="321205" y="14849"/>
                  <a:pt x="320676" y="25432"/>
                </a:cubicBezTo>
                <a:cubicBezTo>
                  <a:pt x="320147" y="36015"/>
                  <a:pt x="402697" y="58769"/>
                  <a:pt x="400051" y="69882"/>
                </a:cubicBezTo>
                <a:cubicBezTo>
                  <a:pt x="397405" y="80995"/>
                  <a:pt x="333376" y="92107"/>
                  <a:pt x="304801" y="92107"/>
                </a:cubicBezTo>
                <a:cubicBezTo>
                  <a:pt x="276226" y="92107"/>
                  <a:pt x="278872" y="68295"/>
                  <a:pt x="228601" y="69882"/>
                </a:cubicBezTo>
                <a:cubicBezTo>
                  <a:pt x="178330" y="71469"/>
                  <a:pt x="-528" y="95811"/>
                  <a:pt x="1" y="95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0DFF7C42-2B98-95C4-F6AB-B717F003F04E}"/>
              </a:ext>
            </a:extLst>
          </p:cNvPr>
          <p:cNvSpPr/>
          <p:nvPr/>
        </p:nvSpPr>
        <p:spPr>
          <a:xfrm>
            <a:off x="9848832" y="4307663"/>
            <a:ext cx="934857" cy="216734"/>
          </a:xfrm>
          <a:custGeom>
            <a:avLst/>
            <a:gdLst>
              <a:gd name="connsiteX0" fmla="*/ 18 w 934857"/>
              <a:gd name="connsiteY0" fmla="*/ 3987 h 216734"/>
              <a:gd name="connsiteX1" fmla="*/ 123843 w 934857"/>
              <a:gd name="connsiteY1" fmla="*/ 7162 h 216734"/>
              <a:gd name="connsiteX2" fmla="*/ 139718 w 934857"/>
              <a:gd name="connsiteY2" fmla="*/ 48437 h 216734"/>
              <a:gd name="connsiteX3" fmla="*/ 206393 w 934857"/>
              <a:gd name="connsiteY3" fmla="*/ 23037 h 216734"/>
              <a:gd name="connsiteX4" fmla="*/ 203218 w 934857"/>
              <a:gd name="connsiteY4" fmla="*/ 80187 h 216734"/>
              <a:gd name="connsiteX5" fmla="*/ 247668 w 934857"/>
              <a:gd name="connsiteY5" fmla="*/ 70662 h 216734"/>
              <a:gd name="connsiteX6" fmla="*/ 260368 w 934857"/>
              <a:gd name="connsiteY6" fmla="*/ 105587 h 216734"/>
              <a:gd name="connsiteX7" fmla="*/ 333393 w 934857"/>
              <a:gd name="connsiteY7" fmla="*/ 86537 h 216734"/>
              <a:gd name="connsiteX8" fmla="*/ 330218 w 934857"/>
              <a:gd name="connsiteY8" fmla="*/ 146862 h 216734"/>
              <a:gd name="connsiteX9" fmla="*/ 381018 w 934857"/>
              <a:gd name="connsiteY9" fmla="*/ 121462 h 216734"/>
              <a:gd name="connsiteX10" fmla="*/ 396893 w 934857"/>
              <a:gd name="connsiteY10" fmla="*/ 159562 h 216734"/>
              <a:gd name="connsiteX11" fmla="*/ 444518 w 934857"/>
              <a:gd name="connsiteY11" fmla="*/ 134162 h 216734"/>
              <a:gd name="connsiteX12" fmla="*/ 561993 w 934857"/>
              <a:gd name="connsiteY12" fmla="*/ 178612 h 216734"/>
              <a:gd name="connsiteX13" fmla="*/ 571518 w 934857"/>
              <a:gd name="connsiteY13" fmla="*/ 191312 h 216734"/>
              <a:gd name="connsiteX14" fmla="*/ 790593 w 934857"/>
              <a:gd name="connsiteY14" fmla="*/ 181787 h 216734"/>
              <a:gd name="connsiteX15" fmla="*/ 930293 w 934857"/>
              <a:gd name="connsiteY15" fmla="*/ 175437 h 216734"/>
              <a:gd name="connsiteX16" fmla="*/ 622318 w 934857"/>
              <a:gd name="connsiteY16" fmla="*/ 216712 h 216734"/>
              <a:gd name="connsiteX17" fmla="*/ 466743 w 934857"/>
              <a:gd name="connsiteY17" fmla="*/ 169087 h 216734"/>
              <a:gd name="connsiteX18" fmla="*/ 276243 w 934857"/>
              <a:gd name="connsiteY18" fmla="*/ 137337 h 216734"/>
              <a:gd name="connsiteX19" fmla="*/ 133368 w 934857"/>
              <a:gd name="connsiteY19" fmla="*/ 48437 h 216734"/>
              <a:gd name="connsiteX20" fmla="*/ 18 w 934857"/>
              <a:gd name="connsiteY20" fmla="*/ 3987 h 21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34857" h="216734">
                <a:moveTo>
                  <a:pt x="18" y="3987"/>
                </a:moveTo>
                <a:cubicBezTo>
                  <a:pt x="-1569" y="-2892"/>
                  <a:pt x="100560" y="-246"/>
                  <a:pt x="123843" y="7162"/>
                </a:cubicBezTo>
                <a:cubicBezTo>
                  <a:pt x="147126" y="14570"/>
                  <a:pt x="125960" y="45791"/>
                  <a:pt x="139718" y="48437"/>
                </a:cubicBezTo>
                <a:cubicBezTo>
                  <a:pt x="153476" y="51083"/>
                  <a:pt x="195810" y="17745"/>
                  <a:pt x="206393" y="23037"/>
                </a:cubicBezTo>
                <a:cubicBezTo>
                  <a:pt x="216976" y="28329"/>
                  <a:pt x="196339" y="72249"/>
                  <a:pt x="203218" y="80187"/>
                </a:cubicBezTo>
                <a:cubicBezTo>
                  <a:pt x="210097" y="88125"/>
                  <a:pt x="238143" y="66429"/>
                  <a:pt x="247668" y="70662"/>
                </a:cubicBezTo>
                <a:cubicBezTo>
                  <a:pt x="257193" y="74895"/>
                  <a:pt x="246081" y="102941"/>
                  <a:pt x="260368" y="105587"/>
                </a:cubicBezTo>
                <a:cubicBezTo>
                  <a:pt x="274655" y="108233"/>
                  <a:pt x="321751" y="79658"/>
                  <a:pt x="333393" y="86537"/>
                </a:cubicBezTo>
                <a:cubicBezTo>
                  <a:pt x="345035" y="93416"/>
                  <a:pt x="322281" y="141041"/>
                  <a:pt x="330218" y="146862"/>
                </a:cubicBezTo>
                <a:cubicBezTo>
                  <a:pt x="338155" y="152683"/>
                  <a:pt x="369906" y="119345"/>
                  <a:pt x="381018" y="121462"/>
                </a:cubicBezTo>
                <a:cubicBezTo>
                  <a:pt x="392130" y="123579"/>
                  <a:pt x="386310" y="157445"/>
                  <a:pt x="396893" y="159562"/>
                </a:cubicBezTo>
                <a:cubicBezTo>
                  <a:pt x="407476" y="161679"/>
                  <a:pt x="417001" y="130987"/>
                  <a:pt x="444518" y="134162"/>
                </a:cubicBezTo>
                <a:cubicBezTo>
                  <a:pt x="472035" y="137337"/>
                  <a:pt x="540826" y="169087"/>
                  <a:pt x="561993" y="178612"/>
                </a:cubicBezTo>
                <a:cubicBezTo>
                  <a:pt x="583160" y="188137"/>
                  <a:pt x="533418" y="190783"/>
                  <a:pt x="571518" y="191312"/>
                </a:cubicBezTo>
                <a:cubicBezTo>
                  <a:pt x="609618" y="191841"/>
                  <a:pt x="790593" y="181787"/>
                  <a:pt x="790593" y="181787"/>
                </a:cubicBezTo>
                <a:cubicBezTo>
                  <a:pt x="850389" y="179141"/>
                  <a:pt x="958339" y="169616"/>
                  <a:pt x="930293" y="175437"/>
                </a:cubicBezTo>
                <a:cubicBezTo>
                  <a:pt x="902247" y="181258"/>
                  <a:pt x="699576" y="217770"/>
                  <a:pt x="622318" y="216712"/>
                </a:cubicBezTo>
                <a:cubicBezTo>
                  <a:pt x="545060" y="215654"/>
                  <a:pt x="524422" y="182316"/>
                  <a:pt x="466743" y="169087"/>
                </a:cubicBezTo>
                <a:cubicBezTo>
                  <a:pt x="409064" y="155858"/>
                  <a:pt x="331806" y="157445"/>
                  <a:pt x="276243" y="137337"/>
                </a:cubicBezTo>
                <a:cubicBezTo>
                  <a:pt x="220681" y="117229"/>
                  <a:pt x="180464" y="67487"/>
                  <a:pt x="133368" y="48437"/>
                </a:cubicBezTo>
                <a:cubicBezTo>
                  <a:pt x="86272" y="29387"/>
                  <a:pt x="1605" y="10866"/>
                  <a:pt x="18" y="39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9A09B13-D7AA-D0DD-8251-86D7F3481ACF}"/>
              </a:ext>
            </a:extLst>
          </p:cNvPr>
          <p:cNvSpPr/>
          <p:nvPr/>
        </p:nvSpPr>
        <p:spPr>
          <a:xfrm>
            <a:off x="9013409" y="3549519"/>
            <a:ext cx="572062" cy="540465"/>
          </a:xfrm>
          <a:custGeom>
            <a:avLst/>
            <a:gdLst>
              <a:gd name="connsiteX0" fmla="*/ 416 w 572062"/>
              <a:gd name="connsiteY0" fmla="*/ 131 h 540465"/>
              <a:gd name="connsiteX1" fmla="*/ 184566 w 572062"/>
              <a:gd name="connsiteY1" fmla="*/ 184281 h 540465"/>
              <a:gd name="connsiteX2" fmla="*/ 178216 w 572062"/>
              <a:gd name="connsiteY2" fmla="*/ 184281 h 540465"/>
              <a:gd name="connsiteX3" fmla="*/ 349666 w 572062"/>
              <a:gd name="connsiteY3" fmla="*/ 304931 h 540465"/>
              <a:gd name="connsiteX4" fmla="*/ 330616 w 572062"/>
              <a:gd name="connsiteY4" fmla="*/ 304931 h 540465"/>
              <a:gd name="connsiteX5" fmla="*/ 454441 w 572062"/>
              <a:gd name="connsiteY5" fmla="*/ 406531 h 540465"/>
              <a:gd name="connsiteX6" fmla="*/ 432216 w 572062"/>
              <a:gd name="connsiteY6" fmla="*/ 397006 h 540465"/>
              <a:gd name="connsiteX7" fmla="*/ 571916 w 572062"/>
              <a:gd name="connsiteY7" fmla="*/ 539881 h 540465"/>
              <a:gd name="connsiteX8" fmla="*/ 454441 w 572062"/>
              <a:gd name="connsiteY8" fmla="*/ 438281 h 540465"/>
              <a:gd name="connsiteX9" fmla="*/ 248066 w 572062"/>
              <a:gd name="connsiteY9" fmla="*/ 219206 h 540465"/>
              <a:gd name="connsiteX10" fmla="*/ 416 w 572062"/>
              <a:gd name="connsiteY10" fmla="*/ 131 h 5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2062" h="540465">
                <a:moveTo>
                  <a:pt x="416" y="131"/>
                </a:moveTo>
                <a:cubicBezTo>
                  <a:pt x="-10167" y="-5690"/>
                  <a:pt x="184566" y="184281"/>
                  <a:pt x="184566" y="184281"/>
                </a:cubicBezTo>
                <a:cubicBezTo>
                  <a:pt x="214199" y="214973"/>
                  <a:pt x="150699" y="164173"/>
                  <a:pt x="178216" y="184281"/>
                </a:cubicBezTo>
                <a:cubicBezTo>
                  <a:pt x="205733" y="204389"/>
                  <a:pt x="324266" y="284823"/>
                  <a:pt x="349666" y="304931"/>
                </a:cubicBezTo>
                <a:cubicBezTo>
                  <a:pt x="375066" y="325039"/>
                  <a:pt x="313154" y="287998"/>
                  <a:pt x="330616" y="304931"/>
                </a:cubicBezTo>
                <a:cubicBezTo>
                  <a:pt x="348078" y="321864"/>
                  <a:pt x="437508" y="391185"/>
                  <a:pt x="454441" y="406531"/>
                </a:cubicBezTo>
                <a:cubicBezTo>
                  <a:pt x="471374" y="421877"/>
                  <a:pt x="412637" y="374781"/>
                  <a:pt x="432216" y="397006"/>
                </a:cubicBezTo>
                <a:cubicBezTo>
                  <a:pt x="451795" y="419231"/>
                  <a:pt x="568212" y="533002"/>
                  <a:pt x="571916" y="539881"/>
                </a:cubicBezTo>
                <a:cubicBezTo>
                  <a:pt x="575620" y="546760"/>
                  <a:pt x="508416" y="491727"/>
                  <a:pt x="454441" y="438281"/>
                </a:cubicBezTo>
                <a:cubicBezTo>
                  <a:pt x="400466" y="384835"/>
                  <a:pt x="325324" y="291173"/>
                  <a:pt x="248066" y="219206"/>
                </a:cubicBezTo>
                <a:cubicBezTo>
                  <a:pt x="170808" y="147239"/>
                  <a:pt x="10999" y="5952"/>
                  <a:pt x="416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46941B34-D735-4783-928F-3D404A15C7B1}"/>
              </a:ext>
            </a:extLst>
          </p:cNvPr>
          <p:cNvSpPr/>
          <p:nvPr/>
        </p:nvSpPr>
        <p:spPr>
          <a:xfrm>
            <a:off x="9118920" y="3095265"/>
            <a:ext cx="109886" cy="563618"/>
          </a:xfrm>
          <a:custGeom>
            <a:avLst/>
            <a:gdLst>
              <a:gd name="connsiteX0" fmla="*/ 174 w 109886"/>
              <a:gd name="connsiteY0" fmla="*/ 175 h 563618"/>
              <a:gd name="connsiteX1" fmla="*/ 82008 w 109886"/>
              <a:gd name="connsiteY1" fmla="*/ 192305 h 563618"/>
              <a:gd name="connsiteX2" fmla="*/ 89124 w 109886"/>
              <a:gd name="connsiteY2" fmla="*/ 128262 h 563618"/>
              <a:gd name="connsiteX3" fmla="*/ 92682 w 109886"/>
              <a:gd name="connsiteY3" fmla="*/ 295487 h 563618"/>
              <a:gd name="connsiteX4" fmla="*/ 99798 w 109886"/>
              <a:gd name="connsiteY4" fmla="*/ 384436 h 563618"/>
              <a:gd name="connsiteX5" fmla="*/ 99798 w 109886"/>
              <a:gd name="connsiteY5" fmla="*/ 441364 h 563618"/>
              <a:gd name="connsiteX6" fmla="*/ 64218 w 109886"/>
              <a:gd name="connsiteY6" fmla="*/ 562335 h 563618"/>
              <a:gd name="connsiteX7" fmla="*/ 82008 w 109886"/>
              <a:gd name="connsiteY7" fmla="*/ 487617 h 563618"/>
              <a:gd name="connsiteX8" fmla="*/ 106913 w 109886"/>
              <a:gd name="connsiteY8" fmla="*/ 231443 h 563618"/>
              <a:gd name="connsiteX9" fmla="*/ 174 w 109886"/>
              <a:gd name="connsiteY9" fmla="*/ 175 h 56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886" h="563618">
                <a:moveTo>
                  <a:pt x="174" y="175"/>
                </a:moveTo>
                <a:cubicBezTo>
                  <a:pt x="-3977" y="-6348"/>
                  <a:pt x="67183" y="170957"/>
                  <a:pt x="82008" y="192305"/>
                </a:cubicBezTo>
                <a:cubicBezTo>
                  <a:pt x="96833" y="213653"/>
                  <a:pt x="87345" y="111065"/>
                  <a:pt x="89124" y="128262"/>
                </a:cubicBezTo>
                <a:cubicBezTo>
                  <a:pt x="90903" y="145459"/>
                  <a:pt x="90903" y="252791"/>
                  <a:pt x="92682" y="295487"/>
                </a:cubicBezTo>
                <a:cubicBezTo>
                  <a:pt x="94461" y="338183"/>
                  <a:pt x="98612" y="360123"/>
                  <a:pt x="99798" y="384436"/>
                </a:cubicBezTo>
                <a:cubicBezTo>
                  <a:pt x="100984" y="408749"/>
                  <a:pt x="105728" y="411714"/>
                  <a:pt x="99798" y="441364"/>
                </a:cubicBezTo>
                <a:cubicBezTo>
                  <a:pt x="93868" y="471014"/>
                  <a:pt x="67183" y="554626"/>
                  <a:pt x="64218" y="562335"/>
                </a:cubicBezTo>
                <a:cubicBezTo>
                  <a:pt x="61253" y="570044"/>
                  <a:pt x="74892" y="542766"/>
                  <a:pt x="82008" y="487617"/>
                </a:cubicBezTo>
                <a:cubicBezTo>
                  <a:pt x="89124" y="432468"/>
                  <a:pt x="119366" y="306160"/>
                  <a:pt x="106913" y="231443"/>
                </a:cubicBezTo>
                <a:cubicBezTo>
                  <a:pt x="94460" y="156726"/>
                  <a:pt x="4325" y="6698"/>
                  <a:pt x="174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542FCD-9393-661E-A794-68BA14C468D2}"/>
              </a:ext>
            </a:extLst>
          </p:cNvPr>
          <p:cNvSpPr/>
          <p:nvPr/>
        </p:nvSpPr>
        <p:spPr>
          <a:xfrm>
            <a:off x="9126130" y="3058256"/>
            <a:ext cx="73610" cy="592983"/>
          </a:xfrm>
          <a:custGeom>
            <a:avLst/>
            <a:gdLst>
              <a:gd name="connsiteX0" fmla="*/ 80 w 73610"/>
              <a:gd name="connsiteY0" fmla="*/ 1604 h 592983"/>
              <a:gd name="connsiteX1" fmla="*/ 71240 w 73610"/>
              <a:gd name="connsiteY1" fmla="*/ 247104 h 592983"/>
              <a:gd name="connsiteX2" fmla="*/ 57008 w 73610"/>
              <a:gd name="connsiteY2" fmla="*/ 396539 h 592983"/>
              <a:gd name="connsiteX3" fmla="*/ 60566 w 73610"/>
              <a:gd name="connsiteY3" fmla="*/ 343170 h 592983"/>
              <a:gd name="connsiteX4" fmla="*/ 53450 w 73610"/>
              <a:gd name="connsiteY4" fmla="*/ 581554 h 592983"/>
              <a:gd name="connsiteX5" fmla="*/ 57008 w 73610"/>
              <a:gd name="connsiteY5" fmla="*/ 513953 h 592983"/>
              <a:gd name="connsiteX6" fmla="*/ 57008 w 73610"/>
              <a:gd name="connsiteY6" fmla="*/ 158155 h 592983"/>
              <a:gd name="connsiteX7" fmla="*/ 80 w 73610"/>
              <a:gd name="connsiteY7" fmla="*/ 1604 h 592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610" h="592983">
                <a:moveTo>
                  <a:pt x="80" y="1604"/>
                </a:moveTo>
                <a:cubicBezTo>
                  <a:pt x="2452" y="16429"/>
                  <a:pt x="61752" y="181282"/>
                  <a:pt x="71240" y="247104"/>
                </a:cubicBezTo>
                <a:cubicBezTo>
                  <a:pt x="80728" y="312926"/>
                  <a:pt x="58787" y="380528"/>
                  <a:pt x="57008" y="396539"/>
                </a:cubicBezTo>
                <a:cubicBezTo>
                  <a:pt x="55229" y="412550"/>
                  <a:pt x="61159" y="312334"/>
                  <a:pt x="60566" y="343170"/>
                </a:cubicBezTo>
                <a:cubicBezTo>
                  <a:pt x="59973" y="374006"/>
                  <a:pt x="54043" y="553090"/>
                  <a:pt x="53450" y="581554"/>
                </a:cubicBezTo>
                <a:cubicBezTo>
                  <a:pt x="52857" y="610018"/>
                  <a:pt x="56415" y="584519"/>
                  <a:pt x="57008" y="513953"/>
                </a:cubicBezTo>
                <a:cubicBezTo>
                  <a:pt x="57601" y="443387"/>
                  <a:pt x="65310" y="238803"/>
                  <a:pt x="57008" y="158155"/>
                </a:cubicBezTo>
                <a:cubicBezTo>
                  <a:pt x="48706" y="77507"/>
                  <a:pt x="-2292" y="-13221"/>
                  <a:pt x="80" y="1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F13A800-B024-1279-31CA-2AF57B7D932C}"/>
              </a:ext>
            </a:extLst>
          </p:cNvPr>
          <p:cNvSpPr/>
          <p:nvPr/>
        </p:nvSpPr>
        <p:spPr>
          <a:xfrm>
            <a:off x="8694573" y="2760438"/>
            <a:ext cx="193989" cy="132281"/>
          </a:xfrm>
          <a:custGeom>
            <a:avLst/>
            <a:gdLst>
              <a:gd name="connsiteX0" fmla="*/ 193253 w 193989"/>
              <a:gd name="connsiteY0" fmla="*/ 552 h 132281"/>
              <a:gd name="connsiteX1" fmla="*/ 72281 w 193989"/>
              <a:gd name="connsiteY1" fmla="*/ 14784 h 132281"/>
              <a:gd name="connsiteX2" fmla="*/ 54492 w 193989"/>
              <a:gd name="connsiteY2" fmla="*/ 121523 h 132281"/>
              <a:gd name="connsiteX3" fmla="*/ 33144 w 193989"/>
              <a:gd name="connsiteY3" fmla="*/ 57480 h 132281"/>
              <a:gd name="connsiteX4" fmla="*/ 93629 w 193989"/>
              <a:gd name="connsiteY4" fmla="*/ 132197 h 132281"/>
              <a:gd name="connsiteX5" fmla="*/ 1122 w 193989"/>
              <a:gd name="connsiteY5" fmla="*/ 39690 h 132281"/>
              <a:gd name="connsiteX6" fmla="*/ 40260 w 193989"/>
              <a:gd name="connsiteY6" fmla="*/ 25458 h 132281"/>
              <a:gd name="connsiteX7" fmla="*/ 8238 w 193989"/>
              <a:gd name="connsiteY7" fmla="*/ 11226 h 132281"/>
              <a:gd name="connsiteX8" fmla="*/ 193253 w 193989"/>
              <a:gd name="connsiteY8" fmla="*/ 552 h 13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989" h="132281">
                <a:moveTo>
                  <a:pt x="193253" y="552"/>
                </a:moveTo>
                <a:cubicBezTo>
                  <a:pt x="203927" y="1145"/>
                  <a:pt x="95408" y="-5378"/>
                  <a:pt x="72281" y="14784"/>
                </a:cubicBezTo>
                <a:cubicBezTo>
                  <a:pt x="49154" y="34946"/>
                  <a:pt x="61015" y="114407"/>
                  <a:pt x="54492" y="121523"/>
                </a:cubicBezTo>
                <a:cubicBezTo>
                  <a:pt x="47969" y="128639"/>
                  <a:pt x="26621" y="55701"/>
                  <a:pt x="33144" y="57480"/>
                </a:cubicBezTo>
                <a:cubicBezTo>
                  <a:pt x="39667" y="59259"/>
                  <a:pt x="98966" y="135162"/>
                  <a:pt x="93629" y="132197"/>
                </a:cubicBezTo>
                <a:cubicBezTo>
                  <a:pt x="88292" y="129232"/>
                  <a:pt x="10017" y="57480"/>
                  <a:pt x="1122" y="39690"/>
                </a:cubicBezTo>
                <a:cubicBezTo>
                  <a:pt x="-7773" y="21900"/>
                  <a:pt x="39074" y="30202"/>
                  <a:pt x="40260" y="25458"/>
                </a:cubicBezTo>
                <a:cubicBezTo>
                  <a:pt x="41446" y="20714"/>
                  <a:pt x="-12517" y="15377"/>
                  <a:pt x="8238" y="11226"/>
                </a:cubicBezTo>
                <a:cubicBezTo>
                  <a:pt x="28993" y="7075"/>
                  <a:pt x="182579" y="-41"/>
                  <a:pt x="193253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6EE301B-3092-1F8E-A27C-D380CC5F7107}"/>
              </a:ext>
            </a:extLst>
          </p:cNvPr>
          <p:cNvSpPr/>
          <p:nvPr/>
        </p:nvSpPr>
        <p:spPr>
          <a:xfrm>
            <a:off x="8065866" y="2789071"/>
            <a:ext cx="697873" cy="167794"/>
          </a:xfrm>
          <a:custGeom>
            <a:avLst/>
            <a:gdLst>
              <a:gd name="connsiteX0" fmla="*/ 67 w 697873"/>
              <a:gd name="connsiteY0" fmla="*/ 156934 h 167794"/>
              <a:gd name="connsiteX1" fmla="*/ 217104 w 697873"/>
              <a:gd name="connsiteY1" fmla="*/ 146260 h 167794"/>
              <a:gd name="connsiteX2" fmla="*/ 192198 w 697873"/>
              <a:gd name="connsiteY2" fmla="*/ 164050 h 167794"/>
              <a:gd name="connsiteX3" fmla="*/ 437698 w 697873"/>
              <a:gd name="connsiteY3" fmla="*/ 60868 h 167794"/>
              <a:gd name="connsiteX4" fmla="*/ 601365 w 697873"/>
              <a:gd name="connsiteY4" fmla="*/ 57310 h 167794"/>
              <a:gd name="connsiteX5" fmla="*/ 523090 w 697873"/>
              <a:gd name="connsiteY5" fmla="*/ 383 h 167794"/>
              <a:gd name="connsiteX6" fmla="*/ 697430 w 697873"/>
              <a:gd name="connsiteY6" fmla="*/ 32404 h 167794"/>
              <a:gd name="connsiteX7" fmla="*/ 562227 w 697873"/>
              <a:gd name="connsiteY7" fmla="*/ 32404 h 167794"/>
              <a:gd name="connsiteX8" fmla="*/ 245567 w 697873"/>
              <a:gd name="connsiteY8" fmla="*/ 110680 h 167794"/>
              <a:gd name="connsiteX9" fmla="*/ 242009 w 697873"/>
              <a:gd name="connsiteY9" fmla="*/ 139144 h 167794"/>
              <a:gd name="connsiteX10" fmla="*/ 67 w 697873"/>
              <a:gd name="connsiteY10" fmla="*/ 156934 h 1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7873" h="167794">
                <a:moveTo>
                  <a:pt x="67" y="156934"/>
                </a:moveTo>
                <a:cubicBezTo>
                  <a:pt x="-4084" y="158120"/>
                  <a:pt x="185082" y="145074"/>
                  <a:pt x="217104" y="146260"/>
                </a:cubicBezTo>
                <a:cubicBezTo>
                  <a:pt x="249126" y="147446"/>
                  <a:pt x="155432" y="178282"/>
                  <a:pt x="192198" y="164050"/>
                </a:cubicBezTo>
                <a:cubicBezTo>
                  <a:pt x="228964" y="149818"/>
                  <a:pt x="369504" y="78658"/>
                  <a:pt x="437698" y="60868"/>
                </a:cubicBezTo>
                <a:cubicBezTo>
                  <a:pt x="505893" y="43078"/>
                  <a:pt x="587133" y="67391"/>
                  <a:pt x="601365" y="57310"/>
                </a:cubicBezTo>
                <a:cubicBezTo>
                  <a:pt x="615597" y="47229"/>
                  <a:pt x="507079" y="4534"/>
                  <a:pt x="523090" y="383"/>
                </a:cubicBezTo>
                <a:cubicBezTo>
                  <a:pt x="539101" y="-3768"/>
                  <a:pt x="690907" y="27067"/>
                  <a:pt x="697430" y="32404"/>
                </a:cubicBezTo>
                <a:cubicBezTo>
                  <a:pt x="703953" y="37741"/>
                  <a:pt x="637538" y="19358"/>
                  <a:pt x="562227" y="32404"/>
                </a:cubicBezTo>
                <a:cubicBezTo>
                  <a:pt x="486917" y="45450"/>
                  <a:pt x="298937" y="92890"/>
                  <a:pt x="245567" y="110680"/>
                </a:cubicBezTo>
                <a:cubicBezTo>
                  <a:pt x="192197" y="128470"/>
                  <a:pt x="276996" y="133807"/>
                  <a:pt x="242009" y="139144"/>
                </a:cubicBezTo>
                <a:cubicBezTo>
                  <a:pt x="207022" y="144481"/>
                  <a:pt x="4218" y="155748"/>
                  <a:pt x="67" y="156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3A69C528-5FA7-9BD1-EA0A-98373DAFE5E2}"/>
              </a:ext>
            </a:extLst>
          </p:cNvPr>
          <p:cNvSpPr/>
          <p:nvPr/>
        </p:nvSpPr>
        <p:spPr>
          <a:xfrm>
            <a:off x="8592514" y="2768106"/>
            <a:ext cx="370841" cy="605398"/>
          </a:xfrm>
          <a:custGeom>
            <a:avLst/>
            <a:gdLst>
              <a:gd name="connsiteX0" fmla="*/ 0 w 370841"/>
              <a:gd name="connsiteY0" fmla="*/ 0 h 605398"/>
              <a:gd name="connsiteX1" fmla="*/ 209920 w 370841"/>
              <a:gd name="connsiteY1" fmla="*/ 217036 h 605398"/>
              <a:gd name="connsiteX2" fmla="*/ 170782 w 370841"/>
              <a:gd name="connsiteY2" fmla="*/ 199247 h 605398"/>
              <a:gd name="connsiteX3" fmla="*/ 245500 w 370841"/>
              <a:gd name="connsiteY3" fmla="*/ 295312 h 605398"/>
              <a:gd name="connsiteX4" fmla="*/ 135203 w 370841"/>
              <a:gd name="connsiteY4" fmla="*/ 213478 h 605398"/>
              <a:gd name="connsiteX5" fmla="*/ 259732 w 370841"/>
              <a:gd name="connsiteY5" fmla="*/ 295312 h 605398"/>
              <a:gd name="connsiteX6" fmla="*/ 295312 w 370841"/>
              <a:gd name="connsiteY6" fmla="*/ 398493 h 605398"/>
              <a:gd name="connsiteX7" fmla="*/ 249058 w 370841"/>
              <a:gd name="connsiteY7" fmla="*/ 320218 h 605398"/>
              <a:gd name="connsiteX8" fmla="*/ 327333 w 370841"/>
              <a:gd name="connsiteY8" fmla="*/ 455421 h 605398"/>
              <a:gd name="connsiteX9" fmla="*/ 291754 w 370841"/>
              <a:gd name="connsiteY9" fmla="*/ 398493 h 605398"/>
              <a:gd name="connsiteX10" fmla="*/ 348681 w 370841"/>
              <a:gd name="connsiteY10" fmla="*/ 540812 h 605398"/>
              <a:gd name="connsiteX11" fmla="*/ 370029 w 370841"/>
              <a:gd name="connsiteY11" fmla="*/ 604856 h 605398"/>
              <a:gd name="connsiteX12" fmla="*/ 323775 w 370841"/>
              <a:gd name="connsiteY12" fmla="*/ 508790 h 605398"/>
              <a:gd name="connsiteX13" fmla="*/ 241942 w 370841"/>
              <a:gd name="connsiteY13" fmla="*/ 266848 h 605398"/>
              <a:gd name="connsiteX14" fmla="*/ 120971 w 370841"/>
              <a:gd name="connsiteY14" fmla="*/ 160109 h 605398"/>
              <a:gd name="connsiteX15" fmla="*/ 170782 w 370841"/>
              <a:gd name="connsiteY15" fmla="*/ 181457 h 605398"/>
              <a:gd name="connsiteX16" fmla="*/ 117413 w 370841"/>
              <a:gd name="connsiteY16" fmla="*/ 120971 h 605398"/>
              <a:gd name="connsiteX17" fmla="*/ 56927 w 370841"/>
              <a:gd name="connsiteY17" fmla="*/ 60485 h 605398"/>
              <a:gd name="connsiteX18" fmla="*/ 0 w 370841"/>
              <a:gd name="connsiteY18" fmla="*/ 0 h 605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0841" h="605398">
                <a:moveTo>
                  <a:pt x="0" y="0"/>
                </a:moveTo>
                <a:cubicBezTo>
                  <a:pt x="90728" y="91914"/>
                  <a:pt x="181456" y="183828"/>
                  <a:pt x="209920" y="217036"/>
                </a:cubicBezTo>
                <a:cubicBezTo>
                  <a:pt x="238384" y="250244"/>
                  <a:pt x="164852" y="186201"/>
                  <a:pt x="170782" y="199247"/>
                </a:cubicBezTo>
                <a:cubicBezTo>
                  <a:pt x="176712" y="212293"/>
                  <a:pt x="251430" y="292940"/>
                  <a:pt x="245500" y="295312"/>
                </a:cubicBezTo>
                <a:cubicBezTo>
                  <a:pt x="239570" y="297684"/>
                  <a:pt x="132831" y="213478"/>
                  <a:pt x="135203" y="213478"/>
                </a:cubicBezTo>
                <a:cubicBezTo>
                  <a:pt x="137575" y="213478"/>
                  <a:pt x="233047" y="264476"/>
                  <a:pt x="259732" y="295312"/>
                </a:cubicBezTo>
                <a:cubicBezTo>
                  <a:pt x="286417" y="326148"/>
                  <a:pt x="297091" y="394342"/>
                  <a:pt x="295312" y="398493"/>
                </a:cubicBezTo>
                <a:cubicBezTo>
                  <a:pt x="293533" y="402644"/>
                  <a:pt x="243721" y="310730"/>
                  <a:pt x="249058" y="320218"/>
                </a:cubicBezTo>
                <a:cubicBezTo>
                  <a:pt x="254395" y="329706"/>
                  <a:pt x="320217" y="442375"/>
                  <a:pt x="327333" y="455421"/>
                </a:cubicBezTo>
                <a:cubicBezTo>
                  <a:pt x="334449" y="468467"/>
                  <a:pt x="288196" y="384261"/>
                  <a:pt x="291754" y="398493"/>
                </a:cubicBezTo>
                <a:cubicBezTo>
                  <a:pt x="295312" y="412725"/>
                  <a:pt x="335635" y="506418"/>
                  <a:pt x="348681" y="540812"/>
                </a:cubicBezTo>
                <a:cubicBezTo>
                  <a:pt x="361727" y="575206"/>
                  <a:pt x="374180" y="610193"/>
                  <a:pt x="370029" y="604856"/>
                </a:cubicBezTo>
                <a:cubicBezTo>
                  <a:pt x="365878" y="599519"/>
                  <a:pt x="345123" y="565125"/>
                  <a:pt x="323775" y="508790"/>
                </a:cubicBezTo>
                <a:cubicBezTo>
                  <a:pt x="302427" y="452455"/>
                  <a:pt x="275743" y="324962"/>
                  <a:pt x="241942" y="266848"/>
                </a:cubicBezTo>
                <a:cubicBezTo>
                  <a:pt x="208141" y="208734"/>
                  <a:pt x="132831" y="174341"/>
                  <a:pt x="120971" y="160109"/>
                </a:cubicBezTo>
                <a:cubicBezTo>
                  <a:pt x="109111" y="145877"/>
                  <a:pt x="171375" y="187980"/>
                  <a:pt x="170782" y="181457"/>
                </a:cubicBezTo>
                <a:cubicBezTo>
                  <a:pt x="170189" y="174934"/>
                  <a:pt x="136389" y="141133"/>
                  <a:pt x="117413" y="120971"/>
                </a:cubicBezTo>
                <a:cubicBezTo>
                  <a:pt x="98437" y="100809"/>
                  <a:pt x="56927" y="60485"/>
                  <a:pt x="56927" y="6048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31A40C0-63CD-F554-819E-C819F74FE23C}"/>
              </a:ext>
            </a:extLst>
          </p:cNvPr>
          <p:cNvSpPr/>
          <p:nvPr/>
        </p:nvSpPr>
        <p:spPr>
          <a:xfrm>
            <a:off x="8788859" y="2778008"/>
            <a:ext cx="230686" cy="632379"/>
          </a:xfrm>
          <a:custGeom>
            <a:avLst/>
            <a:gdLst>
              <a:gd name="connsiteX0" fmla="*/ 10017 w 230686"/>
              <a:gd name="connsiteY0" fmla="*/ 139533 h 632379"/>
              <a:gd name="connsiteX1" fmla="*/ 6459 w 230686"/>
              <a:gd name="connsiteY1" fmla="*/ 4330 h 632379"/>
              <a:gd name="connsiteX2" fmla="*/ 6459 w 230686"/>
              <a:gd name="connsiteY2" fmla="*/ 54141 h 632379"/>
              <a:gd name="connsiteX3" fmla="*/ 91851 w 230686"/>
              <a:gd name="connsiteY3" fmla="*/ 256946 h 632379"/>
              <a:gd name="connsiteX4" fmla="*/ 84735 w 230686"/>
              <a:gd name="connsiteY4" fmla="*/ 178671 h 632379"/>
              <a:gd name="connsiteX5" fmla="*/ 159452 w 230686"/>
              <a:gd name="connsiteY5" fmla="*/ 374359 h 632379"/>
              <a:gd name="connsiteX6" fmla="*/ 134546 w 230686"/>
              <a:gd name="connsiteY6" fmla="*/ 239156 h 632379"/>
              <a:gd name="connsiteX7" fmla="*/ 230612 w 230686"/>
              <a:gd name="connsiteY7" fmla="*/ 630534 h 632379"/>
              <a:gd name="connsiteX8" fmla="*/ 148778 w 230686"/>
              <a:gd name="connsiteY8" fmla="*/ 377917 h 632379"/>
              <a:gd name="connsiteX9" fmla="*/ 56271 w 230686"/>
              <a:gd name="connsiteY9" fmla="*/ 178671 h 632379"/>
              <a:gd name="connsiteX10" fmla="*/ 10017 w 230686"/>
              <a:gd name="connsiteY10" fmla="*/ 139533 h 63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686" h="632379">
                <a:moveTo>
                  <a:pt x="10017" y="139533"/>
                </a:moveTo>
                <a:cubicBezTo>
                  <a:pt x="1715" y="110476"/>
                  <a:pt x="7052" y="18562"/>
                  <a:pt x="6459" y="4330"/>
                </a:cubicBezTo>
                <a:cubicBezTo>
                  <a:pt x="5866" y="-9902"/>
                  <a:pt x="-7773" y="12038"/>
                  <a:pt x="6459" y="54141"/>
                </a:cubicBezTo>
                <a:cubicBezTo>
                  <a:pt x="20691" y="96244"/>
                  <a:pt x="78805" y="236191"/>
                  <a:pt x="91851" y="256946"/>
                </a:cubicBezTo>
                <a:cubicBezTo>
                  <a:pt x="104897" y="277701"/>
                  <a:pt x="73468" y="159102"/>
                  <a:pt x="84735" y="178671"/>
                </a:cubicBezTo>
                <a:cubicBezTo>
                  <a:pt x="96002" y="198240"/>
                  <a:pt x="151150" y="364278"/>
                  <a:pt x="159452" y="374359"/>
                </a:cubicBezTo>
                <a:cubicBezTo>
                  <a:pt x="167754" y="384440"/>
                  <a:pt x="122686" y="196460"/>
                  <a:pt x="134546" y="239156"/>
                </a:cubicBezTo>
                <a:cubicBezTo>
                  <a:pt x="146406" y="281852"/>
                  <a:pt x="228240" y="607407"/>
                  <a:pt x="230612" y="630534"/>
                </a:cubicBezTo>
                <a:cubicBezTo>
                  <a:pt x="232984" y="653661"/>
                  <a:pt x="177835" y="453228"/>
                  <a:pt x="148778" y="377917"/>
                </a:cubicBezTo>
                <a:cubicBezTo>
                  <a:pt x="119721" y="302606"/>
                  <a:pt x="75247" y="217809"/>
                  <a:pt x="56271" y="178671"/>
                </a:cubicBezTo>
                <a:cubicBezTo>
                  <a:pt x="37295" y="139533"/>
                  <a:pt x="18319" y="168590"/>
                  <a:pt x="10017" y="1395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A8DC8815-1D29-6DA7-CB26-A2231F23830C}"/>
              </a:ext>
            </a:extLst>
          </p:cNvPr>
          <p:cNvSpPr/>
          <p:nvPr/>
        </p:nvSpPr>
        <p:spPr>
          <a:xfrm>
            <a:off x="8883129" y="2897409"/>
            <a:ext cx="219099" cy="544404"/>
          </a:xfrm>
          <a:custGeom>
            <a:avLst/>
            <a:gdLst>
              <a:gd name="connsiteX0" fmla="*/ 1139 w 219099"/>
              <a:gd name="connsiteY0" fmla="*/ 2342 h 544404"/>
              <a:gd name="connsiteX1" fmla="*/ 164806 w 219099"/>
              <a:gd name="connsiteY1" fmla="*/ 333234 h 544404"/>
              <a:gd name="connsiteX2" fmla="*/ 150574 w 219099"/>
              <a:gd name="connsiteY2" fmla="*/ 301212 h 544404"/>
              <a:gd name="connsiteX3" fmla="*/ 154132 w 219099"/>
              <a:gd name="connsiteY3" fmla="*/ 543154 h 544404"/>
              <a:gd name="connsiteX4" fmla="*/ 157690 w 219099"/>
              <a:gd name="connsiteY4" fmla="*/ 400835 h 544404"/>
              <a:gd name="connsiteX5" fmla="*/ 200385 w 219099"/>
              <a:gd name="connsiteY5" fmla="*/ 514691 h 544404"/>
              <a:gd name="connsiteX6" fmla="*/ 207501 w 219099"/>
              <a:gd name="connsiteY6" fmla="*/ 493343 h 544404"/>
              <a:gd name="connsiteX7" fmla="*/ 214617 w 219099"/>
              <a:gd name="connsiteY7" fmla="*/ 493343 h 544404"/>
              <a:gd name="connsiteX8" fmla="*/ 132784 w 219099"/>
              <a:gd name="connsiteY8" fmla="*/ 297654 h 544404"/>
              <a:gd name="connsiteX9" fmla="*/ 93646 w 219099"/>
              <a:gd name="connsiteY9" fmla="*/ 190915 h 544404"/>
              <a:gd name="connsiteX10" fmla="*/ 1139 w 219099"/>
              <a:gd name="connsiteY10" fmla="*/ 2342 h 54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9099" h="544404">
                <a:moveTo>
                  <a:pt x="1139" y="2342"/>
                </a:moveTo>
                <a:cubicBezTo>
                  <a:pt x="12999" y="26062"/>
                  <a:pt x="139900" y="283422"/>
                  <a:pt x="164806" y="333234"/>
                </a:cubicBezTo>
                <a:cubicBezTo>
                  <a:pt x="189712" y="383046"/>
                  <a:pt x="152353" y="266225"/>
                  <a:pt x="150574" y="301212"/>
                </a:cubicBezTo>
                <a:cubicBezTo>
                  <a:pt x="148795" y="336199"/>
                  <a:pt x="152946" y="526550"/>
                  <a:pt x="154132" y="543154"/>
                </a:cubicBezTo>
                <a:cubicBezTo>
                  <a:pt x="155318" y="559758"/>
                  <a:pt x="149981" y="405579"/>
                  <a:pt x="157690" y="400835"/>
                </a:cubicBezTo>
                <a:cubicBezTo>
                  <a:pt x="165399" y="396091"/>
                  <a:pt x="192083" y="499273"/>
                  <a:pt x="200385" y="514691"/>
                </a:cubicBezTo>
                <a:cubicBezTo>
                  <a:pt x="208687" y="530109"/>
                  <a:pt x="205129" y="496901"/>
                  <a:pt x="207501" y="493343"/>
                </a:cubicBezTo>
                <a:cubicBezTo>
                  <a:pt x="209873" y="489785"/>
                  <a:pt x="227070" y="525958"/>
                  <a:pt x="214617" y="493343"/>
                </a:cubicBezTo>
                <a:cubicBezTo>
                  <a:pt x="202164" y="460728"/>
                  <a:pt x="152946" y="348059"/>
                  <a:pt x="132784" y="297654"/>
                </a:cubicBezTo>
                <a:cubicBezTo>
                  <a:pt x="112622" y="247249"/>
                  <a:pt x="113808" y="240134"/>
                  <a:pt x="93646" y="190915"/>
                </a:cubicBezTo>
                <a:cubicBezTo>
                  <a:pt x="73484" y="141696"/>
                  <a:pt x="-10721" y="-21378"/>
                  <a:pt x="1139" y="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11BC792-2619-86B4-0F85-6DEFB4128E30}"/>
              </a:ext>
            </a:extLst>
          </p:cNvPr>
          <p:cNvSpPr/>
          <p:nvPr/>
        </p:nvSpPr>
        <p:spPr>
          <a:xfrm>
            <a:off x="7994594" y="3041293"/>
            <a:ext cx="245201" cy="82924"/>
          </a:xfrm>
          <a:custGeom>
            <a:avLst/>
            <a:gdLst>
              <a:gd name="connsiteX0" fmla="*/ 56 w 245201"/>
              <a:gd name="connsiteY0" fmla="*/ 82907 h 82924"/>
              <a:gd name="connsiteX1" fmla="*/ 215956 w 245201"/>
              <a:gd name="connsiteY1" fmla="*/ 19407 h 82924"/>
              <a:gd name="connsiteX2" fmla="*/ 231831 w 245201"/>
              <a:gd name="connsiteY2" fmla="*/ 357 h 82924"/>
              <a:gd name="connsiteX3" fmla="*/ 190556 w 245201"/>
              <a:gd name="connsiteY3" fmla="*/ 32107 h 82924"/>
              <a:gd name="connsiteX4" fmla="*/ 238181 w 245201"/>
              <a:gd name="connsiteY4" fmla="*/ 25757 h 82924"/>
              <a:gd name="connsiteX5" fmla="*/ 56 w 245201"/>
              <a:gd name="connsiteY5" fmla="*/ 82907 h 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201" h="82924">
                <a:moveTo>
                  <a:pt x="56" y="82907"/>
                </a:moveTo>
                <a:cubicBezTo>
                  <a:pt x="-3648" y="81849"/>
                  <a:pt x="177327" y="33165"/>
                  <a:pt x="215956" y="19407"/>
                </a:cubicBezTo>
                <a:cubicBezTo>
                  <a:pt x="254585" y="5649"/>
                  <a:pt x="236064" y="-1760"/>
                  <a:pt x="231831" y="357"/>
                </a:cubicBezTo>
                <a:cubicBezTo>
                  <a:pt x="227598" y="2474"/>
                  <a:pt x="189498" y="27874"/>
                  <a:pt x="190556" y="32107"/>
                </a:cubicBezTo>
                <a:cubicBezTo>
                  <a:pt x="191614" y="36340"/>
                  <a:pt x="268343" y="15703"/>
                  <a:pt x="238181" y="25757"/>
                </a:cubicBezTo>
                <a:cubicBezTo>
                  <a:pt x="208019" y="35811"/>
                  <a:pt x="3760" y="83965"/>
                  <a:pt x="56" y="82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2891677-4337-8E51-BC1E-0255177A11A2}"/>
              </a:ext>
            </a:extLst>
          </p:cNvPr>
          <p:cNvSpPr/>
          <p:nvPr/>
        </p:nvSpPr>
        <p:spPr>
          <a:xfrm>
            <a:off x="8241827" y="3072973"/>
            <a:ext cx="264042" cy="95118"/>
          </a:xfrm>
          <a:custGeom>
            <a:avLst/>
            <a:gdLst>
              <a:gd name="connsiteX0" fmla="*/ 473 w 264042"/>
              <a:gd name="connsiteY0" fmla="*/ 29002 h 95118"/>
              <a:gd name="connsiteX1" fmla="*/ 190973 w 264042"/>
              <a:gd name="connsiteY1" fmla="*/ 427 h 95118"/>
              <a:gd name="connsiteX2" fmla="*/ 136998 w 264042"/>
              <a:gd name="connsiteY2" fmla="*/ 16302 h 95118"/>
              <a:gd name="connsiteX3" fmla="*/ 178273 w 264042"/>
              <a:gd name="connsiteY3" fmla="*/ 73452 h 95118"/>
              <a:gd name="connsiteX4" fmla="*/ 263998 w 264042"/>
              <a:gd name="connsiteY4" fmla="*/ 63927 h 95118"/>
              <a:gd name="connsiteX5" fmla="*/ 190973 w 264042"/>
              <a:gd name="connsiteY5" fmla="*/ 89327 h 95118"/>
              <a:gd name="connsiteX6" fmla="*/ 254473 w 264042"/>
              <a:gd name="connsiteY6" fmla="*/ 89327 h 95118"/>
              <a:gd name="connsiteX7" fmla="*/ 140173 w 264042"/>
              <a:gd name="connsiteY7" fmla="*/ 25827 h 95118"/>
              <a:gd name="connsiteX8" fmla="*/ 473 w 264042"/>
              <a:gd name="connsiteY8" fmla="*/ 29002 h 9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042" h="95118">
                <a:moveTo>
                  <a:pt x="473" y="29002"/>
                </a:moveTo>
                <a:cubicBezTo>
                  <a:pt x="8940" y="24769"/>
                  <a:pt x="168219" y="2544"/>
                  <a:pt x="190973" y="427"/>
                </a:cubicBezTo>
                <a:cubicBezTo>
                  <a:pt x="213727" y="-1690"/>
                  <a:pt x="139115" y="4131"/>
                  <a:pt x="136998" y="16302"/>
                </a:cubicBezTo>
                <a:cubicBezTo>
                  <a:pt x="134881" y="28473"/>
                  <a:pt x="157106" y="65515"/>
                  <a:pt x="178273" y="73452"/>
                </a:cubicBezTo>
                <a:cubicBezTo>
                  <a:pt x="199440" y="81390"/>
                  <a:pt x="261881" y="61281"/>
                  <a:pt x="263998" y="63927"/>
                </a:cubicBezTo>
                <a:cubicBezTo>
                  <a:pt x="266115" y="66573"/>
                  <a:pt x="192560" y="85094"/>
                  <a:pt x="190973" y="89327"/>
                </a:cubicBezTo>
                <a:cubicBezTo>
                  <a:pt x="189386" y="93560"/>
                  <a:pt x="262940" y="99910"/>
                  <a:pt x="254473" y="89327"/>
                </a:cubicBezTo>
                <a:cubicBezTo>
                  <a:pt x="246006" y="78744"/>
                  <a:pt x="180919" y="35881"/>
                  <a:pt x="140173" y="25827"/>
                </a:cubicBezTo>
                <a:cubicBezTo>
                  <a:pt x="99427" y="15773"/>
                  <a:pt x="-7994" y="33235"/>
                  <a:pt x="473" y="29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82858218-91B9-211F-8B10-46EB081DF435}"/>
              </a:ext>
            </a:extLst>
          </p:cNvPr>
          <p:cNvSpPr/>
          <p:nvPr/>
        </p:nvSpPr>
        <p:spPr>
          <a:xfrm>
            <a:off x="8483598" y="3208121"/>
            <a:ext cx="168377" cy="75048"/>
          </a:xfrm>
          <a:custGeom>
            <a:avLst/>
            <a:gdLst>
              <a:gd name="connsiteX0" fmla="*/ 2 w 168377"/>
              <a:gd name="connsiteY0" fmla="*/ 17679 h 75048"/>
              <a:gd name="connsiteX1" fmla="*/ 111127 w 168377"/>
              <a:gd name="connsiteY1" fmla="*/ 1804 h 75048"/>
              <a:gd name="connsiteX2" fmla="*/ 88902 w 168377"/>
              <a:gd name="connsiteY2" fmla="*/ 52604 h 75048"/>
              <a:gd name="connsiteX3" fmla="*/ 168277 w 168377"/>
              <a:gd name="connsiteY3" fmla="*/ 30379 h 75048"/>
              <a:gd name="connsiteX4" fmla="*/ 69852 w 168377"/>
              <a:gd name="connsiteY4" fmla="*/ 74829 h 75048"/>
              <a:gd name="connsiteX5" fmla="*/ 104777 w 168377"/>
              <a:gd name="connsiteY5" fmla="*/ 8154 h 75048"/>
              <a:gd name="connsiteX6" fmla="*/ 114302 w 168377"/>
              <a:gd name="connsiteY6" fmla="*/ 1804 h 75048"/>
              <a:gd name="connsiteX7" fmla="*/ 2 w 168377"/>
              <a:gd name="connsiteY7" fmla="*/ 17679 h 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77" h="75048">
                <a:moveTo>
                  <a:pt x="2" y="17679"/>
                </a:moveTo>
                <a:cubicBezTo>
                  <a:pt x="-527" y="17679"/>
                  <a:pt x="96310" y="-4017"/>
                  <a:pt x="111127" y="1804"/>
                </a:cubicBezTo>
                <a:cubicBezTo>
                  <a:pt x="125944" y="7625"/>
                  <a:pt x="79377" y="47841"/>
                  <a:pt x="88902" y="52604"/>
                </a:cubicBezTo>
                <a:cubicBezTo>
                  <a:pt x="98427" y="57367"/>
                  <a:pt x="171452" y="26675"/>
                  <a:pt x="168277" y="30379"/>
                </a:cubicBezTo>
                <a:cubicBezTo>
                  <a:pt x="165102" y="34083"/>
                  <a:pt x="80435" y="78533"/>
                  <a:pt x="69852" y="74829"/>
                </a:cubicBezTo>
                <a:cubicBezTo>
                  <a:pt x="59269" y="71125"/>
                  <a:pt x="97369" y="20325"/>
                  <a:pt x="104777" y="8154"/>
                </a:cubicBezTo>
                <a:cubicBezTo>
                  <a:pt x="112185" y="-4017"/>
                  <a:pt x="129648" y="746"/>
                  <a:pt x="114302" y="1804"/>
                </a:cubicBezTo>
                <a:cubicBezTo>
                  <a:pt x="98956" y="2862"/>
                  <a:pt x="531" y="17679"/>
                  <a:pt x="2" y="17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AE1596F-7A6B-F4F7-5F2A-A40D68609AAC}"/>
              </a:ext>
            </a:extLst>
          </p:cNvPr>
          <p:cNvSpPr/>
          <p:nvPr/>
        </p:nvSpPr>
        <p:spPr>
          <a:xfrm>
            <a:off x="8613536" y="3276595"/>
            <a:ext cx="197166" cy="73898"/>
          </a:xfrm>
          <a:custGeom>
            <a:avLst/>
            <a:gdLst>
              <a:gd name="connsiteX0" fmla="*/ 239 w 197166"/>
              <a:gd name="connsiteY0" fmla="*/ 38105 h 73898"/>
              <a:gd name="connsiteX1" fmla="*/ 111364 w 197166"/>
              <a:gd name="connsiteY1" fmla="*/ 5 h 73898"/>
              <a:gd name="connsiteX2" fmla="*/ 98664 w 197166"/>
              <a:gd name="connsiteY2" fmla="*/ 41280 h 73898"/>
              <a:gd name="connsiteX3" fmla="*/ 197089 w 197166"/>
              <a:gd name="connsiteY3" fmla="*/ 73030 h 73898"/>
              <a:gd name="connsiteX4" fmla="*/ 114539 w 197166"/>
              <a:gd name="connsiteY4" fmla="*/ 60330 h 73898"/>
              <a:gd name="connsiteX5" fmla="*/ 82789 w 197166"/>
              <a:gd name="connsiteY5" fmla="*/ 12705 h 73898"/>
              <a:gd name="connsiteX6" fmla="*/ 239 w 197166"/>
              <a:gd name="connsiteY6" fmla="*/ 38105 h 7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166" h="73898">
                <a:moveTo>
                  <a:pt x="239" y="38105"/>
                </a:moveTo>
                <a:cubicBezTo>
                  <a:pt x="5001" y="35988"/>
                  <a:pt x="94960" y="-524"/>
                  <a:pt x="111364" y="5"/>
                </a:cubicBezTo>
                <a:cubicBezTo>
                  <a:pt x="127768" y="534"/>
                  <a:pt x="84377" y="29109"/>
                  <a:pt x="98664" y="41280"/>
                </a:cubicBezTo>
                <a:cubicBezTo>
                  <a:pt x="112951" y="53451"/>
                  <a:pt x="194443" y="69855"/>
                  <a:pt x="197089" y="73030"/>
                </a:cubicBezTo>
                <a:cubicBezTo>
                  <a:pt x="199735" y="76205"/>
                  <a:pt x="133589" y="70384"/>
                  <a:pt x="114539" y="60330"/>
                </a:cubicBezTo>
                <a:cubicBezTo>
                  <a:pt x="95489" y="50276"/>
                  <a:pt x="102368" y="17467"/>
                  <a:pt x="82789" y="12705"/>
                </a:cubicBezTo>
                <a:cubicBezTo>
                  <a:pt x="63210" y="7943"/>
                  <a:pt x="-4523" y="40222"/>
                  <a:pt x="239" y="38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7B9EEFD-AD88-6F81-02F9-61F3164AD483}"/>
              </a:ext>
            </a:extLst>
          </p:cNvPr>
          <p:cNvSpPr/>
          <p:nvPr/>
        </p:nvSpPr>
        <p:spPr>
          <a:xfrm>
            <a:off x="8651865" y="3333120"/>
            <a:ext cx="248838" cy="84181"/>
          </a:xfrm>
          <a:custGeom>
            <a:avLst/>
            <a:gdLst>
              <a:gd name="connsiteX0" fmla="*/ 10 w 248838"/>
              <a:gd name="connsiteY0" fmla="*/ 29205 h 84181"/>
              <a:gd name="connsiteX1" fmla="*/ 107960 w 248838"/>
              <a:gd name="connsiteY1" fmla="*/ 26030 h 84181"/>
              <a:gd name="connsiteX2" fmla="*/ 193685 w 248838"/>
              <a:gd name="connsiteY2" fmla="*/ 83180 h 84181"/>
              <a:gd name="connsiteX3" fmla="*/ 247660 w 248838"/>
              <a:gd name="connsiteY3" fmla="*/ 60955 h 84181"/>
              <a:gd name="connsiteX4" fmla="*/ 142885 w 248838"/>
              <a:gd name="connsiteY4" fmla="*/ 41905 h 84181"/>
              <a:gd name="connsiteX5" fmla="*/ 101610 w 248838"/>
              <a:gd name="connsiteY5" fmla="*/ 630 h 84181"/>
              <a:gd name="connsiteX6" fmla="*/ 10 w 248838"/>
              <a:gd name="connsiteY6" fmla="*/ 29205 h 8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838" h="84181">
                <a:moveTo>
                  <a:pt x="10" y="29205"/>
                </a:moveTo>
                <a:cubicBezTo>
                  <a:pt x="1068" y="33438"/>
                  <a:pt x="75681" y="17034"/>
                  <a:pt x="107960" y="26030"/>
                </a:cubicBezTo>
                <a:cubicBezTo>
                  <a:pt x="140239" y="35026"/>
                  <a:pt x="170402" y="77359"/>
                  <a:pt x="193685" y="83180"/>
                </a:cubicBezTo>
                <a:cubicBezTo>
                  <a:pt x="216968" y="89001"/>
                  <a:pt x="256127" y="67834"/>
                  <a:pt x="247660" y="60955"/>
                </a:cubicBezTo>
                <a:cubicBezTo>
                  <a:pt x="239193" y="54076"/>
                  <a:pt x="167227" y="51959"/>
                  <a:pt x="142885" y="41905"/>
                </a:cubicBezTo>
                <a:cubicBezTo>
                  <a:pt x="118543" y="31851"/>
                  <a:pt x="123306" y="5922"/>
                  <a:pt x="101610" y="630"/>
                </a:cubicBezTo>
                <a:cubicBezTo>
                  <a:pt x="79914" y="-4662"/>
                  <a:pt x="-1048" y="24972"/>
                  <a:pt x="10" y="29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101734F-8990-5AE0-FAC7-05A62A32A8F9}"/>
              </a:ext>
            </a:extLst>
          </p:cNvPr>
          <p:cNvSpPr/>
          <p:nvPr/>
        </p:nvSpPr>
        <p:spPr>
          <a:xfrm>
            <a:off x="9032780" y="3666589"/>
            <a:ext cx="175302" cy="140268"/>
          </a:xfrm>
          <a:custGeom>
            <a:avLst/>
            <a:gdLst>
              <a:gd name="connsiteX0" fmla="*/ 95 w 175302"/>
              <a:gd name="connsiteY0" fmla="*/ 536 h 140268"/>
              <a:gd name="connsiteX1" fmla="*/ 79470 w 175302"/>
              <a:gd name="connsiteY1" fmla="*/ 35461 h 140268"/>
              <a:gd name="connsiteX2" fmla="*/ 69945 w 175302"/>
              <a:gd name="connsiteY2" fmla="*/ 89436 h 140268"/>
              <a:gd name="connsiteX3" fmla="*/ 174720 w 175302"/>
              <a:gd name="connsiteY3" fmla="*/ 76736 h 140268"/>
              <a:gd name="connsiteX4" fmla="*/ 114395 w 175302"/>
              <a:gd name="connsiteY4" fmla="*/ 140236 h 140268"/>
              <a:gd name="connsiteX5" fmla="*/ 162020 w 175302"/>
              <a:gd name="connsiteY5" fmla="*/ 67211 h 140268"/>
              <a:gd name="connsiteX6" fmla="*/ 73120 w 175302"/>
              <a:gd name="connsiteY6" fmla="*/ 57686 h 140268"/>
              <a:gd name="connsiteX7" fmla="*/ 63595 w 175302"/>
              <a:gd name="connsiteY7" fmla="*/ 16411 h 140268"/>
              <a:gd name="connsiteX8" fmla="*/ 95 w 175302"/>
              <a:gd name="connsiteY8" fmla="*/ 536 h 14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02" h="140268">
                <a:moveTo>
                  <a:pt x="95" y="536"/>
                </a:moveTo>
                <a:cubicBezTo>
                  <a:pt x="2741" y="3711"/>
                  <a:pt x="67828" y="20645"/>
                  <a:pt x="79470" y="35461"/>
                </a:cubicBezTo>
                <a:cubicBezTo>
                  <a:pt x="91112" y="50277"/>
                  <a:pt x="54070" y="82557"/>
                  <a:pt x="69945" y="89436"/>
                </a:cubicBezTo>
                <a:cubicBezTo>
                  <a:pt x="85820" y="96315"/>
                  <a:pt x="167312" y="68269"/>
                  <a:pt x="174720" y="76736"/>
                </a:cubicBezTo>
                <a:cubicBezTo>
                  <a:pt x="182128" y="85203"/>
                  <a:pt x="116512" y="141824"/>
                  <a:pt x="114395" y="140236"/>
                </a:cubicBezTo>
                <a:cubicBezTo>
                  <a:pt x="112278" y="138648"/>
                  <a:pt x="168899" y="80969"/>
                  <a:pt x="162020" y="67211"/>
                </a:cubicBezTo>
                <a:cubicBezTo>
                  <a:pt x="155141" y="53453"/>
                  <a:pt x="89524" y="66153"/>
                  <a:pt x="73120" y="57686"/>
                </a:cubicBezTo>
                <a:cubicBezTo>
                  <a:pt x="56716" y="49219"/>
                  <a:pt x="76824" y="23819"/>
                  <a:pt x="63595" y="16411"/>
                </a:cubicBezTo>
                <a:cubicBezTo>
                  <a:pt x="50366" y="9003"/>
                  <a:pt x="-2551" y="-2639"/>
                  <a:pt x="95" y="5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F238D96-1273-379C-5A34-62B20B3418BD}"/>
              </a:ext>
            </a:extLst>
          </p:cNvPr>
          <p:cNvSpPr/>
          <p:nvPr/>
        </p:nvSpPr>
        <p:spPr>
          <a:xfrm>
            <a:off x="9420432" y="3967530"/>
            <a:ext cx="490365" cy="347767"/>
          </a:xfrm>
          <a:custGeom>
            <a:avLst/>
            <a:gdLst>
              <a:gd name="connsiteX0" fmla="*/ 2968 w 490365"/>
              <a:gd name="connsiteY0" fmla="*/ 1220 h 347767"/>
              <a:gd name="connsiteX1" fmla="*/ 314118 w 490365"/>
              <a:gd name="connsiteY1" fmla="*/ 242520 h 347767"/>
              <a:gd name="connsiteX2" fmla="*/ 218868 w 490365"/>
              <a:gd name="connsiteY2" fmla="*/ 232995 h 347767"/>
              <a:gd name="connsiteX3" fmla="*/ 485568 w 490365"/>
              <a:gd name="connsiteY3" fmla="*/ 347295 h 347767"/>
              <a:gd name="connsiteX4" fmla="*/ 368093 w 490365"/>
              <a:gd name="connsiteY4" fmla="*/ 267920 h 347767"/>
              <a:gd name="connsiteX5" fmla="*/ 91868 w 490365"/>
              <a:gd name="connsiteY5" fmla="*/ 131395 h 347767"/>
              <a:gd name="connsiteX6" fmla="*/ 152193 w 490365"/>
              <a:gd name="connsiteY6" fmla="*/ 147270 h 347767"/>
              <a:gd name="connsiteX7" fmla="*/ 2968 w 490365"/>
              <a:gd name="connsiteY7" fmla="*/ 1220 h 34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0365" h="347767">
                <a:moveTo>
                  <a:pt x="2968" y="1220"/>
                </a:moveTo>
                <a:cubicBezTo>
                  <a:pt x="29956" y="17095"/>
                  <a:pt x="278135" y="203891"/>
                  <a:pt x="314118" y="242520"/>
                </a:cubicBezTo>
                <a:cubicBezTo>
                  <a:pt x="350101" y="281149"/>
                  <a:pt x="190293" y="215533"/>
                  <a:pt x="218868" y="232995"/>
                </a:cubicBezTo>
                <a:cubicBezTo>
                  <a:pt x="247443" y="250457"/>
                  <a:pt x="460697" y="341474"/>
                  <a:pt x="485568" y="347295"/>
                </a:cubicBezTo>
                <a:cubicBezTo>
                  <a:pt x="510439" y="353116"/>
                  <a:pt x="433710" y="303903"/>
                  <a:pt x="368093" y="267920"/>
                </a:cubicBezTo>
                <a:cubicBezTo>
                  <a:pt x="302476" y="231937"/>
                  <a:pt x="127851" y="151503"/>
                  <a:pt x="91868" y="131395"/>
                </a:cubicBezTo>
                <a:cubicBezTo>
                  <a:pt x="55885" y="111287"/>
                  <a:pt x="162776" y="165262"/>
                  <a:pt x="152193" y="147270"/>
                </a:cubicBezTo>
                <a:cubicBezTo>
                  <a:pt x="141610" y="129278"/>
                  <a:pt x="-24020" y="-14655"/>
                  <a:pt x="2968" y="1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F0DF8C74-D48F-A4F2-6747-B4B22802C4F5}"/>
              </a:ext>
            </a:extLst>
          </p:cNvPr>
          <p:cNvSpPr/>
          <p:nvPr/>
        </p:nvSpPr>
        <p:spPr>
          <a:xfrm>
            <a:off x="9119681" y="3758185"/>
            <a:ext cx="284757" cy="279186"/>
          </a:xfrm>
          <a:custGeom>
            <a:avLst/>
            <a:gdLst>
              <a:gd name="connsiteX0" fmla="*/ 2094 w 284757"/>
              <a:gd name="connsiteY0" fmla="*/ 1015 h 279186"/>
              <a:gd name="connsiteX1" fmla="*/ 119569 w 284757"/>
              <a:gd name="connsiteY1" fmla="*/ 61340 h 279186"/>
              <a:gd name="connsiteX2" fmla="*/ 138619 w 284757"/>
              <a:gd name="connsiteY2" fmla="*/ 140715 h 279186"/>
              <a:gd name="connsiteX3" fmla="*/ 71944 w 284757"/>
              <a:gd name="connsiteY3" fmla="*/ 159765 h 279186"/>
              <a:gd name="connsiteX4" fmla="*/ 198944 w 284757"/>
              <a:gd name="connsiteY4" fmla="*/ 134365 h 279186"/>
              <a:gd name="connsiteX5" fmla="*/ 179894 w 284757"/>
              <a:gd name="connsiteY5" fmla="*/ 162940 h 279186"/>
              <a:gd name="connsiteX6" fmla="*/ 284669 w 284757"/>
              <a:gd name="connsiteY6" fmla="*/ 178815 h 279186"/>
              <a:gd name="connsiteX7" fmla="*/ 198944 w 284757"/>
              <a:gd name="connsiteY7" fmla="*/ 220090 h 279186"/>
              <a:gd name="connsiteX8" fmla="*/ 249744 w 284757"/>
              <a:gd name="connsiteY8" fmla="*/ 239140 h 279186"/>
              <a:gd name="connsiteX9" fmla="*/ 278319 w 284757"/>
              <a:gd name="connsiteY9" fmla="*/ 277240 h 279186"/>
              <a:gd name="connsiteX10" fmla="*/ 233869 w 284757"/>
              <a:gd name="connsiteY10" fmla="*/ 172465 h 279186"/>
              <a:gd name="connsiteX11" fmla="*/ 176719 w 284757"/>
              <a:gd name="connsiteY11" fmla="*/ 74040 h 279186"/>
              <a:gd name="connsiteX12" fmla="*/ 52894 w 284757"/>
              <a:gd name="connsiteY12" fmla="*/ 26415 h 279186"/>
              <a:gd name="connsiteX13" fmla="*/ 2094 w 284757"/>
              <a:gd name="connsiteY13" fmla="*/ 1015 h 27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757" h="279186">
                <a:moveTo>
                  <a:pt x="2094" y="1015"/>
                </a:moveTo>
                <a:cubicBezTo>
                  <a:pt x="13206" y="6836"/>
                  <a:pt x="96815" y="38057"/>
                  <a:pt x="119569" y="61340"/>
                </a:cubicBezTo>
                <a:cubicBezTo>
                  <a:pt x="142323" y="84623"/>
                  <a:pt x="146557" y="124311"/>
                  <a:pt x="138619" y="140715"/>
                </a:cubicBezTo>
                <a:cubicBezTo>
                  <a:pt x="130682" y="157119"/>
                  <a:pt x="61890" y="160823"/>
                  <a:pt x="71944" y="159765"/>
                </a:cubicBezTo>
                <a:cubicBezTo>
                  <a:pt x="81998" y="158707"/>
                  <a:pt x="180952" y="133836"/>
                  <a:pt x="198944" y="134365"/>
                </a:cubicBezTo>
                <a:cubicBezTo>
                  <a:pt x="216936" y="134894"/>
                  <a:pt x="165607" y="155532"/>
                  <a:pt x="179894" y="162940"/>
                </a:cubicBezTo>
                <a:cubicBezTo>
                  <a:pt x="194181" y="170348"/>
                  <a:pt x="281494" y="169290"/>
                  <a:pt x="284669" y="178815"/>
                </a:cubicBezTo>
                <a:cubicBezTo>
                  <a:pt x="287844" y="188340"/>
                  <a:pt x="204765" y="210036"/>
                  <a:pt x="198944" y="220090"/>
                </a:cubicBezTo>
                <a:cubicBezTo>
                  <a:pt x="193123" y="230144"/>
                  <a:pt x="236515" y="229615"/>
                  <a:pt x="249744" y="239140"/>
                </a:cubicBezTo>
                <a:cubicBezTo>
                  <a:pt x="262973" y="248665"/>
                  <a:pt x="280965" y="288353"/>
                  <a:pt x="278319" y="277240"/>
                </a:cubicBezTo>
                <a:cubicBezTo>
                  <a:pt x="275673" y="266127"/>
                  <a:pt x="250802" y="206332"/>
                  <a:pt x="233869" y="172465"/>
                </a:cubicBezTo>
                <a:cubicBezTo>
                  <a:pt x="216936" y="138598"/>
                  <a:pt x="206882" y="98382"/>
                  <a:pt x="176719" y="74040"/>
                </a:cubicBezTo>
                <a:cubicBezTo>
                  <a:pt x="146557" y="49698"/>
                  <a:pt x="79352" y="36998"/>
                  <a:pt x="52894" y="26415"/>
                </a:cubicBezTo>
                <a:cubicBezTo>
                  <a:pt x="26436" y="15832"/>
                  <a:pt x="-9018" y="-4806"/>
                  <a:pt x="2094" y="1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D01370FA-67E1-5B2E-5760-EB98280C4B50}"/>
              </a:ext>
            </a:extLst>
          </p:cNvPr>
          <p:cNvSpPr/>
          <p:nvPr/>
        </p:nvSpPr>
        <p:spPr>
          <a:xfrm>
            <a:off x="10115030" y="4036867"/>
            <a:ext cx="1465376" cy="544581"/>
          </a:xfrm>
          <a:custGeom>
            <a:avLst/>
            <a:gdLst>
              <a:gd name="connsiteX0" fmla="*/ 108470 w 1465376"/>
              <a:gd name="connsiteY0" fmla="*/ 487508 h 544581"/>
              <a:gd name="connsiteX1" fmla="*/ 556145 w 1465376"/>
              <a:gd name="connsiteY1" fmla="*/ 503383 h 544581"/>
              <a:gd name="connsiteX2" fmla="*/ 441845 w 1465376"/>
              <a:gd name="connsiteY2" fmla="*/ 522433 h 544581"/>
              <a:gd name="connsiteX3" fmla="*/ 902220 w 1465376"/>
              <a:gd name="connsiteY3" fmla="*/ 446233 h 544581"/>
              <a:gd name="connsiteX4" fmla="*/ 756170 w 1465376"/>
              <a:gd name="connsiteY4" fmla="*/ 493858 h 544581"/>
              <a:gd name="connsiteX5" fmla="*/ 1032395 w 1465376"/>
              <a:gd name="connsiteY5" fmla="*/ 347808 h 544581"/>
              <a:gd name="connsiteX6" fmla="*/ 1000645 w 1465376"/>
              <a:gd name="connsiteY6" fmla="*/ 389083 h 544581"/>
              <a:gd name="connsiteX7" fmla="*/ 1340370 w 1465376"/>
              <a:gd name="connsiteY7" fmla="*/ 157308 h 544581"/>
              <a:gd name="connsiteX8" fmla="*/ 1248295 w 1465376"/>
              <a:gd name="connsiteY8" fmla="*/ 230333 h 544581"/>
              <a:gd name="connsiteX9" fmla="*/ 1464195 w 1465376"/>
              <a:gd name="connsiteY9" fmla="*/ 1733 h 544581"/>
              <a:gd name="connsiteX10" fmla="*/ 1340370 w 1465376"/>
              <a:gd name="connsiteY10" fmla="*/ 119208 h 544581"/>
              <a:gd name="connsiteX11" fmla="*/ 1048270 w 1465376"/>
              <a:gd name="connsiteY11" fmla="*/ 395433 h 544581"/>
              <a:gd name="connsiteX12" fmla="*/ 638695 w 1465376"/>
              <a:gd name="connsiteY12" fmla="*/ 519258 h 544581"/>
              <a:gd name="connsiteX13" fmla="*/ 448195 w 1465376"/>
              <a:gd name="connsiteY13" fmla="*/ 541483 h 544581"/>
              <a:gd name="connsiteX14" fmla="*/ 556145 w 1465376"/>
              <a:gd name="connsiteY14" fmla="*/ 474808 h 544581"/>
              <a:gd name="connsiteX15" fmla="*/ 29095 w 1465376"/>
              <a:gd name="connsiteY15" fmla="*/ 493858 h 544581"/>
              <a:gd name="connsiteX16" fmla="*/ 108470 w 1465376"/>
              <a:gd name="connsiteY16" fmla="*/ 487508 h 54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5376" h="544581">
                <a:moveTo>
                  <a:pt x="108470" y="487508"/>
                </a:moveTo>
                <a:cubicBezTo>
                  <a:pt x="196312" y="489096"/>
                  <a:pt x="500583" y="497562"/>
                  <a:pt x="556145" y="503383"/>
                </a:cubicBezTo>
                <a:cubicBezTo>
                  <a:pt x="611707" y="509204"/>
                  <a:pt x="441845" y="522433"/>
                  <a:pt x="441845" y="522433"/>
                </a:cubicBezTo>
                <a:lnTo>
                  <a:pt x="902220" y="446233"/>
                </a:lnTo>
                <a:cubicBezTo>
                  <a:pt x="954607" y="441471"/>
                  <a:pt x="734474" y="510262"/>
                  <a:pt x="756170" y="493858"/>
                </a:cubicBezTo>
                <a:cubicBezTo>
                  <a:pt x="777866" y="477454"/>
                  <a:pt x="991649" y="365270"/>
                  <a:pt x="1032395" y="347808"/>
                </a:cubicBezTo>
                <a:cubicBezTo>
                  <a:pt x="1073141" y="330345"/>
                  <a:pt x="949316" y="420833"/>
                  <a:pt x="1000645" y="389083"/>
                </a:cubicBezTo>
                <a:cubicBezTo>
                  <a:pt x="1051974" y="357333"/>
                  <a:pt x="1299095" y="183766"/>
                  <a:pt x="1340370" y="157308"/>
                </a:cubicBezTo>
                <a:cubicBezTo>
                  <a:pt x="1381645" y="130850"/>
                  <a:pt x="1227658" y="256262"/>
                  <a:pt x="1248295" y="230333"/>
                </a:cubicBezTo>
                <a:cubicBezTo>
                  <a:pt x="1268933" y="204404"/>
                  <a:pt x="1448849" y="20254"/>
                  <a:pt x="1464195" y="1733"/>
                </a:cubicBezTo>
                <a:cubicBezTo>
                  <a:pt x="1479541" y="-16788"/>
                  <a:pt x="1340370" y="119208"/>
                  <a:pt x="1340370" y="119208"/>
                </a:cubicBezTo>
                <a:cubicBezTo>
                  <a:pt x="1271049" y="184825"/>
                  <a:pt x="1165216" y="328758"/>
                  <a:pt x="1048270" y="395433"/>
                </a:cubicBezTo>
                <a:cubicBezTo>
                  <a:pt x="931324" y="462108"/>
                  <a:pt x="738707" y="494916"/>
                  <a:pt x="638695" y="519258"/>
                </a:cubicBezTo>
                <a:cubicBezTo>
                  <a:pt x="538683" y="543600"/>
                  <a:pt x="461953" y="548891"/>
                  <a:pt x="448195" y="541483"/>
                </a:cubicBezTo>
                <a:cubicBezTo>
                  <a:pt x="434437" y="534075"/>
                  <a:pt x="625995" y="482745"/>
                  <a:pt x="556145" y="474808"/>
                </a:cubicBezTo>
                <a:cubicBezTo>
                  <a:pt x="486295" y="466871"/>
                  <a:pt x="96299" y="490683"/>
                  <a:pt x="29095" y="493858"/>
                </a:cubicBezTo>
                <a:cubicBezTo>
                  <a:pt x="-38109" y="497033"/>
                  <a:pt x="20628" y="485920"/>
                  <a:pt x="108470" y="487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53604CB7-724F-B3BB-A09F-28161A3406F8}"/>
              </a:ext>
            </a:extLst>
          </p:cNvPr>
          <p:cNvSpPr/>
          <p:nvPr/>
        </p:nvSpPr>
        <p:spPr>
          <a:xfrm>
            <a:off x="11843726" y="3247751"/>
            <a:ext cx="304804" cy="548383"/>
          </a:xfrm>
          <a:custGeom>
            <a:avLst/>
            <a:gdLst>
              <a:gd name="connsiteX0" fmla="*/ 303824 w 304804"/>
              <a:gd name="connsiteY0" fmla="*/ 274 h 548383"/>
              <a:gd name="connsiteX1" fmla="*/ 110149 w 304804"/>
              <a:gd name="connsiteY1" fmla="*/ 111399 h 548383"/>
              <a:gd name="connsiteX2" fmla="*/ 65699 w 304804"/>
              <a:gd name="connsiteY2" fmla="*/ 263799 h 548383"/>
              <a:gd name="connsiteX3" fmla="*/ 97449 w 304804"/>
              <a:gd name="connsiteY3" fmla="*/ 209824 h 548383"/>
              <a:gd name="connsiteX4" fmla="*/ 21249 w 304804"/>
              <a:gd name="connsiteY4" fmla="*/ 381274 h 548383"/>
              <a:gd name="connsiteX5" fmla="*/ 2199 w 304804"/>
              <a:gd name="connsiteY5" fmla="*/ 546374 h 548383"/>
              <a:gd name="connsiteX6" fmla="*/ 62524 w 304804"/>
              <a:gd name="connsiteY6" fmla="*/ 263799 h 548383"/>
              <a:gd name="connsiteX7" fmla="*/ 59349 w 304804"/>
              <a:gd name="connsiteY7" fmla="*/ 146324 h 548383"/>
              <a:gd name="connsiteX8" fmla="*/ 148249 w 304804"/>
              <a:gd name="connsiteY8" fmla="*/ 76474 h 548383"/>
              <a:gd name="connsiteX9" fmla="*/ 18074 w 304804"/>
              <a:gd name="connsiteY9" fmla="*/ 143149 h 548383"/>
              <a:gd name="connsiteX10" fmla="*/ 303824 w 304804"/>
              <a:gd name="connsiteY10" fmla="*/ 274 h 548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4804" h="548383">
                <a:moveTo>
                  <a:pt x="303824" y="274"/>
                </a:moveTo>
                <a:cubicBezTo>
                  <a:pt x="319170" y="-5018"/>
                  <a:pt x="149836" y="67478"/>
                  <a:pt x="110149" y="111399"/>
                </a:cubicBezTo>
                <a:cubicBezTo>
                  <a:pt x="70461" y="155320"/>
                  <a:pt x="67816" y="247395"/>
                  <a:pt x="65699" y="263799"/>
                </a:cubicBezTo>
                <a:cubicBezTo>
                  <a:pt x="63582" y="280203"/>
                  <a:pt x="104857" y="190245"/>
                  <a:pt x="97449" y="209824"/>
                </a:cubicBezTo>
                <a:cubicBezTo>
                  <a:pt x="90041" y="229403"/>
                  <a:pt x="37124" y="325182"/>
                  <a:pt x="21249" y="381274"/>
                </a:cubicBezTo>
                <a:cubicBezTo>
                  <a:pt x="5374" y="437366"/>
                  <a:pt x="-4680" y="565953"/>
                  <a:pt x="2199" y="546374"/>
                </a:cubicBezTo>
                <a:cubicBezTo>
                  <a:pt x="9078" y="526795"/>
                  <a:pt x="52999" y="330474"/>
                  <a:pt x="62524" y="263799"/>
                </a:cubicBezTo>
                <a:cubicBezTo>
                  <a:pt x="72049" y="197124"/>
                  <a:pt x="45061" y="177545"/>
                  <a:pt x="59349" y="146324"/>
                </a:cubicBezTo>
                <a:cubicBezTo>
                  <a:pt x="73636" y="115103"/>
                  <a:pt x="155128" y="77003"/>
                  <a:pt x="148249" y="76474"/>
                </a:cubicBezTo>
                <a:cubicBezTo>
                  <a:pt x="141370" y="75945"/>
                  <a:pt x="-5738" y="153203"/>
                  <a:pt x="18074" y="143149"/>
                </a:cubicBezTo>
                <a:cubicBezTo>
                  <a:pt x="41886" y="133095"/>
                  <a:pt x="288478" y="5566"/>
                  <a:pt x="303824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340CC78-2559-0EBE-4E39-37AB0554C4C8}"/>
              </a:ext>
            </a:extLst>
          </p:cNvPr>
          <p:cNvSpPr/>
          <p:nvPr/>
        </p:nvSpPr>
        <p:spPr>
          <a:xfrm>
            <a:off x="11651282" y="3324183"/>
            <a:ext cx="220226" cy="742134"/>
          </a:xfrm>
          <a:custGeom>
            <a:avLst/>
            <a:gdLst>
              <a:gd name="connsiteX0" fmla="*/ 220043 w 220226"/>
              <a:gd name="connsiteY0" fmla="*/ 42 h 742134"/>
              <a:gd name="connsiteX1" fmla="*/ 93043 w 220226"/>
              <a:gd name="connsiteY1" fmla="*/ 295317 h 742134"/>
              <a:gd name="connsiteX2" fmla="*/ 156543 w 220226"/>
              <a:gd name="connsiteY2" fmla="*/ 250867 h 742134"/>
              <a:gd name="connsiteX3" fmla="*/ 89868 w 220226"/>
              <a:gd name="connsiteY3" fmla="*/ 403267 h 742134"/>
              <a:gd name="connsiteX4" fmla="*/ 968 w 220226"/>
              <a:gd name="connsiteY4" fmla="*/ 739817 h 742134"/>
              <a:gd name="connsiteX5" fmla="*/ 48593 w 220226"/>
              <a:gd name="connsiteY5" fmla="*/ 536617 h 742134"/>
              <a:gd name="connsiteX6" fmla="*/ 140668 w 220226"/>
              <a:gd name="connsiteY6" fmla="*/ 244517 h 742134"/>
              <a:gd name="connsiteX7" fmla="*/ 121618 w 220226"/>
              <a:gd name="connsiteY7" fmla="*/ 273092 h 742134"/>
              <a:gd name="connsiteX8" fmla="*/ 220043 w 220226"/>
              <a:gd name="connsiteY8" fmla="*/ 42 h 7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226" h="742134">
                <a:moveTo>
                  <a:pt x="220043" y="42"/>
                </a:moveTo>
                <a:cubicBezTo>
                  <a:pt x="215281" y="3746"/>
                  <a:pt x="103626" y="253513"/>
                  <a:pt x="93043" y="295317"/>
                </a:cubicBezTo>
                <a:cubicBezTo>
                  <a:pt x="82460" y="337121"/>
                  <a:pt x="157072" y="232875"/>
                  <a:pt x="156543" y="250867"/>
                </a:cubicBezTo>
                <a:cubicBezTo>
                  <a:pt x="156014" y="268859"/>
                  <a:pt x="115797" y="321775"/>
                  <a:pt x="89868" y="403267"/>
                </a:cubicBezTo>
                <a:cubicBezTo>
                  <a:pt x="63939" y="484759"/>
                  <a:pt x="7847" y="717592"/>
                  <a:pt x="968" y="739817"/>
                </a:cubicBezTo>
                <a:cubicBezTo>
                  <a:pt x="-5911" y="762042"/>
                  <a:pt x="25310" y="619167"/>
                  <a:pt x="48593" y="536617"/>
                </a:cubicBezTo>
                <a:cubicBezTo>
                  <a:pt x="71876" y="454067"/>
                  <a:pt x="128497" y="288438"/>
                  <a:pt x="140668" y="244517"/>
                </a:cubicBezTo>
                <a:cubicBezTo>
                  <a:pt x="152839" y="200596"/>
                  <a:pt x="107860" y="308546"/>
                  <a:pt x="121618" y="273092"/>
                </a:cubicBezTo>
                <a:cubicBezTo>
                  <a:pt x="135376" y="237638"/>
                  <a:pt x="224805" y="-3662"/>
                  <a:pt x="220043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47DDDC3E-BAC7-F06D-2FB0-F0D61FAF535B}"/>
              </a:ext>
            </a:extLst>
          </p:cNvPr>
          <p:cNvSpPr/>
          <p:nvPr/>
        </p:nvSpPr>
        <p:spPr>
          <a:xfrm>
            <a:off x="11871277" y="3311173"/>
            <a:ext cx="292066" cy="495277"/>
          </a:xfrm>
          <a:custGeom>
            <a:avLst/>
            <a:gdLst>
              <a:gd name="connsiteX0" fmla="*/ 288973 w 292066"/>
              <a:gd name="connsiteY0" fmla="*/ 352 h 495277"/>
              <a:gd name="connsiteX1" fmla="*/ 165148 w 292066"/>
              <a:gd name="connsiteY1" fmla="*/ 95602 h 495277"/>
              <a:gd name="connsiteX2" fmla="*/ 127048 w 292066"/>
              <a:gd name="connsiteY2" fmla="*/ 200377 h 495277"/>
              <a:gd name="connsiteX3" fmla="*/ 139748 w 292066"/>
              <a:gd name="connsiteY3" fmla="*/ 155927 h 495277"/>
              <a:gd name="connsiteX4" fmla="*/ 85773 w 292066"/>
              <a:gd name="connsiteY4" fmla="*/ 286102 h 495277"/>
              <a:gd name="connsiteX5" fmla="*/ 28623 w 292066"/>
              <a:gd name="connsiteY5" fmla="*/ 489302 h 495277"/>
              <a:gd name="connsiteX6" fmla="*/ 82598 w 292066"/>
              <a:gd name="connsiteY6" fmla="*/ 438502 h 495277"/>
              <a:gd name="connsiteX7" fmla="*/ 9573 w 292066"/>
              <a:gd name="connsiteY7" fmla="*/ 409927 h 495277"/>
              <a:gd name="connsiteX8" fmla="*/ 79423 w 292066"/>
              <a:gd name="connsiteY8" fmla="*/ 432152 h 495277"/>
              <a:gd name="connsiteX9" fmla="*/ 123873 w 292066"/>
              <a:gd name="connsiteY9" fmla="*/ 286102 h 495277"/>
              <a:gd name="connsiteX10" fmla="*/ 12748 w 292066"/>
              <a:gd name="connsiteY10" fmla="*/ 289277 h 495277"/>
              <a:gd name="connsiteX11" fmla="*/ 152448 w 292066"/>
              <a:gd name="connsiteY11" fmla="*/ 260702 h 495277"/>
              <a:gd name="connsiteX12" fmla="*/ 66723 w 292066"/>
              <a:gd name="connsiteY12" fmla="*/ 162277 h 495277"/>
              <a:gd name="connsiteX13" fmla="*/ 196898 w 292066"/>
              <a:gd name="connsiteY13" fmla="*/ 184502 h 495277"/>
              <a:gd name="connsiteX14" fmla="*/ 174673 w 292066"/>
              <a:gd name="connsiteY14" fmla="*/ 98777 h 495277"/>
              <a:gd name="connsiteX15" fmla="*/ 48 w 292066"/>
              <a:gd name="connsiteY15" fmla="*/ 174977 h 495277"/>
              <a:gd name="connsiteX16" fmla="*/ 155623 w 292066"/>
              <a:gd name="connsiteY16" fmla="*/ 63852 h 495277"/>
              <a:gd name="connsiteX17" fmla="*/ 22273 w 292066"/>
              <a:gd name="connsiteY17" fmla="*/ 130527 h 495277"/>
              <a:gd name="connsiteX18" fmla="*/ 288973 w 292066"/>
              <a:gd name="connsiteY18" fmla="*/ 352 h 4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66" h="495277">
                <a:moveTo>
                  <a:pt x="288973" y="352"/>
                </a:moveTo>
                <a:cubicBezTo>
                  <a:pt x="312786" y="-5469"/>
                  <a:pt x="192135" y="62265"/>
                  <a:pt x="165148" y="95602"/>
                </a:cubicBezTo>
                <a:cubicBezTo>
                  <a:pt x="138160" y="128940"/>
                  <a:pt x="131281" y="190323"/>
                  <a:pt x="127048" y="200377"/>
                </a:cubicBezTo>
                <a:cubicBezTo>
                  <a:pt x="122815" y="210431"/>
                  <a:pt x="146627" y="141640"/>
                  <a:pt x="139748" y="155927"/>
                </a:cubicBezTo>
                <a:cubicBezTo>
                  <a:pt x="132869" y="170215"/>
                  <a:pt x="104294" y="230540"/>
                  <a:pt x="85773" y="286102"/>
                </a:cubicBezTo>
                <a:cubicBezTo>
                  <a:pt x="67252" y="341665"/>
                  <a:pt x="29152" y="463902"/>
                  <a:pt x="28623" y="489302"/>
                </a:cubicBezTo>
                <a:cubicBezTo>
                  <a:pt x="28094" y="514702"/>
                  <a:pt x="85773" y="451731"/>
                  <a:pt x="82598" y="438502"/>
                </a:cubicBezTo>
                <a:cubicBezTo>
                  <a:pt x="79423" y="425273"/>
                  <a:pt x="10102" y="410985"/>
                  <a:pt x="9573" y="409927"/>
                </a:cubicBezTo>
                <a:cubicBezTo>
                  <a:pt x="9044" y="408869"/>
                  <a:pt x="60373" y="452789"/>
                  <a:pt x="79423" y="432152"/>
                </a:cubicBezTo>
                <a:cubicBezTo>
                  <a:pt x="98473" y="411515"/>
                  <a:pt x="134985" y="309915"/>
                  <a:pt x="123873" y="286102"/>
                </a:cubicBezTo>
                <a:cubicBezTo>
                  <a:pt x="112760" y="262290"/>
                  <a:pt x="7986" y="293510"/>
                  <a:pt x="12748" y="289277"/>
                </a:cubicBezTo>
                <a:cubicBezTo>
                  <a:pt x="17510" y="285044"/>
                  <a:pt x="143452" y="281869"/>
                  <a:pt x="152448" y="260702"/>
                </a:cubicBezTo>
                <a:cubicBezTo>
                  <a:pt x="161444" y="239535"/>
                  <a:pt x="59315" y="174977"/>
                  <a:pt x="66723" y="162277"/>
                </a:cubicBezTo>
                <a:cubicBezTo>
                  <a:pt x="74131" y="149577"/>
                  <a:pt x="178906" y="195085"/>
                  <a:pt x="196898" y="184502"/>
                </a:cubicBezTo>
                <a:cubicBezTo>
                  <a:pt x="214890" y="173919"/>
                  <a:pt x="207481" y="100365"/>
                  <a:pt x="174673" y="98777"/>
                </a:cubicBezTo>
                <a:cubicBezTo>
                  <a:pt x="141865" y="97190"/>
                  <a:pt x="3223" y="180798"/>
                  <a:pt x="48" y="174977"/>
                </a:cubicBezTo>
                <a:cubicBezTo>
                  <a:pt x="-3127" y="169156"/>
                  <a:pt x="151919" y="71260"/>
                  <a:pt x="155623" y="63852"/>
                </a:cubicBezTo>
                <a:cubicBezTo>
                  <a:pt x="159327" y="56444"/>
                  <a:pt x="7456" y="140581"/>
                  <a:pt x="22273" y="130527"/>
                </a:cubicBezTo>
                <a:cubicBezTo>
                  <a:pt x="37090" y="120473"/>
                  <a:pt x="265160" y="6173"/>
                  <a:pt x="288973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77BB7411-0A2E-C1C9-413C-3CD44CD439A2}"/>
              </a:ext>
            </a:extLst>
          </p:cNvPr>
          <p:cNvSpPr/>
          <p:nvPr/>
        </p:nvSpPr>
        <p:spPr>
          <a:xfrm>
            <a:off x="11750543" y="3501906"/>
            <a:ext cx="114198" cy="424309"/>
          </a:xfrm>
          <a:custGeom>
            <a:avLst/>
            <a:gdLst>
              <a:gd name="connsiteX0" fmla="*/ 111257 w 114198"/>
              <a:gd name="connsiteY0" fmla="*/ 6469 h 424309"/>
              <a:gd name="connsiteX1" fmla="*/ 16007 w 114198"/>
              <a:gd name="connsiteY1" fmla="*/ 349369 h 424309"/>
              <a:gd name="connsiteX2" fmla="*/ 6482 w 114198"/>
              <a:gd name="connsiteY2" fmla="*/ 409694 h 424309"/>
              <a:gd name="connsiteX3" fmla="*/ 82682 w 114198"/>
              <a:gd name="connsiteY3" fmla="*/ 146169 h 424309"/>
              <a:gd name="connsiteX4" fmla="*/ 111257 w 114198"/>
              <a:gd name="connsiteY4" fmla="*/ 6469 h 4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198" h="424309">
                <a:moveTo>
                  <a:pt x="111257" y="6469"/>
                </a:moveTo>
                <a:cubicBezTo>
                  <a:pt x="100144" y="40336"/>
                  <a:pt x="33469" y="282165"/>
                  <a:pt x="16007" y="349369"/>
                </a:cubicBezTo>
                <a:cubicBezTo>
                  <a:pt x="-1456" y="416573"/>
                  <a:pt x="-4631" y="443561"/>
                  <a:pt x="6482" y="409694"/>
                </a:cubicBezTo>
                <a:cubicBezTo>
                  <a:pt x="17594" y="375827"/>
                  <a:pt x="65749" y="212844"/>
                  <a:pt x="82682" y="146169"/>
                </a:cubicBezTo>
                <a:cubicBezTo>
                  <a:pt x="99615" y="79494"/>
                  <a:pt x="122370" y="-27398"/>
                  <a:pt x="111257" y="6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FA9F4EAE-B22F-6146-2B37-23D64F147A35}"/>
              </a:ext>
            </a:extLst>
          </p:cNvPr>
          <p:cNvSpPr/>
          <p:nvPr/>
        </p:nvSpPr>
        <p:spPr>
          <a:xfrm>
            <a:off x="11092975" y="3960422"/>
            <a:ext cx="665404" cy="557686"/>
          </a:xfrm>
          <a:custGeom>
            <a:avLst/>
            <a:gdLst>
              <a:gd name="connsiteX0" fmla="*/ 475 w 665404"/>
              <a:gd name="connsiteY0" fmla="*/ 557603 h 557686"/>
              <a:gd name="connsiteX1" fmla="*/ 492600 w 665404"/>
              <a:gd name="connsiteY1" fmla="*/ 214703 h 557686"/>
              <a:gd name="connsiteX2" fmla="*/ 413225 w 665404"/>
              <a:gd name="connsiteY2" fmla="*/ 271853 h 557686"/>
              <a:gd name="connsiteX3" fmla="*/ 664050 w 665404"/>
              <a:gd name="connsiteY3" fmla="*/ 1978 h 557686"/>
              <a:gd name="connsiteX4" fmla="*/ 508475 w 665404"/>
              <a:gd name="connsiteY4" fmla="*/ 154378 h 557686"/>
              <a:gd name="connsiteX5" fmla="*/ 403700 w 665404"/>
              <a:gd name="connsiteY5" fmla="*/ 246453 h 557686"/>
              <a:gd name="connsiteX6" fmla="*/ 475 w 665404"/>
              <a:gd name="connsiteY6" fmla="*/ 557603 h 5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404" h="557686">
                <a:moveTo>
                  <a:pt x="475" y="557603"/>
                </a:moveTo>
                <a:cubicBezTo>
                  <a:pt x="15292" y="552311"/>
                  <a:pt x="423808" y="262328"/>
                  <a:pt x="492600" y="214703"/>
                </a:cubicBezTo>
                <a:cubicBezTo>
                  <a:pt x="561392" y="167078"/>
                  <a:pt x="384650" y="307307"/>
                  <a:pt x="413225" y="271853"/>
                </a:cubicBezTo>
                <a:cubicBezTo>
                  <a:pt x="441800" y="236399"/>
                  <a:pt x="648175" y="21557"/>
                  <a:pt x="664050" y="1978"/>
                </a:cubicBezTo>
                <a:cubicBezTo>
                  <a:pt x="679925" y="-17601"/>
                  <a:pt x="551867" y="113632"/>
                  <a:pt x="508475" y="154378"/>
                </a:cubicBezTo>
                <a:cubicBezTo>
                  <a:pt x="465083" y="195124"/>
                  <a:pt x="486250" y="179249"/>
                  <a:pt x="403700" y="246453"/>
                </a:cubicBezTo>
                <a:cubicBezTo>
                  <a:pt x="321150" y="313657"/>
                  <a:pt x="-14342" y="562895"/>
                  <a:pt x="475" y="557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1570354-9C42-0991-9A01-4E773B4AA737}"/>
              </a:ext>
            </a:extLst>
          </p:cNvPr>
          <p:cNvSpPr/>
          <p:nvPr/>
        </p:nvSpPr>
        <p:spPr>
          <a:xfrm>
            <a:off x="11969566" y="3333705"/>
            <a:ext cx="248176" cy="333590"/>
          </a:xfrm>
          <a:custGeom>
            <a:avLst/>
            <a:gdLst>
              <a:gd name="connsiteX0" fmla="*/ 247834 w 248176"/>
              <a:gd name="connsiteY0" fmla="*/ 45 h 333590"/>
              <a:gd name="connsiteX1" fmla="*/ 139884 w 248176"/>
              <a:gd name="connsiteY1" fmla="*/ 69895 h 333590"/>
              <a:gd name="connsiteX2" fmla="*/ 63684 w 248176"/>
              <a:gd name="connsiteY2" fmla="*/ 187370 h 333590"/>
              <a:gd name="connsiteX3" fmla="*/ 108134 w 248176"/>
              <a:gd name="connsiteY3" fmla="*/ 117520 h 333590"/>
              <a:gd name="connsiteX4" fmla="*/ 184 w 248176"/>
              <a:gd name="connsiteY4" fmla="*/ 333420 h 333590"/>
              <a:gd name="connsiteX5" fmla="*/ 82734 w 248176"/>
              <a:gd name="connsiteY5" fmla="*/ 152445 h 333590"/>
              <a:gd name="connsiteX6" fmla="*/ 101784 w 248176"/>
              <a:gd name="connsiteY6" fmla="*/ 79420 h 333590"/>
              <a:gd name="connsiteX7" fmla="*/ 247834 w 248176"/>
              <a:gd name="connsiteY7" fmla="*/ 45 h 33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176" h="333590">
                <a:moveTo>
                  <a:pt x="247834" y="45"/>
                </a:moveTo>
                <a:cubicBezTo>
                  <a:pt x="254184" y="-1543"/>
                  <a:pt x="170576" y="38674"/>
                  <a:pt x="139884" y="69895"/>
                </a:cubicBezTo>
                <a:cubicBezTo>
                  <a:pt x="109192" y="101116"/>
                  <a:pt x="68976" y="179433"/>
                  <a:pt x="63684" y="187370"/>
                </a:cubicBezTo>
                <a:cubicBezTo>
                  <a:pt x="58392" y="195307"/>
                  <a:pt x="118717" y="93178"/>
                  <a:pt x="108134" y="117520"/>
                </a:cubicBezTo>
                <a:cubicBezTo>
                  <a:pt x="97551" y="141862"/>
                  <a:pt x="4417" y="327599"/>
                  <a:pt x="184" y="333420"/>
                </a:cubicBezTo>
                <a:cubicBezTo>
                  <a:pt x="-4049" y="339241"/>
                  <a:pt x="65801" y="194778"/>
                  <a:pt x="82734" y="152445"/>
                </a:cubicBezTo>
                <a:cubicBezTo>
                  <a:pt x="99667" y="110112"/>
                  <a:pt x="72151" y="105878"/>
                  <a:pt x="101784" y="79420"/>
                </a:cubicBezTo>
                <a:cubicBezTo>
                  <a:pt x="131417" y="52962"/>
                  <a:pt x="241484" y="1633"/>
                  <a:pt x="247834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BCD5936-00C8-16BB-1A8A-A555075E2544}"/>
              </a:ext>
            </a:extLst>
          </p:cNvPr>
          <p:cNvSpPr/>
          <p:nvPr/>
        </p:nvSpPr>
        <p:spPr>
          <a:xfrm>
            <a:off x="11956553" y="3332588"/>
            <a:ext cx="342169" cy="357264"/>
          </a:xfrm>
          <a:custGeom>
            <a:avLst/>
            <a:gdLst>
              <a:gd name="connsiteX0" fmla="*/ 340222 w 342169"/>
              <a:gd name="connsiteY0" fmla="*/ 1162 h 357264"/>
              <a:gd name="connsiteX1" fmla="*/ 216397 w 342169"/>
              <a:gd name="connsiteY1" fmla="*/ 71012 h 357264"/>
              <a:gd name="connsiteX2" fmla="*/ 121147 w 342169"/>
              <a:gd name="connsiteY2" fmla="*/ 169437 h 357264"/>
              <a:gd name="connsiteX3" fmla="*/ 143372 w 342169"/>
              <a:gd name="connsiteY3" fmla="*/ 134512 h 357264"/>
              <a:gd name="connsiteX4" fmla="*/ 497 w 342169"/>
              <a:gd name="connsiteY4" fmla="*/ 356762 h 357264"/>
              <a:gd name="connsiteX5" fmla="*/ 98922 w 342169"/>
              <a:gd name="connsiteY5" fmla="*/ 191662 h 357264"/>
              <a:gd name="connsiteX6" fmla="*/ 171947 w 342169"/>
              <a:gd name="connsiteY6" fmla="*/ 80537 h 357264"/>
              <a:gd name="connsiteX7" fmla="*/ 111622 w 342169"/>
              <a:gd name="connsiteY7" fmla="*/ 128162 h 357264"/>
              <a:gd name="connsiteX8" fmla="*/ 340222 w 342169"/>
              <a:gd name="connsiteY8" fmla="*/ 1162 h 357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169" h="357264">
                <a:moveTo>
                  <a:pt x="340222" y="1162"/>
                </a:moveTo>
                <a:cubicBezTo>
                  <a:pt x="357685" y="-8363"/>
                  <a:pt x="252909" y="42966"/>
                  <a:pt x="216397" y="71012"/>
                </a:cubicBezTo>
                <a:cubicBezTo>
                  <a:pt x="179885" y="99058"/>
                  <a:pt x="133318" y="158854"/>
                  <a:pt x="121147" y="169437"/>
                </a:cubicBezTo>
                <a:cubicBezTo>
                  <a:pt x="108976" y="180020"/>
                  <a:pt x="143372" y="134512"/>
                  <a:pt x="143372" y="134512"/>
                </a:cubicBezTo>
                <a:cubicBezTo>
                  <a:pt x="123264" y="165733"/>
                  <a:pt x="7905" y="347237"/>
                  <a:pt x="497" y="356762"/>
                </a:cubicBezTo>
                <a:cubicBezTo>
                  <a:pt x="-6911" y="366287"/>
                  <a:pt x="70347" y="237700"/>
                  <a:pt x="98922" y="191662"/>
                </a:cubicBezTo>
                <a:cubicBezTo>
                  <a:pt x="127497" y="145624"/>
                  <a:pt x="169830" y="91120"/>
                  <a:pt x="171947" y="80537"/>
                </a:cubicBezTo>
                <a:cubicBezTo>
                  <a:pt x="174064" y="69954"/>
                  <a:pt x="79872" y="142450"/>
                  <a:pt x="111622" y="128162"/>
                </a:cubicBezTo>
                <a:cubicBezTo>
                  <a:pt x="143372" y="113875"/>
                  <a:pt x="322759" y="10687"/>
                  <a:pt x="340222" y="1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A91F6D49-5483-710B-27B4-8FD5145CC91C}"/>
              </a:ext>
            </a:extLst>
          </p:cNvPr>
          <p:cNvSpPr/>
          <p:nvPr/>
        </p:nvSpPr>
        <p:spPr>
          <a:xfrm>
            <a:off x="11621513" y="3829007"/>
            <a:ext cx="313416" cy="466003"/>
          </a:xfrm>
          <a:custGeom>
            <a:avLst/>
            <a:gdLst>
              <a:gd name="connsiteX0" fmla="*/ 313312 w 313416"/>
              <a:gd name="connsiteY0" fmla="*/ 43 h 466003"/>
              <a:gd name="connsiteX1" fmla="*/ 164087 w 313416"/>
              <a:gd name="connsiteY1" fmla="*/ 215943 h 466003"/>
              <a:gd name="connsiteX2" fmla="*/ 148212 w 313416"/>
              <a:gd name="connsiteY2" fmla="*/ 276268 h 466003"/>
              <a:gd name="connsiteX3" fmla="*/ 214887 w 313416"/>
              <a:gd name="connsiteY3" fmla="*/ 193718 h 466003"/>
              <a:gd name="connsiteX4" fmla="*/ 2162 w 313416"/>
              <a:gd name="connsiteY4" fmla="*/ 463593 h 466003"/>
              <a:gd name="connsiteX5" fmla="*/ 113287 w 313416"/>
              <a:gd name="connsiteY5" fmla="*/ 314368 h 466003"/>
              <a:gd name="connsiteX6" fmla="*/ 249812 w 313416"/>
              <a:gd name="connsiteY6" fmla="*/ 111168 h 466003"/>
              <a:gd name="connsiteX7" fmla="*/ 138687 w 313416"/>
              <a:gd name="connsiteY7" fmla="*/ 234993 h 466003"/>
              <a:gd name="connsiteX8" fmla="*/ 313312 w 313416"/>
              <a:gd name="connsiteY8" fmla="*/ 43 h 46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416" h="466003">
                <a:moveTo>
                  <a:pt x="313312" y="43"/>
                </a:moveTo>
                <a:cubicBezTo>
                  <a:pt x="317545" y="-3132"/>
                  <a:pt x="191604" y="169906"/>
                  <a:pt x="164087" y="215943"/>
                </a:cubicBezTo>
                <a:cubicBezTo>
                  <a:pt x="136570" y="261981"/>
                  <a:pt x="139745" y="279972"/>
                  <a:pt x="148212" y="276268"/>
                </a:cubicBezTo>
                <a:cubicBezTo>
                  <a:pt x="156679" y="272564"/>
                  <a:pt x="239229" y="162497"/>
                  <a:pt x="214887" y="193718"/>
                </a:cubicBezTo>
                <a:cubicBezTo>
                  <a:pt x="190545" y="224939"/>
                  <a:pt x="19095" y="443485"/>
                  <a:pt x="2162" y="463593"/>
                </a:cubicBezTo>
                <a:cubicBezTo>
                  <a:pt x="-14771" y="483701"/>
                  <a:pt x="72012" y="373105"/>
                  <a:pt x="113287" y="314368"/>
                </a:cubicBezTo>
                <a:cubicBezTo>
                  <a:pt x="154562" y="255631"/>
                  <a:pt x="245579" y="124397"/>
                  <a:pt x="249812" y="111168"/>
                </a:cubicBezTo>
                <a:cubicBezTo>
                  <a:pt x="254045" y="97939"/>
                  <a:pt x="130220" y="254043"/>
                  <a:pt x="138687" y="234993"/>
                </a:cubicBezTo>
                <a:cubicBezTo>
                  <a:pt x="147154" y="215943"/>
                  <a:pt x="309079" y="3218"/>
                  <a:pt x="31331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67910005-AF77-88A1-FC69-41B97F732FED}"/>
              </a:ext>
            </a:extLst>
          </p:cNvPr>
          <p:cNvSpPr/>
          <p:nvPr/>
        </p:nvSpPr>
        <p:spPr>
          <a:xfrm>
            <a:off x="11445641" y="3835186"/>
            <a:ext cx="429821" cy="571732"/>
          </a:xfrm>
          <a:custGeom>
            <a:avLst/>
            <a:gdLst>
              <a:gd name="connsiteX0" fmla="*/ 428859 w 429821"/>
              <a:gd name="connsiteY0" fmla="*/ 214 h 571732"/>
              <a:gd name="connsiteX1" fmla="*/ 282809 w 429821"/>
              <a:gd name="connsiteY1" fmla="*/ 251039 h 571732"/>
              <a:gd name="connsiteX2" fmla="*/ 117709 w 429821"/>
              <a:gd name="connsiteY2" fmla="*/ 432014 h 571732"/>
              <a:gd name="connsiteX3" fmla="*/ 149459 w 429821"/>
              <a:gd name="connsiteY3" fmla="*/ 393914 h 571732"/>
              <a:gd name="connsiteX4" fmla="*/ 234 w 429821"/>
              <a:gd name="connsiteY4" fmla="*/ 571714 h 571732"/>
              <a:gd name="connsiteX5" fmla="*/ 120884 w 429821"/>
              <a:gd name="connsiteY5" fmla="*/ 403439 h 571732"/>
              <a:gd name="connsiteX6" fmla="*/ 339959 w 429821"/>
              <a:gd name="connsiteY6" fmla="*/ 168489 h 571732"/>
              <a:gd name="connsiteX7" fmla="*/ 209784 w 429821"/>
              <a:gd name="connsiteY7" fmla="*/ 295489 h 571732"/>
              <a:gd name="connsiteX8" fmla="*/ 428859 w 429821"/>
              <a:gd name="connsiteY8" fmla="*/ 214 h 571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9821" h="571732">
                <a:moveTo>
                  <a:pt x="428859" y="214"/>
                </a:moveTo>
                <a:cubicBezTo>
                  <a:pt x="441030" y="-7194"/>
                  <a:pt x="334667" y="179072"/>
                  <a:pt x="282809" y="251039"/>
                </a:cubicBezTo>
                <a:cubicBezTo>
                  <a:pt x="230951" y="323006"/>
                  <a:pt x="139934" y="408202"/>
                  <a:pt x="117709" y="432014"/>
                </a:cubicBezTo>
                <a:cubicBezTo>
                  <a:pt x="95484" y="455826"/>
                  <a:pt x="149459" y="393914"/>
                  <a:pt x="149459" y="393914"/>
                </a:cubicBezTo>
                <a:cubicBezTo>
                  <a:pt x="129880" y="417197"/>
                  <a:pt x="4996" y="570127"/>
                  <a:pt x="234" y="571714"/>
                </a:cubicBezTo>
                <a:cubicBezTo>
                  <a:pt x="-4528" y="573301"/>
                  <a:pt x="64263" y="470643"/>
                  <a:pt x="120884" y="403439"/>
                </a:cubicBezTo>
                <a:cubicBezTo>
                  <a:pt x="177505" y="336235"/>
                  <a:pt x="325142" y="186481"/>
                  <a:pt x="339959" y="168489"/>
                </a:cubicBezTo>
                <a:cubicBezTo>
                  <a:pt x="354776" y="150497"/>
                  <a:pt x="194967" y="324593"/>
                  <a:pt x="209784" y="295489"/>
                </a:cubicBezTo>
                <a:cubicBezTo>
                  <a:pt x="224601" y="266385"/>
                  <a:pt x="416688" y="7622"/>
                  <a:pt x="428859" y="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4F473E38-66FA-E719-434C-2B23848684CC}"/>
              </a:ext>
            </a:extLst>
          </p:cNvPr>
          <p:cNvSpPr/>
          <p:nvPr/>
        </p:nvSpPr>
        <p:spPr>
          <a:xfrm>
            <a:off x="10496330" y="4467773"/>
            <a:ext cx="655985" cy="137509"/>
          </a:xfrm>
          <a:custGeom>
            <a:avLst/>
            <a:gdLst>
              <a:gd name="connsiteX0" fmla="*/ 220 w 655985"/>
              <a:gd name="connsiteY0" fmla="*/ 135977 h 137509"/>
              <a:gd name="connsiteX1" fmla="*/ 308195 w 655985"/>
              <a:gd name="connsiteY1" fmla="*/ 110577 h 137509"/>
              <a:gd name="connsiteX2" fmla="*/ 647920 w 655985"/>
              <a:gd name="connsiteY2" fmla="*/ 2627 h 137509"/>
              <a:gd name="connsiteX3" fmla="*/ 533620 w 655985"/>
              <a:gd name="connsiteY3" fmla="*/ 40727 h 137509"/>
              <a:gd name="connsiteX4" fmla="*/ 355820 w 655985"/>
              <a:gd name="connsiteY4" fmla="*/ 123277 h 137509"/>
              <a:gd name="connsiteX5" fmla="*/ 220 w 655985"/>
              <a:gd name="connsiteY5" fmla="*/ 135977 h 1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5985" h="137509">
                <a:moveTo>
                  <a:pt x="220" y="135977"/>
                </a:moveTo>
                <a:cubicBezTo>
                  <a:pt x="-7717" y="133860"/>
                  <a:pt x="200245" y="132802"/>
                  <a:pt x="308195" y="110577"/>
                </a:cubicBezTo>
                <a:cubicBezTo>
                  <a:pt x="416145" y="88352"/>
                  <a:pt x="610349" y="14269"/>
                  <a:pt x="647920" y="2627"/>
                </a:cubicBezTo>
                <a:cubicBezTo>
                  <a:pt x="685491" y="-9015"/>
                  <a:pt x="582303" y="20619"/>
                  <a:pt x="533620" y="40727"/>
                </a:cubicBezTo>
                <a:cubicBezTo>
                  <a:pt x="484937" y="60835"/>
                  <a:pt x="448953" y="105814"/>
                  <a:pt x="355820" y="123277"/>
                </a:cubicBezTo>
                <a:cubicBezTo>
                  <a:pt x="262687" y="140740"/>
                  <a:pt x="8157" y="138094"/>
                  <a:pt x="220" y="135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F2C1A145-5601-9FEC-FEB2-CBD60DE10277}"/>
              </a:ext>
            </a:extLst>
          </p:cNvPr>
          <p:cNvSpPr/>
          <p:nvPr/>
        </p:nvSpPr>
        <p:spPr>
          <a:xfrm>
            <a:off x="10663583" y="4384546"/>
            <a:ext cx="810883" cy="260040"/>
          </a:xfrm>
          <a:custGeom>
            <a:avLst/>
            <a:gdLst>
              <a:gd name="connsiteX0" fmla="*/ 1242 w 810883"/>
              <a:gd name="connsiteY0" fmla="*/ 257304 h 260040"/>
              <a:gd name="connsiteX1" fmla="*/ 353667 w 810883"/>
              <a:gd name="connsiteY1" fmla="*/ 177929 h 260040"/>
              <a:gd name="connsiteX2" fmla="*/ 223492 w 810883"/>
              <a:gd name="connsiteY2" fmla="*/ 231904 h 260040"/>
              <a:gd name="connsiteX3" fmla="*/ 588617 w 810883"/>
              <a:gd name="connsiteY3" fmla="*/ 136654 h 260040"/>
              <a:gd name="connsiteX4" fmla="*/ 487017 w 810883"/>
              <a:gd name="connsiteY4" fmla="*/ 152529 h 260040"/>
              <a:gd name="connsiteX5" fmla="*/ 810867 w 810883"/>
              <a:gd name="connsiteY5" fmla="*/ 129 h 260040"/>
              <a:gd name="connsiteX6" fmla="*/ 502892 w 810883"/>
              <a:gd name="connsiteY6" fmla="*/ 123954 h 260040"/>
              <a:gd name="connsiteX7" fmla="*/ 245717 w 810883"/>
              <a:gd name="connsiteY7" fmla="*/ 228729 h 260040"/>
              <a:gd name="connsiteX8" fmla="*/ 1242 w 810883"/>
              <a:gd name="connsiteY8" fmla="*/ 257304 h 2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0883" h="260040">
                <a:moveTo>
                  <a:pt x="1242" y="257304"/>
                </a:moveTo>
                <a:cubicBezTo>
                  <a:pt x="19234" y="248837"/>
                  <a:pt x="316625" y="182162"/>
                  <a:pt x="353667" y="177929"/>
                </a:cubicBezTo>
                <a:cubicBezTo>
                  <a:pt x="390709" y="173696"/>
                  <a:pt x="184334" y="238783"/>
                  <a:pt x="223492" y="231904"/>
                </a:cubicBezTo>
                <a:cubicBezTo>
                  <a:pt x="262650" y="225025"/>
                  <a:pt x="544696" y="149883"/>
                  <a:pt x="588617" y="136654"/>
                </a:cubicBezTo>
                <a:cubicBezTo>
                  <a:pt x="632538" y="123425"/>
                  <a:pt x="449975" y="175283"/>
                  <a:pt x="487017" y="152529"/>
                </a:cubicBezTo>
                <a:cubicBezTo>
                  <a:pt x="524059" y="129775"/>
                  <a:pt x="808221" y="4891"/>
                  <a:pt x="810867" y="129"/>
                </a:cubicBezTo>
                <a:cubicBezTo>
                  <a:pt x="813513" y="-4633"/>
                  <a:pt x="502892" y="123954"/>
                  <a:pt x="502892" y="123954"/>
                </a:cubicBezTo>
                <a:cubicBezTo>
                  <a:pt x="408700" y="162054"/>
                  <a:pt x="326150" y="203329"/>
                  <a:pt x="245717" y="228729"/>
                </a:cubicBezTo>
                <a:cubicBezTo>
                  <a:pt x="165284" y="254129"/>
                  <a:pt x="-16750" y="265771"/>
                  <a:pt x="1242" y="257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4151374F-7C56-B658-88F5-749810748D8E}"/>
              </a:ext>
            </a:extLst>
          </p:cNvPr>
          <p:cNvSpPr/>
          <p:nvPr/>
        </p:nvSpPr>
        <p:spPr>
          <a:xfrm>
            <a:off x="12221306" y="3325168"/>
            <a:ext cx="164406" cy="614120"/>
          </a:xfrm>
          <a:custGeom>
            <a:avLst/>
            <a:gdLst>
              <a:gd name="connsiteX0" fmla="*/ 2444 w 164406"/>
              <a:gd name="connsiteY0" fmla="*/ 2232 h 614120"/>
              <a:gd name="connsiteX1" fmla="*/ 110394 w 164406"/>
              <a:gd name="connsiteY1" fmla="*/ 151457 h 614120"/>
              <a:gd name="connsiteX2" fmla="*/ 113569 w 164406"/>
              <a:gd name="connsiteY2" fmla="*/ 145107 h 614120"/>
              <a:gd name="connsiteX3" fmla="*/ 154844 w 164406"/>
              <a:gd name="connsiteY3" fmla="*/ 357832 h 614120"/>
              <a:gd name="connsiteX4" fmla="*/ 142144 w 164406"/>
              <a:gd name="connsiteY4" fmla="*/ 335607 h 614120"/>
              <a:gd name="connsiteX5" fmla="*/ 164369 w 164406"/>
              <a:gd name="connsiteY5" fmla="*/ 611832 h 614120"/>
              <a:gd name="connsiteX6" fmla="*/ 135794 w 164406"/>
              <a:gd name="connsiteY6" fmla="*/ 453082 h 614120"/>
              <a:gd name="connsiteX7" fmla="*/ 135794 w 164406"/>
              <a:gd name="connsiteY7" fmla="*/ 205432 h 614120"/>
              <a:gd name="connsiteX8" fmla="*/ 116744 w 164406"/>
              <a:gd name="connsiteY8" fmla="*/ 148282 h 614120"/>
              <a:gd name="connsiteX9" fmla="*/ 40544 w 164406"/>
              <a:gd name="connsiteY9" fmla="*/ 65732 h 614120"/>
              <a:gd name="connsiteX10" fmla="*/ 2444 w 164406"/>
              <a:gd name="connsiteY10" fmla="*/ 2232 h 6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4406" h="614120">
                <a:moveTo>
                  <a:pt x="2444" y="2232"/>
                </a:moveTo>
                <a:cubicBezTo>
                  <a:pt x="14086" y="16519"/>
                  <a:pt x="110394" y="151457"/>
                  <a:pt x="110394" y="151457"/>
                </a:cubicBezTo>
                <a:cubicBezTo>
                  <a:pt x="128915" y="175269"/>
                  <a:pt x="106161" y="110711"/>
                  <a:pt x="113569" y="145107"/>
                </a:cubicBezTo>
                <a:cubicBezTo>
                  <a:pt x="120977" y="179503"/>
                  <a:pt x="150082" y="326082"/>
                  <a:pt x="154844" y="357832"/>
                </a:cubicBezTo>
                <a:cubicBezTo>
                  <a:pt x="159606" y="389582"/>
                  <a:pt x="140557" y="293274"/>
                  <a:pt x="142144" y="335607"/>
                </a:cubicBezTo>
                <a:cubicBezTo>
                  <a:pt x="143732" y="377940"/>
                  <a:pt x="165427" y="592253"/>
                  <a:pt x="164369" y="611832"/>
                </a:cubicBezTo>
                <a:cubicBezTo>
                  <a:pt x="163311" y="631411"/>
                  <a:pt x="140557" y="520815"/>
                  <a:pt x="135794" y="453082"/>
                </a:cubicBezTo>
                <a:cubicBezTo>
                  <a:pt x="131032" y="385349"/>
                  <a:pt x="138969" y="256232"/>
                  <a:pt x="135794" y="205432"/>
                </a:cubicBezTo>
                <a:cubicBezTo>
                  <a:pt x="132619" y="154632"/>
                  <a:pt x="132619" y="171565"/>
                  <a:pt x="116744" y="148282"/>
                </a:cubicBezTo>
                <a:cubicBezTo>
                  <a:pt x="100869" y="124999"/>
                  <a:pt x="57477" y="85311"/>
                  <a:pt x="40544" y="65732"/>
                </a:cubicBezTo>
                <a:cubicBezTo>
                  <a:pt x="23611" y="46153"/>
                  <a:pt x="-9198" y="-12055"/>
                  <a:pt x="2444" y="2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549EC434-8F10-D5DA-178A-F0BDF1EE93C2}"/>
              </a:ext>
            </a:extLst>
          </p:cNvPr>
          <p:cNvSpPr/>
          <p:nvPr/>
        </p:nvSpPr>
        <p:spPr>
          <a:xfrm>
            <a:off x="11968087" y="3406683"/>
            <a:ext cx="369964" cy="595855"/>
          </a:xfrm>
          <a:custGeom>
            <a:avLst/>
            <a:gdLst>
              <a:gd name="connsiteX0" fmla="*/ 369963 w 369964"/>
              <a:gd name="connsiteY0" fmla="*/ 92 h 595855"/>
              <a:gd name="connsiteX1" fmla="*/ 198513 w 369964"/>
              <a:gd name="connsiteY1" fmla="*/ 136617 h 595855"/>
              <a:gd name="connsiteX2" fmla="*/ 128663 w 369964"/>
              <a:gd name="connsiteY2" fmla="*/ 282667 h 595855"/>
              <a:gd name="connsiteX3" fmla="*/ 160413 w 369964"/>
              <a:gd name="connsiteY3" fmla="*/ 241392 h 595855"/>
              <a:gd name="connsiteX4" fmla="*/ 30238 w 369964"/>
              <a:gd name="connsiteY4" fmla="*/ 511267 h 595855"/>
              <a:gd name="connsiteX5" fmla="*/ 4838 w 369964"/>
              <a:gd name="connsiteY5" fmla="*/ 587467 h 595855"/>
              <a:gd name="connsiteX6" fmla="*/ 103263 w 369964"/>
              <a:gd name="connsiteY6" fmla="*/ 342992 h 595855"/>
              <a:gd name="connsiteX7" fmla="*/ 176288 w 369964"/>
              <a:gd name="connsiteY7" fmla="*/ 104867 h 595855"/>
              <a:gd name="connsiteX8" fmla="*/ 138188 w 369964"/>
              <a:gd name="connsiteY8" fmla="*/ 177892 h 595855"/>
              <a:gd name="connsiteX9" fmla="*/ 239788 w 369964"/>
              <a:gd name="connsiteY9" fmla="*/ 79467 h 595855"/>
              <a:gd name="connsiteX10" fmla="*/ 201688 w 369964"/>
              <a:gd name="connsiteY10" fmla="*/ 114392 h 595855"/>
              <a:gd name="connsiteX11" fmla="*/ 369963 w 369964"/>
              <a:gd name="connsiteY11" fmla="*/ 92 h 59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964" h="595855">
                <a:moveTo>
                  <a:pt x="369963" y="92"/>
                </a:moveTo>
                <a:cubicBezTo>
                  <a:pt x="369434" y="3796"/>
                  <a:pt x="238730" y="89521"/>
                  <a:pt x="198513" y="136617"/>
                </a:cubicBezTo>
                <a:cubicBezTo>
                  <a:pt x="158296" y="183713"/>
                  <a:pt x="135013" y="265205"/>
                  <a:pt x="128663" y="282667"/>
                </a:cubicBezTo>
                <a:cubicBezTo>
                  <a:pt x="122313" y="300129"/>
                  <a:pt x="176817" y="203292"/>
                  <a:pt x="160413" y="241392"/>
                </a:cubicBezTo>
                <a:cubicBezTo>
                  <a:pt x="144009" y="279492"/>
                  <a:pt x="56167" y="453588"/>
                  <a:pt x="30238" y="511267"/>
                </a:cubicBezTo>
                <a:cubicBezTo>
                  <a:pt x="4309" y="568946"/>
                  <a:pt x="-7333" y="615513"/>
                  <a:pt x="4838" y="587467"/>
                </a:cubicBezTo>
                <a:cubicBezTo>
                  <a:pt x="17009" y="559421"/>
                  <a:pt x="74688" y="423425"/>
                  <a:pt x="103263" y="342992"/>
                </a:cubicBezTo>
                <a:cubicBezTo>
                  <a:pt x="131838" y="262559"/>
                  <a:pt x="170467" y="132384"/>
                  <a:pt x="176288" y="104867"/>
                </a:cubicBezTo>
                <a:cubicBezTo>
                  <a:pt x="182109" y="77350"/>
                  <a:pt x="127605" y="182125"/>
                  <a:pt x="138188" y="177892"/>
                </a:cubicBezTo>
                <a:cubicBezTo>
                  <a:pt x="148771" y="173659"/>
                  <a:pt x="229205" y="90050"/>
                  <a:pt x="239788" y="79467"/>
                </a:cubicBezTo>
                <a:cubicBezTo>
                  <a:pt x="250371" y="68884"/>
                  <a:pt x="175230" y="123917"/>
                  <a:pt x="201688" y="114392"/>
                </a:cubicBezTo>
                <a:cubicBezTo>
                  <a:pt x="228146" y="104867"/>
                  <a:pt x="370492" y="-3612"/>
                  <a:pt x="3699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28194D3F-4477-8EFC-2402-723CCBA2DC29}"/>
              </a:ext>
            </a:extLst>
          </p:cNvPr>
          <p:cNvSpPr/>
          <p:nvPr/>
        </p:nvSpPr>
        <p:spPr>
          <a:xfrm>
            <a:off x="11487147" y="4121121"/>
            <a:ext cx="365145" cy="317533"/>
          </a:xfrm>
          <a:custGeom>
            <a:avLst/>
            <a:gdLst>
              <a:gd name="connsiteX0" fmla="*/ 365128 w 365145"/>
              <a:gd name="connsiteY0" fmla="*/ 29 h 317533"/>
              <a:gd name="connsiteX1" fmla="*/ 212728 w 365145"/>
              <a:gd name="connsiteY1" fmla="*/ 149254 h 317533"/>
              <a:gd name="connsiteX2" fmla="*/ 101603 w 365145"/>
              <a:gd name="connsiteY2" fmla="*/ 241329 h 317533"/>
              <a:gd name="connsiteX3" fmla="*/ 3 w 365145"/>
              <a:gd name="connsiteY3" fmla="*/ 317529 h 317533"/>
              <a:gd name="connsiteX4" fmla="*/ 98428 w 365145"/>
              <a:gd name="connsiteY4" fmla="*/ 244504 h 317533"/>
              <a:gd name="connsiteX5" fmla="*/ 222253 w 365145"/>
              <a:gd name="connsiteY5" fmla="*/ 161954 h 317533"/>
              <a:gd name="connsiteX6" fmla="*/ 365128 w 365145"/>
              <a:gd name="connsiteY6" fmla="*/ 29 h 31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145" h="317533">
                <a:moveTo>
                  <a:pt x="365128" y="29"/>
                </a:moveTo>
                <a:cubicBezTo>
                  <a:pt x="363540" y="-2088"/>
                  <a:pt x="256649" y="109037"/>
                  <a:pt x="212728" y="149254"/>
                </a:cubicBezTo>
                <a:cubicBezTo>
                  <a:pt x="168807" y="189471"/>
                  <a:pt x="137057" y="213283"/>
                  <a:pt x="101603" y="241329"/>
                </a:cubicBezTo>
                <a:cubicBezTo>
                  <a:pt x="66149" y="269375"/>
                  <a:pt x="532" y="317000"/>
                  <a:pt x="3" y="317529"/>
                </a:cubicBezTo>
                <a:cubicBezTo>
                  <a:pt x="-526" y="318058"/>
                  <a:pt x="61386" y="270433"/>
                  <a:pt x="98428" y="244504"/>
                </a:cubicBezTo>
                <a:cubicBezTo>
                  <a:pt x="135470" y="218575"/>
                  <a:pt x="183095" y="203758"/>
                  <a:pt x="222253" y="161954"/>
                </a:cubicBezTo>
                <a:cubicBezTo>
                  <a:pt x="261411" y="120150"/>
                  <a:pt x="366716" y="2146"/>
                  <a:pt x="365128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1DF92B7A-2D07-EA90-558B-28BFA1112DF9}"/>
              </a:ext>
            </a:extLst>
          </p:cNvPr>
          <p:cNvSpPr/>
          <p:nvPr/>
        </p:nvSpPr>
        <p:spPr>
          <a:xfrm>
            <a:off x="12315265" y="3772130"/>
            <a:ext cx="149877" cy="758758"/>
          </a:xfrm>
          <a:custGeom>
            <a:avLst/>
            <a:gdLst>
              <a:gd name="connsiteX0" fmla="*/ 560 w 149877"/>
              <a:gd name="connsiteY0" fmla="*/ 2945 h 758758"/>
              <a:gd name="connsiteX1" fmla="*/ 76760 w 149877"/>
              <a:gd name="connsiteY1" fmla="*/ 323620 h 758758"/>
              <a:gd name="connsiteX2" fmla="*/ 70410 w 149877"/>
              <a:gd name="connsiteY2" fmla="*/ 285520 h 758758"/>
              <a:gd name="connsiteX3" fmla="*/ 89460 w 149877"/>
              <a:gd name="connsiteY3" fmla="*/ 444270 h 758758"/>
              <a:gd name="connsiteX4" fmla="*/ 89460 w 149877"/>
              <a:gd name="connsiteY4" fmla="*/ 542695 h 758758"/>
              <a:gd name="connsiteX5" fmla="*/ 92635 w 149877"/>
              <a:gd name="connsiteY5" fmla="*/ 691920 h 758758"/>
              <a:gd name="connsiteX6" fmla="*/ 92635 w 149877"/>
              <a:gd name="connsiteY6" fmla="*/ 612545 h 758758"/>
              <a:gd name="connsiteX7" fmla="*/ 149785 w 149877"/>
              <a:gd name="connsiteY7" fmla="*/ 758595 h 758758"/>
              <a:gd name="connsiteX8" fmla="*/ 105335 w 149877"/>
              <a:gd name="connsiteY8" fmla="*/ 634770 h 758758"/>
              <a:gd name="connsiteX9" fmla="*/ 79935 w 149877"/>
              <a:gd name="connsiteY9" fmla="*/ 352195 h 758758"/>
              <a:gd name="connsiteX10" fmla="*/ 48185 w 149877"/>
              <a:gd name="connsiteY10" fmla="*/ 56920 h 758758"/>
              <a:gd name="connsiteX11" fmla="*/ 41835 w 149877"/>
              <a:gd name="connsiteY11" fmla="*/ 158520 h 758758"/>
              <a:gd name="connsiteX12" fmla="*/ 560 w 149877"/>
              <a:gd name="connsiteY12" fmla="*/ 2945 h 7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877" h="758758">
                <a:moveTo>
                  <a:pt x="560" y="2945"/>
                </a:moveTo>
                <a:cubicBezTo>
                  <a:pt x="6381" y="30462"/>
                  <a:pt x="65118" y="276524"/>
                  <a:pt x="76760" y="323620"/>
                </a:cubicBezTo>
                <a:cubicBezTo>
                  <a:pt x="88402" y="370716"/>
                  <a:pt x="68293" y="265412"/>
                  <a:pt x="70410" y="285520"/>
                </a:cubicBezTo>
                <a:cubicBezTo>
                  <a:pt x="72527" y="305628"/>
                  <a:pt x="86285" y="401408"/>
                  <a:pt x="89460" y="444270"/>
                </a:cubicBezTo>
                <a:cubicBezTo>
                  <a:pt x="92635" y="487132"/>
                  <a:pt x="88931" y="501420"/>
                  <a:pt x="89460" y="542695"/>
                </a:cubicBezTo>
                <a:cubicBezTo>
                  <a:pt x="89989" y="583970"/>
                  <a:pt x="92106" y="680278"/>
                  <a:pt x="92635" y="691920"/>
                </a:cubicBezTo>
                <a:cubicBezTo>
                  <a:pt x="93164" y="703562"/>
                  <a:pt x="83110" y="601433"/>
                  <a:pt x="92635" y="612545"/>
                </a:cubicBezTo>
                <a:cubicBezTo>
                  <a:pt x="102160" y="623658"/>
                  <a:pt x="147668" y="754891"/>
                  <a:pt x="149785" y="758595"/>
                </a:cubicBezTo>
                <a:cubicBezTo>
                  <a:pt x="151902" y="762299"/>
                  <a:pt x="116977" y="702503"/>
                  <a:pt x="105335" y="634770"/>
                </a:cubicBezTo>
                <a:cubicBezTo>
                  <a:pt x="93693" y="567037"/>
                  <a:pt x="89460" y="448503"/>
                  <a:pt x="79935" y="352195"/>
                </a:cubicBezTo>
                <a:cubicBezTo>
                  <a:pt x="70410" y="255887"/>
                  <a:pt x="54535" y="89199"/>
                  <a:pt x="48185" y="56920"/>
                </a:cubicBezTo>
                <a:cubicBezTo>
                  <a:pt x="41835" y="24641"/>
                  <a:pt x="47656" y="167516"/>
                  <a:pt x="41835" y="158520"/>
                </a:cubicBezTo>
                <a:cubicBezTo>
                  <a:pt x="36014" y="149524"/>
                  <a:pt x="-5261" y="-24572"/>
                  <a:pt x="560" y="2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3999A7DD-79B8-5D57-E3CC-70702F5CD0F2}"/>
              </a:ext>
            </a:extLst>
          </p:cNvPr>
          <p:cNvSpPr/>
          <p:nvPr/>
        </p:nvSpPr>
        <p:spPr>
          <a:xfrm>
            <a:off x="12395155" y="4057027"/>
            <a:ext cx="16239" cy="289505"/>
          </a:xfrm>
          <a:custGeom>
            <a:avLst/>
            <a:gdLst>
              <a:gd name="connsiteX0" fmla="*/ 6395 w 16239"/>
              <a:gd name="connsiteY0" fmla="*/ 623 h 289505"/>
              <a:gd name="connsiteX1" fmla="*/ 45 w 16239"/>
              <a:gd name="connsiteY1" fmla="*/ 92698 h 289505"/>
              <a:gd name="connsiteX2" fmla="*/ 9570 w 16239"/>
              <a:gd name="connsiteY2" fmla="*/ 286373 h 289505"/>
              <a:gd name="connsiteX3" fmla="*/ 3220 w 16239"/>
              <a:gd name="connsiteY3" fmla="*/ 206998 h 289505"/>
              <a:gd name="connsiteX4" fmla="*/ 15920 w 16239"/>
              <a:gd name="connsiteY4" fmla="*/ 133973 h 289505"/>
              <a:gd name="connsiteX5" fmla="*/ 6395 w 16239"/>
              <a:gd name="connsiteY5" fmla="*/ 623 h 289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9" h="289505">
                <a:moveTo>
                  <a:pt x="6395" y="623"/>
                </a:moveTo>
                <a:cubicBezTo>
                  <a:pt x="3749" y="-6256"/>
                  <a:pt x="-484" y="45073"/>
                  <a:pt x="45" y="92698"/>
                </a:cubicBezTo>
                <a:cubicBezTo>
                  <a:pt x="574" y="140323"/>
                  <a:pt x="9041" y="267323"/>
                  <a:pt x="9570" y="286373"/>
                </a:cubicBezTo>
                <a:cubicBezTo>
                  <a:pt x="10099" y="305423"/>
                  <a:pt x="2162" y="232398"/>
                  <a:pt x="3220" y="206998"/>
                </a:cubicBezTo>
                <a:cubicBezTo>
                  <a:pt x="4278" y="181598"/>
                  <a:pt x="13803" y="167310"/>
                  <a:pt x="15920" y="133973"/>
                </a:cubicBezTo>
                <a:cubicBezTo>
                  <a:pt x="18037" y="100636"/>
                  <a:pt x="9041" y="7502"/>
                  <a:pt x="6395" y="6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7225AAEC-413E-D228-6302-9F42F5D19197}"/>
              </a:ext>
            </a:extLst>
          </p:cNvPr>
          <p:cNvSpPr/>
          <p:nvPr/>
        </p:nvSpPr>
        <p:spPr>
          <a:xfrm>
            <a:off x="12388000" y="4378226"/>
            <a:ext cx="124675" cy="572972"/>
          </a:xfrm>
          <a:custGeom>
            <a:avLst/>
            <a:gdLst>
              <a:gd name="connsiteX0" fmla="*/ 850 w 124675"/>
              <a:gd name="connsiteY0" fmla="*/ 99 h 572972"/>
              <a:gd name="connsiteX1" fmla="*/ 26250 w 124675"/>
              <a:gd name="connsiteY1" fmla="*/ 190599 h 572972"/>
              <a:gd name="connsiteX2" fmla="*/ 89750 w 124675"/>
              <a:gd name="connsiteY2" fmla="*/ 377924 h 572972"/>
              <a:gd name="connsiteX3" fmla="*/ 73875 w 124675"/>
              <a:gd name="connsiteY3" fmla="*/ 320774 h 572972"/>
              <a:gd name="connsiteX4" fmla="*/ 124675 w 124675"/>
              <a:gd name="connsiteY4" fmla="*/ 571599 h 572972"/>
              <a:gd name="connsiteX5" fmla="*/ 73875 w 124675"/>
              <a:gd name="connsiteY5" fmla="*/ 409674 h 572972"/>
              <a:gd name="connsiteX6" fmla="*/ 850 w 124675"/>
              <a:gd name="connsiteY6" fmla="*/ 162024 h 572972"/>
              <a:gd name="connsiteX7" fmla="*/ 32600 w 124675"/>
              <a:gd name="connsiteY7" fmla="*/ 215999 h 572972"/>
              <a:gd name="connsiteX8" fmla="*/ 850 w 124675"/>
              <a:gd name="connsiteY8" fmla="*/ 99 h 57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75" h="572972">
                <a:moveTo>
                  <a:pt x="850" y="99"/>
                </a:moveTo>
                <a:cubicBezTo>
                  <a:pt x="-208" y="-4134"/>
                  <a:pt x="11433" y="127628"/>
                  <a:pt x="26250" y="190599"/>
                </a:cubicBezTo>
                <a:cubicBezTo>
                  <a:pt x="41067" y="253570"/>
                  <a:pt x="81813" y="356228"/>
                  <a:pt x="89750" y="377924"/>
                </a:cubicBezTo>
                <a:cubicBezTo>
                  <a:pt x="97687" y="399620"/>
                  <a:pt x="68054" y="288495"/>
                  <a:pt x="73875" y="320774"/>
                </a:cubicBezTo>
                <a:cubicBezTo>
                  <a:pt x="79696" y="353053"/>
                  <a:pt x="124675" y="556782"/>
                  <a:pt x="124675" y="571599"/>
                </a:cubicBezTo>
                <a:cubicBezTo>
                  <a:pt x="124675" y="586416"/>
                  <a:pt x="94513" y="477937"/>
                  <a:pt x="73875" y="409674"/>
                </a:cubicBezTo>
                <a:cubicBezTo>
                  <a:pt x="53238" y="341412"/>
                  <a:pt x="7729" y="194303"/>
                  <a:pt x="850" y="162024"/>
                </a:cubicBezTo>
                <a:cubicBezTo>
                  <a:pt x="-6029" y="129745"/>
                  <a:pt x="31013" y="241928"/>
                  <a:pt x="32600" y="215999"/>
                </a:cubicBezTo>
                <a:cubicBezTo>
                  <a:pt x="34188" y="190070"/>
                  <a:pt x="1908" y="4332"/>
                  <a:pt x="850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FA9E1576-E7DC-24D6-EABC-3C4DB83C90C7}"/>
              </a:ext>
            </a:extLst>
          </p:cNvPr>
          <p:cNvSpPr/>
          <p:nvPr/>
        </p:nvSpPr>
        <p:spPr>
          <a:xfrm>
            <a:off x="12395157" y="4329851"/>
            <a:ext cx="143733" cy="794617"/>
          </a:xfrm>
          <a:custGeom>
            <a:avLst/>
            <a:gdLst>
              <a:gd name="connsiteX0" fmla="*/ 43 w 143733"/>
              <a:gd name="connsiteY0" fmla="*/ 849 h 794617"/>
              <a:gd name="connsiteX1" fmla="*/ 47668 w 143733"/>
              <a:gd name="connsiteY1" fmla="*/ 277074 h 794617"/>
              <a:gd name="connsiteX2" fmla="*/ 41318 w 143733"/>
              <a:gd name="connsiteY2" fmla="*/ 226274 h 794617"/>
              <a:gd name="connsiteX3" fmla="*/ 98468 w 143733"/>
              <a:gd name="connsiteY3" fmla="*/ 442174 h 794617"/>
              <a:gd name="connsiteX4" fmla="*/ 133393 w 143733"/>
              <a:gd name="connsiteY4" fmla="*/ 534249 h 794617"/>
              <a:gd name="connsiteX5" fmla="*/ 114343 w 143733"/>
              <a:gd name="connsiteY5" fmla="*/ 499324 h 794617"/>
              <a:gd name="connsiteX6" fmla="*/ 136568 w 143733"/>
              <a:gd name="connsiteY6" fmla="*/ 645374 h 794617"/>
              <a:gd name="connsiteX7" fmla="*/ 142918 w 143733"/>
              <a:gd name="connsiteY7" fmla="*/ 794599 h 794617"/>
              <a:gd name="connsiteX8" fmla="*/ 120693 w 143733"/>
              <a:gd name="connsiteY8" fmla="*/ 635849 h 794617"/>
              <a:gd name="connsiteX9" fmla="*/ 63543 w 143733"/>
              <a:gd name="connsiteY9" fmla="*/ 318349 h 794617"/>
              <a:gd name="connsiteX10" fmla="*/ 57193 w 143733"/>
              <a:gd name="connsiteY10" fmla="*/ 194524 h 794617"/>
              <a:gd name="connsiteX11" fmla="*/ 43 w 143733"/>
              <a:gd name="connsiteY11" fmla="*/ 849 h 794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733" h="794617">
                <a:moveTo>
                  <a:pt x="43" y="849"/>
                </a:moveTo>
                <a:cubicBezTo>
                  <a:pt x="-1544" y="14607"/>
                  <a:pt x="40789" y="239503"/>
                  <a:pt x="47668" y="277074"/>
                </a:cubicBezTo>
                <a:cubicBezTo>
                  <a:pt x="54547" y="314645"/>
                  <a:pt x="32851" y="198757"/>
                  <a:pt x="41318" y="226274"/>
                </a:cubicBezTo>
                <a:cubicBezTo>
                  <a:pt x="49785" y="253791"/>
                  <a:pt x="83122" y="390845"/>
                  <a:pt x="98468" y="442174"/>
                </a:cubicBezTo>
                <a:cubicBezTo>
                  <a:pt x="113814" y="493503"/>
                  <a:pt x="130747" y="524724"/>
                  <a:pt x="133393" y="534249"/>
                </a:cubicBezTo>
                <a:cubicBezTo>
                  <a:pt x="136039" y="543774"/>
                  <a:pt x="113814" y="480803"/>
                  <a:pt x="114343" y="499324"/>
                </a:cubicBezTo>
                <a:cubicBezTo>
                  <a:pt x="114872" y="517845"/>
                  <a:pt x="131806" y="596162"/>
                  <a:pt x="136568" y="645374"/>
                </a:cubicBezTo>
                <a:cubicBezTo>
                  <a:pt x="141331" y="694587"/>
                  <a:pt x="145564" y="796187"/>
                  <a:pt x="142918" y="794599"/>
                </a:cubicBezTo>
                <a:cubicBezTo>
                  <a:pt x="140272" y="793012"/>
                  <a:pt x="133922" y="715224"/>
                  <a:pt x="120693" y="635849"/>
                </a:cubicBezTo>
                <a:cubicBezTo>
                  <a:pt x="107464" y="556474"/>
                  <a:pt x="74126" y="391903"/>
                  <a:pt x="63543" y="318349"/>
                </a:cubicBezTo>
                <a:cubicBezTo>
                  <a:pt x="52960" y="244795"/>
                  <a:pt x="70951" y="244795"/>
                  <a:pt x="57193" y="194524"/>
                </a:cubicBezTo>
                <a:cubicBezTo>
                  <a:pt x="43435" y="144253"/>
                  <a:pt x="1630" y="-12909"/>
                  <a:pt x="43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508737C8-EF34-DD1A-7CF0-08391C204271}"/>
              </a:ext>
            </a:extLst>
          </p:cNvPr>
          <p:cNvSpPr/>
          <p:nvPr/>
        </p:nvSpPr>
        <p:spPr>
          <a:xfrm>
            <a:off x="11448958" y="4425686"/>
            <a:ext cx="336452" cy="165512"/>
          </a:xfrm>
          <a:custGeom>
            <a:avLst/>
            <a:gdLst>
              <a:gd name="connsiteX0" fmla="*/ 92 w 336452"/>
              <a:gd name="connsiteY0" fmla="*/ 264 h 165512"/>
              <a:gd name="connsiteX1" fmla="*/ 196942 w 336452"/>
              <a:gd name="connsiteY1" fmla="*/ 111389 h 165512"/>
              <a:gd name="connsiteX2" fmla="*/ 187417 w 336452"/>
              <a:gd name="connsiteY2" fmla="*/ 124089 h 165512"/>
              <a:gd name="connsiteX3" fmla="*/ 314417 w 336452"/>
              <a:gd name="connsiteY3" fmla="*/ 159014 h 165512"/>
              <a:gd name="connsiteX4" fmla="*/ 327117 w 336452"/>
              <a:gd name="connsiteY4" fmla="*/ 159014 h 165512"/>
              <a:gd name="connsiteX5" fmla="*/ 215992 w 336452"/>
              <a:gd name="connsiteY5" fmla="*/ 92339 h 165512"/>
              <a:gd name="connsiteX6" fmla="*/ 301717 w 336452"/>
              <a:gd name="connsiteY6" fmla="*/ 143139 h 165512"/>
              <a:gd name="connsiteX7" fmla="*/ 174717 w 336452"/>
              <a:gd name="connsiteY7" fmla="*/ 146314 h 165512"/>
              <a:gd name="connsiteX8" fmla="*/ 171542 w 336452"/>
              <a:gd name="connsiteY8" fmla="*/ 82814 h 165512"/>
              <a:gd name="connsiteX9" fmla="*/ 92 w 336452"/>
              <a:gd name="connsiteY9" fmla="*/ 264 h 1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452" h="165512">
                <a:moveTo>
                  <a:pt x="92" y="264"/>
                </a:moveTo>
                <a:cubicBezTo>
                  <a:pt x="4325" y="5026"/>
                  <a:pt x="196942" y="111389"/>
                  <a:pt x="196942" y="111389"/>
                </a:cubicBezTo>
                <a:cubicBezTo>
                  <a:pt x="228163" y="132026"/>
                  <a:pt x="167838" y="116151"/>
                  <a:pt x="187417" y="124089"/>
                </a:cubicBezTo>
                <a:cubicBezTo>
                  <a:pt x="206996" y="132027"/>
                  <a:pt x="314417" y="159014"/>
                  <a:pt x="314417" y="159014"/>
                </a:cubicBezTo>
                <a:cubicBezTo>
                  <a:pt x="337700" y="164835"/>
                  <a:pt x="343521" y="170126"/>
                  <a:pt x="327117" y="159014"/>
                </a:cubicBezTo>
                <a:cubicBezTo>
                  <a:pt x="310713" y="147902"/>
                  <a:pt x="220225" y="94985"/>
                  <a:pt x="215992" y="92339"/>
                </a:cubicBezTo>
                <a:cubicBezTo>
                  <a:pt x="211759" y="89693"/>
                  <a:pt x="308596" y="134143"/>
                  <a:pt x="301717" y="143139"/>
                </a:cubicBezTo>
                <a:cubicBezTo>
                  <a:pt x="294838" y="152135"/>
                  <a:pt x="196413" y="156368"/>
                  <a:pt x="174717" y="146314"/>
                </a:cubicBezTo>
                <a:cubicBezTo>
                  <a:pt x="153021" y="136260"/>
                  <a:pt x="204350" y="109272"/>
                  <a:pt x="171542" y="82814"/>
                </a:cubicBezTo>
                <a:cubicBezTo>
                  <a:pt x="138734" y="56356"/>
                  <a:pt x="-4141" y="-4498"/>
                  <a:pt x="92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7B747F4A-FBAE-5067-5ED4-5040D7DC71C8}"/>
              </a:ext>
            </a:extLst>
          </p:cNvPr>
          <p:cNvSpPr/>
          <p:nvPr/>
        </p:nvSpPr>
        <p:spPr>
          <a:xfrm>
            <a:off x="11770837" y="4539722"/>
            <a:ext cx="378065" cy="86888"/>
          </a:xfrm>
          <a:custGeom>
            <a:avLst/>
            <a:gdLst>
              <a:gd name="connsiteX0" fmla="*/ 2063 w 378065"/>
              <a:gd name="connsiteY0" fmla="*/ 51328 h 86888"/>
              <a:gd name="connsiteX1" fmla="*/ 113188 w 378065"/>
              <a:gd name="connsiteY1" fmla="*/ 16403 h 86888"/>
              <a:gd name="connsiteX2" fmla="*/ 78263 w 378065"/>
              <a:gd name="connsiteY2" fmla="*/ 64028 h 86888"/>
              <a:gd name="connsiteX3" fmla="*/ 186213 w 378065"/>
              <a:gd name="connsiteY3" fmla="*/ 64028 h 86888"/>
              <a:gd name="connsiteX4" fmla="*/ 189388 w 378065"/>
              <a:gd name="connsiteY4" fmla="*/ 32278 h 86888"/>
              <a:gd name="connsiteX5" fmla="*/ 256063 w 378065"/>
              <a:gd name="connsiteY5" fmla="*/ 64028 h 86888"/>
              <a:gd name="connsiteX6" fmla="*/ 275113 w 378065"/>
              <a:gd name="connsiteY6" fmla="*/ 86253 h 86888"/>
              <a:gd name="connsiteX7" fmla="*/ 376713 w 378065"/>
              <a:gd name="connsiteY7" fmla="*/ 76728 h 86888"/>
              <a:gd name="connsiteX8" fmla="*/ 192563 w 378065"/>
              <a:gd name="connsiteY8" fmla="*/ 35453 h 86888"/>
              <a:gd name="connsiteX9" fmla="*/ 167163 w 378065"/>
              <a:gd name="connsiteY9" fmla="*/ 16403 h 86888"/>
              <a:gd name="connsiteX10" fmla="*/ 113188 w 378065"/>
              <a:gd name="connsiteY10" fmla="*/ 3703 h 86888"/>
              <a:gd name="connsiteX11" fmla="*/ 122713 w 378065"/>
              <a:gd name="connsiteY11" fmla="*/ 86253 h 86888"/>
              <a:gd name="connsiteX12" fmla="*/ 49688 w 378065"/>
              <a:gd name="connsiteY12" fmla="*/ 25928 h 86888"/>
              <a:gd name="connsiteX13" fmla="*/ 2063 w 378065"/>
              <a:gd name="connsiteY13" fmla="*/ 51328 h 8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065" h="86888">
                <a:moveTo>
                  <a:pt x="2063" y="51328"/>
                </a:moveTo>
                <a:cubicBezTo>
                  <a:pt x="12646" y="49740"/>
                  <a:pt x="100488" y="14286"/>
                  <a:pt x="113188" y="16403"/>
                </a:cubicBezTo>
                <a:cubicBezTo>
                  <a:pt x="125888" y="18520"/>
                  <a:pt x="66092" y="56091"/>
                  <a:pt x="78263" y="64028"/>
                </a:cubicBezTo>
                <a:cubicBezTo>
                  <a:pt x="90434" y="71965"/>
                  <a:pt x="167692" y="69320"/>
                  <a:pt x="186213" y="64028"/>
                </a:cubicBezTo>
                <a:cubicBezTo>
                  <a:pt x="204734" y="58736"/>
                  <a:pt x="177746" y="32278"/>
                  <a:pt x="189388" y="32278"/>
                </a:cubicBezTo>
                <a:cubicBezTo>
                  <a:pt x="201030" y="32278"/>
                  <a:pt x="241776" y="55032"/>
                  <a:pt x="256063" y="64028"/>
                </a:cubicBezTo>
                <a:cubicBezTo>
                  <a:pt x="270350" y="73024"/>
                  <a:pt x="255005" y="84136"/>
                  <a:pt x="275113" y="86253"/>
                </a:cubicBezTo>
                <a:cubicBezTo>
                  <a:pt x="295221" y="88370"/>
                  <a:pt x="390471" y="85195"/>
                  <a:pt x="376713" y="76728"/>
                </a:cubicBezTo>
                <a:cubicBezTo>
                  <a:pt x="362955" y="68261"/>
                  <a:pt x="227488" y="45507"/>
                  <a:pt x="192563" y="35453"/>
                </a:cubicBezTo>
                <a:cubicBezTo>
                  <a:pt x="157638" y="25399"/>
                  <a:pt x="180392" y="21695"/>
                  <a:pt x="167163" y="16403"/>
                </a:cubicBezTo>
                <a:cubicBezTo>
                  <a:pt x="153934" y="11111"/>
                  <a:pt x="120596" y="-7939"/>
                  <a:pt x="113188" y="3703"/>
                </a:cubicBezTo>
                <a:cubicBezTo>
                  <a:pt x="105780" y="15345"/>
                  <a:pt x="133296" y="82549"/>
                  <a:pt x="122713" y="86253"/>
                </a:cubicBezTo>
                <a:cubicBezTo>
                  <a:pt x="112130" y="89957"/>
                  <a:pt x="75617" y="31749"/>
                  <a:pt x="49688" y="25928"/>
                </a:cubicBezTo>
                <a:cubicBezTo>
                  <a:pt x="23759" y="20107"/>
                  <a:pt x="-8520" y="52916"/>
                  <a:pt x="2063" y="51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8F3DABFC-14F9-0E86-BF8A-290E9C5686AD}"/>
              </a:ext>
            </a:extLst>
          </p:cNvPr>
          <p:cNvSpPr/>
          <p:nvPr/>
        </p:nvSpPr>
        <p:spPr>
          <a:xfrm>
            <a:off x="11979275" y="4511675"/>
            <a:ext cx="562355" cy="611010"/>
          </a:xfrm>
          <a:custGeom>
            <a:avLst/>
            <a:gdLst>
              <a:gd name="connsiteX0" fmla="*/ 0 w 562355"/>
              <a:gd name="connsiteY0" fmla="*/ 0 h 611010"/>
              <a:gd name="connsiteX1" fmla="*/ 190500 w 562355"/>
              <a:gd name="connsiteY1" fmla="*/ 111125 h 611010"/>
              <a:gd name="connsiteX2" fmla="*/ 190500 w 562355"/>
              <a:gd name="connsiteY2" fmla="*/ 95250 h 611010"/>
              <a:gd name="connsiteX3" fmla="*/ 342900 w 562355"/>
              <a:gd name="connsiteY3" fmla="*/ 206375 h 611010"/>
              <a:gd name="connsiteX4" fmla="*/ 279400 w 562355"/>
              <a:gd name="connsiteY4" fmla="*/ 200025 h 611010"/>
              <a:gd name="connsiteX5" fmla="*/ 352425 w 562355"/>
              <a:gd name="connsiteY5" fmla="*/ 238125 h 611010"/>
              <a:gd name="connsiteX6" fmla="*/ 390525 w 562355"/>
              <a:gd name="connsiteY6" fmla="*/ 292100 h 611010"/>
              <a:gd name="connsiteX7" fmla="*/ 377825 w 562355"/>
              <a:gd name="connsiteY7" fmla="*/ 257175 h 611010"/>
              <a:gd name="connsiteX8" fmla="*/ 479425 w 562355"/>
              <a:gd name="connsiteY8" fmla="*/ 374650 h 611010"/>
              <a:gd name="connsiteX9" fmla="*/ 428625 w 562355"/>
              <a:gd name="connsiteY9" fmla="*/ 346075 h 611010"/>
              <a:gd name="connsiteX10" fmla="*/ 485775 w 562355"/>
              <a:gd name="connsiteY10" fmla="*/ 434975 h 611010"/>
              <a:gd name="connsiteX11" fmla="*/ 441325 w 562355"/>
              <a:gd name="connsiteY11" fmla="*/ 390525 h 611010"/>
              <a:gd name="connsiteX12" fmla="*/ 561975 w 562355"/>
              <a:gd name="connsiteY12" fmla="*/ 609600 h 611010"/>
              <a:gd name="connsiteX13" fmla="*/ 476250 w 562355"/>
              <a:gd name="connsiteY13" fmla="*/ 473075 h 611010"/>
              <a:gd name="connsiteX14" fmla="*/ 387350 w 562355"/>
              <a:gd name="connsiteY14" fmla="*/ 247650 h 611010"/>
              <a:gd name="connsiteX15" fmla="*/ 187325 w 562355"/>
              <a:gd name="connsiteY15" fmla="*/ 111125 h 611010"/>
              <a:gd name="connsiteX16" fmla="*/ 0 w 562355"/>
              <a:gd name="connsiteY16" fmla="*/ 0 h 6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2355" h="611010">
                <a:moveTo>
                  <a:pt x="0" y="0"/>
                </a:moveTo>
                <a:cubicBezTo>
                  <a:pt x="529" y="0"/>
                  <a:pt x="190500" y="111125"/>
                  <a:pt x="190500" y="111125"/>
                </a:cubicBezTo>
                <a:cubicBezTo>
                  <a:pt x="222250" y="127000"/>
                  <a:pt x="165100" y="79375"/>
                  <a:pt x="190500" y="95250"/>
                </a:cubicBezTo>
                <a:cubicBezTo>
                  <a:pt x="215900" y="111125"/>
                  <a:pt x="328083" y="188913"/>
                  <a:pt x="342900" y="206375"/>
                </a:cubicBezTo>
                <a:cubicBezTo>
                  <a:pt x="357717" y="223837"/>
                  <a:pt x="277813" y="194733"/>
                  <a:pt x="279400" y="200025"/>
                </a:cubicBezTo>
                <a:cubicBezTo>
                  <a:pt x="280987" y="205317"/>
                  <a:pt x="333904" y="222779"/>
                  <a:pt x="352425" y="238125"/>
                </a:cubicBezTo>
                <a:cubicBezTo>
                  <a:pt x="370946" y="253471"/>
                  <a:pt x="386292" y="288925"/>
                  <a:pt x="390525" y="292100"/>
                </a:cubicBezTo>
                <a:cubicBezTo>
                  <a:pt x="394758" y="295275"/>
                  <a:pt x="363008" y="243417"/>
                  <a:pt x="377825" y="257175"/>
                </a:cubicBezTo>
                <a:cubicBezTo>
                  <a:pt x="392642" y="270933"/>
                  <a:pt x="470958" y="359833"/>
                  <a:pt x="479425" y="374650"/>
                </a:cubicBezTo>
                <a:cubicBezTo>
                  <a:pt x="487892" y="389467"/>
                  <a:pt x="427567" y="336021"/>
                  <a:pt x="428625" y="346075"/>
                </a:cubicBezTo>
                <a:cubicBezTo>
                  <a:pt x="429683" y="356129"/>
                  <a:pt x="483658" y="427567"/>
                  <a:pt x="485775" y="434975"/>
                </a:cubicBezTo>
                <a:cubicBezTo>
                  <a:pt x="487892" y="442383"/>
                  <a:pt x="428625" y="361421"/>
                  <a:pt x="441325" y="390525"/>
                </a:cubicBezTo>
                <a:cubicBezTo>
                  <a:pt x="454025" y="419629"/>
                  <a:pt x="556154" y="595842"/>
                  <a:pt x="561975" y="609600"/>
                </a:cubicBezTo>
                <a:cubicBezTo>
                  <a:pt x="567796" y="623358"/>
                  <a:pt x="505354" y="533400"/>
                  <a:pt x="476250" y="473075"/>
                </a:cubicBezTo>
                <a:cubicBezTo>
                  <a:pt x="447146" y="412750"/>
                  <a:pt x="435504" y="307975"/>
                  <a:pt x="387350" y="247650"/>
                </a:cubicBezTo>
                <a:cubicBezTo>
                  <a:pt x="339196" y="187325"/>
                  <a:pt x="252412" y="149754"/>
                  <a:pt x="187325" y="1111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4F9AC120-F336-E27E-A94D-BAFB56BD5921}"/>
              </a:ext>
            </a:extLst>
          </p:cNvPr>
          <p:cNvSpPr/>
          <p:nvPr/>
        </p:nvSpPr>
        <p:spPr>
          <a:xfrm>
            <a:off x="11294409" y="4375745"/>
            <a:ext cx="874786" cy="291769"/>
          </a:xfrm>
          <a:custGeom>
            <a:avLst/>
            <a:gdLst>
              <a:gd name="connsiteX0" fmla="*/ 5416 w 874786"/>
              <a:gd name="connsiteY0" fmla="*/ 2580 h 291769"/>
              <a:gd name="connsiteX1" fmla="*/ 297516 w 874786"/>
              <a:gd name="connsiteY1" fmla="*/ 177205 h 291769"/>
              <a:gd name="connsiteX2" fmla="*/ 281641 w 874786"/>
              <a:gd name="connsiteY2" fmla="*/ 186730 h 291769"/>
              <a:gd name="connsiteX3" fmla="*/ 481666 w 874786"/>
              <a:gd name="connsiteY3" fmla="*/ 269280 h 291769"/>
              <a:gd name="connsiteX4" fmla="*/ 361016 w 874786"/>
              <a:gd name="connsiteY4" fmla="*/ 250230 h 291769"/>
              <a:gd name="connsiteX5" fmla="*/ 548341 w 874786"/>
              <a:gd name="connsiteY5" fmla="*/ 259755 h 291769"/>
              <a:gd name="connsiteX6" fmla="*/ 456266 w 874786"/>
              <a:gd name="connsiteY6" fmla="*/ 275630 h 291769"/>
              <a:gd name="connsiteX7" fmla="*/ 786466 w 874786"/>
              <a:gd name="connsiteY7" fmla="*/ 278805 h 291769"/>
              <a:gd name="connsiteX8" fmla="*/ 865841 w 874786"/>
              <a:gd name="connsiteY8" fmla="*/ 291505 h 291769"/>
              <a:gd name="connsiteX9" fmla="*/ 621366 w 874786"/>
              <a:gd name="connsiteY9" fmla="*/ 285155 h 291769"/>
              <a:gd name="connsiteX10" fmla="*/ 376891 w 874786"/>
              <a:gd name="connsiteY10" fmla="*/ 259755 h 291769"/>
              <a:gd name="connsiteX11" fmla="*/ 297516 w 874786"/>
              <a:gd name="connsiteY11" fmla="*/ 174030 h 291769"/>
              <a:gd name="connsiteX12" fmla="*/ 122891 w 874786"/>
              <a:gd name="connsiteY12" fmla="*/ 78780 h 291769"/>
              <a:gd name="connsiteX13" fmla="*/ 5416 w 874786"/>
              <a:gd name="connsiteY13" fmla="*/ 2580 h 29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4786" h="291769">
                <a:moveTo>
                  <a:pt x="5416" y="2580"/>
                </a:moveTo>
                <a:cubicBezTo>
                  <a:pt x="34520" y="18984"/>
                  <a:pt x="251479" y="146513"/>
                  <a:pt x="297516" y="177205"/>
                </a:cubicBezTo>
                <a:cubicBezTo>
                  <a:pt x="343553" y="207897"/>
                  <a:pt x="250949" y="171384"/>
                  <a:pt x="281641" y="186730"/>
                </a:cubicBezTo>
                <a:cubicBezTo>
                  <a:pt x="312333" y="202076"/>
                  <a:pt x="468437" y="258697"/>
                  <a:pt x="481666" y="269280"/>
                </a:cubicBezTo>
                <a:cubicBezTo>
                  <a:pt x="494895" y="279863"/>
                  <a:pt x="349904" y="251817"/>
                  <a:pt x="361016" y="250230"/>
                </a:cubicBezTo>
                <a:cubicBezTo>
                  <a:pt x="372128" y="248643"/>
                  <a:pt x="532466" y="255522"/>
                  <a:pt x="548341" y="259755"/>
                </a:cubicBezTo>
                <a:cubicBezTo>
                  <a:pt x="564216" y="263988"/>
                  <a:pt x="416579" y="272455"/>
                  <a:pt x="456266" y="275630"/>
                </a:cubicBezTo>
                <a:cubicBezTo>
                  <a:pt x="495953" y="278805"/>
                  <a:pt x="718204" y="276159"/>
                  <a:pt x="786466" y="278805"/>
                </a:cubicBezTo>
                <a:cubicBezTo>
                  <a:pt x="854728" y="281451"/>
                  <a:pt x="893358" y="290447"/>
                  <a:pt x="865841" y="291505"/>
                </a:cubicBezTo>
                <a:cubicBezTo>
                  <a:pt x="838324" y="292563"/>
                  <a:pt x="702858" y="290447"/>
                  <a:pt x="621366" y="285155"/>
                </a:cubicBezTo>
                <a:cubicBezTo>
                  <a:pt x="539874" y="279863"/>
                  <a:pt x="430866" y="278276"/>
                  <a:pt x="376891" y="259755"/>
                </a:cubicBezTo>
                <a:cubicBezTo>
                  <a:pt x="322916" y="241234"/>
                  <a:pt x="339849" y="204192"/>
                  <a:pt x="297516" y="174030"/>
                </a:cubicBezTo>
                <a:cubicBezTo>
                  <a:pt x="255183" y="143868"/>
                  <a:pt x="174220" y="105238"/>
                  <a:pt x="122891" y="78780"/>
                </a:cubicBezTo>
                <a:cubicBezTo>
                  <a:pt x="71562" y="52322"/>
                  <a:pt x="-23688" y="-13824"/>
                  <a:pt x="5416" y="2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1FE4AA54-6E05-2ABB-8CA0-20DD10F6C81D}"/>
              </a:ext>
            </a:extLst>
          </p:cNvPr>
          <p:cNvSpPr/>
          <p:nvPr/>
        </p:nvSpPr>
        <p:spPr>
          <a:xfrm>
            <a:off x="11264307" y="4365470"/>
            <a:ext cx="486673" cy="282880"/>
          </a:xfrm>
          <a:custGeom>
            <a:avLst/>
            <a:gdLst>
              <a:gd name="connsiteX0" fmla="*/ 593 w 486673"/>
              <a:gd name="connsiteY0" fmla="*/ 155 h 282880"/>
              <a:gd name="connsiteX1" fmla="*/ 210143 w 486673"/>
              <a:gd name="connsiteY1" fmla="*/ 165255 h 282880"/>
              <a:gd name="connsiteX2" fmla="*/ 333968 w 486673"/>
              <a:gd name="connsiteY2" fmla="*/ 247805 h 282880"/>
              <a:gd name="connsiteX3" fmla="*/ 273643 w 486673"/>
              <a:gd name="connsiteY3" fmla="*/ 231930 h 282880"/>
              <a:gd name="connsiteX4" fmla="*/ 486368 w 486673"/>
              <a:gd name="connsiteY4" fmla="*/ 282730 h 282880"/>
              <a:gd name="connsiteX5" fmla="*/ 324443 w 486673"/>
              <a:gd name="connsiteY5" fmla="*/ 212880 h 282880"/>
              <a:gd name="connsiteX6" fmla="*/ 152993 w 486673"/>
              <a:gd name="connsiteY6" fmla="*/ 136680 h 282880"/>
              <a:gd name="connsiteX7" fmla="*/ 593 w 486673"/>
              <a:gd name="connsiteY7" fmla="*/ 155 h 2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673" h="282880">
                <a:moveTo>
                  <a:pt x="593" y="155"/>
                </a:moveTo>
                <a:cubicBezTo>
                  <a:pt x="10118" y="4918"/>
                  <a:pt x="154581" y="123980"/>
                  <a:pt x="210143" y="165255"/>
                </a:cubicBezTo>
                <a:cubicBezTo>
                  <a:pt x="265706" y="206530"/>
                  <a:pt x="323385" y="236693"/>
                  <a:pt x="333968" y="247805"/>
                </a:cubicBezTo>
                <a:cubicBezTo>
                  <a:pt x="344551" y="258917"/>
                  <a:pt x="273643" y="231930"/>
                  <a:pt x="273643" y="231930"/>
                </a:cubicBezTo>
                <a:cubicBezTo>
                  <a:pt x="299043" y="237751"/>
                  <a:pt x="477901" y="285905"/>
                  <a:pt x="486368" y="282730"/>
                </a:cubicBezTo>
                <a:cubicBezTo>
                  <a:pt x="494835" y="279555"/>
                  <a:pt x="324443" y="212880"/>
                  <a:pt x="324443" y="212880"/>
                </a:cubicBezTo>
                <a:cubicBezTo>
                  <a:pt x="268881" y="188538"/>
                  <a:pt x="207497" y="172134"/>
                  <a:pt x="152993" y="136680"/>
                </a:cubicBezTo>
                <a:cubicBezTo>
                  <a:pt x="98489" y="101226"/>
                  <a:pt x="-8932" y="-4608"/>
                  <a:pt x="593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1A678CEB-28FC-9939-2B9E-9D713FE8B7A4}"/>
              </a:ext>
            </a:extLst>
          </p:cNvPr>
          <p:cNvSpPr/>
          <p:nvPr/>
        </p:nvSpPr>
        <p:spPr>
          <a:xfrm>
            <a:off x="11499850" y="4672127"/>
            <a:ext cx="986780" cy="478682"/>
          </a:xfrm>
          <a:custGeom>
            <a:avLst/>
            <a:gdLst>
              <a:gd name="connsiteX0" fmla="*/ 0 w 986780"/>
              <a:gd name="connsiteY0" fmla="*/ 10998 h 478682"/>
              <a:gd name="connsiteX1" fmla="*/ 546100 w 986780"/>
              <a:gd name="connsiteY1" fmla="*/ 17348 h 478682"/>
              <a:gd name="connsiteX2" fmla="*/ 660400 w 986780"/>
              <a:gd name="connsiteY2" fmla="*/ 39573 h 478682"/>
              <a:gd name="connsiteX3" fmla="*/ 635000 w 986780"/>
              <a:gd name="connsiteY3" fmla="*/ 36398 h 478682"/>
              <a:gd name="connsiteX4" fmla="*/ 768350 w 986780"/>
              <a:gd name="connsiteY4" fmla="*/ 122123 h 478682"/>
              <a:gd name="connsiteX5" fmla="*/ 730250 w 986780"/>
              <a:gd name="connsiteY5" fmla="*/ 103073 h 478682"/>
              <a:gd name="connsiteX6" fmla="*/ 866775 w 986780"/>
              <a:gd name="connsiteY6" fmla="*/ 214198 h 478682"/>
              <a:gd name="connsiteX7" fmla="*/ 822325 w 986780"/>
              <a:gd name="connsiteY7" fmla="*/ 201498 h 478682"/>
              <a:gd name="connsiteX8" fmla="*/ 908050 w 986780"/>
              <a:gd name="connsiteY8" fmla="*/ 318973 h 478682"/>
              <a:gd name="connsiteX9" fmla="*/ 955675 w 986780"/>
              <a:gd name="connsiteY9" fmla="*/ 426923 h 478682"/>
              <a:gd name="connsiteX10" fmla="*/ 977900 w 986780"/>
              <a:gd name="connsiteY10" fmla="*/ 468198 h 478682"/>
              <a:gd name="connsiteX11" fmla="*/ 803275 w 986780"/>
              <a:gd name="connsiteY11" fmla="*/ 236423 h 478682"/>
              <a:gd name="connsiteX12" fmla="*/ 685800 w 986780"/>
              <a:gd name="connsiteY12" fmla="*/ 39573 h 478682"/>
              <a:gd name="connsiteX13" fmla="*/ 352425 w 986780"/>
              <a:gd name="connsiteY13" fmla="*/ 1473 h 478682"/>
              <a:gd name="connsiteX14" fmla="*/ 450850 w 986780"/>
              <a:gd name="connsiteY14" fmla="*/ 7823 h 478682"/>
              <a:gd name="connsiteX15" fmla="*/ 0 w 986780"/>
              <a:gd name="connsiteY15" fmla="*/ 10998 h 47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86780" h="478682">
                <a:moveTo>
                  <a:pt x="0" y="10998"/>
                </a:moveTo>
                <a:cubicBezTo>
                  <a:pt x="15875" y="12586"/>
                  <a:pt x="436033" y="12586"/>
                  <a:pt x="546100" y="17348"/>
                </a:cubicBezTo>
                <a:cubicBezTo>
                  <a:pt x="656167" y="22110"/>
                  <a:pt x="645583" y="36398"/>
                  <a:pt x="660400" y="39573"/>
                </a:cubicBezTo>
                <a:cubicBezTo>
                  <a:pt x="675217" y="42748"/>
                  <a:pt x="617008" y="22640"/>
                  <a:pt x="635000" y="36398"/>
                </a:cubicBezTo>
                <a:cubicBezTo>
                  <a:pt x="652992" y="50156"/>
                  <a:pt x="752475" y="111011"/>
                  <a:pt x="768350" y="122123"/>
                </a:cubicBezTo>
                <a:cubicBezTo>
                  <a:pt x="784225" y="133236"/>
                  <a:pt x="713846" y="87727"/>
                  <a:pt x="730250" y="103073"/>
                </a:cubicBezTo>
                <a:cubicBezTo>
                  <a:pt x="746654" y="118419"/>
                  <a:pt x="851429" y="197794"/>
                  <a:pt x="866775" y="214198"/>
                </a:cubicBezTo>
                <a:cubicBezTo>
                  <a:pt x="882121" y="230602"/>
                  <a:pt x="815446" y="184036"/>
                  <a:pt x="822325" y="201498"/>
                </a:cubicBezTo>
                <a:cubicBezTo>
                  <a:pt x="829204" y="218960"/>
                  <a:pt x="885825" y="281402"/>
                  <a:pt x="908050" y="318973"/>
                </a:cubicBezTo>
                <a:cubicBezTo>
                  <a:pt x="930275" y="356544"/>
                  <a:pt x="944033" y="402052"/>
                  <a:pt x="955675" y="426923"/>
                </a:cubicBezTo>
                <a:cubicBezTo>
                  <a:pt x="967317" y="451794"/>
                  <a:pt x="1003300" y="499948"/>
                  <a:pt x="977900" y="468198"/>
                </a:cubicBezTo>
                <a:cubicBezTo>
                  <a:pt x="952500" y="436448"/>
                  <a:pt x="851958" y="307861"/>
                  <a:pt x="803275" y="236423"/>
                </a:cubicBezTo>
                <a:cubicBezTo>
                  <a:pt x="754592" y="164986"/>
                  <a:pt x="760942" y="78731"/>
                  <a:pt x="685800" y="39573"/>
                </a:cubicBezTo>
                <a:cubicBezTo>
                  <a:pt x="610658" y="415"/>
                  <a:pt x="391583" y="6765"/>
                  <a:pt x="352425" y="1473"/>
                </a:cubicBezTo>
                <a:cubicBezTo>
                  <a:pt x="313267" y="-3819"/>
                  <a:pt x="516996" y="6765"/>
                  <a:pt x="450850" y="7823"/>
                </a:cubicBezTo>
                <a:lnTo>
                  <a:pt x="0" y="109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8671E73A-C1B7-6EDF-D7A0-3121CAB8076C}"/>
              </a:ext>
            </a:extLst>
          </p:cNvPr>
          <p:cNvSpPr/>
          <p:nvPr/>
        </p:nvSpPr>
        <p:spPr>
          <a:xfrm>
            <a:off x="12121861" y="4656895"/>
            <a:ext cx="416590" cy="496615"/>
          </a:xfrm>
          <a:custGeom>
            <a:avLst/>
            <a:gdLst>
              <a:gd name="connsiteX0" fmla="*/ 289 w 416590"/>
              <a:gd name="connsiteY0" fmla="*/ 830 h 496615"/>
              <a:gd name="connsiteX1" fmla="*/ 222539 w 416590"/>
              <a:gd name="connsiteY1" fmla="*/ 169105 h 496615"/>
              <a:gd name="connsiteX2" fmla="*/ 168564 w 416590"/>
              <a:gd name="connsiteY2" fmla="*/ 124655 h 496615"/>
              <a:gd name="connsiteX3" fmla="*/ 295564 w 416590"/>
              <a:gd name="connsiteY3" fmla="*/ 270705 h 496615"/>
              <a:gd name="connsiteX4" fmla="*/ 378114 w 416590"/>
              <a:gd name="connsiteY4" fmla="*/ 423105 h 496615"/>
              <a:gd name="connsiteX5" fmla="*/ 314614 w 416590"/>
              <a:gd name="connsiteY5" fmla="*/ 378655 h 496615"/>
              <a:gd name="connsiteX6" fmla="*/ 416214 w 416590"/>
              <a:gd name="connsiteY6" fmla="*/ 496130 h 496615"/>
              <a:gd name="connsiteX7" fmla="*/ 346364 w 416590"/>
              <a:gd name="connsiteY7" fmla="*/ 413580 h 496615"/>
              <a:gd name="connsiteX8" fmla="*/ 276514 w 416590"/>
              <a:gd name="connsiteY8" fmla="*/ 251655 h 496615"/>
              <a:gd name="connsiteX9" fmla="*/ 289 w 416590"/>
              <a:gd name="connsiteY9" fmla="*/ 830 h 49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6590" h="496615">
                <a:moveTo>
                  <a:pt x="289" y="830"/>
                </a:moveTo>
                <a:cubicBezTo>
                  <a:pt x="-8707" y="-12928"/>
                  <a:pt x="194493" y="148468"/>
                  <a:pt x="222539" y="169105"/>
                </a:cubicBezTo>
                <a:cubicBezTo>
                  <a:pt x="250585" y="189743"/>
                  <a:pt x="156393" y="107722"/>
                  <a:pt x="168564" y="124655"/>
                </a:cubicBezTo>
                <a:cubicBezTo>
                  <a:pt x="180735" y="141588"/>
                  <a:pt x="260639" y="220963"/>
                  <a:pt x="295564" y="270705"/>
                </a:cubicBezTo>
                <a:cubicBezTo>
                  <a:pt x="330489" y="320447"/>
                  <a:pt x="374939" y="405113"/>
                  <a:pt x="378114" y="423105"/>
                </a:cubicBezTo>
                <a:cubicBezTo>
                  <a:pt x="381289" y="441097"/>
                  <a:pt x="308264" y="366484"/>
                  <a:pt x="314614" y="378655"/>
                </a:cubicBezTo>
                <a:cubicBezTo>
                  <a:pt x="320964" y="390826"/>
                  <a:pt x="410922" y="490309"/>
                  <a:pt x="416214" y="496130"/>
                </a:cubicBezTo>
                <a:cubicBezTo>
                  <a:pt x="421506" y="501951"/>
                  <a:pt x="369647" y="454326"/>
                  <a:pt x="346364" y="413580"/>
                </a:cubicBezTo>
                <a:cubicBezTo>
                  <a:pt x="323081" y="372834"/>
                  <a:pt x="329960" y="316213"/>
                  <a:pt x="276514" y="251655"/>
                </a:cubicBezTo>
                <a:cubicBezTo>
                  <a:pt x="223068" y="187097"/>
                  <a:pt x="9285" y="14588"/>
                  <a:pt x="289" y="8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42E39DE-8502-239F-3B38-1940B9A6528C}"/>
              </a:ext>
            </a:extLst>
          </p:cNvPr>
          <p:cNvSpPr/>
          <p:nvPr/>
        </p:nvSpPr>
        <p:spPr>
          <a:xfrm>
            <a:off x="7927766" y="2726662"/>
            <a:ext cx="203710" cy="175369"/>
          </a:xfrm>
          <a:custGeom>
            <a:avLst/>
            <a:gdLst>
              <a:gd name="connsiteX0" fmla="*/ 203409 w 203710"/>
              <a:gd name="connsiteY0" fmla="*/ 663 h 175369"/>
              <a:gd name="connsiteX1" fmla="*/ 63709 w 203710"/>
              <a:gd name="connsiteY1" fmla="*/ 92738 h 175369"/>
              <a:gd name="connsiteX2" fmla="*/ 57359 w 203710"/>
              <a:gd name="connsiteY2" fmla="*/ 175288 h 175369"/>
              <a:gd name="connsiteX3" fmla="*/ 82759 w 203710"/>
              <a:gd name="connsiteY3" fmla="*/ 108613 h 175369"/>
              <a:gd name="connsiteX4" fmla="*/ 209 w 203710"/>
              <a:gd name="connsiteY4" fmla="*/ 134013 h 175369"/>
              <a:gd name="connsiteX5" fmla="*/ 111334 w 203710"/>
              <a:gd name="connsiteY5" fmla="*/ 67338 h 175369"/>
              <a:gd name="connsiteX6" fmla="*/ 95459 w 203710"/>
              <a:gd name="connsiteY6" fmla="*/ 89563 h 175369"/>
              <a:gd name="connsiteX7" fmla="*/ 124034 w 203710"/>
              <a:gd name="connsiteY7" fmla="*/ 54638 h 175369"/>
              <a:gd name="connsiteX8" fmla="*/ 101809 w 203710"/>
              <a:gd name="connsiteY8" fmla="*/ 51463 h 175369"/>
              <a:gd name="connsiteX9" fmla="*/ 203409 w 203710"/>
              <a:gd name="connsiteY9" fmla="*/ 663 h 17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710" h="175369">
                <a:moveTo>
                  <a:pt x="203409" y="663"/>
                </a:moveTo>
                <a:cubicBezTo>
                  <a:pt x="197059" y="7542"/>
                  <a:pt x="88051" y="63634"/>
                  <a:pt x="63709" y="92738"/>
                </a:cubicBezTo>
                <a:cubicBezTo>
                  <a:pt x="39367" y="121842"/>
                  <a:pt x="54184" y="172642"/>
                  <a:pt x="57359" y="175288"/>
                </a:cubicBezTo>
                <a:cubicBezTo>
                  <a:pt x="60534" y="177934"/>
                  <a:pt x="92284" y="115492"/>
                  <a:pt x="82759" y="108613"/>
                </a:cubicBezTo>
                <a:cubicBezTo>
                  <a:pt x="73234" y="101734"/>
                  <a:pt x="-4553" y="140892"/>
                  <a:pt x="209" y="134013"/>
                </a:cubicBezTo>
                <a:cubicBezTo>
                  <a:pt x="4971" y="127134"/>
                  <a:pt x="95459" y="74746"/>
                  <a:pt x="111334" y="67338"/>
                </a:cubicBezTo>
                <a:cubicBezTo>
                  <a:pt x="127209" y="59930"/>
                  <a:pt x="93342" y="91680"/>
                  <a:pt x="95459" y="89563"/>
                </a:cubicBezTo>
                <a:cubicBezTo>
                  <a:pt x="97576" y="87446"/>
                  <a:pt x="122976" y="60988"/>
                  <a:pt x="124034" y="54638"/>
                </a:cubicBezTo>
                <a:cubicBezTo>
                  <a:pt x="125092" y="48288"/>
                  <a:pt x="89638" y="60459"/>
                  <a:pt x="101809" y="51463"/>
                </a:cubicBezTo>
                <a:cubicBezTo>
                  <a:pt x="113980" y="42467"/>
                  <a:pt x="209759" y="-6216"/>
                  <a:pt x="203409" y="6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DD10C2B-B73A-6416-3150-03867708BCEE}"/>
              </a:ext>
            </a:extLst>
          </p:cNvPr>
          <p:cNvSpPr/>
          <p:nvPr/>
        </p:nvSpPr>
        <p:spPr>
          <a:xfrm>
            <a:off x="7178461" y="2962273"/>
            <a:ext cx="561298" cy="158752"/>
          </a:xfrm>
          <a:custGeom>
            <a:avLst/>
            <a:gdLst>
              <a:gd name="connsiteX0" fmla="*/ 559014 w 561298"/>
              <a:gd name="connsiteY0" fmla="*/ 2 h 158752"/>
              <a:gd name="connsiteX1" fmla="*/ 228814 w 561298"/>
              <a:gd name="connsiteY1" fmla="*/ 101602 h 158752"/>
              <a:gd name="connsiteX2" fmla="*/ 214 w 561298"/>
              <a:gd name="connsiteY2" fmla="*/ 158752 h 158752"/>
              <a:gd name="connsiteX3" fmla="*/ 187539 w 561298"/>
              <a:gd name="connsiteY3" fmla="*/ 101602 h 158752"/>
              <a:gd name="connsiteX4" fmla="*/ 203414 w 561298"/>
              <a:gd name="connsiteY4" fmla="*/ 92077 h 158752"/>
              <a:gd name="connsiteX5" fmla="*/ 51014 w 561298"/>
              <a:gd name="connsiteY5" fmla="*/ 104777 h 158752"/>
              <a:gd name="connsiteX6" fmla="*/ 559014 w 561298"/>
              <a:gd name="connsiteY6" fmla="*/ 2 h 15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298" h="158752">
                <a:moveTo>
                  <a:pt x="559014" y="2"/>
                </a:moveTo>
                <a:cubicBezTo>
                  <a:pt x="588647" y="-527"/>
                  <a:pt x="321947" y="75144"/>
                  <a:pt x="228814" y="101602"/>
                </a:cubicBezTo>
                <a:cubicBezTo>
                  <a:pt x="135681" y="128060"/>
                  <a:pt x="7093" y="158752"/>
                  <a:pt x="214" y="158752"/>
                </a:cubicBezTo>
                <a:cubicBezTo>
                  <a:pt x="-6665" y="158752"/>
                  <a:pt x="153672" y="112715"/>
                  <a:pt x="187539" y="101602"/>
                </a:cubicBezTo>
                <a:cubicBezTo>
                  <a:pt x="221406" y="90490"/>
                  <a:pt x="226168" y="91548"/>
                  <a:pt x="203414" y="92077"/>
                </a:cubicBezTo>
                <a:cubicBezTo>
                  <a:pt x="180660" y="92606"/>
                  <a:pt x="-6136" y="118535"/>
                  <a:pt x="51014" y="104777"/>
                </a:cubicBezTo>
                <a:cubicBezTo>
                  <a:pt x="108164" y="91019"/>
                  <a:pt x="529381" y="531"/>
                  <a:pt x="55901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D94BE9F0-9155-5958-4172-27D2B66D0002}"/>
              </a:ext>
            </a:extLst>
          </p:cNvPr>
          <p:cNvSpPr/>
          <p:nvPr/>
        </p:nvSpPr>
        <p:spPr>
          <a:xfrm>
            <a:off x="7156450" y="3028780"/>
            <a:ext cx="152572" cy="584668"/>
          </a:xfrm>
          <a:custGeom>
            <a:avLst/>
            <a:gdLst>
              <a:gd name="connsiteX0" fmla="*/ 152400 w 152572"/>
              <a:gd name="connsiteY0" fmla="*/ 170 h 584668"/>
              <a:gd name="connsiteX1" fmla="*/ 41275 w 152572"/>
              <a:gd name="connsiteY1" fmla="*/ 197020 h 584668"/>
              <a:gd name="connsiteX2" fmla="*/ 28575 w 152572"/>
              <a:gd name="connsiteY2" fmla="*/ 346245 h 584668"/>
              <a:gd name="connsiteX3" fmla="*/ 25400 w 152572"/>
              <a:gd name="connsiteY3" fmla="*/ 314495 h 584668"/>
              <a:gd name="connsiteX4" fmla="*/ 0 w 152572"/>
              <a:gd name="connsiteY4" fmla="*/ 416095 h 584668"/>
              <a:gd name="connsiteX5" fmla="*/ 25400 w 152572"/>
              <a:gd name="connsiteY5" fmla="*/ 584370 h 584668"/>
              <a:gd name="connsiteX6" fmla="*/ 22225 w 152572"/>
              <a:gd name="connsiteY6" fmla="*/ 451020 h 584668"/>
              <a:gd name="connsiteX7" fmla="*/ 12700 w 152572"/>
              <a:gd name="connsiteY7" fmla="*/ 231945 h 584668"/>
              <a:gd name="connsiteX8" fmla="*/ 152400 w 152572"/>
              <a:gd name="connsiteY8" fmla="*/ 170 h 58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572" h="584668">
                <a:moveTo>
                  <a:pt x="152400" y="170"/>
                </a:moveTo>
                <a:cubicBezTo>
                  <a:pt x="157162" y="-5651"/>
                  <a:pt x="61912" y="139341"/>
                  <a:pt x="41275" y="197020"/>
                </a:cubicBezTo>
                <a:cubicBezTo>
                  <a:pt x="20638" y="254699"/>
                  <a:pt x="31221" y="326666"/>
                  <a:pt x="28575" y="346245"/>
                </a:cubicBezTo>
                <a:cubicBezTo>
                  <a:pt x="25929" y="365824"/>
                  <a:pt x="30162" y="302853"/>
                  <a:pt x="25400" y="314495"/>
                </a:cubicBezTo>
                <a:cubicBezTo>
                  <a:pt x="20638" y="326137"/>
                  <a:pt x="0" y="371116"/>
                  <a:pt x="0" y="416095"/>
                </a:cubicBezTo>
                <a:cubicBezTo>
                  <a:pt x="0" y="461074"/>
                  <a:pt x="21696" y="578549"/>
                  <a:pt x="25400" y="584370"/>
                </a:cubicBezTo>
                <a:cubicBezTo>
                  <a:pt x="29104" y="590191"/>
                  <a:pt x="24342" y="509757"/>
                  <a:pt x="22225" y="451020"/>
                </a:cubicBezTo>
                <a:cubicBezTo>
                  <a:pt x="20108" y="392283"/>
                  <a:pt x="-4233" y="302853"/>
                  <a:pt x="12700" y="231945"/>
                </a:cubicBezTo>
                <a:cubicBezTo>
                  <a:pt x="29633" y="161037"/>
                  <a:pt x="147638" y="5991"/>
                  <a:pt x="152400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EDB0CC1E-22E9-3DF3-9C70-1BCEC188D697}"/>
              </a:ext>
            </a:extLst>
          </p:cNvPr>
          <p:cNvSpPr/>
          <p:nvPr/>
        </p:nvSpPr>
        <p:spPr>
          <a:xfrm>
            <a:off x="7126628" y="3025775"/>
            <a:ext cx="144122" cy="592226"/>
          </a:xfrm>
          <a:custGeom>
            <a:avLst/>
            <a:gdLst>
              <a:gd name="connsiteX0" fmla="*/ 144122 w 144122"/>
              <a:gd name="connsiteY0" fmla="*/ 0 h 592226"/>
              <a:gd name="connsiteX1" fmla="*/ 32997 w 144122"/>
              <a:gd name="connsiteY1" fmla="*/ 203200 h 592226"/>
              <a:gd name="connsiteX2" fmla="*/ 1247 w 144122"/>
              <a:gd name="connsiteY2" fmla="*/ 374650 h 592226"/>
              <a:gd name="connsiteX3" fmla="*/ 20297 w 144122"/>
              <a:gd name="connsiteY3" fmla="*/ 333375 h 592226"/>
              <a:gd name="connsiteX4" fmla="*/ 4422 w 144122"/>
              <a:gd name="connsiteY4" fmla="*/ 428625 h 592226"/>
              <a:gd name="connsiteX5" fmla="*/ 4422 w 144122"/>
              <a:gd name="connsiteY5" fmla="*/ 473075 h 592226"/>
              <a:gd name="connsiteX6" fmla="*/ 55222 w 144122"/>
              <a:gd name="connsiteY6" fmla="*/ 590550 h 592226"/>
              <a:gd name="connsiteX7" fmla="*/ 36172 w 144122"/>
              <a:gd name="connsiteY7" fmla="*/ 523875 h 592226"/>
              <a:gd name="connsiteX8" fmla="*/ 26647 w 144122"/>
              <a:gd name="connsiteY8" fmla="*/ 282575 h 592226"/>
              <a:gd name="connsiteX9" fmla="*/ 55222 w 144122"/>
              <a:gd name="connsiteY9" fmla="*/ 161925 h 592226"/>
              <a:gd name="connsiteX10" fmla="*/ 23472 w 144122"/>
              <a:gd name="connsiteY10" fmla="*/ 225425 h 592226"/>
              <a:gd name="connsiteX11" fmla="*/ 144122 w 144122"/>
              <a:gd name="connsiteY11" fmla="*/ 0 h 59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22" h="592226">
                <a:moveTo>
                  <a:pt x="144122" y="0"/>
                </a:moveTo>
                <a:cubicBezTo>
                  <a:pt x="100465" y="70379"/>
                  <a:pt x="56809" y="140758"/>
                  <a:pt x="32997" y="203200"/>
                </a:cubicBezTo>
                <a:cubicBezTo>
                  <a:pt x="9185" y="265642"/>
                  <a:pt x="3364" y="352954"/>
                  <a:pt x="1247" y="374650"/>
                </a:cubicBezTo>
                <a:cubicBezTo>
                  <a:pt x="-870" y="396346"/>
                  <a:pt x="19768" y="324379"/>
                  <a:pt x="20297" y="333375"/>
                </a:cubicBezTo>
                <a:cubicBezTo>
                  <a:pt x="20826" y="342371"/>
                  <a:pt x="7068" y="405342"/>
                  <a:pt x="4422" y="428625"/>
                </a:cubicBezTo>
                <a:cubicBezTo>
                  <a:pt x="1776" y="451908"/>
                  <a:pt x="-4045" y="446087"/>
                  <a:pt x="4422" y="473075"/>
                </a:cubicBezTo>
                <a:cubicBezTo>
                  <a:pt x="12889" y="500063"/>
                  <a:pt x="49930" y="582083"/>
                  <a:pt x="55222" y="590550"/>
                </a:cubicBezTo>
                <a:cubicBezTo>
                  <a:pt x="60514" y="599017"/>
                  <a:pt x="40934" y="575204"/>
                  <a:pt x="36172" y="523875"/>
                </a:cubicBezTo>
                <a:cubicBezTo>
                  <a:pt x="31410" y="472546"/>
                  <a:pt x="23472" y="342900"/>
                  <a:pt x="26647" y="282575"/>
                </a:cubicBezTo>
                <a:cubicBezTo>
                  <a:pt x="29822" y="222250"/>
                  <a:pt x="55751" y="171450"/>
                  <a:pt x="55222" y="161925"/>
                </a:cubicBezTo>
                <a:cubicBezTo>
                  <a:pt x="54693" y="152400"/>
                  <a:pt x="23472" y="225425"/>
                  <a:pt x="23472" y="225425"/>
                </a:cubicBezTo>
                <a:lnTo>
                  <a:pt x="14412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725C8A5-2A6C-C836-C097-535E579A677D}"/>
              </a:ext>
            </a:extLst>
          </p:cNvPr>
          <p:cNvSpPr/>
          <p:nvPr/>
        </p:nvSpPr>
        <p:spPr>
          <a:xfrm>
            <a:off x="7631978" y="3138572"/>
            <a:ext cx="496643" cy="220996"/>
          </a:xfrm>
          <a:custGeom>
            <a:avLst/>
            <a:gdLst>
              <a:gd name="connsiteX0" fmla="*/ 16597 w 496643"/>
              <a:gd name="connsiteY0" fmla="*/ 1503 h 220996"/>
              <a:gd name="connsiteX1" fmla="*/ 305522 w 496643"/>
              <a:gd name="connsiteY1" fmla="*/ 131678 h 220996"/>
              <a:gd name="connsiteX2" fmla="*/ 311872 w 496643"/>
              <a:gd name="connsiteY2" fmla="*/ 106278 h 220996"/>
              <a:gd name="connsiteX3" fmla="*/ 454747 w 496643"/>
              <a:gd name="connsiteY3" fmla="*/ 169778 h 220996"/>
              <a:gd name="connsiteX4" fmla="*/ 445222 w 496643"/>
              <a:gd name="connsiteY4" fmla="*/ 141203 h 220996"/>
              <a:gd name="connsiteX5" fmla="*/ 496022 w 496643"/>
              <a:gd name="connsiteY5" fmla="*/ 220578 h 220996"/>
              <a:gd name="connsiteX6" fmla="*/ 461097 w 496643"/>
              <a:gd name="connsiteY6" fmla="*/ 169778 h 220996"/>
              <a:gd name="connsiteX7" fmla="*/ 299172 w 496643"/>
              <a:gd name="connsiteY7" fmla="*/ 109453 h 220996"/>
              <a:gd name="connsiteX8" fmla="*/ 61047 w 496643"/>
              <a:gd name="connsiteY8" fmla="*/ 65003 h 220996"/>
              <a:gd name="connsiteX9" fmla="*/ 16597 w 496643"/>
              <a:gd name="connsiteY9" fmla="*/ 1503 h 22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643" h="220996">
                <a:moveTo>
                  <a:pt x="16597" y="1503"/>
                </a:moveTo>
                <a:cubicBezTo>
                  <a:pt x="57343" y="12616"/>
                  <a:pt x="256310" y="114216"/>
                  <a:pt x="305522" y="131678"/>
                </a:cubicBezTo>
                <a:cubicBezTo>
                  <a:pt x="354734" y="149140"/>
                  <a:pt x="287001" y="99928"/>
                  <a:pt x="311872" y="106278"/>
                </a:cubicBezTo>
                <a:cubicBezTo>
                  <a:pt x="336743" y="112628"/>
                  <a:pt x="432522" y="163957"/>
                  <a:pt x="454747" y="169778"/>
                </a:cubicBezTo>
                <a:cubicBezTo>
                  <a:pt x="476972" y="175599"/>
                  <a:pt x="438343" y="132736"/>
                  <a:pt x="445222" y="141203"/>
                </a:cubicBezTo>
                <a:cubicBezTo>
                  <a:pt x="452101" y="149670"/>
                  <a:pt x="493376" y="215816"/>
                  <a:pt x="496022" y="220578"/>
                </a:cubicBezTo>
                <a:cubicBezTo>
                  <a:pt x="498668" y="225340"/>
                  <a:pt x="493905" y="188299"/>
                  <a:pt x="461097" y="169778"/>
                </a:cubicBezTo>
                <a:cubicBezTo>
                  <a:pt x="428289" y="151257"/>
                  <a:pt x="365847" y="126915"/>
                  <a:pt x="299172" y="109453"/>
                </a:cubicBezTo>
                <a:cubicBezTo>
                  <a:pt x="232497" y="91991"/>
                  <a:pt x="104439" y="86170"/>
                  <a:pt x="61047" y="65003"/>
                </a:cubicBezTo>
                <a:cubicBezTo>
                  <a:pt x="17655" y="43836"/>
                  <a:pt x="-24149" y="-9610"/>
                  <a:pt x="16597" y="1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7FADC961-EAA8-9A01-F0C6-5F2695F024DE}"/>
              </a:ext>
            </a:extLst>
          </p:cNvPr>
          <p:cNvSpPr/>
          <p:nvPr/>
        </p:nvSpPr>
        <p:spPr>
          <a:xfrm>
            <a:off x="8016346" y="3164232"/>
            <a:ext cx="130714" cy="334622"/>
          </a:xfrm>
          <a:custGeom>
            <a:avLst/>
            <a:gdLst>
              <a:gd name="connsiteX0" fmla="*/ 529 w 130714"/>
              <a:gd name="connsiteY0" fmla="*/ 1243 h 334622"/>
              <a:gd name="connsiteX1" fmla="*/ 83079 w 130714"/>
              <a:gd name="connsiteY1" fmla="*/ 125068 h 334622"/>
              <a:gd name="connsiteX2" fmla="*/ 105304 w 130714"/>
              <a:gd name="connsiteY2" fmla="*/ 201268 h 334622"/>
              <a:gd name="connsiteX3" fmla="*/ 105304 w 130714"/>
              <a:gd name="connsiteY3" fmla="*/ 188568 h 334622"/>
              <a:gd name="connsiteX4" fmla="*/ 98954 w 130714"/>
              <a:gd name="connsiteY4" fmla="*/ 267943 h 334622"/>
              <a:gd name="connsiteX5" fmla="*/ 41804 w 130714"/>
              <a:gd name="connsiteY5" fmla="*/ 334618 h 334622"/>
              <a:gd name="connsiteX6" fmla="*/ 92604 w 130714"/>
              <a:gd name="connsiteY6" fmla="*/ 264768 h 334622"/>
              <a:gd name="connsiteX7" fmla="*/ 127529 w 130714"/>
              <a:gd name="connsiteY7" fmla="*/ 207618 h 334622"/>
              <a:gd name="connsiteX8" fmla="*/ 529 w 130714"/>
              <a:gd name="connsiteY8" fmla="*/ 1243 h 33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14" h="334622">
                <a:moveTo>
                  <a:pt x="529" y="1243"/>
                </a:moveTo>
                <a:cubicBezTo>
                  <a:pt x="-6879" y="-12515"/>
                  <a:pt x="65617" y="91731"/>
                  <a:pt x="83079" y="125068"/>
                </a:cubicBezTo>
                <a:cubicBezTo>
                  <a:pt x="100541" y="158405"/>
                  <a:pt x="105304" y="201268"/>
                  <a:pt x="105304" y="201268"/>
                </a:cubicBezTo>
                <a:cubicBezTo>
                  <a:pt x="109008" y="211851"/>
                  <a:pt x="106362" y="177456"/>
                  <a:pt x="105304" y="188568"/>
                </a:cubicBezTo>
                <a:cubicBezTo>
                  <a:pt x="104246" y="199680"/>
                  <a:pt x="109537" y="243601"/>
                  <a:pt x="98954" y="267943"/>
                </a:cubicBezTo>
                <a:cubicBezTo>
                  <a:pt x="88371" y="292285"/>
                  <a:pt x="42862" y="335147"/>
                  <a:pt x="41804" y="334618"/>
                </a:cubicBezTo>
                <a:cubicBezTo>
                  <a:pt x="40746" y="334089"/>
                  <a:pt x="78317" y="285935"/>
                  <a:pt x="92604" y="264768"/>
                </a:cubicBezTo>
                <a:cubicBezTo>
                  <a:pt x="106892" y="243601"/>
                  <a:pt x="141287" y="247835"/>
                  <a:pt x="127529" y="207618"/>
                </a:cubicBezTo>
                <a:cubicBezTo>
                  <a:pt x="113771" y="167401"/>
                  <a:pt x="7937" y="15001"/>
                  <a:pt x="529" y="1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A542C90C-ECB6-A93C-8292-546155A5425C}"/>
              </a:ext>
            </a:extLst>
          </p:cNvPr>
          <p:cNvSpPr/>
          <p:nvPr/>
        </p:nvSpPr>
        <p:spPr>
          <a:xfrm>
            <a:off x="7808324" y="3282005"/>
            <a:ext cx="307493" cy="185258"/>
          </a:xfrm>
          <a:custGeom>
            <a:avLst/>
            <a:gdLst>
              <a:gd name="connsiteX0" fmla="*/ 2176 w 307493"/>
              <a:gd name="connsiteY0" fmla="*/ 945 h 185258"/>
              <a:gd name="connsiteX1" fmla="*/ 157751 w 307493"/>
              <a:gd name="connsiteY1" fmla="*/ 19995 h 185258"/>
              <a:gd name="connsiteX2" fmla="*/ 268876 w 307493"/>
              <a:gd name="connsiteY2" fmla="*/ 58095 h 185258"/>
              <a:gd name="connsiteX3" fmla="*/ 237126 w 307493"/>
              <a:gd name="connsiteY3" fmla="*/ 42220 h 185258"/>
              <a:gd name="connsiteX4" fmla="*/ 278401 w 307493"/>
              <a:gd name="connsiteY4" fmla="*/ 70795 h 185258"/>
              <a:gd name="connsiteX5" fmla="*/ 275226 w 307493"/>
              <a:gd name="connsiteY5" fmla="*/ 112070 h 185258"/>
              <a:gd name="connsiteX6" fmla="*/ 300626 w 307493"/>
              <a:gd name="connsiteY6" fmla="*/ 83495 h 185258"/>
              <a:gd name="connsiteX7" fmla="*/ 275226 w 307493"/>
              <a:gd name="connsiteY7" fmla="*/ 185095 h 185258"/>
              <a:gd name="connsiteX8" fmla="*/ 297451 w 307493"/>
              <a:gd name="connsiteY8" fmla="*/ 105720 h 185258"/>
              <a:gd name="connsiteX9" fmla="*/ 281576 w 307493"/>
              <a:gd name="connsiteY9" fmla="*/ 48570 h 185258"/>
              <a:gd name="connsiteX10" fmla="*/ 2176 w 307493"/>
              <a:gd name="connsiteY10" fmla="*/ 945 h 1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493" h="185258">
                <a:moveTo>
                  <a:pt x="2176" y="945"/>
                </a:moveTo>
                <a:cubicBezTo>
                  <a:pt x="-18461" y="-3817"/>
                  <a:pt x="113301" y="10470"/>
                  <a:pt x="157751" y="19995"/>
                </a:cubicBezTo>
                <a:cubicBezTo>
                  <a:pt x="202201" y="29520"/>
                  <a:pt x="255647" y="54391"/>
                  <a:pt x="268876" y="58095"/>
                </a:cubicBezTo>
                <a:cubicBezTo>
                  <a:pt x="282105" y="61799"/>
                  <a:pt x="235538" y="40103"/>
                  <a:pt x="237126" y="42220"/>
                </a:cubicBezTo>
                <a:cubicBezTo>
                  <a:pt x="238714" y="44337"/>
                  <a:pt x="272051" y="59153"/>
                  <a:pt x="278401" y="70795"/>
                </a:cubicBezTo>
                <a:cubicBezTo>
                  <a:pt x="284751" y="82437"/>
                  <a:pt x="271522" y="109953"/>
                  <a:pt x="275226" y="112070"/>
                </a:cubicBezTo>
                <a:cubicBezTo>
                  <a:pt x="278930" y="114187"/>
                  <a:pt x="300626" y="71324"/>
                  <a:pt x="300626" y="83495"/>
                </a:cubicBezTo>
                <a:cubicBezTo>
                  <a:pt x="300626" y="95666"/>
                  <a:pt x="275755" y="181391"/>
                  <a:pt x="275226" y="185095"/>
                </a:cubicBezTo>
                <a:cubicBezTo>
                  <a:pt x="274697" y="188799"/>
                  <a:pt x="296393" y="128474"/>
                  <a:pt x="297451" y="105720"/>
                </a:cubicBezTo>
                <a:cubicBezTo>
                  <a:pt x="298509" y="82966"/>
                  <a:pt x="327613" y="63387"/>
                  <a:pt x="281576" y="48570"/>
                </a:cubicBezTo>
                <a:cubicBezTo>
                  <a:pt x="235539" y="33753"/>
                  <a:pt x="22813" y="5707"/>
                  <a:pt x="2176" y="9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B2BED96F-BFDB-97BA-B037-F610C86913BF}"/>
              </a:ext>
            </a:extLst>
          </p:cNvPr>
          <p:cNvSpPr/>
          <p:nvPr/>
        </p:nvSpPr>
        <p:spPr>
          <a:xfrm>
            <a:off x="7391269" y="3158746"/>
            <a:ext cx="73209" cy="473561"/>
          </a:xfrm>
          <a:custGeom>
            <a:avLst/>
            <a:gdLst>
              <a:gd name="connsiteX0" fmla="*/ 63631 w 73209"/>
              <a:gd name="connsiteY0" fmla="*/ 379 h 473561"/>
              <a:gd name="connsiteX1" fmla="*/ 16006 w 73209"/>
              <a:gd name="connsiteY1" fmla="*/ 190879 h 473561"/>
              <a:gd name="connsiteX2" fmla="*/ 16006 w 73209"/>
              <a:gd name="connsiteY2" fmla="*/ 276604 h 473561"/>
              <a:gd name="connsiteX3" fmla="*/ 12831 w 73209"/>
              <a:gd name="connsiteY3" fmla="*/ 254379 h 473561"/>
              <a:gd name="connsiteX4" fmla="*/ 41406 w 73209"/>
              <a:gd name="connsiteY4" fmla="*/ 368679 h 473561"/>
              <a:gd name="connsiteX5" fmla="*/ 41406 w 73209"/>
              <a:gd name="connsiteY5" fmla="*/ 308354 h 473561"/>
              <a:gd name="connsiteX6" fmla="*/ 54106 w 73209"/>
              <a:gd name="connsiteY6" fmla="*/ 381379 h 473561"/>
              <a:gd name="connsiteX7" fmla="*/ 73156 w 73209"/>
              <a:gd name="connsiteY7" fmla="*/ 473454 h 473561"/>
              <a:gd name="connsiteX8" fmla="*/ 47756 w 73209"/>
              <a:gd name="connsiteY8" fmla="*/ 362329 h 473561"/>
              <a:gd name="connsiteX9" fmla="*/ 131 w 73209"/>
              <a:gd name="connsiteY9" fmla="*/ 244854 h 473561"/>
              <a:gd name="connsiteX10" fmla="*/ 63631 w 73209"/>
              <a:gd name="connsiteY10" fmla="*/ 379 h 47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09" h="473561">
                <a:moveTo>
                  <a:pt x="63631" y="379"/>
                </a:moveTo>
                <a:cubicBezTo>
                  <a:pt x="66277" y="-8617"/>
                  <a:pt x="23943" y="144842"/>
                  <a:pt x="16006" y="190879"/>
                </a:cubicBezTo>
                <a:cubicBezTo>
                  <a:pt x="8069" y="236916"/>
                  <a:pt x="16535" y="266021"/>
                  <a:pt x="16006" y="276604"/>
                </a:cubicBezTo>
                <a:cubicBezTo>
                  <a:pt x="15477" y="287187"/>
                  <a:pt x="8598" y="239033"/>
                  <a:pt x="12831" y="254379"/>
                </a:cubicBezTo>
                <a:cubicBezTo>
                  <a:pt x="17064" y="269725"/>
                  <a:pt x="36644" y="359683"/>
                  <a:pt x="41406" y="368679"/>
                </a:cubicBezTo>
                <a:cubicBezTo>
                  <a:pt x="46168" y="377675"/>
                  <a:pt x="39289" y="306237"/>
                  <a:pt x="41406" y="308354"/>
                </a:cubicBezTo>
                <a:cubicBezTo>
                  <a:pt x="43523" y="310471"/>
                  <a:pt x="48814" y="353862"/>
                  <a:pt x="54106" y="381379"/>
                </a:cubicBezTo>
                <a:cubicBezTo>
                  <a:pt x="59398" y="408896"/>
                  <a:pt x="74214" y="476629"/>
                  <a:pt x="73156" y="473454"/>
                </a:cubicBezTo>
                <a:cubicBezTo>
                  <a:pt x="72098" y="470279"/>
                  <a:pt x="59927" y="400429"/>
                  <a:pt x="47756" y="362329"/>
                </a:cubicBezTo>
                <a:cubicBezTo>
                  <a:pt x="35585" y="324229"/>
                  <a:pt x="-2515" y="302004"/>
                  <a:pt x="131" y="244854"/>
                </a:cubicBezTo>
                <a:cubicBezTo>
                  <a:pt x="2777" y="187704"/>
                  <a:pt x="60985" y="9375"/>
                  <a:pt x="63631" y="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3DE7D7A1-4C35-A182-4297-BD50EA312063}"/>
              </a:ext>
            </a:extLst>
          </p:cNvPr>
          <p:cNvSpPr/>
          <p:nvPr/>
        </p:nvSpPr>
        <p:spPr>
          <a:xfrm>
            <a:off x="7320056" y="3183646"/>
            <a:ext cx="722219" cy="328043"/>
          </a:xfrm>
          <a:custGeom>
            <a:avLst/>
            <a:gdLst>
              <a:gd name="connsiteX0" fmla="*/ 1494 w 722219"/>
              <a:gd name="connsiteY0" fmla="*/ 35804 h 328043"/>
              <a:gd name="connsiteX1" fmla="*/ 226919 w 722219"/>
              <a:gd name="connsiteY1" fmla="*/ 54854 h 328043"/>
              <a:gd name="connsiteX2" fmla="*/ 344394 w 722219"/>
              <a:gd name="connsiteY2" fmla="*/ 92954 h 328043"/>
              <a:gd name="connsiteX3" fmla="*/ 249144 w 722219"/>
              <a:gd name="connsiteY3" fmla="*/ 96129 h 328043"/>
              <a:gd name="connsiteX4" fmla="*/ 417419 w 722219"/>
              <a:gd name="connsiteY4" fmla="*/ 181854 h 328043"/>
              <a:gd name="connsiteX5" fmla="*/ 395194 w 722219"/>
              <a:gd name="connsiteY5" fmla="*/ 188204 h 328043"/>
              <a:gd name="connsiteX6" fmla="*/ 550769 w 722219"/>
              <a:gd name="connsiteY6" fmla="*/ 261229 h 328043"/>
              <a:gd name="connsiteX7" fmla="*/ 722219 w 722219"/>
              <a:gd name="connsiteY7" fmla="*/ 327904 h 328043"/>
              <a:gd name="connsiteX8" fmla="*/ 550769 w 722219"/>
              <a:gd name="connsiteY8" fmla="*/ 273929 h 328043"/>
              <a:gd name="connsiteX9" fmla="*/ 341219 w 722219"/>
              <a:gd name="connsiteY9" fmla="*/ 124704 h 328043"/>
              <a:gd name="connsiteX10" fmla="*/ 242794 w 722219"/>
              <a:gd name="connsiteY10" fmla="*/ 879 h 328043"/>
              <a:gd name="connsiteX11" fmla="*/ 296769 w 722219"/>
              <a:gd name="connsiteY11" fmla="*/ 67554 h 328043"/>
              <a:gd name="connsiteX12" fmla="*/ 138019 w 722219"/>
              <a:gd name="connsiteY12" fmla="*/ 32629 h 328043"/>
              <a:gd name="connsiteX13" fmla="*/ 1494 w 722219"/>
              <a:gd name="connsiteY13" fmla="*/ 35804 h 328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2219" h="328043">
                <a:moveTo>
                  <a:pt x="1494" y="35804"/>
                </a:moveTo>
                <a:cubicBezTo>
                  <a:pt x="16311" y="39508"/>
                  <a:pt x="169769" y="45329"/>
                  <a:pt x="226919" y="54854"/>
                </a:cubicBezTo>
                <a:cubicBezTo>
                  <a:pt x="284069" y="64379"/>
                  <a:pt x="340690" y="86075"/>
                  <a:pt x="344394" y="92954"/>
                </a:cubicBezTo>
                <a:cubicBezTo>
                  <a:pt x="348098" y="99833"/>
                  <a:pt x="236973" y="81312"/>
                  <a:pt x="249144" y="96129"/>
                </a:cubicBezTo>
                <a:cubicBezTo>
                  <a:pt x="261315" y="110946"/>
                  <a:pt x="393077" y="166508"/>
                  <a:pt x="417419" y="181854"/>
                </a:cubicBezTo>
                <a:cubicBezTo>
                  <a:pt x="441761" y="197200"/>
                  <a:pt x="372969" y="174975"/>
                  <a:pt x="395194" y="188204"/>
                </a:cubicBezTo>
                <a:cubicBezTo>
                  <a:pt x="417419" y="201433"/>
                  <a:pt x="496265" y="237946"/>
                  <a:pt x="550769" y="261229"/>
                </a:cubicBezTo>
                <a:cubicBezTo>
                  <a:pt x="605273" y="284512"/>
                  <a:pt x="722219" y="325787"/>
                  <a:pt x="722219" y="327904"/>
                </a:cubicBezTo>
                <a:cubicBezTo>
                  <a:pt x="722219" y="330021"/>
                  <a:pt x="614269" y="307796"/>
                  <a:pt x="550769" y="273929"/>
                </a:cubicBezTo>
                <a:cubicBezTo>
                  <a:pt x="487269" y="240062"/>
                  <a:pt x="392548" y="170212"/>
                  <a:pt x="341219" y="124704"/>
                </a:cubicBezTo>
                <a:cubicBezTo>
                  <a:pt x="289890" y="79196"/>
                  <a:pt x="250202" y="10404"/>
                  <a:pt x="242794" y="879"/>
                </a:cubicBezTo>
                <a:cubicBezTo>
                  <a:pt x="235386" y="-8646"/>
                  <a:pt x="314231" y="62262"/>
                  <a:pt x="296769" y="67554"/>
                </a:cubicBezTo>
                <a:cubicBezTo>
                  <a:pt x="279307" y="72846"/>
                  <a:pt x="190406" y="38979"/>
                  <a:pt x="138019" y="32629"/>
                </a:cubicBezTo>
                <a:cubicBezTo>
                  <a:pt x="85632" y="26279"/>
                  <a:pt x="-13323" y="32100"/>
                  <a:pt x="1494" y="35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0C917BF0-7E57-6F2D-CDC9-1F24E2C959BE}"/>
              </a:ext>
            </a:extLst>
          </p:cNvPr>
          <p:cNvSpPr/>
          <p:nvPr/>
        </p:nvSpPr>
        <p:spPr>
          <a:xfrm>
            <a:off x="7603769" y="3209366"/>
            <a:ext cx="448178" cy="299157"/>
          </a:xfrm>
          <a:custGeom>
            <a:avLst/>
            <a:gdLst>
              <a:gd name="connsiteX0" fmla="*/ 356 w 448178"/>
              <a:gd name="connsiteY0" fmla="*/ 559 h 299157"/>
              <a:gd name="connsiteX1" fmla="*/ 238481 w 448178"/>
              <a:gd name="connsiteY1" fmla="*/ 133909 h 299157"/>
              <a:gd name="connsiteX2" fmla="*/ 168631 w 448178"/>
              <a:gd name="connsiteY2" fmla="*/ 105334 h 299157"/>
              <a:gd name="connsiteX3" fmla="*/ 359131 w 448178"/>
              <a:gd name="connsiteY3" fmla="*/ 146609 h 299157"/>
              <a:gd name="connsiteX4" fmla="*/ 270231 w 448178"/>
              <a:gd name="connsiteY4" fmla="*/ 146609 h 299157"/>
              <a:gd name="connsiteX5" fmla="*/ 406756 w 448178"/>
              <a:gd name="connsiteY5" fmla="*/ 200584 h 299157"/>
              <a:gd name="connsiteX6" fmla="*/ 394056 w 448178"/>
              <a:gd name="connsiteY6" fmla="*/ 219634 h 299157"/>
              <a:gd name="connsiteX7" fmla="*/ 416281 w 448178"/>
              <a:gd name="connsiteY7" fmla="*/ 222809 h 299157"/>
              <a:gd name="connsiteX8" fmla="*/ 448031 w 448178"/>
              <a:gd name="connsiteY8" fmla="*/ 299009 h 299157"/>
              <a:gd name="connsiteX9" fmla="*/ 422631 w 448178"/>
              <a:gd name="connsiteY9" fmla="*/ 200584 h 299157"/>
              <a:gd name="connsiteX10" fmla="*/ 314681 w 448178"/>
              <a:gd name="connsiteY10" fmla="*/ 105334 h 299157"/>
              <a:gd name="connsiteX11" fmla="*/ 187681 w 448178"/>
              <a:gd name="connsiteY11" fmla="*/ 86284 h 299157"/>
              <a:gd name="connsiteX12" fmla="*/ 356 w 448178"/>
              <a:gd name="connsiteY12" fmla="*/ 559 h 29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8178" h="299157">
                <a:moveTo>
                  <a:pt x="356" y="559"/>
                </a:moveTo>
                <a:cubicBezTo>
                  <a:pt x="8823" y="8497"/>
                  <a:pt x="210435" y="116447"/>
                  <a:pt x="238481" y="133909"/>
                </a:cubicBezTo>
                <a:cubicBezTo>
                  <a:pt x="266527" y="151372"/>
                  <a:pt x="148523" y="103217"/>
                  <a:pt x="168631" y="105334"/>
                </a:cubicBezTo>
                <a:cubicBezTo>
                  <a:pt x="188739" y="107451"/>
                  <a:pt x="342198" y="139730"/>
                  <a:pt x="359131" y="146609"/>
                </a:cubicBezTo>
                <a:cubicBezTo>
                  <a:pt x="376064" y="153488"/>
                  <a:pt x="262294" y="137613"/>
                  <a:pt x="270231" y="146609"/>
                </a:cubicBezTo>
                <a:cubicBezTo>
                  <a:pt x="278169" y="155605"/>
                  <a:pt x="406756" y="200584"/>
                  <a:pt x="406756" y="200584"/>
                </a:cubicBezTo>
                <a:cubicBezTo>
                  <a:pt x="427393" y="212755"/>
                  <a:pt x="392469" y="215930"/>
                  <a:pt x="394056" y="219634"/>
                </a:cubicBezTo>
                <a:cubicBezTo>
                  <a:pt x="395643" y="223338"/>
                  <a:pt x="407285" y="209580"/>
                  <a:pt x="416281" y="222809"/>
                </a:cubicBezTo>
                <a:cubicBezTo>
                  <a:pt x="425277" y="236038"/>
                  <a:pt x="446973" y="302713"/>
                  <a:pt x="448031" y="299009"/>
                </a:cubicBezTo>
                <a:cubicBezTo>
                  <a:pt x="449089" y="295305"/>
                  <a:pt x="444856" y="232863"/>
                  <a:pt x="422631" y="200584"/>
                </a:cubicBezTo>
                <a:cubicBezTo>
                  <a:pt x="400406" y="168305"/>
                  <a:pt x="353839" y="124384"/>
                  <a:pt x="314681" y="105334"/>
                </a:cubicBezTo>
                <a:cubicBezTo>
                  <a:pt x="275523" y="86284"/>
                  <a:pt x="239010" y="101101"/>
                  <a:pt x="187681" y="86284"/>
                </a:cubicBezTo>
                <a:cubicBezTo>
                  <a:pt x="136352" y="71467"/>
                  <a:pt x="-8111" y="-7379"/>
                  <a:pt x="356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2A944138-5A77-EB00-6F9F-8ECD0C069AD5}"/>
              </a:ext>
            </a:extLst>
          </p:cNvPr>
          <p:cNvSpPr/>
          <p:nvPr/>
        </p:nvSpPr>
        <p:spPr>
          <a:xfrm>
            <a:off x="7407223" y="3428877"/>
            <a:ext cx="105206" cy="369466"/>
          </a:xfrm>
          <a:custGeom>
            <a:avLst/>
            <a:gdLst>
              <a:gd name="connsiteX0" fmla="*/ 15927 w 105206"/>
              <a:gd name="connsiteY0" fmla="*/ 123 h 369466"/>
              <a:gd name="connsiteX1" fmla="*/ 79427 w 105206"/>
              <a:gd name="connsiteY1" fmla="*/ 152523 h 369466"/>
              <a:gd name="connsiteX2" fmla="*/ 57202 w 105206"/>
              <a:gd name="connsiteY2" fmla="*/ 304923 h 369466"/>
              <a:gd name="connsiteX3" fmla="*/ 69902 w 105206"/>
              <a:gd name="connsiteY3" fmla="*/ 228723 h 369466"/>
              <a:gd name="connsiteX4" fmla="*/ 57202 w 105206"/>
              <a:gd name="connsiteY4" fmla="*/ 365248 h 369466"/>
              <a:gd name="connsiteX5" fmla="*/ 60377 w 105206"/>
              <a:gd name="connsiteY5" fmla="*/ 330323 h 369466"/>
              <a:gd name="connsiteX6" fmla="*/ 52 w 105206"/>
              <a:gd name="connsiteY6" fmla="*/ 285873 h 369466"/>
              <a:gd name="connsiteX7" fmla="*/ 50852 w 105206"/>
              <a:gd name="connsiteY7" fmla="*/ 317623 h 369466"/>
              <a:gd name="connsiteX8" fmla="*/ 104827 w 105206"/>
              <a:gd name="connsiteY8" fmla="*/ 177923 h 369466"/>
              <a:gd name="connsiteX9" fmla="*/ 15927 w 105206"/>
              <a:gd name="connsiteY9" fmla="*/ 123 h 3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206" h="369466">
                <a:moveTo>
                  <a:pt x="15927" y="123"/>
                </a:moveTo>
                <a:cubicBezTo>
                  <a:pt x="11694" y="-4110"/>
                  <a:pt x="72548" y="101723"/>
                  <a:pt x="79427" y="152523"/>
                </a:cubicBezTo>
                <a:cubicBezTo>
                  <a:pt x="86306" y="203323"/>
                  <a:pt x="58789" y="292223"/>
                  <a:pt x="57202" y="304923"/>
                </a:cubicBezTo>
                <a:cubicBezTo>
                  <a:pt x="55615" y="317623"/>
                  <a:pt x="69902" y="218669"/>
                  <a:pt x="69902" y="228723"/>
                </a:cubicBezTo>
                <a:cubicBezTo>
                  <a:pt x="69902" y="238777"/>
                  <a:pt x="58790" y="348315"/>
                  <a:pt x="57202" y="365248"/>
                </a:cubicBezTo>
                <a:cubicBezTo>
                  <a:pt x="55615" y="382181"/>
                  <a:pt x="69902" y="343552"/>
                  <a:pt x="60377" y="330323"/>
                </a:cubicBezTo>
                <a:cubicBezTo>
                  <a:pt x="50852" y="317094"/>
                  <a:pt x="1640" y="287990"/>
                  <a:pt x="52" y="285873"/>
                </a:cubicBezTo>
                <a:cubicBezTo>
                  <a:pt x="-1536" y="283756"/>
                  <a:pt x="33390" y="335615"/>
                  <a:pt x="50852" y="317623"/>
                </a:cubicBezTo>
                <a:cubicBezTo>
                  <a:pt x="68314" y="299631"/>
                  <a:pt x="109589" y="230840"/>
                  <a:pt x="104827" y="177923"/>
                </a:cubicBezTo>
                <a:cubicBezTo>
                  <a:pt x="100065" y="125006"/>
                  <a:pt x="20160" y="4356"/>
                  <a:pt x="15927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5013F3A7-138C-D45F-DE91-BC366599C9B3}"/>
              </a:ext>
            </a:extLst>
          </p:cNvPr>
          <p:cNvSpPr/>
          <p:nvPr/>
        </p:nvSpPr>
        <p:spPr>
          <a:xfrm>
            <a:off x="7181831" y="3615273"/>
            <a:ext cx="263690" cy="211287"/>
          </a:xfrm>
          <a:custGeom>
            <a:avLst/>
            <a:gdLst>
              <a:gd name="connsiteX0" fmla="*/ 104794 w 263690"/>
              <a:gd name="connsiteY0" fmla="*/ 1052 h 211287"/>
              <a:gd name="connsiteX1" fmla="*/ 184169 w 263690"/>
              <a:gd name="connsiteY1" fmla="*/ 99477 h 211287"/>
              <a:gd name="connsiteX2" fmla="*/ 219094 w 263690"/>
              <a:gd name="connsiteY2" fmla="*/ 178852 h 211287"/>
              <a:gd name="connsiteX3" fmla="*/ 263544 w 263690"/>
              <a:gd name="connsiteY3" fmla="*/ 210602 h 211287"/>
              <a:gd name="connsiteX4" fmla="*/ 203219 w 263690"/>
              <a:gd name="connsiteY4" fmla="*/ 197902 h 211287"/>
              <a:gd name="connsiteX5" fmla="*/ 127019 w 263690"/>
              <a:gd name="connsiteY5" fmla="*/ 166152 h 211287"/>
              <a:gd name="connsiteX6" fmla="*/ 19 w 263690"/>
              <a:gd name="connsiteY6" fmla="*/ 77252 h 211287"/>
              <a:gd name="connsiteX7" fmla="*/ 136544 w 263690"/>
              <a:gd name="connsiteY7" fmla="*/ 162977 h 211287"/>
              <a:gd name="connsiteX8" fmla="*/ 215919 w 263690"/>
              <a:gd name="connsiteY8" fmla="*/ 166152 h 211287"/>
              <a:gd name="connsiteX9" fmla="*/ 104794 w 263690"/>
              <a:gd name="connsiteY9" fmla="*/ 1052 h 21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690" h="211287">
                <a:moveTo>
                  <a:pt x="104794" y="1052"/>
                </a:moveTo>
                <a:cubicBezTo>
                  <a:pt x="99502" y="-10061"/>
                  <a:pt x="165119" y="69844"/>
                  <a:pt x="184169" y="99477"/>
                </a:cubicBezTo>
                <a:cubicBezTo>
                  <a:pt x="203219" y="129110"/>
                  <a:pt x="205865" y="160331"/>
                  <a:pt x="219094" y="178852"/>
                </a:cubicBezTo>
                <a:cubicBezTo>
                  <a:pt x="232323" y="197373"/>
                  <a:pt x="266190" y="207427"/>
                  <a:pt x="263544" y="210602"/>
                </a:cubicBezTo>
                <a:cubicBezTo>
                  <a:pt x="260898" y="213777"/>
                  <a:pt x="225973" y="205310"/>
                  <a:pt x="203219" y="197902"/>
                </a:cubicBezTo>
                <a:cubicBezTo>
                  <a:pt x="180465" y="190494"/>
                  <a:pt x="160886" y="186260"/>
                  <a:pt x="127019" y="166152"/>
                </a:cubicBezTo>
                <a:cubicBezTo>
                  <a:pt x="93152" y="146044"/>
                  <a:pt x="-1568" y="77781"/>
                  <a:pt x="19" y="77252"/>
                </a:cubicBezTo>
                <a:cubicBezTo>
                  <a:pt x="1606" y="76723"/>
                  <a:pt x="100561" y="148160"/>
                  <a:pt x="136544" y="162977"/>
                </a:cubicBezTo>
                <a:cubicBezTo>
                  <a:pt x="172527" y="177794"/>
                  <a:pt x="221211" y="192610"/>
                  <a:pt x="215919" y="166152"/>
                </a:cubicBezTo>
                <a:cubicBezTo>
                  <a:pt x="210627" y="139694"/>
                  <a:pt x="110086" y="12165"/>
                  <a:pt x="104794" y="1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フリーフォーム 91">
            <a:extLst>
              <a:ext uri="{FF2B5EF4-FFF2-40B4-BE49-F238E27FC236}">
                <a16:creationId xmlns:a16="http://schemas.microsoft.com/office/drawing/2014/main" id="{EC038743-2DA7-7BE2-9A53-EA49D9CDDF0A}"/>
              </a:ext>
            </a:extLst>
          </p:cNvPr>
          <p:cNvSpPr/>
          <p:nvPr/>
        </p:nvSpPr>
        <p:spPr>
          <a:xfrm>
            <a:off x="6599512" y="3203575"/>
            <a:ext cx="623627" cy="310436"/>
          </a:xfrm>
          <a:custGeom>
            <a:avLst/>
            <a:gdLst>
              <a:gd name="connsiteX0" fmla="*/ 1313 w 623627"/>
              <a:gd name="connsiteY0" fmla="*/ 307975 h 310436"/>
              <a:gd name="connsiteX1" fmla="*/ 166413 w 623627"/>
              <a:gd name="connsiteY1" fmla="*/ 234950 h 310436"/>
              <a:gd name="connsiteX2" fmla="*/ 293413 w 623627"/>
              <a:gd name="connsiteY2" fmla="*/ 139700 h 310436"/>
              <a:gd name="connsiteX3" fmla="*/ 204513 w 623627"/>
              <a:gd name="connsiteY3" fmla="*/ 190500 h 310436"/>
              <a:gd name="connsiteX4" fmla="*/ 369613 w 623627"/>
              <a:gd name="connsiteY4" fmla="*/ 63500 h 310436"/>
              <a:gd name="connsiteX5" fmla="*/ 226738 w 623627"/>
              <a:gd name="connsiteY5" fmla="*/ 101600 h 310436"/>
              <a:gd name="connsiteX6" fmla="*/ 560113 w 623627"/>
              <a:gd name="connsiteY6" fmla="*/ 19050 h 310436"/>
              <a:gd name="connsiteX7" fmla="*/ 623613 w 623627"/>
              <a:gd name="connsiteY7" fmla="*/ 0 h 310436"/>
              <a:gd name="connsiteX8" fmla="*/ 423588 w 623627"/>
              <a:gd name="connsiteY8" fmla="*/ 57150 h 310436"/>
              <a:gd name="connsiteX9" fmla="*/ 331513 w 623627"/>
              <a:gd name="connsiteY9" fmla="*/ 76200 h 310436"/>
              <a:gd name="connsiteX10" fmla="*/ 261663 w 623627"/>
              <a:gd name="connsiteY10" fmla="*/ 142875 h 310436"/>
              <a:gd name="connsiteX11" fmla="*/ 1313 w 623627"/>
              <a:gd name="connsiteY11" fmla="*/ 307975 h 31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3627" h="310436">
                <a:moveTo>
                  <a:pt x="1313" y="307975"/>
                </a:moveTo>
                <a:cubicBezTo>
                  <a:pt x="-14562" y="323321"/>
                  <a:pt x="117730" y="262996"/>
                  <a:pt x="166413" y="234950"/>
                </a:cubicBezTo>
                <a:cubicBezTo>
                  <a:pt x="215096" y="206904"/>
                  <a:pt x="287063" y="147108"/>
                  <a:pt x="293413" y="139700"/>
                </a:cubicBezTo>
                <a:cubicBezTo>
                  <a:pt x="299763" y="132292"/>
                  <a:pt x="191813" y="203200"/>
                  <a:pt x="204513" y="190500"/>
                </a:cubicBezTo>
                <a:cubicBezTo>
                  <a:pt x="217213" y="177800"/>
                  <a:pt x="365909" y="78317"/>
                  <a:pt x="369613" y="63500"/>
                </a:cubicBezTo>
                <a:cubicBezTo>
                  <a:pt x="373317" y="48683"/>
                  <a:pt x="194988" y="109008"/>
                  <a:pt x="226738" y="101600"/>
                </a:cubicBezTo>
                <a:cubicBezTo>
                  <a:pt x="258488" y="94192"/>
                  <a:pt x="493967" y="35983"/>
                  <a:pt x="560113" y="19050"/>
                </a:cubicBezTo>
                <a:cubicBezTo>
                  <a:pt x="626259" y="2117"/>
                  <a:pt x="623613" y="0"/>
                  <a:pt x="623613" y="0"/>
                </a:cubicBezTo>
                <a:lnTo>
                  <a:pt x="423588" y="57150"/>
                </a:lnTo>
                <a:cubicBezTo>
                  <a:pt x="374905" y="69850"/>
                  <a:pt x="358501" y="61912"/>
                  <a:pt x="331513" y="76200"/>
                </a:cubicBezTo>
                <a:cubicBezTo>
                  <a:pt x="304526" y="90487"/>
                  <a:pt x="320400" y="103188"/>
                  <a:pt x="261663" y="142875"/>
                </a:cubicBezTo>
                <a:cubicBezTo>
                  <a:pt x="202926" y="182562"/>
                  <a:pt x="17188" y="292629"/>
                  <a:pt x="1313" y="307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フリーフォーム 92">
            <a:extLst>
              <a:ext uri="{FF2B5EF4-FFF2-40B4-BE49-F238E27FC236}">
                <a16:creationId xmlns:a16="http://schemas.microsoft.com/office/drawing/2014/main" id="{DF7E21DC-A880-5A61-5430-95CB89F54FF5}"/>
              </a:ext>
            </a:extLst>
          </p:cNvPr>
          <p:cNvSpPr/>
          <p:nvPr/>
        </p:nvSpPr>
        <p:spPr>
          <a:xfrm>
            <a:off x="6892636" y="3270250"/>
            <a:ext cx="368589" cy="66682"/>
          </a:xfrm>
          <a:custGeom>
            <a:avLst/>
            <a:gdLst>
              <a:gd name="connsiteX0" fmla="*/ 368589 w 368589"/>
              <a:gd name="connsiteY0" fmla="*/ 0 h 66682"/>
              <a:gd name="connsiteX1" fmla="*/ 136814 w 368589"/>
              <a:gd name="connsiteY1" fmla="*/ 28575 h 66682"/>
              <a:gd name="connsiteX2" fmla="*/ 289 w 368589"/>
              <a:gd name="connsiteY2" fmla="*/ 66675 h 66682"/>
              <a:gd name="connsiteX3" fmla="*/ 98714 w 368589"/>
              <a:gd name="connsiteY3" fmla="*/ 25400 h 66682"/>
              <a:gd name="connsiteX4" fmla="*/ 28864 w 368589"/>
              <a:gd name="connsiteY4" fmla="*/ 25400 h 66682"/>
              <a:gd name="connsiteX5" fmla="*/ 149514 w 368589"/>
              <a:gd name="connsiteY5" fmla="*/ 19050 h 66682"/>
              <a:gd name="connsiteX6" fmla="*/ 368589 w 368589"/>
              <a:gd name="connsiteY6" fmla="*/ 0 h 6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589" h="66682">
                <a:moveTo>
                  <a:pt x="368589" y="0"/>
                </a:moveTo>
                <a:cubicBezTo>
                  <a:pt x="283393" y="8731"/>
                  <a:pt x="198197" y="17463"/>
                  <a:pt x="136814" y="28575"/>
                </a:cubicBezTo>
                <a:cubicBezTo>
                  <a:pt x="75431" y="39687"/>
                  <a:pt x="6639" y="67204"/>
                  <a:pt x="289" y="66675"/>
                </a:cubicBezTo>
                <a:cubicBezTo>
                  <a:pt x="-6061" y="66146"/>
                  <a:pt x="93952" y="32279"/>
                  <a:pt x="98714" y="25400"/>
                </a:cubicBezTo>
                <a:cubicBezTo>
                  <a:pt x="103476" y="18521"/>
                  <a:pt x="20397" y="26458"/>
                  <a:pt x="28864" y="25400"/>
                </a:cubicBezTo>
                <a:cubicBezTo>
                  <a:pt x="37331" y="24342"/>
                  <a:pt x="149514" y="19050"/>
                  <a:pt x="149514" y="19050"/>
                </a:cubicBezTo>
                <a:lnTo>
                  <a:pt x="3685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A3408B26-7911-BD3B-1193-78E0ADA434E2}"/>
              </a:ext>
            </a:extLst>
          </p:cNvPr>
          <p:cNvSpPr/>
          <p:nvPr/>
        </p:nvSpPr>
        <p:spPr>
          <a:xfrm>
            <a:off x="6867477" y="3441343"/>
            <a:ext cx="143974" cy="489381"/>
          </a:xfrm>
          <a:custGeom>
            <a:avLst/>
            <a:gdLst>
              <a:gd name="connsiteX0" fmla="*/ 142923 w 143974"/>
              <a:gd name="connsiteY0" fmla="*/ 357 h 489381"/>
              <a:gd name="connsiteX1" fmla="*/ 107998 w 143974"/>
              <a:gd name="connsiteY1" fmla="*/ 92432 h 489381"/>
              <a:gd name="connsiteX2" fmla="*/ 92123 w 143974"/>
              <a:gd name="connsiteY2" fmla="*/ 257532 h 489381"/>
              <a:gd name="connsiteX3" fmla="*/ 104823 w 143974"/>
              <a:gd name="connsiteY3" fmla="*/ 203557 h 489381"/>
              <a:gd name="connsiteX4" fmla="*/ 47673 w 143974"/>
              <a:gd name="connsiteY4" fmla="*/ 387707 h 489381"/>
              <a:gd name="connsiteX5" fmla="*/ 73073 w 143974"/>
              <a:gd name="connsiteY5" fmla="*/ 340082 h 489381"/>
              <a:gd name="connsiteX6" fmla="*/ 48 w 143974"/>
              <a:gd name="connsiteY6" fmla="*/ 489307 h 489381"/>
              <a:gd name="connsiteX7" fmla="*/ 85773 w 143974"/>
              <a:gd name="connsiteY7" fmla="*/ 317857 h 489381"/>
              <a:gd name="connsiteX8" fmla="*/ 79423 w 143974"/>
              <a:gd name="connsiteY8" fmla="*/ 73382 h 489381"/>
              <a:gd name="connsiteX9" fmla="*/ 63548 w 143974"/>
              <a:gd name="connsiteY9" fmla="*/ 124182 h 489381"/>
              <a:gd name="connsiteX10" fmla="*/ 142923 w 143974"/>
              <a:gd name="connsiteY10" fmla="*/ 357 h 48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974" h="489381">
                <a:moveTo>
                  <a:pt x="142923" y="357"/>
                </a:moveTo>
                <a:cubicBezTo>
                  <a:pt x="150331" y="-4935"/>
                  <a:pt x="116465" y="49570"/>
                  <a:pt x="107998" y="92432"/>
                </a:cubicBezTo>
                <a:cubicBezTo>
                  <a:pt x="99531" y="135294"/>
                  <a:pt x="92652" y="239011"/>
                  <a:pt x="92123" y="257532"/>
                </a:cubicBezTo>
                <a:cubicBezTo>
                  <a:pt x="91594" y="276053"/>
                  <a:pt x="112231" y="181861"/>
                  <a:pt x="104823" y="203557"/>
                </a:cubicBezTo>
                <a:cubicBezTo>
                  <a:pt x="97415" y="225253"/>
                  <a:pt x="52965" y="364953"/>
                  <a:pt x="47673" y="387707"/>
                </a:cubicBezTo>
                <a:cubicBezTo>
                  <a:pt x="42381" y="410461"/>
                  <a:pt x="81010" y="323149"/>
                  <a:pt x="73073" y="340082"/>
                </a:cubicBezTo>
                <a:cubicBezTo>
                  <a:pt x="65136" y="357015"/>
                  <a:pt x="-2069" y="493011"/>
                  <a:pt x="48" y="489307"/>
                </a:cubicBezTo>
                <a:cubicBezTo>
                  <a:pt x="2165" y="485603"/>
                  <a:pt x="72544" y="387178"/>
                  <a:pt x="85773" y="317857"/>
                </a:cubicBezTo>
                <a:cubicBezTo>
                  <a:pt x="99002" y="248536"/>
                  <a:pt x="83127" y="105661"/>
                  <a:pt x="79423" y="73382"/>
                </a:cubicBezTo>
                <a:cubicBezTo>
                  <a:pt x="75719" y="41103"/>
                  <a:pt x="55610" y="135295"/>
                  <a:pt x="63548" y="124182"/>
                </a:cubicBezTo>
                <a:cubicBezTo>
                  <a:pt x="71485" y="113070"/>
                  <a:pt x="135515" y="5649"/>
                  <a:pt x="142923" y="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ECB253F0-FDD9-62F6-F972-6DFF0F8BB385}"/>
              </a:ext>
            </a:extLst>
          </p:cNvPr>
          <p:cNvSpPr/>
          <p:nvPr/>
        </p:nvSpPr>
        <p:spPr>
          <a:xfrm>
            <a:off x="6184057" y="3377823"/>
            <a:ext cx="693593" cy="375208"/>
          </a:xfrm>
          <a:custGeom>
            <a:avLst/>
            <a:gdLst>
              <a:gd name="connsiteX0" fmla="*/ 843 w 693593"/>
              <a:gd name="connsiteY0" fmla="*/ 375027 h 375208"/>
              <a:gd name="connsiteX1" fmla="*/ 200868 w 693593"/>
              <a:gd name="connsiteY1" fmla="*/ 238502 h 375208"/>
              <a:gd name="connsiteX2" fmla="*/ 334218 w 693593"/>
              <a:gd name="connsiteY2" fmla="*/ 194052 h 375208"/>
              <a:gd name="connsiteX3" fmla="*/ 477093 w 693593"/>
              <a:gd name="connsiteY3" fmla="*/ 175002 h 375208"/>
              <a:gd name="connsiteX4" fmla="*/ 458043 w 693593"/>
              <a:gd name="connsiteY4" fmla="*/ 175002 h 375208"/>
              <a:gd name="connsiteX5" fmla="*/ 692993 w 693593"/>
              <a:gd name="connsiteY5" fmla="*/ 377 h 375208"/>
              <a:gd name="connsiteX6" fmla="*/ 515193 w 693593"/>
              <a:gd name="connsiteY6" fmla="*/ 130552 h 375208"/>
              <a:gd name="connsiteX7" fmla="*/ 204043 w 693593"/>
              <a:gd name="connsiteY7" fmla="*/ 203577 h 375208"/>
              <a:gd name="connsiteX8" fmla="*/ 283418 w 693593"/>
              <a:gd name="connsiteY8" fmla="*/ 206752 h 375208"/>
              <a:gd name="connsiteX9" fmla="*/ 843 w 693593"/>
              <a:gd name="connsiteY9" fmla="*/ 375027 h 37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3593" h="375208">
                <a:moveTo>
                  <a:pt x="843" y="375027"/>
                </a:moveTo>
                <a:cubicBezTo>
                  <a:pt x="-12915" y="380319"/>
                  <a:pt x="145306" y="268664"/>
                  <a:pt x="200868" y="238502"/>
                </a:cubicBezTo>
                <a:cubicBezTo>
                  <a:pt x="256430" y="208340"/>
                  <a:pt x="288181" y="204635"/>
                  <a:pt x="334218" y="194052"/>
                </a:cubicBezTo>
                <a:cubicBezTo>
                  <a:pt x="380255" y="183469"/>
                  <a:pt x="456456" y="178177"/>
                  <a:pt x="477093" y="175002"/>
                </a:cubicBezTo>
                <a:cubicBezTo>
                  <a:pt x="497731" y="171827"/>
                  <a:pt x="422060" y="204106"/>
                  <a:pt x="458043" y="175002"/>
                </a:cubicBezTo>
                <a:cubicBezTo>
                  <a:pt x="494026" y="145898"/>
                  <a:pt x="683468" y="7785"/>
                  <a:pt x="692993" y="377"/>
                </a:cubicBezTo>
                <a:cubicBezTo>
                  <a:pt x="702518" y="-7031"/>
                  <a:pt x="596685" y="96685"/>
                  <a:pt x="515193" y="130552"/>
                </a:cubicBezTo>
                <a:cubicBezTo>
                  <a:pt x="433701" y="164419"/>
                  <a:pt x="242672" y="190877"/>
                  <a:pt x="204043" y="203577"/>
                </a:cubicBezTo>
                <a:cubicBezTo>
                  <a:pt x="165414" y="216277"/>
                  <a:pt x="313051" y="182940"/>
                  <a:pt x="283418" y="206752"/>
                </a:cubicBezTo>
                <a:cubicBezTo>
                  <a:pt x="253785" y="230564"/>
                  <a:pt x="14601" y="369735"/>
                  <a:pt x="843" y="375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CE154426-0DA2-1999-2EEE-38D246418462}"/>
              </a:ext>
            </a:extLst>
          </p:cNvPr>
          <p:cNvSpPr/>
          <p:nvPr/>
        </p:nvSpPr>
        <p:spPr>
          <a:xfrm>
            <a:off x="6084798" y="3542196"/>
            <a:ext cx="602463" cy="228718"/>
          </a:xfrm>
          <a:custGeom>
            <a:avLst/>
            <a:gdLst>
              <a:gd name="connsiteX0" fmla="*/ 1677 w 602463"/>
              <a:gd name="connsiteY0" fmla="*/ 226529 h 228718"/>
              <a:gd name="connsiteX1" fmla="*/ 227102 w 602463"/>
              <a:gd name="connsiteY1" fmla="*/ 118579 h 228718"/>
              <a:gd name="connsiteX2" fmla="*/ 281077 w 602463"/>
              <a:gd name="connsiteY2" fmla="*/ 42379 h 228718"/>
              <a:gd name="connsiteX3" fmla="*/ 217577 w 602463"/>
              <a:gd name="connsiteY3" fmla="*/ 55079 h 228718"/>
              <a:gd name="connsiteX4" fmla="*/ 427127 w 602463"/>
              <a:gd name="connsiteY4" fmla="*/ 4279 h 228718"/>
              <a:gd name="connsiteX5" fmla="*/ 601752 w 602463"/>
              <a:gd name="connsiteY5" fmla="*/ 4279 h 228718"/>
              <a:gd name="connsiteX6" fmla="*/ 360452 w 602463"/>
              <a:gd name="connsiteY6" fmla="*/ 16979 h 228718"/>
              <a:gd name="connsiteX7" fmla="*/ 227102 w 602463"/>
              <a:gd name="connsiteY7" fmla="*/ 90004 h 228718"/>
              <a:gd name="connsiteX8" fmla="*/ 128677 w 602463"/>
              <a:gd name="connsiteY8" fmla="*/ 185254 h 228718"/>
              <a:gd name="connsiteX9" fmla="*/ 1677 w 602463"/>
              <a:gd name="connsiteY9" fmla="*/ 226529 h 22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2463" h="228718">
                <a:moveTo>
                  <a:pt x="1677" y="226529"/>
                </a:moveTo>
                <a:cubicBezTo>
                  <a:pt x="18081" y="215417"/>
                  <a:pt x="180535" y="149271"/>
                  <a:pt x="227102" y="118579"/>
                </a:cubicBezTo>
                <a:cubicBezTo>
                  <a:pt x="273669" y="87887"/>
                  <a:pt x="282665" y="52962"/>
                  <a:pt x="281077" y="42379"/>
                </a:cubicBezTo>
                <a:cubicBezTo>
                  <a:pt x="279490" y="31796"/>
                  <a:pt x="193235" y="61429"/>
                  <a:pt x="217577" y="55079"/>
                </a:cubicBezTo>
                <a:cubicBezTo>
                  <a:pt x="241919" y="48729"/>
                  <a:pt x="363098" y="12746"/>
                  <a:pt x="427127" y="4279"/>
                </a:cubicBezTo>
                <a:cubicBezTo>
                  <a:pt x="491156" y="-4188"/>
                  <a:pt x="612864" y="2162"/>
                  <a:pt x="601752" y="4279"/>
                </a:cubicBezTo>
                <a:cubicBezTo>
                  <a:pt x="590640" y="6396"/>
                  <a:pt x="422894" y="2692"/>
                  <a:pt x="360452" y="16979"/>
                </a:cubicBezTo>
                <a:cubicBezTo>
                  <a:pt x="298010" y="31266"/>
                  <a:pt x="265731" y="61958"/>
                  <a:pt x="227102" y="90004"/>
                </a:cubicBezTo>
                <a:cubicBezTo>
                  <a:pt x="188473" y="118050"/>
                  <a:pt x="163602" y="166733"/>
                  <a:pt x="128677" y="185254"/>
                </a:cubicBezTo>
                <a:cubicBezTo>
                  <a:pt x="93752" y="203775"/>
                  <a:pt x="-14727" y="237641"/>
                  <a:pt x="1677" y="226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C503E9AD-D090-BBEC-17AF-DB13A59BAB5B}"/>
              </a:ext>
            </a:extLst>
          </p:cNvPr>
          <p:cNvSpPr/>
          <p:nvPr/>
        </p:nvSpPr>
        <p:spPr>
          <a:xfrm>
            <a:off x="7444753" y="3317279"/>
            <a:ext cx="316618" cy="139192"/>
          </a:xfrm>
          <a:custGeom>
            <a:avLst/>
            <a:gdLst>
              <a:gd name="connsiteX0" fmla="*/ 314947 w 316618"/>
              <a:gd name="connsiteY0" fmla="*/ 596 h 139192"/>
              <a:gd name="connsiteX1" fmla="*/ 197472 w 316618"/>
              <a:gd name="connsiteY1" fmla="*/ 35521 h 139192"/>
              <a:gd name="connsiteX2" fmla="*/ 124447 w 316618"/>
              <a:gd name="connsiteY2" fmla="*/ 89496 h 139192"/>
              <a:gd name="connsiteX3" fmla="*/ 187947 w 316618"/>
              <a:gd name="connsiteY3" fmla="*/ 70446 h 139192"/>
              <a:gd name="connsiteX4" fmla="*/ 16497 w 316618"/>
              <a:gd name="connsiteY4" fmla="*/ 133946 h 139192"/>
              <a:gd name="connsiteX5" fmla="*/ 16497 w 316618"/>
              <a:gd name="connsiteY5" fmla="*/ 127596 h 139192"/>
              <a:gd name="connsiteX6" fmla="*/ 102222 w 316618"/>
              <a:gd name="connsiteY6" fmla="*/ 64096 h 139192"/>
              <a:gd name="connsiteX7" fmla="*/ 314947 w 316618"/>
              <a:gd name="connsiteY7" fmla="*/ 596 h 13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618" h="139192">
                <a:moveTo>
                  <a:pt x="314947" y="596"/>
                </a:moveTo>
                <a:cubicBezTo>
                  <a:pt x="330822" y="-4166"/>
                  <a:pt x="229222" y="20704"/>
                  <a:pt x="197472" y="35521"/>
                </a:cubicBezTo>
                <a:cubicBezTo>
                  <a:pt x="165722" y="50338"/>
                  <a:pt x="126034" y="83675"/>
                  <a:pt x="124447" y="89496"/>
                </a:cubicBezTo>
                <a:cubicBezTo>
                  <a:pt x="122859" y="95317"/>
                  <a:pt x="205939" y="63038"/>
                  <a:pt x="187947" y="70446"/>
                </a:cubicBezTo>
                <a:cubicBezTo>
                  <a:pt x="169955" y="77854"/>
                  <a:pt x="16497" y="133946"/>
                  <a:pt x="16497" y="133946"/>
                </a:cubicBezTo>
                <a:cubicBezTo>
                  <a:pt x="-12078" y="143471"/>
                  <a:pt x="2210" y="139238"/>
                  <a:pt x="16497" y="127596"/>
                </a:cubicBezTo>
                <a:cubicBezTo>
                  <a:pt x="30784" y="115954"/>
                  <a:pt x="58830" y="81029"/>
                  <a:pt x="102222" y="64096"/>
                </a:cubicBezTo>
                <a:cubicBezTo>
                  <a:pt x="145614" y="47163"/>
                  <a:pt x="299072" y="5358"/>
                  <a:pt x="314947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6A8E59B9-0922-A200-82A1-6735D7DE2F42}"/>
              </a:ext>
            </a:extLst>
          </p:cNvPr>
          <p:cNvSpPr/>
          <p:nvPr/>
        </p:nvSpPr>
        <p:spPr>
          <a:xfrm>
            <a:off x="5628224" y="3744751"/>
            <a:ext cx="695874" cy="234532"/>
          </a:xfrm>
          <a:custGeom>
            <a:avLst/>
            <a:gdLst>
              <a:gd name="connsiteX0" fmla="*/ 83601 w 695874"/>
              <a:gd name="connsiteY0" fmla="*/ 189074 h 234532"/>
              <a:gd name="connsiteX1" fmla="*/ 378876 w 695874"/>
              <a:gd name="connsiteY1" fmla="*/ 71599 h 234532"/>
              <a:gd name="connsiteX2" fmla="*/ 690026 w 695874"/>
              <a:gd name="connsiteY2" fmla="*/ 1749 h 234532"/>
              <a:gd name="connsiteX3" fmla="*/ 556676 w 695874"/>
              <a:gd name="connsiteY3" fmla="*/ 20799 h 234532"/>
              <a:gd name="connsiteX4" fmla="*/ 245526 w 695874"/>
              <a:gd name="connsiteY4" fmla="*/ 17624 h 234532"/>
              <a:gd name="connsiteX5" fmla="*/ 477301 w 695874"/>
              <a:gd name="connsiteY5" fmla="*/ 23974 h 234532"/>
              <a:gd name="connsiteX6" fmla="*/ 356651 w 695874"/>
              <a:gd name="connsiteY6" fmla="*/ 62074 h 234532"/>
              <a:gd name="connsiteX7" fmla="*/ 20101 w 695874"/>
              <a:gd name="connsiteY7" fmla="*/ 227174 h 234532"/>
              <a:gd name="connsiteX8" fmla="*/ 83601 w 695874"/>
              <a:gd name="connsiteY8" fmla="*/ 189074 h 23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5874" h="234532">
                <a:moveTo>
                  <a:pt x="83601" y="189074"/>
                </a:moveTo>
                <a:cubicBezTo>
                  <a:pt x="143397" y="163145"/>
                  <a:pt x="277805" y="102820"/>
                  <a:pt x="378876" y="71599"/>
                </a:cubicBezTo>
                <a:cubicBezTo>
                  <a:pt x="479947" y="40378"/>
                  <a:pt x="660393" y="10216"/>
                  <a:pt x="690026" y="1749"/>
                </a:cubicBezTo>
                <a:cubicBezTo>
                  <a:pt x="719659" y="-6718"/>
                  <a:pt x="630759" y="18153"/>
                  <a:pt x="556676" y="20799"/>
                </a:cubicBezTo>
                <a:cubicBezTo>
                  <a:pt x="482593" y="23445"/>
                  <a:pt x="258755" y="17095"/>
                  <a:pt x="245526" y="17624"/>
                </a:cubicBezTo>
                <a:cubicBezTo>
                  <a:pt x="232297" y="18153"/>
                  <a:pt x="458780" y="16566"/>
                  <a:pt x="477301" y="23974"/>
                </a:cubicBezTo>
                <a:cubicBezTo>
                  <a:pt x="495822" y="31382"/>
                  <a:pt x="432851" y="28207"/>
                  <a:pt x="356651" y="62074"/>
                </a:cubicBezTo>
                <a:cubicBezTo>
                  <a:pt x="280451" y="95941"/>
                  <a:pt x="70901" y="204420"/>
                  <a:pt x="20101" y="227174"/>
                </a:cubicBezTo>
                <a:cubicBezTo>
                  <a:pt x="-30699" y="249928"/>
                  <a:pt x="23805" y="215003"/>
                  <a:pt x="83601" y="189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フリーフォーム 98">
            <a:extLst>
              <a:ext uri="{FF2B5EF4-FFF2-40B4-BE49-F238E27FC236}">
                <a16:creationId xmlns:a16="http://schemas.microsoft.com/office/drawing/2014/main" id="{5E6BE4A9-1BC9-7274-F74E-6D7FBD406A98}"/>
              </a:ext>
            </a:extLst>
          </p:cNvPr>
          <p:cNvSpPr/>
          <p:nvPr/>
        </p:nvSpPr>
        <p:spPr>
          <a:xfrm>
            <a:off x="7391130" y="3301696"/>
            <a:ext cx="260637" cy="143858"/>
          </a:xfrm>
          <a:custGeom>
            <a:avLst/>
            <a:gdLst>
              <a:gd name="connsiteX0" fmla="*/ 270 w 260637"/>
              <a:gd name="connsiteY0" fmla="*/ 143179 h 143858"/>
              <a:gd name="connsiteX1" fmla="*/ 79645 w 260637"/>
              <a:gd name="connsiteY1" fmla="*/ 92379 h 143858"/>
              <a:gd name="connsiteX2" fmla="*/ 63770 w 260637"/>
              <a:gd name="connsiteY2" fmla="*/ 304 h 143858"/>
              <a:gd name="connsiteX3" fmla="*/ 92345 w 260637"/>
              <a:gd name="connsiteY3" fmla="*/ 63804 h 143858"/>
              <a:gd name="connsiteX4" fmla="*/ 41545 w 260637"/>
              <a:gd name="connsiteY4" fmla="*/ 95554 h 143858"/>
              <a:gd name="connsiteX5" fmla="*/ 120920 w 260637"/>
              <a:gd name="connsiteY5" fmla="*/ 51104 h 143858"/>
              <a:gd name="connsiteX6" fmla="*/ 260620 w 260637"/>
              <a:gd name="connsiteY6" fmla="*/ 35229 h 143858"/>
              <a:gd name="connsiteX7" fmla="*/ 111395 w 260637"/>
              <a:gd name="connsiteY7" fmla="*/ 57454 h 143858"/>
              <a:gd name="connsiteX8" fmla="*/ 270 w 260637"/>
              <a:gd name="connsiteY8" fmla="*/ 143179 h 143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637" h="143858">
                <a:moveTo>
                  <a:pt x="270" y="143179"/>
                </a:moveTo>
                <a:cubicBezTo>
                  <a:pt x="-5022" y="149000"/>
                  <a:pt x="69062" y="116191"/>
                  <a:pt x="79645" y="92379"/>
                </a:cubicBezTo>
                <a:cubicBezTo>
                  <a:pt x="90228" y="68567"/>
                  <a:pt x="61653" y="5066"/>
                  <a:pt x="63770" y="304"/>
                </a:cubicBezTo>
                <a:cubicBezTo>
                  <a:pt x="65887" y="-4458"/>
                  <a:pt x="96049" y="47929"/>
                  <a:pt x="92345" y="63804"/>
                </a:cubicBezTo>
                <a:cubicBezTo>
                  <a:pt x="88641" y="79679"/>
                  <a:pt x="36783" y="97671"/>
                  <a:pt x="41545" y="95554"/>
                </a:cubicBezTo>
                <a:cubicBezTo>
                  <a:pt x="46307" y="93437"/>
                  <a:pt x="84408" y="61158"/>
                  <a:pt x="120920" y="51104"/>
                </a:cubicBezTo>
                <a:cubicBezTo>
                  <a:pt x="157432" y="41050"/>
                  <a:pt x="262208" y="34171"/>
                  <a:pt x="260620" y="35229"/>
                </a:cubicBezTo>
                <a:cubicBezTo>
                  <a:pt x="259032" y="36287"/>
                  <a:pt x="154257" y="41579"/>
                  <a:pt x="111395" y="57454"/>
                </a:cubicBezTo>
                <a:cubicBezTo>
                  <a:pt x="68533" y="73329"/>
                  <a:pt x="5562" y="137358"/>
                  <a:pt x="270" y="143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98EC99EF-F11F-3B8F-3856-905CF15CAC48}"/>
              </a:ext>
            </a:extLst>
          </p:cNvPr>
          <p:cNvSpPr/>
          <p:nvPr/>
        </p:nvSpPr>
        <p:spPr>
          <a:xfrm>
            <a:off x="6729549" y="3582186"/>
            <a:ext cx="264998" cy="294522"/>
          </a:xfrm>
          <a:custGeom>
            <a:avLst/>
            <a:gdLst>
              <a:gd name="connsiteX0" fmla="*/ 52251 w 264998"/>
              <a:gd name="connsiteY0" fmla="*/ 27789 h 294522"/>
              <a:gd name="connsiteX1" fmla="*/ 125276 w 264998"/>
              <a:gd name="connsiteY1" fmla="*/ 113514 h 294522"/>
              <a:gd name="connsiteX2" fmla="*/ 112576 w 264998"/>
              <a:gd name="connsiteY2" fmla="*/ 196064 h 294522"/>
              <a:gd name="connsiteX3" fmla="*/ 141151 w 264998"/>
              <a:gd name="connsiteY3" fmla="*/ 145264 h 294522"/>
              <a:gd name="connsiteX4" fmla="*/ 99876 w 264998"/>
              <a:gd name="connsiteY4" fmla="*/ 294489 h 294522"/>
              <a:gd name="connsiteX5" fmla="*/ 128451 w 264998"/>
              <a:gd name="connsiteY5" fmla="*/ 157964 h 294522"/>
              <a:gd name="connsiteX6" fmla="*/ 141151 w 264998"/>
              <a:gd name="connsiteY6" fmla="*/ 59539 h 294522"/>
              <a:gd name="connsiteX7" fmla="*/ 163376 w 264998"/>
              <a:gd name="connsiteY7" fmla="*/ 62714 h 294522"/>
              <a:gd name="connsiteX8" fmla="*/ 264976 w 264998"/>
              <a:gd name="connsiteY8" fmla="*/ 75414 h 294522"/>
              <a:gd name="connsiteX9" fmla="*/ 153851 w 264998"/>
              <a:gd name="connsiteY9" fmla="*/ 43664 h 294522"/>
              <a:gd name="connsiteX10" fmla="*/ 112576 w 264998"/>
              <a:gd name="connsiteY10" fmla="*/ 65889 h 294522"/>
              <a:gd name="connsiteX11" fmla="*/ 1451 w 264998"/>
              <a:gd name="connsiteY11" fmla="*/ 2389 h 294522"/>
              <a:gd name="connsiteX12" fmla="*/ 52251 w 264998"/>
              <a:gd name="connsiteY12" fmla="*/ 27789 h 294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98" h="294522">
                <a:moveTo>
                  <a:pt x="52251" y="27789"/>
                </a:moveTo>
                <a:cubicBezTo>
                  <a:pt x="72888" y="46310"/>
                  <a:pt x="115222" y="85468"/>
                  <a:pt x="125276" y="113514"/>
                </a:cubicBezTo>
                <a:cubicBezTo>
                  <a:pt x="135330" y="141560"/>
                  <a:pt x="109930" y="190772"/>
                  <a:pt x="112576" y="196064"/>
                </a:cubicBezTo>
                <a:cubicBezTo>
                  <a:pt x="115222" y="201356"/>
                  <a:pt x="143268" y="128860"/>
                  <a:pt x="141151" y="145264"/>
                </a:cubicBezTo>
                <a:cubicBezTo>
                  <a:pt x="139034" y="161668"/>
                  <a:pt x="101993" y="292372"/>
                  <a:pt x="99876" y="294489"/>
                </a:cubicBezTo>
                <a:cubicBezTo>
                  <a:pt x="97759" y="296606"/>
                  <a:pt x="121572" y="197122"/>
                  <a:pt x="128451" y="157964"/>
                </a:cubicBezTo>
                <a:cubicBezTo>
                  <a:pt x="135330" y="118806"/>
                  <a:pt x="135330" y="75414"/>
                  <a:pt x="141151" y="59539"/>
                </a:cubicBezTo>
                <a:cubicBezTo>
                  <a:pt x="146972" y="43664"/>
                  <a:pt x="163376" y="62714"/>
                  <a:pt x="163376" y="62714"/>
                </a:cubicBezTo>
                <a:cubicBezTo>
                  <a:pt x="184013" y="65360"/>
                  <a:pt x="266563" y="78589"/>
                  <a:pt x="264976" y="75414"/>
                </a:cubicBezTo>
                <a:cubicBezTo>
                  <a:pt x="263389" y="72239"/>
                  <a:pt x="179251" y="45252"/>
                  <a:pt x="153851" y="43664"/>
                </a:cubicBezTo>
                <a:cubicBezTo>
                  <a:pt x="128451" y="42077"/>
                  <a:pt x="137976" y="72768"/>
                  <a:pt x="112576" y="65889"/>
                </a:cubicBezTo>
                <a:cubicBezTo>
                  <a:pt x="87176" y="59010"/>
                  <a:pt x="10976" y="10856"/>
                  <a:pt x="1451" y="2389"/>
                </a:cubicBezTo>
                <a:cubicBezTo>
                  <a:pt x="-8074" y="-6078"/>
                  <a:pt x="31614" y="9268"/>
                  <a:pt x="52251" y="27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F80A5E78-9F44-657C-DDBD-B4EB79463846}"/>
              </a:ext>
            </a:extLst>
          </p:cNvPr>
          <p:cNvSpPr/>
          <p:nvPr/>
        </p:nvSpPr>
        <p:spPr>
          <a:xfrm>
            <a:off x="6549862" y="3609917"/>
            <a:ext cx="346505" cy="333315"/>
          </a:xfrm>
          <a:custGeom>
            <a:avLst/>
            <a:gdLst>
              <a:gd name="connsiteX0" fmla="*/ 163 w 346505"/>
              <a:gd name="connsiteY0" fmla="*/ 58 h 333315"/>
              <a:gd name="connsiteX1" fmla="*/ 174788 w 346505"/>
              <a:gd name="connsiteY1" fmla="*/ 117533 h 333315"/>
              <a:gd name="connsiteX2" fmla="*/ 174788 w 346505"/>
              <a:gd name="connsiteY2" fmla="*/ 196908 h 333315"/>
              <a:gd name="connsiteX3" fmla="*/ 177963 w 346505"/>
              <a:gd name="connsiteY3" fmla="*/ 104833 h 333315"/>
              <a:gd name="connsiteX4" fmla="*/ 241463 w 346505"/>
              <a:gd name="connsiteY4" fmla="*/ 317558 h 333315"/>
              <a:gd name="connsiteX5" fmla="*/ 203363 w 346505"/>
              <a:gd name="connsiteY5" fmla="*/ 317558 h 333315"/>
              <a:gd name="connsiteX6" fmla="*/ 346238 w 346505"/>
              <a:gd name="connsiteY6" fmla="*/ 314383 h 333315"/>
              <a:gd name="connsiteX7" fmla="*/ 238288 w 346505"/>
              <a:gd name="connsiteY7" fmla="*/ 266758 h 333315"/>
              <a:gd name="connsiteX8" fmla="*/ 209713 w 346505"/>
              <a:gd name="connsiteY8" fmla="*/ 133408 h 333315"/>
              <a:gd name="connsiteX9" fmla="*/ 163 w 346505"/>
              <a:gd name="connsiteY9" fmla="*/ 58 h 3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505" h="333315">
                <a:moveTo>
                  <a:pt x="163" y="58"/>
                </a:moveTo>
                <a:cubicBezTo>
                  <a:pt x="-5658" y="-2588"/>
                  <a:pt x="145684" y="84725"/>
                  <a:pt x="174788" y="117533"/>
                </a:cubicBezTo>
                <a:cubicBezTo>
                  <a:pt x="203892" y="150341"/>
                  <a:pt x="174259" y="199025"/>
                  <a:pt x="174788" y="196908"/>
                </a:cubicBezTo>
                <a:cubicBezTo>
                  <a:pt x="175317" y="194791"/>
                  <a:pt x="166851" y="84725"/>
                  <a:pt x="177963" y="104833"/>
                </a:cubicBezTo>
                <a:cubicBezTo>
                  <a:pt x="189075" y="124941"/>
                  <a:pt x="237230" y="282104"/>
                  <a:pt x="241463" y="317558"/>
                </a:cubicBezTo>
                <a:cubicBezTo>
                  <a:pt x="245696" y="353012"/>
                  <a:pt x="203363" y="317558"/>
                  <a:pt x="203363" y="317558"/>
                </a:cubicBezTo>
                <a:cubicBezTo>
                  <a:pt x="220825" y="317029"/>
                  <a:pt x="340417" y="322850"/>
                  <a:pt x="346238" y="314383"/>
                </a:cubicBezTo>
                <a:cubicBezTo>
                  <a:pt x="352059" y="305916"/>
                  <a:pt x="261042" y="296920"/>
                  <a:pt x="238288" y="266758"/>
                </a:cubicBezTo>
                <a:cubicBezTo>
                  <a:pt x="215534" y="236596"/>
                  <a:pt x="248871" y="180504"/>
                  <a:pt x="209713" y="133408"/>
                </a:cubicBezTo>
                <a:cubicBezTo>
                  <a:pt x="170555" y="86312"/>
                  <a:pt x="5984" y="2704"/>
                  <a:pt x="163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EC63ECE2-ADE5-35A1-0E98-614212D0D15E}"/>
              </a:ext>
            </a:extLst>
          </p:cNvPr>
          <p:cNvSpPr/>
          <p:nvPr/>
        </p:nvSpPr>
        <p:spPr>
          <a:xfrm>
            <a:off x="6549756" y="3615971"/>
            <a:ext cx="274388" cy="376023"/>
          </a:xfrm>
          <a:custGeom>
            <a:avLst/>
            <a:gdLst>
              <a:gd name="connsiteX0" fmla="*/ 162194 w 274388"/>
              <a:gd name="connsiteY0" fmla="*/ 354 h 376023"/>
              <a:gd name="connsiteX1" fmla="*/ 127269 w 274388"/>
              <a:gd name="connsiteY1" fmla="*/ 89254 h 376023"/>
              <a:gd name="connsiteX2" fmla="*/ 152669 w 274388"/>
              <a:gd name="connsiteY2" fmla="*/ 235304 h 376023"/>
              <a:gd name="connsiteX3" fmla="*/ 114569 w 274388"/>
              <a:gd name="connsiteY3" fmla="*/ 149579 h 376023"/>
              <a:gd name="connsiteX4" fmla="*/ 273319 w 274388"/>
              <a:gd name="connsiteY4" fmla="*/ 371829 h 376023"/>
              <a:gd name="connsiteX5" fmla="*/ 174894 w 274388"/>
              <a:gd name="connsiteY5" fmla="*/ 282929 h 376023"/>
              <a:gd name="connsiteX6" fmla="*/ 269 w 274388"/>
              <a:gd name="connsiteY6" fmla="*/ 133704 h 376023"/>
              <a:gd name="connsiteX7" fmla="*/ 133619 w 274388"/>
              <a:gd name="connsiteY7" fmla="*/ 225779 h 376023"/>
              <a:gd name="connsiteX8" fmla="*/ 79644 w 274388"/>
              <a:gd name="connsiteY8" fmla="*/ 95604 h 376023"/>
              <a:gd name="connsiteX9" fmla="*/ 111394 w 274388"/>
              <a:gd name="connsiteY9" fmla="*/ 152754 h 376023"/>
              <a:gd name="connsiteX10" fmla="*/ 133619 w 274388"/>
              <a:gd name="connsiteY10" fmla="*/ 60679 h 376023"/>
              <a:gd name="connsiteX11" fmla="*/ 162194 w 274388"/>
              <a:gd name="connsiteY11" fmla="*/ 354 h 37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388" h="376023">
                <a:moveTo>
                  <a:pt x="162194" y="354"/>
                </a:moveTo>
                <a:cubicBezTo>
                  <a:pt x="161136" y="5116"/>
                  <a:pt x="128856" y="50096"/>
                  <a:pt x="127269" y="89254"/>
                </a:cubicBezTo>
                <a:cubicBezTo>
                  <a:pt x="125682" y="128412"/>
                  <a:pt x="154786" y="225250"/>
                  <a:pt x="152669" y="235304"/>
                </a:cubicBezTo>
                <a:cubicBezTo>
                  <a:pt x="150552" y="245358"/>
                  <a:pt x="94461" y="126825"/>
                  <a:pt x="114569" y="149579"/>
                </a:cubicBezTo>
                <a:cubicBezTo>
                  <a:pt x="134677" y="172333"/>
                  <a:pt x="263265" y="349604"/>
                  <a:pt x="273319" y="371829"/>
                </a:cubicBezTo>
                <a:cubicBezTo>
                  <a:pt x="283373" y="394054"/>
                  <a:pt x="220402" y="322616"/>
                  <a:pt x="174894" y="282929"/>
                </a:cubicBezTo>
                <a:cubicBezTo>
                  <a:pt x="129386" y="243242"/>
                  <a:pt x="7148" y="143229"/>
                  <a:pt x="269" y="133704"/>
                </a:cubicBezTo>
                <a:cubicBezTo>
                  <a:pt x="-6610" y="124179"/>
                  <a:pt x="120390" y="232129"/>
                  <a:pt x="133619" y="225779"/>
                </a:cubicBezTo>
                <a:cubicBezTo>
                  <a:pt x="146848" y="219429"/>
                  <a:pt x="83348" y="107775"/>
                  <a:pt x="79644" y="95604"/>
                </a:cubicBezTo>
                <a:cubicBezTo>
                  <a:pt x="75940" y="83433"/>
                  <a:pt x="102398" y="158575"/>
                  <a:pt x="111394" y="152754"/>
                </a:cubicBezTo>
                <a:cubicBezTo>
                  <a:pt x="120390" y="146933"/>
                  <a:pt x="124623" y="81317"/>
                  <a:pt x="133619" y="60679"/>
                </a:cubicBezTo>
                <a:cubicBezTo>
                  <a:pt x="142615" y="40042"/>
                  <a:pt x="163252" y="-4408"/>
                  <a:pt x="162194" y="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8F369A53-CD53-6343-320D-04658FE16274}"/>
              </a:ext>
            </a:extLst>
          </p:cNvPr>
          <p:cNvSpPr/>
          <p:nvPr/>
        </p:nvSpPr>
        <p:spPr>
          <a:xfrm>
            <a:off x="6444774" y="3694626"/>
            <a:ext cx="272381" cy="340910"/>
          </a:xfrm>
          <a:custGeom>
            <a:avLst/>
            <a:gdLst>
              <a:gd name="connsiteX0" fmla="*/ 257651 w 272381"/>
              <a:gd name="connsiteY0" fmla="*/ 1074 h 340910"/>
              <a:gd name="connsiteX1" fmla="*/ 60801 w 272381"/>
              <a:gd name="connsiteY1" fmla="*/ 102674 h 340910"/>
              <a:gd name="connsiteX2" fmla="*/ 41751 w 272381"/>
              <a:gd name="connsiteY2" fmla="*/ 197924 h 340910"/>
              <a:gd name="connsiteX3" fmla="*/ 89376 w 272381"/>
              <a:gd name="connsiteY3" fmla="*/ 121724 h 340910"/>
              <a:gd name="connsiteX4" fmla="*/ 476 w 272381"/>
              <a:gd name="connsiteY4" fmla="*/ 340799 h 340910"/>
              <a:gd name="connsiteX5" fmla="*/ 54451 w 272381"/>
              <a:gd name="connsiteY5" fmla="*/ 150299 h 340910"/>
              <a:gd name="connsiteX6" fmla="*/ 63976 w 272381"/>
              <a:gd name="connsiteY6" fmla="*/ 67749 h 340910"/>
              <a:gd name="connsiteX7" fmla="*/ 238601 w 272381"/>
              <a:gd name="connsiteY7" fmla="*/ 48699 h 340910"/>
              <a:gd name="connsiteX8" fmla="*/ 257651 w 272381"/>
              <a:gd name="connsiteY8" fmla="*/ 1074 h 34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381" h="340910">
                <a:moveTo>
                  <a:pt x="257651" y="1074"/>
                </a:moveTo>
                <a:cubicBezTo>
                  <a:pt x="228018" y="10070"/>
                  <a:pt x="96784" y="69866"/>
                  <a:pt x="60801" y="102674"/>
                </a:cubicBezTo>
                <a:cubicBezTo>
                  <a:pt x="24818" y="135482"/>
                  <a:pt x="36989" y="194749"/>
                  <a:pt x="41751" y="197924"/>
                </a:cubicBezTo>
                <a:cubicBezTo>
                  <a:pt x="46513" y="201099"/>
                  <a:pt x="96255" y="97912"/>
                  <a:pt x="89376" y="121724"/>
                </a:cubicBezTo>
                <a:cubicBezTo>
                  <a:pt x="82497" y="145536"/>
                  <a:pt x="6297" y="336037"/>
                  <a:pt x="476" y="340799"/>
                </a:cubicBezTo>
                <a:cubicBezTo>
                  <a:pt x="-5345" y="345561"/>
                  <a:pt x="43868" y="195807"/>
                  <a:pt x="54451" y="150299"/>
                </a:cubicBezTo>
                <a:cubicBezTo>
                  <a:pt x="65034" y="104791"/>
                  <a:pt x="33284" y="84682"/>
                  <a:pt x="63976" y="67749"/>
                </a:cubicBezTo>
                <a:cubicBezTo>
                  <a:pt x="94668" y="50816"/>
                  <a:pt x="209497" y="55049"/>
                  <a:pt x="238601" y="48699"/>
                </a:cubicBezTo>
                <a:cubicBezTo>
                  <a:pt x="267705" y="42349"/>
                  <a:pt x="287284" y="-7922"/>
                  <a:pt x="257651" y="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フリーフォーム 103">
            <a:extLst>
              <a:ext uri="{FF2B5EF4-FFF2-40B4-BE49-F238E27FC236}">
                <a16:creationId xmlns:a16="http://schemas.microsoft.com/office/drawing/2014/main" id="{C88AC4E4-40F7-2A6F-AB9C-BF12176BB86A}"/>
              </a:ext>
            </a:extLst>
          </p:cNvPr>
          <p:cNvSpPr/>
          <p:nvPr/>
        </p:nvSpPr>
        <p:spPr>
          <a:xfrm>
            <a:off x="6431965" y="3675086"/>
            <a:ext cx="62569" cy="641437"/>
          </a:xfrm>
          <a:custGeom>
            <a:avLst/>
            <a:gdLst>
              <a:gd name="connsiteX0" fmla="*/ 29160 w 62569"/>
              <a:gd name="connsiteY0" fmla="*/ 1564 h 641437"/>
              <a:gd name="connsiteX1" fmla="*/ 585 w 62569"/>
              <a:gd name="connsiteY1" fmla="*/ 309539 h 641437"/>
              <a:gd name="connsiteX2" fmla="*/ 60910 w 62569"/>
              <a:gd name="connsiteY2" fmla="*/ 360339 h 641437"/>
              <a:gd name="connsiteX3" fmla="*/ 45035 w 62569"/>
              <a:gd name="connsiteY3" fmla="*/ 522264 h 641437"/>
              <a:gd name="connsiteX4" fmla="*/ 38685 w 62569"/>
              <a:gd name="connsiteY4" fmla="*/ 639739 h 641437"/>
              <a:gd name="connsiteX5" fmla="*/ 57735 w 62569"/>
              <a:gd name="connsiteY5" fmla="*/ 433364 h 641437"/>
              <a:gd name="connsiteX6" fmla="*/ 585 w 62569"/>
              <a:gd name="connsiteY6" fmla="*/ 341289 h 641437"/>
              <a:gd name="connsiteX7" fmla="*/ 29160 w 62569"/>
              <a:gd name="connsiteY7" fmla="*/ 169839 h 641437"/>
              <a:gd name="connsiteX8" fmla="*/ 10110 w 62569"/>
              <a:gd name="connsiteY8" fmla="*/ 188889 h 641437"/>
              <a:gd name="connsiteX9" fmla="*/ 29160 w 62569"/>
              <a:gd name="connsiteY9" fmla="*/ 1564 h 64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69" h="641437">
                <a:moveTo>
                  <a:pt x="29160" y="1564"/>
                </a:moveTo>
                <a:cubicBezTo>
                  <a:pt x="27572" y="21672"/>
                  <a:pt x="-4707" y="249743"/>
                  <a:pt x="585" y="309539"/>
                </a:cubicBezTo>
                <a:cubicBezTo>
                  <a:pt x="5877" y="369335"/>
                  <a:pt x="53502" y="324885"/>
                  <a:pt x="60910" y="360339"/>
                </a:cubicBezTo>
                <a:cubicBezTo>
                  <a:pt x="68318" y="395793"/>
                  <a:pt x="48739" y="475697"/>
                  <a:pt x="45035" y="522264"/>
                </a:cubicBezTo>
                <a:cubicBezTo>
                  <a:pt x="41331" y="568831"/>
                  <a:pt x="36568" y="654556"/>
                  <a:pt x="38685" y="639739"/>
                </a:cubicBezTo>
                <a:cubicBezTo>
                  <a:pt x="40802" y="624922"/>
                  <a:pt x="64085" y="483106"/>
                  <a:pt x="57735" y="433364"/>
                </a:cubicBezTo>
                <a:cubicBezTo>
                  <a:pt x="51385" y="383622"/>
                  <a:pt x="5347" y="385210"/>
                  <a:pt x="585" y="341289"/>
                </a:cubicBezTo>
                <a:cubicBezTo>
                  <a:pt x="-4177" y="297368"/>
                  <a:pt x="27572" y="195239"/>
                  <a:pt x="29160" y="169839"/>
                </a:cubicBezTo>
                <a:cubicBezTo>
                  <a:pt x="30748" y="144439"/>
                  <a:pt x="12227" y="216406"/>
                  <a:pt x="10110" y="188889"/>
                </a:cubicBezTo>
                <a:cubicBezTo>
                  <a:pt x="7993" y="161372"/>
                  <a:pt x="30748" y="-18544"/>
                  <a:pt x="29160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フリーフォーム 104">
            <a:extLst>
              <a:ext uri="{FF2B5EF4-FFF2-40B4-BE49-F238E27FC236}">
                <a16:creationId xmlns:a16="http://schemas.microsoft.com/office/drawing/2014/main" id="{F2A612CC-1518-19D3-C44A-A5AF659AEDCF}"/>
              </a:ext>
            </a:extLst>
          </p:cNvPr>
          <p:cNvSpPr/>
          <p:nvPr/>
        </p:nvSpPr>
        <p:spPr>
          <a:xfrm>
            <a:off x="6137259" y="3930158"/>
            <a:ext cx="341736" cy="419096"/>
          </a:xfrm>
          <a:custGeom>
            <a:avLst/>
            <a:gdLst>
              <a:gd name="connsiteX0" fmla="*/ 16 w 341736"/>
              <a:gd name="connsiteY0" fmla="*/ 492 h 419096"/>
              <a:gd name="connsiteX1" fmla="*/ 133366 w 341736"/>
              <a:gd name="connsiteY1" fmla="*/ 317992 h 419096"/>
              <a:gd name="connsiteX2" fmla="*/ 114316 w 341736"/>
              <a:gd name="connsiteY2" fmla="*/ 295767 h 419096"/>
              <a:gd name="connsiteX3" fmla="*/ 180991 w 341736"/>
              <a:gd name="connsiteY3" fmla="*/ 413242 h 419096"/>
              <a:gd name="connsiteX4" fmla="*/ 184166 w 341736"/>
              <a:gd name="connsiteY4" fmla="*/ 397367 h 419096"/>
              <a:gd name="connsiteX5" fmla="*/ 282591 w 341736"/>
              <a:gd name="connsiteY5" fmla="*/ 362442 h 419096"/>
              <a:gd name="connsiteX6" fmla="*/ 295291 w 341736"/>
              <a:gd name="connsiteY6" fmla="*/ 264017 h 419096"/>
              <a:gd name="connsiteX7" fmla="*/ 339741 w 341736"/>
              <a:gd name="connsiteY7" fmla="*/ 346567 h 419096"/>
              <a:gd name="connsiteX8" fmla="*/ 222266 w 341736"/>
              <a:gd name="connsiteY8" fmla="*/ 406892 h 419096"/>
              <a:gd name="connsiteX9" fmla="*/ 63516 w 341736"/>
              <a:gd name="connsiteY9" fmla="*/ 302117 h 419096"/>
              <a:gd name="connsiteX10" fmla="*/ 123841 w 341736"/>
              <a:gd name="connsiteY10" fmla="*/ 352917 h 419096"/>
              <a:gd name="connsiteX11" fmla="*/ 123841 w 341736"/>
              <a:gd name="connsiteY11" fmla="*/ 248142 h 419096"/>
              <a:gd name="connsiteX12" fmla="*/ 16 w 341736"/>
              <a:gd name="connsiteY12" fmla="*/ 492 h 41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1736" h="419096">
                <a:moveTo>
                  <a:pt x="16" y="492"/>
                </a:moveTo>
                <a:cubicBezTo>
                  <a:pt x="1603" y="12134"/>
                  <a:pt x="114316" y="268780"/>
                  <a:pt x="133366" y="317992"/>
                </a:cubicBezTo>
                <a:cubicBezTo>
                  <a:pt x="152416" y="367205"/>
                  <a:pt x="106379" y="279892"/>
                  <a:pt x="114316" y="295767"/>
                </a:cubicBezTo>
                <a:cubicBezTo>
                  <a:pt x="122253" y="311642"/>
                  <a:pt x="169349" y="396309"/>
                  <a:pt x="180991" y="413242"/>
                </a:cubicBezTo>
                <a:cubicBezTo>
                  <a:pt x="192633" y="430175"/>
                  <a:pt x="167233" y="405834"/>
                  <a:pt x="184166" y="397367"/>
                </a:cubicBezTo>
                <a:cubicBezTo>
                  <a:pt x="201099" y="388900"/>
                  <a:pt x="264070" y="384667"/>
                  <a:pt x="282591" y="362442"/>
                </a:cubicBezTo>
                <a:cubicBezTo>
                  <a:pt x="301112" y="340217"/>
                  <a:pt x="285766" y="266663"/>
                  <a:pt x="295291" y="264017"/>
                </a:cubicBezTo>
                <a:cubicBezTo>
                  <a:pt x="304816" y="261371"/>
                  <a:pt x="351912" y="322755"/>
                  <a:pt x="339741" y="346567"/>
                </a:cubicBezTo>
                <a:cubicBezTo>
                  <a:pt x="327570" y="370380"/>
                  <a:pt x="268304" y="414300"/>
                  <a:pt x="222266" y="406892"/>
                </a:cubicBezTo>
                <a:cubicBezTo>
                  <a:pt x="176229" y="399484"/>
                  <a:pt x="79920" y="311113"/>
                  <a:pt x="63516" y="302117"/>
                </a:cubicBezTo>
                <a:cubicBezTo>
                  <a:pt x="47112" y="293121"/>
                  <a:pt x="113787" y="361913"/>
                  <a:pt x="123841" y="352917"/>
                </a:cubicBezTo>
                <a:cubicBezTo>
                  <a:pt x="133895" y="343921"/>
                  <a:pt x="139187" y="309525"/>
                  <a:pt x="123841" y="248142"/>
                </a:cubicBezTo>
                <a:cubicBezTo>
                  <a:pt x="108495" y="186759"/>
                  <a:pt x="-1571" y="-11150"/>
                  <a:pt x="16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フリーフォーム 105">
            <a:extLst>
              <a:ext uri="{FF2B5EF4-FFF2-40B4-BE49-F238E27FC236}">
                <a16:creationId xmlns:a16="http://schemas.microsoft.com/office/drawing/2014/main" id="{68DA1C64-2A0B-DBD4-2098-A7EC18652995}"/>
              </a:ext>
            </a:extLst>
          </p:cNvPr>
          <p:cNvSpPr/>
          <p:nvPr/>
        </p:nvSpPr>
        <p:spPr>
          <a:xfrm>
            <a:off x="6117779" y="3956015"/>
            <a:ext cx="121258" cy="325854"/>
          </a:xfrm>
          <a:custGeom>
            <a:avLst/>
            <a:gdLst>
              <a:gd name="connsiteX0" fmla="*/ 446 w 121258"/>
              <a:gd name="connsiteY0" fmla="*/ 35 h 325854"/>
              <a:gd name="connsiteX1" fmla="*/ 98871 w 121258"/>
              <a:gd name="connsiteY1" fmla="*/ 174660 h 325854"/>
              <a:gd name="connsiteX2" fmla="*/ 73471 w 121258"/>
              <a:gd name="connsiteY2" fmla="*/ 231810 h 325854"/>
              <a:gd name="connsiteX3" fmla="*/ 102046 w 121258"/>
              <a:gd name="connsiteY3" fmla="*/ 266735 h 325854"/>
              <a:gd name="connsiteX4" fmla="*/ 117921 w 121258"/>
              <a:gd name="connsiteY4" fmla="*/ 320710 h 325854"/>
              <a:gd name="connsiteX5" fmla="*/ 35371 w 121258"/>
              <a:gd name="connsiteY5" fmla="*/ 127035 h 325854"/>
              <a:gd name="connsiteX6" fmla="*/ 60771 w 121258"/>
              <a:gd name="connsiteY6" fmla="*/ 158785 h 325854"/>
              <a:gd name="connsiteX7" fmla="*/ 446 w 121258"/>
              <a:gd name="connsiteY7" fmla="*/ 35 h 32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258" h="325854">
                <a:moveTo>
                  <a:pt x="446" y="35"/>
                </a:moveTo>
                <a:cubicBezTo>
                  <a:pt x="6796" y="2681"/>
                  <a:pt x="86700" y="136031"/>
                  <a:pt x="98871" y="174660"/>
                </a:cubicBezTo>
                <a:cubicBezTo>
                  <a:pt x="111042" y="213289"/>
                  <a:pt x="72942" y="216464"/>
                  <a:pt x="73471" y="231810"/>
                </a:cubicBezTo>
                <a:cubicBezTo>
                  <a:pt x="74000" y="247156"/>
                  <a:pt x="94638" y="251918"/>
                  <a:pt x="102046" y="266735"/>
                </a:cubicBezTo>
                <a:cubicBezTo>
                  <a:pt x="109454" y="281552"/>
                  <a:pt x="129033" y="343993"/>
                  <a:pt x="117921" y="320710"/>
                </a:cubicBezTo>
                <a:cubicBezTo>
                  <a:pt x="106809" y="297427"/>
                  <a:pt x="44896" y="154022"/>
                  <a:pt x="35371" y="127035"/>
                </a:cubicBezTo>
                <a:cubicBezTo>
                  <a:pt x="25846" y="100048"/>
                  <a:pt x="63946" y="175718"/>
                  <a:pt x="60771" y="158785"/>
                </a:cubicBezTo>
                <a:cubicBezTo>
                  <a:pt x="57596" y="141852"/>
                  <a:pt x="-5904" y="-2611"/>
                  <a:pt x="446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 106">
            <a:extLst>
              <a:ext uri="{FF2B5EF4-FFF2-40B4-BE49-F238E27FC236}">
                <a16:creationId xmlns:a16="http://schemas.microsoft.com/office/drawing/2014/main" id="{65BB703C-2C89-235D-78F5-E102120ED522}"/>
              </a:ext>
            </a:extLst>
          </p:cNvPr>
          <p:cNvSpPr/>
          <p:nvPr/>
        </p:nvSpPr>
        <p:spPr>
          <a:xfrm>
            <a:off x="5793618" y="3819493"/>
            <a:ext cx="376014" cy="301670"/>
          </a:xfrm>
          <a:custGeom>
            <a:avLst/>
            <a:gdLst>
              <a:gd name="connsiteX0" fmla="*/ 359532 w 376014"/>
              <a:gd name="connsiteY0" fmla="*/ 32 h 301670"/>
              <a:gd name="connsiteX1" fmla="*/ 200782 w 376014"/>
              <a:gd name="connsiteY1" fmla="*/ 127032 h 301670"/>
              <a:gd name="connsiteX2" fmla="*/ 235707 w 376014"/>
              <a:gd name="connsiteY2" fmla="*/ 161957 h 301670"/>
              <a:gd name="connsiteX3" fmla="*/ 153157 w 376014"/>
              <a:gd name="connsiteY3" fmla="*/ 193707 h 301670"/>
              <a:gd name="connsiteX4" fmla="*/ 264282 w 376014"/>
              <a:gd name="connsiteY4" fmla="*/ 238157 h 301670"/>
              <a:gd name="connsiteX5" fmla="*/ 96007 w 376014"/>
              <a:gd name="connsiteY5" fmla="*/ 254032 h 301670"/>
              <a:gd name="connsiteX6" fmla="*/ 375407 w 376014"/>
              <a:gd name="connsiteY6" fmla="*/ 247682 h 301670"/>
              <a:gd name="connsiteX7" fmla="*/ 165857 w 376014"/>
              <a:gd name="connsiteY7" fmla="*/ 263557 h 301670"/>
              <a:gd name="connsiteX8" fmla="*/ 757 w 376014"/>
              <a:gd name="connsiteY8" fmla="*/ 301657 h 301670"/>
              <a:gd name="connsiteX9" fmla="*/ 232532 w 376014"/>
              <a:gd name="connsiteY9" fmla="*/ 266732 h 301670"/>
              <a:gd name="connsiteX10" fmla="*/ 153157 w 376014"/>
              <a:gd name="connsiteY10" fmla="*/ 177832 h 301670"/>
              <a:gd name="connsiteX11" fmla="*/ 226182 w 376014"/>
              <a:gd name="connsiteY11" fmla="*/ 50832 h 301670"/>
              <a:gd name="connsiteX12" fmla="*/ 99182 w 376014"/>
              <a:gd name="connsiteY12" fmla="*/ 139732 h 301670"/>
              <a:gd name="connsiteX13" fmla="*/ 359532 w 376014"/>
              <a:gd name="connsiteY13" fmla="*/ 32 h 30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6014" h="301670">
                <a:moveTo>
                  <a:pt x="359532" y="32"/>
                </a:moveTo>
                <a:cubicBezTo>
                  <a:pt x="376465" y="-2085"/>
                  <a:pt x="221420" y="100044"/>
                  <a:pt x="200782" y="127032"/>
                </a:cubicBezTo>
                <a:cubicBezTo>
                  <a:pt x="180144" y="154020"/>
                  <a:pt x="243644" y="150845"/>
                  <a:pt x="235707" y="161957"/>
                </a:cubicBezTo>
                <a:cubicBezTo>
                  <a:pt x="227769" y="173070"/>
                  <a:pt x="148394" y="181007"/>
                  <a:pt x="153157" y="193707"/>
                </a:cubicBezTo>
                <a:cubicBezTo>
                  <a:pt x="157920" y="206407"/>
                  <a:pt x="273807" y="228103"/>
                  <a:pt x="264282" y="238157"/>
                </a:cubicBezTo>
                <a:cubicBezTo>
                  <a:pt x="254757" y="248211"/>
                  <a:pt x="77486" y="252445"/>
                  <a:pt x="96007" y="254032"/>
                </a:cubicBezTo>
                <a:cubicBezTo>
                  <a:pt x="114528" y="255619"/>
                  <a:pt x="363765" y="246095"/>
                  <a:pt x="375407" y="247682"/>
                </a:cubicBezTo>
                <a:cubicBezTo>
                  <a:pt x="387049" y="249269"/>
                  <a:pt x="228299" y="254561"/>
                  <a:pt x="165857" y="263557"/>
                </a:cubicBezTo>
                <a:cubicBezTo>
                  <a:pt x="103415" y="272553"/>
                  <a:pt x="-10355" y="301128"/>
                  <a:pt x="757" y="301657"/>
                </a:cubicBezTo>
                <a:cubicBezTo>
                  <a:pt x="11869" y="302186"/>
                  <a:pt x="207132" y="287370"/>
                  <a:pt x="232532" y="266732"/>
                </a:cubicBezTo>
                <a:cubicBezTo>
                  <a:pt x="257932" y="246094"/>
                  <a:pt x="154215" y="213815"/>
                  <a:pt x="153157" y="177832"/>
                </a:cubicBezTo>
                <a:cubicBezTo>
                  <a:pt x="152099" y="141849"/>
                  <a:pt x="235178" y="57182"/>
                  <a:pt x="226182" y="50832"/>
                </a:cubicBezTo>
                <a:cubicBezTo>
                  <a:pt x="217186" y="44482"/>
                  <a:pt x="80661" y="141849"/>
                  <a:pt x="99182" y="139732"/>
                </a:cubicBezTo>
                <a:cubicBezTo>
                  <a:pt x="117703" y="137615"/>
                  <a:pt x="342599" y="2149"/>
                  <a:pt x="359532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フリーフォーム 107">
            <a:extLst>
              <a:ext uri="{FF2B5EF4-FFF2-40B4-BE49-F238E27FC236}">
                <a16:creationId xmlns:a16="http://schemas.microsoft.com/office/drawing/2014/main" id="{4876C999-FC20-527E-E281-59CA74D32139}"/>
              </a:ext>
            </a:extLst>
          </p:cNvPr>
          <p:cNvSpPr/>
          <p:nvPr/>
        </p:nvSpPr>
        <p:spPr>
          <a:xfrm>
            <a:off x="5851470" y="4133460"/>
            <a:ext cx="330412" cy="86341"/>
          </a:xfrm>
          <a:custGeom>
            <a:avLst/>
            <a:gdLst>
              <a:gd name="connsiteX0" fmla="*/ 55 w 330412"/>
              <a:gd name="connsiteY0" fmla="*/ 86115 h 86341"/>
              <a:gd name="connsiteX1" fmla="*/ 142930 w 330412"/>
              <a:gd name="connsiteY1" fmla="*/ 38490 h 86341"/>
              <a:gd name="connsiteX2" fmla="*/ 76255 w 330412"/>
              <a:gd name="connsiteY2" fmla="*/ 35315 h 86341"/>
              <a:gd name="connsiteX3" fmla="*/ 184205 w 330412"/>
              <a:gd name="connsiteY3" fmla="*/ 25790 h 86341"/>
              <a:gd name="connsiteX4" fmla="*/ 130230 w 330412"/>
              <a:gd name="connsiteY4" fmla="*/ 390 h 86341"/>
              <a:gd name="connsiteX5" fmla="*/ 238180 w 330412"/>
              <a:gd name="connsiteY5" fmla="*/ 9915 h 86341"/>
              <a:gd name="connsiteX6" fmla="*/ 330255 w 330412"/>
              <a:gd name="connsiteY6" fmla="*/ 3565 h 86341"/>
              <a:gd name="connsiteX7" fmla="*/ 215955 w 330412"/>
              <a:gd name="connsiteY7" fmla="*/ 3565 h 86341"/>
              <a:gd name="connsiteX8" fmla="*/ 73080 w 330412"/>
              <a:gd name="connsiteY8" fmla="*/ 16265 h 86341"/>
              <a:gd name="connsiteX9" fmla="*/ 161980 w 330412"/>
              <a:gd name="connsiteY9" fmla="*/ 16265 h 86341"/>
              <a:gd name="connsiteX10" fmla="*/ 55 w 330412"/>
              <a:gd name="connsiteY10" fmla="*/ 86115 h 8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412" h="86341">
                <a:moveTo>
                  <a:pt x="55" y="86115"/>
                </a:moveTo>
                <a:cubicBezTo>
                  <a:pt x="-3120" y="89819"/>
                  <a:pt x="130230" y="46957"/>
                  <a:pt x="142930" y="38490"/>
                </a:cubicBezTo>
                <a:cubicBezTo>
                  <a:pt x="155630" y="30023"/>
                  <a:pt x="69376" y="37432"/>
                  <a:pt x="76255" y="35315"/>
                </a:cubicBezTo>
                <a:cubicBezTo>
                  <a:pt x="83134" y="33198"/>
                  <a:pt x="175209" y="31611"/>
                  <a:pt x="184205" y="25790"/>
                </a:cubicBezTo>
                <a:cubicBezTo>
                  <a:pt x="193201" y="19969"/>
                  <a:pt x="121234" y="3036"/>
                  <a:pt x="130230" y="390"/>
                </a:cubicBezTo>
                <a:cubicBezTo>
                  <a:pt x="139226" y="-2256"/>
                  <a:pt x="204843" y="9386"/>
                  <a:pt x="238180" y="9915"/>
                </a:cubicBezTo>
                <a:cubicBezTo>
                  <a:pt x="271517" y="10444"/>
                  <a:pt x="333959" y="4623"/>
                  <a:pt x="330255" y="3565"/>
                </a:cubicBezTo>
                <a:cubicBezTo>
                  <a:pt x="326551" y="2507"/>
                  <a:pt x="258817" y="1448"/>
                  <a:pt x="215955" y="3565"/>
                </a:cubicBezTo>
                <a:cubicBezTo>
                  <a:pt x="173093" y="5682"/>
                  <a:pt x="82076" y="14148"/>
                  <a:pt x="73080" y="16265"/>
                </a:cubicBezTo>
                <a:cubicBezTo>
                  <a:pt x="64084" y="18382"/>
                  <a:pt x="172563" y="5153"/>
                  <a:pt x="161980" y="16265"/>
                </a:cubicBezTo>
                <a:cubicBezTo>
                  <a:pt x="151397" y="27377"/>
                  <a:pt x="3230" y="82411"/>
                  <a:pt x="55" y="86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フリーフォーム 108">
            <a:extLst>
              <a:ext uri="{FF2B5EF4-FFF2-40B4-BE49-F238E27FC236}">
                <a16:creationId xmlns:a16="http://schemas.microsoft.com/office/drawing/2014/main" id="{5594528F-41BD-F721-1213-BA9878485532}"/>
              </a:ext>
            </a:extLst>
          </p:cNvPr>
          <p:cNvSpPr/>
          <p:nvPr/>
        </p:nvSpPr>
        <p:spPr>
          <a:xfrm>
            <a:off x="5577465" y="3790950"/>
            <a:ext cx="407410" cy="530411"/>
          </a:xfrm>
          <a:custGeom>
            <a:avLst/>
            <a:gdLst>
              <a:gd name="connsiteX0" fmla="*/ 407410 w 407410"/>
              <a:gd name="connsiteY0" fmla="*/ 0 h 530411"/>
              <a:gd name="connsiteX1" fmla="*/ 159760 w 407410"/>
              <a:gd name="connsiteY1" fmla="*/ 155575 h 530411"/>
              <a:gd name="connsiteX2" fmla="*/ 1010 w 407410"/>
              <a:gd name="connsiteY2" fmla="*/ 330200 h 530411"/>
              <a:gd name="connsiteX3" fmla="*/ 89910 w 407410"/>
              <a:gd name="connsiteY3" fmla="*/ 244475 h 530411"/>
              <a:gd name="connsiteX4" fmla="*/ 48635 w 407410"/>
              <a:gd name="connsiteY4" fmla="*/ 358775 h 530411"/>
              <a:gd name="connsiteX5" fmla="*/ 29585 w 407410"/>
              <a:gd name="connsiteY5" fmla="*/ 390525 h 530411"/>
              <a:gd name="connsiteX6" fmla="*/ 54985 w 407410"/>
              <a:gd name="connsiteY6" fmla="*/ 530225 h 530411"/>
              <a:gd name="connsiteX7" fmla="*/ 26410 w 407410"/>
              <a:gd name="connsiteY7" fmla="*/ 415925 h 530411"/>
              <a:gd name="connsiteX8" fmla="*/ 70860 w 407410"/>
              <a:gd name="connsiteY8" fmla="*/ 231775 h 530411"/>
              <a:gd name="connsiteX9" fmla="*/ 169285 w 407410"/>
              <a:gd name="connsiteY9" fmla="*/ 127000 h 530411"/>
              <a:gd name="connsiteX10" fmla="*/ 131185 w 407410"/>
              <a:gd name="connsiteY10" fmla="*/ 149225 h 530411"/>
              <a:gd name="connsiteX11" fmla="*/ 407410 w 407410"/>
              <a:gd name="connsiteY11" fmla="*/ 0 h 53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410" h="530411">
                <a:moveTo>
                  <a:pt x="407410" y="0"/>
                </a:moveTo>
                <a:cubicBezTo>
                  <a:pt x="317451" y="50271"/>
                  <a:pt x="227493" y="100542"/>
                  <a:pt x="159760" y="155575"/>
                </a:cubicBezTo>
                <a:cubicBezTo>
                  <a:pt x="92027" y="210608"/>
                  <a:pt x="12652" y="315384"/>
                  <a:pt x="1010" y="330200"/>
                </a:cubicBezTo>
                <a:cubicBezTo>
                  <a:pt x="-10632" y="345016"/>
                  <a:pt x="81972" y="239713"/>
                  <a:pt x="89910" y="244475"/>
                </a:cubicBezTo>
                <a:cubicBezTo>
                  <a:pt x="97847" y="249238"/>
                  <a:pt x="58689" y="334433"/>
                  <a:pt x="48635" y="358775"/>
                </a:cubicBezTo>
                <a:cubicBezTo>
                  <a:pt x="38581" y="383117"/>
                  <a:pt x="28527" y="361950"/>
                  <a:pt x="29585" y="390525"/>
                </a:cubicBezTo>
                <a:cubicBezTo>
                  <a:pt x="30643" y="419100"/>
                  <a:pt x="55514" y="525992"/>
                  <a:pt x="54985" y="530225"/>
                </a:cubicBezTo>
                <a:cubicBezTo>
                  <a:pt x="54456" y="534458"/>
                  <a:pt x="23764" y="465667"/>
                  <a:pt x="26410" y="415925"/>
                </a:cubicBezTo>
                <a:cubicBezTo>
                  <a:pt x="29056" y="366183"/>
                  <a:pt x="47048" y="279929"/>
                  <a:pt x="70860" y="231775"/>
                </a:cubicBezTo>
                <a:cubicBezTo>
                  <a:pt x="94672" y="183621"/>
                  <a:pt x="159231" y="140758"/>
                  <a:pt x="169285" y="127000"/>
                </a:cubicBezTo>
                <a:cubicBezTo>
                  <a:pt x="179339" y="113242"/>
                  <a:pt x="131185" y="149225"/>
                  <a:pt x="131185" y="149225"/>
                </a:cubicBezTo>
                <a:lnTo>
                  <a:pt x="40741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フリーフォーム 109">
            <a:extLst>
              <a:ext uri="{FF2B5EF4-FFF2-40B4-BE49-F238E27FC236}">
                <a16:creationId xmlns:a16="http://schemas.microsoft.com/office/drawing/2014/main" id="{4F57B1EC-84D1-A703-3173-D03B799DCC0C}"/>
              </a:ext>
            </a:extLst>
          </p:cNvPr>
          <p:cNvSpPr/>
          <p:nvPr/>
        </p:nvSpPr>
        <p:spPr>
          <a:xfrm>
            <a:off x="5726176" y="3831284"/>
            <a:ext cx="256065" cy="550294"/>
          </a:xfrm>
          <a:custGeom>
            <a:avLst/>
            <a:gdLst>
              <a:gd name="connsiteX0" fmla="*/ 255524 w 256065"/>
              <a:gd name="connsiteY0" fmla="*/ 941 h 550294"/>
              <a:gd name="connsiteX1" fmla="*/ 90424 w 256065"/>
              <a:gd name="connsiteY1" fmla="*/ 159691 h 550294"/>
              <a:gd name="connsiteX2" fmla="*/ 1524 w 256065"/>
              <a:gd name="connsiteY2" fmla="*/ 315266 h 550294"/>
              <a:gd name="connsiteX3" fmla="*/ 33274 w 256065"/>
              <a:gd name="connsiteY3" fmla="*/ 258116 h 550294"/>
              <a:gd name="connsiteX4" fmla="*/ 20574 w 256065"/>
              <a:gd name="connsiteY4" fmla="*/ 388291 h 550294"/>
              <a:gd name="connsiteX5" fmla="*/ 61849 w 256065"/>
              <a:gd name="connsiteY5" fmla="*/ 550216 h 550294"/>
              <a:gd name="connsiteX6" fmla="*/ 17399 w 256065"/>
              <a:gd name="connsiteY6" fmla="*/ 407341 h 550294"/>
              <a:gd name="connsiteX7" fmla="*/ 30099 w 256065"/>
              <a:gd name="connsiteY7" fmla="*/ 235891 h 550294"/>
              <a:gd name="connsiteX8" fmla="*/ 255524 w 256065"/>
              <a:gd name="connsiteY8" fmla="*/ 941 h 55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065" h="550294">
                <a:moveTo>
                  <a:pt x="255524" y="941"/>
                </a:moveTo>
                <a:cubicBezTo>
                  <a:pt x="265578" y="-11759"/>
                  <a:pt x="132757" y="107304"/>
                  <a:pt x="90424" y="159691"/>
                </a:cubicBezTo>
                <a:cubicBezTo>
                  <a:pt x="48091" y="212078"/>
                  <a:pt x="11049" y="298862"/>
                  <a:pt x="1524" y="315266"/>
                </a:cubicBezTo>
                <a:cubicBezTo>
                  <a:pt x="-8001" y="331670"/>
                  <a:pt x="30099" y="245945"/>
                  <a:pt x="33274" y="258116"/>
                </a:cubicBezTo>
                <a:cubicBezTo>
                  <a:pt x="36449" y="270287"/>
                  <a:pt x="15811" y="339608"/>
                  <a:pt x="20574" y="388291"/>
                </a:cubicBezTo>
                <a:cubicBezTo>
                  <a:pt x="25336" y="436974"/>
                  <a:pt x="62378" y="547041"/>
                  <a:pt x="61849" y="550216"/>
                </a:cubicBezTo>
                <a:cubicBezTo>
                  <a:pt x="61320" y="553391"/>
                  <a:pt x="22691" y="459728"/>
                  <a:pt x="17399" y="407341"/>
                </a:cubicBezTo>
                <a:cubicBezTo>
                  <a:pt x="12107" y="354954"/>
                  <a:pt x="-11705" y="303095"/>
                  <a:pt x="30099" y="235891"/>
                </a:cubicBezTo>
                <a:cubicBezTo>
                  <a:pt x="71903" y="168687"/>
                  <a:pt x="245470" y="13641"/>
                  <a:pt x="255524" y="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>
            <a:extLst>
              <a:ext uri="{FF2B5EF4-FFF2-40B4-BE49-F238E27FC236}">
                <a16:creationId xmlns:a16="http://schemas.microsoft.com/office/drawing/2014/main" id="{3F7E9673-F14B-0013-CE11-1C6FA04D410D}"/>
              </a:ext>
            </a:extLst>
          </p:cNvPr>
          <p:cNvSpPr/>
          <p:nvPr/>
        </p:nvSpPr>
        <p:spPr>
          <a:xfrm>
            <a:off x="5657553" y="4146279"/>
            <a:ext cx="123269" cy="261043"/>
          </a:xfrm>
          <a:custGeom>
            <a:avLst/>
            <a:gdLst>
              <a:gd name="connsiteX0" fmla="*/ 28872 w 123269"/>
              <a:gd name="connsiteY0" fmla="*/ 271 h 261043"/>
              <a:gd name="connsiteX1" fmla="*/ 60622 w 123269"/>
              <a:gd name="connsiteY1" fmla="*/ 111396 h 261043"/>
              <a:gd name="connsiteX2" fmla="*/ 86022 w 123269"/>
              <a:gd name="connsiteY2" fmla="*/ 165371 h 261043"/>
              <a:gd name="connsiteX3" fmla="*/ 297 w 123269"/>
              <a:gd name="connsiteY3" fmla="*/ 105046 h 261043"/>
              <a:gd name="connsiteX4" fmla="*/ 120947 w 123269"/>
              <a:gd name="connsiteY4" fmla="*/ 260621 h 261043"/>
              <a:gd name="connsiteX5" fmla="*/ 76497 w 123269"/>
              <a:gd name="connsiteY5" fmla="*/ 146321 h 261043"/>
              <a:gd name="connsiteX6" fmla="*/ 28872 w 123269"/>
              <a:gd name="connsiteY6" fmla="*/ 271 h 26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69" h="261043">
                <a:moveTo>
                  <a:pt x="28872" y="271"/>
                </a:moveTo>
                <a:cubicBezTo>
                  <a:pt x="26226" y="-5550"/>
                  <a:pt x="51097" y="83879"/>
                  <a:pt x="60622" y="111396"/>
                </a:cubicBezTo>
                <a:cubicBezTo>
                  <a:pt x="70147" y="138913"/>
                  <a:pt x="96076" y="166429"/>
                  <a:pt x="86022" y="165371"/>
                </a:cubicBezTo>
                <a:cubicBezTo>
                  <a:pt x="75968" y="164313"/>
                  <a:pt x="-5524" y="89171"/>
                  <a:pt x="297" y="105046"/>
                </a:cubicBezTo>
                <a:cubicBezTo>
                  <a:pt x="6118" y="120921"/>
                  <a:pt x="108247" y="253742"/>
                  <a:pt x="120947" y="260621"/>
                </a:cubicBezTo>
                <a:cubicBezTo>
                  <a:pt x="133647" y="267500"/>
                  <a:pt x="90784" y="188654"/>
                  <a:pt x="76497" y="146321"/>
                </a:cubicBezTo>
                <a:cubicBezTo>
                  <a:pt x="62210" y="103988"/>
                  <a:pt x="31518" y="6092"/>
                  <a:pt x="28872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>
            <a:extLst>
              <a:ext uri="{FF2B5EF4-FFF2-40B4-BE49-F238E27FC236}">
                <a16:creationId xmlns:a16="http://schemas.microsoft.com/office/drawing/2014/main" id="{E92EB1A5-C678-45E1-5BDF-798B97326056}"/>
              </a:ext>
            </a:extLst>
          </p:cNvPr>
          <p:cNvSpPr/>
          <p:nvPr/>
        </p:nvSpPr>
        <p:spPr>
          <a:xfrm>
            <a:off x="5097779" y="4028541"/>
            <a:ext cx="609040" cy="284528"/>
          </a:xfrm>
          <a:custGeom>
            <a:avLst/>
            <a:gdLst>
              <a:gd name="connsiteX0" fmla="*/ 607696 w 609040"/>
              <a:gd name="connsiteY0" fmla="*/ 534 h 284528"/>
              <a:gd name="connsiteX1" fmla="*/ 407671 w 609040"/>
              <a:gd name="connsiteY1" fmla="*/ 22759 h 284528"/>
              <a:gd name="connsiteX2" fmla="*/ 134621 w 609040"/>
              <a:gd name="connsiteY2" fmla="*/ 140234 h 284528"/>
              <a:gd name="connsiteX3" fmla="*/ 188596 w 609040"/>
              <a:gd name="connsiteY3" fmla="*/ 133884 h 284528"/>
              <a:gd name="connsiteX4" fmla="*/ 1271 w 609040"/>
              <a:gd name="connsiteY4" fmla="*/ 283109 h 284528"/>
              <a:gd name="connsiteX5" fmla="*/ 112396 w 609040"/>
              <a:gd name="connsiteY5" fmla="*/ 203734 h 284528"/>
              <a:gd name="connsiteX6" fmla="*/ 229871 w 609040"/>
              <a:gd name="connsiteY6" fmla="*/ 114834 h 284528"/>
              <a:gd name="connsiteX7" fmla="*/ 179071 w 609040"/>
              <a:gd name="connsiteY7" fmla="*/ 108484 h 284528"/>
              <a:gd name="connsiteX8" fmla="*/ 309246 w 609040"/>
              <a:gd name="connsiteY8" fmla="*/ 32284 h 284528"/>
              <a:gd name="connsiteX9" fmla="*/ 607696 w 609040"/>
              <a:gd name="connsiteY9" fmla="*/ 534 h 28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040" h="284528">
                <a:moveTo>
                  <a:pt x="607696" y="534"/>
                </a:moveTo>
                <a:cubicBezTo>
                  <a:pt x="624100" y="-1053"/>
                  <a:pt x="486517" y="-524"/>
                  <a:pt x="407671" y="22759"/>
                </a:cubicBezTo>
                <a:cubicBezTo>
                  <a:pt x="328825" y="46042"/>
                  <a:pt x="171133" y="121713"/>
                  <a:pt x="134621" y="140234"/>
                </a:cubicBezTo>
                <a:cubicBezTo>
                  <a:pt x="98108" y="158755"/>
                  <a:pt x="210821" y="110072"/>
                  <a:pt x="188596" y="133884"/>
                </a:cubicBezTo>
                <a:cubicBezTo>
                  <a:pt x="166371" y="157696"/>
                  <a:pt x="13971" y="271467"/>
                  <a:pt x="1271" y="283109"/>
                </a:cubicBezTo>
                <a:cubicBezTo>
                  <a:pt x="-11429" y="294751"/>
                  <a:pt x="74296" y="231780"/>
                  <a:pt x="112396" y="203734"/>
                </a:cubicBezTo>
                <a:cubicBezTo>
                  <a:pt x="150496" y="175688"/>
                  <a:pt x="218758" y="130709"/>
                  <a:pt x="229871" y="114834"/>
                </a:cubicBezTo>
                <a:cubicBezTo>
                  <a:pt x="240983" y="98959"/>
                  <a:pt x="165842" y="122242"/>
                  <a:pt x="179071" y="108484"/>
                </a:cubicBezTo>
                <a:cubicBezTo>
                  <a:pt x="192300" y="94726"/>
                  <a:pt x="236750" y="47101"/>
                  <a:pt x="309246" y="32284"/>
                </a:cubicBezTo>
                <a:cubicBezTo>
                  <a:pt x="381742" y="17467"/>
                  <a:pt x="591292" y="2121"/>
                  <a:pt x="607696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フリーフォーム 112">
            <a:extLst>
              <a:ext uri="{FF2B5EF4-FFF2-40B4-BE49-F238E27FC236}">
                <a16:creationId xmlns:a16="http://schemas.microsoft.com/office/drawing/2014/main" id="{E0FAB521-7836-2566-32AA-F5B3DF8BB79E}"/>
              </a:ext>
            </a:extLst>
          </p:cNvPr>
          <p:cNvSpPr/>
          <p:nvPr/>
        </p:nvSpPr>
        <p:spPr>
          <a:xfrm>
            <a:off x="5130799" y="4041611"/>
            <a:ext cx="511177" cy="308188"/>
          </a:xfrm>
          <a:custGeom>
            <a:avLst/>
            <a:gdLst>
              <a:gd name="connsiteX0" fmla="*/ 511176 w 511177"/>
              <a:gd name="connsiteY0" fmla="*/ 164 h 308188"/>
              <a:gd name="connsiteX1" fmla="*/ 260351 w 511177"/>
              <a:gd name="connsiteY1" fmla="*/ 108114 h 308188"/>
              <a:gd name="connsiteX2" fmla="*/ 1 w 511177"/>
              <a:gd name="connsiteY2" fmla="*/ 308139 h 308188"/>
              <a:gd name="connsiteX3" fmla="*/ 263526 w 511177"/>
              <a:gd name="connsiteY3" fmla="*/ 89064 h 308188"/>
              <a:gd name="connsiteX4" fmla="*/ 511176 w 511177"/>
              <a:gd name="connsiteY4" fmla="*/ 164 h 30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177" h="308188">
                <a:moveTo>
                  <a:pt x="511176" y="164"/>
                </a:moveTo>
                <a:cubicBezTo>
                  <a:pt x="510647" y="3339"/>
                  <a:pt x="345547" y="56785"/>
                  <a:pt x="260351" y="108114"/>
                </a:cubicBezTo>
                <a:cubicBezTo>
                  <a:pt x="175155" y="159443"/>
                  <a:pt x="-528" y="311314"/>
                  <a:pt x="1" y="308139"/>
                </a:cubicBezTo>
                <a:cubicBezTo>
                  <a:pt x="530" y="304964"/>
                  <a:pt x="181505" y="137747"/>
                  <a:pt x="263526" y="89064"/>
                </a:cubicBezTo>
                <a:cubicBezTo>
                  <a:pt x="345547" y="40381"/>
                  <a:pt x="511705" y="-3011"/>
                  <a:pt x="511176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>
            <a:extLst>
              <a:ext uri="{FF2B5EF4-FFF2-40B4-BE49-F238E27FC236}">
                <a16:creationId xmlns:a16="http://schemas.microsoft.com/office/drawing/2014/main" id="{F9DF7DB9-DDB3-3288-997D-72BF4947316C}"/>
              </a:ext>
            </a:extLst>
          </p:cNvPr>
          <p:cNvSpPr/>
          <p:nvPr/>
        </p:nvSpPr>
        <p:spPr>
          <a:xfrm>
            <a:off x="5397491" y="4270375"/>
            <a:ext cx="257184" cy="355733"/>
          </a:xfrm>
          <a:custGeom>
            <a:avLst/>
            <a:gdLst>
              <a:gd name="connsiteX0" fmla="*/ 257184 w 257184"/>
              <a:gd name="connsiteY0" fmla="*/ 0 h 355733"/>
              <a:gd name="connsiteX1" fmla="*/ 193684 w 257184"/>
              <a:gd name="connsiteY1" fmla="*/ 57150 h 355733"/>
              <a:gd name="connsiteX2" fmla="*/ 88909 w 257184"/>
              <a:gd name="connsiteY2" fmla="*/ 107950 h 355733"/>
              <a:gd name="connsiteX3" fmla="*/ 31759 w 257184"/>
              <a:gd name="connsiteY3" fmla="*/ 203200 h 355733"/>
              <a:gd name="connsiteX4" fmla="*/ 44459 w 257184"/>
              <a:gd name="connsiteY4" fmla="*/ 165100 h 355733"/>
              <a:gd name="connsiteX5" fmla="*/ 28584 w 257184"/>
              <a:gd name="connsiteY5" fmla="*/ 279400 h 355733"/>
              <a:gd name="connsiteX6" fmla="*/ 9 w 257184"/>
              <a:gd name="connsiteY6" fmla="*/ 352425 h 355733"/>
              <a:gd name="connsiteX7" fmla="*/ 31759 w 257184"/>
              <a:gd name="connsiteY7" fmla="*/ 171450 h 355733"/>
              <a:gd name="connsiteX8" fmla="*/ 53984 w 257184"/>
              <a:gd name="connsiteY8" fmla="*/ 117475 h 355733"/>
              <a:gd name="connsiteX9" fmla="*/ 53984 w 257184"/>
              <a:gd name="connsiteY9" fmla="*/ 117475 h 355733"/>
              <a:gd name="connsiteX10" fmla="*/ 257184 w 257184"/>
              <a:gd name="connsiteY10" fmla="*/ 0 h 35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7184" h="355733">
                <a:moveTo>
                  <a:pt x="257184" y="0"/>
                </a:moveTo>
                <a:cubicBezTo>
                  <a:pt x="239457" y="19579"/>
                  <a:pt x="221730" y="39158"/>
                  <a:pt x="193684" y="57150"/>
                </a:cubicBezTo>
                <a:cubicBezTo>
                  <a:pt x="165638" y="75142"/>
                  <a:pt x="115896" y="83608"/>
                  <a:pt x="88909" y="107950"/>
                </a:cubicBezTo>
                <a:cubicBezTo>
                  <a:pt x="61922" y="132292"/>
                  <a:pt x="39167" y="193675"/>
                  <a:pt x="31759" y="203200"/>
                </a:cubicBezTo>
                <a:cubicBezTo>
                  <a:pt x="24351" y="212725"/>
                  <a:pt x="44988" y="152400"/>
                  <a:pt x="44459" y="165100"/>
                </a:cubicBezTo>
                <a:cubicBezTo>
                  <a:pt x="43930" y="177800"/>
                  <a:pt x="35992" y="248179"/>
                  <a:pt x="28584" y="279400"/>
                </a:cubicBezTo>
                <a:cubicBezTo>
                  <a:pt x="21176" y="310621"/>
                  <a:pt x="-520" y="370417"/>
                  <a:pt x="9" y="352425"/>
                </a:cubicBezTo>
                <a:cubicBezTo>
                  <a:pt x="538" y="334433"/>
                  <a:pt x="22763" y="210608"/>
                  <a:pt x="31759" y="171450"/>
                </a:cubicBezTo>
                <a:cubicBezTo>
                  <a:pt x="40755" y="132292"/>
                  <a:pt x="53984" y="117475"/>
                  <a:pt x="53984" y="117475"/>
                </a:cubicBezTo>
                <a:lnTo>
                  <a:pt x="53984" y="117475"/>
                </a:lnTo>
                <a:lnTo>
                  <a:pt x="25718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フリーフォーム 114">
            <a:extLst>
              <a:ext uri="{FF2B5EF4-FFF2-40B4-BE49-F238E27FC236}">
                <a16:creationId xmlns:a16="http://schemas.microsoft.com/office/drawing/2014/main" id="{B2BDFC44-B5BF-CE8E-8E91-C0E2C4ACBEF5}"/>
              </a:ext>
            </a:extLst>
          </p:cNvPr>
          <p:cNvSpPr/>
          <p:nvPr/>
        </p:nvSpPr>
        <p:spPr>
          <a:xfrm>
            <a:off x="5172075" y="4337003"/>
            <a:ext cx="117856" cy="321328"/>
          </a:xfrm>
          <a:custGeom>
            <a:avLst/>
            <a:gdLst>
              <a:gd name="connsiteX0" fmla="*/ 28575 w 117856"/>
              <a:gd name="connsiteY0" fmla="*/ 47 h 321328"/>
              <a:gd name="connsiteX1" fmla="*/ 15875 w 117856"/>
              <a:gd name="connsiteY1" fmla="*/ 139747 h 321328"/>
              <a:gd name="connsiteX2" fmla="*/ 47625 w 117856"/>
              <a:gd name="connsiteY2" fmla="*/ 196897 h 321328"/>
              <a:gd name="connsiteX3" fmla="*/ 6350 w 117856"/>
              <a:gd name="connsiteY3" fmla="*/ 168322 h 321328"/>
              <a:gd name="connsiteX4" fmla="*/ 117475 w 117856"/>
              <a:gd name="connsiteY4" fmla="*/ 320722 h 321328"/>
              <a:gd name="connsiteX5" fmla="*/ 41275 w 117856"/>
              <a:gd name="connsiteY5" fmla="*/ 219122 h 321328"/>
              <a:gd name="connsiteX6" fmla="*/ 0 w 117856"/>
              <a:gd name="connsiteY6" fmla="*/ 155622 h 321328"/>
              <a:gd name="connsiteX7" fmla="*/ 28575 w 117856"/>
              <a:gd name="connsiteY7" fmla="*/ 47 h 32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856" h="321328">
                <a:moveTo>
                  <a:pt x="28575" y="47"/>
                </a:moveTo>
                <a:cubicBezTo>
                  <a:pt x="31221" y="-2599"/>
                  <a:pt x="12700" y="106939"/>
                  <a:pt x="15875" y="139747"/>
                </a:cubicBezTo>
                <a:cubicBezTo>
                  <a:pt x="19050" y="172555"/>
                  <a:pt x="49212" y="192135"/>
                  <a:pt x="47625" y="196897"/>
                </a:cubicBezTo>
                <a:cubicBezTo>
                  <a:pt x="46038" y="201659"/>
                  <a:pt x="-5292" y="147685"/>
                  <a:pt x="6350" y="168322"/>
                </a:cubicBezTo>
                <a:cubicBezTo>
                  <a:pt x="17992" y="188959"/>
                  <a:pt x="111654" y="312255"/>
                  <a:pt x="117475" y="320722"/>
                </a:cubicBezTo>
                <a:cubicBezTo>
                  <a:pt x="123296" y="329189"/>
                  <a:pt x="60854" y="246639"/>
                  <a:pt x="41275" y="219122"/>
                </a:cubicBezTo>
                <a:cubicBezTo>
                  <a:pt x="21696" y="191605"/>
                  <a:pt x="0" y="191605"/>
                  <a:pt x="0" y="155622"/>
                </a:cubicBezTo>
                <a:cubicBezTo>
                  <a:pt x="0" y="119639"/>
                  <a:pt x="25929" y="2693"/>
                  <a:pt x="28575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フリーフォーム 115">
            <a:extLst>
              <a:ext uri="{FF2B5EF4-FFF2-40B4-BE49-F238E27FC236}">
                <a16:creationId xmlns:a16="http://schemas.microsoft.com/office/drawing/2014/main" id="{F08602BB-C152-782A-94D8-52509FDF989F}"/>
              </a:ext>
            </a:extLst>
          </p:cNvPr>
          <p:cNvSpPr/>
          <p:nvPr/>
        </p:nvSpPr>
        <p:spPr>
          <a:xfrm>
            <a:off x="5396830" y="4292137"/>
            <a:ext cx="64237" cy="460988"/>
          </a:xfrm>
          <a:custGeom>
            <a:avLst/>
            <a:gdLst>
              <a:gd name="connsiteX0" fmla="*/ 64170 w 64237"/>
              <a:gd name="connsiteY0" fmla="*/ 6813 h 460988"/>
              <a:gd name="connsiteX1" fmla="*/ 41945 w 64237"/>
              <a:gd name="connsiteY1" fmla="*/ 317963 h 460988"/>
              <a:gd name="connsiteX2" fmla="*/ 22895 w 64237"/>
              <a:gd name="connsiteY2" fmla="*/ 384638 h 460988"/>
              <a:gd name="connsiteX3" fmla="*/ 670 w 64237"/>
              <a:gd name="connsiteY3" fmla="*/ 270338 h 460988"/>
              <a:gd name="connsiteX4" fmla="*/ 7020 w 64237"/>
              <a:gd name="connsiteY4" fmla="*/ 460838 h 460988"/>
              <a:gd name="connsiteX5" fmla="*/ 19720 w 64237"/>
              <a:gd name="connsiteY5" fmla="*/ 298913 h 460988"/>
              <a:gd name="connsiteX6" fmla="*/ 48295 w 64237"/>
              <a:gd name="connsiteY6" fmla="*/ 117938 h 460988"/>
              <a:gd name="connsiteX7" fmla="*/ 64170 w 64237"/>
              <a:gd name="connsiteY7" fmla="*/ 6813 h 46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37" h="460988">
                <a:moveTo>
                  <a:pt x="64170" y="6813"/>
                </a:moveTo>
                <a:cubicBezTo>
                  <a:pt x="63112" y="40150"/>
                  <a:pt x="48824" y="254992"/>
                  <a:pt x="41945" y="317963"/>
                </a:cubicBezTo>
                <a:cubicBezTo>
                  <a:pt x="35066" y="380934"/>
                  <a:pt x="29774" y="392576"/>
                  <a:pt x="22895" y="384638"/>
                </a:cubicBezTo>
                <a:cubicBezTo>
                  <a:pt x="16016" y="376700"/>
                  <a:pt x="3316" y="257638"/>
                  <a:pt x="670" y="270338"/>
                </a:cubicBezTo>
                <a:cubicBezTo>
                  <a:pt x="-1976" y="283038"/>
                  <a:pt x="3845" y="456076"/>
                  <a:pt x="7020" y="460838"/>
                </a:cubicBezTo>
                <a:cubicBezTo>
                  <a:pt x="10195" y="465600"/>
                  <a:pt x="12841" y="356063"/>
                  <a:pt x="19720" y="298913"/>
                </a:cubicBezTo>
                <a:cubicBezTo>
                  <a:pt x="26599" y="241763"/>
                  <a:pt x="43003" y="165034"/>
                  <a:pt x="48295" y="117938"/>
                </a:cubicBezTo>
                <a:cubicBezTo>
                  <a:pt x="53587" y="70842"/>
                  <a:pt x="65228" y="-26524"/>
                  <a:pt x="64170" y="68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フリーフォーム 116">
            <a:extLst>
              <a:ext uri="{FF2B5EF4-FFF2-40B4-BE49-F238E27FC236}">
                <a16:creationId xmlns:a16="http://schemas.microsoft.com/office/drawing/2014/main" id="{4B9FA5EF-5B1B-1DC6-C9C6-CAA1424088BE}"/>
              </a:ext>
            </a:extLst>
          </p:cNvPr>
          <p:cNvSpPr/>
          <p:nvPr/>
        </p:nvSpPr>
        <p:spPr>
          <a:xfrm>
            <a:off x="4864086" y="4232030"/>
            <a:ext cx="333394" cy="371907"/>
          </a:xfrm>
          <a:custGeom>
            <a:avLst/>
            <a:gdLst>
              <a:gd name="connsiteX0" fmla="*/ 333389 w 333394"/>
              <a:gd name="connsiteY0" fmla="*/ 245 h 371907"/>
              <a:gd name="connsiteX1" fmla="*/ 111139 w 333394"/>
              <a:gd name="connsiteY1" fmla="*/ 184395 h 371907"/>
              <a:gd name="connsiteX2" fmla="*/ 14 w 333394"/>
              <a:gd name="connsiteY2" fmla="*/ 371720 h 371907"/>
              <a:gd name="connsiteX3" fmla="*/ 117489 w 333394"/>
              <a:gd name="connsiteY3" fmla="*/ 149470 h 371907"/>
              <a:gd name="connsiteX4" fmla="*/ 333389 w 333394"/>
              <a:gd name="connsiteY4" fmla="*/ 245 h 371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94" h="371907">
                <a:moveTo>
                  <a:pt x="333389" y="245"/>
                </a:moveTo>
                <a:cubicBezTo>
                  <a:pt x="332331" y="6066"/>
                  <a:pt x="166701" y="122483"/>
                  <a:pt x="111139" y="184395"/>
                </a:cubicBezTo>
                <a:cubicBezTo>
                  <a:pt x="55576" y="246308"/>
                  <a:pt x="-1044" y="377541"/>
                  <a:pt x="14" y="371720"/>
                </a:cubicBezTo>
                <a:cubicBezTo>
                  <a:pt x="1072" y="365899"/>
                  <a:pt x="57693" y="205562"/>
                  <a:pt x="117489" y="149470"/>
                </a:cubicBezTo>
                <a:cubicBezTo>
                  <a:pt x="177285" y="93378"/>
                  <a:pt x="334447" y="-5576"/>
                  <a:pt x="333389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フリーフォーム 117">
            <a:extLst>
              <a:ext uri="{FF2B5EF4-FFF2-40B4-BE49-F238E27FC236}">
                <a16:creationId xmlns:a16="http://schemas.microsoft.com/office/drawing/2014/main" id="{31319BBA-6F66-09B6-0D3B-AD7D28109FC6}"/>
              </a:ext>
            </a:extLst>
          </p:cNvPr>
          <p:cNvSpPr/>
          <p:nvPr/>
        </p:nvSpPr>
        <p:spPr>
          <a:xfrm>
            <a:off x="4559177" y="4336763"/>
            <a:ext cx="451066" cy="273354"/>
          </a:xfrm>
          <a:custGeom>
            <a:avLst/>
            <a:gdLst>
              <a:gd name="connsiteX0" fmla="*/ 450973 w 451066"/>
              <a:gd name="connsiteY0" fmla="*/ 287 h 273354"/>
              <a:gd name="connsiteX1" fmla="*/ 130298 w 451066"/>
              <a:gd name="connsiteY1" fmla="*/ 181262 h 273354"/>
              <a:gd name="connsiteX2" fmla="*/ 123 w 451066"/>
              <a:gd name="connsiteY2" fmla="*/ 273337 h 273354"/>
              <a:gd name="connsiteX3" fmla="*/ 149348 w 451066"/>
              <a:gd name="connsiteY3" fmla="*/ 174912 h 273354"/>
              <a:gd name="connsiteX4" fmla="*/ 323973 w 451066"/>
              <a:gd name="connsiteY4" fmla="*/ 35212 h 273354"/>
              <a:gd name="connsiteX5" fmla="*/ 165223 w 451066"/>
              <a:gd name="connsiteY5" fmla="*/ 136812 h 273354"/>
              <a:gd name="connsiteX6" fmla="*/ 450973 w 451066"/>
              <a:gd name="connsiteY6" fmla="*/ 287 h 27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066" h="273354">
                <a:moveTo>
                  <a:pt x="450973" y="287"/>
                </a:moveTo>
                <a:cubicBezTo>
                  <a:pt x="445152" y="7695"/>
                  <a:pt x="205440" y="135754"/>
                  <a:pt x="130298" y="181262"/>
                </a:cubicBezTo>
                <a:cubicBezTo>
                  <a:pt x="55156" y="226770"/>
                  <a:pt x="-3052" y="274395"/>
                  <a:pt x="123" y="273337"/>
                </a:cubicBezTo>
                <a:cubicBezTo>
                  <a:pt x="3298" y="272279"/>
                  <a:pt x="95373" y="214600"/>
                  <a:pt x="149348" y="174912"/>
                </a:cubicBezTo>
                <a:cubicBezTo>
                  <a:pt x="203323" y="135225"/>
                  <a:pt x="321327" y="41562"/>
                  <a:pt x="323973" y="35212"/>
                </a:cubicBezTo>
                <a:cubicBezTo>
                  <a:pt x="326619" y="28862"/>
                  <a:pt x="141410" y="142633"/>
                  <a:pt x="165223" y="136812"/>
                </a:cubicBezTo>
                <a:cubicBezTo>
                  <a:pt x="189036" y="130991"/>
                  <a:pt x="456794" y="-7121"/>
                  <a:pt x="450973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フリーフォーム 118">
            <a:extLst>
              <a:ext uri="{FF2B5EF4-FFF2-40B4-BE49-F238E27FC236}">
                <a16:creationId xmlns:a16="http://schemas.microsoft.com/office/drawing/2014/main" id="{412159A9-D09C-5898-EFE4-825BCD191F8A}"/>
              </a:ext>
            </a:extLst>
          </p:cNvPr>
          <p:cNvSpPr/>
          <p:nvPr/>
        </p:nvSpPr>
        <p:spPr>
          <a:xfrm>
            <a:off x="4768831" y="4580360"/>
            <a:ext cx="422456" cy="102873"/>
          </a:xfrm>
          <a:custGeom>
            <a:avLst/>
            <a:gdLst>
              <a:gd name="connsiteX0" fmla="*/ 19 w 422456"/>
              <a:gd name="connsiteY0" fmla="*/ 102765 h 102873"/>
              <a:gd name="connsiteX1" fmla="*/ 152419 w 422456"/>
              <a:gd name="connsiteY1" fmla="*/ 51965 h 102873"/>
              <a:gd name="connsiteX2" fmla="*/ 215919 w 422456"/>
              <a:gd name="connsiteY2" fmla="*/ 61490 h 102873"/>
              <a:gd name="connsiteX3" fmla="*/ 136544 w 422456"/>
              <a:gd name="connsiteY3" fmla="*/ 45615 h 102873"/>
              <a:gd name="connsiteX4" fmla="*/ 266719 w 422456"/>
              <a:gd name="connsiteY4" fmla="*/ 23390 h 102873"/>
              <a:gd name="connsiteX5" fmla="*/ 250844 w 422456"/>
              <a:gd name="connsiteY5" fmla="*/ 26565 h 102873"/>
              <a:gd name="connsiteX6" fmla="*/ 422294 w 422456"/>
              <a:gd name="connsiteY6" fmla="*/ 1165 h 102873"/>
              <a:gd name="connsiteX7" fmla="*/ 279419 w 422456"/>
              <a:gd name="connsiteY7" fmla="*/ 7515 h 102873"/>
              <a:gd name="connsiteX8" fmla="*/ 142894 w 422456"/>
              <a:gd name="connsiteY8" fmla="*/ 36090 h 102873"/>
              <a:gd name="connsiteX9" fmla="*/ 19 w 422456"/>
              <a:gd name="connsiteY9" fmla="*/ 102765 h 10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456" h="102873">
                <a:moveTo>
                  <a:pt x="19" y="102765"/>
                </a:moveTo>
                <a:cubicBezTo>
                  <a:pt x="1607" y="105411"/>
                  <a:pt x="116436" y="58844"/>
                  <a:pt x="152419" y="51965"/>
                </a:cubicBezTo>
                <a:cubicBezTo>
                  <a:pt x="188402" y="45086"/>
                  <a:pt x="218565" y="62548"/>
                  <a:pt x="215919" y="61490"/>
                </a:cubicBezTo>
                <a:cubicBezTo>
                  <a:pt x="213273" y="60432"/>
                  <a:pt x="128077" y="51965"/>
                  <a:pt x="136544" y="45615"/>
                </a:cubicBezTo>
                <a:cubicBezTo>
                  <a:pt x="145011" y="39265"/>
                  <a:pt x="247669" y="26565"/>
                  <a:pt x="266719" y="23390"/>
                </a:cubicBezTo>
                <a:cubicBezTo>
                  <a:pt x="285769" y="20215"/>
                  <a:pt x="250844" y="26565"/>
                  <a:pt x="250844" y="26565"/>
                </a:cubicBezTo>
                <a:cubicBezTo>
                  <a:pt x="276773" y="22861"/>
                  <a:pt x="417532" y="4340"/>
                  <a:pt x="422294" y="1165"/>
                </a:cubicBezTo>
                <a:cubicBezTo>
                  <a:pt x="427056" y="-2010"/>
                  <a:pt x="325986" y="1694"/>
                  <a:pt x="279419" y="7515"/>
                </a:cubicBezTo>
                <a:cubicBezTo>
                  <a:pt x="232852" y="13336"/>
                  <a:pt x="189990" y="23390"/>
                  <a:pt x="142894" y="36090"/>
                </a:cubicBezTo>
                <a:cubicBezTo>
                  <a:pt x="95798" y="48790"/>
                  <a:pt x="-1569" y="100119"/>
                  <a:pt x="19" y="102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 119">
            <a:extLst>
              <a:ext uri="{FF2B5EF4-FFF2-40B4-BE49-F238E27FC236}">
                <a16:creationId xmlns:a16="http://schemas.microsoft.com/office/drawing/2014/main" id="{95CF3260-0E51-E03C-4BE2-2E52282FAB04}"/>
              </a:ext>
            </a:extLst>
          </p:cNvPr>
          <p:cNvSpPr/>
          <p:nvPr/>
        </p:nvSpPr>
        <p:spPr>
          <a:xfrm>
            <a:off x="5241705" y="4498973"/>
            <a:ext cx="130851" cy="165117"/>
          </a:xfrm>
          <a:custGeom>
            <a:avLst/>
            <a:gdLst>
              <a:gd name="connsiteX0" fmla="*/ 220 w 130851"/>
              <a:gd name="connsiteY0" fmla="*/ 2 h 165117"/>
              <a:gd name="connsiteX1" fmla="*/ 51020 w 130851"/>
              <a:gd name="connsiteY1" fmla="*/ 101602 h 165117"/>
              <a:gd name="connsiteX2" fmla="*/ 70070 w 130851"/>
              <a:gd name="connsiteY2" fmla="*/ 133352 h 165117"/>
              <a:gd name="connsiteX3" fmla="*/ 120870 w 130851"/>
              <a:gd name="connsiteY3" fmla="*/ 107952 h 165117"/>
              <a:gd name="connsiteX4" fmla="*/ 73245 w 130851"/>
              <a:gd name="connsiteY4" fmla="*/ 165102 h 165117"/>
              <a:gd name="connsiteX5" fmla="*/ 130395 w 130851"/>
              <a:gd name="connsiteY5" fmla="*/ 101602 h 165117"/>
              <a:gd name="connsiteX6" fmla="*/ 35145 w 130851"/>
              <a:gd name="connsiteY6" fmla="*/ 98427 h 165117"/>
              <a:gd name="connsiteX7" fmla="*/ 220 w 130851"/>
              <a:gd name="connsiteY7" fmla="*/ 2 h 16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851" h="165117">
                <a:moveTo>
                  <a:pt x="220" y="2"/>
                </a:moveTo>
                <a:cubicBezTo>
                  <a:pt x="2866" y="531"/>
                  <a:pt x="39378" y="79377"/>
                  <a:pt x="51020" y="101602"/>
                </a:cubicBezTo>
                <a:cubicBezTo>
                  <a:pt x="62662" y="123827"/>
                  <a:pt x="58428" y="132294"/>
                  <a:pt x="70070" y="133352"/>
                </a:cubicBezTo>
                <a:cubicBezTo>
                  <a:pt x="81712" y="134410"/>
                  <a:pt x="120341" y="102660"/>
                  <a:pt x="120870" y="107952"/>
                </a:cubicBezTo>
                <a:cubicBezTo>
                  <a:pt x="121399" y="113244"/>
                  <a:pt x="71657" y="166160"/>
                  <a:pt x="73245" y="165102"/>
                </a:cubicBezTo>
                <a:cubicBezTo>
                  <a:pt x="74833" y="164044"/>
                  <a:pt x="136745" y="112714"/>
                  <a:pt x="130395" y="101602"/>
                </a:cubicBezTo>
                <a:cubicBezTo>
                  <a:pt x="124045" y="90490"/>
                  <a:pt x="51020" y="115360"/>
                  <a:pt x="35145" y="98427"/>
                </a:cubicBezTo>
                <a:cubicBezTo>
                  <a:pt x="19270" y="81494"/>
                  <a:pt x="-2426" y="-527"/>
                  <a:pt x="22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 120">
            <a:extLst>
              <a:ext uri="{FF2B5EF4-FFF2-40B4-BE49-F238E27FC236}">
                <a16:creationId xmlns:a16="http://schemas.microsoft.com/office/drawing/2014/main" id="{09232825-F00F-178F-8BF0-9BFE7FD7586D}"/>
              </a:ext>
            </a:extLst>
          </p:cNvPr>
          <p:cNvSpPr/>
          <p:nvPr/>
        </p:nvSpPr>
        <p:spPr>
          <a:xfrm>
            <a:off x="5146066" y="4422384"/>
            <a:ext cx="146664" cy="359540"/>
          </a:xfrm>
          <a:custGeom>
            <a:avLst/>
            <a:gdLst>
              <a:gd name="connsiteX0" fmla="*/ 609 w 146664"/>
              <a:gd name="connsiteY0" fmla="*/ 391 h 359540"/>
              <a:gd name="connsiteX1" fmla="*/ 6959 w 146664"/>
              <a:gd name="connsiteY1" fmla="*/ 143266 h 359540"/>
              <a:gd name="connsiteX2" fmla="*/ 29184 w 146664"/>
              <a:gd name="connsiteY2" fmla="*/ 216291 h 359540"/>
              <a:gd name="connsiteX3" fmla="*/ 32359 w 146664"/>
              <a:gd name="connsiteY3" fmla="*/ 187716 h 359540"/>
              <a:gd name="connsiteX4" fmla="*/ 92684 w 146664"/>
              <a:gd name="connsiteY4" fmla="*/ 238516 h 359540"/>
              <a:gd name="connsiteX5" fmla="*/ 146659 w 146664"/>
              <a:gd name="connsiteY5" fmla="*/ 359166 h 359540"/>
              <a:gd name="connsiteX6" fmla="*/ 89509 w 146664"/>
              <a:gd name="connsiteY6" fmla="*/ 273441 h 359540"/>
              <a:gd name="connsiteX7" fmla="*/ 19659 w 146664"/>
              <a:gd name="connsiteY7" fmla="*/ 190891 h 359540"/>
              <a:gd name="connsiteX8" fmla="*/ 609 w 146664"/>
              <a:gd name="connsiteY8" fmla="*/ 391 h 3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664" h="359540">
                <a:moveTo>
                  <a:pt x="609" y="391"/>
                </a:moveTo>
                <a:cubicBezTo>
                  <a:pt x="-1508" y="-7546"/>
                  <a:pt x="2197" y="107283"/>
                  <a:pt x="6959" y="143266"/>
                </a:cubicBezTo>
                <a:cubicBezTo>
                  <a:pt x="11721" y="179249"/>
                  <a:pt x="24951" y="208883"/>
                  <a:pt x="29184" y="216291"/>
                </a:cubicBezTo>
                <a:cubicBezTo>
                  <a:pt x="33417" y="223699"/>
                  <a:pt x="21776" y="184012"/>
                  <a:pt x="32359" y="187716"/>
                </a:cubicBezTo>
                <a:cubicBezTo>
                  <a:pt x="42942" y="191420"/>
                  <a:pt x="73634" y="209941"/>
                  <a:pt x="92684" y="238516"/>
                </a:cubicBezTo>
                <a:cubicBezTo>
                  <a:pt x="111734" y="267091"/>
                  <a:pt x="147188" y="353345"/>
                  <a:pt x="146659" y="359166"/>
                </a:cubicBezTo>
                <a:cubicBezTo>
                  <a:pt x="146130" y="364987"/>
                  <a:pt x="110676" y="301487"/>
                  <a:pt x="89509" y="273441"/>
                </a:cubicBezTo>
                <a:cubicBezTo>
                  <a:pt x="68342" y="245395"/>
                  <a:pt x="37651" y="239045"/>
                  <a:pt x="19659" y="190891"/>
                </a:cubicBezTo>
                <a:cubicBezTo>
                  <a:pt x="1667" y="142737"/>
                  <a:pt x="2726" y="8328"/>
                  <a:pt x="609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 121">
            <a:extLst>
              <a:ext uri="{FF2B5EF4-FFF2-40B4-BE49-F238E27FC236}">
                <a16:creationId xmlns:a16="http://schemas.microsoft.com/office/drawing/2014/main" id="{9A01CDFC-0C10-DA6B-D7A7-66033CF7E288}"/>
              </a:ext>
            </a:extLst>
          </p:cNvPr>
          <p:cNvSpPr/>
          <p:nvPr/>
        </p:nvSpPr>
        <p:spPr>
          <a:xfrm>
            <a:off x="5100682" y="4434871"/>
            <a:ext cx="294989" cy="353033"/>
          </a:xfrm>
          <a:custGeom>
            <a:avLst/>
            <a:gdLst>
              <a:gd name="connsiteX0" fmla="*/ 14243 w 294989"/>
              <a:gd name="connsiteY0" fmla="*/ 604 h 353033"/>
              <a:gd name="connsiteX1" fmla="*/ 71393 w 294989"/>
              <a:gd name="connsiteY1" fmla="*/ 187929 h 353033"/>
              <a:gd name="connsiteX2" fmla="*/ 42818 w 294989"/>
              <a:gd name="connsiteY2" fmla="*/ 168879 h 353033"/>
              <a:gd name="connsiteX3" fmla="*/ 68218 w 294989"/>
              <a:gd name="connsiteY3" fmla="*/ 267304 h 353033"/>
              <a:gd name="connsiteX4" fmla="*/ 128543 w 294989"/>
              <a:gd name="connsiteY4" fmla="*/ 305404 h 353033"/>
              <a:gd name="connsiteX5" fmla="*/ 103143 w 294989"/>
              <a:gd name="connsiteY5" fmla="*/ 299054 h 353033"/>
              <a:gd name="connsiteX6" fmla="*/ 233318 w 294989"/>
              <a:gd name="connsiteY6" fmla="*/ 353029 h 353033"/>
              <a:gd name="connsiteX7" fmla="*/ 293643 w 294989"/>
              <a:gd name="connsiteY7" fmla="*/ 295879 h 353033"/>
              <a:gd name="connsiteX8" fmla="*/ 258718 w 294989"/>
              <a:gd name="connsiteY8" fmla="*/ 343504 h 353033"/>
              <a:gd name="connsiteX9" fmla="*/ 84093 w 294989"/>
              <a:gd name="connsiteY9" fmla="*/ 289529 h 353033"/>
              <a:gd name="connsiteX10" fmla="*/ 4718 w 294989"/>
              <a:gd name="connsiteY10" fmla="*/ 133954 h 353033"/>
              <a:gd name="connsiteX11" fmla="*/ 14243 w 294989"/>
              <a:gd name="connsiteY11" fmla="*/ 604 h 35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989" h="353033">
                <a:moveTo>
                  <a:pt x="14243" y="604"/>
                </a:moveTo>
                <a:cubicBezTo>
                  <a:pt x="25355" y="9600"/>
                  <a:pt x="66631" y="159883"/>
                  <a:pt x="71393" y="187929"/>
                </a:cubicBezTo>
                <a:cubicBezTo>
                  <a:pt x="76155" y="215975"/>
                  <a:pt x="43347" y="155650"/>
                  <a:pt x="42818" y="168879"/>
                </a:cubicBezTo>
                <a:cubicBezTo>
                  <a:pt x="42289" y="182108"/>
                  <a:pt x="53931" y="244550"/>
                  <a:pt x="68218" y="267304"/>
                </a:cubicBezTo>
                <a:cubicBezTo>
                  <a:pt x="82506" y="290058"/>
                  <a:pt x="122722" y="300112"/>
                  <a:pt x="128543" y="305404"/>
                </a:cubicBezTo>
                <a:cubicBezTo>
                  <a:pt x="134364" y="310696"/>
                  <a:pt x="85681" y="291117"/>
                  <a:pt x="103143" y="299054"/>
                </a:cubicBezTo>
                <a:cubicBezTo>
                  <a:pt x="120605" y="306991"/>
                  <a:pt x="201568" y="353558"/>
                  <a:pt x="233318" y="353029"/>
                </a:cubicBezTo>
                <a:cubicBezTo>
                  <a:pt x="265068" y="352500"/>
                  <a:pt x="289410" y="297466"/>
                  <a:pt x="293643" y="295879"/>
                </a:cubicBezTo>
                <a:cubicBezTo>
                  <a:pt x="297876" y="294292"/>
                  <a:pt x="293643" y="344562"/>
                  <a:pt x="258718" y="343504"/>
                </a:cubicBezTo>
                <a:cubicBezTo>
                  <a:pt x="223793" y="342446"/>
                  <a:pt x="126426" y="324454"/>
                  <a:pt x="84093" y="289529"/>
                </a:cubicBezTo>
                <a:cubicBezTo>
                  <a:pt x="41760" y="254604"/>
                  <a:pt x="15301" y="182637"/>
                  <a:pt x="4718" y="133954"/>
                </a:cubicBezTo>
                <a:cubicBezTo>
                  <a:pt x="-5865" y="85271"/>
                  <a:pt x="3131" y="-8392"/>
                  <a:pt x="14243" y="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フリーフォーム 122">
            <a:extLst>
              <a:ext uri="{FF2B5EF4-FFF2-40B4-BE49-F238E27FC236}">
                <a16:creationId xmlns:a16="http://schemas.microsoft.com/office/drawing/2014/main" id="{D001170C-7527-1B49-7BC9-DCDA47BEA2C5}"/>
              </a:ext>
            </a:extLst>
          </p:cNvPr>
          <p:cNvSpPr/>
          <p:nvPr/>
        </p:nvSpPr>
        <p:spPr>
          <a:xfrm>
            <a:off x="4736239" y="4523820"/>
            <a:ext cx="405769" cy="98983"/>
          </a:xfrm>
          <a:custGeom>
            <a:avLst/>
            <a:gdLst>
              <a:gd name="connsiteX0" fmla="*/ 861 w 405769"/>
              <a:gd name="connsiteY0" fmla="*/ 98980 h 98983"/>
              <a:gd name="connsiteX1" fmla="*/ 264386 w 405769"/>
              <a:gd name="connsiteY1" fmla="*/ 29130 h 98983"/>
              <a:gd name="connsiteX2" fmla="*/ 156436 w 405769"/>
              <a:gd name="connsiteY2" fmla="*/ 29130 h 98983"/>
              <a:gd name="connsiteX3" fmla="*/ 404086 w 405769"/>
              <a:gd name="connsiteY3" fmla="*/ 10080 h 98983"/>
              <a:gd name="connsiteX4" fmla="*/ 261211 w 405769"/>
              <a:gd name="connsiteY4" fmla="*/ 555 h 98983"/>
              <a:gd name="connsiteX5" fmla="*/ 181836 w 405769"/>
              <a:gd name="connsiteY5" fmla="*/ 25955 h 98983"/>
              <a:gd name="connsiteX6" fmla="*/ 861 w 405769"/>
              <a:gd name="connsiteY6" fmla="*/ 98980 h 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769" h="98983">
                <a:moveTo>
                  <a:pt x="861" y="98980"/>
                </a:moveTo>
                <a:cubicBezTo>
                  <a:pt x="14619" y="99509"/>
                  <a:pt x="238457" y="40772"/>
                  <a:pt x="264386" y="29130"/>
                </a:cubicBezTo>
                <a:cubicBezTo>
                  <a:pt x="290315" y="17488"/>
                  <a:pt x="133153" y="32305"/>
                  <a:pt x="156436" y="29130"/>
                </a:cubicBezTo>
                <a:cubicBezTo>
                  <a:pt x="179719" y="25955"/>
                  <a:pt x="386623" y="14843"/>
                  <a:pt x="404086" y="10080"/>
                </a:cubicBezTo>
                <a:cubicBezTo>
                  <a:pt x="421549" y="5317"/>
                  <a:pt x="298253" y="-2091"/>
                  <a:pt x="261211" y="555"/>
                </a:cubicBezTo>
                <a:cubicBezTo>
                  <a:pt x="224169" y="3201"/>
                  <a:pt x="221523" y="10609"/>
                  <a:pt x="181836" y="25955"/>
                </a:cubicBezTo>
                <a:cubicBezTo>
                  <a:pt x="142149" y="41301"/>
                  <a:pt x="-12897" y="98451"/>
                  <a:pt x="861" y="98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 123">
            <a:extLst>
              <a:ext uri="{FF2B5EF4-FFF2-40B4-BE49-F238E27FC236}">
                <a16:creationId xmlns:a16="http://schemas.microsoft.com/office/drawing/2014/main" id="{AC81DFB2-FD3D-D196-CB06-009B69FCF9E7}"/>
              </a:ext>
            </a:extLst>
          </p:cNvPr>
          <p:cNvSpPr/>
          <p:nvPr/>
        </p:nvSpPr>
        <p:spPr>
          <a:xfrm>
            <a:off x="4771889" y="4492303"/>
            <a:ext cx="95846" cy="356716"/>
          </a:xfrm>
          <a:custGeom>
            <a:avLst/>
            <a:gdLst>
              <a:gd name="connsiteX0" fmla="*/ 95386 w 95846"/>
              <a:gd name="connsiteY0" fmla="*/ 322 h 356716"/>
              <a:gd name="connsiteX1" fmla="*/ 82686 w 95846"/>
              <a:gd name="connsiteY1" fmla="*/ 193997 h 356716"/>
              <a:gd name="connsiteX2" fmla="*/ 22361 w 95846"/>
              <a:gd name="connsiteY2" fmla="*/ 336872 h 356716"/>
              <a:gd name="connsiteX3" fmla="*/ 54111 w 95846"/>
              <a:gd name="connsiteY3" fmla="*/ 241622 h 356716"/>
              <a:gd name="connsiteX4" fmla="*/ 136 w 95846"/>
              <a:gd name="connsiteY4" fmla="*/ 355922 h 356716"/>
              <a:gd name="connsiteX5" fmla="*/ 38236 w 95846"/>
              <a:gd name="connsiteY5" fmla="*/ 286072 h 356716"/>
              <a:gd name="connsiteX6" fmla="*/ 25536 w 95846"/>
              <a:gd name="connsiteY6" fmla="*/ 168597 h 356716"/>
              <a:gd name="connsiteX7" fmla="*/ 54111 w 95846"/>
              <a:gd name="connsiteY7" fmla="*/ 222572 h 356716"/>
              <a:gd name="connsiteX8" fmla="*/ 73161 w 95846"/>
              <a:gd name="connsiteY8" fmla="*/ 149547 h 356716"/>
              <a:gd name="connsiteX9" fmla="*/ 95386 w 95846"/>
              <a:gd name="connsiteY9" fmla="*/ 322 h 35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846" h="356716">
                <a:moveTo>
                  <a:pt x="95386" y="322"/>
                </a:moveTo>
                <a:cubicBezTo>
                  <a:pt x="96973" y="7730"/>
                  <a:pt x="94857" y="137905"/>
                  <a:pt x="82686" y="193997"/>
                </a:cubicBezTo>
                <a:cubicBezTo>
                  <a:pt x="70515" y="250089"/>
                  <a:pt x="27123" y="328935"/>
                  <a:pt x="22361" y="336872"/>
                </a:cubicBezTo>
                <a:cubicBezTo>
                  <a:pt x="17598" y="344810"/>
                  <a:pt x="57815" y="238447"/>
                  <a:pt x="54111" y="241622"/>
                </a:cubicBezTo>
                <a:cubicBezTo>
                  <a:pt x="50407" y="244797"/>
                  <a:pt x="2782" y="348514"/>
                  <a:pt x="136" y="355922"/>
                </a:cubicBezTo>
                <a:cubicBezTo>
                  <a:pt x="-2510" y="363330"/>
                  <a:pt x="34003" y="317293"/>
                  <a:pt x="38236" y="286072"/>
                </a:cubicBezTo>
                <a:cubicBezTo>
                  <a:pt x="42469" y="254851"/>
                  <a:pt x="22890" y="179180"/>
                  <a:pt x="25536" y="168597"/>
                </a:cubicBezTo>
                <a:cubicBezTo>
                  <a:pt x="28182" y="158014"/>
                  <a:pt x="46173" y="225747"/>
                  <a:pt x="54111" y="222572"/>
                </a:cubicBezTo>
                <a:cubicBezTo>
                  <a:pt x="62049" y="219397"/>
                  <a:pt x="65224" y="183943"/>
                  <a:pt x="73161" y="149547"/>
                </a:cubicBezTo>
                <a:cubicBezTo>
                  <a:pt x="81098" y="115151"/>
                  <a:pt x="93799" y="-7086"/>
                  <a:pt x="95386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フリーフォーム 124">
            <a:extLst>
              <a:ext uri="{FF2B5EF4-FFF2-40B4-BE49-F238E27FC236}">
                <a16:creationId xmlns:a16="http://schemas.microsoft.com/office/drawing/2014/main" id="{BBAE8B74-E646-CC14-0681-77518706FD12}"/>
              </a:ext>
            </a:extLst>
          </p:cNvPr>
          <p:cNvSpPr/>
          <p:nvPr/>
        </p:nvSpPr>
        <p:spPr>
          <a:xfrm>
            <a:off x="4170588" y="4459727"/>
            <a:ext cx="591639" cy="293450"/>
          </a:xfrm>
          <a:custGeom>
            <a:avLst/>
            <a:gdLst>
              <a:gd name="connsiteX0" fmla="*/ 1362 w 591639"/>
              <a:gd name="connsiteY0" fmla="*/ 293248 h 293450"/>
              <a:gd name="connsiteX1" fmla="*/ 274412 w 591639"/>
              <a:gd name="connsiteY1" fmla="*/ 201173 h 293450"/>
              <a:gd name="connsiteX2" fmla="*/ 579212 w 591639"/>
              <a:gd name="connsiteY2" fmla="*/ 4323 h 293450"/>
              <a:gd name="connsiteX3" fmla="*/ 518887 w 591639"/>
              <a:gd name="connsiteY3" fmla="*/ 74173 h 293450"/>
              <a:gd name="connsiteX4" fmla="*/ 391887 w 591639"/>
              <a:gd name="connsiteY4" fmla="*/ 178948 h 293450"/>
              <a:gd name="connsiteX5" fmla="*/ 1362 w 591639"/>
              <a:gd name="connsiteY5" fmla="*/ 293248 h 29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1639" h="293450">
                <a:moveTo>
                  <a:pt x="1362" y="293248"/>
                </a:moveTo>
                <a:cubicBezTo>
                  <a:pt x="-18217" y="296952"/>
                  <a:pt x="178104" y="249327"/>
                  <a:pt x="274412" y="201173"/>
                </a:cubicBezTo>
                <a:cubicBezTo>
                  <a:pt x="370720" y="153019"/>
                  <a:pt x="538466" y="25490"/>
                  <a:pt x="579212" y="4323"/>
                </a:cubicBezTo>
                <a:cubicBezTo>
                  <a:pt x="619958" y="-16844"/>
                  <a:pt x="550108" y="45069"/>
                  <a:pt x="518887" y="74173"/>
                </a:cubicBezTo>
                <a:cubicBezTo>
                  <a:pt x="487666" y="103277"/>
                  <a:pt x="474437" y="143494"/>
                  <a:pt x="391887" y="178948"/>
                </a:cubicBezTo>
                <a:cubicBezTo>
                  <a:pt x="309337" y="214402"/>
                  <a:pt x="20941" y="289544"/>
                  <a:pt x="1362" y="293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フリーフォーム 125">
            <a:extLst>
              <a:ext uri="{FF2B5EF4-FFF2-40B4-BE49-F238E27FC236}">
                <a16:creationId xmlns:a16="http://schemas.microsoft.com/office/drawing/2014/main" id="{A7D01B95-CDF1-AFE8-3B6A-87C899932168}"/>
              </a:ext>
            </a:extLst>
          </p:cNvPr>
          <p:cNvSpPr/>
          <p:nvPr/>
        </p:nvSpPr>
        <p:spPr>
          <a:xfrm>
            <a:off x="4577844" y="4568518"/>
            <a:ext cx="203067" cy="307939"/>
          </a:xfrm>
          <a:custGeom>
            <a:avLst/>
            <a:gdLst>
              <a:gd name="connsiteX0" fmla="*/ 67181 w 203067"/>
              <a:gd name="connsiteY0" fmla="*/ 307 h 307939"/>
              <a:gd name="connsiteX1" fmla="*/ 48131 w 203067"/>
              <a:gd name="connsiteY1" fmla="*/ 117782 h 307939"/>
              <a:gd name="connsiteX2" fmla="*/ 70356 w 203067"/>
              <a:gd name="connsiteY2" fmla="*/ 181282 h 307939"/>
              <a:gd name="connsiteX3" fmla="*/ 3681 w 203067"/>
              <a:gd name="connsiteY3" fmla="*/ 171757 h 307939"/>
              <a:gd name="connsiteX4" fmla="*/ 200531 w 203067"/>
              <a:gd name="connsiteY4" fmla="*/ 301932 h 307939"/>
              <a:gd name="connsiteX5" fmla="*/ 108456 w 203067"/>
              <a:gd name="connsiteY5" fmla="*/ 276532 h 307939"/>
              <a:gd name="connsiteX6" fmla="*/ 6856 w 203067"/>
              <a:gd name="connsiteY6" fmla="*/ 190807 h 307939"/>
              <a:gd name="connsiteX7" fmla="*/ 29081 w 203067"/>
              <a:gd name="connsiteY7" fmla="*/ 155882 h 307939"/>
              <a:gd name="connsiteX8" fmla="*/ 67181 w 203067"/>
              <a:gd name="connsiteY8" fmla="*/ 307 h 30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067" h="307939">
                <a:moveTo>
                  <a:pt x="67181" y="307"/>
                </a:moveTo>
                <a:cubicBezTo>
                  <a:pt x="70356" y="-6043"/>
                  <a:pt x="47602" y="87620"/>
                  <a:pt x="48131" y="117782"/>
                </a:cubicBezTo>
                <a:cubicBezTo>
                  <a:pt x="48660" y="147945"/>
                  <a:pt x="77764" y="172286"/>
                  <a:pt x="70356" y="181282"/>
                </a:cubicBezTo>
                <a:cubicBezTo>
                  <a:pt x="62948" y="190278"/>
                  <a:pt x="-18015" y="151649"/>
                  <a:pt x="3681" y="171757"/>
                </a:cubicBezTo>
                <a:cubicBezTo>
                  <a:pt x="25377" y="191865"/>
                  <a:pt x="183069" y="284470"/>
                  <a:pt x="200531" y="301932"/>
                </a:cubicBezTo>
                <a:cubicBezTo>
                  <a:pt x="217993" y="319394"/>
                  <a:pt x="140735" y="295053"/>
                  <a:pt x="108456" y="276532"/>
                </a:cubicBezTo>
                <a:cubicBezTo>
                  <a:pt x="76177" y="258011"/>
                  <a:pt x="20085" y="210915"/>
                  <a:pt x="6856" y="190807"/>
                </a:cubicBezTo>
                <a:cubicBezTo>
                  <a:pt x="-6373" y="170699"/>
                  <a:pt x="17439" y="184457"/>
                  <a:pt x="29081" y="155882"/>
                </a:cubicBezTo>
                <a:cubicBezTo>
                  <a:pt x="40723" y="127307"/>
                  <a:pt x="64006" y="6657"/>
                  <a:pt x="67181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フリーフォーム 126">
            <a:extLst>
              <a:ext uri="{FF2B5EF4-FFF2-40B4-BE49-F238E27FC236}">
                <a16:creationId xmlns:a16="http://schemas.microsoft.com/office/drawing/2014/main" id="{34FD85FA-8A85-62D3-64C1-57E8704ACD46}"/>
              </a:ext>
            </a:extLst>
          </p:cNvPr>
          <p:cNvSpPr/>
          <p:nvPr/>
        </p:nvSpPr>
        <p:spPr>
          <a:xfrm>
            <a:off x="4638672" y="4544306"/>
            <a:ext cx="193804" cy="246797"/>
          </a:xfrm>
          <a:custGeom>
            <a:avLst/>
            <a:gdLst>
              <a:gd name="connsiteX0" fmla="*/ 193678 w 193804"/>
              <a:gd name="connsiteY0" fmla="*/ 2294 h 246797"/>
              <a:gd name="connsiteX1" fmla="*/ 123828 w 193804"/>
              <a:gd name="connsiteY1" fmla="*/ 126119 h 246797"/>
              <a:gd name="connsiteX2" fmla="*/ 111128 w 193804"/>
              <a:gd name="connsiteY2" fmla="*/ 189619 h 246797"/>
              <a:gd name="connsiteX3" fmla="*/ 120653 w 193804"/>
              <a:gd name="connsiteY3" fmla="*/ 75319 h 246797"/>
              <a:gd name="connsiteX4" fmla="*/ 104778 w 193804"/>
              <a:gd name="connsiteY4" fmla="*/ 237244 h 246797"/>
              <a:gd name="connsiteX5" fmla="*/ 69853 w 193804"/>
              <a:gd name="connsiteY5" fmla="*/ 135644 h 246797"/>
              <a:gd name="connsiteX6" fmla="*/ 73028 w 193804"/>
              <a:gd name="connsiteY6" fmla="*/ 224544 h 246797"/>
              <a:gd name="connsiteX7" fmla="*/ 3 w 193804"/>
              <a:gd name="connsiteY7" fmla="*/ 129294 h 246797"/>
              <a:gd name="connsiteX8" fmla="*/ 69853 w 193804"/>
              <a:gd name="connsiteY8" fmla="*/ 246769 h 246797"/>
              <a:gd name="connsiteX9" fmla="*/ 63503 w 193804"/>
              <a:gd name="connsiteY9" fmla="*/ 116594 h 246797"/>
              <a:gd name="connsiteX10" fmla="*/ 107953 w 193804"/>
              <a:gd name="connsiteY10" fmla="*/ 113419 h 246797"/>
              <a:gd name="connsiteX11" fmla="*/ 139703 w 193804"/>
              <a:gd name="connsiteY11" fmla="*/ 49919 h 246797"/>
              <a:gd name="connsiteX12" fmla="*/ 193678 w 193804"/>
              <a:gd name="connsiteY12" fmla="*/ 2294 h 246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04" h="246797">
                <a:moveTo>
                  <a:pt x="193678" y="2294"/>
                </a:moveTo>
                <a:cubicBezTo>
                  <a:pt x="191032" y="14994"/>
                  <a:pt x="137586" y="94898"/>
                  <a:pt x="123828" y="126119"/>
                </a:cubicBezTo>
                <a:cubicBezTo>
                  <a:pt x="110070" y="157340"/>
                  <a:pt x="111657" y="198086"/>
                  <a:pt x="111128" y="189619"/>
                </a:cubicBezTo>
                <a:cubicBezTo>
                  <a:pt x="110599" y="181152"/>
                  <a:pt x="121711" y="67382"/>
                  <a:pt x="120653" y="75319"/>
                </a:cubicBezTo>
                <a:cubicBezTo>
                  <a:pt x="119595" y="83256"/>
                  <a:pt x="113245" y="227190"/>
                  <a:pt x="104778" y="237244"/>
                </a:cubicBezTo>
                <a:cubicBezTo>
                  <a:pt x="96311" y="247298"/>
                  <a:pt x="75145" y="137761"/>
                  <a:pt x="69853" y="135644"/>
                </a:cubicBezTo>
                <a:cubicBezTo>
                  <a:pt x="64561" y="133527"/>
                  <a:pt x="84670" y="225602"/>
                  <a:pt x="73028" y="224544"/>
                </a:cubicBezTo>
                <a:cubicBezTo>
                  <a:pt x="61386" y="223486"/>
                  <a:pt x="532" y="125590"/>
                  <a:pt x="3" y="129294"/>
                </a:cubicBezTo>
                <a:cubicBezTo>
                  <a:pt x="-526" y="132998"/>
                  <a:pt x="59270" y="248886"/>
                  <a:pt x="69853" y="246769"/>
                </a:cubicBezTo>
                <a:cubicBezTo>
                  <a:pt x="80436" y="244652"/>
                  <a:pt x="57153" y="138819"/>
                  <a:pt x="63503" y="116594"/>
                </a:cubicBezTo>
                <a:cubicBezTo>
                  <a:pt x="69853" y="94369"/>
                  <a:pt x="95253" y="124531"/>
                  <a:pt x="107953" y="113419"/>
                </a:cubicBezTo>
                <a:cubicBezTo>
                  <a:pt x="120653" y="102307"/>
                  <a:pt x="122770" y="66852"/>
                  <a:pt x="139703" y="49919"/>
                </a:cubicBezTo>
                <a:cubicBezTo>
                  <a:pt x="156636" y="32986"/>
                  <a:pt x="196324" y="-10406"/>
                  <a:pt x="193678" y="2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 127">
            <a:extLst>
              <a:ext uri="{FF2B5EF4-FFF2-40B4-BE49-F238E27FC236}">
                <a16:creationId xmlns:a16="http://schemas.microsoft.com/office/drawing/2014/main" id="{57DD7BFB-BEAE-A8A2-F4A7-3C54BA30D8FE}"/>
              </a:ext>
            </a:extLst>
          </p:cNvPr>
          <p:cNvSpPr/>
          <p:nvPr/>
        </p:nvSpPr>
        <p:spPr>
          <a:xfrm>
            <a:off x="4184638" y="4689475"/>
            <a:ext cx="503889" cy="245088"/>
          </a:xfrm>
          <a:custGeom>
            <a:avLst/>
            <a:gdLst>
              <a:gd name="connsiteX0" fmla="*/ 498487 w 503889"/>
              <a:gd name="connsiteY0" fmla="*/ 0 h 245088"/>
              <a:gd name="connsiteX1" fmla="*/ 301637 w 503889"/>
              <a:gd name="connsiteY1" fmla="*/ 19050 h 245088"/>
              <a:gd name="connsiteX2" fmla="*/ 257187 w 503889"/>
              <a:gd name="connsiteY2" fmla="*/ 9525 h 245088"/>
              <a:gd name="connsiteX3" fmla="*/ 298462 w 503889"/>
              <a:gd name="connsiteY3" fmla="*/ 44450 h 245088"/>
              <a:gd name="connsiteX4" fmla="*/ 200037 w 503889"/>
              <a:gd name="connsiteY4" fmla="*/ 92075 h 245088"/>
              <a:gd name="connsiteX5" fmla="*/ 247662 w 503889"/>
              <a:gd name="connsiteY5" fmla="*/ 92075 h 245088"/>
              <a:gd name="connsiteX6" fmla="*/ 158762 w 503889"/>
              <a:gd name="connsiteY6" fmla="*/ 149225 h 245088"/>
              <a:gd name="connsiteX7" fmla="*/ 174637 w 503889"/>
              <a:gd name="connsiteY7" fmla="*/ 165100 h 245088"/>
              <a:gd name="connsiteX8" fmla="*/ 12 w 503889"/>
              <a:gd name="connsiteY8" fmla="*/ 244475 h 245088"/>
              <a:gd name="connsiteX9" fmla="*/ 184162 w 503889"/>
              <a:gd name="connsiteY9" fmla="*/ 117475 h 245088"/>
              <a:gd name="connsiteX10" fmla="*/ 234962 w 503889"/>
              <a:gd name="connsiteY10" fmla="*/ 41275 h 245088"/>
              <a:gd name="connsiteX11" fmla="*/ 304812 w 503889"/>
              <a:gd name="connsiteY11" fmla="*/ 15875 h 245088"/>
              <a:gd name="connsiteX12" fmla="*/ 434987 w 503889"/>
              <a:gd name="connsiteY12" fmla="*/ 19050 h 245088"/>
              <a:gd name="connsiteX13" fmla="*/ 498487 w 503889"/>
              <a:gd name="connsiteY13" fmla="*/ 0 h 24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3889" h="245088">
                <a:moveTo>
                  <a:pt x="498487" y="0"/>
                </a:moveTo>
                <a:cubicBezTo>
                  <a:pt x="476262" y="0"/>
                  <a:pt x="341854" y="17462"/>
                  <a:pt x="301637" y="19050"/>
                </a:cubicBezTo>
                <a:cubicBezTo>
                  <a:pt x="261420" y="20638"/>
                  <a:pt x="257716" y="5292"/>
                  <a:pt x="257187" y="9525"/>
                </a:cubicBezTo>
                <a:cubicBezTo>
                  <a:pt x="256658" y="13758"/>
                  <a:pt x="307987" y="30692"/>
                  <a:pt x="298462" y="44450"/>
                </a:cubicBezTo>
                <a:cubicBezTo>
                  <a:pt x="288937" y="58208"/>
                  <a:pt x="208504" y="84138"/>
                  <a:pt x="200037" y="92075"/>
                </a:cubicBezTo>
                <a:cubicBezTo>
                  <a:pt x="191570" y="100013"/>
                  <a:pt x="254541" y="82550"/>
                  <a:pt x="247662" y="92075"/>
                </a:cubicBezTo>
                <a:cubicBezTo>
                  <a:pt x="240783" y="101600"/>
                  <a:pt x="170933" y="137054"/>
                  <a:pt x="158762" y="149225"/>
                </a:cubicBezTo>
                <a:cubicBezTo>
                  <a:pt x="146591" y="161396"/>
                  <a:pt x="201095" y="149225"/>
                  <a:pt x="174637" y="165100"/>
                </a:cubicBezTo>
                <a:cubicBezTo>
                  <a:pt x="148179" y="180975"/>
                  <a:pt x="-1576" y="252413"/>
                  <a:pt x="12" y="244475"/>
                </a:cubicBezTo>
                <a:cubicBezTo>
                  <a:pt x="1600" y="236537"/>
                  <a:pt x="145004" y="151342"/>
                  <a:pt x="184162" y="117475"/>
                </a:cubicBezTo>
                <a:cubicBezTo>
                  <a:pt x="223320" y="83608"/>
                  <a:pt x="214854" y="58208"/>
                  <a:pt x="234962" y="41275"/>
                </a:cubicBezTo>
                <a:cubicBezTo>
                  <a:pt x="255070" y="24342"/>
                  <a:pt x="271474" y="19579"/>
                  <a:pt x="304812" y="15875"/>
                </a:cubicBezTo>
                <a:cubicBezTo>
                  <a:pt x="338150" y="12171"/>
                  <a:pt x="400591" y="21167"/>
                  <a:pt x="434987" y="19050"/>
                </a:cubicBezTo>
                <a:cubicBezTo>
                  <a:pt x="469383" y="16933"/>
                  <a:pt x="520712" y="0"/>
                  <a:pt x="4984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 128">
            <a:extLst>
              <a:ext uri="{FF2B5EF4-FFF2-40B4-BE49-F238E27FC236}">
                <a16:creationId xmlns:a16="http://schemas.microsoft.com/office/drawing/2014/main" id="{04E7505F-465E-CD50-91B5-F71C6A84BD3C}"/>
              </a:ext>
            </a:extLst>
          </p:cNvPr>
          <p:cNvSpPr/>
          <p:nvPr/>
        </p:nvSpPr>
        <p:spPr>
          <a:xfrm>
            <a:off x="4298903" y="4628625"/>
            <a:ext cx="375133" cy="305401"/>
          </a:xfrm>
          <a:custGeom>
            <a:avLst/>
            <a:gdLst>
              <a:gd name="connsiteX0" fmla="*/ 374697 w 375133"/>
              <a:gd name="connsiteY0" fmla="*/ 525 h 305401"/>
              <a:gd name="connsiteX1" fmla="*/ 57197 w 375133"/>
              <a:gd name="connsiteY1" fmla="*/ 197375 h 305401"/>
              <a:gd name="connsiteX2" fmla="*/ 142922 w 375133"/>
              <a:gd name="connsiteY2" fmla="*/ 165625 h 305401"/>
              <a:gd name="connsiteX3" fmla="*/ 47 w 375133"/>
              <a:gd name="connsiteY3" fmla="*/ 305325 h 305401"/>
              <a:gd name="connsiteX4" fmla="*/ 127047 w 375133"/>
              <a:gd name="connsiteY4" fmla="*/ 184675 h 305401"/>
              <a:gd name="connsiteX5" fmla="*/ 127047 w 375133"/>
              <a:gd name="connsiteY5" fmla="*/ 140225 h 305401"/>
              <a:gd name="connsiteX6" fmla="*/ 374697 w 375133"/>
              <a:gd name="connsiteY6" fmla="*/ 525 h 30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133" h="305401">
                <a:moveTo>
                  <a:pt x="374697" y="525"/>
                </a:moveTo>
                <a:cubicBezTo>
                  <a:pt x="363055" y="10050"/>
                  <a:pt x="95826" y="169858"/>
                  <a:pt x="57197" y="197375"/>
                </a:cubicBezTo>
                <a:cubicBezTo>
                  <a:pt x="18568" y="224892"/>
                  <a:pt x="152447" y="147633"/>
                  <a:pt x="142922" y="165625"/>
                </a:cubicBezTo>
                <a:cubicBezTo>
                  <a:pt x="133397" y="183617"/>
                  <a:pt x="2693" y="302150"/>
                  <a:pt x="47" y="305325"/>
                </a:cubicBezTo>
                <a:cubicBezTo>
                  <a:pt x="-2599" y="308500"/>
                  <a:pt x="105880" y="212192"/>
                  <a:pt x="127047" y="184675"/>
                </a:cubicBezTo>
                <a:cubicBezTo>
                  <a:pt x="148214" y="157158"/>
                  <a:pt x="92651" y="166683"/>
                  <a:pt x="127047" y="140225"/>
                </a:cubicBezTo>
                <a:cubicBezTo>
                  <a:pt x="161443" y="113767"/>
                  <a:pt x="386339" y="-9000"/>
                  <a:pt x="374697" y="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 129">
            <a:extLst>
              <a:ext uri="{FF2B5EF4-FFF2-40B4-BE49-F238E27FC236}">
                <a16:creationId xmlns:a16="http://schemas.microsoft.com/office/drawing/2014/main" id="{B7419ED2-4F07-A833-79D5-FA26FB5EEF24}"/>
              </a:ext>
            </a:extLst>
          </p:cNvPr>
          <p:cNvSpPr/>
          <p:nvPr/>
        </p:nvSpPr>
        <p:spPr>
          <a:xfrm>
            <a:off x="4206429" y="4698847"/>
            <a:ext cx="456861" cy="336716"/>
          </a:xfrm>
          <a:custGeom>
            <a:avLst/>
            <a:gdLst>
              <a:gd name="connsiteX0" fmla="*/ 451296 w 456861"/>
              <a:gd name="connsiteY0" fmla="*/ 6503 h 336716"/>
              <a:gd name="connsiteX1" fmla="*/ 273496 w 456861"/>
              <a:gd name="connsiteY1" fmla="*/ 92228 h 336716"/>
              <a:gd name="connsiteX2" fmla="*/ 343346 w 456861"/>
              <a:gd name="connsiteY2" fmla="*/ 95403 h 336716"/>
              <a:gd name="connsiteX3" fmla="*/ 222696 w 456861"/>
              <a:gd name="connsiteY3" fmla="*/ 177953 h 336716"/>
              <a:gd name="connsiteX4" fmla="*/ 292546 w 456861"/>
              <a:gd name="connsiteY4" fmla="*/ 152553 h 336716"/>
              <a:gd name="connsiteX5" fmla="*/ 446 w 456861"/>
              <a:gd name="connsiteY5" fmla="*/ 336703 h 336716"/>
              <a:gd name="connsiteX6" fmla="*/ 229046 w 456861"/>
              <a:gd name="connsiteY6" fmla="*/ 162078 h 336716"/>
              <a:gd name="connsiteX7" fmla="*/ 352871 w 456861"/>
              <a:gd name="connsiteY7" fmla="*/ 108103 h 336716"/>
              <a:gd name="connsiteX8" fmla="*/ 352871 w 456861"/>
              <a:gd name="connsiteY8" fmla="*/ 111278 h 336716"/>
              <a:gd name="connsiteX9" fmla="*/ 171896 w 456861"/>
              <a:gd name="connsiteY9" fmla="*/ 127153 h 336716"/>
              <a:gd name="connsiteX10" fmla="*/ 390971 w 456861"/>
              <a:gd name="connsiteY10" fmla="*/ 19203 h 336716"/>
              <a:gd name="connsiteX11" fmla="*/ 451296 w 456861"/>
              <a:gd name="connsiteY11" fmla="*/ 6503 h 33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6861" h="336716">
                <a:moveTo>
                  <a:pt x="451296" y="6503"/>
                </a:moveTo>
                <a:cubicBezTo>
                  <a:pt x="431717" y="18674"/>
                  <a:pt x="291488" y="77411"/>
                  <a:pt x="273496" y="92228"/>
                </a:cubicBezTo>
                <a:cubicBezTo>
                  <a:pt x="255504" y="107045"/>
                  <a:pt x="351813" y="81115"/>
                  <a:pt x="343346" y="95403"/>
                </a:cubicBezTo>
                <a:cubicBezTo>
                  <a:pt x="334879" y="109691"/>
                  <a:pt x="231163" y="168428"/>
                  <a:pt x="222696" y="177953"/>
                </a:cubicBezTo>
                <a:cubicBezTo>
                  <a:pt x="214229" y="187478"/>
                  <a:pt x="329588" y="126095"/>
                  <a:pt x="292546" y="152553"/>
                </a:cubicBezTo>
                <a:cubicBezTo>
                  <a:pt x="255504" y="179011"/>
                  <a:pt x="11029" y="335116"/>
                  <a:pt x="446" y="336703"/>
                </a:cubicBezTo>
                <a:cubicBezTo>
                  <a:pt x="-10137" y="338291"/>
                  <a:pt x="170308" y="200178"/>
                  <a:pt x="229046" y="162078"/>
                </a:cubicBezTo>
                <a:cubicBezTo>
                  <a:pt x="287784" y="123978"/>
                  <a:pt x="332233" y="116570"/>
                  <a:pt x="352871" y="108103"/>
                </a:cubicBezTo>
                <a:cubicBezTo>
                  <a:pt x="373509" y="99636"/>
                  <a:pt x="383034" y="108103"/>
                  <a:pt x="352871" y="111278"/>
                </a:cubicBezTo>
                <a:cubicBezTo>
                  <a:pt x="322708" y="114453"/>
                  <a:pt x="165546" y="142499"/>
                  <a:pt x="171896" y="127153"/>
                </a:cubicBezTo>
                <a:cubicBezTo>
                  <a:pt x="178246" y="111807"/>
                  <a:pt x="345992" y="38782"/>
                  <a:pt x="390971" y="19203"/>
                </a:cubicBezTo>
                <a:cubicBezTo>
                  <a:pt x="435950" y="-376"/>
                  <a:pt x="470875" y="-5668"/>
                  <a:pt x="451296" y="6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 130">
            <a:extLst>
              <a:ext uri="{FF2B5EF4-FFF2-40B4-BE49-F238E27FC236}">
                <a16:creationId xmlns:a16="http://schemas.microsoft.com/office/drawing/2014/main" id="{12113240-E0C7-1612-11D4-450310B2752B}"/>
              </a:ext>
            </a:extLst>
          </p:cNvPr>
          <p:cNvSpPr/>
          <p:nvPr/>
        </p:nvSpPr>
        <p:spPr>
          <a:xfrm>
            <a:off x="3832225" y="4602636"/>
            <a:ext cx="466068" cy="325834"/>
          </a:xfrm>
          <a:custGeom>
            <a:avLst/>
            <a:gdLst>
              <a:gd name="connsiteX0" fmla="*/ 0 w 466068"/>
              <a:gd name="connsiteY0" fmla="*/ 296389 h 325834"/>
              <a:gd name="connsiteX1" fmla="*/ 95250 w 466068"/>
              <a:gd name="connsiteY1" fmla="*/ 286864 h 325834"/>
              <a:gd name="connsiteX2" fmla="*/ 266700 w 466068"/>
              <a:gd name="connsiteY2" fmla="*/ 220189 h 325834"/>
              <a:gd name="connsiteX3" fmla="*/ 168275 w 466068"/>
              <a:gd name="connsiteY3" fmla="*/ 242414 h 325834"/>
              <a:gd name="connsiteX4" fmla="*/ 381000 w 466068"/>
              <a:gd name="connsiteY4" fmla="*/ 134464 h 325834"/>
              <a:gd name="connsiteX5" fmla="*/ 409575 w 466068"/>
              <a:gd name="connsiteY5" fmla="*/ 80489 h 325834"/>
              <a:gd name="connsiteX6" fmla="*/ 403225 w 466068"/>
              <a:gd name="connsiteY6" fmla="*/ 1114 h 325834"/>
              <a:gd name="connsiteX7" fmla="*/ 460375 w 466068"/>
              <a:gd name="connsiteY7" fmla="*/ 143989 h 325834"/>
              <a:gd name="connsiteX8" fmla="*/ 457200 w 466068"/>
              <a:gd name="connsiteY8" fmla="*/ 197964 h 325834"/>
              <a:gd name="connsiteX9" fmla="*/ 400050 w 466068"/>
              <a:gd name="connsiteY9" fmla="*/ 324964 h 325834"/>
              <a:gd name="connsiteX10" fmla="*/ 463550 w 466068"/>
              <a:gd name="connsiteY10" fmla="*/ 128114 h 325834"/>
              <a:gd name="connsiteX11" fmla="*/ 384175 w 466068"/>
              <a:gd name="connsiteY11" fmla="*/ 143989 h 325834"/>
              <a:gd name="connsiteX12" fmla="*/ 228600 w 466068"/>
              <a:gd name="connsiteY12" fmla="*/ 223364 h 325834"/>
              <a:gd name="connsiteX13" fmla="*/ 273050 w 466068"/>
              <a:gd name="connsiteY13" fmla="*/ 188439 h 325834"/>
              <a:gd name="connsiteX14" fmla="*/ 95250 w 466068"/>
              <a:gd name="connsiteY14" fmla="*/ 321789 h 325834"/>
              <a:gd name="connsiteX15" fmla="*/ 0 w 466068"/>
              <a:gd name="connsiteY15" fmla="*/ 296389 h 32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068" h="325834">
                <a:moveTo>
                  <a:pt x="0" y="296389"/>
                </a:moveTo>
                <a:cubicBezTo>
                  <a:pt x="0" y="290568"/>
                  <a:pt x="50800" y="299564"/>
                  <a:pt x="95250" y="286864"/>
                </a:cubicBezTo>
                <a:cubicBezTo>
                  <a:pt x="139700" y="274164"/>
                  <a:pt x="254529" y="227597"/>
                  <a:pt x="266700" y="220189"/>
                </a:cubicBezTo>
                <a:cubicBezTo>
                  <a:pt x="278871" y="212781"/>
                  <a:pt x="149225" y="256701"/>
                  <a:pt x="168275" y="242414"/>
                </a:cubicBezTo>
                <a:cubicBezTo>
                  <a:pt x="187325" y="228126"/>
                  <a:pt x="340783" y="161451"/>
                  <a:pt x="381000" y="134464"/>
                </a:cubicBezTo>
                <a:cubicBezTo>
                  <a:pt x="421217" y="107477"/>
                  <a:pt x="405871" y="102714"/>
                  <a:pt x="409575" y="80489"/>
                </a:cubicBezTo>
                <a:cubicBezTo>
                  <a:pt x="413279" y="58264"/>
                  <a:pt x="394758" y="-9469"/>
                  <a:pt x="403225" y="1114"/>
                </a:cubicBezTo>
                <a:cubicBezTo>
                  <a:pt x="411692" y="11697"/>
                  <a:pt x="451379" y="111181"/>
                  <a:pt x="460375" y="143989"/>
                </a:cubicBezTo>
                <a:cubicBezTo>
                  <a:pt x="469371" y="176797"/>
                  <a:pt x="467254" y="167802"/>
                  <a:pt x="457200" y="197964"/>
                </a:cubicBezTo>
                <a:cubicBezTo>
                  <a:pt x="447146" y="228126"/>
                  <a:pt x="398992" y="336606"/>
                  <a:pt x="400050" y="324964"/>
                </a:cubicBezTo>
                <a:cubicBezTo>
                  <a:pt x="401108" y="313322"/>
                  <a:pt x="466196" y="158276"/>
                  <a:pt x="463550" y="128114"/>
                </a:cubicBezTo>
                <a:cubicBezTo>
                  <a:pt x="460904" y="97952"/>
                  <a:pt x="423333" y="128114"/>
                  <a:pt x="384175" y="143989"/>
                </a:cubicBezTo>
                <a:cubicBezTo>
                  <a:pt x="345017" y="159864"/>
                  <a:pt x="247121" y="215956"/>
                  <a:pt x="228600" y="223364"/>
                </a:cubicBezTo>
                <a:cubicBezTo>
                  <a:pt x="210079" y="230772"/>
                  <a:pt x="295275" y="172035"/>
                  <a:pt x="273050" y="188439"/>
                </a:cubicBezTo>
                <a:cubicBezTo>
                  <a:pt x="250825" y="204843"/>
                  <a:pt x="146050" y="306443"/>
                  <a:pt x="95250" y="321789"/>
                </a:cubicBezTo>
                <a:cubicBezTo>
                  <a:pt x="44450" y="337135"/>
                  <a:pt x="0" y="302210"/>
                  <a:pt x="0" y="296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 131">
            <a:extLst>
              <a:ext uri="{FF2B5EF4-FFF2-40B4-BE49-F238E27FC236}">
                <a16:creationId xmlns:a16="http://schemas.microsoft.com/office/drawing/2014/main" id="{B13F541A-908C-29B4-6576-3893A5239AA8}"/>
              </a:ext>
            </a:extLst>
          </p:cNvPr>
          <p:cNvSpPr/>
          <p:nvPr/>
        </p:nvSpPr>
        <p:spPr>
          <a:xfrm>
            <a:off x="3818128" y="4744509"/>
            <a:ext cx="471436" cy="241394"/>
          </a:xfrm>
          <a:custGeom>
            <a:avLst/>
            <a:gdLst>
              <a:gd name="connsiteX0" fmla="*/ 1397 w 471436"/>
              <a:gd name="connsiteY0" fmla="*/ 240241 h 241394"/>
              <a:gd name="connsiteX1" fmla="*/ 287147 w 471436"/>
              <a:gd name="connsiteY1" fmla="*/ 110066 h 241394"/>
              <a:gd name="connsiteX2" fmla="*/ 280797 w 471436"/>
              <a:gd name="connsiteY2" fmla="*/ 110066 h 241394"/>
              <a:gd name="connsiteX3" fmla="*/ 369697 w 471436"/>
              <a:gd name="connsiteY3" fmla="*/ 33866 h 241394"/>
              <a:gd name="connsiteX4" fmla="*/ 407797 w 471436"/>
              <a:gd name="connsiteY4" fmla="*/ 78316 h 241394"/>
              <a:gd name="connsiteX5" fmla="*/ 471297 w 471436"/>
              <a:gd name="connsiteY5" fmla="*/ 132291 h 241394"/>
              <a:gd name="connsiteX6" fmla="*/ 420497 w 471436"/>
              <a:gd name="connsiteY6" fmla="*/ 2116 h 241394"/>
              <a:gd name="connsiteX7" fmla="*/ 287147 w 471436"/>
              <a:gd name="connsiteY7" fmla="*/ 49741 h 241394"/>
              <a:gd name="connsiteX8" fmla="*/ 423672 w 471436"/>
              <a:gd name="connsiteY8" fmla="*/ 24341 h 241394"/>
              <a:gd name="connsiteX9" fmla="*/ 1397 w 471436"/>
              <a:gd name="connsiteY9" fmla="*/ 240241 h 241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436" h="241394">
                <a:moveTo>
                  <a:pt x="1397" y="240241"/>
                </a:moveTo>
                <a:cubicBezTo>
                  <a:pt x="-21357" y="254529"/>
                  <a:pt x="240580" y="131762"/>
                  <a:pt x="287147" y="110066"/>
                </a:cubicBezTo>
                <a:cubicBezTo>
                  <a:pt x="333714" y="88370"/>
                  <a:pt x="267039" y="122766"/>
                  <a:pt x="280797" y="110066"/>
                </a:cubicBezTo>
                <a:cubicBezTo>
                  <a:pt x="294555" y="97366"/>
                  <a:pt x="348531" y="39158"/>
                  <a:pt x="369697" y="33866"/>
                </a:cubicBezTo>
                <a:cubicBezTo>
                  <a:pt x="390863" y="28574"/>
                  <a:pt x="390864" y="61912"/>
                  <a:pt x="407797" y="78316"/>
                </a:cubicBezTo>
                <a:cubicBezTo>
                  <a:pt x="424730" y="94720"/>
                  <a:pt x="469180" y="144991"/>
                  <a:pt x="471297" y="132291"/>
                </a:cubicBezTo>
                <a:cubicBezTo>
                  <a:pt x="473414" y="119591"/>
                  <a:pt x="451189" y="15874"/>
                  <a:pt x="420497" y="2116"/>
                </a:cubicBezTo>
                <a:cubicBezTo>
                  <a:pt x="389805" y="-11642"/>
                  <a:pt x="286618" y="46037"/>
                  <a:pt x="287147" y="49741"/>
                </a:cubicBezTo>
                <a:cubicBezTo>
                  <a:pt x="287676" y="53445"/>
                  <a:pt x="468122" y="-6351"/>
                  <a:pt x="423672" y="24341"/>
                </a:cubicBezTo>
                <a:cubicBezTo>
                  <a:pt x="379222" y="55033"/>
                  <a:pt x="24151" y="225953"/>
                  <a:pt x="1397" y="240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 132">
            <a:extLst>
              <a:ext uri="{FF2B5EF4-FFF2-40B4-BE49-F238E27FC236}">
                <a16:creationId xmlns:a16="http://schemas.microsoft.com/office/drawing/2014/main" id="{62AC68D4-2C1B-7F17-F25F-43A93D65539E}"/>
              </a:ext>
            </a:extLst>
          </p:cNvPr>
          <p:cNvSpPr/>
          <p:nvPr/>
        </p:nvSpPr>
        <p:spPr>
          <a:xfrm>
            <a:off x="3851270" y="4854564"/>
            <a:ext cx="76326" cy="280230"/>
          </a:xfrm>
          <a:custGeom>
            <a:avLst/>
            <a:gdLst>
              <a:gd name="connsiteX0" fmla="*/ 57155 w 76326"/>
              <a:gd name="connsiteY0" fmla="*/ 11 h 280230"/>
              <a:gd name="connsiteX1" fmla="*/ 41280 w 76326"/>
              <a:gd name="connsiteY1" fmla="*/ 101611 h 280230"/>
              <a:gd name="connsiteX2" fmla="*/ 53980 w 76326"/>
              <a:gd name="connsiteY2" fmla="*/ 165111 h 280230"/>
              <a:gd name="connsiteX3" fmla="*/ 41280 w 76326"/>
              <a:gd name="connsiteY3" fmla="*/ 149236 h 280230"/>
              <a:gd name="connsiteX4" fmla="*/ 76205 w 76326"/>
              <a:gd name="connsiteY4" fmla="*/ 279411 h 280230"/>
              <a:gd name="connsiteX5" fmla="*/ 50805 w 76326"/>
              <a:gd name="connsiteY5" fmla="*/ 200036 h 280230"/>
              <a:gd name="connsiteX6" fmla="*/ 5 w 76326"/>
              <a:gd name="connsiteY6" fmla="*/ 107961 h 280230"/>
              <a:gd name="connsiteX7" fmla="*/ 57155 w 76326"/>
              <a:gd name="connsiteY7" fmla="*/ 11 h 2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326" h="280230">
                <a:moveTo>
                  <a:pt x="57155" y="11"/>
                </a:moveTo>
                <a:cubicBezTo>
                  <a:pt x="64034" y="-1047"/>
                  <a:pt x="41809" y="74094"/>
                  <a:pt x="41280" y="101611"/>
                </a:cubicBezTo>
                <a:cubicBezTo>
                  <a:pt x="40751" y="129128"/>
                  <a:pt x="53980" y="157174"/>
                  <a:pt x="53980" y="165111"/>
                </a:cubicBezTo>
                <a:cubicBezTo>
                  <a:pt x="53980" y="173048"/>
                  <a:pt x="37576" y="130186"/>
                  <a:pt x="41280" y="149236"/>
                </a:cubicBezTo>
                <a:cubicBezTo>
                  <a:pt x="44984" y="168286"/>
                  <a:pt x="74618" y="270944"/>
                  <a:pt x="76205" y="279411"/>
                </a:cubicBezTo>
                <a:cubicBezTo>
                  <a:pt x="77792" y="287878"/>
                  <a:pt x="63505" y="228611"/>
                  <a:pt x="50805" y="200036"/>
                </a:cubicBezTo>
                <a:cubicBezTo>
                  <a:pt x="38105" y="171461"/>
                  <a:pt x="-524" y="138653"/>
                  <a:pt x="5" y="107961"/>
                </a:cubicBezTo>
                <a:cubicBezTo>
                  <a:pt x="534" y="77269"/>
                  <a:pt x="50276" y="1069"/>
                  <a:pt x="5715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 133">
            <a:extLst>
              <a:ext uri="{FF2B5EF4-FFF2-40B4-BE49-F238E27FC236}">
                <a16:creationId xmlns:a16="http://schemas.microsoft.com/office/drawing/2014/main" id="{5ED9619F-4E5B-E6C0-D6A8-46CF5ACF7FD2}"/>
              </a:ext>
            </a:extLst>
          </p:cNvPr>
          <p:cNvSpPr/>
          <p:nvPr/>
        </p:nvSpPr>
        <p:spPr>
          <a:xfrm>
            <a:off x="4209943" y="4748036"/>
            <a:ext cx="68595" cy="374410"/>
          </a:xfrm>
          <a:custGeom>
            <a:avLst/>
            <a:gdLst>
              <a:gd name="connsiteX0" fmla="*/ 44557 w 68595"/>
              <a:gd name="connsiteY0" fmla="*/ 1764 h 374410"/>
              <a:gd name="connsiteX1" fmla="*/ 35032 w 68595"/>
              <a:gd name="connsiteY1" fmla="*/ 138289 h 374410"/>
              <a:gd name="connsiteX2" fmla="*/ 50907 w 68595"/>
              <a:gd name="connsiteY2" fmla="*/ 268464 h 374410"/>
              <a:gd name="connsiteX3" fmla="*/ 66782 w 68595"/>
              <a:gd name="connsiteY3" fmla="*/ 373239 h 374410"/>
              <a:gd name="connsiteX4" fmla="*/ 63607 w 68595"/>
              <a:gd name="connsiteY4" fmla="*/ 316089 h 374410"/>
              <a:gd name="connsiteX5" fmla="*/ 25507 w 68595"/>
              <a:gd name="connsiteY5" fmla="*/ 185914 h 374410"/>
              <a:gd name="connsiteX6" fmla="*/ 107 w 68595"/>
              <a:gd name="connsiteY6" fmla="*/ 68439 h 374410"/>
              <a:gd name="connsiteX7" fmla="*/ 44557 w 68595"/>
              <a:gd name="connsiteY7" fmla="*/ 1764 h 37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95" h="374410">
                <a:moveTo>
                  <a:pt x="44557" y="1764"/>
                </a:moveTo>
                <a:cubicBezTo>
                  <a:pt x="50378" y="13406"/>
                  <a:pt x="33974" y="93839"/>
                  <a:pt x="35032" y="138289"/>
                </a:cubicBezTo>
                <a:cubicBezTo>
                  <a:pt x="36090" y="182739"/>
                  <a:pt x="45615" y="229306"/>
                  <a:pt x="50907" y="268464"/>
                </a:cubicBezTo>
                <a:cubicBezTo>
                  <a:pt x="56199" y="307622"/>
                  <a:pt x="64665" y="365302"/>
                  <a:pt x="66782" y="373239"/>
                </a:cubicBezTo>
                <a:cubicBezTo>
                  <a:pt x="68899" y="381176"/>
                  <a:pt x="70486" y="347310"/>
                  <a:pt x="63607" y="316089"/>
                </a:cubicBezTo>
                <a:cubicBezTo>
                  <a:pt x="56728" y="284868"/>
                  <a:pt x="36090" y="227189"/>
                  <a:pt x="25507" y="185914"/>
                </a:cubicBezTo>
                <a:cubicBezTo>
                  <a:pt x="14924" y="144639"/>
                  <a:pt x="-1480" y="98072"/>
                  <a:pt x="107" y="68439"/>
                </a:cubicBezTo>
                <a:cubicBezTo>
                  <a:pt x="1694" y="38806"/>
                  <a:pt x="38736" y="-9878"/>
                  <a:pt x="44557" y="1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 134">
            <a:extLst>
              <a:ext uri="{FF2B5EF4-FFF2-40B4-BE49-F238E27FC236}">
                <a16:creationId xmlns:a16="http://schemas.microsoft.com/office/drawing/2014/main" id="{3314B4A9-E13E-7A7B-AA15-60235C7629C6}"/>
              </a:ext>
            </a:extLst>
          </p:cNvPr>
          <p:cNvSpPr/>
          <p:nvPr/>
        </p:nvSpPr>
        <p:spPr>
          <a:xfrm>
            <a:off x="4101648" y="4644791"/>
            <a:ext cx="160613" cy="591413"/>
          </a:xfrm>
          <a:custGeom>
            <a:avLst/>
            <a:gdLst>
              <a:gd name="connsiteX0" fmla="*/ 95702 w 160613"/>
              <a:gd name="connsiteY0" fmla="*/ 234 h 591413"/>
              <a:gd name="connsiteX1" fmla="*/ 95702 w 160613"/>
              <a:gd name="connsiteY1" fmla="*/ 193909 h 591413"/>
              <a:gd name="connsiteX2" fmla="*/ 136977 w 160613"/>
              <a:gd name="connsiteY2" fmla="*/ 327259 h 591413"/>
              <a:gd name="connsiteX3" fmla="*/ 124277 w 160613"/>
              <a:gd name="connsiteY3" fmla="*/ 301859 h 591413"/>
              <a:gd name="connsiteX4" fmla="*/ 146502 w 160613"/>
              <a:gd name="connsiteY4" fmla="*/ 435209 h 591413"/>
              <a:gd name="connsiteX5" fmla="*/ 149677 w 160613"/>
              <a:gd name="connsiteY5" fmla="*/ 444734 h 591413"/>
              <a:gd name="connsiteX6" fmla="*/ 452 w 160613"/>
              <a:gd name="connsiteY6" fmla="*/ 590784 h 591413"/>
              <a:gd name="connsiteX7" fmla="*/ 105227 w 160613"/>
              <a:gd name="connsiteY7" fmla="*/ 495534 h 591413"/>
              <a:gd name="connsiteX8" fmla="*/ 159202 w 160613"/>
              <a:gd name="connsiteY8" fmla="*/ 444734 h 591413"/>
              <a:gd name="connsiteX9" fmla="*/ 133802 w 160613"/>
              <a:gd name="connsiteY9" fmla="*/ 295509 h 591413"/>
              <a:gd name="connsiteX10" fmla="*/ 89352 w 160613"/>
              <a:gd name="connsiteY10" fmla="*/ 235184 h 591413"/>
              <a:gd name="connsiteX11" fmla="*/ 95702 w 160613"/>
              <a:gd name="connsiteY11" fmla="*/ 234 h 591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613" h="591413">
                <a:moveTo>
                  <a:pt x="95702" y="234"/>
                </a:moveTo>
                <a:cubicBezTo>
                  <a:pt x="96760" y="-6645"/>
                  <a:pt x="88823" y="139405"/>
                  <a:pt x="95702" y="193909"/>
                </a:cubicBezTo>
                <a:cubicBezTo>
                  <a:pt x="102581" y="248413"/>
                  <a:pt x="132215" y="309267"/>
                  <a:pt x="136977" y="327259"/>
                </a:cubicBezTo>
                <a:cubicBezTo>
                  <a:pt x="141740" y="345251"/>
                  <a:pt x="122690" y="283867"/>
                  <a:pt x="124277" y="301859"/>
                </a:cubicBezTo>
                <a:cubicBezTo>
                  <a:pt x="125865" y="319851"/>
                  <a:pt x="146502" y="435209"/>
                  <a:pt x="146502" y="435209"/>
                </a:cubicBezTo>
                <a:cubicBezTo>
                  <a:pt x="150735" y="459021"/>
                  <a:pt x="174019" y="418805"/>
                  <a:pt x="149677" y="444734"/>
                </a:cubicBezTo>
                <a:cubicBezTo>
                  <a:pt x="125335" y="470663"/>
                  <a:pt x="7860" y="582317"/>
                  <a:pt x="452" y="590784"/>
                </a:cubicBezTo>
                <a:cubicBezTo>
                  <a:pt x="-6956" y="599251"/>
                  <a:pt x="78769" y="519876"/>
                  <a:pt x="105227" y="495534"/>
                </a:cubicBezTo>
                <a:cubicBezTo>
                  <a:pt x="131685" y="471192"/>
                  <a:pt x="154440" y="478071"/>
                  <a:pt x="159202" y="444734"/>
                </a:cubicBezTo>
                <a:cubicBezTo>
                  <a:pt x="163964" y="411397"/>
                  <a:pt x="145444" y="330434"/>
                  <a:pt x="133802" y="295509"/>
                </a:cubicBezTo>
                <a:cubicBezTo>
                  <a:pt x="122160" y="260584"/>
                  <a:pt x="98348" y="285455"/>
                  <a:pt x="89352" y="235184"/>
                </a:cubicBezTo>
                <a:cubicBezTo>
                  <a:pt x="80356" y="184913"/>
                  <a:pt x="94644" y="7113"/>
                  <a:pt x="95702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 135">
            <a:extLst>
              <a:ext uri="{FF2B5EF4-FFF2-40B4-BE49-F238E27FC236}">
                <a16:creationId xmlns:a16="http://schemas.microsoft.com/office/drawing/2014/main" id="{C8ECF3FD-421B-9BB2-4AB3-A3FF9D69976F}"/>
              </a:ext>
            </a:extLst>
          </p:cNvPr>
          <p:cNvSpPr/>
          <p:nvPr/>
        </p:nvSpPr>
        <p:spPr>
          <a:xfrm>
            <a:off x="3943226" y="4844620"/>
            <a:ext cx="254406" cy="260831"/>
          </a:xfrm>
          <a:custGeom>
            <a:avLst/>
            <a:gdLst>
              <a:gd name="connsiteX0" fmla="*/ 254124 w 254406"/>
              <a:gd name="connsiteY0" fmla="*/ 430 h 260831"/>
              <a:gd name="connsiteX1" fmla="*/ 60449 w 254406"/>
              <a:gd name="connsiteY1" fmla="*/ 79805 h 260831"/>
              <a:gd name="connsiteX2" fmla="*/ 12824 w 254406"/>
              <a:gd name="connsiteY2" fmla="*/ 121080 h 260831"/>
              <a:gd name="connsiteX3" fmla="*/ 15999 w 254406"/>
              <a:gd name="connsiteY3" fmla="*/ 114730 h 260831"/>
              <a:gd name="connsiteX4" fmla="*/ 22349 w 254406"/>
              <a:gd name="connsiteY4" fmla="*/ 162355 h 260831"/>
              <a:gd name="connsiteX5" fmla="*/ 60449 w 254406"/>
              <a:gd name="connsiteY5" fmla="*/ 260780 h 260831"/>
              <a:gd name="connsiteX6" fmla="*/ 28699 w 254406"/>
              <a:gd name="connsiteY6" fmla="*/ 175055 h 260831"/>
              <a:gd name="connsiteX7" fmla="*/ 12824 w 254406"/>
              <a:gd name="connsiteY7" fmla="*/ 117905 h 260831"/>
              <a:gd name="connsiteX8" fmla="*/ 254124 w 254406"/>
              <a:gd name="connsiteY8" fmla="*/ 430 h 26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406" h="260831">
                <a:moveTo>
                  <a:pt x="254124" y="430"/>
                </a:moveTo>
                <a:cubicBezTo>
                  <a:pt x="262061" y="-5920"/>
                  <a:pt x="100666" y="59697"/>
                  <a:pt x="60449" y="79805"/>
                </a:cubicBezTo>
                <a:cubicBezTo>
                  <a:pt x="20232" y="99913"/>
                  <a:pt x="20232" y="115259"/>
                  <a:pt x="12824" y="121080"/>
                </a:cubicBezTo>
                <a:cubicBezTo>
                  <a:pt x="5416" y="126901"/>
                  <a:pt x="14412" y="107851"/>
                  <a:pt x="15999" y="114730"/>
                </a:cubicBezTo>
                <a:cubicBezTo>
                  <a:pt x="17586" y="121609"/>
                  <a:pt x="14941" y="138013"/>
                  <a:pt x="22349" y="162355"/>
                </a:cubicBezTo>
                <a:cubicBezTo>
                  <a:pt x="29757" y="186697"/>
                  <a:pt x="59391" y="258663"/>
                  <a:pt x="60449" y="260780"/>
                </a:cubicBezTo>
                <a:cubicBezTo>
                  <a:pt x="61507" y="262897"/>
                  <a:pt x="36636" y="198868"/>
                  <a:pt x="28699" y="175055"/>
                </a:cubicBezTo>
                <a:cubicBezTo>
                  <a:pt x="20761" y="151243"/>
                  <a:pt x="-20513" y="143305"/>
                  <a:pt x="12824" y="117905"/>
                </a:cubicBezTo>
                <a:cubicBezTo>
                  <a:pt x="46161" y="92505"/>
                  <a:pt x="246187" y="6780"/>
                  <a:pt x="254124" y="4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1365010A-E7A1-B320-0CF6-537B3BD9C8A4}"/>
              </a:ext>
            </a:extLst>
          </p:cNvPr>
          <p:cNvSpPr/>
          <p:nvPr/>
        </p:nvSpPr>
        <p:spPr>
          <a:xfrm>
            <a:off x="3878720" y="4759162"/>
            <a:ext cx="271172" cy="416088"/>
          </a:xfrm>
          <a:custGeom>
            <a:avLst/>
            <a:gdLst>
              <a:gd name="connsiteX0" fmla="*/ 55105 w 271172"/>
              <a:gd name="connsiteY0" fmla="*/ 163 h 416088"/>
              <a:gd name="connsiteX1" fmla="*/ 39230 w 271172"/>
              <a:gd name="connsiteY1" fmla="*/ 203363 h 416088"/>
              <a:gd name="connsiteX2" fmla="*/ 109080 w 271172"/>
              <a:gd name="connsiteY2" fmla="*/ 308138 h 416088"/>
              <a:gd name="connsiteX3" fmla="*/ 93205 w 271172"/>
              <a:gd name="connsiteY3" fmla="*/ 336713 h 416088"/>
              <a:gd name="connsiteX4" fmla="*/ 194805 w 271172"/>
              <a:gd name="connsiteY4" fmla="*/ 381163 h 416088"/>
              <a:gd name="connsiteX5" fmla="*/ 185280 w 271172"/>
              <a:gd name="connsiteY5" fmla="*/ 387513 h 416088"/>
              <a:gd name="connsiteX6" fmla="*/ 271005 w 271172"/>
              <a:gd name="connsiteY6" fmla="*/ 416088 h 416088"/>
              <a:gd name="connsiteX7" fmla="*/ 159880 w 271172"/>
              <a:gd name="connsiteY7" fmla="*/ 387513 h 416088"/>
              <a:gd name="connsiteX8" fmla="*/ 26530 w 271172"/>
              <a:gd name="connsiteY8" fmla="*/ 273213 h 416088"/>
              <a:gd name="connsiteX9" fmla="*/ 55105 w 271172"/>
              <a:gd name="connsiteY9" fmla="*/ 289088 h 416088"/>
              <a:gd name="connsiteX10" fmla="*/ 7480 w 271172"/>
              <a:gd name="connsiteY10" fmla="*/ 136688 h 416088"/>
              <a:gd name="connsiteX11" fmla="*/ 4305 w 271172"/>
              <a:gd name="connsiteY11" fmla="*/ 168438 h 416088"/>
              <a:gd name="connsiteX12" fmla="*/ 55105 w 271172"/>
              <a:gd name="connsiteY12" fmla="*/ 163 h 41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172" h="416088">
                <a:moveTo>
                  <a:pt x="55105" y="163"/>
                </a:moveTo>
                <a:cubicBezTo>
                  <a:pt x="60926" y="5984"/>
                  <a:pt x="30234" y="152034"/>
                  <a:pt x="39230" y="203363"/>
                </a:cubicBezTo>
                <a:cubicBezTo>
                  <a:pt x="48226" y="254692"/>
                  <a:pt x="100084" y="285913"/>
                  <a:pt x="109080" y="308138"/>
                </a:cubicBezTo>
                <a:cubicBezTo>
                  <a:pt x="118076" y="330363"/>
                  <a:pt x="78918" y="324542"/>
                  <a:pt x="93205" y="336713"/>
                </a:cubicBezTo>
                <a:cubicBezTo>
                  <a:pt x="107492" y="348884"/>
                  <a:pt x="179459" y="372696"/>
                  <a:pt x="194805" y="381163"/>
                </a:cubicBezTo>
                <a:cubicBezTo>
                  <a:pt x="210151" y="389630"/>
                  <a:pt x="172580" y="381692"/>
                  <a:pt x="185280" y="387513"/>
                </a:cubicBezTo>
                <a:cubicBezTo>
                  <a:pt x="197980" y="393334"/>
                  <a:pt x="275238" y="416088"/>
                  <a:pt x="271005" y="416088"/>
                </a:cubicBezTo>
                <a:cubicBezTo>
                  <a:pt x="266772" y="416088"/>
                  <a:pt x="200626" y="411325"/>
                  <a:pt x="159880" y="387513"/>
                </a:cubicBezTo>
                <a:cubicBezTo>
                  <a:pt x="119134" y="363701"/>
                  <a:pt x="43992" y="289617"/>
                  <a:pt x="26530" y="273213"/>
                </a:cubicBezTo>
                <a:cubicBezTo>
                  <a:pt x="9067" y="256809"/>
                  <a:pt x="58280" y="311842"/>
                  <a:pt x="55105" y="289088"/>
                </a:cubicBezTo>
                <a:cubicBezTo>
                  <a:pt x="51930" y="266334"/>
                  <a:pt x="15947" y="156796"/>
                  <a:pt x="7480" y="136688"/>
                </a:cubicBezTo>
                <a:cubicBezTo>
                  <a:pt x="-987" y="116580"/>
                  <a:pt x="-2574" y="191192"/>
                  <a:pt x="4305" y="168438"/>
                </a:cubicBezTo>
                <a:cubicBezTo>
                  <a:pt x="11184" y="145684"/>
                  <a:pt x="49284" y="-5658"/>
                  <a:pt x="55105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359420D2-E35F-2E49-04D8-6F922474DF79}"/>
              </a:ext>
            </a:extLst>
          </p:cNvPr>
          <p:cNvSpPr/>
          <p:nvPr/>
        </p:nvSpPr>
        <p:spPr>
          <a:xfrm>
            <a:off x="3155175" y="4920803"/>
            <a:ext cx="805457" cy="324408"/>
          </a:xfrm>
          <a:custGeom>
            <a:avLst/>
            <a:gdLst>
              <a:gd name="connsiteX0" fmla="*/ 775 w 805457"/>
              <a:gd name="connsiteY0" fmla="*/ 324297 h 324408"/>
              <a:gd name="connsiteX1" fmla="*/ 280175 w 805457"/>
              <a:gd name="connsiteY1" fmla="*/ 270322 h 324408"/>
              <a:gd name="connsiteX2" fmla="*/ 184925 w 805457"/>
              <a:gd name="connsiteY2" fmla="*/ 260797 h 324408"/>
              <a:gd name="connsiteX3" fmla="*/ 416700 w 805457"/>
              <a:gd name="connsiteY3" fmla="*/ 206822 h 324408"/>
              <a:gd name="connsiteX4" fmla="*/ 286525 w 805457"/>
              <a:gd name="connsiteY4" fmla="*/ 251272 h 324408"/>
              <a:gd name="connsiteX5" fmla="*/ 534175 w 805457"/>
              <a:gd name="connsiteY5" fmla="*/ 165547 h 324408"/>
              <a:gd name="connsiteX6" fmla="*/ 597675 w 805457"/>
              <a:gd name="connsiteY6" fmla="*/ 89347 h 324408"/>
              <a:gd name="connsiteX7" fmla="*/ 521475 w 805457"/>
              <a:gd name="connsiteY7" fmla="*/ 152847 h 324408"/>
              <a:gd name="connsiteX8" fmla="*/ 800875 w 805457"/>
              <a:gd name="connsiteY8" fmla="*/ 447 h 324408"/>
              <a:gd name="connsiteX9" fmla="*/ 667525 w 805457"/>
              <a:gd name="connsiteY9" fmla="*/ 111572 h 324408"/>
              <a:gd name="connsiteX10" fmla="*/ 315100 w 805457"/>
              <a:gd name="connsiteY10" fmla="*/ 263972 h 324408"/>
              <a:gd name="connsiteX11" fmla="*/ 381775 w 805457"/>
              <a:gd name="connsiteY11" fmla="*/ 283022 h 324408"/>
              <a:gd name="connsiteX12" fmla="*/ 775 w 805457"/>
              <a:gd name="connsiteY12" fmla="*/ 324297 h 3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5457" h="324408">
                <a:moveTo>
                  <a:pt x="775" y="324297"/>
                </a:moveTo>
                <a:cubicBezTo>
                  <a:pt x="-16158" y="322180"/>
                  <a:pt x="249483" y="280905"/>
                  <a:pt x="280175" y="270322"/>
                </a:cubicBezTo>
                <a:cubicBezTo>
                  <a:pt x="310867" y="259739"/>
                  <a:pt x="162171" y="271380"/>
                  <a:pt x="184925" y="260797"/>
                </a:cubicBezTo>
                <a:cubicBezTo>
                  <a:pt x="207679" y="250214"/>
                  <a:pt x="399767" y="208409"/>
                  <a:pt x="416700" y="206822"/>
                </a:cubicBezTo>
                <a:cubicBezTo>
                  <a:pt x="433633" y="205234"/>
                  <a:pt x="286525" y="251272"/>
                  <a:pt x="286525" y="251272"/>
                </a:cubicBezTo>
                <a:cubicBezTo>
                  <a:pt x="306104" y="244393"/>
                  <a:pt x="482317" y="192534"/>
                  <a:pt x="534175" y="165547"/>
                </a:cubicBezTo>
                <a:cubicBezTo>
                  <a:pt x="586033" y="138560"/>
                  <a:pt x="599792" y="91464"/>
                  <a:pt x="597675" y="89347"/>
                </a:cubicBezTo>
                <a:cubicBezTo>
                  <a:pt x="595558" y="87230"/>
                  <a:pt x="487608" y="167664"/>
                  <a:pt x="521475" y="152847"/>
                </a:cubicBezTo>
                <a:cubicBezTo>
                  <a:pt x="555342" y="138030"/>
                  <a:pt x="776533" y="7326"/>
                  <a:pt x="800875" y="447"/>
                </a:cubicBezTo>
                <a:cubicBezTo>
                  <a:pt x="825217" y="-6432"/>
                  <a:pt x="748487" y="67651"/>
                  <a:pt x="667525" y="111572"/>
                </a:cubicBezTo>
                <a:cubicBezTo>
                  <a:pt x="586563" y="155493"/>
                  <a:pt x="362725" y="235397"/>
                  <a:pt x="315100" y="263972"/>
                </a:cubicBezTo>
                <a:cubicBezTo>
                  <a:pt x="267475" y="292547"/>
                  <a:pt x="439983" y="268205"/>
                  <a:pt x="381775" y="283022"/>
                </a:cubicBezTo>
                <a:cubicBezTo>
                  <a:pt x="323567" y="297839"/>
                  <a:pt x="17708" y="326414"/>
                  <a:pt x="775" y="324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573BE395-6E97-20A2-43B3-3FA0F997B4E3}"/>
              </a:ext>
            </a:extLst>
          </p:cNvPr>
          <p:cNvSpPr/>
          <p:nvPr/>
        </p:nvSpPr>
        <p:spPr>
          <a:xfrm>
            <a:off x="3952473" y="4911702"/>
            <a:ext cx="242004" cy="231802"/>
          </a:xfrm>
          <a:custGeom>
            <a:avLst/>
            <a:gdLst>
              <a:gd name="connsiteX0" fmla="*/ 241702 w 242004"/>
              <a:gd name="connsiteY0" fmla="*/ 23 h 231802"/>
              <a:gd name="connsiteX1" fmla="*/ 187727 w 242004"/>
              <a:gd name="connsiteY1" fmla="*/ 104798 h 231802"/>
              <a:gd name="connsiteX2" fmla="*/ 206777 w 242004"/>
              <a:gd name="connsiteY2" fmla="*/ 165123 h 231802"/>
              <a:gd name="connsiteX3" fmla="*/ 200427 w 242004"/>
              <a:gd name="connsiteY3" fmla="*/ 161948 h 231802"/>
              <a:gd name="connsiteX4" fmla="*/ 216302 w 242004"/>
              <a:gd name="connsiteY4" fmla="*/ 231798 h 231802"/>
              <a:gd name="connsiteX5" fmla="*/ 140102 w 242004"/>
              <a:gd name="connsiteY5" fmla="*/ 165123 h 231802"/>
              <a:gd name="connsiteX6" fmla="*/ 402 w 242004"/>
              <a:gd name="connsiteY6" fmla="*/ 114323 h 231802"/>
              <a:gd name="connsiteX7" fmla="*/ 187727 w 242004"/>
              <a:gd name="connsiteY7" fmla="*/ 209573 h 231802"/>
              <a:gd name="connsiteX8" fmla="*/ 222652 w 242004"/>
              <a:gd name="connsiteY8" fmla="*/ 190523 h 231802"/>
              <a:gd name="connsiteX9" fmla="*/ 159152 w 242004"/>
              <a:gd name="connsiteY9" fmla="*/ 114323 h 231802"/>
              <a:gd name="connsiteX10" fmla="*/ 241702 w 242004"/>
              <a:gd name="connsiteY10" fmla="*/ 23 h 23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004" h="231802">
                <a:moveTo>
                  <a:pt x="241702" y="23"/>
                </a:moveTo>
                <a:cubicBezTo>
                  <a:pt x="246464" y="-1564"/>
                  <a:pt x="193548" y="77281"/>
                  <a:pt x="187727" y="104798"/>
                </a:cubicBezTo>
                <a:cubicBezTo>
                  <a:pt x="181906" y="132315"/>
                  <a:pt x="204660" y="155598"/>
                  <a:pt x="206777" y="165123"/>
                </a:cubicBezTo>
                <a:cubicBezTo>
                  <a:pt x="208894" y="174648"/>
                  <a:pt x="198840" y="150836"/>
                  <a:pt x="200427" y="161948"/>
                </a:cubicBezTo>
                <a:cubicBezTo>
                  <a:pt x="202014" y="173060"/>
                  <a:pt x="226356" y="231269"/>
                  <a:pt x="216302" y="231798"/>
                </a:cubicBezTo>
                <a:cubicBezTo>
                  <a:pt x="206248" y="232327"/>
                  <a:pt x="176085" y="184702"/>
                  <a:pt x="140102" y="165123"/>
                </a:cubicBezTo>
                <a:cubicBezTo>
                  <a:pt x="104119" y="145544"/>
                  <a:pt x="-7536" y="106915"/>
                  <a:pt x="402" y="114323"/>
                </a:cubicBezTo>
                <a:cubicBezTo>
                  <a:pt x="8339" y="121731"/>
                  <a:pt x="150685" y="196873"/>
                  <a:pt x="187727" y="209573"/>
                </a:cubicBezTo>
                <a:cubicBezTo>
                  <a:pt x="224769" y="222273"/>
                  <a:pt x="227414" y="206398"/>
                  <a:pt x="222652" y="190523"/>
                </a:cubicBezTo>
                <a:cubicBezTo>
                  <a:pt x="217890" y="174648"/>
                  <a:pt x="157035" y="138665"/>
                  <a:pt x="159152" y="114323"/>
                </a:cubicBezTo>
                <a:cubicBezTo>
                  <a:pt x="161269" y="89981"/>
                  <a:pt x="236940" y="1610"/>
                  <a:pt x="24170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888A47C6-FCB5-059D-2EF2-D5E317D33574}"/>
              </a:ext>
            </a:extLst>
          </p:cNvPr>
          <p:cNvSpPr/>
          <p:nvPr/>
        </p:nvSpPr>
        <p:spPr>
          <a:xfrm>
            <a:off x="7209876" y="3052796"/>
            <a:ext cx="473199" cy="509219"/>
          </a:xfrm>
          <a:custGeom>
            <a:avLst/>
            <a:gdLst>
              <a:gd name="connsiteX0" fmla="*/ 472524 w 473199"/>
              <a:gd name="connsiteY0" fmla="*/ 4 h 509219"/>
              <a:gd name="connsiteX1" fmla="*/ 69324 w 473199"/>
              <a:gd name="connsiteY1" fmla="*/ 97204 h 509219"/>
              <a:gd name="connsiteX2" fmla="*/ 170124 w 473199"/>
              <a:gd name="connsiteY2" fmla="*/ 104404 h 509219"/>
              <a:gd name="connsiteX3" fmla="*/ 65724 w 473199"/>
              <a:gd name="connsiteY3" fmla="*/ 194404 h 509219"/>
              <a:gd name="connsiteX4" fmla="*/ 62124 w 473199"/>
              <a:gd name="connsiteY4" fmla="*/ 338404 h 509219"/>
              <a:gd name="connsiteX5" fmla="*/ 924 w 473199"/>
              <a:gd name="connsiteY5" fmla="*/ 327604 h 509219"/>
              <a:gd name="connsiteX6" fmla="*/ 116124 w 473199"/>
              <a:gd name="connsiteY6" fmla="*/ 507604 h 509219"/>
              <a:gd name="connsiteX7" fmla="*/ 44124 w 473199"/>
              <a:gd name="connsiteY7" fmla="*/ 403204 h 509219"/>
              <a:gd name="connsiteX8" fmla="*/ 72924 w 473199"/>
              <a:gd name="connsiteY8" fmla="*/ 187204 h 509219"/>
              <a:gd name="connsiteX9" fmla="*/ 162924 w 473199"/>
              <a:gd name="connsiteY9" fmla="*/ 93604 h 509219"/>
              <a:gd name="connsiteX10" fmla="*/ 472524 w 473199"/>
              <a:gd name="connsiteY10" fmla="*/ 4 h 50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3199" h="509219">
                <a:moveTo>
                  <a:pt x="472524" y="4"/>
                </a:moveTo>
                <a:cubicBezTo>
                  <a:pt x="456924" y="604"/>
                  <a:pt x="119724" y="79804"/>
                  <a:pt x="69324" y="97204"/>
                </a:cubicBezTo>
                <a:cubicBezTo>
                  <a:pt x="18924" y="114604"/>
                  <a:pt x="170724" y="88204"/>
                  <a:pt x="170124" y="104404"/>
                </a:cubicBezTo>
                <a:cubicBezTo>
                  <a:pt x="169524" y="120604"/>
                  <a:pt x="83724" y="155404"/>
                  <a:pt x="65724" y="194404"/>
                </a:cubicBezTo>
                <a:cubicBezTo>
                  <a:pt x="47724" y="233404"/>
                  <a:pt x="72924" y="316204"/>
                  <a:pt x="62124" y="338404"/>
                </a:cubicBezTo>
                <a:cubicBezTo>
                  <a:pt x="51324" y="360604"/>
                  <a:pt x="-8076" y="299404"/>
                  <a:pt x="924" y="327604"/>
                </a:cubicBezTo>
                <a:cubicBezTo>
                  <a:pt x="9924" y="355804"/>
                  <a:pt x="108924" y="495004"/>
                  <a:pt x="116124" y="507604"/>
                </a:cubicBezTo>
                <a:cubicBezTo>
                  <a:pt x="123324" y="520204"/>
                  <a:pt x="51324" y="456604"/>
                  <a:pt x="44124" y="403204"/>
                </a:cubicBezTo>
                <a:cubicBezTo>
                  <a:pt x="36924" y="349804"/>
                  <a:pt x="53124" y="238804"/>
                  <a:pt x="72924" y="187204"/>
                </a:cubicBezTo>
                <a:cubicBezTo>
                  <a:pt x="92724" y="135604"/>
                  <a:pt x="96924" y="121804"/>
                  <a:pt x="162924" y="93604"/>
                </a:cubicBezTo>
                <a:cubicBezTo>
                  <a:pt x="228924" y="65404"/>
                  <a:pt x="488124" y="-596"/>
                  <a:pt x="47252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18F5272-9C22-86A2-FFCD-5D9096449E9C}"/>
              </a:ext>
            </a:extLst>
          </p:cNvPr>
          <p:cNvSpPr/>
          <p:nvPr/>
        </p:nvSpPr>
        <p:spPr>
          <a:xfrm>
            <a:off x="6710375" y="3332588"/>
            <a:ext cx="367460" cy="231419"/>
          </a:xfrm>
          <a:custGeom>
            <a:avLst/>
            <a:gdLst>
              <a:gd name="connsiteX0" fmla="*/ 25 w 367460"/>
              <a:gd name="connsiteY0" fmla="*/ 231412 h 231419"/>
              <a:gd name="connsiteX1" fmla="*/ 237625 w 367460"/>
              <a:gd name="connsiteY1" fmla="*/ 65812 h 231419"/>
              <a:gd name="connsiteX2" fmla="*/ 190825 w 367460"/>
              <a:gd name="connsiteY2" fmla="*/ 98212 h 231419"/>
              <a:gd name="connsiteX3" fmla="*/ 367225 w 367460"/>
              <a:gd name="connsiteY3" fmla="*/ 1012 h 231419"/>
              <a:gd name="connsiteX4" fmla="*/ 223225 w 367460"/>
              <a:gd name="connsiteY4" fmla="*/ 58612 h 231419"/>
              <a:gd name="connsiteX5" fmla="*/ 25 w 367460"/>
              <a:gd name="connsiteY5" fmla="*/ 231412 h 23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460" h="231419">
                <a:moveTo>
                  <a:pt x="25" y="231412"/>
                </a:moveTo>
                <a:cubicBezTo>
                  <a:pt x="2425" y="232612"/>
                  <a:pt x="205825" y="88012"/>
                  <a:pt x="237625" y="65812"/>
                </a:cubicBezTo>
                <a:cubicBezTo>
                  <a:pt x="269425" y="43612"/>
                  <a:pt x="169225" y="109012"/>
                  <a:pt x="190825" y="98212"/>
                </a:cubicBezTo>
                <a:cubicBezTo>
                  <a:pt x="212425" y="87412"/>
                  <a:pt x="361825" y="7612"/>
                  <a:pt x="367225" y="1012"/>
                </a:cubicBezTo>
                <a:cubicBezTo>
                  <a:pt x="372625" y="-5588"/>
                  <a:pt x="283825" y="20812"/>
                  <a:pt x="223225" y="58612"/>
                </a:cubicBezTo>
                <a:cubicBezTo>
                  <a:pt x="162625" y="96412"/>
                  <a:pt x="-2375" y="230212"/>
                  <a:pt x="25" y="231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CA718C90-1743-319C-E47D-9D72D7D4996C}"/>
              </a:ext>
            </a:extLst>
          </p:cNvPr>
          <p:cNvSpPr/>
          <p:nvPr/>
        </p:nvSpPr>
        <p:spPr>
          <a:xfrm>
            <a:off x="6324709" y="3862692"/>
            <a:ext cx="79805" cy="418526"/>
          </a:xfrm>
          <a:custGeom>
            <a:avLst/>
            <a:gdLst>
              <a:gd name="connsiteX0" fmla="*/ 491 w 79805"/>
              <a:gd name="connsiteY0" fmla="*/ 108 h 418526"/>
              <a:gd name="connsiteX1" fmla="*/ 32891 w 79805"/>
              <a:gd name="connsiteY1" fmla="*/ 241308 h 418526"/>
              <a:gd name="connsiteX2" fmla="*/ 32891 w 79805"/>
              <a:gd name="connsiteY2" fmla="*/ 198108 h 418526"/>
              <a:gd name="connsiteX3" fmla="*/ 61691 w 79805"/>
              <a:gd name="connsiteY3" fmla="*/ 331308 h 418526"/>
              <a:gd name="connsiteX4" fmla="*/ 50891 w 79805"/>
              <a:gd name="connsiteY4" fmla="*/ 417708 h 418526"/>
              <a:gd name="connsiteX5" fmla="*/ 54491 w 79805"/>
              <a:gd name="connsiteY5" fmla="*/ 280908 h 418526"/>
              <a:gd name="connsiteX6" fmla="*/ 79691 w 79805"/>
              <a:gd name="connsiteY6" fmla="*/ 115308 h 418526"/>
              <a:gd name="connsiteX7" fmla="*/ 61691 w 79805"/>
              <a:gd name="connsiteY7" fmla="*/ 208908 h 418526"/>
              <a:gd name="connsiteX8" fmla="*/ 491 w 79805"/>
              <a:gd name="connsiteY8" fmla="*/ 108 h 41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05" h="418526">
                <a:moveTo>
                  <a:pt x="491" y="108"/>
                </a:moveTo>
                <a:cubicBezTo>
                  <a:pt x="-4309" y="5508"/>
                  <a:pt x="27491" y="208308"/>
                  <a:pt x="32891" y="241308"/>
                </a:cubicBezTo>
                <a:cubicBezTo>
                  <a:pt x="38291" y="274308"/>
                  <a:pt x="28091" y="183108"/>
                  <a:pt x="32891" y="198108"/>
                </a:cubicBezTo>
                <a:cubicBezTo>
                  <a:pt x="37691" y="213108"/>
                  <a:pt x="58691" y="294708"/>
                  <a:pt x="61691" y="331308"/>
                </a:cubicBezTo>
                <a:cubicBezTo>
                  <a:pt x="64691" y="367908"/>
                  <a:pt x="52091" y="426108"/>
                  <a:pt x="50891" y="417708"/>
                </a:cubicBezTo>
                <a:cubicBezTo>
                  <a:pt x="49691" y="409308"/>
                  <a:pt x="49691" y="331308"/>
                  <a:pt x="54491" y="280908"/>
                </a:cubicBezTo>
                <a:cubicBezTo>
                  <a:pt x="59291" y="230508"/>
                  <a:pt x="78491" y="127308"/>
                  <a:pt x="79691" y="115308"/>
                </a:cubicBezTo>
                <a:cubicBezTo>
                  <a:pt x="80891" y="103308"/>
                  <a:pt x="72491" y="224508"/>
                  <a:pt x="61691" y="208908"/>
                </a:cubicBezTo>
                <a:cubicBezTo>
                  <a:pt x="50891" y="193308"/>
                  <a:pt x="5291" y="-5292"/>
                  <a:pt x="491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7369C9C9-C1B3-7F14-CF43-5F76FE44A2E0}"/>
              </a:ext>
            </a:extLst>
          </p:cNvPr>
          <p:cNvSpPr/>
          <p:nvPr/>
        </p:nvSpPr>
        <p:spPr>
          <a:xfrm>
            <a:off x="5212691" y="4132093"/>
            <a:ext cx="367501" cy="224687"/>
          </a:xfrm>
          <a:custGeom>
            <a:avLst/>
            <a:gdLst>
              <a:gd name="connsiteX0" fmla="*/ 367309 w 367501"/>
              <a:gd name="connsiteY0" fmla="*/ 707 h 224687"/>
              <a:gd name="connsiteX1" fmla="*/ 21709 w 367501"/>
              <a:gd name="connsiteY1" fmla="*/ 169907 h 224687"/>
              <a:gd name="connsiteX2" fmla="*/ 111709 w 367501"/>
              <a:gd name="connsiteY2" fmla="*/ 148307 h 224687"/>
              <a:gd name="connsiteX3" fmla="*/ 79309 w 367501"/>
              <a:gd name="connsiteY3" fmla="*/ 177107 h 224687"/>
              <a:gd name="connsiteX4" fmla="*/ 176509 w 367501"/>
              <a:gd name="connsiteY4" fmla="*/ 202307 h 224687"/>
              <a:gd name="connsiteX5" fmla="*/ 201709 w 367501"/>
              <a:gd name="connsiteY5" fmla="*/ 223907 h 224687"/>
              <a:gd name="connsiteX6" fmla="*/ 151309 w 367501"/>
              <a:gd name="connsiteY6" fmla="*/ 173507 h 224687"/>
              <a:gd name="connsiteX7" fmla="*/ 109 w 367501"/>
              <a:gd name="connsiteY7" fmla="*/ 144707 h 224687"/>
              <a:gd name="connsiteX8" fmla="*/ 126109 w 367501"/>
              <a:gd name="connsiteY8" fmla="*/ 115907 h 224687"/>
              <a:gd name="connsiteX9" fmla="*/ 72109 w 367501"/>
              <a:gd name="connsiteY9" fmla="*/ 108707 h 224687"/>
              <a:gd name="connsiteX10" fmla="*/ 367309 w 367501"/>
              <a:gd name="connsiteY10" fmla="*/ 707 h 2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7501" h="224687">
                <a:moveTo>
                  <a:pt x="367309" y="707"/>
                </a:moveTo>
                <a:cubicBezTo>
                  <a:pt x="358909" y="10907"/>
                  <a:pt x="64309" y="145307"/>
                  <a:pt x="21709" y="169907"/>
                </a:cubicBezTo>
                <a:cubicBezTo>
                  <a:pt x="-20891" y="194507"/>
                  <a:pt x="102109" y="147107"/>
                  <a:pt x="111709" y="148307"/>
                </a:cubicBezTo>
                <a:cubicBezTo>
                  <a:pt x="121309" y="149507"/>
                  <a:pt x="68509" y="168107"/>
                  <a:pt x="79309" y="177107"/>
                </a:cubicBezTo>
                <a:cubicBezTo>
                  <a:pt x="90109" y="186107"/>
                  <a:pt x="156109" y="194507"/>
                  <a:pt x="176509" y="202307"/>
                </a:cubicBezTo>
                <a:cubicBezTo>
                  <a:pt x="196909" y="210107"/>
                  <a:pt x="205909" y="228707"/>
                  <a:pt x="201709" y="223907"/>
                </a:cubicBezTo>
                <a:cubicBezTo>
                  <a:pt x="197509" y="219107"/>
                  <a:pt x="184909" y="186707"/>
                  <a:pt x="151309" y="173507"/>
                </a:cubicBezTo>
                <a:cubicBezTo>
                  <a:pt x="117709" y="160307"/>
                  <a:pt x="4309" y="154307"/>
                  <a:pt x="109" y="144707"/>
                </a:cubicBezTo>
                <a:cubicBezTo>
                  <a:pt x="-4091" y="135107"/>
                  <a:pt x="114109" y="121907"/>
                  <a:pt x="126109" y="115907"/>
                </a:cubicBezTo>
                <a:cubicBezTo>
                  <a:pt x="138109" y="109907"/>
                  <a:pt x="37309" y="123707"/>
                  <a:pt x="72109" y="108707"/>
                </a:cubicBezTo>
                <a:cubicBezTo>
                  <a:pt x="106909" y="93707"/>
                  <a:pt x="375709" y="-9493"/>
                  <a:pt x="367309" y="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A019AD63-E857-3908-FBC7-CCD69C0B105E}"/>
              </a:ext>
            </a:extLst>
          </p:cNvPr>
          <p:cNvSpPr/>
          <p:nvPr/>
        </p:nvSpPr>
        <p:spPr>
          <a:xfrm>
            <a:off x="4612672" y="4336085"/>
            <a:ext cx="426208" cy="309155"/>
          </a:xfrm>
          <a:custGeom>
            <a:avLst/>
            <a:gdLst>
              <a:gd name="connsiteX0" fmla="*/ 2528 w 426208"/>
              <a:gd name="connsiteY0" fmla="*/ 307915 h 309155"/>
              <a:gd name="connsiteX1" fmla="*/ 153728 w 426208"/>
              <a:gd name="connsiteY1" fmla="*/ 174715 h 309155"/>
              <a:gd name="connsiteX2" fmla="*/ 423728 w 426208"/>
              <a:gd name="connsiteY2" fmla="*/ 1915 h 309155"/>
              <a:gd name="connsiteX3" fmla="*/ 272528 w 426208"/>
              <a:gd name="connsiteY3" fmla="*/ 95515 h 309155"/>
              <a:gd name="connsiteX4" fmla="*/ 2528 w 426208"/>
              <a:gd name="connsiteY4" fmla="*/ 307915 h 30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208" h="309155">
                <a:moveTo>
                  <a:pt x="2528" y="307915"/>
                </a:moveTo>
                <a:cubicBezTo>
                  <a:pt x="-17272" y="321115"/>
                  <a:pt x="83528" y="225715"/>
                  <a:pt x="153728" y="174715"/>
                </a:cubicBezTo>
                <a:cubicBezTo>
                  <a:pt x="223928" y="123715"/>
                  <a:pt x="403928" y="15115"/>
                  <a:pt x="423728" y="1915"/>
                </a:cubicBezTo>
                <a:cubicBezTo>
                  <a:pt x="443528" y="-11285"/>
                  <a:pt x="340328" y="46315"/>
                  <a:pt x="272528" y="95515"/>
                </a:cubicBezTo>
                <a:cubicBezTo>
                  <a:pt x="204728" y="144715"/>
                  <a:pt x="22328" y="294715"/>
                  <a:pt x="2528" y="307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9DD9D9F3-7846-B3B9-7012-163A831C7CBC}"/>
              </a:ext>
            </a:extLst>
          </p:cNvPr>
          <p:cNvSpPr/>
          <p:nvPr/>
        </p:nvSpPr>
        <p:spPr>
          <a:xfrm>
            <a:off x="3873296" y="4870633"/>
            <a:ext cx="204283" cy="165996"/>
          </a:xfrm>
          <a:custGeom>
            <a:avLst/>
            <a:gdLst>
              <a:gd name="connsiteX0" fmla="*/ 304 w 204283"/>
              <a:gd name="connsiteY0" fmla="*/ 167 h 165996"/>
              <a:gd name="connsiteX1" fmla="*/ 129904 w 204283"/>
              <a:gd name="connsiteY1" fmla="*/ 79367 h 165996"/>
              <a:gd name="connsiteX2" fmla="*/ 201904 w 204283"/>
              <a:gd name="connsiteY2" fmla="*/ 165767 h 165996"/>
              <a:gd name="connsiteX3" fmla="*/ 169504 w 204283"/>
              <a:gd name="connsiteY3" fmla="*/ 100967 h 165996"/>
              <a:gd name="connsiteX4" fmla="*/ 304 w 204283"/>
              <a:gd name="connsiteY4" fmla="*/ 167 h 165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83" h="165996">
                <a:moveTo>
                  <a:pt x="304" y="167"/>
                </a:moveTo>
                <a:cubicBezTo>
                  <a:pt x="-6296" y="-3433"/>
                  <a:pt x="96304" y="51767"/>
                  <a:pt x="129904" y="79367"/>
                </a:cubicBezTo>
                <a:cubicBezTo>
                  <a:pt x="163504" y="106967"/>
                  <a:pt x="195304" y="162167"/>
                  <a:pt x="201904" y="165767"/>
                </a:cubicBezTo>
                <a:cubicBezTo>
                  <a:pt x="208504" y="169367"/>
                  <a:pt x="202504" y="129767"/>
                  <a:pt x="169504" y="100967"/>
                </a:cubicBezTo>
                <a:cubicBezTo>
                  <a:pt x="136504" y="72167"/>
                  <a:pt x="6904" y="3767"/>
                  <a:pt x="304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BE277DDA-B598-9702-D002-494493AE819F}"/>
              </a:ext>
            </a:extLst>
          </p:cNvPr>
          <p:cNvSpPr/>
          <p:nvPr/>
        </p:nvSpPr>
        <p:spPr>
          <a:xfrm>
            <a:off x="1621918" y="5183788"/>
            <a:ext cx="1874038" cy="433180"/>
          </a:xfrm>
          <a:custGeom>
            <a:avLst/>
            <a:gdLst>
              <a:gd name="connsiteX0" fmla="*/ 1682 w 1874038"/>
              <a:gd name="connsiteY0" fmla="*/ 432212 h 433180"/>
              <a:gd name="connsiteX1" fmla="*/ 962882 w 1874038"/>
              <a:gd name="connsiteY1" fmla="*/ 281012 h 433180"/>
              <a:gd name="connsiteX2" fmla="*/ 761282 w 1874038"/>
              <a:gd name="connsiteY2" fmla="*/ 306212 h 433180"/>
              <a:gd name="connsiteX3" fmla="*/ 1121282 w 1874038"/>
              <a:gd name="connsiteY3" fmla="*/ 201812 h 433180"/>
              <a:gd name="connsiteX4" fmla="*/ 1211282 w 1874038"/>
              <a:gd name="connsiteY4" fmla="*/ 180212 h 433180"/>
              <a:gd name="connsiteX5" fmla="*/ 1600082 w 1874038"/>
              <a:gd name="connsiteY5" fmla="*/ 119012 h 433180"/>
              <a:gd name="connsiteX6" fmla="*/ 1416482 w 1874038"/>
              <a:gd name="connsiteY6" fmla="*/ 137012 h 433180"/>
              <a:gd name="connsiteX7" fmla="*/ 1873682 w 1874038"/>
              <a:gd name="connsiteY7" fmla="*/ 212 h 433180"/>
              <a:gd name="connsiteX8" fmla="*/ 1330082 w 1874038"/>
              <a:gd name="connsiteY8" fmla="*/ 173012 h 433180"/>
              <a:gd name="connsiteX9" fmla="*/ 883682 w 1874038"/>
              <a:gd name="connsiteY9" fmla="*/ 288212 h 433180"/>
              <a:gd name="connsiteX10" fmla="*/ 404882 w 1874038"/>
              <a:gd name="connsiteY10" fmla="*/ 367412 h 433180"/>
              <a:gd name="connsiteX11" fmla="*/ 721682 w 1874038"/>
              <a:gd name="connsiteY11" fmla="*/ 345812 h 433180"/>
              <a:gd name="connsiteX12" fmla="*/ 1682 w 1874038"/>
              <a:gd name="connsiteY12" fmla="*/ 432212 h 43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4038" h="433180">
                <a:moveTo>
                  <a:pt x="1682" y="432212"/>
                </a:moveTo>
                <a:cubicBezTo>
                  <a:pt x="41882" y="421412"/>
                  <a:pt x="836282" y="302012"/>
                  <a:pt x="962882" y="281012"/>
                </a:cubicBezTo>
                <a:cubicBezTo>
                  <a:pt x="1089482" y="260012"/>
                  <a:pt x="734882" y="319412"/>
                  <a:pt x="761282" y="306212"/>
                </a:cubicBezTo>
                <a:cubicBezTo>
                  <a:pt x="787682" y="293012"/>
                  <a:pt x="1046282" y="222812"/>
                  <a:pt x="1121282" y="201812"/>
                </a:cubicBezTo>
                <a:cubicBezTo>
                  <a:pt x="1196282" y="180812"/>
                  <a:pt x="1131482" y="194012"/>
                  <a:pt x="1211282" y="180212"/>
                </a:cubicBezTo>
                <a:cubicBezTo>
                  <a:pt x="1291082" y="166412"/>
                  <a:pt x="1565882" y="126212"/>
                  <a:pt x="1600082" y="119012"/>
                </a:cubicBezTo>
                <a:cubicBezTo>
                  <a:pt x="1634282" y="111812"/>
                  <a:pt x="1370882" y="156812"/>
                  <a:pt x="1416482" y="137012"/>
                </a:cubicBezTo>
                <a:cubicBezTo>
                  <a:pt x="1462082" y="117212"/>
                  <a:pt x="1888082" y="-5788"/>
                  <a:pt x="1873682" y="212"/>
                </a:cubicBezTo>
                <a:cubicBezTo>
                  <a:pt x="1859282" y="6212"/>
                  <a:pt x="1495082" y="125012"/>
                  <a:pt x="1330082" y="173012"/>
                </a:cubicBezTo>
                <a:cubicBezTo>
                  <a:pt x="1165082" y="221012"/>
                  <a:pt x="1037882" y="255812"/>
                  <a:pt x="883682" y="288212"/>
                </a:cubicBezTo>
                <a:cubicBezTo>
                  <a:pt x="729482" y="320612"/>
                  <a:pt x="431882" y="357812"/>
                  <a:pt x="404882" y="367412"/>
                </a:cubicBezTo>
                <a:cubicBezTo>
                  <a:pt x="377882" y="377012"/>
                  <a:pt x="788882" y="331412"/>
                  <a:pt x="721682" y="345812"/>
                </a:cubicBezTo>
                <a:cubicBezTo>
                  <a:pt x="654482" y="360212"/>
                  <a:pt x="-38518" y="443012"/>
                  <a:pt x="1682" y="432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8C3BE762-D386-C1D2-1796-A936AB00A112}"/>
              </a:ext>
            </a:extLst>
          </p:cNvPr>
          <p:cNvSpPr/>
          <p:nvPr/>
        </p:nvSpPr>
        <p:spPr>
          <a:xfrm>
            <a:off x="558479" y="5522037"/>
            <a:ext cx="1786911" cy="265328"/>
          </a:xfrm>
          <a:custGeom>
            <a:avLst/>
            <a:gdLst>
              <a:gd name="connsiteX0" fmla="*/ 129121 w 1786911"/>
              <a:gd name="connsiteY0" fmla="*/ 259563 h 265328"/>
              <a:gd name="connsiteX1" fmla="*/ 463921 w 1786911"/>
              <a:gd name="connsiteY1" fmla="*/ 234363 h 265328"/>
              <a:gd name="connsiteX2" fmla="*/ 384721 w 1786911"/>
              <a:gd name="connsiteY2" fmla="*/ 212763 h 265328"/>
              <a:gd name="connsiteX3" fmla="*/ 651121 w 1786911"/>
              <a:gd name="connsiteY3" fmla="*/ 194763 h 265328"/>
              <a:gd name="connsiteX4" fmla="*/ 661921 w 1786911"/>
              <a:gd name="connsiteY4" fmla="*/ 187563 h 265328"/>
              <a:gd name="connsiteX5" fmla="*/ 957121 w 1786911"/>
              <a:gd name="connsiteY5" fmla="*/ 111963 h 265328"/>
              <a:gd name="connsiteX6" fmla="*/ 931921 w 1786911"/>
              <a:gd name="connsiteY6" fmla="*/ 97563 h 265328"/>
              <a:gd name="connsiteX7" fmla="*/ 1785121 w 1786911"/>
              <a:gd name="connsiteY7" fmla="*/ 363 h 265328"/>
              <a:gd name="connsiteX8" fmla="*/ 1137121 w 1786911"/>
              <a:gd name="connsiteY8" fmla="*/ 137163 h 265328"/>
              <a:gd name="connsiteX9" fmla="*/ 478321 w 1786911"/>
              <a:gd name="connsiteY9" fmla="*/ 259563 h 265328"/>
              <a:gd name="connsiteX10" fmla="*/ 723121 w 1786911"/>
              <a:gd name="connsiteY10" fmla="*/ 198363 h 265328"/>
              <a:gd name="connsiteX11" fmla="*/ 53521 w 1786911"/>
              <a:gd name="connsiteY11" fmla="*/ 259563 h 265328"/>
              <a:gd name="connsiteX12" fmla="*/ 46321 w 1786911"/>
              <a:gd name="connsiteY12" fmla="*/ 263163 h 265328"/>
              <a:gd name="connsiteX13" fmla="*/ 129121 w 1786911"/>
              <a:gd name="connsiteY13" fmla="*/ 259563 h 26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86911" h="265328">
                <a:moveTo>
                  <a:pt x="129121" y="259563"/>
                </a:moveTo>
                <a:cubicBezTo>
                  <a:pt x="198721" y="254763"/>
                  <a:pt x="421321" y="242163"/>
                  <a:pt x="463921" y="234363"/>
                </a:cubicBezTo>
                <a:cubicBezTo>
                  <a:pt x="506521" y="226563"/>
                  <a:pt x="353521" y="219363"/>
                  <a:pt x="384721" y="212763"/>
                </a:cubicBezTo>
                <a:cubicBezTo>
                  <a:pt x="415921" y="206163"/>
                  <a:pt x="604921" y="198963"/>
                  <a:pt x="651121" y="194763"/>
                </a:cubicBezTo>
                <a:cubicBezTo>
                  <a:pt x="697321" y="190563"/>
                  <a:pt x="610921" y="201363"/>
                  <a:pt x="661921" y="187563"/>
                </a:cubicBezTo>
                <a:cubicBezTo>
                  <a:pt x="712921" y="173763"/>
                  <a:pt x="912121" y="126963"/>
                  <a:pt x="957121" y="111963"/>
                </a:cubicBezTo>
                <a:cubicBezTo>
                  <a:pt x="1002121" y="96963"/>
                  <a:pt x="793921" y="116163"/>
                  <a:pt x="931921" y="97563"/>
                </a:cubicBezTo>
                <a:cubicBezTo>
                  <a:pt x="1069921" y="78963"/>
                  <a:pt x="1750921" y="-6237"/>
                  <a:pt x="1785121" y="363"/>
                </a:cubicBezTo>
                <a:cubicBezTo>
                  <a:pt x="1819321" y="6963"/>
                  <a:pt x="1354921" y="93963"/>
                  <a:pt x="1137121" y="137163"/>
                </a:cubicBezTo>
                <a:cubicBezTo>
                  <a:pt x="919321" y="180363"/>
                  <a:pt x="547321" y="249363"/>
                  <a:pt x="478321" y="259563"/>
                </a:cubicBezTo>
                <a:cubicBezTo>
                  <a:pt x="409321" y="269763"/>
                  <a:pt x="793921" y="198363"/>
                  <a:pt x="723121" y="198363"/>
                </a:cubicBezTo>
                <a:cubicBezTo>
                  <a:pt x="652321" y="198363"/>
                  <a:pt x="166321" y="248763"/>
                  <a:pt x="53521" y="259563"/>
                </a:cubicBezTo>
                <a:cubicBezTo>
                  <a:pt x="-59279" y="270363"/>
                  <a:pt x="40321" y="262563"/>
                  <a:pt x="46321" y="263163"/>
                </a:cubicBezTo>
                <a:cubicBezTo>
                  <a:pt x="52321" y="263763"/>
                  <a:pt x="59521" y="264363"/>
                  <a:pt x="129121" y="259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FED303E3-D27C-2A8F-34A6-CF8B98550DEB}"/>
              </a:ext>
            </a:extLst>
          </p:cNvPr>
          <p:cNvSpPr/>
          <p:nvPr/>
        </p:nvSpPr>
        <p:spPr>
          <a:xfrm>
            <a:off x="424709" y="5597981"/>
            <a:ext cx="785080" cy="1028173"/>
          </a:xfrm>
          <a:custGeom>
            <a:avLst/>
            <a:gdLst>
              <a:gd name="connsiteX0" fmla="*/ 784891 w 785080"/>
              <a:gd name="connsiteY0" fmla="*/ 19 h 1028173"/>
              <a:gd name="connsiteX1" fmla="*/ 324091 w 785080"/>
              <a:gd name="connsiteY1" fmla="*/ 255619 h 1028173"/>
              <a:gd name="connsiteX2" fmla="*/ 392491 w 785080"/>
              <a:gd name="connsiteY2" fmla="*/ 241219 h 1028173"/>
              <a:gd name="connsiteX3" fmla="*/ 237691 w 785080"/>
              <a:gd name="connsiteY3" fmla="*/ 378019 h 1028173"/>
              <a:gd name="connsiteX4" fmla="*/ 309691 w 785080"/>
              <a:gd name="connsiteY4" fmla="*/ 349219 h 1028173"/>
              <a:gd name="connsiteX5" fmla="*/ 162091 w 785080"/>
              <a:gd name="connsiteY5" fmla="*/ 550819 h 1028173"/>
              <a:gd name="connsiteX6" fmla="*/ 180091 w 785080"/>
              <a:gd name="connsiteY6" fmla="*/ 525619 h 1028173"/>
              <a:gd name="connsiteX7" fmla="*/ 111691 w 785080"/>
              <a:gd name="connsiteY7" fmla="*/ 669619 h 1028173"/>
              <a:gd name="connsiteX8" fmla="*/ 57691 w 785080"/>
              <a:gd name="connsiteY8" fmla="*/ 813619 h 1028173"/>
              <a:gd name="connsiteX9" fmla="*/ 64891 w 785080"/>
              <a:gd name="connsiteY9" fmla="*/ 745219 h 1028173"/>
              <a:gd name="connsiteX10" fmla="*/ 91 w 785080"/>
              <a:gd name="connsiteY10" fmla="*/ 1022419 h 1028173"/>
              <a:gd name="connsiteX11" fmla="*/ 57691 w 785080"/>
              <a:gd name="connsiteY11" fmla="*/ 878419 h 1028173"/>
              <a:gd name="connsiteX12" fmla="*/ 291691 w 785080"/>
              <a:gd name="connsiteY12" fmla="*/ 270019 h 1028173"/>
              <a:gd name="connsiteX13" fmla="*/ 201691 w 785080"/>
              <a:gd name="connsiteY13" fmla="*/ 396019 h 1028173"/>
              <a:gd name="connsiteX14" fmla="*/ 468091 w 785080"/>
              <a:gd name="connsiteY14" fmla="*/ 158419 h 1028173"/>
              <a:gd name="connsiteX15" fmla="*/ 262891 w 785080"/>
              <a:gd name="connsiteY15" fmla="*/ 270019 h 1028173"/>
              <a:gd name="connsiteX16" fmla="*/ 784891 w 785080"/>
              <a:gd name="connsiteY16" fmla="*/ 19 h 1028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5080" h="1028173">
                <a:moveTo>
                  <a:pt x="784891" y="19"/>
                </a:moveTo>
                <a:cubicBezTo>
                  <a:pt x="795091" y="-2381"/>
                  <a:pt x="389491" y="215419"/>
                  <a:pt x="324091" y="255619"/>
                </a:cubicBezTo>
                <a:cubicBezTo>
                  <a:pt x="258691" y="295819"/>
                  <a:pt x="406891" y="220819"/>
                  <a:pt x="392491" y="241219"/>
                </a:cubicBezTo>
                <a:cubicBezTo>
                  <a:pt x="378091" y="261619"/>
                  <a:pt x="251491" y="360019"/>
                  <a:pt x="237691" y="378019"/>
                </a:cubicBezTo>
                <a:cubicBezTo>
                  <a:pt x="223891" y="396019"/>
                  <a:pt x="322291" y="320419"/>
                  <a:pt x="309691" y="349219"/>
                </a:cubicBezTo>
                <a:cubicBezTo>
                  <a:pt x="297091" y="378019"/>
                  <a:pt x="183691" y="521419"/>
                  <a:pt x="162091" y="550819"/>
                </a:cubicBezTo>
                <a:cubicBezTo>
                  <a:pt x="140491" y="580219"/>
                  <a:pt x="188491" y="505819"/>
                  <a:pt x="180091" y="525619"/>
                </a:cubicBezTo>
                <a:cubicBezTo>
                  <a:pt x="171691" y="545419"/>
                  <a:pt x="132091" y="621619"/>
                  <a:pt x="111691" y="669619"/>
                </a:cubicBezTo>
                <a:cubicBezTo>
                  <a:pt x="91291" y="717619"/>
                  <a:pt x="65491" y="801019"/>
                  <a:pt x="57691" y="813619"/>
                </a:cubicBezTo>
                <a:cubicBezTo>
                  <a:pt x="49891" y="826219"/>
                  <a:pt x="74491" y="710419"/>
                  <a:pt x="64891" y="745219"/>
                </a:cubicBezTo>
                <a:cubicBezTo>
                  <a:pt x="55291" y="780019"/>
                  <a:pt x="1291" y="1000219"/>
                  <a:pt x="91" y="1022419"/>
                </a:cubicBezTo>
                <a:cubicBezTo>
                  <a:pt x="-1109" y="1044619"/>
                  <a:pt x="9091" y="1003819"/>
                  <a:pt x="57691" y="878419"/>
                </a:cubicBezTo>
                <a:cubicBezTo>
                  <a:pt x="106291" y="753019"/>
                  <a:pt x="267691" y="350419"/>
                  <a:pt x="291691" y="270019"/>
                </a:cubicBezTo>
                <a:cubicBezTo>
                  <a:pt x="315691" y="189619"/>
                  <a:pt x="172291" y="414619"/>
                  <a:pt x="201691" y="396019"/>
                </a:cubicBezTo>
                <a:cubicBezTo>
                  <a:pt x="231091" y="377419"/>
                  <a:pt x="457891" y="179419"/>
                  <a:pt x="468091" y="158419"/>
                </a:cubicBezTo>
                <a:cubicBezTo>
                  <a:pt x="478291" y="137419"/>
                  <a:pt x="211291" y="289819"/>
                  <a:pt x="262891" y="270019"/>
                </a:cubicBezTo>
                <a:cubicBezTo>
                  <a:pt x="314491" y="250219"/>
                  <a:pt x="774691" y="2419"/>
                  <a:pt x="784891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FAAFCAFD-1804-F1E4-7612-63F8F5FBF547}"/>
              </a:ext>
            </a:extLst>
          </p:cNvPr>
          <p:cNvSpPr/>
          <p:nvPr/>
        </p:nvSpPr>
        <p:spPr>
          <a:xfrm>
            <a:off x="291557" y="6182854"/>
            <a:ext cx="495916" cy="675150"/>
          </a:xfrm>
          <a:custGeom>
            <a:avLst/>
            <a:gdLst>
              <a:gd name="connsiteX0" fmla="*/ 410443 w 495916"/>
              <a:gd name="connsiteY0" fmla="*/ 55946 h 675150"/>
              <a:gd name="connsiteX1" fmla="*/ 208843 w 495916"/>
              <a:gd name="connsiteY1" fmla="*/ 304346 h 675150"/>
              <a:gd name="connsiteX2" fmla="*/ 25243 w 495916"/>
              <a:gd name="connsiteY2" fmla="*/ 477146 h 675150"/>
              <a:gd name="connsiteX3" fmla="*/ 79243 w 495916"/>
              <a:gd name="connsiteY3" fmla="*/ 455546 h 675150"/>
              <a:gd name="connsiteX4" fmla="*/ 36043 w 495916"/>
              <a:gd name="connsiteY4" fmla="*/ 531146 h 675150"/>
              <a:gd name="connsiteX5" fmla="*/ 43 w 495916"/>
              <a:gd name="connsiteY5" fmla="*/ 675146 h 675150"/>
              <a:gd name="connsiteX6" fmla="*/ 43243 w 495916"/>
              <a:gd name="connsiteY6" fmla="*/ 534746 h 675150"/>
              <a:gd name="connsiteX7" fmla="*/ 154843 w 495916"/>
              <a:gd name="connsiteY7" fmla="*/ 214346 h 675150"/>
              <a:gd name="connsiteX8" fmla="*/ 68443 w 495916"/>
              <a:gd name="connsiteY8" fmla="*/ 376346 h 675150"/>
              <a:gd name="connsiteX9" fmla="*/ 475243 w 495916"/>
              <a:gd name="connsiteY9" fmla="*/ 27146 h 675150"/>
              <a:gd name="connsiteX10" fmla="*/ 410443 w 495916"/>
              <a:gd name="connsiteY10" fmla="*/ 55946 h 6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5916" h="675150">
                <a:moveTo>
                  <a:pt x="410443" y="55946"/>
                </a:moveTo>
                <a:cubicBezTo>
                  <a:pt x="366043" y="102146"/>
                  <a:pt x="273043" y="234146"/>
                  <a:pt x="208843" y="304346"/>
                </a:cubicBezTo>
                <a:cubicBezTo>
                  <a:pt x="144643" y="374546"/>
                  <a:pt x="46843" y="451946"/>
                  <a:pt x="25243" y="477146"/>
                </a:cubicBezTo>
                <a:cubicBezTo>
                  <a:pt x="3643" y="502346"/>
                  <a:pt x="77443" y="446546"/>
                  <a:pt x="79243" y="455546"/>
                </a:cubicBezTo>
                <a:cubicBezTo>
                  <a:pt x="81043" y="464546"/>
                  <a:pt x="49243" y="494546"/>
                  <a:pt x="36043" y="531146"/>
                </a:cubicBezTo>
                <a:cubicBezTo>
                  <a:pt x="22843" y="567746"/>
                  <a:pt x="-1157" y="674546"/>
                  <a:pt x="43" y="675146"/>
                </a:cubicBezTo>
                <a:cubicBezTo>
                  <a:pt x="1243" y="675746"/>
                  <a:pt x="17443" y="611546"/>
                  <a:pt x="43243" y="534746"/>
                </a:cubicBezTo>
                <a:cubicBezTo>
                  <a:pt x="69043" y="457946"/>
                  <a:pt x="150643" y="240746"/>
                  <a:pt x="154843" y="214346"/>
                </a:cubicBezTo>
                <a:cubicBezTo>
                  <a:pt x="159043" y="187946"/>
                  <a:pt x="15043" y="407546"/>
                  <a:pt x="68443" y="376346"/>
                </a:cubicBezTo>
                <a:cubicBezTo>
                  <a:pt x="121843" y="345146"/>
                  <a:pt x="417043" y="81746"/>
                  <a:pt x="475243" y="27146"/>
                </a:cubicBezTo>
                <a:cubicBezTo>
                  <a:pt x="533443" y="-27454"/>
                  <a:pt x="454843" y="9746"/>
                  <a:pt x="410443" y="55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 149">
            <a:extLst>
              <a:ext uri="{FF2B5EF4-FFF2-40B4-BE49-F238E27FC236}">
                <a16:creationId xmlns:a16="http://schemas.microsoft.com/office/drawing/2014/main" id="{CC9F7FA3-092F-644A-4A27-D15235FA6856}"/>
              </a:ext>
            </a:extLst>
          </p:cNvPr>
          <p:cNvSpPr/>
          <p:nvPr/>
        </p:nvSpPr>
        <p:spPr>
          <a:xfrm>
            <a:off x="349718" y="6422059"/>
            <a:ext cx="392002" cy="385565"/>
          </a:xfrm>
          <a:custGeom>
            <a:avLst/>
            <a:gdLst>
              <a:gd name="connsiteX0" fmla="*/ 283882 w 392002"/>
              <a:gd name="connsiteY0" fmla="*/ 341 h 385565"/>
              <a:gd name="connsiteX1" fmla="*/ 125482 w 392002"/>
              <a:gd name="connsiteY1" fmla="*/ 129941 h 385565"/>
              <a:gd name="connsiteX2" fmla="*/ 35482 w 392002"/>
              <a:gd name="connsiteY2" fmla="*/ 273941 h 385565"/>
              <a:gd name="connsiteX3" fmla="*/ 6682 w 392002"/>
              <a:gd name="connsiteY3" fmla="*/ 263141 h 385565"/>
              <a:gd name="connsiteX4" fmla="*/ 111082 w 392002"/>
              <a:gd name="connsiteY4" fmla="*/ 317141 h 385565"/>
              <a:gd name="connsiteX5" fmla="*/ 85882 w 392002"/>
              <a:gd name="connsiteY5" fmla="*/ 331541 h 385565"/>
              <a:gd name="connsiteX6" fmla="*/ 391882 w 392002"/>
              <a:gd name="connsiteY6" fmla="*/ 385541 h 385565"/>
              <a:gd name="connsiteX7" fmla="*/ 121882 w 392002"/>
              <a:gd name="connsiteY7" fmla="*/ 324341 h 385565"/>
              <a:gd name="connsiteX8" fmla="*/ 53482 w 392002"/>
              <a:gd name="connsiteY8" fmla="*/ 216341 h 385565"/>
              <a:gd name="connsiteX9" fmla="*/ 143482 w 392002"/>
              <a:gd name="connsiteY9" fmla="*/ 75941 h 385565"/>
              <a:gd name="connsiteX10" fmla="*/ 3082 w 392002"/>
              <a:gd name="connsiteY10" fmla="*/ 169541 h 385565"/>
              <a:gd name="connsiteX11" fmla="*/ 283882 w 392002"/>
              <a:gd name="connsiteY11" fmla="*/ 341 h 385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002" h="385565">
                <a:moveTo>
                  <a:pt x="283882" y="341"/>
                </a:moveTo>
                <a:cubicBezTo>
                  <a:pt x="304282" y="-6259"/>
                  <a:pt x="166882" y="84341"/>
                  <a:pt x="125482" y="129941"/>
                </a:cubicBezTo>
                <a:cubicBezTo>
                  <a:pt x="84082" y="175541"/>
                  <a:pt x="55282" y="251741"/>
                  <a:pt x="35482" y="273941"/>
                </a:cubicBezTo>
                <a:cubicBezTo>
                  <a:pt x="15682" y="296141"/>
                  <a:pt x="-5918" y="255941"/>
                  <a:pt x="6682" y="263141"/>
                </a:cubicBezTo>
                <a:cubicBezTo>
                  <a:pt x="19282" y="270341"/>
                  <a:pt x="97882" y="305741"/>
                  <a:pt x="111082" y="317141"/>
                </a:cubicBezTo>
                <a:cubicBezTo>
                  <a:pt x="124282" y="328541"/>
                  <a:pt x="39082" y="320141"/>
                  <a:pt x="85882" y="331541"/>
                </a:cubicBezTo>
                <a:cubicBezTo>
                  <a:pt x="132682" y="342941"/>
                  <a:pt x="385882" y="386741"/>
                  <a:pt x="391882" y="385541"/>
                </a:cubicBezTo>
                <a:cubicBezTo>
                  <a:pt x="397882" y="384341"/>
                  <a:pt x="178282" y="352541"/>
                  <a:pt x="121882" y="324341"/>
                </a:cubicBezTo>
                <a:cubicBezTo>
                  <a:pt x="65482" y="296141"/>
                  <a:pt x="49882" y="257741"/>
                  <a:pt x="53482" y="216341"/>
                </a:cubicBezTo>
                <a:cubicBezTo>
                  <a:pt x="57082" y="174941"/>
                  <a:pt x="151882" y="83741"/>
                  <a:pt x="143482" y="75941"/>
                </a:cubicBezTo>
                <a:cubicBezTo>
                  <a:pt x="135082" y="68141"/>
                  <a:pt x="-23918" y="182741"/>
                  <a:pt x="3082" y="169541"/>
                </a:cubicBezTo>
                <a:cubicBezTo>
                  <a:pt x="30082" y="156341"/>
                  <a:pt x="263482" y="6941"/>
                  <a:pt x="283882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 150">
            <a:extLst>
              <a:ext uri="{FF2B5EF4-FFF2-40B4-BE49-F238E27FC236}">
                <a16:creationId xmlns:a16="http://schemas.microsoft.com/office/drawing/2014/main" id="{4E2EC0FD-6875-65EA-3199-33ADB105ACFD}"/>
              </a:ext>
            </a:extLst>
          </p:cNvPr>
          <p:cNvSpPr/>
          <p:nvPr/>
        </p:nvSpPr>
        <p:spPr>
          <a:xfrm>
            <a:off x="193336" y="6701976"/>
            <a:ext cx="581549" cy="1317137"/>
          </a:xfrm>
          <a:custGeom>
            <a:avLst/>
            <a:gdLst>
              <a:gd name="connsiteX0" fmla="*/ 166664 w 581549"/>
              <a:gd name="connsiteY0" fmla="*/ 1224 h 1317137"/>
              <a:gd name="connsiteX1" fmla="*/ 47864 w 581549"/>
              <a:gd name="connsiteY1" fmla="*/ 271224 h 1317137"/>
              <a:gd name="connsiteX2" fmla="*/ 76664 w 581549"/>
              <a:gd name="connsiteY2" fmla="*/ 213624 h 1317137"/>
              <a:gd name="connsiteX3" fmla="*/ 51464 w 581549"/>
              <a:gd name="connsiteY3" fmla="*/ 339624 h 1317137"/>
              <a:gd name="connsiteX4" fmla="*/ 15464 w 581549"/>
              <a:gd name="connsiteY4" fmla="*/ 422424 h 1317137"/>
              <a:gd name="connsiteX5" fmla="*/ 33464 w 581549"/>
              <a:gd name="connsiteY5" fmla="*/ 382824 h 1317137"/>
              <a:gd name="connsiteX6" fmla="*/ 11864 w 581549"/>
              <a:gd name="connsiteY6" fmla="*/ 645624 h 1317137"/>
              <a:gd name="connsiteX7" fmla="*/ 15464 w 581549"/>
              <a:gd name="connsiteY7" fmla="*/ 541224 h 1317137"/>
              <a:gd name="connsiteX8" fmla="*/ 62264 w 581549"/>
              <a:gd name="connsiteY8" fmla="*/ 804024 h 1317137"/>
              <a:gd name="connsiteX9" fmla="*/ 11864 w 581549"/>
              <a:gd name="connsiteY9" fmla="*/ 760824 h 1317137"/>
              <a:gd name="connsiteX10" fmla="*/ 249464 w 581549"/>
              <a:gd name="connsiteY10" fmla="*/ 1164024 h 1317137"/>
              <a:gd name="connsiteX11" fmla="*/ 202664 w 581549"/>
              <a:gd name="connsiteY11" fmla="*/ 1027224 h 1317137"/>
              <a:gd name="connsiteX12" fmla="*/ 573464 w 581549"/>
              <a:gd name="connsiteY12" fmla="*/ 1290024 h 1317137"/>
              <a:gd name="connsiteX13" fmla="*/ 425864 w 581549"/>
              <a:gd name="connsiteY13" fmla="*/ 1221624 h 1317137"/>
              <a:gd name="connsiteX14" fmla="*/ 55064 w 581549"/>
              <a:gd name="connsiteY14" fmla="*/ 519624 h 1317137"/>
              <a:gd name="connsiteX15" fmla="*/ 119864 w 581549"/>
              <a:gd name="connsiteY15" fmla="*/ 562824 h 1317137"/>
              <a:gd name="connsiteX16" fmla="*/ 76664 w 581549"/>
              <a:gd name="connsiteY16" fmla="*/ 224424 h 1317137"/>
              <a:gd name="connsiteX17" fmla="*/ 1064 w 581549"/>
              <a:gd name="connsiteY17" fmla="*/ 397224 h 1317137"/>
              <a:gd name="connsiteX18" fmla="*/ 166664 w 581549"/>
              <a:gd name="connsiteY18" fmla="*/ 1224 h 13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1549" h="1317137">
                <a:moveTo>
                  <a:pt x="166664" y="1224"/>
                </a:moveTo>
                <a:cubicBezTo>
                  <a:pt x="174464" y="-19776"/>
                  <a:pt x="62864" y="235824"/>
                  <a:pt x="47864" y="271224"/>
                </a:cubicBezTo>
                <a:cubicBezTo>
                  <a:pt x="32864" y="306624"/>
                  <a:pt x="76064" y="202224"/>
                  <a:pt x="76664" y="213624"/>
                </a:cubicBezTo>
                <a:cubicBezTo>
                  <a:pt x="77264" y="225024"/>
                  <a:pt x="61664" y="304824"/>
                  <a:pt x="51464" y="339624"/>
                </a:cubicBezTo>
                <a:cubicBezTo>
                  <a:pt x="41264" y="374424"/>
                  <a:pt x="18464" y="415224"/>
                  <a:pt x="15464" y="422424"/>
                </a:cubicBezTo>
                <a:cubicBezTo>
                  <a:pt x="12464" y="429624"/>
                  <a:pt x="34064" y="345624"/>
                  <a:pt x="33464" y="382824"/>
                </a:cubicBezTo>
                <a:cubicBezTo>
                  <a:pt x="32864" y="420024"/>
                  <a:pt x="14864" y="619224"/>
                  <a:pt x="11864" y="645624"/>
                </a:cubicBezTo>
                <a:cubicBezTo>
                  <a:pt x="8864" y="672024"/>
                  <a:pt x="7064" y="514824"/>
                  <a:pt x="15464" y="541224"/>
                </a:cubicBezTo>
                <a:cubicBezTo>
                  <a:pt x="23864" y="567624"/>
                  <a:pt x="62864" y="767424"/>
                  <a:pt x="62264" y="804024"/>
                </a:cubicBezTo>
                <a:cubicBezTo>
                  <a:pt x="61664" y="840624"/>
                  <a:pt x="-19336" y="700824"/>
                  <a:pt x="11864" y="760824"/>
                </a:cubicBezTo>
                <a:cubicBezTo>
                  <a:pt x="43064" y="820824"/>
                  <a:pt x="217664" y="1119624"/>
                  <a:pt x="249464" y="1164024"/>
                </a:cubicBezTo>
                <a:cubicBezTo>
                  <a:pt x="281264" y="1208424"/>
                  <a:pt x="148664" y="1006224"/>
                  <a:pt x="202664" y="1027224"/>
                </a:cubicBezTo>
                <a:cubicBezTo>
                  <a:pt x="256664" y="1048224"/>
                  <a:pt x="536264" y="1257624"/>
                  <a:pt x="573464" y="1290024"/>
                </a:cubicBezTo>
                <a:cubicBezTo>
                  <a:pt x="610664" y="1322424"/>
                  <a:pt x="512264" y="1350024"/>
                  <a:pt x="425864" y="1221624"/>
                </a:cubicBezTo>
                <a:cubicBezTo>
                  <a:pt x="339464" y="1093224"/>
                  <a:pt x="106064" y="629424"/>
                  <a:pt x="55064" y="519624"/>
                </a:cubicBezTo>
                <a:cubicBezTo>
                  <a:pt x="4064" y="409824"/>
                  <a:pt x="116264" y="612024"/>
                  <a:pt x="119864" y="562824"/>
                </a:cubicBezTo>
                <a:cubicBezTo>
                  <a:pt x="123464" y="513624"/>
                  <a:pt x="96464" y="252024"/>
                  <a:pt x="76664" y="224424"/>
                </a:cubicBezTo>
                <a:cubicBezTo>
                  <a:pt x="56864" y="196824"/>
                  <a:pt x="-9136" y="435024"/>
                  <a:pt x="1064" y="397224"/>
                </a:cubicBezTo>
                <a:cubicBezTo>
                  <a:pt x="11264" y="359424"/>
                  <a:pt x="158864" y="22224"/>
                  <a:pt x="166664" y="1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 151">
            <a:extLst>
              <a:ext uri="{FF2B5EF4-FFF2-40B4-BE49-F238E27FC236}">
                <a16:creationId xmlns:a16="http://schemas.microsoft.com/office/drawing/2014/main" id="{DD42B1C4-BC32-2970-11F6-AFCB4B418C3F}"/>
              </a:ext>
            </a:extLst>
          </p:cNvPr>
          <p:cNvSpPr/>
          <p:nvPr/>
        </p:nvSpPr>
        <p:spPr>
          <a:xfrm>
            <a:off x="586437" y="7908062"/>
            <a:ext cx="1564666" cy="292739"/>
          </a:xfrm>
          <a:custGeom>
            <a:avLst/>
            <a:gdLst>
              <a:gd name="connsiteX0" fmla="*/ 21963 w 1564666"/>
              <a:gd name="connsiteY0" fmla="*/ 1138 h 292739"/>
              <a:gd name="connsiteX1" fmla="*/ 83163 w 1564666"/>
              <a:gd name="connsiteY1" fmla="*/ 26338 h 292739"/>
              <a:gd name="connsiteX2" fmla="*/ 457563 w 1564666"/>
              <a:gd name="connsiteY2" fmla="*/ 134338 h 292739"/>
              <a:gd name="connsiteX3" fmla="*/ 435963 w 1564666"/>
              <a:gd name="connsiteY3" fmla="*/ 98338 h 292739"/>
              <a:gd name="connsiteX4" fmla="*/ 741963 w 1564666"/>
              <a:gd name="connsiteY4" fmla="*/ 285538 h 292739"/>
              <a:gd name="connsiteX5" fmla="*/ 651963 w 1564666"/>
              <a:gd name="connsiteY5" fmla="*/ 163138 h 292739"/>
              <a:gd name="connsiteX6" fmla="*/ 1123563 w 1564666"/>
              <a:gd name="connsiteY6" fmla="*/ 281938 h 292739"/>
              <a:gd name="connsiteX7" fmla="*/ 1037163 w 1564666"/>
              <a:gd name="connsiteY7" fmla="*/ 148738 h 292739"/>
              <a:gd name="connsiteX8" fmla="*/ 1562763 w 1564666"/>
              <a:gd name="connsiteY8" fmla="*/ 292738 h 292739"/>
              <a:gd name="connsiteX9" fmla="*/ 1191963 w 1564666"/>
              <a:gd name="connsiteY9" fmla="*/ 145138 h 292739"/>
              <a:gd name="connsiteX10" fmla="*/ 637563 w 1564666"/>
              <a:gd name="connsiteY10" fmla="*/ 37138 h 292739"/>
              <a:gd name="connsiteX11" fmla="*/ 374763 w 1564666"/>
              <a:gd name="connsiteY11" fmla="*/ 51538 h 292739"/>
              <a:gd name="connsiteX12" fmla="*/ 21963 w 1564666"/>
              <a:gd name="connsiteY12" fmla="*/ 1138 h 2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4666" h="292739">
                <a:moveTo>
                  <a:pt x="21963" y="1138"/>
                </a:moveTo>
                <a:cubicBezTo>
                  <a:pt x="-26637" y="-3062"/>
                  <a:pt x="10563" y="4138"/>
                  <a:pt x="83163" y="26338"/>
                </a:cubicBezTo>
                <a:cubicBezTo>
                  <a:pt x="155763" y="48538"/>
                  <a:pt x="398763" y="122338"/>
                  <a:pt x="457563" y="134338"/>
                </a:cubicBezTo>
                <a:cubicBezTo>
                  <a:pt x="516363" y="146338"/>
                  <a:pt x="388563" y="73138"/>
                  <a:pt x="435963" y="98338"/>
                </a:cubicBezTo>
                <a:cubicBezTo>
                  <a:pt x="483363" y="123538"/>
                  <a:pt x="705963" y="274738"/>
                  <a:pt x="741963" y="285538"/>
                </a:cubicBezTo>
                <a:cubicBezTo>
                  <a:pt x="777963" y="296338"/>
                  <a:pt x="588363" y="163738"/>
                  <a:pt x="651963" y="163138"/>
                </a:cubicBezTo>
                <a:cubicBezTo>
                  <a:pt x="715563" y="162538"/>
                  <a:pt x="1059363" y="284338"/>
                  <a:pt x="1123563" y="281938"/>
                </a:cubicBezTo>
                <a:cubicBezTo>
                  <a:pt x="1187763" y="279538"/>
                  <a:pt x="963963" y="146938"/>
                  <a:pt x="1037163" y="148738"/>
                </a:cubicBezTo>
                <a:cubicBezTo>
                  <a:pt x="1110363" y="150538"/>
                  <a:pt x="1536963" y="293338"/>
                  <a:pt x="1562763" y="292738"/>
                </a:cubicBezTo>
                <a:cubicBezTo>
                  <a:pt x="1588563" y="292138"/>
                  <a:pt x="1346163" y="187738"/>
                  <a:pt x="1191963" y="145138"/>
                </a:cubicBezTo>
                <a:cubicBezTo>
                  <a:pt x="1037763" y="102538"/>
                  <a:pt x="773763" y="52738"/>
                  <a:pt x="637563" y="37138"/>
                </a:cubicBezTo>
                <a:cubicBezTo>
                  <a:pt x="501363" y="21538"/>
                  <a:pt x="470163" y="58738"/>
                  <a:pt x="374763" y="51538"/>
                </a:cubicBezTo>
                <a:cubicBezTo>
                  <a:pt x="279363" y="44338"/>
                  <a:pt x="70563" y="5338"/>
                  <a:pt x="21963" y="1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 152">
            <a:extLst>
              <a:ext uri="{FF2B5EF4-FFF2-40B4-BE49-F238E27FC236}">
                <a16:creationId xmlns:a16="http://schemas.microsoft.com/office/drawing/2014/main" id="{EDEF5931-D382-C06D-32AA-987D1A84F0C5}"/>
              </a:ext>
            </a:extLst>
          </p:cNvPr>
          <p:cNvSpPr/>
          <p:nvPr/>
        </p:nvSpPr>
        <p:spPr>
          <a:xfrm>
            <a:off x="2126898" y="8018972"/>
            <a:ext cx="1350353" cy="229303"/>
          </a:xfrm>
          <a:custGeom>
            <a:avLst/>
            <a:gdLst>
              <a:gd name="connsiteX0" fmla="*/ 702 w 1350353"/>
              <a:gd name="connsiteY0" fmla="*/ 181828 h 229303"/>
              <a:gd name="connsiteX1" fmla="*/ 191502 w 1350353"/>
              <a:gd name="connsiteY1" fmla="*/ 66628 h 229303"/>
              <a:gd name="connsiteX2" fmla="*/ 468702 w 1350353"/>
              <a:gd name="connsiteY2" fmla="*/ 228628 h 229303"/>
              <a:gd name="connsiteX3" fmla="*/ 555102 w 1350353"/>
              <a:gd name="connsiteY3" fmla="*/ 127828 h 229303"/>
              <a:gd name="connsiteX4" fmla="*/ 846702 w 1350353"/>
              <a:gd name="connsiteY4" fmla="*/ 214228 h 229303"/>
              <a:gd name="connsiteX5" fmla="*/ 882702 w 1350353"/>
              <a:gd name="connsiteY5" fmla="*/ 171028 h 229303"/>
              <a:gd name="connsiteX6" fmla="*/ 1300302 w 1350353"/>
              <a:gd name="connsiteY6" fmla="*/ 221428 h 229303"/>
              <a:gd name="connsiteX7" fmla="*/ 1278702 w 1350353"/>
              <a:gd name="connsiteY7" fmla="*/ 178228 h 229303"/>
              <a:gd name="connsiteX8" fmla="*/ 724302 w 1350353"/>
              <a:gd name="connsiteY8" fmla="*/ 142228 h 229303"/>
              <a:gd name="connsiteX9" fmla="*/ 418302 w 1350353"/>
              <a:gd name="connsiteY9" fmla="*/ 73828 h 229303"/>
              <a:gd name="connsiteX10" fmla="*/ 137502 w 1350353"/>
              <a:gd name="connsiteY10" fmla="*/ 1828 h 229303"/>
              <a:gd name="connsiteX11" fmla="*/ 702 w 1350353"/>
              <a:gd name="connsiteY11" fmla="*/ 181828 h 22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0353" h="229303">
                <a:moveTo>
                  <a:pt x="702" y="181828"/>
                </a:moveTo>
                <a:cubicBezTo>
                  <a:pt x="9702" y="192628"/>
                  <a:pt x="113502" y="58828"/>
                  <a:pt x="191502" y="66628"/>
                </a:cubicBezTo>
                <a:cubicBezTo>
                  <a:pt x="269502" y="74428"/>
                  <a:pt x="408102" y="218428"/>
                  <a:pt x="468702" y="228628"/>
                </a:cubicBezTo>
                <a:cubicBezTo>
                  <a:pt x="529302" y="238828"/>
                  <a:pt x="492102" y="130228"/>
                  <a:pt x="555102" y="127828"/>
                </a:cubicBezTo>
                <a:cubicBezTo>
                  <a:pt x="618102" y="125428"/>
                  <a:pt x="792102" y="207028"/>
                  <a:pt x="846702" y="214228"/>
                </a:cubicBezTo>
                <a:cubicBezTo>
                  <a:pt x="901302" y="221428"/>
                  <a:pt x="807102" y="169828"/>
                  <a:pt x="882702" y="171028"/>
                </a:cubicBezTo>
                <a:cubicBezTo>
                  <a:pt x="958302" y="172228"/>
                  <a:pt x="1234302" y="220228"/>
                  <a:pt x="1300302" y="221428"/>
                </a:cubicBezTo>
                <a:cubicBezTo>
                  <a:pt x="1366302" y="222628"/>
                  <a:pt x="1374702" y="191428"/>
                  <a:pt x="1278702" y="178228"/>
                </a:cubicBezTo>
                <a:cubicBezTo>
                  <a:pt x="1182702" y="165028"/>
                  <a:pt x="867702" y="159628"/>
                  <a:pt x="724302" y="142228"/>
                </a:cubicBezTo>
                <a:cubicBezTo>
                  <a:pt x="580902" y="124828"/>
                  <a:pt x="516102" y="97228"/>
                  <a:pt x="418302" y="73828"/>
                </a:cubicBezTo>
                <a:cubicBezTo>
                  <a:pt x="320502" y="50428"/>
                  <a:pt x="204102" y="-11372"/>
                  <a:pt x="137502" y="1828"/>
                </a:cubicBezTo>
                <a:cubicBezTo>
                  <a:pt x="70902" y="15028"/>
                  <a:pt x="-8298" y="171028"/>
                  <a:pt x="702" y="18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 153">
            <a:extLst>
              <a:ext uri="{FF2B5EF4-FFF2-40B4-BE49-F238E27FC236}">
                <a16:creationId xmlns:a16="http://schemas.microsoft.com/office/drawing/2014/main" id="{B421C1DC-ED5D-456C-9DC0-1319127DF6A8}"/>
              </a:ext>
            </a:extLst>
          </p:cNvPr>
          <p:cNvSpPr/>
          <p:nvPr/>
        </p:nvSpPr>
        <p:spPr>
          <a:xfrm>
            <a:off x="11875839" y="7520269"/>
            <a:ext cx="709824" cy="820933"/>
          </a:xfrm>
          <a:custGeom>
            <a:avLst/>
            <a:gdLst>
              <a:gd name="connsiteX0" fmla="*/ 709761 w 709824"/>
              <a:gd name="connsiteY0" fmla="*/ 131 h 820933"/>
              <a:gd name="connsiteX1" fmla="*/ 612561 w 709824"/>
              <a:gd name="connsiteY1" fmla="*/ 309731 h 820933"/>
              <a:gd name="connsiteX2" fmla="*/ 666561 w 709824"/>
              <a:gd name="connsiteY2" fmla="*/ 309731 h 820933"/>
              <a:gd name="connsiteX3" fmla="*/ 572961 w 709824"/>
              <a:gd name="connsiteY3" fmla="*/ 507731 h 820933"/>
              <a:gd name="connsiteX4" fmla="*/ 583761 w 709824"/>
              <a:gd name="connsiteY4" fmla="*/ 504131 h 820933"/>
              <a:gd name="connsiteX5" fmla="*/ 378561 w 709824"/>
              <a:gd name="connsiteY5" fmla="*/ 662531 h 820933"/>
              <a:gd name="connsiteX6" fmla="*/ 428961 w 709824"/>
              <a:gd name="connsiteY6" fmla="*/ 662531 h 820933"/>
              <a:gd name="connsiteX7" fmla="*/ 561 w 709824"/>
              <a:gd name="connsiteY7" fmla="*/ 820931 h 820933"/>
              <a:gd name="connsiteX8" fmla="*/ 342561 w 709824"/>
              <a:gd name="connsiteY8" fmla="*/ 666131 h 820933"/>
              <a:gd name="connsiteX9" fmla="*/ 540561 w 709824"/>
              <a:gd name="connsiteY9" fmla="*/ 482531 h 820933"/>
              <a:gd name="connsiteX10" fmla="*/ 605361 w 709824"/>
              <a:gd name="connsiteY10" fmla="*/ 223331 h 820933"/>
              <a:gd name="connsiteX11" fmla="*/ 626961 w 709824"/>
              <a:gd name="connsiteY11" fmla="*/ 270131 h 820933"/>
              <a:gd name="connsiteX12" fmla="*/ 709761 w 709824"/>
              <a:gd name="connsiteY12" fmla="*/ 131 h 8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9824" h="820933">
                <a:moveTo>
                  <a:pt x="709761" y="131"/>
                </a:moveTo>
                <a:cubicBezTo>
                  <a:pt x="707361" y="6731"/>
                  <a:pt x="619761" y="258131"/>
                  <a:pt x="612561" y="309731"/>
                </a:cubicBezTo>
                <a:cubicBezTo>
                  <a:pt x="605361" y="361331"/>
                  <a:pt x="673161" y="276731"/>
                  <a:pt x="666561" y="309731"/>
                </a:cubicBezTo>
                <a:cubicBezTo>
                  <a:pt x="659961" y="342731"/>
                  <a:pt x="586761" y="475331"/>
                  <a:pt x="572961" y="507731"/>
                </a:cubicBezTo>
                <a:cubicBezTo>
                  <a:pt x="559161" y="540131"/>
                  <a:pt x="616161" y="478331"/>
                  <a:pt x="583761" y="504131"/>
                </a:cubicBezTo>
                <a:cubicBezTo>
                  <a:pt x="551361" y="529931"/>
                  <a:pt x="404361" y="636131"/>
                  <a:pt x="378561" y="662531"/>
                </a:cubicBezTo>
                <a:cubicBezTo>
                  <a:pt x="352761" y="688931"/>
                  <a:pt x="491961" y="636131"/>
                  <a:pt x="428961" y="662531"/>
                </a:cubicBezTo>
                <a:cubicBezTo>
                  <a:pt x="365961" y="688931"/>
                  <a:pt x="14961" y="820331"/>
                  <a:pt x="561" y="820931"/>
                </a:cubicBezTo>
                <a:cubicBezTo>
                  <a:pt x="-13839" y="821531"/>
                  <a:pt x="252561" y="722531"/>
                  <a:pt x="342561" y="666131"/>
                </a:cubicBezTo>
                <a:cubicBezTo>
                  <a:pt x="432561" y="609731"/>
                  <a:pt x="496761" y="556331"/>
                  <a:pt x="540561" y="482531"/>
                </a:cubicBezTo>
                <a:cubicBezTo>
                  <a:pt x="584361" y="408731"/>
                  <a:pt x="590961" y="258731"/>
                  <a:pt x="605361" y="223331"/>
                </a:cubicBezTo>
                <a:cubicBezTo>
                  <a:pt x="619761" y="187931"/>
                  <a:pt x="608361" y="303731"/>
                  <a:pt x="626961" y="270131"/>
                </a:cubicBezTo>
                <a:cubicBezTo>
                  <a:pt x="645561" y="236531"/>
                  <a:pt x="712161" y="-6469"/>
                  <a:pt x="709761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 154">
            <a:extLst>
              <a:ext uri="{FF2B5EF4-FFF2-40B4-BE49-F238E27FC236}">
                <a16:creationId xmlns:a16="http://schemas.microsoft.com/office/drawing/2014/main" id="{1644183C-7FE5-9B88-8E59-973B2D887452}"/>
              </a:ext>
            </a:extLst>
          </p:cNvPr>
          <p:cNvSpPr/>
          <p:nvPr/>
        </p:nvSpPr>
        <p:spPr>
          <a:xfrm>
            <a:off x="11347935" y="7550152"/>
            <a:ext cx="914183" cy="89751"/>
          </a:xfrm>
          <a:custGeom>
            <a:avLst/>
            <a:gdLst>
              <a:gd name="connsiteX0" fmla="*/ 2865 w 914183"/>
              <a:gd name="connsiteY0" fmla="*/ 89048 h 89751"/>
              <a:gd name="connsiteX1" fmla="*/ 881265 w 914183"/>
              <a:gd name="connsiteY1" fmla="*/ 2648 h 89751"/>
              <a:gd name="connsiteX2" fmla="*/ 697665 w 914183"/>
              <a:gd name="connsiteY2" fmla="*/ 27848 h 89751"/>
              <a:gd name="connsiteX3" fmla="*/ 409665 w 914183"/>
              <a:gd name="connsiteY3" fmla="*/ 85448 h 89751"/>
              <a:gd name="connsiteX4" fmla="*/ 593265 w 914183"/>
              <a:gd name="connsiteY4" fmla="*/ 45848 h 89751"/>
              <a:gd name="connsiteX5" fmla="*/ 2865 w 914183"/>
              <a:gd name="connsiteY5" fmla="*/ 89048 h 8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183" h="89751">
                <a:moveTo>
                  <a:pt x="2865" y="89048"/>
                </a:moveTo>
                <a:cubicBezTo>
                  <a:pt x="50865" y="81848"/>
                  <a:pt x="765465" y="12848"/>
                  <a:pt x="881265" y="2648"/>
                </a:cubicBezTo>
                <a:cubicBezTo>
                  <a:pt x="997065" y="-7552"/>
                  <a:pt x="776265" y="14048"/>
                  <a:pt x="697665" y="27848"/>
                </a:cubicBezTo>
                <a:cubicBezTo>
                  <a:pt x="619065" y="41648"/>
                  <a:pt x="427065" y="82448"/>
                  <a:pt x="409665" y="85448"/>
                </a:cubicBezTo>
                <a:cubicBezTo>
                  <a:pt x="392265" y="88448"/>
                  <a:pt x="661665" y="45848"/>
                  <a:pt x="593265" y="45848"/>
                </a:cubicBezTo>
                <a:cubicBezTo>
                  <a:pt x="524865" y="45848"/>
                  <a:pt x="-45135" y="96248"/>
                  <a:pt x="2865" y="890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 155">
            <a:extLst>
              <a:ext uri="{FF2B5EF4-FFF2-40B4-BE49-F238E27FC236}">
                <a16:creationId xmlns:a16="http://schemas.microsoft.com/office/drawing/2014/main" id="{5D6316A6-06C4-1227-33E8-23CD460C7CA8}"/>
              </a:ext>
            </a:extLst>
          </p:cNvPr>
          <p:cNvSpPr/>
          <p:nvPr/>
        </p:nvSpPr>
        <p:spPr>
          <a:xfrm>
            <a:off x="12452074" y="6717600"/>
            <a:ext cx="55017" cy="650108"/>
          </a:xfrm>
          <a:custGeom>
            <a:avLst/>
            <a:gdLst>
              <a:gd name="connsiteX0" fmla="*/ 326 w 55017"/>
              <a:gd name="connsiteY0" fmla="*/ 0 h 650108"/>
              <a:gd name="connsiteX1" fmla="*/ 36326 w 55017"/>
              <a:gd name="connsiteY1" fmla="*/ 295200 h 650108"/>
              <a:gd name="connsiteX2" fmla="*/ 32726 w 55017"/>
              <a:gd name="connsiteY2" fmla="*/ 273600 h 650108"/>
              <a:gd name="connsiteX3" fmla="*/ 54326 w 55017"/>
              <a:gd name="connsiteY3" fmla="*/ 532800 h 650108"/>
              <a:gd name="connsiteX4" fmla="*/ 47126 w 55017"/>
              <a:gd name="connsiteY4" fmla="*/ 648000 h 650108"/>
              <a:gd name="connsiteX5" fmla="*/ 21926 w 55017"/>
              <a:gd name="connsiteY5" fmla="*/ 442800 h 650108"/>
              <a:gd name="connsiteX6" fmla="*/ 11126 w 55017"/>
              <a:gd name="connsiteY6" fmla="*/ 212400 h 650108"/>
              <a:gd name="connsiteX7" fmla="*/ 18326 w 55017"/>
              <a:gd name="connsiteY7" fmla="*/ 295200 h 650108"/>
              <a:gd name="connsiteX8" fmla="*/ 326 w 55017"/>
              <a:gd name="connsiteY8" fmla="*/ 0 h 65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017" h="650108">
                <a:moveTo>
                  <a:pt x="326" y="0"/>
                </a:moveTo>
                <a:cubicBezTo>
                  <a:pt x="3326" y="0"/>
                  <a:pt x="30926" y="249600"/>
                  <a:pt x="36326" y="295200"/>
                </a:cubicBezTo>
                <a:cubicBezTo>
                  <a:pt x="41726" y="340800"/>
                  <a:pt x="29726" y="234000"/>
                  <a:pt x="32726" y="273600"/>
                </a:cubicBezTo>
                <a:cubicBezTo>
                  <a:pt x="35726" y="313200"/>
                  <a:pt x="51926" y="470400"/>
                  <a:pt x="54326" y="532800"/>
                </a:cubicBezTo>
                <a:cubicBezTo>
                  <a:pt x="56726" y="595200"/>
                  <a:pt x="52526" y="663000"/>
                  <a:pt x="47126" y="648000"/>
                </a:cubicBezTo>
                <a:cubicBezTo>
                  <a:pt x="41726" y="633000"/>
                  <a:pt x="27926" y="515400"/>
                  <a:pt x="21926" y="442800"/>
                </a:cubicBezTo>
                <a:cubicBezTo>
                  <a:pt x="15926" y="370200"/>
                  <a:pt x="11726" y="237000"/>
                  <a:pt x="11126" y="212400"/>
                </a:cubicBezTo>
                <a:cubicBezTo>
                  <a:pt x="10526" y="187800"/>
                  <a:pt x="20726" y="334200"/>
                  <a:pt x="18326" y="295200"/>
                </a:cubicBezTo>
                <a:cubicBezTo>
                  <a:pt x="15926" y="256200"/>
                  <a:pt x="-2674" y="0"/>
                  <a:pt x="32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 156">
            <a:extLst>
              <a:ext uri="{FF2B5EF4-FFF2-40B4-BE49-F238E27FC236}">
                <a16:creationId xmlns:a16="http://schemas.microsoft.com/office/drawing/2014/main" id="{EE8641D8-6ED5-96A3-6C6A-17174D070D21}"/>
              </a:ext>
            </a:extLst>
          </p:cNvPr>
          <p:cNvSpPr/>
          <p:nvPr/>
        </p:nvSpPr>
        <p:spPr>
          <a:xfrm>
            <a:off x="12466647" y="6605526"/>
            <a:ext cx="56672" cy="773034"/>
          </a:xfrm>
          <a:custGeom>
            <a:avLst/>
            <a:gdLst>
              <a:gd name="connsiteX0" fmla="*/ 153 w 56672"/>
              <a:gd name="connsiteY0" fmla="*/ 474 h 773034"/>
              <a:gd name="connsiteX1" fmla="*/ 28953 w 56672"/>
              <a:gd name="connsiteY1" fmla="*/ 299274 h 773034"/>
              <a:gd name="connsiteX2" fmla="*/ 28953 w 56672"/>
              <a:gd name="connsiteY2" fmla="*/ 270474 h 773034"/>
              <a:gd name="connsiteX3" fmla="*/ 54153 w 56672"/>
              <a:gd name="connsiteY3" fmla="*/ 583674 h 773034"/>
              <a:gd name="connsiteX4" fmla="*/ 54153 w 56672"/>
              <a:gd name="connsiteY4" fmla="*/ 572874 h 773034"/>
              <a:gd name="connsiteX5" fmla="*/ 39753 w 56672"/>
              <a:gd name="connsiteY5" fmla="*/ 767274 h 773034"/>
              <a:gd name="connsiteX6" fmla="*/ 43353 w 56672"/>
              <a:gd name="connsiteY6" fmla="*/ 677274 h 773034"/>
              <a:gd name="connsiteX7" fmla="*/ 43353 w 56672"/>
              <a:gd name="connsiteY7" fmla="*/ 241674 h 773034"/>
              <a:gd name="connsiteX8" fmla="*/ 153 w 56672"/>
              <a:gd name="connsiteY8" fmla="*/ 474 h 77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72" h="773034">
                <a:moveTo>
                  <a:pt x="153" y="474"/>
                </a:moveTo>
                <a:cubicBezTo>
                  <a:pt x="-2247" y="10074"/>
                  <a:pt x="24153" y="254274"/>
                  <a:pt x="28953" y="299274"/>
                </a:cubicBezTo>
                <a:cubicBezTo>
                  <a:pt x="33753" y="344274"/>
                  <a:pt x="24753" y="223074"/>
                  <a:pt x="28953" y="270474"/>
                </a:cubicBezTo>
                <a:cubicBezTo>
                  <a:pt x="33153" y="317874"/>
                  <a:pt x="49953" y="533274"/>
                  <a:pt x="54153" y="583674"/>
                </a:cubicBezTo>
                <a:cubicBezTo>
                  <a:pt x="58353" y="634074"/>
                  <a:pt x="56553" y="542274"/>
                  <a:pt x="54153" y="572874"/>
                </a:cubicBezTo>
                <a:cubicBezTo>
                  <a:pt x="51753" y="603474"/>
                  <a:pt x="41553" y="749874"/>
                  <a:pt x="39753" y="767274"/>
                </a:cubicBezTo>
                <a:cubicBezTo>
                  <a:pt x="37953" y="784674"/>
                  <a:pt x="42753" y="764874"/>
                  <a:pt x="43353" y="677274"/>
                </a:cubicBezTo>
                <a:cubicBezTo>
                  <a:pt x="43953" y="589674"/>
                  <a:pt x="51753" y="354474"/>
                  <a:pt x="43353" y="241674"/>
                </a:cubicBezTo>
                <a:cubicBezTo>
                  <a:pt x="34953" y="128874"/>
                  <a:pt x="2553" y="-9126"/>
                  <a:pt x="153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 157">
            <a:extLst>
              <a:ext uri="{FF2B5EF4-FFF2-40B4-BE49-F238E27FC236}">
                <a16:creationId xmlns:a16="http://schemas.microsoft.com/office/drawing/2014/main" id="{AA026465-8865-EACB-93B0-29A4878E3A16}"/>
              </a:ext>
            </a:extLst>
          </p:cNvPr>
          <p:cNvSpPr/>
          <p:nvPr/>
        </p:nvSpPr>
        <p:spPr>
          <a:xfrm>
            <a:off x="11245850" y="6492418"/>
            <a:ext cx="1324138" cy="121318"/>
          </a:xfrm>
          <a:custGeom>
            <a:avLst/>
            <a:gdLst>
              <a:gd name="connsiteX0" fmla="*/ 0 w 1324138"/>
              <a:gd name="connsiteY0" fmla="*/ 95707 h 121318"/>
              <a:gd name="connsiteX1" fmla="*/ 568325 w 1324138"/>
              <a:gd name="connsiteY1" fmla="*/ 76657 h 121318"/>
              <a:gd name="connsiteX2" fmla="*/ 508000 w 1324138"/>
              <a:gd name="connsiteY2" fmla="*/ 76657 h 121318"/>
              <a:gd name="connsiteX3" fmla="*/ 974725 w 1324138"/>
              <a:gd name="connsiteY3" fmla="*/ 16332 h 121318"/>
              <a:gd name="connsiteX4" fmla="*/ 1139825 w 1324138"/>
              <a:gd name="connsiteY4" fmla="*/ 457 h 121318"/>
              <a:gd name="connsiteX5" fmla="*/ 1050925 w 1324138"/>
              <a:gd name="connsiteY5" fmla="*/ 6807 h 121318"/>
              <a:gd name="connsiteX6" fmla="*/ 1076325 w 1324138"/>
              <a:gd name="connsiteY6" fmla="*/ 32207 h 121318"/>
              <a:gd name="connsiteX7" fmla="*/ 1044575 w 1324138"/>
              <a:gd name="connsiteY7" fmla="*/ 41732 h 121318"/>
              <a:gd name="connsiteX8" fmla="*/ 1323975 w 1324138"/>
              <a:gd name="connsiteY8" fmla="*/ 121107 h 121318"/>
              <a:gd name="connsiteX9" fmla="*/ 1082675 w 1324138"/>
              <a:gd name="connsiteY9" fmla="*/ 63957 h 121318"/>
              <a:gd name="connsiteX10" fmla="*/ 920750 w 1324138"/>
              <a:gd name="connsiteY10" fmla="*/ 32207 h 121318"/>
              <a:gd name="connsiteX11" fmla="*/ 762000 w 1324138"/>
              <a:gd name="connsiteY11" fmla="*/ 48082 h 121318"/>
              <a:gd name="connsiteX12" fmla="*/ 819150 w 1324138"/>
              <a:gd name="connsiteY12" fmla="*/ 48082 h 121318"/>
              <a:gd name="connsiteX13" fmla="*/ 425450 w 1324138"/>
              <a:gd name="connsiteY13" fmla="*/ 70307 h 121318"/>
              <a:gd name="connsiteX14" fmla="*/ 0 w 1324138"/>
              <a:gd name="connsiteY14" fmla="*/ 95707 h 12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24138" h="121318">
                <a:moveTo>
                  <a:pt x="0" y="95707"/>
                </a:moveTo>
                <a:lnTo>
                  <a:pt x="568325" y="76657"/>
                </a:lnTo>
                <a:cubicBezTo>
                  <a:pt x="652992" y="73482"/>
                  <a:pt x="440267" y="86711"/>
                  <a:pt x="508000" y="76657"/>
                </a:cubicBezTo>
                <a:cubicBezTo>
                  <a:pt x="575733" y="66603"/>
                  <a:pt x="869421" y="29032"/>
                  <a:pt x="974725" y="16332"/>
                </a:cubicBezTo>
                <a:cubicBezTo>
                  <a:pt x="1080029" y="3632"/>
                  <a:pt x="1127125" y="2044"/>
                  <a:pt x="1139825" y="457"/>
                </a:cubicBezTo>
                <a:cubicBezTo>
                  <a:pt x="1152525" y="-1130"/>
                  <a:pt x="1061508" y="1515"/>
                  <a:pt x="1050925" y="6807"/>
                </a:cubicBezTo>
                <a:cubicBezTo>
                  <a:pt x="1040342" y="12099"/>
                  <a:pt x="1077383" y="26386"/>
                  <a:pt x="1076325" y="32207"/>
                </a:cubicBezTo>
                <a:cubicBezTo>
                  <a:pt x="1075267" y="38028"/>
                  <a:pt x="1003300" y="26915"/>
                  <a:pt x="1044575" y="41732"/>
                </a:cubicBezTo>
                <a:cubicBezTo>
                  <a:pt x="1085850" y="56549"/>
                  <a:pt x="1317625" y="117403"/>
                  <a:pt x="1323975" y="121107"/>
                </a:cubicBezTo>
                <a:cubicBezTo>
                  <a:pt x="1330325" y="124811"/>
                  <a:pt x="1149879" y="78774"/>
                  <a:pt x="1082675" y="63957"/>
                </a:cubicBezTo>
                <a:cubicBezTo>
                  <a:pt x="1015471" y="49140"/>
                  <a:pt x="974196" y="34853"/>
                  <a:pt x="920750" y="32207"/>
                </a:cubicBezTo>
                <a:cubicBezTo>
                  <a:pt x="867304" y="29561"/>
                  <a:pt x="778933" y="45436"/>
                  <a:pt x="762000" y="48082"/>
                </a:cubicBezTo>
                <a:cubicBezTo>
                  <a:pt x="745067" y="50728"/>
                  <a:pt x="819150" y="48082"/>
                  <a:pt x="819150" y="48082"/>
                </a:cubicBezTo>
                <a:lnTo>
                  <a:pt x="425450" y="70307"/>
                </a:lnTo>
                <a:lnTo>
                  <a:pt x="0" y="957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 158">
            <a:extLst>
              <a:ext uri="{FF2B5EF4-FFF2-40B4-BE49-F238E27FC236}">
                <a16:creationId xmlns:a16="http://schemas.microsoft.com/office/drawing/2014/main" id="{A6B2DE92-6C46-F0E2-668D-94B3F3575C91}"/>
              </a:ext>
            </a:extLst>
          </p:cNvPr>
          <p:cNvSpPr/>
          <p:nvPr/>
        </p:nvSpPr>
        <p:spPr>
          <a:xfrm>
            <a:off x="11049000" y="6457445"/>
            <a:ext cx="1363574" cy="92580"/>
          </a:xfrm>
          <a:custGeom>
            <a:avLst/>
            <a:gdLst>
              <a:gd name="connsiteX0" fmla="*/ 0 w 1363574"/>
              <a:gd name="connsiteY0" fmla="*/ 92580 h 92580"/>
              <a:gd name="connsiteX1" fmla="*/ 701675 w 1363574"/>
              <a:gd name="connsiteY1" fmla="*/ 83055 h 92580"/>
              <a:gd name="connsiteX2" fmla="*/ 615950 w 1363574"/>
              <a:gd name="connsiteY2" fmla="*/ 76705 h 92580"/>
              <a:gd name="connsiteX3" fmla="*/ 949325 w 1363574"/>
              <a:gd name="connsiteY3" fmla="*/ 44955 h 92580"/>
              <a:gd name="connsiteX4" fmla="*/ 927100 w 1363574"/>
              <a:gd name="connsiteY4" fmla="*/ 48130 h 92580"/>
              <a:gd name="connsiteX5" fmla="*/ 1362075 w 1363574"/>
              <a:gd name="connsiteY5" fmla="*/ 505 h 92580"/>
              <a:gd name="connsiteX6" fmla="*/ 1060450 w 1363574"/>
              <a:gd name="connsiteY6" fmla="*/ 25905 h 92580"/>
              <a:gd name="connsiteX7" fmla="*/ 803275 w 1363574"/>
              <a:gd name="connsiteY7" fmla="*/ 70355 h 92580"/>
              <a:gd name="connsiteX8" fmla="*/ 504825 w 1363574"/>
              <a:gd name="connsiteY8" fmla="*/ 76705 h 92580"/>
              <a:gd name="connsiteX9" fmla="*/ 0 w 1363574"/>
              <a:gd name="connsiteY9" fmla="*/ 92580 h 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63574" h="92580">
                <a:moveTo>
                  <a:pt x="0" y="92580"/>
                </a:moveTo>
                <a:lnTo>
                  <a:pt x="701675" y="83055"/>
                </a:lnTo>
                <a:cubicBezTo>
                  <a:pt x="804333" y="80409"/>
                  <a:pt x="574675" y="83055"/>
                  <a:pt x="615950" y="76705"/>
                </a:cubicBezTo>
                <a:cubicBezTo>
                  <a:pt x="657225" y="70355"/>
                  <a:pt x="897467" y="49717"/>
                  <a:pt x="949325" y="44955"/>
                </a:cubicBezTo>
                <a:cubicBezTo>
                  <a:pt x="1001183" y="40192"/>
                  <a:pt x="927100" y="48130"/>
                  <a:pt x="927100" y="48130"/>
                </a:cubicBezTo>
                <a:lnTo>
                  <a:pt x="1362075" y="505"/>
                </a:lnTo>
                <a:cubicBezTo>
                  <a:pt x="1384300" y="-3199"/>
                  <a:pt x="1153583" y="14263"/>
                  <a:pt x="1060450" y="25905"/>
                </a:cubicBezTo>
                <a:cubicBezTo>
                  <a:pt x="967317" y="37547"/>
                  <a:pt x="895879" y="61888"/>
                  <a:pt x="803275" y="70355"/>
                </a:cubicBezTo>
                <a:cubicBezTo>
                  <a:pt x="710671" y="78822"/>
                  <a:pt x="504825" y="76705"/>
                  <a:pt x="504825" y="76705"/>
                </a:cubicBezTo>
                <a:lnTo>
                  <a:pt x="0" y="925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 159">
            <a:extLst>
              <a:ext uri="{FF2B5EF4-FFF2-40B4-BE49-F238E27FC236}">
                <a16:creationId xmlns:a16="http://schemas.microsoft.com/office/drawing/2014/main" id="{AD33C8B0-68EA-3975-7202-945BB42719A0}"/>
              </a:ext>
            </a:extLst>
          </p:cNvPr>
          <p:cNvSpPr/>
          <p:nvPr/>
        </p:nvSpPr>
        <p:spPr>
          <a:xfrm>
            <a:off x="12341208" y="6210288"/>
            <a:ext cx="143268" cy="485861"/>
          </a:xfrm>
          <a:custGeom>
            <a:avLst/>
            <a:gdLst>
              <a:gd name="connsiteX0" fmla="*/ 17 w 143268"/>
              <a:gd name="connsiteY0" fmla="*/ 12 h 485861"/>
              <a:gd name="connsiteX1" fmla="*/ 123842 w 143268"/>
              <a:gd name="connsiteY1" fmla="*/ 206387 h 485861"/>
              <a:gd name="connsiteX2" fmla="*/ 117492 w 143268"/>
              <a:gd name="connsiteY2" fmla="*/ 282587 h 485861"/>
              <a:gd name="connsiteX3" fmla="*/ 114317 w 143268"/>
              <a:gd name="connsiteY3" fmla="*/ 225437 h 485861"/>
              <a:gd name="connsiteX4" fmla="*/ 142892 w 143268"/>
              <a:gd name="connsiteY4" fmla="*/ 346087 h 485861"/>
              <a:gd name="connsiteX5" fmla="*/ 123842 w 143268"/>
              <a:gd name="connsiteY5" fmla="*/ 485787 h 485861"/>
              <a:gd name="connsiteX6" fmla="*/ 130192 w 143268"/>
              <a:gd name="connsiteY6" fmla="*/ 327037 h 485861"/>
              <a:gd name="connsiteX7" fmla="*/ 133367 w 143268"/>
              <a:gd name="connsiteY7" fmla="*/ 196862 h 485861"/>
              <a:gd name="connsiteX8" fmla="*/ 17 w 143268"/>
              <a:gd name="connsiteY8" fmla="*/ 12 h 48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268" h="485861">
                <a:moveTo>
                  <a:pt x="17" y="12"/>
                </a:moveTo>
                <a:cubicBezTo>
                  <a:pt x="-1570" y="1599"/>
                  <a:pt x="104263" y="159291"/>
                  <a:pt x="123842" y="206387"/>
                </a:cubicBezTo>
                <a:cubicBezTo>
                  <a:pt x="143421" y="253483"/>
                  <a:pt x="119079" y="279412"/>
                  <a:pt x="117492" y="282587"/>
                </a:cubicBezTo>
                <a:cubicBezTo>
                  <a:pt x="115905" y="285762"/>
                  <a:pt x="110084" y="214854"/>
                  <a:pt x="114317" y="225437"/>
                </a:cubicBezTo>
                <a:cubicBezTo>
                  <a:pt x="118550" y="236020"/>
                  <a:pt x="141305" y="302695"/>
                  <a:pt x="142892" y="346087"/>
                </a:cubicBezTo>
                <a:cubicBezTo>
                  <a:pt x="144480" y="389479"/>
                  <a:pt x="125959" y="488962"/>
                  <a:pt x="123842" y="485787"/>
                </a:cubicBezTo>
                <a:cubicBezTo>
                  <a:pt x="121725" y="482612"/>
                  <a:pt x="128605" y="375191"/>
                  <a:pt x="130192" y="327037"/>
                </a:cubicBezTo>
                <a:cubicBezTo>
                  <a:pt x="131779" y="278883"/>
                  <a:pt x="156650" y="245545"/>
                  <a:pt x="133367" y="196862"/>
                </a:cubicBezTo>
                <a:cubicBezTo>
                  <a:pt x="110084" y="148179"/>
                  <a:pt x="1604" y="-1575"/>
                  <a:pt x="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 160">
            <a:extLst>
              <a:ext uri="{FF2B5EF4-FFF2-40B4-BE49-F238E27FC236}">
                <a16:creationId xmlns:a16="http://schemas.microsoft.com/office/drawing/2014/main" id="{D1BDCEF3-6BE0-25BD-9BBF-52C0E18B3217}"/>
              </a:ext>
            </a:extLst>
          </p:cNvPr>
          <p:cNvSpPr/>
          <p:nvPr/>
        </p:nvSpPr>
        <p:spPr>
          <a:xfrm>
            <a:off x="12214031" y="6367554"/>
            <a:ext cx="267880" cy="296937"/>
          </a:xfrm>
          <a:custGeom>
            <a:avLst/>
            <a:gdLst>
              <a:gd name="connsiteX0" fmla="*/ 219269 w 267880"/>
              <a:gd name="connsiteY0" fmla="*/ 1496 h 296937"/>
              <a:gd name="connsiteX1" fmla="*/ 162119 w 267880"/>
              <a:gd name="connsiteY1" fmla="*/ 106271 h 296937"/>
              <a:gd name="connsiteX2" fmla="*/ 181169 w 267880"/>
              <a:gd name="connsiteY2" fmla="*/ 163421 h 296937"/>
              <a:gd name="connsiteX3" fmla="*/ 139894 w 267880"/>
              <a:gd name="connsiteY3" fmla="*/ 176121 h 296937"/>
              <a:gd name="connsiteX4" fmla="*/ 222444 w 267880"/>
              <a:gd name="connsiteY4" fmla="*/ 201521 h 296937"/>
              <a:gd name="connsiteX5" fmla="*/ 194 w 267880"/>
              <a:gd name="connsiteY5" fmla="*/ 296771 h 296937"/>
              <a:gd name="connsiteX6" fmla="*/ 266894 w 267880"/>
              <a:gd name="connsiteY6" fmla="*/ 223746 h 296937"/>
              <a:gd name="connsiteX7" fmla="*/ 95444 w 267880"/>
              <a:gd name="connsiteY7" fmla="*/ 191996 h 296937"/>
              <a:gd name="connsiteX8" fmla="*/ 219269 w 267880"/>
              <a:gd name="connsiteY8" fmla="*/ 1496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880" h="296937">
                <a:moveTo>
                  <a:pt x="219269" y="1496"/>
                </a:moveTo>
                <a:cubicBezTo>
                  <a:pt x="230382" y="-12792"/>
                  <a:pt x="168469" y="79284"/>
                  <a:pt x="162119" y="106271"/>
                </a:cubicBezTo>
                <a:cubicBezTo>
                  <a:pt x="155769" y="133258"/>
                  <a:pt x="184873" y="151779"/>
                  <a:pt x="181169" y="163421"/>
                </a:cubicBezTo>
                <a:cubicBezTo>
                  <a:pt x="177465" y="175063"/>
                  <a:pt x="133015" y="169771"/>
                  <a:pt x="139894" y="176121"/>
                </a:cubicBezTo>
                <a:cubicBezTo>
                  <a:pt x="146773" y="182471"/>
                  <a:pt x="245727" y="181413"/>
                  <a:pt x="222444" y="201521"/>
                </a:cubicBezTo>
                <a:cubicBezTo>
                  <a:pt x="199161" y="221629"/>
                  <a:pt x="-7214" y="293067"/>
                  <a:pt x="194" y="296771"/>
                </a:cubicBezTo>
                <a:cubicBezTo>
                  <a:pt x="7602" y="300475"/>
                  <a:pt x="251019" y="241208"/>
                  <a:pt x="266894" y="223746"/>
                </a:cubicBezTo>
                <a:cubicBezTo>
                  <a:pt x="282769" y="206284"/>
                  <a:pt x="101794" y="233800"/>
                  <a:pt x="95444" y="191996"/>
                </a:cubicBezTo>
                <a:cubicBezTo>
                  <a:pt x="89094" y="150192"/>
                  <a:pt x="208156" y="15784"/>
                  <a:pt x="219269" y="1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 161">
            <a:extLst>
              <a:ext uri="{FF2B5EF4-FFF2-40B4-BE49-F238E27FC236}">
                <a16:creationId xmlns:a16="http://schemas.microsoft.com/office/drawing/2014/main" id="{D396565A-5EEB-5C1A-E89F-A20FDFB09A18}"/>
              </a:ext>
            </a:extLst>
          </p:cNvPr>
          <p:cNvSpPr/>
          <p:nvPr/>
        </p:nvSpPr>
        <p:spPr>
          <a:xfrm>
            <a:off x="10191417" y="6667420"/>
            <a:ext cx="2321320" cy="242086"/>
          </a:xfrm>
          <a:custGeom>
            <a:avLst/>
            <a:gdLst>
              <a:gd name="connsiteX0" fmla="*/ 146383 w 2321320"/>
              <a:gd name="connsiteY0" fmla="*/ 225505 h 242086"/>
              <a:gd name="connsiteX1" fmla="*/ 921083 w 2321320"/>
              <a:gd name="connsiteY1" fmla="*/ 155655 h 242086"/>
              <a:gd name="connsiteX2" fmla="*/ 1327483 w 2321320"/>
              <a:gd name="connsiteY2" fmla="*/ 136605 h 242086"/>
              <a:gd name="connsiteX3" fmla="*/ 1533858 w 2321320"/>
              <a:gd name="connsiteY3" fmla="*/ 120730 h 242086"/>
              <a:gd name="connsiteX4" fmla="*/ 1791033 w 2321320"/>
              <a:gd name="connsiteY4" fmla="*/ 117555 h 242086"/>
              <a:gd name="connsiteX5" fmla="*/ 1759283 w 2321320"/>
              <a:gd name="connsiteY5" fmla="*/ 123905 h 242086"/>
              <a:gd name="connsiteX6" fmla="*/ 2083133 w 2321320"/>
              <a:gd name="connsiteY6" fmla="*/ 73105 h 242086"/>
              <a:gd name="connsiteX7" fmla="*/ 2073608 w 2321320"/>
              <a:gd name="connsiteY7" fmla="*/ 73105 h 242086"/>
              <a:gd name="connsiteX8" fmla="*/ 2321258 w 2321320"/>
              <a:gd name="connsiteY8" fmla="*/ 80 h 242086"/>
              <a:gd name="connsiteX9" fmla="*/ 2048208 w 2321320"/>
              <a:gd name="connsiteY9" fmla="*/ 88980 h 242086"/>
              <a:gd name="connsiteX10" fmla="*/ 1022683 w 2321320"/>
              <a:gd name="connsiteY10" fmla="*/ 139780 h 242086"/>
              <a:gd name="connsiteX11" fmla="*/ 1156033 w 2321320"/>
              <a:gd name="connsiteY11" fmla="*/ 146130 h 242086"/>
              <a:gd name="connsiteX12" fmla="*/ 95583 w 2321320"/>
              <a:gd name="connsiteY12" fmla="*/ 235030 h 242086"/>
              <a:gd name="connsiteX13" fmla="*/ 146383 w 2321320"/>
              <a:gd name="connsiteY13" fmla="*/ 225505 h 2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1320" h="242086">
                <a:moveTo>
                  <a:pt x="146383" y="225505"/>
                </a:moveTo>
                <a:lnTo>
                  <a:pt x="921083" y="155655"/>
                </a:lnTo>
                <a:cubicBezTo>
                  <a:pt x="1117933" y="140838"/>
                  <a:pt x="1225354" y="142426"/>
                  <a:pt x="1327483" y="136605"/>
                </a:cubicBezTo>
                <a:cubicBezTo>
                  <a:pt x="1429612" y="130784"/>
                  <a:pt x="1456600" y="123905"/>
                  <a:pt x="1533858" y="120730"/>
                </a:cubicBezTo>
                <a:cubicBezTo>
                  <a:pt x="1611116" y="117555"/>
                  <a:pt x="1753462" y="117026"/>
                  <a:pt x="1791033" y="117555"/>
                </a:cubicBezTo>
                <a:cubicBezTo>
                  <a:pt x="1828604" y="118084"/>
                  <a:pt x="1759283" y="123905"/>
                  <a:pt x="1759283" y="123905"/>
                </a:cubicBezTo>
                <a:lnTo>
                  <a:pt x="2083133" y="73105"/>
                </a:lnTo>
                <a:cubicBezTo>
                  <a:pt x="2135520" y="64638"/>
                  <a:pt x="2033921" y="85276"/>
                  <a:pt x="2073608" y="73105"/>
                </a:cubicBezTo>
                <a:cubicBezTo>
                  <a:pt x="2113295" y="60934"/>
                  <a:pt x="2325491" y="-2566"/>
                  <a:pt x="2321258" y="80"/>
                </a:cubicBezTo>
                <a:cubicBezTo>
                  <a:pt x="2317025" y="2726"/>
                  <a:pt x="2264637" y="65697"/>
                  <a:pt x="2048208" y="88980"/>
                </a:cubicBezTo>
                <a:cubicBezTo>
                  <a:pt x="1831779" y="112263"/>
                  <a:pt x="1171379" y="130255"/>
                  <a:pt x="1022683" y="139780"/>
                </a:cubicBezTo>
                <a:cubicBezTo>
                  <a:pt x="873987" y="149305"/>
                  <a:pt x="1310550" y="130255"/>
                  <a:pt x="1156033" y="146130"/>
                </a:cubicBezTo>
                <a:cubicBezTo>
                  <a:pt x="1001516" y="162005"/>
                  <a:pt x="266504" y="220213"/>
                  <a:pt x="95583" y="235030"/>
                </a:cubicBezTo>
                <a:cubicBezTo>
                  <a:pt x="-75338" y="249847"/>
                  <a:pt x="8800" y="238734"/>
                  <a:pt x="146383" y="2255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 162">
            <a:extLst>
              <a:ext uri="{FF2B5EF4-FFF2-40B4-BE49-F238E27FC236}">
                <a16:creationId xmlns:a16="http://schemas.microsoft.com/office/drawing/2014/main" id="{32F3D84D-AEF6-12D8-2817-DDB566D5EA48}"/>
              </a:ext>
            </a:extLst>
          </p:cNvPr>
          <p:cNvSpPr/>
          <p:nvPr/>
        </p:nvSpPr>
        <p:spPr>
          <a:xfrm>
            <a:off x="10395336" y="6642553"/>
            <a:ext cx="2048277" cy="174589"/>
          </a:xfrm>
          <a:custGeom>
            <a:avLst/>
            <a:gdLst>
              <a:gd name="connsiteX0" fmla="*/ 5964 w 2048277"/>
              <a:gd name="connsiteY0" fmla="*/ 170997 h 174589"/>
              <a:gd name="connsiteX1" fmla="*/ 91689 w 2048277"/>
              <a:gd name="connsiteY1" fmla="*/ 174172 h 174589"/>
              <a:gd name="connsiteX2" fmla="*/ 923539 w 2048277"/>
              <a:gd name="connsiteY2" fmla="*/ 126547 h 174589"/>
              <a:gd name="connsiteX3" fmla="*/ 818764 w 2048277"/>
              <a:gd name="connsiteY3" fmla="*/ 136072 h 174589"/>
              <a:gd name="connsiteX4" fmla="*/ 1393439 w 2048277"/>
              <a:gd name="connsiteY4" fmla="*/ 132897 h 174589"/>
              <a:gd name="connsiteX5" fmla="*/ 1717289 w 2048277"/>
              <a:gd name="connsiteY5" fmla="*/ 88447 h 174589"/>
              <a:gd name="connsiteX6" fmla="*/ 1736339 w 2048277"/>
              <a:gd name="connsiteY6" fmla="*/ 78922 h 174589"/>
              <a:gd name="connsiteX7" fmla="*/ 2018914 w 2048277"/>
              <a:gd name="connsiteY7" fmla="*/ 2722 h 174589"/>
              <a:gd name="connsiteX8" fmla="*/ 2012564 w 2048277"/>
              <a:gd name="connsiteY8" fmla="*/ 24947 h 174589"/>
              <a:gd name="connsiteX9" fmla="*/ 1780789 w 2048277"/>
              <a:gd name="connsiteY9" fmla="*/ 101147 h 174589"/>
              <a:gd name="connsiteX10" fmla="*/ 1231514 w 2048277"/>
              <a:gd name="connsiteY10" fmla="*/ 142422 h 174589"/>
              <a:gd name="connsiteX11" fmla="*/ 5964 w 2048277"/>
              <a:gd name="connsiteY11" fmla="*/ 170997 h 174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8277" h="174589">
                <a:moveTo>
                  <a:pt x="5964" y="170997"/>
                </a:moveTo>
                <a:cubicBezTo>
                  <a:pt x="-27638" y="176288"/>
                  <a:pt x="91689" y="174172"/>
                  <a:pt x="91689" y="174172"/>
                </a:cubicBezTo>
                <a:lnTo>
                  <a:pt x="923539" y="126547"/>
                </a:lnTo>
                <a:cubicBezTo>
                  <a:pt x="1044718" y="120197"/>
                  <a:pt x="818764" y="136072"/>
                  <a:pt x="818764" y="136072"/>
                </a:cubicBezTo>
                <a:lnTo>
                  <a:pt x="1393439" y="132897"/>
                </a:lnTo>
                <a:cubicBezTo>
                  <a:pt x="1543193" y="124960"/>
                  <a:pt x="1660139" y="97443"/>
                  <a:pt x="1717289" y="88447"/>
                </a:cubicBezTo>
                <a:cubicBezTo>
                  <a:pt x="1774439" y="79451"/>
                  <a:pt x="1686068" y="93209"/>
                  <a:pt x="1736339" y="78922"/>
                </a:cubicBezTo>
                <a:cubicBezTo>
                  <a:pt x="1786610" y="64635"/>
                  <a:pt x="1972877" y="11718"/>
                  <a:pt x="2018914" y="2722"/>
                </a:cubicBezTo>
                <a:cubicBezTo>
                  <a:pt x="2064951" y="-6274"/>
                  <a:pt x="2052251" y="8543"/>
                  <a:pt x="2012564" y="24947"/>
                </a:cubicBezTo>
                <a:cubicBezTo>
                  <a:pt x="1972877" y="41351"/>
                  <a:pt x="1910964" y="81568"/>
                  <a:pt x="1780789" y="101147"/>
                </a:cubicBezTo>
                <a:cubicBezTo>
                  <a:pt x="1650614" y="120726"/>
                  <a:pt x="1529435" y="128135"/>
                  <a:pt x="1231514" y="142422"/>
                </a:cubicBezTo>
                <a:cubicBezTo>
                  <a:pt x="933593" y="156709"/>
                  <a:pt x="463428" y="171790"/>
                  <a:pt x="5964" y="170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 163">
            <a:extLst>
              <a:ext uri="{FF2B5EF4-FFF2-40B4-BE49-F238E27FC236}">
                <a16:creationId xmlns:a16="http://schemas.microsoft.com/office/drawing/2014/main" id="{DADB7F41-99DF-0C11-29BE-42F4FA26E236}"/>
              </a:ext>
            </a:extLst>
          </p:cNvPr>
          <p:cNvSpPr/>
          <p:nvPr/>
        </p:nvSpPr>
        <p:spPr>
          <a:xfrm>
            <a:off x="9572496" y="6739617"/>
            <a:ext cx="1382130" cy="119807"/>
          </a:xfrm>
          <a:custGeom>
            <a:avLst/>
            <a:gdLst>
              <a:gd name="connsiteX0" fmla="*/ 41404 w 1382130"/>
              <a:gd name="connsiteY0" fmla="*/ 108858 h 119807"/>
              <a:gd name="connsiteX1" fmla="*/ 597029 w 1382130"/>
              <a:gd name="connsiteY1" fmla="*/ 54883 h 119807"/>
              <a:gd name="connsiteX2" fmla="*/ 1330454 w 1382130"/>
              <a:gd name="connsiteY2" fmla="*/ 73933 h 119807"/>
              <a:gd name="connsiteX3" fmla="*/ 1311404 w 1382130"/>
              <a:gd name="connsiteY3" fmla="*/ 908 h 119807"/>
              <a:gd name="connsiteX4" fmla="*/ 1232029 w 1382130"/>
              <a:gd name="connsiteY4" fmla="*/ 35833 h 119807"/>
              <a:gd name="connsiteX5" fmla="*/ 1263779 w 1382130"/>
              <a:gd name="connsiteY5" fmla="*/ 77108 h 119807"/>
              <a:gd name="connsiteX6" fmla="*/ 968504 w 1382130"/>
              <a:gd name="connsiteY6" fmla="*/ 61233 h 119807"/>
              <a:gd name="connsiteX7" fmla="*/ 828804 w 1382130"/>
              <a:gd name="connsiteY7" fmla="*/ 10433 h 119807"/>
              <a:gd name="connsiteX8" fmla="*/ 800229 w 1382130"/>
              <a:gd name="connsiteY8" fmla="*/ 89808 h 119807"/>
              <a:gd name="connsiteX9" fmla="*/ 562104 w 1382130"/>
              <a:gd name="connsiteY9" fmla="*/ 89808 h 119807"/>
              <a:gd name="connsiteX10" fmla="*/ 562104 w 1382130"/>
              <a:gd name="connsiteY10" fmla="*/ 23133 h 119807"/>
              <a:gd name="connsiteX11" fmla="*/ 441454 w 1382130"/>
              <a:gd name="connsiteY11" fmla="*/ 118383 h 119807"/>
              <a:gd name="connsiteX12" fmla="*/ 193804 w 1382130"/>
              <a:gd name="connsiteY12" fmla="*/ 77108 h 119807"/>
              <a:gd name="connsiteX13" fmla="*/ 57279 w 1382130"/>
              <a:gd name="connsiteY13" fmla="*/ 32658 h 119807"/>
              <a:gd name="connsiteX14" fmla="*/ 41404 w 1382130"/>
              <a:gd name="connsiteY14" fmla="*/ 108858 h 11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82130" h="119807">
                <a:moveTo>
                  <a:pt x="41404" y="108858"/>
                </a:moveTo>
                <a:cubicBezTo>
                  <a:pt x="131362" y="112562"/>
                  <a:pt x="382187" y="60704"/>
                  <a:pt x="597029" y="54883"/>
                </a:cubicBezTo>
                <a:cubicBezTo>
                  <a:pt x="811871" y="49062"/>
                  <a:pt x="1211392" y="82929"/>
                  <a:pt x="1330454" y="73933"/>
                </a:cubicBezTo>
                <a:cubicBezTo>
                  <a:pt x="1449516" y="64937"/>
                  <a:pt x="1327808" y="7258"/>
                  <a:pt x="1311404" y="908"/>
                </a:cubicBezTo>
                <a:cubicBezTo>
                  <a:pt x="1295000" y="-5442"/>
                  <a:pt x="1239966" y="23133"/>
                  <a:pt x="1232029" y="35833"/>
                </a:cubicBezTo>
                <a:cubicBezTo>
                  <a:pt x="1224092" y="48533"/>
                  <a:pt x="1307700" y="72875"/>
                  <a:pt x="1263779" y="77108"/>
                </a:cubicBezTo>
                <a:cubicBezTo>
                  <a:pt x="1219858" y="81341"/>
                  <a:pt x="1041000" y="72345"/>
                  <a:pt x="968504" y="61233"/>
                </a:cubicBezTo>
                <a:cubicBezTo>
                  <a:pt x="896008" y="50120"/>
                  <a:pt x="856850" y="5671"/>
                  <a:pt x="828804" y="10433"/>
                </a:cubicBezTo>
                <a:cubicBezTo>
                  <a:pt x="800758" y="15195"/>
                  <a:pt x="844679" y="76579"/>
                  <a:pt x="800229" y="89808"/>
                </a:cubicBezTo>
                <a:cubicBezTo>
                  <a:pt x="755779" y="103037"/>
                  <a:pt x="601792" y="100920"/>
                  <a:pt x="562104" y="89808"/>
                </a:cubicBezTo>
                <a:cubicBezTo>
                  <a:pt x="522417" y="78695"/>
                  <a:pt x="582212" y="18371"/>
                  <a:pt x="562104" y="23133"/>
                </a:cubicBezTo>
                <a:cubicBezTo>
                  <a:pt x="541996" y="27895"/>
                  <a:pt x="502837" y="109387"/>
                  <a:pt x="441454" y="118383"/>
                </a:cubicBezTo>
                <a:cubicBezTo>
                  <a:pt x="380071" y="127379"/>
                  <a:pt x="257833" y="91395"/>
                  <a:pt x="193804" y="77108"/>
                </a:cubicBezTo>
                <a:cubicBezTo>
                  <a:pt x="129775" y="62820"/>
                  <a:pt x="82150" y="26308"/>
                  <a:pt x="57279" y="32658"/>
                </a:cubicBezTo>
                <a:cubicBezTo>
                  <a:pt x="32408" y="39008"/>
                  <a:pt x="-48554" y="105154"/>
                  <a:pt x="41404" y="1088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 164">
            <a:extLst>
              <a:ext uri="{FF2B5EF4-FFF2-40B4-BE49-F238E27FC236}">
                <a16:creationId xmlns:a16="http://schemas.microsoft.com/office/drawing/2014/main" id="{1EABC400-69F7-7403-BF5D-6EFE5349BCC8}"/>
              </a:ext>
            </a:extLst>
          </p:cNvPr>
          <p:cNvSpPr/>
          <p:nvPr/>
        </p:nvSpPr>
        <p:spPr>
          <a:xfrm>
            <a:off x="8714687" y="6768910"/>
            <a:ext cx="911939" cy="94487"/>
          </a:xfrm>
          <a:custGeom>
            <a:avLst/>
            <a:gdLst>
              <a:gd name="connsiteX0" fmla="*/ 13388 w 911939"/>
              <a:gd name="connsiteY0" fmla="*/ 70040 h 94487"/>
              <a:gd name="connsiteX1" fmla="*/ 86413 w 911939"/>
              <a:gd name="connsiteY1" fmla="*/ 92265 h 94487"/>
              <a:gd name="connsiteX2" fmla="*/ 642038 w 911939"/>
              <a:gd name="connsiteY2" fmla="*/ 92265 h 94487"/>
              <a:gd name="connsiteX3" fmla="*/ 911913 w 911939"/>
              <a:gd name="connsiteY3" fmla="*/ 79565 h 94487"/>
              <a:gd name="connsiteX4" fmla="*/ 657913 w 911939"/>
              <a:gd name="connsiteY4" fmla="*/ 76390 h 94487"/>
              <a:gd name="connsiteX5" fmla="*/ 534088 w 911939"/>
              <a:gd name="connsiteY5" fmla="*/ 190 h 94487"/>
              <a:gd name="connsiteX6" fmla="*/ 508688 w 911939"/>
              <a:gd name="connsiteY6" fmla="*/ 54165 h 94487"/>
              <a:gd name="connsiteX7" fmla="*/ 670613 w 911939"/>
              <a:gd name="connsiteY7" fmla="*/ 38290 h 94487"/>
              <a:gd name="connsiteX8" fmla="*/ 356288 w 911939"/>
              <a:gd name="connsiteY8" fmla="*/ 22415 h 94487"/>
              <a:gd name="connsiteX9" fmla="*/ 403913 w 911939"/>
              <a:gd name="connsiteY9" fmla="*/ 73215 h 94487"/>
              <a:gd name="connsiteX10" fmla="*/ 261038 w 911939"/>
              <a:gd name="connsiteY10" fmla="*/ 47815 h 94487"/>
              <a:gd name="connsiteX11" fmla="*/ 210238 w 911939"/>
              <a:gd name="connsiteY11" fmla="*/ 16065 h 94487"/>
              <a:gd name="connsiteX12" fmla="*/ 207063 w 911939"/>
              <a:gd name="connsiteY12" fmla="*/ 76390 h 94487"/>
              <a:gd name="connsiteX13" fmla="*/ 13388 w 911939"/>
              <a:gd name="connsiteY13" fmla="*/ 70040 h 9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939" h="94487">
                <a:moveTo>
                  <a:pt x="13388" y="70040"/>
                </a:moveTo>
                <a:cubicBezTo>
                  <a:pt x="-6720" y="72686"/>
                  <a:pt x="-18362" y="88561"/>
                  <a:pt x="86413" y="92265"/>
                </a:cubicBezTo>
                <a:cubicBezTo>
                  <a:pt x="191188" y="95969"/>
                  <a:pt x="504455" y="94382"/>
                  <a:pt x="642038" y="92265"/>
                </a:cubicBezTo>
                <a:cubicBezTo>
                  <a:pt x="779621" y="90148"/>
                  <a:pt x="909267" y="82211"/>
                  <a:pt x="911913" y="79565"/>
                </a:cubicBezTo>
                <a:cubicBezTo>
                  <a:pt x="914559" y="76919"/>
                  <a:pt x="720884" y="89619"/>
                  <a:pt x="657913" y="76390"/>
                </a:cubicBezTo>
                <a:cubicBezTo>
                  <a:pt x="594942" y="63161"/>
                  <a:pt x="558959" y="3894"/>
                  <a:pt x="534088" y="190"/>
                </a:cubicBezTo>
                <a:cubicBezTo>
                  <a:pt x="509217" y="-3514"/>
                  <a:pt x="485934" y="47815"/>
                  <a:pt x="508688" y="54165"/>
                </a:cubicBezTo>
                <a:cubicBezTo>
                  <a:pt x="531442" y="60515"/>
                  <a:pt x="696013" y="43582"/>
                  <a:pt x="670613" y="38290"/>
                </a:cubicBezTo>
                <a:cubicBezTo>
                  <a:pt x="645213" y="32998"/>
                  <a:pt x="400738" y="16594"/>
                  <a:pt x="356288" y="22415"/>
                </a:cubicBezTo>
                <a:cubicBezTo>
                  <a:pt x="311838" y="28236"/>
                  <a:pt x="419788" y="68982"/>
                  <a:pt x="403913" y="73215"/>
                </a:cubicBezTo>
                <a:cubicBezTo>
                  <a:pt x="388038" y="77448"/>
                  <a:pt x="293317" y="57340"/>
                  <a:pt x="261038" y="47815"/>
                </a:cubicBezTo>
                <a:cubicBezTo>
                  <a:pt x="228759" y="38290"/>
                  <a:pt x="219234" y="11303"/>
                  <a:pt x="210238" y="16065"/>
                </a:cubicBezTo>
                <a:cubicBezTo>
                  <a:pt x="201242" y="20827"/>
                  <a:pt x="234050" y="65278"/>
                  <a:pt x="207063" y="76390"/>
                </a:cubicBezTo>
                <a:cubicBezTo>
                  <a:pt x="180076" y="87502"/>
                  <a:pt x="33496" y="67394"/>
                  <a:pt x="13388" y="70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 165">
            <a:extLst>
              <a:ext uri="{FF2B5EF4-FFF2-40B4-BE49-F238E27FC236}">
                <a16:creationId xmlns:a16="http://schemas.microsoft.com/office/drawing/2014/main" id="{95DB1B7D-7651-55CD-3EDF-8BADAF6E69B0}"/>
              </a:ext>
            </a:extLst>
          </p:cNvPr>
          <p:cNvSpPr/>
          <p:nvPr/>
        </p:nvSpPr>
        <p:spPr>
          <a:xfrm>
            <a:off x="7921864" y="6828998"/>
            <a:ext cx="1010267" cy="140578"/>
          </a:xfrm>
          <a:custGeom>
            <a:avLst/>
            <a:gdLst>
              <a:gd name="connsiteX0" fmla="*/ 9286 w 1010267"/>
              <a:gd name="connsiteY0" fmla="*/ 140127 h 140578"/>
              <a:gd name="connsiteX1" fmla="*/ 660161 w 1010267"/>
              <a:gd name="connsiteY1" fmla="*/ 76627 h 140578"/>
              <a:gd name="connsiteX2" fmla="*/ 577611 w 1010267"/>
              <a:gd name="connsiteY2" fmla="*/ 70277 h 140578"/>
              <a:gd name="connsiteX3" fmla="*/ 1006236 w 1010267"/>
              <a:gd name="connsiteY3" fmla="*/ 32177 h 140578"/>
              <a:gd name="connsiteX4" fmla="*/ 777636 w 1010267"/>
              <a:gd name="connsiteY4" fmla="*/ 29002 h 140578"/>
              <a:gd name="connsiteX5" fmla="*/ 526811 w 1010267"/>
              <a:gd name="connsiteY5" fmla="*/ 427 h 140578"/>
              <a:gd name="connsiteX6" fmla="*/ 701436 w 1010267"/>
              <a:gd name="connsiteY6" fmla="*/ 16302 h 140578"/>
              <a:gd name="connsiteX7" fmla="*/ 495061 w 1010267"/>
              <a:gd name="connsiteY7" fmla="*/ 73452 h 140578"/>
              <a:gd name="connsiteX8" fmla="*/ 91836 w 1010267"/>
              <a:gd name="connsiteY8" fmla="*/ 108377 h 140578"/>
              <a:gd name="connsiteX9" fmla="*/ 263286 w 1010267"/>
              <a:gd name="connsiteY9" fmla="*/ 105202 h 140578"/>
              <a:gd name="connsiteX10" fmla="*/ 9286 w 1010267"/>
              <a:gd name="connsiteY10" fmla="*/ 140127 h 14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0267" h="140578">
                <a:moveTo>
                  <a:pt x="9286" y="140127"/>
                </a:moveTo>
                <a:cubicBezTo>
                  <a:pt x="75432" y="135364"/>
                  <a:pt x="565440" y="88269"/>
                  <a:pt x="660161" y="76627"/>
                </a:cubicBezTo>
                <a:cubicBezTo>
                  <a:pt x="754882" y="64985"/>
                  <a:pt x="519932" y="77685"/>
                  <a:pt x="577611" y="70277"/>
                </a:cubicBezTo>
                <a:cubicBezTo>
                  <a:pt x="635290" y="62869"/>
                  <a:pt x="972898" y="39056"/>
                  <a:pt x="1006236" y="32177"/>
                </a:cubicBezTo>
                <a:cubicBezTo>
                  <a:pt x="1039574" y="25298"/>
                  <a:pt x="857540" y="34294"/>
                  <a:pt x="777636" y="29002"/>
                </a:cubicBezTo>
                <a:cubicBezTo>
                  <a:pt x="697732" y="23710"/>
                  <a:pt x="539511" y="2544"/>
                  <a:pt x="526811" y="427"/>
                </a:cubicBezTo>
                <a:cubicBezTo>
                  <a:pt x="514111" y="-1690"/>
                  <a:pt x="706728" y="4131"/>
                  <a:pt x="701436" y="16302"/>
                </a:cubicBezTo>
                <a:cubicBezTo>
                  <a:pt x="696144" y="28473"/>
                  <a:pt x="596661" y="58106"/>
                  <a:pt x="495061" y="73452"/>
                </a:cubicBezTo>
                <a:cubicBezTo>
                  <a:pt x="393461" y="88798"/>
                  <a:pt x="130465" y="103085"/>
                  <a:pt x="91836" y="108377"/>
                </a:cubicBezTo>
                <a:cubicBezTo>
                  <a:pt x="53207" y="113669"/>
                  <a:pt x="274928" y="99910"/>
                  <a:pt x="263286" y="105202"/>
                </a:cubicBezTo>
                <a:cubicBezTo>
                  <a:pt x="251644" y="110494"/>
                  <a:pt x="-56860" y="144890"/>
                  <a:pt x="9286" y="140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 166">
            <a:extLst>
              <a:ext uri="{FF2B5EF4-FFF2-40B4-BE49-F238E27FC236}">
                <a16:creationId xmlns:a16="http://schemas.microsoft.com/office/drawing/2014/main" id="{99381C8C-3F85-D1FA-1105-2D66B0A9D326}"/>
              </a:ext>
            </a:extLst>
          </p:cNvPr>
          <p:cNvSpPr/>
          <p:nvPr/>
        </p:nvSpPr>
        <p:spPr>
          <a:xfrm>
            <a:off x="6512879" y="6953240"/>
            <a:ext cx="1459252" cy="195788"/>
          </a:xfrm>
          <a:custGeom>
            <a:avLst/>
            <a:gdLst>
              <a:gd name="connsiteX0" fmla="*/ 5396 w 1459252"/>
              <a:gd name="connsiteY0" fmla="*/ 193685 h 195788"/>
              <a:gd name="connsiteX1" fmla="*/ 802321 w 1459252"/>
              <a:gd name="connsiteY1" fmla="*/ 98435 h 195788"/>
              <a:gd name="connsiteX2" fmla="*/ 738821 w 1459252"/>
              <a:gd name="connsiteY2" fmla="*/ 92085 h 195788"/>
              <a:gd name="connsiteX3" fmla="*/ 1284921 w 1459252"/>
              <a:gd name="connsiteY3" fmla="*/ 34935 h 195788"/>
              <a:gd name="connsiteX4" fmla="*/ 1450021 w 1459252"/>
              <a:gd name="connsiteY4" fmla="*/ 10 h 195788"/>
              <a:gd name="connsiteX5" fmla="*/ 1056321 w 1459252"/>
              <a:gd name="connsiteY5" fmla="*/ 38110 h 195788"/>
              <a:gd name="connsiteX6" fmla="*/ 462596 w 1459252"/>
              <a:gd name="connsiteY6" fmla="*/ 130185 h 195788"/>
              <a:gd name="connsiteX7" fmla="*/ 453071 w 1459252"/>
              <a:gd name="connsiteY7" fmla="*/ 161935 h 195788"/>
              <a:gd name="connsiteX8" fmla="*/ 5396 w 1459252"/>
              <a:gd name="connsiteY8" fmla="*/ 193685 h 19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9252" h="195788">
                <a:moveTo>
                  <a:pt x="5396" y="193685"/>
                </a:moveTo>
                <a:cubicBezTo>
                  <a:pt x="63604" y="183102"/>
                  <a:pt x="680084" y="115368"/>
                  <a:pt x="802321" y="98435"/>
                </a:cubicBezTo>
                <a:cubicBezTo>
                  <a:pt x="924558" y="81502"/>
                  <a:pt x="658388" y="102668"/>
                  <a:pt x="738821" y="92085"/>
                </a:cubicBezTo>
                <a:cubicBezTo>
                  <a:pt x="819254" y="81502"/>
                  <a:pt x="1166388" y="50281"/>
                  <a:pt x="1284921" y="34935"/>
                </a:cubicBezTo>
                <a:cubicBezTo>
                  <a:pt x="1403454" y="19589"/>
                  <a:pt x="1488121" y="-519"/>
                  <a:pt x="1450021" y="10"/>
                </a:cubicBezTo>
                <a:cubicBezTo>
                  <a:pt x="1411921" y="539"/>
                  <a:pt x="1220892" y="16414"/>
                  <a:pt x="1056321" y="38110"/>
                </a:cubicBezTo>
                <a:cubicBezTo>
                  <a:pt x="891750" y="59806"/>
                  <a:pt x="563138" y="109547"/>
                  <a:pt x="462596" y="130185"/>
                </a:cubicBezTo>
                <a:cubicBezTo>
                  <a:pt x="362054" y="150822"/>
                  <a:pt x="528742" y="151881"/>
                  <a:pt x="453071" y="161935"/>
                </a:cubicBezTo>
                <a:cubicBezTo>
                  <a:pt x="377400" y="171989"/>
                  <a:pt x="-52812" y="204268"/>
                  <a:pt x="5396" y="1936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 167">
            <a:extLst>
              <a:ext uri="{FF2B5EF4-FFF2-40B4-BE49-F238E27FC236}">
                <a16:creationId xmlns:a16="http://schemas.microsoft.com/office/drawing/2014/main" id="{6414E4F5-A41A-0FF2-11FC-A0F9DE4DF236}"/>
              </a:ext>
            </a:extLst>
          </p:cNvPr>
          <p:cNvSpPr/>
          <p:nvPr/>
        </p:nvSpPr>
        <p:spPr>
          <a:xfrm>
            <a:off x="5158828" y="7184797"/>
            <a:ext cx="1385908" cy="123654"/>
          </a:xfrm>
          <a:custGeom>
            <a:avLst/>
            <a:gdLst>
              <a:gd name="connsiteX0" fmla="*/ 92622 w 1385908"/>
              <a:gd name="connsiteY0" fmla="*/ 108178 h 123654"/>
              <a:gd name="connsiteX1" fmla="*/ 187872 w 1385908"/>
              <a:gd name="connsiteY1" fmla="*/ 101828 h 123654"/>
              <a:gd name="connsiteX2" fmla="*/ 718097 w 1385908"/>
              <a:gd name="connsiteY2" fmla="*/ 73253 h 123654"/>
              <a:gd name="connsiteX3" fmla="*/ 616497 w 1385908"/>
              <a:gd name="connsiteY3" fmla="*/ 73253 h 123654"/>
              <a:gd name="connsiteX4" fmla="*/ 1384847 w 1385908"/>
              <a:gd name="connsiteY4" fmla="*/ 228 h 123654"/>
              <a:gd name="connsiteX5" fmla="*/ 778422 w 1385908"/>
              <a:gd name="connsiteY5" fmla="*/ 51028 h 123654"/>
              <a:gd name="connsiteX6" fmla="*/ 556172 w 1385908"/>
              <a:gd name="connsiteY6" fmla="*/ 73253 h 123654"/>
              <a:gd name="connsiteX7" fmla="*/ 32297 w 1385908"/>
              <a:gd name="connsiteY7" fmla="*/ 117703 h 123654"/>
              <a:gd name="connsiteX8" fmla="*/ 92622 w 1385908"/>
              <a:gd name="connsiteY8" fmla="*/ 108178 h 12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5908" h="123654">
                <a:moveTo>
                  <a:pt x="92622" y="108178"/>
                </a:moveTo>
                <a:lnTo>
                  <a:pt x="187872" y="101828"/>
                </a:lnTo>
                <a:lnTo>
                  <a:pt x="718097" y="73253"/>
                </a:lnTo>
                <a:cubicBezTo>
                  <a:pt x="789535" y="68490"/>
                  <a:pt x="505372" y="85424"/>
                  <a:pt x="616497" y="73253"/>
                </a:cubicBezTo>
                <a:cubicBezTo>
                  <a:pt x="727622" y="61082"/>
                  <a:pt x="1357860" y="3932"/>
                  <a:pt x="1384847" y="228"/>
                </a:cubicBezTo>
                <a:cubicBezTo>
                  <a:pt x="1411834" y="-3476"/>
                  <a:pt x="916534" y="38857"/>
                  <a:pt x="778422" y="51028"/>
                </a:cubicBezTo>
                <a:cubicBezTo>
                  <a:pt x="640310" y="63199"/>
                  <a:pt x="556172" y="73253"/>
                  <a:pt x="556172" y="73253"/>
                </a:cubicBezTo>
                <a:lnTo>
                  <a:pt x="32297" y="117703"/>
                </a:lnTo>
                <a:cubicBezTo>
                  <a:pt x="-43374" y="126699"/>
                  <a:pt x="29386" y="126963"/>
                  <a:pt x="92622" y="108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 168">
            <a:extLst>
              <a:ext uri="{FF2B5EF4-FFF2-40B4-BE49-F238E27FC236}">
                <a16:creationId xmlns:a16="http://schemas.microsoft.com/office/drawing/2014/main" id="{D62B03EB-EFA2-EE2F-B19E-CF7677D6A043}"/>
              </a:ext>
            </a:extLst>
          </p:cNvPr>
          <p:cNvSpPr/>
          <p:nvPr/>
        </p:nvSpPr>
        <p:spPr>
          <a:xfrm>
            <a:off x="3703967" y="7264400"/>
            <a:ext cx="1644918" cy="85725"/>
          </a:xfrm>
          <a:custGeom>
            <a:avLst/>
            <a:gdLst>
              <a:gd name="connsiteX0" fmla="*/ 4433 w 1644918"/>
              <a:gd name="connsiteY0" fmla="*/ 0 h 85725"/>
              <a:gd name="connsiteX1" fmla="*/ 969633 w 1644918"/>
              <a:gd name="connsiteY1" fmla="*/ 34925 h 85725"/>
              <a:gd name="connsiteX2" fmla="*/ 807708 w 1644918"/>
              <a:gd name="connsiteY2" fmla="*/ 44450 h 85725"/>
              <a:gd name="connsiteX3" fmla="*/ 1207758 w 1644918"/>
              <a:gd name="connsiteY3" fmla="*/ 60325 h 85725"/>
              <a:gd name="connsiteX4" fmla="*/ 1042658 w 1644918"/>
              <a:gd name="connsiteY4" fmla="*/ 60325 h 85725"/>
              <a:gd name="connsiteX5" fmla="*/ 1642733 w 1644918"/>
              <a:gd name="connsiteY5" fmla="*/ 66675 h 85725"/>
              <a:gd name="connsiteX6" fmla="*/ 1258558 w 1644918"/>
              <a:gd name="connsiteY6" fmla="*/ 85725 h 85725"/>
              <a:gd name="connsiteX7" fmla="*/ 388608 w 1644918"/>
              <a:gd name="connsiteY7" fmla="*/ 76200 h 85725"/>
              <a:gd name="connsiteX8" fmla="*/ 601333 w 1644918"/>
              <a:gd name="connsiteY8" fmla="*/ 34925 h 85725"/>
              <a:gd name="connsiteX9" fmla="*/ 4433 w 1644918"/>
              <a:gd name="connsiteY9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918" h="85725">
                <a:moveTo>
                  <a:pt x="4433" y="0"/>
                </a:moveTo>
                <a:cubicBezTo>
                  <a:pt x="65816" y="0"/>
                  <a:pt x="835754" y="27517"/>
                  <a:pt x="969633" y="34925"/>
                </a:cubicBezTo>
                <a:cubicBezTo>
                  <a:pt x="1103512" y="42333"/>
                  <a:pt x="768020" y="40217"/>
                  <a:pt x="807708" y="44450"/>
                </a:cubicBezTo>
                <a:cubicBezTo>
                  <a:pt x="847396" y="48683"/>
                  <a:pt x="1168600" y="57679"/>
                  <a:pt x="1207758" y="60325"/>
                </a:cubicBezTo>
                <a:cubicBezTo>
                  <a:pt x="1246916" y="62971"/>
                  <a:pt x="1042658" y="60325"/>
                  <a:pt x="1042658" y="60325"/>
                </a:cubicBezTo>
                <a:lnTo>
                  <a:pt x="1642733" y="66675"/>
                </a:lnTo>
                <a:cubicBezTo>
                  <a:pt x="1678716" y="70908"/>
                  <a:pt x="1258558" y="85725"/>
                  <a:pt x="1258558" y="85725"/>
                </a:cubicBezTo>
                <a:lnTo>
                  <a:pt x="388608" y="76200"/>
                </a:lnTo>
                <a:cubicBezTo>
                  <a:pt x="279071" y="67733"/>
                  <a:pt x="664304" y="49212"/>
                  <a:pt x="601333" y="34925"/>
                </a:cubicBezTo>
                <a:cubicBezTo>
                  <a:pt x="538362" y="20638"/>
                  <a:pt x="-56950" y="0"/>
                  <a:pt x="44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 169">
            <a:extLst>
              <a:ext uri="{FF2B5EF4-FFF2-40B4-BE49-F238E27FC236}">
                <a16:creationId xmlns:a16="http://schemas.microsoft.com/office/drawing/2014/main" id="{F83AC1C6-CD5E-B6FA-1B37-63A567E9AA44}"/>
              </a:ext>
            </a:extLst>
          </p:cNvPr>
          <p:cNvSpPr/>
          <p:nvPr/>
        </p:nvSpPr>
        <p:spPr>
          <a:xfrm>
            <a:off x="2371111" y="7177643"/>
            <a:ext cx="1491637" cy="134632"/>
          </a:xfrm>
          <a:custGeom>
            <a:avLst/>
            <a:gdLst>
              <a:gd name="connsiteX0" fmla="*/ 38714 w 1491637"/>
              <a:gd name="connsiteY0" fmla="*/ 1032 h 134632"/>
              <a:gd name="connsiteX1" fmla="*/ 892789 w 1491637"/>
              <a:gd name="connsiteY1" fmla="*/ 74057 h 134632"/>
              <a:gd name="connsiteX2" fmla="*/ 765789 w 1491637"/>
              <a:gd name="connsiteY2" fmla="*/ 77232 h 134632"/>
              <a:gd name="connsiteX3" fmla="*/ 1489689 w 1491637"/>
              <a:gd name="connsiteY3" fmla="*/ 134382 h 134632"/>
              <a:gd name="connsiteX4" fmla="*/ 994389 w 1491637"/>
              <a:gd name="connsiteY4" fmla="*/ 99457 h 134632"/>
              <a:gd name="connsiteX5" fmla="*/ 229214 w 1491637"/>
              <a:gd name="connsiteY5" fmla="*/ 35957 h 134632"/>
              <a:gd name="connsiteX6" fmla="*/ 38714 w 1491637"/>
              <a:gd name="connsiteY6" fmla="*/ 1032 h 13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637" h="134632">
                <a:moveTo>
                  <a:pt x="38714" y="1032"/>
                </a:moveTo>
                <a:cubicBezTo>
                  <a:pt x="149310" y="7382"/>
                  <a:pt x="771610" y="61357"/>
                  <a:pt x="892789" y="74057"/>
                </a:cubicBezTo>
                <a:cubicBezTo>
                  <a:pt x="1013968" y="86757"/>
                  <a:pt x="666306" y="67178"/>
                  <a:pt x="765789" y="77232"/>
                </a:cubicBezTo>
                <a:cubicBezTo>
                  <a:pt x="865272" y="87286"/>
                  <a:pt x="1451589" y="130678"/>
                  <a:pt x="1489689" y="134382"/>
                </a:cubicBezTo>
                <a:cubicBezTo>
                  <a:pt x="1527789" y="138086"/>
                  <a:pt x="994389" y="99457"/>
                  <a:pt x="994389" y="99457"/>
                </a:cubicBezTo>
                <a:lnTo>
                  <a:pt x="229214" y="35957"/>
                </a:lnTo>
                <a:cubicBezTo>
                  <a:pt x="74168" y="19024"/>
                  <a:pt x="-71882" y="-5318"/>
                  <a:pt x="38714" y="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 170">
            <a:extLst>
              <a:ext uri="{FF2B5EF4-FFF2-40B4-BE49-F238E27FC236}">
                <a16:creationId xmlns:a16="http://schemas.microsoft.com/office/drawing/2014/main" id="{B3612C54-1552-5206-CFA3-553528B34F69}"/>
              </a:ext>
            </a:extLst>
          </p:cNvPr>
          <p:cNvSpPr/>
          <p:nvPr/>
        </p:nvSpPr>
        <p:spPr>
          <a:xfrm>
            <a:off x="295899" y="6606309"/>
            <a:ext cx="377795" cy="347743"/>
          </a:xfrm>
          <a:custGeom>
            <a:avLst/>
            <a:gdLst>
              <a:gd name="connsiteX0" fmla="*/ 123201 w 377795"/>
              <a:gd name="connsiteY0" fmla="*/ 4041 h 347743"/>
              <a:gd name="connsiteX1" fmla="*/ 40651 w 377795"/>
              <a:gd name="connsiteY1" fmla="*/ 165966 h 347743"/>
              <a:gd name="connsiteX2" fmla="*/ 81926 w 377795"/>
              <a:gd name="connsiteY2" fmla="*/ 251691 h 347743"/>
              <a:gd name="connsiteX3" fmla="*/ 27951 w 377795"/>
              <a:gd name="connsiteY3" fmla="*/ 223116 h 347743"/>
              <a:gd name="connsiteX4" fmla="*/ 374026 w 377795"/>
              <a:gd name="connsiteY4" fmla="*/ 346941 h 347743"/>
              <a:gd name="connsiteX5" fmla="*/ 199401 w 377795"/>
              <a:gd name="connsiteY5" fmla="*/ 273916 h 347743"/>
              <a:gd name="connsiteX6" fmla="*/ 2551 w 377795"/>
              <a:gd name="connsiteY6" fmla="*/ 223116 h 347743"/>
              <a:gd name="connsiteX7" fmla="*/ 88276 w 377795"/>
              <a:gd name="connsiteY7" fmla="*/ 61191 h 347743"/>
              <a:gd name="connsiteX8" fmla="*/ 123201 w 377795"/>
              <a:gd name="connsiteY8" fmla="*/ 4041 h 34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95" h="347743">
                <a:moveTo>
                  <a:pt x="123201" y="4041"/>
                </a:moveTo>
                <a:cubicBezTo>
                  <a:pt x="115264" y="21503"/>
                  <a:pt x="47530" y="124691"/>
                  <a:pt x="40651" y="165966"/>
                </a:cubicBezTo>
                <a:cubicBezTo>
                  <a:pt x="33772" y="207241"/>
                  <a:pt x="84043" y="242166"/>
                  <a:pt x="81926" y="251691"/>
                </a:cubicBezTo>
                <a:cubicBezTo>
                  <a:pt x="79809" y="261216"/>
                  <a:pt x="-20732" y="207241"/>
                  <a:pt x="27951" y="223116"/>
                </a:cubicBezTo>
                <a:cubicBezTo>
                  <a:pt x="76634" y="238991"/>
                  <a:pt x="345451" y="338474"/>
                  <a:pt x="374026" y="346941"/>
                </a:cubicBezTo>
                <a:cubicBezTo>
                  <a:pt x="402601" y="355408"/>
                  <a:pt x="261313" y="294553"/>
                  <a:pt x="199401" y="273916"/>
                </a:cubicBezTo>
                <a:cubicBezTo>
                  <a:pt x="137489" y="253279"/>
                  <a:pt x="21072" y="258570"/>
                  <a:pt x="2551" y="223116"/>
                </a:cubicBezTo>
                <a:cubicBezTo>
                  <a:pt x="-15970" y="187662"/>
                  <a:pt x="71872" y="92941"/>
                  <a:pt x="88276" y="61191"/>
                </a:cubicBezTo>
                <a:cubicBezTo>
                  <a:pt x="104680" y="29441"/>
                  <a:pt x="131138" y="-13421"/>
                  <a:pt x="123201" y="4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 171">
            <a:extLst>
              <a:ext uri="{FF2B5EF4-FFF2-40B4-BE49-F238E27FC236}">
                <a16:creationId xmlns:a16="http://schemas.microsoft.com/office/drawing/2014/main" id="{DEB0E187-E011-D82F-4943-BB49FAC2B67F}"/>
              </a:ext>
            </a:extLst>
          </p:cNvPr>
          <p:cNvSpPr/>
          <p:nvPr/>
        </p:nvSpPr>
        <p:spPr>
          <a:xfrm>
            <a:off x="535105" y="6936639"/>
            <a:ext cx="1491199" cy="257368"/>
          </a:xfrm>
          <a:custGeom>
            <a:avLst/>
            <a:gdLst>
              <a:gd name="connsiteX0" fmla="*/ 172920 w 1491199"/>
              <a:gd name="connsiteY0" fmla="*/ 736 h 257368"/>
              <a:gd name="connsiteX1" fmla="*/ 693620 w 1491199"/>
              <a:gd name="connsiteY1" fmla="*/ 102336 h 257368"/>
              <a:gd name="connsiteX2" fmla="*/ 557095 w 1491199"/>
              <a:gd name="connsiteY2" fmla="*/ 105511 h 257368"/>
              <a:gd name="connsiteX3" fmla="*/ 1481020 w 1491199"/>
              <a:gd name="connsiteY3" fmla="*/ 254736 h 257368"/>
              <a:gd name="connsiteX4" fmla="*/ 1011120 w 1491199"/>
              <a:gd name="connsiteY4" fmla="*/ 191236 h 257368"/>
              <a:gd name="connsiteX5" fmla="*/ 398345 w 1491199"/>
              <a:gd name="connsiteY5" fmla="*/ 70586 h 257368"/>
              <a:gd name="connsiteX6" fmla="*/ 471370 w 1491199"/>
              <a:gd name="connsiteY6" fmla="*/ 95986 h 257368"/>
              <a:gd name="connsiteX7" fmla="*/ 1470 w 1491199"/>
              <a:gd name="connsiteY7" fmla="*/ 35661 h 257368"/>
              <a:gd name="connsiteX8" fmla="*/ 318970 w 1491199"/>
              <a:gd name="connsiteY8" fmla="*/ 54711 h 257368"/>
              <a:gd name="connsiteX9" fmla="*/ 172920 w 1491199"/>
              <a:gd name="connsiteY9" fmla="*/ 736 h 2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1199" h="257368">
                <a:moveTo>
                  <a:pt x="172920" y="736"/>
                </a:moveTo>
                <a:cubicBezTo>
                  <a:pt x="235362" y="8673"/>
                  <a:pt x="629591" y="84874"/>
                  <a:pt x="693620" y="102336"/>
                </a:cubicBezTo>
                <a:cubicBezTo>
                  <a:pt x="757649" y="119798"/>
                  <a:pt x="425862" y="80111"/>
                  <a:pt x="557095" y="105511"/>
                </a:cubicBezTo>
                <a:cubicBezTo>
                  <a:pt x="688328" y="130911"/>
                  <a:pt x="1405349" y="240449"/>
                  <a:pt x="1481020" y="254736"/>
                </a:cubicBezTo>
                <a:cubicBezTo>
                  <a:pt x="1556691" y="269023"/>
                  <a:pt x="1191566" y="221928"/>
                  <a:pt x="1011120" y="191236"/>
                </a:cubicBezTo>
                <a:cubicBezTo>
                  <a:pt x="830674" y="160544"/>
                  <a:pt x="488303" y="86461"/>
                  <a:pt x="398345" y="70586"/>
                </a:cubicBezTo>
                <a:cubicBezTo>
                  <a:pt x="308387" y="54711"/>
                  <a:pt x="537516" y="101807"/>
                  <a:pt x="471370" y="95986"/>
                </a:cubicBezTo>
                <a:cubicBezTo>
                  <a:pt x="405224" y="90165"/>
                  <a:pt x="26870" y="42540"/>
                  <a:pt x="1470" y="35661"/>
                </a:cubicBezTo>
                <a:cubicBezTo>
                  <a:pt x="-23930" y="28782"/>
                  <a:pt x="287749" y="57886"/>
                  <a:pt x="318970" y="54711"/>
                </a:cubicBezTo>
                <a:cubicBezTo>
                  <a:pt x="350191" y="51536"/>
                  <a:pt x="110478" y="-7201"/>
                  <a:pt x="172920" y="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 172">
            <a:extLst>
              <a:ext uri="{FF2B5EF4-FFF2-40B4-BE49-F238E27FC236}">
                <a16:creationId xmlns:a16="http://schemas.microsoft.com/office/drawing/2014/main" id="{00BB11B6-9EC3-ABC2-F159-6FBDDA48BCC4}"/>
              </a:ext>
            </a:extLst>
          </p:cNvPr>
          <p:cNvSpPr/>
          <p:nvPr/>
        </p:nvSpPr>
        <p:spPr>
          <a:xfrm>
            <a:off x="1196148" y="7038774"/>
            <a:ext cx="1348038" cy="130732"/>
          </a:xfrm>
          <a:custGeom>
            <a:avLst/>
            <a:gdLst>
              <a:gd name="connsiteX0" fmla="*/ 4002 w 1348038"/>
              <a:gd name="connsiteY0" fmla="*/ 201 h 130732"/>
              <a:gd name="connsiteX1" fmla="*/ 781877 w 1348038"/>
              <a:gd name="connsiteY1" fmla="*/ 120851 h 130732"/>
              <a:gd name="connsiteX2" fmla="*/ 689802 w 1348038"/>
              <a:gd name="connsiteY2" fmla="*/ 95451 h 130732"/>
              <a:gd name="connsiteX3" fmla="*/ 1347027 w 1348038"/>
              <a:gd name="connsiteY3" fmla="*/ 130376 h 130732"/>
              <a:gd name="connsiteX4" fmla="*/ 851727 w 1348038"/>
              <a:gd name="connsiteY4" fmla="*/ 114501 h 130732"/>
              <a:gd name="connsiteX5" fmla="*/ 321502 w 1348038"/>
              <a:gd name="connsiteY5" fmla="*/ 89101 h 130732"/>
              <a:gd name="connsiteX6" fmla="*/ 470727 w 1348038"/>
              <a:gd name="connsiteY6" fmla="*/ 92276 h 130732"/>
              <a:gd name="connsiteX7" fmla="*/ 4002 w 1348038"/>
              <a:gd name="connsiteY7" fmla="*/ 201 h 13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8038" h="130732">
                <a:moveTo>
                  <a:pt x="4002" y="201"/>
                </a:moveTo>
                <a:cubicBezTo>
                  <a:pt x="55860" y="4964"/>
                  <a:pt x="667577" y="104976"/>
                  <a:pt x="781877" y="120851"/>
                </a:cubicBezTo>
                <a:cubicBezTo>
                  <a:pt x="896177" y="136726"/>
                  <a:pt x="595610" y="93864"/>
                  <a:pt x="689802" y="95451"/>
                </a:cubicBezTo>
                <a:cubicBezTo>
                  <a:pt x="783994" y="97039"/>
                  <a:pt x="1320039" y="127201"/>
                  <a:pt x="1347027" y="130376"/>
                </a:cubicBezTo>
                <a:cubicBezTo>
                  <a:pt x="1374015" y="133551"/>
                  <a:pt x="851727" y="114501"/>
                  <a:pt x="851727" y="114501"/>
                </a:cubicBezTo>
                <a:lnTo>
                  <a:pt x="321502" y="89101"/>
                </a:lnTo>
                <a:cubicBezTo>
                  <a:pt x="258002" y="85397"/>
                  <a:pt x="520998" y="108151"/>
                  <a:pt x="470727" y="92276"/>
                </a:cubicBezTo>
                <a:cubicBezTo>
                  <a:pt x="420456" y="76401"/>
                  <a:pt x="-47856" y="-4562"/>
                  <a:pt x="4002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 173">
            <a:extLst>
              <a:ext uri="{FF2B5EF4-FFF2-40B4-BE49-F238E27FC236}">
                <a16:creationId xmlns:a16="http://schemas.microsoft.com/office/drawing/2014/main" id="{2695DC0A-0F35-7539-BAC5-6BEDB52EF046}"/>
              </a:ext>
            </a:extLst>
          </p:cNvPr>
          <p:cNvSpPr/>
          <p:nvPr/>
        </p:nvSpPr>
        <p:spPr>
          <a:xfrm>
            <a:off x="320675" y="6518275"/>
            <a:ext cx="1590150" cy="393026"/>
          </a:xfrm>
          <a:custGeom>
            <a:avLst/>
            <a:gdLst>
              <a:gd name="connsiteX0" fmla="*/ 0 w 1590150"/>
              <a:gd name="connsiteY0" fmla="*/ 0 h 393026"/>
              <a:gd name="connsiteX1" fmla="*/ 342900 w 1590150"/>
              <a:gd name="connsiteY1" fmla="*/ 180975 h 393026"/>
              <a:gd name="connsiteX2" fmla="*/ 355600 w 1590150"/>
              <a:gd name="connsiteY2" fmla="*/ 187325 h 393026"/>
              <a:gd name="connsiteX3" fmla="*/ 603250 w 1590150"/>
              <a:gd name="connsiteY3" fmla="*/ 222250 h 393026"/>
              <a:gd name="connsiteX4" fmla="*/ 581025 w 1590150"/>
              <a:gd name="connsiteY4" fmla="*/ 225425 h 393026"/>
              <a:gd name="connsiteX5" fmla="*/ 939800 w 1590150"/>
              <a:gd name="connsiteY5" fmla="*/ 295275 h 393026"/>
              <a:gd name="connsiteX6" fmla="*/ 752475 w 1590150"/>
              <a:gd name="connsiteY6" fmla="*/ 295275 h 393026"/>
              <a:gd name="connsiteX7" fmla="*/ 1009650 w 1590150"/>
              <a:gd name="connsiteY7" fmla="*/ 301625 h 393026"/>
              <a:gd name="connsiteX8" fmla="*/ 1584325 w 1590150"/>
              <a:gd name="connsiteY8" fmla="*/ 384175 h 393026"/>
              <a:gd name="connsiteX9" fmla="*/ 1273175 w 1590150"/>
              <a:gd name="connsiteY9" fmla="*/ 377825 h 393026"/>
              <a:gd name="connsiteX10" fmla="*/ 739775 w 1590150"/>
              <a:gd name="connsiteY10" fmla="*/ 269875 h 393026"/>
              <a:gd name="connsiteX11" fmla="*/ 307975 w 1590150"/>
              <a:gd name="connsiteY11" fmla="*/ 168275 h 393026"/>
              <a:gd name="connsiteX12" fmla="*/ 333375 w 1590150"/>
              <a:gd name="connsiteY12" fmla="*/ 177800 h 393026"/>
              <a:gd name="connsiteX13" fmla="*/ 0 w 1590150"/>
              <a:gd name="connsiteY13" fmla="*/ 0 h 39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0150" h="393026">
                <a:moveTo>
                  <a:pt x="0" y="0"/>
                </a:moveTo>
                <a:cubicBezTo>
                  <a:pt x="1587" y="529"/>
                  <a:pt x="283633" y="149754"/>
                  <a:pt x="342900" y="180975"/>
                </a:cubicBezTo>
                <a:cubicBezTo>
                  <a:pt x="402167" y="212196"/>
                  <a:pt x="312208" y="180446"/>
                  <a:pt x="355600" y="187325"/>
                </a:cubicBezTo>
                <a:cubicBezTo>
                  <a:pt x="398992" y="194204"/>
                  <a:pt x="565679" y="215900"/>
                  <a:pt x="603250" y="222250"/>
                </a:cubicBezTo>
                <a:cubicBezTo>
                  <a:pt x="640821" y="228600"/>
                  <a:pt x="524933" y="213254"/>
                  <a:pt x="581025" y="225425"/>
                </a:cubicBezTo>
                <a:cubicBezTo>
                  <a:pt x="637117" y="237596"/>
                  <a:pt x="911225" y="283633"/>
                  <a:pt x="939800" y="295275"/>
                </a:cubicBezTo>
                <a:cubicBezTo>
                  <a:pt x="968375" y="306917"/>
                  <a:pt x="740833" y="294217"/>
                  <a:pt x="752475" y="295275"/>
                </a:cubicBezTo>
                <a:cubicBezTo>
                  <a:pt x="764117" y="296333"/>
                  <a:pt x="871008" y="286808"/>
                  <a:pt x="1009650" y="301625"/>
                </a:cubicBezTo>
                <a:cubicBezTo>
                  <a:pt x="1148292" y="316442"/>
                  <a:pt x="1540404" y="371475"/>
                  <a:pt x="1584325" y="384175"/>
                </a:cubicBezTo>
                <a:cubicBezTo>
                  <a:pt x="1628246" y="396875"/>
                  <a:pt x="1413933" y="396875"/>
                  <a:pt x="1273175" y="377825"/>
                </a:cubicBezTo>
                <a:cubicBezTo>
                  <a:pt x="1132417" y="358775"/>
                  <a:pt x="900642" y="304800"/>
                  <a:pt x="739775" y="269875"/>
                </a:cubicBezTo>
                <a:cubicBezTo>
                  <a:pt x="578908" y="234950"/>
                  <a:pt x="375708" y="183621"/>
                  <a:pt x="307975" y="168275"/>
                </a:cubicBezTo>
                <a:cubicBezTo>
                  <a:pt x="240242" y="152929"/>
                  <a:pt x="382058" y="203729"/>
                  <a:pt x="333375" y="1778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 174">
            <a:extLst>
              <a:ext uri="{FF2B5EF4-FFF2-40B4-BE49-F238E27FC236}">
                <a16:creationId xmlns:a16="http://schemas.microsoft.com/office/drawing/2014/main" id="{2AAE6D53-5945-607C-4780-21612BC765D7}"/>
              </a:ext>
            </a:extLst>
          </p:cNvPr>
          <p:cNvSpPr/>
          <p:nvPr/>
        </p:nvSpPr>
        <p:spPr>
          <a:xfrm>
            <a:off x="314639" y="6452602"/>
            <a:ext cx="2106818" cy="476026"/>
          </a:xfrm>
          <a:custGeom>
            <a:avLst/>
            <a:gdLst>
              <a:gd name="connsiteX0" fmla="*/ 6036 w 2106818"/>
              <a:gd name="connsiteY0" fmla="*/ 5348 h 476026"/>
              <a:gd name="connsiteX1" fmla="*/ 107636 w 2106818"/>
              <a:gd name="connsiteY1" fmla="*/ 49798 h 476026"/>
              <a:gd name="connsiteX2" fmla="*/ 364811 w 2106818"/>
              <a:gd name="connsiteY2" fmla="*/ 208548 h 476026"/>
              <a:gd name="connsiteX3" fmla="*/ 374336 w 2106818"/>
              <a:gd name="connsiteY3" fmla="*/ 208548 h 476026"/>
              <a:gd name="connsiteX4" fmla="*/ 587061 w 2106818"/>
              <a:gd name="connsiteY4" fmla="*/ 246648 h 476026"/>
              <a:gd name="connsiteX5" fmla="*/ 504511 w 2106818"/>
              <a:gd name="connsiteY5" fmla="*/ 237123 h 476026"/>
              <a:gd name="connsiteX6" fmla="*/ 812486 w 2106818"/>
              <a:gd name="connsiteY6" fmla="*/ 313323 h 476026"/>
              <a:gd name="connsiteX7" fmla="*/ 812486 w 2106818"/>
              <a:gd name="connsiteY7" fmla="*/ 310148 h 476026"/>
              <a:gd name="connsiteX8" fmla="*/ 1231586 w 2106818"/>
              <a:gd name="connsiteY8" fmla="*/ 379998 h 476026"/>
              <a:gd name="connsiteX9" fmla="*/ 1076011 w 2106818"/>
              <a:gd name="connsiteY9" fmla="*/ 338723 h 476026"/>
              <a:gd name="connsiteX10" fmla="*/ 2069786 w 2106818"/>
              <a:gd name="connsiteY10" fmla="*/ 472073 h 476026"/>
              <a:gd name="connsiteX11" fmla="*/ 1911036 w 2106818"/>
              <a:gd name="connsiteY11" fmla="*/ 443498 h 476026"/>
              <a:gd name="connsiteX12" fmla="*/ 606111 w 2106818"/>
              <a:gd name="connsiteY12" fmla="*/ 268873 h 476026"/>
              <a:gd name="connsiteX13" fmla="*/ 187011 w 2106818"/>
              <a:gd name="connsiteY13" fmla="*/ 141873 h 476026"/>
              <a:gd name="connsiteX14" fmla="*/ 269561 w 2106818"/>
              <a:gd name="connsiteY14" fmla="*/ 154573 h 476026"/>
              <a:gd name="connsiteX15" fmla="*/ 6036 w 2106818"/>
              <a:gd name="connsiteY15" fmla="*/ 5348 h 476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06818" h="476026">
                <a:moveTo>
                  <a:pt x="6036" y="5348"/>
                </a:moveTo>
                <a:cubicBezTo>
                  <a:pt x="-20952" y="-12115"/>
                  <a:pt x="47840" y="15931"/>
                  <a:pt x="107636" y="49798"/>
                </a:cubicBezTo>
                <a:cubicBezTo>
                  <a:pt x="167432" y="83665"/>
                  <a:pt x="320361" y="182090"/>
                  <a:pt x="364811" y="208548"/>
                </a:cubicBezTo>
                <a:cubicBezTo>
                  <a:pt x="409261" y="235006"/>
                  <a:pt x="374336" y="208548"/>
                  <a:pt x="374336" y="208548"/>
                </a:cubicBezTo>
                <a:lnTo>
                  <a:pt x="587061" y="246648"/>
                </a:lnTo>
                <a:cubicBezTo>
                  <a:pt x="608757" y="251410"/>
                  <a:pt x="466940" y="226011"/>
                  <a:pt x="504511" y="237123"/>
                </a:cubicBezTo>
                <a:cubicBezTo>
                  <a:pt x="542082" y="248236"/>
                  <a:pt x="761157" y="301152"/>
                  <a:pt x="812486" y="313323"/>
                </a:cubicBezTo>
                <a:cubicBezTo>
                  <a:pt x="863815" y="325494"/>
                  <a:pt x="812486" y="310148"/>
                  <a:pt x="812486" y="310148"/>
                </a:cubicBezTo>
                <a:lnTo>
                  <a:pt x="1231586" y="379998"/>
                </a:lnTo>
                <a:cubicBezTo>
                  <a:pt x="1275507" y="384760"/>
                  <a:pt x="936311" y="323377"/>
                  <a:pt x="1076011" y="338723"/>
                </a:cubicBezTo>
                <a:cubicBezTo>
                  <a:pt x="1215711" y="354069"/>
                  <a:pt x="1930615" y="454611"/>
                  <a:pt x="2069786" y="472073"/>
                </a:cubicBezTo>
                <a:cubicBezTo>
                  <a:pt x="2208957" y="489535"/>
                  <a:pt x="1911036" y="443498"/>
                  <a:pt x="1911036" y="443498"/>
                </a:cubicBezTo>
                <a:cubicBezTo>
                  <a:pt x="1667090" y="409631"/>
                  <a:pt x="893448" y="319144"/>
                  <a:pt x="606111" y="268873"/>
                </a:cubicBezTo>
                <a:cubicBezTo>
                  <a:pt x="318774" y="218602"/>
                  <a:pt x="243103" y="160923"/>
                  <a:pt x="187011" y="141873"/>
                </a:cubicBezTo>
                <a:cubicBezTo>
                  <a:pt x="130919" y="122823"/>
                  <a:pt x="307661" y="177327"/>
                  <a:pt x="269561" y="154573"/>
                </a:cubicBezTo>
                <a:cubicBezTo>
                  <a:pt x="231461" y="131819"/>
                  <a:pt x="33024" y="22811"/>
                  <a:pt x="6036" y="5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 175">
            <a:extLst>
              <a:ext uri="{FF2B5EF4-FFF2-40B4-BE49-F238E27FC236}">
                <a16:creationId xmlns:a16="http://schemas.microsoft.com/office/drawing/2014/main" id="{C70EE166-323F-8520-EA35-ED668423988A}"/>
              </a:ext>
            </a:extLst>
          </p:cNvPr>
          <p:cNvSpPr/>
          <p:nvPr/>
        </p:nvSpPr>
        <p:spPr>
          <a:xfrm>
            <a:off x="187238" y="6682540"/>
            <a:ext cx="984358" cy="280235"/>
          </a:xfrm>
          <a:custGeom>
            <a:avLst/>
            <a:gdLst>
              <a:gd name="connsiteX0" fmla="*/ 85812 w 984358"/>
              <a:gd name="connsiteY0" fmla="*/ 16710 h 280235"/>
              <a:gd name="connsiteX1" fmla="*/ 463637 w 984358"/>
              <a:gd name="connsiteY1" fmla="*/ 188160 h 280235"/>
              <a:gd name="connsiteX2" fmla="*/ 666837 w 984358"/>
              <a:gd name="connsiteY2" fmla="*/ 229435 h 280235"/>
              <a:gd name="connsiteX3" fmla="*/ 577937 w 984358"/>
              <a:gd name="connsiteY3" fmla="*/ 229435 h 280235"/>
              <a:gd name="connsiteX4" fmla="*/ 984337 w 984358"/>
              <a:gd name="connsiteY4" fmla="*/ 280235 h 280235"/>
              <a:gd name="connsiteX5" fmla="*/ 558887 w 984358"/>
              <a:gd name="connsiteY5" fmla="*/ 229435 h 280235"/>
              <a:gd name="connsiteX6" fmla="*/ 127087 w 984358"/>
              <a:gd name="connsiteY6" fmla="*/ 57985 h 280235"/>
              <a:gd name="connsiteX7" fmla="*/ 87 w 984358"/>
              <a:gd name="connsiteY7" fmla="*/ 835 h 280235"/>
              <a:gd name="connsiteX8" fmla="*/ 139787 w 984358"/>
              <a:gd name="connsiteY8" fmla="*/ 23060 h 280235"/>
              <a:gd name="connsiteX9" fmla="*/ 35012 w 984358"/>
              <a:gd name="connsiteY9" fmla="*/ 10360 h 280235"/>
              <a:gd name="connsiteX10" fmla="*/ 85812 w 984358"/>
              <a:gd name="connsiteY10" fmla="*/ 16710 h 28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4358" h="280235">
                <a:moveTo>
                  <a:pt x="85812" y="16710"/>
                </a:moveTo>
                <a:cubicBezTo>
                  <a:pt x="157249" y="46343"/>
                  <a:pt x="366800" y="152706"/>
                  <a:pt x="463637" y="188160"/>
                </a:cubicBezTo>
                <a:cubicBezTo>
                  <a:pt x="560474" y="223614"/>
                  <a:pt x="647787" y="222556"/>
                  <a:pt x="666837" y="229435"/>
                </a:cubicBezTo>
                <a:cubicBezTo>
                  <a:pt x="685887" y="236314"/>
                  <a:pt x="525020" y="220968"/>
                  <a:pt x="577937" y="229435"/>
                </a:cubicBezTo>
                <a:cubicBezTo>
                  <a:pt x="630854" y="237902"/>
                  <a:pt x="987512" y="280235"/>
                  <a:pt x="984337" y="280235"/>
                </a:cubicBezTo>
                <a:cubicBezTo>
                  <a:pt x="981162" y="280235"/>
                  <a:pt x="701762" y="266477"/>
                  <a:pt x="558887" y="229435"/>
                </a:cubicBezTo>
                <a:cubicBezTo>
                  <a:pt x="416012" y="192393"/>
                  <a:pt x="220220" y="96085"/>
                  <a:pt x="127087" y="57985"/>
                </a:cubicBezTo>
                <a:cubicBezTo>
                  <a:pt x="33954" y="19885"/>
                  <a:pt x="-2030" y="6656"/>
                  <a:pt x="87" y="835"/>
                </a:cubicBezTo>
                <a:cubicBezTo>
                  <a:pt x="2204" y="-4986"/>
                  <a:pt x="133966" y="21473"/>
                  <a:pt x="139787" y="23060"/>
                </a:cubicBezTo>
                <a:cubicBezTo>
                  <a:pt x="145608" y="24648"/>
                  <a:pt x="45066" y="9831"/>
                  <a:pt x="35012" y="10360"/>
                </a:cubicBezTo>
                <a:cubicBezTo>
                  <a:pt x="24958" y="10889"/>
                  <a:pt x="14375" y="-12923"/>
                  <a:pt x="85812" y="16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 176">
            <a:extLst>
              <a:ext uri="{FF2B5EF4-FFF2-40B4-BE49-F238E27FC236}">
                <a16:creationId xmlns:a16="http://schemas.microsoft.com/office/drawing/2014/main" id="{80E006C7-FC40-446B-5CD6-E764ADA2AC0A}"/>
              </a:ext>
            </a:extLst>
          </p:cNvPr>
          <p:cNvSpPr/>
          <p:nvPr/>
        </p:nvSpPr>
        <p:spPr>
          <a:xfrm>
            <a:off x="228321" y="6749902"/>
            <a:ext cx="1233523" cy="301898"/>
          </a:xfrm>
          <a:custGeom>
            <a:avLst/>
            <a:gdLst>
              <a:gd name="connsiteX0" fmla="*/ 6629 w 1233523"/>
              <a:gd name="connsiteY0" fmla="*/ 3323 h 301898"/>
              <a:gd name="connsiteX1" fmla="*/ 139979 w 1233523"/>
              <a:gd name="connsiteY1" fmla="*/ 47773 h 301898"/>
              <a:gd name="connsiteX2" fmla="*/ 213004 w 1233523"/>
              <a:gd name="connsiteY2" fmla="*/ 12848 h 301898"/>
              <a:gd name="connsiteX3" fmla="*/ 238404 w 1233523"/>
              <a:gd name="connsiteY3" fmla="*/ 108098 h 301898"/>
              <a:gd name="connsiteX4" fmla="*/ 362229 w 1233523"/>
              <a:gd name="connsiteY4" fmla="*/ 66823 h 301898"/>
              <a:gd name="connsiteX5" fmla="*/ 381279 w 1233523"/>
              <a:gd name="connsiteY5" fmla="*/ 79523 h 301898"/>
              <a:gd name="connsiteX6" fmla="*/ 403504 w 1233523"/>
              <a:gd name="connsiteY6" fmla="*/ 136673 h 301898"/>
              <a:gd name="connsiteX7" fmla="*/ 571779 w 1233523"/>
              <a:gd name="connsiteY7" fmla="*/ 162073 h 301898"/>
              <a:gd name="connsiteX8" fmla="*/ 527329 w 1233523"/>
              <a:gd name="connsiteY8" fmla="*/ 177948 h 301898"/>
              <a:gd name="connsiteX9" fmla="*/ 714654 w 1233523"/>
              <a:gd name="connsiteY9" fmla="*/ 162073 h 301898"/>
              <a:gd name="connsiteX10" fmla="*/ 692429 w 1233523"/>
              <a:gd name="connsiteY10" fmla="*/ 187473 h 301898"/>
              <a:gd name="connsiteX11" fmla="*/ 863879 w 1233523"/>
              <a:gd name="connsiteY11" fmla="*/ 241448 h 301898"/>
              <a:gd name="connsiteX12" fmla="*/ 765454 w 1233523"/>
              <a:gd name="connsiteY12" fmla="*/ 263673 h 301898"/>
              <a:gd name="connsiteX13" fmla="*/ 1009929 w 1233523"/>
              <a:gd name="connsiteY13" fmla="*/ 193823 h 301898"/>
              <a:gd name="connsiteX14" fmla="*/ 962304 w 1233523"/>
              <a:gd name="connsiteY14" fmla="*/ 231923 h 301898"/>
              <a:gd name="connsiteX15" fmla="*/ 1232179 w 1233523"/>
              <a:gd name="connsiteY15" fmla="*/ 266848 h 301898"/>
              <a:gd name="connsiteX16" fmla="*/ 1048029 w 1233523"/>
              <a:gd name="connsiteY16" fmla="*/ 301773 h 301898"/>
              <a:gd name="connsiteX17" fmla="*/ 654329 w 1233523"/>
              <a:gd name="connsiteY17" fmla="*/ 273198 h 301898"/>
              <a:gd name="connsiteX18" fmla="*/ 368579 w 1233523"/>
              <a:gd name="connsiteY18" fmla="*/ 155723 h 301898"/>
              <a:gd name="connsiteX19" fmla="*/ 6629 w 1233523"/>
              <a:gd name="connsiteY19" fmla="*/ 3323 h 301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33523" h="301898">
                <a:moveTo>
                  <a:pt x="6629" y="3323"/>
                </a:moveTo>
                <a:cubicBezTo>
                  <a:pt x="-31471" y="-14669"/>
                  <a:pt x="105583" y="46186"/>
                  <a:pt x="139979" y="47773"/>
                </a:cubicBezTo>
                <a:cubicBezTo>
                  <a:pt x="174375" y="49361"/>
                  <a:pt x="196600" y="2794"/>
                  <a:pt x="213004" y="12848"/>
                </a:cubicBezTo>
                <a:cubicBezTo>
                  <a:pt x="229408" y="22902"/>
                  <a:pt x="213533" y="99102"/>
                  <a:pt x="238404" y="108098"/>
                </a:cubicBezTo>
                <a:cubicBezTo>
                  <a:pt x="263275" y="117094"/>
                  <a:pt x="338417" y="71585"/>
                  <a:pt x="362229" y="66823"/>
                </a:cubicBezTo>
                <a:cubicBezTo>
                  <a:pt x="386041" y="62061"/>
                  <a:pt x="374400" y="67881"/>
                  <a:pt x="381279" y="79523"/>
                </a:cubicBezTo>
                <a:cubicBezTo>
                  <a:pt x="388158" y="91165"/>
                  <a:pt x="371754" y="122915"/>
                  <a:pt x="403504" y="136673"/>
                </a:cubicBezTo>
                <a:cubicBezTo>
                  <a:pt x="435254" y="150431"/>
                  <a:pt x="551142" y="155194"/>
                  <a:pt x="571779" y="162073"/>
                </a:cubicBezTo>
                <a:cubicBezTo>
                  <a:pt x="592416" y="168952"/>
                  <a:pt x="503517" y="177948"/>
                  <a:pt x="527329" y="177948"/>
                </a:cubicBezTo>
                <a:cubicBezTo>
                  <a:pt x="551141" y="177948"/>
                  <a:pt x="687137" y="160486"/>
                  <a:pt x="714654" y="162073"/>
                </a:cubicBezTo>
                <a:cubicBezTo>
                  <a:pt x="742171" y="163660"/>
                  <a:pt x="667558" y="174244"/>
                  <a:pt x="692429" y="187473"/>
                </a:cubicBezTo>
                <a:cubicBezTo>
                  <a:pt x="717300" y="200702"/>
                  <a:pt x="851708" y="228748"/>
                  <a:pt x="863879" y="241448"/>
                </a:cubicBezTo>
                <a:cubicBezTo>
                  <a:pt x="876050" y="254148"/>
                  <a:pt x="741112" y="271610"/>
                  <a:pt x="765454" y="263673"/>
                </a:cubicBezTo>
                <a:cubicBezTo>
                  <a:pt x="789796" y="255736"/>
                  <a:pt x="977121" y="199115"/>
                  <a:pt x="1009929" y="193823"/>
                </a:cubicBezTo>
                <a:cubicBezTo>
                  <a:pt x="1042737" y="188531"/>
                  <a:pt x="925263" y="219752"/>
                  <a:pt x="962304" y="231923"/>
                </a:cubicBezTo>
                <a:cubicBezTo>
                  <a:pt x="999345" y="244094"/>
                  <a:pt x="1217892" y="255206"/>
                  <a:pt x="1232179" y="266848"/>
                </a:cubicBezTo>
                <a:cubicBezTo>
                  <a:pt x="1246466" y="278490"/>
                  <a:pt x="1144337" y="300715"/>
                  <a:pt x="1048029" y="301773"/>
                </a:cubicBezTo>
                <a:cubicBezTo>
                  <a:pt x="951721" y="302831"/>
                  <a:pt x="767570" y="297540"/>
                  <a:pt x="654329" y="273198"/>
                </a:cubicBezTo>
                <a:cubicBezTo>
                  <a:pt x="541088" y="248856"/>
                  <a:pt x="471766" y="200173"/>
                  <a:pt x="368579" y="155723"/>
                </a:cubicBezTo>
                <a:lnTo>
                  <a:pt x="6629" y="33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 177">
            <a:extLst>
              <a:ext uri="{FF2B5EF4-FFF2-40B4-BE49-F238E27FC236}">
                <a16:creationId xmlns:a16="http://schemas.microsoft.com/office/drawing/2014/main" id="{95357A1A-683E-9441-6C72-D80DE05FB015}"/>
              </a:ext>
            </a:extLst>
          </p:cNvPr>
          <p:cNvSpPr/>
          <p:nvPr/>
        </p:nvSpPr>
        <p:spPr>
          <a:xfrm>
            <a:off x="1437313" y="7022609"/>
            <a:ext cx="413719" cy="61058"/>
          </a:xfrm>
          <a:custGeom>
            <a:avLst/>
            <a:gdLst>
              <a:gd name="connsiteX0" fmla="*/ 962 w 413719"/>
              <a:gd name="connsiteY0" fmla="*/ 51291 h 61058"/>
              <a:gd name="connsiteX1" fmla="*/ 153362 w 413719"/>
              <a:gd name="connsiteY1" fmla="*/ 491 h 61058"/>
              <a:gd name="connsiteX2" fmla="*/ 105737 w 413719"/>
              <a:gd name="connsiteY2" fmla="*/ 25891 h 61058"/>
              <a:gd name="connsiteX3" fmla="*/ 210512 w 413719"/>
              <a:gd name="connsiteY3" fmla="*/ 32241 h 61058"/>
              <a:gd name="connsiteX4" fmla="*/ 232737 w 413719"/>
              <a:gd name="connsiteY4" fmla="*/ 51291 h 61058"/>
              <a:gd name="connsiteX5" fmla="*/ 413712 w 413719"/>
              <a:gd name="connsiteY5" fmla="*/ 57641 h 61058"/>
              <a:gd name="connsiteX6" fmla="*/ 239087 w 413719"/>
              <a:gd name="connsiteY6" fmla="*/ 60816 h 61058"/>
              <a:gd name="connsiteX7" fmla="*/ 962 w 413719"/>
              <a:gd name="connsiteY7" fmla="*/ 51291 h 6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719" h="61058">
                <a:moveTo>
                  <a:pt x="962" y="51291"/>
                </a:moveTo>
                <a:cubicBezTo>
                  <a:pt x="-13325" y="41237"/>
                  <a:pt x="135900" y="4724"/>
                  <a:pt x="153362" y="491"/>
                </a:cubicBezTo>
                <a:cubicBezTo>
                  <a:pt x="170824" y="-3742"/>
                  <a:pt x="96212" y="20599"/>
                  <a:pt x="105737" y="25891"/>
                </a:cubicBezTo>
                <a:cubicBezTo>
                  <a:pt x="115262" y="31183"/>
                  <a:pt x="189345" y="28008"/>
                  <a:pt x="210512" y="32241"/>
                </a:cubicBezTo>
                <a:cubicBezTo>
                  <a:pt x="231679" y="36474"/>
                  <a:pt x="198870" y="47058"/>
                  <a:pt x="232737" y="51291"/>
                </a:cubicBezTo>
                <a:cubicBezTo>
                  <a:pt x="266604" y="55524"/>
                  <a:pt x="412654" y="56053"/>
                  <a:pt x="413712" y="57641"/>
                </a:cubicBezTo>
                <a:cubicBezTo>
                  <a:pt x="414770" y="59229"/>
                  <a:pt x="310524" y="61874"/>
                  <a:pt x="239087" y="60816"/>
                </a:cubicBezTo>
                <a:cubicBezTo>
                  <a:pt x="167650" y="59758"/>
                  <a:pt x="15249" y="61345"/>
                  <a:pt x="962" y="51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フリーフォーム 178">
            <a:extLst>
              <a:ext uri="{FF2B5EF4-FFF2-40B4-BE49-F238E27FC236}">
                <a16:creationId xmlns:a16="http://schemas.microsoft.com/office/drawing/2014/main" id="{968859CE-58A1-C18C-D8AD-3D524097F3D9}"/>
              </a:ext>
            </a:extLst>
          </p:cNvPr>
          <p:cNvSpPr/>
          <p:nvPr/>
        </p:nvSpPr>
        <p:spPr>
          <a:xfrm>
            <a:off x="1644650" y="6892925"/>
            <a:ext cx="1927625" cy="137954"/>
          </a:xfrm>
          <a:custGeom>
            <a:avLst/>
            <a:gdLst>
              <a:gd name="connsiteX0" fmla="*/ 0 w 1927625"/>
              <a:gd name="connsiteY0" fmla="*/ 0 h 137954"/>
              <a:gd name="connsiteX1" fmla="*/ 1111250 w 1927625"/>
              <a:gd name="connsiteY1" fmla="*/ 69850 h 137954"/>
              <a:gd name="connsiteX2" fmla="*/ 1092200 w 1927625"/>
              <a:gd name="connsiteY2" fmla="*/ 92075 h 137954"/>
              <a:gd name="connsiteX3" fmla="*/ 1917700 w 1927625"/>
              <a:gd name="connsiteY3" fmla="*/ 133350 h 137954"/>
              <a:gd name="connsiteX4" fmla="*/ 1508125 w 1927625"/>
              <a:gd name="connsiteY4" fmla="*/ 130175 h 137954"/>
              <a:gd name="connsiteX5" fmla="*/ 908050 w 1927625"/>
              <a:gd name="connsiteY5" fmla="*/ 73025 h 137954"/>
              <a:gd name="connsiteX6" fmla="*/ 0 w 1927625"/>
              <a:gd name="connsiteY6" fmla="*/ 0 h 13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7625" h="137954">
                <a:moveTo>
                  <a:pt x="0" y="0"/>
                </a:moveTo>
                <a:lnTo>
                  <a:pt x="1111250" y="69850"/>
                </a:lnTo>
                <a:cubicBezTo>
                  <a:pt x="1293283" y="85196"/>
                  <a:pt x="957792" y="81492"/>
                  <a:pt x="1092200" y="92075"/>
                </a:cubicBezTo>
                <a:cubicBezTo>
                  <a:pt x="1226608" y="102658"/>
                  <a:pt x="1848379" y="127000"/>
                  <a:pt x="1917700" y="133350"/>
                </a:cubicBezTo>
                <a:cubicBezTo>
                  <a:pt x="1987021" y="139700"/>
                  <a:pt x="1676400" y="140229"/>
                  <a:pt x="1508125" y="130175"/>
                </a:cubicBezTo>
                <a:cubicBezTo>
                  <a:pt x="1339850" y="120121"/>
                  <a:pt x="908050" y="73025"/>
                  <a:pt x="908050" y="730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 179">
            <a:extLst>
              <a:ext uri="{FF2B5EF4-FFF2-40B4-BE49-F238E27FC236}">
                <a16:creationId xmlns:a16="http://schemas.microsoft.com/office/drawing/2014/main" id="{4F54C673-615D-9B69-2A19-9C8802309252}"/>
              </a:ext>
            </a:extLst>
          </p:cNvPr>
          <p:cNvSpPr/>
          <p:nvPr/>
        </p:nvSpPr>
        <p:spPr>
          <a:xfrm>
            <a:off x="1780246" y="6871911"/>
            <a:ext cx="1846095" cy="131861"/>
          </a:xfrm>
          <a:custGeom>
            <a:avLst/>
            <a:gdLst>
              <a:gd name="connsiteX0" fmla="*/ 10454 w 1846095"/>
              <a:gd name="connsiteY0" fmla="*/ 1964 h 131861"/>
              <a:gd name="connsiteX1" fmla="*/ 1162979 w 1846095"/>
              <a:gd name="connsiteY1" fmla="*/ 119439 h 131861"/>
              <a:gd name="connsiteX2" fmla="*/ 1845604 w 1846095"/>
              <a:gd name="connsiteY2" fmla="*/ 116264 h 131861"/>
              <a:gd name="connsiteX3" fmla="*/ 1261404 w 1846095"/>
              <a:gd name="connsiteY3" fmla="*/ 128964 h 131861"/>
              <a:gd name="connsiteX4" fmla="*/ 632754 w 1846095"/>
              <a:gd name="connsiteY4" fmla="*/ 52764 h 131861"/>
              <a:gd name="connsiteX5" fmla="*/ 10454 w 1846095"/>
              <a:gd name="connsiteY5" fmla="*/ 1964 h 1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6095" h="131861">
                <a:moveTo>
                  <a:pt x="10454" y="1964"/>
                </a:moveTo>
                <a:cubicBezTo>
                  <a:pt x="98825" y="13076"/>
                  <a:pt x="857121" y="100389"/>
                  <a:pt x="1162979" y="119439"/>
                </a:cubicBezTo>
                <a:cubicBezTo>
                  <a:pt x="1468837" y="138489"/>
                  <a:pt x="1829200" y="114677"/>
                  <a:pt x="1845604" y="116264"/>
                </a:cubicBezTo>
                <a:cubicBezTo>
                  <a:pt x="1862008" y="117851"/>
                  <a:pt x="1463546" y="139547"/>
                  <a:pt x="1261404" y="128964"/>
                </a:cubicBezTo>
                <a:cubicBezTo>
                  <a:pt x="1059262" y="118381"/>
                  <a:pt x="848654" y="76047"/>
                  <a:pt x="632754" y="52764"/>
                </a:cubicBezTo>
                <a:cubicBezTo>
                  <a:pt x="416854" y="29481"/>
                  <a:pt x="-77917" y="-9148"/>
                  <a:pt x="10454" y="1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フリーフォーム 180">
            <a:extLst>
              <a:ext uri="{FF2B5EF4-FFF2-40B4-BE49-F238E27FC236}">
                <a16:creationId xmlns:a16="http://schemas.microsoft.com/office/drawing/2014/main" id="{ED0CF09F-795C-C9BA-195A-3B1C94106000}"/>
              </a:ext>
            </a:extLst>
          </p:cNvPr>
          <p:cNvSpPr/>
          <p:nvPr/>
        </p:nvSpPr>
        <p:spPr>
          <a:xfrm>
            <a:off x="3422806" y="7033092"/>
            <a:ext cx="1393671" cy="45868"/>
          </a:xfrm>
          <a:custGeom>
            <a:avLst/>
            <a:gdLst>
              <a:gd name="connsiteX0" fmla="*/ 123669 w 1393671"/>
              <a:gd name="connsiteY0" fmla="*/ 15408 h 45868"/>
              <a:gd name="connsiteX1" fmla="*/ 1063469 w 1393671"/>
              <a:gd name="connsiteY1" fmla="*/ 43983 h 45868"/>
              <a:gd name="connsiteX2" fmla="*/ 936469 w 1393671"/>
              <a:gd name="connsiteY2" fmla="*/ 40808 h 45868"/>
              <a:gd name="connsiteX3" fmla="*/ 1393669 w 1393671"/>
              <a:gd name="connsiteY3" fmla="*/ 21758 h 45868"/>
              <a:gd name="connsiteX4" fmla="*/ 942819 w 1393671"/>
              <a:gd name="connsiteY4" fmla="*/ 37633 h 45868"/>
              <a:gd name="connsiteX5" fmla="*/ 412594 w 1393671"/>
              <a:gd name="connsiteY5" fmla="*/ 2708 h 45868"/>
              <a:gd name="connsiteX6" fmla="*/ 37944 w 1393671"/>
              <a:gd name="connsiteY6" fmla="*/ 2708 h 45868"/>
              <a:gd name="connsiteX7" fmla="*/ 123669 w 1393671"/>
              <a:gd name="connsiteY7" fmla="*/ 15408 h 4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3671" h="45868">
                <a:moveTo>
                  <a:pt x="123669" y="15408"/>
                </a:moveTo>
                <a:lnTo>
                  <a:pt x="1063469" y="43983"/>
                </a:lnTo>
                <a:cubicBezTo>
                  <a:pt x="1198935" y="48216"/>
                  <a:pt x="881436" y="44512"/>
                  <a:pt x="936469" y="40808"/>
                </a:cubicBezTo>
                <a:cubicBezTo>
                  <a:pt x="991502" y="37104"/>
                  <a:pt x="1392611" y="22287"/>
                  <a:pt x="1393669" y="21758"/>
                </a:cubicBezTo>
                <a:cubicBezTo>
                  <a:pt x="1394727" y="21229"/>
                  <a:pt x="1106331" y="40808"/>
                  <a:pt x="942819" y="37633"/>
                </a:cubicBezTo>
                <a:cubicBezTo>
                  <a:pt x="779307" y="34458"/>
                  <a:pt x="563406" y="8529"/>
                  <a:pt x="412594" y="2708"/>
                </a:cubicBezTo>
                <a:cubicBezTo>
                  <a:pt x="261782" y="-3113"/>
                  <a:pt x="80277" y="2179"/>
                  <a:pt x="37944" y="2708"/>
                </a:cubicBezTo>
                <a:cubicBezTo>
                  <a:pt x="-4389" y="3237"/>
                  <a:pt x="-47252" y="8529"/>
                  <a:pt x="123669" y="1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 181">
            <a:extLst>
              <a:ext uri="{FF2B5EF4-FFF2-40B4-BE49-F238E27FC236}">
                <a16:creationId xmlns:a16="http://schemas.microsoft.com/office/drawing/2014/main" id="{F2210FA3-B797-2F28-EEAD-7C9073C8BB41}"/>
              </a:ext>
            </a:extLst>
          </p:cNvPr>
          <p:cNvSpPr/>
          <p:nvPr/>
        </p:nvSpPr>
        <p:spPr>
          <a:xfrm>
            <a:off x="4111147" y="6904018"/>
            <a:ext cx="2378036" cy="143662"/>
          </a:xfrm>
          <a:custGeom>
            <a:avLst/>
            <a:gdLst>
              <a:gd name="connsiteX0" fmla="*/ 6828 w 2378036"/>
              <a:gd name="connsiteY0" fmla="*/ 122257 h 143662"/>
              <a:gd name="connsiteX1" fmla="*/ 1143478 w 2378036"/>
              <a:gd name="connsiteY1" fmla="*/ 103207 h 143662"/>
              <a:gd name="connsiteX2" fmla="*/ 1073628 w 2378036"/>
              <a:gd name="connsiteY2" fmla="*/ 109557 h 143662"/>
              <a:gd name="connsiteX3" fmla="*/ 2010253 w 2378036"/>
              <a:gd name="connsiteY3" fmla="*/ 49232 h 143662"/>
              <a:gd name="connsiteX4" fmla="*/ 2375378 w 2378036"/>
              <a:gd name="connsiteY4" fmla="*/ 1607 h 143662"/>
              <a:gd name="connsiteX5" fmla="*/ 1851503 w 2378036"/>
              <a:gd name="connsiteY5" fmla="*/ 109557 h 143662"/>
              <a:gd name="connsiteX6" fmla="*/ 879953 w 2378036"/>
              <a:gd name="connsiteY6" fmla="*/ 141307 h 143662"/>
              <a:gd name="connsiteX7" fmla="*/ 483078 w 2378036"/>
              <a:gd name="connsiteY7" fmla="*/ 138132 h 143662"/>
              <a:gd name="connsiteX8" fmla="*/ 660878 w 2378036"/>
              <a:gd name="connsiteY8" fmla="*/ 112732 h 143662"/>
              <a:gd name="connsiteX9" fmla="*/ 6828 w 2378036"/>
              <a:gd name="connsiteY9" fmla="*/ 122257 h 14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8036" h="143662">
                <a:moveTo>
                  <a:pt x="6828" y="122257"/>
                </a:moveTo>
                <a:lnTo>
                  <a:pt x="1143478" y="103207"/>
                </a:lnTo>
                <a:cubicBezTo>
                  <a:pt x="1321278" y="101090"/>
                  <a:pt x="1073628" y="109557"/>
                  <a:pt x="1073628" y="109557"/>
                </a:cubicBezTo>
                <a:lnTo>
                  <a:pt x="2010253" y="49232"/>
                </a:lnTo>
                <a:cubicBezTo>
                  <a:pt x="2227211" y="31240"/>
                  <a:pt x="2401836" y="-8447"/>
                  <a:pt x="2375378" y="1607"/>
                </a:cubicBezTo>
                <a:cubicBezTo>
                  <a:pt x="2348920" y="11661"/>
                  <a:pt x="2100740" y="86274"/>
                  <a:pt x="1851503" y="109557"/>
                </a:cubicBezTo>
                <a:cubicBezTo>
                  <a:pt x="1602266" y="132840"/>
                  <a:pt x="1108024" y="136545"/>
                  <a:pt x="879953" y="141307"/>
                </a:cubicBezTo>
                <a:cubicBezTo>
                  <a:pt x="651882" y="146069"/>
                  <a:pt x="519591" y="142895"/>
                  <a:pt x="483078" y="138132"/>
                </a:cubicBezTo>
                <a:cubicBezTo>
                  <a:pt x="446566" y="133370"/>
                  <a:pt x="740253" y="116965"/>
                  <a:pt x="660878" y="112732"/>
                </a:cubicBezTo>
                <a:cubicBezTo>
                  <a:pt x="581503" y="108499"/>
                  <a:pt x="-73605" y="123845"/>
                  <a:pt x="6828" y="1222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 182">
            <a:extLst>
              <a:ext uri="{FF2B5EF4-FFF2-40B4-BE49-F238E27FC236}">
                <a16:creationId xmlns:a16="http://schemas.microsoft.com/office/drawing/2014/main" id="{D49D83E3-3354-8AD4-F05A-FC4DD9ED15C3}"/>
              </a:ext>
            </a:extLst>
          </p:cNvPr>
          <p:cNvSpPr/>
          <p:nvPr/>
        </p:nvSpPr>
        <p:spPr>
          <a:xfrm>
            <a:off x="4378325" y="6940092"/>
            <a:ext cx="2091248" cy="160034"/>
          </a:xfrm>
          <a:custGeom>
            <a:avLst/>
            <a:gdLst>
              <a:gd name="connsiteX0" fmla="*/ 0 w 2091248"/>
              <a:gd name="connsiteY0" fmla="*/ 143333 h 160034"/>
              <a:gd name="connsiteX1" fmla="*/ 1200150 w 2091248"/>
              <a:gd name="connsiteY1" fmla="*/ 127458 h 160034"/>
              <a:gd name="connsiteX2" fmla="*/ 1069975 w 2091248"/>
              <a:gd name="connsiteY2" fmla="*/ 133808 h 160034"/>
              <a:gd name="connsiteX3" fmla="*/ 1797050 w 2091248"/>
              <a:gd name="connsiteY3" fmla="*/ 51258 h 160034"/>
              <a:gd name="connsiteX4" fmla="*/ 1755775 w 2091248"/>
              <a:gd name="connsiteY4" fmla="*/ 54433 h 160034"/>
              <a:gd name="connsiteX5" fmla="*/ 2089150 w 2091248"/>
              <a:gd name="connsiteY5" fmla="*/ 458 h 160034"/>
              <a:gd name="connsiteX6" fmla="*/ 1571625 w 2091248"/>
              <a:gd name="connsiteY6" fmla="*/ 89358 h 160034"/>
              <a:gd name="connsiteX7" fmla="*/ 688975 w 2091248"/>
              <a:gd name="connsiteY7" fmla="*/ 156033 h 160034"/>
              <a:gd name="connsiteX8" fmla="*/ 746125 w 2091248"/>
              <a:gd name="connsiteY8" fmla="*/ 152858 h 160034"/>
              <a:gd name="connsiteX9" fmla="*/ 0 w 2091248"/>
              <a:gd name="connsiteY9" fmla="*/ 143333 h 160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91248" h="160034">
                <a:moveTo>
                  <a:pt x="0" y="143333"/>
                </a:moveTo>
                <a:lnTo>
                  <a:pt x="1200150" y="127458"/>
                </a:lnTo>
                <a:cubicBezTo>
                  <a:pt x="1378479" y="125871"/>
                  <a:pt x="970492" y="146508"/>
                  <a:pt x="1069975" y="133808"/>
                </a:cubicBezTo>
                <a:cubicBezTo>
                  <a:pt x="1169458" y="121108"/>
                  <a:pt x="1682750" y="64487"/>
                  <a:pt x="1797050" y="51258"/>
                </a:cubicBezTo>
                <a:cubicBezTo>
                  <a:pt x="1911350" y="38029"/>
                  <a:pt x="1707092" y="62900"/>
                  <a:pt x="1755775" y="54433"/>
                </a:cubicBezTo>
                <a:cubicBezTo>
                  <a:pt x="1804458" y="45966"/>
                  <a:pt x="2119842" y="-5363"/>
                  <a:pt x="2089150" y="458"/>
                </a:cubicBezTo>
                <a:cubicBezTo>
                  <a:pt x="2058458" y="6279"/>
                  <a:pt x="1804987" y="63429"/>
                  <a:pt x="1571625" y="89358"/>
                </a:cubicBezTo>
                <a:cubicBezTo>
                  <a:pt x="1338263" y="115287"/>
                  <a:pt x="826558" y="145450"/>
                  <a:pt x="688975" y="156033"/>
                </a:cubicBezTo>
                <a:cubicBezTo>
                  <a:pt x="551392" y="166616"/>
                  <a:pt x="746125" y="152858"/>
                  <a:pt x="746125" y="152858"/>
                </a:cubicBezTo>
                <a:lnTo>
                  <a:pt x="0" y="1433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 183">
            <a:extLst>
              <a:ext uri="{FF2B5EF4-FFF2-40B4-BE49-F238E27FC236}">
                <a16:creationId xmlns:a16="http://schemas.microsoft.com/office/drawing/2014/main" id="{230CFAC5-72EB-E097-3DB2-ABADAB72B4F6}"/>
              </a:ext>
            </a:extLst>
          </p:cNvPr>
          <p:cNvSpPr/>
          <p:nvPr/>
        </p:nvSpPr>
        <p:spPr>
          <a:xfrm>
            <a:off x="6364367" y="6746442"/>
            <a:ext cx="1266914" cy="214321"/>
          </a:xfrm>
          <a:custGeom>
            <a:avLst/>
            <a:gdLst>
              <a:gd name="connsiteX0" fmla="*/ 1508 w 1266914"/>
              <a:gd name="connsiteY0" fmla="*/ 213158 h 214321"/>
              <a:gd name="connsiteX1" fmla="*/ 734933 w 1266914"/>
              <a:gd name="connsiteY1" fmla="*/ 89333 h 214321"/>
              <a:gd name="connsiteX2" fmla="*/ 753983 w 1266914"/>
              <a:gd name="connsiteY2" fmla="*/ 95683 h 214321"/>
              <a:gd name="connsiteX3" fmla="*/ 1261983 w 1266914"/>
              <a:gd name="connsiteY3" fmla="*/ 433 h 214321"/>
              <a:gd name="connsiteX4" fmla="*/ 985758 w 1266914"/>
              <a:gd name="connsiteY4" fmla="*/ 63933 h 214321"/>
              <a:gd name="connsiteX5" fmla="*/ 557133 w 1266914"/>
              <a:gd name="connsiteY5" fmla="*/ 146483 h 214321"/>
              <a:gd name="connsiteX6" fmla="*/ 1508 w 1266914"/>
              <a:gd name="connsiteY6" fmla="*/ 213158 h 21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914" h="214321">
                <a:moveTo>
                  <a:pt x="1508" y="213158"/>
                </a:moveTo>
                <a:cubicBezTo>
                  <a:pt x="31141" y="203633"/>
                  <a:pt x="609521" y="108912"/>
                  <a:pt x="734933" y="89333"/>
                </a:cubicBezTo>
                <a:cubicBezTo>
                  <a:pt x="860345" y="69754"/>
                  <a:pt x="666141" y="110500"/>
                  <a:pt x="753983" y="95683"/>
                </a:cubicBezTo>
                <a:cubicBezTo>
                  <a:pt x="841825" y="80866"/>
                  <a:pt x="1223354" y="5725"/>
                  <a:pt x="1261983" y="433"/>
                </a:cubicBezTo>
                <a:cubicBezTo>
                  <a:pt x="1300612" y="-4859"/>
                  <a:pt x="1103233" y="39591"/>
                  <a:pt x="985758" y="63933"/>
                </a:cubicBezTo>
                <a:cubicBezTo>
                  <a:pt x="868283" y="88275"/>
                  <a:pt x="727525" y="121612"/>
                  <a:pt x="557133" y="146483"/>
                </a:cubicBezTo>
                <a:cubicBezTo>
                  <a:pt x="386741" y="171354"/>
                  <a:pt x="-28125" y="222683"/>
                  <a:pt x="1508" y="213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 184">
            <a:extLst>
              <a:ext uri="{FF2B5EF4-FFF2-40B4-BE49-F238E27FC236}">
                <a16:creationId xmlns:a16="http://schemas.microsoft.com/office/drawing/2014/main" id="{D9725B71-C1C5-1164-4954-36AF7F8E7F19}"/>
              </a:ext>
            </a:extLst>
          </p:cNvPr>
          <p:cNvSpPr/>
          <p:nvPr/>
        </p:nvSpPr>
        <p:spPr>
          <a:xfrm>
            <a:off x="6172639" y="6658975"/>
            <a:ext cx="2009336" cy="246501"/>
          </a:xfrm>
          <a:custGeom>
            <a:avLst/>
            <a:gdLst>
              <a:gd name="connsiteX0" fmla="*/ 5911 w 2009336"/>
              <a:gd name="connsiteY0" fmla="*/ 195850 h 246501"/>
              <a:gd name="connsiteX1" fmla="*/ 821886 w 2009336"/>
              <a:gd name="connsiteY1" fmla="*/ 205375 h 246501"/>
              <a:gd name="connsiteX2" fmla="*/ 717111 w 2009336"/>
              <a:gd name="connsiteY2" fmla="*/ 214900 h 246501"/>
              <a:gd name="connsiteX3" fmla="*/ 1320361 w 2009336"/>
              <a:gd name="connsiteY3" fmla="*/ 68850 h 246501"/>
              <a:gd name="connsiteX4" fmla="*/ 1256861 w 2009336"/>
              <a:gd name="connsiteY4" fmla="*/ 91075 h 246501"/>
              <a:gd name="connsiteX5" fmla="*/ 1853761 w 2009336"/>
              <a:gd name="connsiteY5" fmla="*/ 2175 h 246501"/>
              <a:gd name="connsiteX6" fmla="*/ 1904561 w 2009336"/>
              <a:gd name="connsiteY6" fmla="*/ 27575 h 246501"/>
              <a:gd name="connsiteX7" fmla="*/ 1802961 w 2009336"/>
              <a:gd name="connsiteY7" fmla="*/ 30750 h 246501"/>
              <a:gd name="connsiteX8" fmla="*/ 2009336 w 2009336"/>
              <a:gd name="connsiteY8" fmla="*/ 2175 h 246501"/>
              <a:gd name="connsiteX9" fmla="*/ 1272736 w 2009336"/>
              <a:gd name="connsiteY9" fmla="*/ 116475 h 246501"/>
              <a:gd name="connsiteX10" fmla="*/ 523436 w 2009336"/>
              <a:gd name="connsiteY10" fmla="*/ 233950 h 246501"/>
              <a:gd name="connsiteX11" fmla="*/ 142436 w 2009336"/>
              <a:gd name="connsiteY11" fmla="*/ 240300 h 246501"/>
              <a:gd name="connsiteX12" fmla="*/ 440886 w 2009336"/>
              <a:gd name="connsiteY12" fmla="*/ 208550 h 246501"/>
              <a:gd name="connsiteX13" fmla="*/ 5911 w 2009336"/>
              <a:gd name="connsiteY13" fmla="*/ 195850 h 24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9336" h="246501">
                <a:moveTo>
                  <a:pt x="5911" y="195850"/>
                </a:moveTo>
                <a:lnTo>
                  <a:pt x="821886" y="205375"/>
                </a:lnTo>
                <a:cubicBezTo>
                  <a:pt x="940419" y="208550"/>
                  <a:pt x="634032" y="237654"/>
                  <a:pt x="717111" y="214900"/>
                </a:cubicBezTo>
                <a:cubicBezTo>
                  <a:pt x="800190" y="192146"/>
                  <a:pt x="1230403" y="89487"/>
                  <a:pt x="1320361" y="68850"/>
                </a:cubicBezTo>
                <a:cubicBezTo>
                  <a:pt x="1410319" y="48213"/>
                  <a:pt x="1167961" y="102187"/>
                  <a:pt x="1256861" y="91075"/>
                </a:cubicBezTo>
                <a:cubicBezTo>
                  <a:pt x="1345761" y="79963"/>
                  <a:pt x="1745811" y="12758"/>
                  <a:pt x="1853761" y="2175"/>
                </a:cubicBezTo>
                <a:cubicBezTo>
                  <a:pt x="1961711" y="-8408"/>
                  <a:pt x="1913028" y="22812"/>
                  <a:pt x="1904561" y="27575"/>
                </a:cubicBezTo>
                <a:cubicBezTo>
                  <a:pt x="1896094" y="32338"/>
                  <a:pt x="1785499" y="34983"/>
                  <a:pt x="1802961" y="30750"/>
                </a:cubicBezTo>
                <a:cubicBezTo>
                  <a:pt x="1820423" y="26517"/>
                  <a:pt x="2009336" y="2175"/>
                  <a:pt x="2009336" y="2175"/>
                </a:cubicBezTo>
                <a:lnTo>
                  <a:pt x="1272736" y="116475"/>
                </a:lnTo>
                <a:cubicBezTo>
                  <a:pt x="1025086" y="155104"/>
                  <a:pt x="711819" y="213313"/>
                  <a:pt x="523436" y="233950"/>
                </a:cubicBezTo>
                <a:cubicBezTo>
                  <a:pt x="335053" y="254588"/>
                  <a:pt x="156194" y="244533"/>
                  <a:pt x="142436" y="240300"/>
                </a:cubicBezTo>
                <a:cubicBezTo>
                  <a:pt x="128678" y="236067"/>
                  <a:pt x="471049" y="217017"/>
                  <a:pt x="440886" y="208550"/>
                </a:cubicBezTo>
                <a:cubicBezTo>
                  <a:pt x="410724" y="200083"/>
                  <a:pt x="-57589" y="196379"/>
                  <a:pt x="5911" y="195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 185">
            <a:extLst>
              <a:ext uri="{FF2B5EF4-FFF2-40B4-BE49-F238E27FC236}">
                <a16:creationId xmlns:a16="http://schemas.microsoft.com/office/drawing/2014/main" id="{6E6EB800-CC53-0DD3-585F-9DCFAB46119F}"/>
              </a:ext>
            </a:extLst>
          </p:cNvPr>
          <p:cNvSpPr/>
          <p:nvPr/>
        </p:nvSpPr>
        <p:spPr>
          <a:xfrm>
            <a:off x="8002805" y="6627305"/>
            <a:ext cx="1569820" cy="101005"/>
          </a:xfrm>
          <a:custGeom>
            <a:avLst/>
            <a:gdLst>
              <a:gd name="connsiteX0" fmla="*/ 1370 w 1569820"/>
              <a:gd name="connsiteY0" fmla="*/ 100520 h 101005"/>
              <a:gd name="connsiteX1" fmla="*/ 334745 w 1569820"/>
              <a:gd name="connsiteY1" fmla="*/ 40195 h 101005"/>
              <a:gd name="connsiteX2" fmla="*/ 302995 w 1569820"/>
              <a:gd name="connsiteY2" fmla="*/ 62420 h 101005"/>
              <a:gd name="connsiteX3" fmla="*/ 677645 w 1569820"/>
              <a:gd name="connsiteY3" fmla="*/ 37020 h 101005"/>
              <a:gd name="connsiteX4" fmla="*/ 680820 w 1569820"/>
              <a:gd name="connsiteY4" fmla="*/ 49720 h 101005"/>
              <a:gd name="connsiteX5" fmla="*/ 976095 w 1569820"/>
              <a:gd name="connsiteY5" fmla="*/ 2095 h 101005"/>
              <a:gd name="connsiteX6" fmla="*/ 1312645 w 1569820"/>
              <a:gd name="connsiteY6" fmla="*/ 8445 h 101005"/>
              <a:gd name="connsiteX7" fmla="*/ 1207870 w 1569820"/>
              <a:gd name="connsiteY7" fmla="*/ 8445 h 101005"/>
              <a:gd name="connsiteX8" fmla="*/ 1569820 w 1569820"/>
              <a:gd name="connsiteY8" fmla="*/ 11620 h 101005"/>
              <a:gd name="connsiteX9" fmla="*/ 1198345 w 1569820"/>
              <a:gd name="connsiteY9" fmla="*/ 24320 h 101005"/>
              <a:gd name="connsiteX10" fmla="*/ 385545 w 1569820"/>
              <a:gd name="connsiteY10" fmla="*/ 65595 h 101005"/>
              <a:gd name="connsiteX11" fmla="*/ 480795 w 1569820"/>
              <a:gd name="connsiteY11" fmla="*/ 68770 h 101005"/>
              <a:gd name="connsiteX12" fmla="*/ 1370 w 1569820"/>
              <a:gd name="connsiteY12" fmla="*/ 100520 h 1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9820" h="101005">
                <a:moveTo>
                  <a:pt x="1370" y="100520"/>
                </a:moveTo>
                <a:cubicBezTo>
                  <a:pt x="-22972" y="95758"/>
                  <a:pt x="284474" y="46545"/>
                  <a:pt x="334745" y="40195"/>
                </a:cubicBezTo>
                <a:cubicBezTo>
                  <a:pt x="385016" y="33845"/>
                  <a:pt x="245845" y="62949"/>
                  <a:pt x="302995" y="62420"/>
                </a:cubicBezTo>
                <a:cubicBezTo>
                  <a:pt x="360145" y="61891"/>
                  <a:pt x="614674" y="39137"/>
                  <a:pt x="677645" y="37020"/>
                </a:cubicBezTo>
                <a:cubicBezTo>
                  <a:pt x="740616" y="34903"/>
                  <a:pt x="631078" y="55541"/>
                  <a:pt x="680820" y="49720"/>
                </a:cubicBezTo>
                <a:cubicBezTo>
                  <a:pt x="730562" y="43899"/>
                  <a:pt x="870791" y="8974"/>
                  <a:pt x="976095" y="2095"/>
                </a:cubicBezTo>
                <a:cubicBezTo>
                  <a:pt x="1081399" y="-4784"/>
                  <a:pt x="1274016" y="7387"/>
                  <a:pt x="1312645" y="8445"/>
                </a:cubicBezTo>
                <a:cubicBezTo>
                  <a:pt x="1351274" y="9503"/>
                  <a:pt x="1207870" y="8445"/>
                  <a:pt x="1207870" y="8445"/>
                </a:cubicBezTo>
                <a:lnTo>
                  <a:pt x="1569820" y="11620"/>
                </a:lnTo>
                <a:cubicBezTo>
                  <a:pt x="1568233" y="14266"/>
                  <a:pt x="1198345" y="24320"/>
                  <a:pt x="1198345" y="24320"/>
                </a:cubicBezTo>
                <a:lnTo>
                  <a:pt x="385545" y="65595"/>
                </a:lnTo>
                <a:cubicBezTo>
                  <a:pt x="265953" y="73003"/>
                  <a:pt x="545353" y="64008"/>
                  <a:pt x="480795" y="68770"/>
                </a:cubicBezTo>
                <a:cubicBezTo>
                  <a:pt x="416237" y="73532"/>
                  <a:pt x="25712" y="105282"/>
                  <a:pt x="1370" y="1005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 186">
            <a:extLst>
              <a:ext uri="{FF2B5EF4-FFF2-40B4-BE49-F238E27FC236}">
                <a16:creationId xmlns:a16="http://schemas.microsoft.com/office/drawing/2014/main" id="{8A34970C-366A-35F0-A9A7-3E2A3FA027DB}"/>
              </a:ext>
            </a:extLst>
          </p:cNvPr>
          <p:cNvSpPr/>
          <p:nvPr/>
        </p:nvSpPr>
        <p:spPr>
          <a:xfrm>
            <a:off x="7899014" y="6578168"/>
            <a:ext cx="1768861" cy="185108"/>
          </a:xfrm>
          <a:custGeom>
            <a:avLst/>
            <a:gdLst>
              <a:gd name="connsiteX0" fmla="*/ 386 w 1768861"/>
              <a:gd name="connsiteY0" fmla="*/ 184582 h 185108"/>
              <a:gd name="connsiteX1" fmla="*/ 511561 w 1768861"/>
              <a:gd name="connsiteY1" fmla="*/ 63932 h 185108"/>
              <a:gd name="connsiteX2" fmla="*/ 683011 w 1768861"/>
              <a:gd name="connsiteY2" fmla="*/ 29007 h 185108"/>
              <a:gd name="connsiteX3" fmla="*/ 527436 w 1768861"/>
              <a:gd name="connsiteY3" fmla="*/ 82982 h 185108"/>
              <a:gd name="connsiteX4" fmla="*/ 902086 w 1768861"/>
              <a:gd name="connsiteY4" fmla="*/ 54407 h 185108"/>
              <a:gd name="connsiteX5" fmla="*/ 889386 w 1768861"/>
              <a:gd name="connsiteY5" fmla="*/ 48057 h 185108"/>
              <a:gd name="connsiteX6" fmla="*/ 1194186 w 1768861"/>
              <a:gd name="connsiteY6" fmla="*/ 32182 h 185108"/>
              <a:gd name="connsiteX7" fmla="*/ 1098936 w 1768861"/>
              <a:gd name="connsiteY7" fmla="*/ 432 h 185108"/>
              <a:gd name="connsiteX8" fmla="*/ 1654561 w 1768861"/>
              <a:gd name="connsiteY8" fmla="*/ 57582 h 185108"/>
              <a:gd name="connsiteX9" fmla="*/ 1768861 w 1768861"/>
              <a:gd name="connsiteY9" fmla="*/ 57582 h 185108"/>
              <a:gd name="connsiteX10" fmla="*/ 1260861 w 1768861"/>
              <a:gd name="connsiteY10" fmla="*/ 48057 h 185108"/>
              <a:gd name="connsiteX11" fmla="*/ 359161 w 1768861"/>
              <a:gd name="connsiteY11" fmla="*/ 111557 h 185108"/>
              <a:gd name="connsiteX12" fmla="*/ 425836 w 1768861"/>
              <a:gd name="connsiteY12" fmla="*/ 108382 h 185108"/>
              <a:gd name="connsiteX13" fmla="*/ 386 w 1768861"/>
              <a:gd name="connsiteY13" fmla="*/ 184582 h 18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68861" h="185108">
                <a:moveTo>
                  <a:pt x="386" y="184582"/>
                </a:moveTo>
                <a:cubicBezTo>
                  <a:pt x="14673" y="177174"/>
                  <a:pt x="397790" y="89861"/>
                  <a:pt x="511561" y="63932"/>
                </a:cubicBezTo>
                <a:cubicBezTo>
                  <a:pt x="625332" y="38003"/>
                  <a:pt x="680365" y="25832"/>
                  <a:pt x="683011" y="29007"/>
                </a:cubicBezTo>
                <a:cubicBezTo>
                  <a:pt x="685657" y="32182"/>
                  <a:pt x="490924" y="78749"/>
                  <a:pt x="527436" y="82982"/>
                </a:cubicBezTo>
                <a:cubicBezTo>
                  <a:pt x="563949" y="87215"/>
                  <a:pt x="841761" y="60228"/>
                  <a:pt x="902086" y="54407"/>
                </a:cubicBezTo>
                <a:cubicBezTo>
                  <a:pt x="962411" y="48586"/>
                  <a:pt x="840703" y="51761"/>
                  <a:pt x="889386" y="48057"/>
                </a:cubicBezTo>
                <a:cubicBezTo>
                  <a:pt x="938069" y="44353"/>
                  <a:pt x="1159261" y="40119"/>
                  <a:pt x="1194186" y="32182"/>
                </a:cubicBezTo>
                <a:cubicBezTo>
                  <a:pt x="1229111" y="24245"/>
                  <a:pt x="1022207" y="-3801"/>
                  <a:pt x="1098936" y="432"/>
                </a:cubicBezTo>
                <a:cubicBezTo>
                  <a:pt x="1175665" y="4665"/>
                  <a:pt x="1542907" y="48057"/>
                  <a:pt x="1654561" y="57582"/>
                </a:cubicBezTo>
                <a:cubicBezTo>
                  <a:pt x="1766215" y="67107"/>
                  <a:pt x="1768861" y="57582"/>
                  <a:pt x="1768861" y="57582"/>
                </a:cubicBezTo>
                <a:cubicBezTo>
                  <a:pt x="1703244" y="55995"/>
                  <a:pt x="1495811" y="39061"/>
                  <a:pt x="1260861" y="48057"/>
                </a:cubicBezTo>
                <a:cubicBezTo>
                  <a:pt x="1025911" y="57053"/>
                  <a:pt x="498332" y="101503"/>
                  <a:pt x="359161" y="111557"/>
                </a:cubicBezTo>
                <a:cubicBezTo>
                  <a:pt x="219990" y="121611"/>
                  <a:pt x="479282" y="97799"/>
                  <a:pt x="425836" y="108382"/>
                </a:cubicBezTo>
                <a:cubicBezTo>
                  <a:pt x="372390" y="118965"/>
                  <a:pt x="-13901" y="191990"/>
                  <a:pt x="386" y="184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 188">
            <a:extLst>
              <a:ext uri="{FF2B5EF4-FFF2-40B4-BE49-F238E27FC236}">
                <a16:creationId xmlns:a16="http://schemas.microsoft.com/office/drawing/2014/main" id="{EF553265-5E6F-8614-B25C-A053EE76FEC3}"/>
              </a:ext>
            </a:extLst>
          </p:cNvPr>
          <p:cNvSpPr/>
          <p:nvPr/>
        </p:nvSpPr>
        <p:spPr>
          <a:xfrm>
            <a:off x="9398000" y="6565718"/>
            <a:ext cx="1709717" cy="73207"/>
          </a:xfrm>
          <a:custGeom>
            <a:avLst/>
            <a:gdLst>
              <a:gd name="connsiteX0" fmla="*/ 0 w 1709717"/>
              <a:gd name="connsiteY0" fmla="*/ 73207 h 73207"/>
              <a:gd name="connsiteX1" fmla="*/ 536575 w 1709717"/>
              <a:gd name="connsiteY1" fmla="*/ 35107 h 73207"/>
              <a:gd name="connsiteX2" fmla="*/ 968375 w 1709717"/>
              <a:gd name="connsiteY2" fmla="*/ 41457 h 73207"/>
              <a:gd name="connsiteX3" fmla="*/ 898525 w 1709717"/>
              <a:gd name="connsiteY3" fmla="*/ 31932 h 73207"/>
              <a:gd name="connsiteX4" fmla="*/ 1412875 w 1709717"/>
              <a:gd name="connsiteY4" fmla="*/ 6532 h 73207"/>
              <a:gd name="connsiteX5" fmla="*/ 1441450 w 1709717"/>
              <a:gd name="connsiteY5" fmla="*/ 16057 h 73207"/>
              <a:gd name="connsiteX6" fmla="*/ 1701800 w 1709717"/>
              <a:gd name="connsiteY6" fmla="*/ 182 h 73207"/>
              <a:gd name="connsiteX7" fmla="*/ 1098550 w 1709717"/>
              <a:gd name="connsiteY7" fmla="*/ 28757 h 73207"/>
              <a:gd name="connsiteX8" fmla="*/ 568325 w 1709717"/>
              <a:gd name="connsiteY8" fmla="*/ 54157 h 73207"/>
              <a:gd name="connsiteX9" fmla="*/ 0 w 1709717"/>
              <a:gd name="connsiteY9" fmla="*/ 73207 h 7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09717" h="73207">
                <a:moveTo>
                  <a:pt x="0" y="73207"/>
                </a:moveTo>
                <a:cubicBezTo>
                  <a:pt x="187589" y="56803"/>
                  <a:pt x="375179" y="40399"/>
                  <a:pt x="536575" y="35107"/>
                </a:cubicBezTo>
                <a:cubicBezTo>
                  <a:pt x="697971" y="29815"/>
                  <a:pt x="908050" y="41986"/>
                  <a:pt x="968375" y="41457"/>
                </a:cubicBezTo>
                <a:cubicBezTo>
                  <a:pt x="1028700" y="40928"/>
                  <a:pt x="824442" y="37753"/>
                  <a:pt x="898525" y="31932"/>
                </a:cubicBezTo>
                <a:cubicBezTo>
                  <a:pt x="972608" y="26111"/>
                  <a:pt x="1322388" y="9178"/>
                  <a:pt x="1412875" y="6532"/>
                </a:cubicBezTo>
                <a:cubicBezTo>
                  <a:pt x="1503362" y="3886"/>
                  <a:pt x="1393296" y="17115"/>
                  <a:pt x="1441450" y="16057"/>
                </a:cubicBezTo>
                <a:cubicBezTo>
                  <a:pt x="1489604" y="14999"/>
                  <a:pt x="1758950" y="-1935"/>
                  <a:pt x="1701800" y="182"/>
                </a:cubicBezTo>
                <a:cubicBezTo>
                  <a:pt x="1644650" y="2299"/>
                  <a:pt x="1098550" y="28757"/>
                  <a:pt x="1098550" y="28757"/>
                </a:cubicBezTo>
                <a:lnTo>
                  <a:pt x="568325" y="54157"/>
                </a:lnTo>
                <a:lnTo>
                  <a:pt x="0" y="7320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 189">
            <a:extLst>
              <a:ext uri="{FF2B5EF4-FFF2-40B4-BE49-F238E27FC236}">
                <a16:creationId xmlns:a16="http://schemas.microsoft.com/office/drawing/2014/main" id="{AFB9BF86-5572-CE86-F007-7B3DBE350089}"/>
              </a:ext>
            </a:extLst>
          </p:cNvPr>
          <p:cNvSpPr/>
          <p:nvPr/>
        </p:nvSpPr>
        <p:spPr>
          <a:xfrm>
            <a:off x="9387957" y="6542786"/>
            <a:ext cx="1854746" cy="61214"/>
          </a:xfrm>
          <a:custGeom>
            <a:avLst/>
            <a:gdLst>
              <a:gd name="connsiteX0" fmla="*/ 6868 w 1854746"/>
              <a:gd name="connsiteY0" fmla="*/ 61214 h 61214"/>
              <a:gd name="connsiteX1" fmla="*/ 937143 w 1854746"/>
              <a:gd name="connsiteY1" fmla="*/ 32639 h 61214"/>
              <a:gd name="connsiteX2" fmla="*/ 841893 w 1854746"/>
              <a:gd name="connsiteY2" fmla="*/ 32639 h 61214"/>
              <a:gd name="connsiteX3" fmla="*/ 1391168 w 1854746"/>
              <a:gd name="connsiteY3" fmla="*/ 23114 h 61214"/>
              <a:gd name="connsiteX4" fmla="*/ 1368943 w 1854746"/>
              <a:gd name="connsiteY4" fmla="*/ 23114 h 61214"/>
              <a:gd name="connsiteX5" fmla="*/ 1854718 w 1854746"/>
              <a:gd name="connsiteY5" fmla="*/ 889 h 61214"/>
              <a:gd name="connsiteX6" fmla="*/ 1394343 w 1854746"/>
              <a:gd name="connsiteY6" fmla="*/ 4064 h 61214"/>
              <a:gd name="connsiteX7" fmla="*/ 559318 w 1854746"/>
              <a:gd name="connsiteY7" fmla="*/ 19939 h 61214"/>
              <a:gd name="connsiteX8" fmla="*/ 6868 w 1854746"/>
              <a:gd name="connsiteY8" fmla="*/ 61214 h 6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4746" h="61214">
                <a:moveTo>
                  <a:pt x="6868" y="61214"/>
                </a:moveTo>
                <a:lnTo>
                  <a:pt x="937143" y="32639"/>
                </a:lnTo>
                <a:cubicBezTo>
                  <a:pt x="1076314" y="27877"/>
                  <a:pt x="841893" y="32639"/>
                  <a:pt x="841893" y="32639"/>
                </a:cubicBezTo>
                <a:lnTo>
                  <a:pt x="1391168" y="23114"/>
                </a:lnTo>
                <a:cubicBezTo>
                  <a:pt x="1479010" y="21526"/>
                  <a:pt x="1368943" y="23114"/>
                  <a:pt x="1368943" y="23114"/>
                </a:cubicBezTo>
                <a:lnTo>
                  <a:pt x="1854718" y="889"/>
                </a:lnTo>
                <a:cubicBezTo>
                  <a:pt x="1858951" y="-2286"/>
                  <a:pt x="1394343" y="4064"/>
                  <a:pt x="1394343" y="4064"/>
                </a:cubicBezTo>
                <a:lnTo>
                  <a:pt x="559318" y="19939"/>
                </a:lnTo>
                <a:cubicBezTo>
                  <a:pt x="328601" y="26818"/>
                  <a:pt x="-56103" y="59097"/>
                  <a:pt x="6868" y="6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 190">
            <a:extLst>
              <a:ext uri="{FF2B5EF4-FFF2-40B4-BE49-F238E27FC236}">
                <a16:creationId xmlns:a16="http://schemas.microsoft.com/office/drawing/2014/main" id="{2CEB8D58-316D-B33B-A6CE-3E099945F0C6}"/>
              </a:ext>
            </a:extLst>
          </p:cNvPr>
          <p:cNvSpPr/>
          <p:nvPr/>
        </p:nvSpPr>
        <p:spPr>
          <a:xfrm>
            <a:off x="6844530" y="3472157"/>
            <a:ext cx="279695" cy="98680"/>
          </a:xfrm>
          <a:custGeom>
            <a:avLst/>
            <a:gdLst>
              <a:gd name="connsiteX0" fmla="*/ 681 w 279695"/>
              <a:gd name="connsiteY0" fmla="*/ 89527 h 98680"/>
              <a:gd name="connsiteX1" fmla="*/ 144555 w 279695"/>
              <a:gd name="connsiteY1" fmla="*/ 89527 h 98680"/>
              <a:gd name="connsiteX2" fmla="*/ 224485 w 279695"/>
              <a:gd name="connsiteY2" fmla="*/ 44766 h 98680"/>
              <a:gd name="connsiteX3" fmla="*/ 214894 w 279695"/>
              <a:gd name="connsiteY3" fmla="*/ 5 h 98680"/>
              <a:gd name="connsiteX4" fmla="*/ 278838 w 279695"/>
              <a:gd name="connsiteY4" fmla="*/ 41569 h 98680"/>
              <a:gd name="connsiteX5" fmla="*/ 253260 w 279695"/>
              <a:gd name="connsiteY5" fmla="*/ 19188 h 98680"/>
              <a:gd name="connsiteX6" fmla="*/ 275641 w 279695"/>
              <a:gd name="connsiteY6" fmla="*/ 44766 h 98680"/>
              <a:gd name="connsiteX7" fmla="*/ 208499 w 279695"/>
              <a:gd name="connsiteY7" fmla="*/ 95921 h 98680"/>
              <a:gd name="connsiteX8" fmla="*/ 681 w 279695"/>
              <a:gd name="connsiteY8" fmla="*/ 89527 h 9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695" h="98680">
                <a:moveTo>
                  <a:pt x="681" y="89527"/>
                </a:moveTo>
                <a:cubicBezTo>
                  <a:pt x="-9976" y="88461"/>
                  <a:pt x="107254" y="96987"/>
                  <a:pt x="144555" y="89527"/>
                </a:cubicBezTo>
                <a:cubicBezTo>
                  <a:pt x="181856" y="82067"/>
                  <a:pt x="212762" y="59686"/>
                  <a:pt x="224485" y="44766"/>
                </a:cubicBezTo>
                <a:cubicBezTo>
                  <a:pt x="236208" y="29846"/>
                  <a:pt x="205835" y="538"/>
                  <a:pt x="214894" y="5"/>
                </a:cubicBezTo>
                <a:cubicBezTo>
                  <a:pt x="223953" y="-528"/>
                  <a:pt x="272444" y="38372"/>
                  <a:pt x="278838" y="41569"/>
                </a:cubicBezTo>
                <a:cubicBezTo>
                  <a:pt x="285232" y="44766"/>
                  <a:pt x="253793" y="18655"/>
                  <a:pt x="253260" y="19188"/>
                </a:cubicBezTo>
                <a:cubicBezTo>
                  <a:pt x="252727" y="19721"/>
                  <a:pt x="283101" y="31977"/>
                  <a:pt x="275641" y="44766"/>
                </a:cubicBezTo>
                <a:cubicBezTo>
                  <a:pt x="268181" y="57555"/>
                  <a:pt x="247931" y="87395"/>
                  <a:pt x="208499" y="95921"/>
                </a:cubicBezTo>
                <a:cubicBezTo>
                  <a:pt x="169067" y="104447"/>
                  <a:pt x="11338" y="90593"/>
                  <a:pt x="681" y="89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 191">
            <a:extLst>
              <a:ext uri="{FF2B5EF4-FFF2-40B4-BE49-F238E27FC236}">
                <a16:creationId xmlns:a16="http://schemas.microsoft.com/office/drawing/2014/main" id="{4B0E8DCC-F723-CF03-9C0E-0A695CF3AF20}"/>
              </a:ext>
            </a:extLst>
          </p:cNvPr>
          <p:cNvSpPr/>
          <p:nvPr/>
        </p:nvSpPr>
        <p:spPr>
          <a:xfrm>
            <a:off x="6828752" y="3547777"/>
            <a:ext cx="405723" cy="126071"/>
          </a:xfrm>
          <a:custGeom>
            <a:avLst/>
            <a:gdLst>
              <a:gd name="connsiteX0" fmla="*/ 473 w 405723"/>
              <a:gd name="connsiteY0" fmla="*/ 125809 h 126071"/>
              <a:gd name="connsiteX1" fmla="*/ 141150 w 405723"/>
              <a:gd name="connsiteY1" fmla="*/ 77851 h 126071"/>
              <a:gd name="connsiteX2" fmla="*/ 67614 w 405723"/>
              <a:gd name="connsiteY2" fmla="*/ 106626 h 126071"/>
              <a:gd name="connsiteX3" fmla="*/ 278630 w 405723"/>
              <a:gd name="connsiteY3" fmla="*/ 74654 h 126071"/>
              <a:gd name="connsiteX4" fmla="*/ 163531 w 405723"/>
              <a:gd name="connsiteY4" fmla="*/ 71457 h 126071"/>
              <a:gd name="connsiteX5" fmla="*/ 403321 w 405723"/>
              <a:gd name="connsiteY5" fmla="*/ 1118 h 126071"/>
              <a:gd name="connsiteX6" fmla="*/ 281827 w 405723"/>
              <a:gd name="connsiteY6" fmla="*/ 29893 h 126071"/>
              <a:gd name="connsiteX7" fmla="*/ 198700 w 405723"/>
              <a:gd name="connsiteY7" fmla="*/ 52273 h 126071"/>
              <a:gd name="connsiteX8" fmla="*/ 473 w 405723"/>
              <a:gd name="connsiteY8" fmla="*/ 125809 h 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5723" h="126071">
                <a:moveTo>
                  <a:pt x="473" y="125809"/>
                </a:moveTo>
                <a:cubicBezTo>
                  <a:pt x="-9119" y="130072"/>
                  <a:pt x="129960" y="81048"/>
                  <a:pt x="141150" y="77851"/>
                </a:cubicBezTo>
                <a:cubicBezTo>
                  <a:pt x="152340" y="74654"/>
                  <a:pt x="44701" y="107159"/>
                  <a:pt x="67614" y="106626"/>
                </a:cubicBezTo>
                <a:cubicBezTo>
                  <a:pt x="90527" y="106093"/>
                  <a:pt x="262644" y="80515"/>
                  <a:pt x="278630" y="74654"/>
                </a:cubicBezTo>
                <a:cubicBezTo>
                  <a:pt x="294616" y="68793"/>
                  <a:pt x="142749" y="83713"/>
                  <a:pt x="163531" y="71457"/>
                </a:cubicBezTo>
                <a:cubicBezTo>
                  <a:pt x="184313" y="59201"/>
                  <a:pt x="383605" y="8045"/>
                  <a:pt x="403321" y="1118"/>
                </a:cubicBezTo>
                <a:cubicBezTo>
                  <a:pt x="423037" y="-5809"/>
                  <a:pt x="315931" y="21367"/>
                  <a:pt x="281827" y="29893"/>
                </a:cubicBezTo>
                <a:cubicBezTo>
                  <a:pt x="247724" y="38419"/>
                  <a:pt x="238665" y="36287"/>
                  <a:pt x="198700" y="52273"/>
                </a:cubicBezTo>
                <a:cubicBezTo>
                  <a:pt x="158735" y="68259"/>
                  <a:pt x="10065" y="121546"/>
                  <a:pt x="473" y="125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 192">
            <a:extLst>
              <a:ext uri="{FF2B5EF4-FFF2-40B4-BE49-F238E27FC236}">
                <a16:creationId xmlns:a16="http://schemas.microsoft.com/office/drawing/2014/main" id="{3A0AAC88-A298-BDAD-5FE6-D7AF7FD5FA34}"/>
              </a:ext>
            </a:extLst>
          </p:cNvPr>
          <p:cNvSpPr/>
          <p:nvPr/>
        </p:nvSpPr>
        <p:spPr>
          <a:xfrm>
            <a:off x="7104047" y="3471999"/>
            <a:ext cx="355105" cy="329148"/>
          </a:xfrm>
          <a:custGeom>
            <a:avLst/>
            <a:gdLst>
              <a:gd name="connsiteX0" fmla="*/ 138 w 355105"/>
              <a:gd name="connsiteY0" fmla="*/ 163 h 329148"/>
              <a:gd name="connsiteX1" fmla="*/ 223942 w 355105"/>
              <a:gd name="connsiteY1" fmla="*/ 128051 h 329148"/>
              <a:gd name="connsiteX2" fmla="*/ 195167 w 355105"/>
              <a:gd name="connsiteY2" fmla="*/ 102474 h 329148"/>
              <a:gd name="connsiteX3" fmla="*/ 271900 w 355105"/>
              <a:gd name="connsiteY3" fmla="*/ 230362 h 329148"/>
              <a:gd name="connsiteX4" fmla="*/ 246322 w 355105"/>
              <a:gd name="connsiteY4" fmla="*/ 144037 h 329148"/>
              <a:gd name="connsiteX5" fmla="*/ 294280 w 355105"/>
              <a:gd name="connsiteY5" fmla="*/ 326278 h 329148"/>
              <a:gd name="connsiteX6" fmla="*/ 281491 w 355105"/>
              <a:gd name="connsiteY6" fmla="*/ 259137 h 329148"/>
              <a:gd name="connsiteX7" fmla="*/ 355027 w 355105"/>
              <a:gd name="connsiteY7" fmla="*/ 307095 h 329148"/>
              <a:gd name="connsiteX8" fmla="*/ 265505 w 355105"/>
              <a:gd name="connsiteY8" fmla="*/ 300700 h 329148"/>
              <a:gd name="connsiteX9" fmla="*/ 268703 w 355105"/>
              <a:gd name="connsiteY9" fmla="*/ 172812 h 329148"/>
              <a:gd name="connsiteX10" fmla="*/ 191970 w 355105"/>
              <a:gd name="connsiteY10" fmla="*/ 102474 h 329148"/>
              <a:gd name="connsiteX11" fmla="*/ 138 w 355105"/>
              <a:gd name="connsiteY11" fmla="*/ 163 h 32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5105" h="329148">
                <a:moveTo>
                  <a:pt x="138" y="163"/>
                </a:moveTo>
                <a:cubicBezTo>
                  <a:pt x="5467" y="4426"/>
                  <a:pt x="191437" y="110999"/>
                  <a:pt x="223942" y="128051"/>
                </a:cubicBezTo>
                <a:cubicBezTo>
                  <a:pt x="256447" y="145103"/>
                  <a:pt x="187174" y="85422"/>
                  <a:pt x="195167" y="102474"/>
                </a:cubicBezTo>
                <a:cubicBezTo>
                  <a:pt x="203160" y="119526"/>
                  <a:pt x="263374" y="223435"/>
                  <a:pt x="271900" y="230362"/>
                </a:cubicBezTo>
                <a:cubicBezTo>
                  <a:pt x="280426" y="237289"/>
                  <a:pt x="242592" y="128051"/>
                  <a:pt x="246322" y="144037"/>
                </a:cubicBezTo>
                <a:cubicBezTo>
                  <a:pt x="250052" y="160023"/>
                  <a:pt x="288419" y="307095"/>
                  <a:pt x="294280" y="326278"/>
                </a:cubicBezTo>
                <a:cubicBezTo>
                  <a:pt x="300141" y="345461"/>
                  <a:pt x="271367" y="262334"/>
                  <a:pt x="281491" y="259137"/>
                </a:cubicBezTo>
                <a:cubicBezTo>
                  <a:pt x="291615" y="255940"/>
                  <a:pt x="357691" y="300168"/>
                  <a:pt x="355027" y="307095"/>
                </a:cubicBezTo>
                <a:cubicBezTo>
                  <a:pt x="352363" y="314022"/>
                  <a:pt x="279892" y="323080"/>
                  <a:pt x="265505" y="300700"/>
                </a:cubicBezTo>
                <a:cubicBezTo>
                  <a:pt x="251118" y="278320"/>
                  <a:pt x="280959" y="205850"/>
                  <a:pt x="268703" y="172812"/>
                </a:cubicBezTo>
                <a:cubicBezTo>
                  <a:pt x="256447" y="139774"/>
                  <a:pt x="238862" y="128585"/>
                  <a:pt x="191970" y="102474"/>
                </a:cubicBezTo>
                <a:cubicBezTo>
                  <a:pt x="145078" y="76363"/>
                  <a:pt x="-5191" y="-4100"/>
                  <a:pt x="138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 193">
            <a:extLst>
              <a:ext uri="{FF2B5EF4-FFF2-40B4-BE49-F238E27FC236}">
                <a16:creationId xmlns:a16="http://schemas.microsoft.com/office/drawing/2014/main" id="{5E239911-C9E0-3CF0-CD93-F81A79EA680C}"/>
              </a:ext>
            </a:extLst>
          </p:cNvPr>
          <p:cNvSpPr/>
          <p:nvPr/>
        </p:nvSpPr>
        <p:spPr>
          <a:xfrm>
            <a:off x="7062562" y="3475283"/>
            <a:ext cx="288665" cy="348882"/>
          </a:xfrm>
          <a:custGeom>
            <a:avLst/>
            <a:gdLst>
              <a:gd name="connsiteX0" fmla="*/ 59 w 288665"/>
              <a:gd name="connsiteY0" fmla="*/ 76 h 348882"/>
              <a:gd name="connsiteX1" fmla="*/ 230258 w 288665"/>
              <a:gd name="connsiteY1" fmla="*/ 143951 h 348882"/>
              <a:gd name="connsiteX2" fmla="*/ 172708 w 288665"/>
              <a:gd name="connsiteY2" fmla="*/ 134359 h 348882"/>
              <a:gd name="connsiteX3" fmla="*/ 287807 w 288665"/>
              <a:gd name="connsiteY3" fmla="*/ 233472 h 348882"/>
              <a:gd name="connsiteX4" fmla="*/ 227060 w 288665"/>
              <a:gd name="connsiteY4" fmla="*/ 191909 h 348882"/>
              <a:gd name="connsiteX5" fmla="*/ 262230 w 288665"/>
              <a:gd name="connsiteY5" fmla="*/ 249458 h 348882"/>
              <a:gd name="connsiteX6" fmla="*/ 287807 w 288665"/>
              <a:gd name="connsiteY6" fmla="*/ 348572 h 348882"/>
              <a:gd name="connsiteX7" fmla="*/ 255835 w 288665"/>
              <a:gd name="connsiteY7" fmla="*/ 214289 h 348882"/>
              <a:gd name="connsiteX8" fmla="*/ 207877 w 288665"/>
              <a:gd name="connsiteY8" fmla="*/ 124767 h 348882"/>
              <a:gd name="connsiteX9" fmla="*/ 59 w 288665"/>
              <a:gd name="connsiteY9" fmla="*/ 76 h 34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665" h="348882">
                <a:moveTo>
                  <a:pt x="59" y="76"/>
                </a:moveTo>
                <a:cubicBezTo>
                  <a:pt x="3789" y="3273"/>
                  <a:pt x="201483" y="121571"/>
                  <a:pt x="230258" y="143951"/>
                </a:cubicBezTo>
                <a:cubicBezTo>
                  <a:pt x="259033" y="166331"/>
                  <a:pt x="163117" y="119439"/>
                  <a:pt x="172708" y="134359"/>
                </a:cubicBezTo>
                <a:cubicBezTo>
                  <a:pt x="182299" y="149279"/>
                  <a:pt x="278748" y="223880"/>
                  <a:pt x="287807" y="233472"/>
                </a:cubicBezTo>
                <a:cubicBezTo>
                  <a:pt x="296866" y="243064"/>
                  <a:pt x="231323" y="189245"/>
                  <a:pt x="227060" y="191909"/>
                </a:cubicBezTo>
                <a:cubicBezTo>
                  <a:pt x="222797" y="194573"/>
                  <a:pt x="252106" y="223348"/>
                  <a:pt x="262230" y="249458"/>
                </a:cubicBezTo>
                <a:cubicBezTo>
                  <a:pt x="272354" y="275568"/>
                  <a:pt x="288873" y="354433"/>
                  <a:pt x="287807" y="348572"/>
                </a:cubicBezTo>
                <a:cubicBezTo>
                  <a:pt x="286741" y="342711"/>
                  <a:pt x="269157" y="251590"/>
                  <a:pt x="255835" y="214289"/>
                </a:cubicBezTo>
                <a:cubicBezTo>
                  <a:pt x="242513" y="176988"/>
                  <a:pt x="246776" y="154608"/>
                  <a:pt x="207877" y="124767"/>
                </a:cubicBezTo>
                <a:cubicBezTo>
                  <a:pt x="168978" y="94927"/>
                  <a:pt x="-3671" y="-3121"/>
                  <a:pt x="59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 194">
            <a:extLst>
              <a:ext uri="{FF2B5EF4-FFF2-40B4-BE49-F238E27FC236}">
                <a16:creationId xmlns:a16="http://schemas.microsoft.com/office/drawing/2014/main" id="{B71BF478-03B2-CCEB-F474-7A4D9F323394}"/>
              </a:ext>
            </a:extLst>
          </p:cNvPr>
          <p:cNvSpPr/>
          <p:nvPr/>
        </p:nvSpPr>
        <p:spPr>
          <a:xfrm>
            <a:off x="7186918" y="3446289"/>
            <a:ext cx="180498" cy="375200"/>
          </a:xfrm>
          <a:custGeom>
            <a:avLst/>
            <a:gdLst>
              <a:gd name="connsiteX0" fmla="*/ 394 w 180498"/>
              <a:gd name="connsiteY0" fmla="*/ 296 h 375200"/>
              <a:gd name="connsiteX1" fmla="*/ 29169 w 180498"/>
              <a:gd name="connsiteY1" fmla="*/ 169747 h 375200"/>
              <a:gd name="connsiteX2" fmla="*/ 9985 w 180498"/>
              <a:gd name="connsiteY2" fmla="*/ 128184 h 375200"/>
              <a:gd name="connsiteX3" fmla="*/ 35563 w 180498"/>
              <a:gd name="connsiteY3" fmla="*/ 240086 h 375200"/>
              <a:gd name="connsiteX4" fmla="*/ 35563 w 180498"/>
              <a:gd name="connsiteY4" fmla="*/ 176142 h 375200"/>
              <a:gd name="connsiteX5" fmla="*/ 102704 w 180498"/>
              <a:gd name="connsiteY5" fmla="*/ 351988 h 375200"/>
              <a:gd name="connsiteX6" fmla="*/ 73930 w 180498"/>
              <a:gd name="connsiteY6" fmla="*/ 246480 h 375200"/>
              <a:gd name="connsiteX7" fmla="*/ 179437 w 180498"/>
              <a:gd name="connsiteY7" fmla="*/ 374368 h 375200"/>
              <a:gd name="connsiteX8" fmla="*/ 121888 w 180498"/>
              <a:gd name="connsiteY8" fmla="*/ 297635 h 375200"/>
              <a:gd name="connsiteX9" fmla="*/ 19577 w 180498"/>
              <a:gd name="connsiteY9" fmla="*/ 217705 h 375200"/>
              <a:gd name="connsiteX10" fmla="*/ 394 w 180498"/>
              <a:gd name="connsiteY10" fmla="*/ 296 h 3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498" h="375200">
                <a:moveTo>
                  <a:pt x="394" y="296"/>
                </a:moveTo>
                <a:cubicBezTo>
                  <a:pt x="1993" y="-7697"/>
                  <a:pt x="27571" y="148432"/>
                  <a:pt x="29169" y="169747"/>
                </a:cubicBezTo>
                <a:cubicBezTo>
                  <a:pt x="30767" y="191062"/>
                  <a:pt x="8919" y="116461"/>
                  <a:pt x="9985" y="128184"/>
                </a:cubicBezTo>
                <a:cubicBezTo>
                  <a:pt x="11051" y="139907"/>
                  <a:pt x="31300" y="232093"/>
                  <a:pt x="35563" y="240086"/>
                </a:cubicBezTo>
                <a:cubicBezTo>
                  <a:pt x="39826" y="248079"/>
                  <a:pt x="24373" y="157492"/>
                  <a:pt x="35563" y="176142"/>
                </a:cubicBezTo>
                <a:cubicBezTo>
                  <a:pt x="46753" y="194792"/>
                  <a:pt x="96310" y="340265"/>
                  <a:pt x="102704" y="351988"/>
                </a:cubicBezTo>
                <a:cubicBezTo>
                  <a:pt x="109099" y="363711"/>
                  <a:pt x="61141" y="242750"/>
                  <a:pt x="73930" y="246480"/>
                </a:cubicBezTo>
                <a:cubicBezTo>
                  <a:pt x="86719" y="250210"/>
                  <a:pt x="171444" y="365842"/>
                  <a:pt x="179437" y="374368"/>
                </a:cubicBezTo>
                <a:cubicBezTo>
                  <a:pt x="187430" y="382894"/>
                  <a:pt x="148531" y="323745"/>
                  <a:pt x="121888" y="297635"/>
                </a:cubicBezTo>
                <a:cubicBezTo>
                  <a:pt x="95245" y="271525"/>
                  <a:pt x="37694" y="262998"/>
                  <a:pt x="19577" y="217705"/>
                </a:cubicBezTo>
                <a:cubicBezTo>
                  <a:pt x="1460" y="172412"/>
                  <a:pt x="-1205" y="8289"/>
                  <a:pt x="394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 195">
            <a:extLst>
              <a:ext uri="{FF2B5EF4-FFF2-40B4-BE49-F238E27FC236}">
                <a16:creationId xmlns:a16="http://schemas.microsoft.com/office/drawing/2014/main" id="{D000477B-3A09-AB1B-520A-98D820BD0B99}"/>
              </a:ext>
            </a:extLst>
          </p:cNvPr>
          <p:cNvSpPr/>
          <p:nvPr/>
        </p:nvSpPr>
        <p:spPr>
          <a:xfrm>
            <a:off x="7090084" y="3432980"/>
            <a:ext cx="327426" cy="416534"/>
          </a:xfrm>
          <a:custGeom>
            <a:avLst/>
            <a:gdLst>
              <a:gd name="connsiteX0" fmla="*/ 1312 w 327426"/>
              <a:gd name="connsiteY0" fmla="*/ 4013 h 416534"/>
              <a:gd name="connsiteX1" fmla="*/ 135594 w 327426"/>
              <a:gd name="connsiteY1" fmla="*/ 272578 h 416534"/>
              <a:gd name="connsiteX2" fmla="*/ 68453 w 327426"/>
              <a:gd name="connsiteY2" fmla="*/ 208634 h 416534"/>
              <a:gd name="connsiteX3" fmla="*/ 193144 w 327426"/>
              <a:gd name="connsiteY3" fmla="*/ 362100 h 416534"/>
              <a:gd name="connsiteX4" fmla="*/ 145186 w 327426"/>
              <a:gd name="connsiteY4" fmla="*/ 291761 h 416534"/>
              <a:gd name="connsiteX5" fmla="*/ 327426 w 327426"/>
              <a:gd name="connsiteY5" fmla="*/ 416452 h 416534"/>
              <a:gd name="connsiteX6" fmla="*/ 145186 w 327426"/>
              <a:gd name="connsiteY6" fmla="*/ 307747 h 416534"/>
              <a:gd name="connsiteX7" fmla="*/ 71650 w 327426"/>
              <a:gd name="connsiteY7" fmla="*/ 122310 h 416534"/>
              <a:gd name="connsiteX8" fmla="*/ 1312 w 327426"/>
              <a:gd name="connsiteY8" fmla="*/ 4013 h 41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426" h="416534">
                <a:moveTo>
                  <a:pt x="1312" y="4013"/>
                </a:moveTo>
                <a:cubicBezTo>
                  <a:pt x="11969" y="29058"/>
                  <a:pt x="124404" y="238475"/>
                  <a:pt x="135594" y="272578"/>
                </a:cubicBezTo>
                <a:cubicBezTo>
                  <a:pt x="146784" y="306681"/>
                  <a:pt x="58861" y="193714"/>
                  <a:pt x="68453" y="208634"/>
                </a:cubicBezTo>
                <a:cubicBezTo>
                  <a:pt x="78045" y="223554"/>
                  <a:pt x="180355" y="348246"/>
                  <a:pt x="193144" y="362100"/>
                </a:cubicBezTo>
                <a:cubicBezTo>
                  <a:pt x="205933" y="375954"/>
                  <a:pt x="122806" y="282702"/>
                  <a:pt x="145186" y="291761"/>
                </a:cubicBezTo>
                <a:cubicBezTo>
                  <a:pt x="167566" y="300820"/>
                  <a:pt x="327426" y="413788"/>
                  <a:pt x="327426" y="416452"/>
                </a:cubicBezTo>
                <a:cubicBezTo>
                  <a:pt x="327426" y="419116"/>
                  <a:pt x="187815" y="356771"/>
                  <a:pt x="145186" y="307747"/>
                </a:cubicBezTo>
                <a:cubicBezTo>
                  <a:pt x="102557" y="258723"/>
                  <a:pt x="95629" y="167071"/>
                  <a:pt x="71650" y="122310"/>
                </a:cubicBezTo>
                <a:cubicBezTo>
                  <a:pt x="47671" y="77549"/>
                  <a:pt x="-9345" y="-21032"/>
                  <a:pt x="1312" y="40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 196">
            <a:extLst>
              <a:ext uri="{FF2B5EF4-FFF2-40B4-BE49-F238E27FC236}">
                <a16:creationId xmlns:a16="http://schemas.microsoft.com/office/drawing/2014/main" id="{8068B659-7077-5E80-5D99-82DD3FC2302A}"/>
              </a:ext>
            </a:extLst>
          </p:cNvPr>
          <p:cNvSpPr/>
          <p:nvPr/>
        </p:nvSpPr>
        <p:spPr>
          <a:xfrm>
            <a:off x="7346926" y="3308200"/>
            <a:ext cx="121010" cy="410259"/>
          </a:xfrm>
          <a:custGeom>
            <a:avLst/>
            <a:gdLst>
              <a:gd name="connsiteX0" fmla="*/ 50824 w 121010"/>
              <a:gd name="connsiteY0" fmla="*/ 150 h 410259"/>
              <a:gd name="connsiteX1" fmla="*/ 47649 w 121010"/>
              <a:gd name="connsiteY1" fmla="*/ 168425 h 410259"/>
              <a:gd name="connsiteX2" fmla="*/ 69874 w 121010"/>
              <a:gd name="connsiteY2" fmla="*/ 225575 h 410259"/>
              <a:gd name="connsiteX3" fmla="*/ 28599 w 121010"/>
              <a:gd name="connsiteY3" fmla="*/ 168425 h 410259"/>
              <a:gd name="connsiteX4" fmla="*/ 79399 w 121010"/>
              <a:gd name="connsiteY4" fmla="*/ 247800 h 410259"/>
              <a:gd name="connsiteX5" fmla="*/ 24 w 121010"/>
              <a:gd name="connsiteY5" fmla="*/ 184300 h 410259"/>
              <a:gd name="connsiteX6" fmla="*/ 88924 w 121010"/>
              <a:gd name="connsiteY6" fmla="*/ 254150 h 410259"/>
              <a:gd name="connsiteX7" fmla="*/ 92099 w 121010"/>
              <a:gd name="connsiteY7" fmla="*/ 409725 h 410259"/>
              <a:gd name="connsiteX8" fmla="*/ 53999 w 121010"/>
              <a:gd name="connsiteY8" fmla="*/ 304950 h 410259"/>
              <a:gd name="connsiteX9" fmla="*/ 31774 w 121010"/>
              <a:gd name="connsiteY9" fmla="*/ 298600 h 410259"/>
              <a:gd name="connsiteX10" fmla="*/ 120674 w 121010"/>
              <a:gd name="connsiteY10" fmla="*/ 349400 h 410259"/>
              <a:gd name="connsiteX11" fmla="*/ 60349 w 121010"/>
              <a:gd name="connsiteY11" fmla="*/ 235100 h 410259"/>
              <a:gd name="connsiteX12" fmla="*/ 12724 w 121010"/>
              <a:gd name="connsiteY12" fmla="*/ 200175 h 410259"/>
              <a:gd name="connsiteX13" fmla="*/ 50824 w 121010"/>
              <a:gd name="connsiteY13" fmla="*/ 150 h 41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010" h="410259">
                <a:moveTo>
                  <a:pt x="50824" y="150"/>
                </a:moveTo>
                <a:cubicBezTo>
                  <a:pt x="56645" y="-5142"/>
                  <a:pt x="44474" y="130854"/>
                  <a:pt x="47649" y="168425"/>
                </a:cubicBezTo>
                <a:cubicBezTo>
                  <a:pt x="50824" y="205996"/>
                  <a:pt x="73049" y="225575"/>
                  <a:pt x="69874" y="225575"/>
                </a:cubicBezTo>
                <a:cubicBezTo>
                  <a:pt x="66699" y="225575"/>
                  <a:pt x="27012" y="164721"/>
                  <a:pt x="28599" y="168425"/>
                </a:cubicBezTo>
                <a:cubicBezTo>
                  <a:pt x="30186" y="172129"/>
                  <a:pt x="84161" y="245154"/>
                  <a:pt x="79399" y="247800"/>
                </a:cubicBezTo>
                <a:cubicBezTo>
                  <a:pt x="74637" y="250446"/>
                  <a:pt x="-1564" y="183242"/>
                  <a:pt x="24" y="184300"/>
                </a:cubicBezTo>
                <a:cubicBezTo>
                  <a:pt x="1612" y="185358"/>
                  <a:pt x="73578" y="216579"/>
                  <a:pt x="88924" y="254150"/>
                </a:cubicBezTo>
                <a:cubicBezTo>
                  <a:pt x="104270" y="291721"/>
                  <a:pt x="97920" y="401258"/>
                  <a:pt x="92099" y="409725"/>
                </a:cubicBezTo>
                <a:cubicBezTo>
                  <a:pt x="86278" y="418192"/>
                  <a:pt x="64053" y="323471"/>
                  <a:pt x="53999" y="304950"/>
                </a:cubicBezTo>
                <a:cubicBezTo>
                  <a:pt x="43945" y="286429"/>
                  <a:pt x="20661" y="291192"/>
                  <a:pt x="31774" y="298600"/>
                </a:cubicBezTo>
                <a:cubicBezTo>
                  <a:pt x="42886" y="306008"/>
                  <a:pt x="115912" y="359983"/>
                  <a:pt x="120674" y="349400"/>
                </a:cubicBezTo>
                <a:cubicBezTo>
                  <a:pt x="125437" y="338817"/>
                  <a:pt x="78341" y="259971"/>
                  <a:pt x="60349" y="235100"/>
                </a:cubicBezTo>
                <a:cubicBezTo>
                  <a:pt x="42357" y="210229"/>
                  <a:pt x="12195" y="238275"/>
                  <a:pt x="12724" y="200175"/>
                </a:cubicBezTo>
                <a:cubicBezTo>
                  <a:pt x="13253" y="162075"/>
                  <a:pt x="45003" y="5442"/>
                  <a:pt x="50824" y="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 197">
            <a:extLst>
              <a:ext uri="{FF2B5EF4-FFF2-40B4-BE49-F238E27FC236}">
                <a16:creationId xmlns:a16="http://schemas.microsoft.com/office/drawing/2014/main" id="{0A579359-5FE3-FD99-0267-BFFEFBD27F04}"/>
              </a:ext>
            </a:extLst>
          </p:cNvPr>
          <p:cNvSpPr/>
          <p:nvPr/>
        </p:nvSpPr>
        <p:spPr>
          <a:xfrm>
            <a:off x="6229284" y="3838526"/>
            <a:ext cx="143707" cy="494011"/>
          </a:xfrm>
          <a:custGeom>
            <a:avLst/>
            <a:gdLst>
              <a:gd name="connsiteX0" fmla="*/ 25466 w 143707"/>
              <a:gd name="connsiteY0" fmla="*/ 49 h 494011"/>
              <a:gd name="connsiteX1" fmla="*/ 9591 w 143707"/>
              <a:gd name="connsiteY1" fmla="*/ 136574 h 494011"/>
              <a:gd name="connsiteX2" fmla="*/ 41341 w 143707"/>
              <a:gd name="connsiteY2" fmla="*/ 215949 h 494011"/>
              <a:gd name="connsiteX3" fmla="*/ 12766 w 143707"/>
              <a:gd name="connsiteY3" fmla="*/ 190549 h 494011"/>
              <a:gd name="connsiteX4" fmla="*/ 104841 w 143707"/>
              <a:gd name="connsiteY4" fmla="*/ 361999 h 494011"/>
              <a:gd name="connsiteX5" fmla="*/ 111191 w 143707"/>
              <a:gd name="connsiteY5" fmla="*/ 415974 h 494011"/>
              <a:gd name="connsiteX6" fmla="*/ 54041 w 143707"/>
              <a:gd name="connsiteY6" fmla="*/ 361999 h 494011"/>
              <a:gd name="connsiteX7" fmla="*/ 101666 w 143707"/>
              <a:gd name="connsiteY7" fmla="*/ 492174 h 494011"/>
              <a:gd name="connsiteX8" fmla="*/ 34991 w 143707"/>
              <a:gd name="connsiteY8" fmla="*/ 396924 h 494011"/>
              <a:gd name="connsiteX9" fmla="*/ 123891 w 143707"/>
              <a:gd name="connsiteY9" fmla="*/ 492174 h 494011"/>
              <a:gd name="connsiteX10" fmla="*/ 142941 w 143707"/>
              <a:gd name="connsiteY10" fmla="*/ 292149 h 494011"/>
              <a:gd name="connsiteX11" fmla="*/ 108016 w 143707"/>
              <a:gd name="connsiteY11" fmla="*/ 358824 h 494011"/>
              <a:gd name="connsiteX12" fmla="*/ 28641 w 143707"/>
              <a:gd name="connsiteY12" fmla="*/ 190549 h 494011"/>
              <a:gd name="connsiteX13" fmla="*/ 66 w 143707"/>
              <a:gd name="connsiteY13" fmla="*/ 152449 h 494011"/>
              <a:gd name="connsiteX14" fmla="*/ 25466 w 143707"/>
              <a:gd name="connsiteY14" fmla="*/ 49 h 494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07" h="494011">
                <a:moveTo>
                  <a:pt x="25466" y="49"/>
                </a:moveTo>
                <a:cubicBezTo>
                  <a:pt x="27054" y="-2597"/>
                  <a:pt x="6945" y="100591"/>
                  <a:pt x="9591" y="136574"/>
                </a:cubicBezTo>
                <a:cubicBezTo>
                  <a:pt x="12237" y="172557"/>
                  <a:pt x="40812" y="206953"/>
                  <a:pt x="41341" y="215949"/>
                </a:cubicBezTo>
                <a:cubicBezTo>
                  <a:pt x="41870" y="224945"/>
                  <a:pt x="2183" y="166207"/>
                  <a:pt x="12766" y="190549"/>
                </a:cubicBezTo>
                <a:cubicBezTo>
                  <a:pt x="23349" y="214891"/>
                  <a:pt x="88437" y="324428"/>
                  <a:pt x="104841" y="361999"/>
                </a:cubicBezTo>
                <a:cubicBezTo>
                  <a:pt x="121245" y="399570"/>
                  <a:pt x="119658" y="415974"/>
                  <a:pt x="111191" y="415974"/>
                </a:cubicBezTo>
                <a:cubicBezTo>
                  <a:pt x="102724" y="415974"/>
                  <a:pt x="55628" y="349299"/>
                  <a:pt x="54041" y="361999"/>
                </a:cubicBezTo>
                <a:cubicBezTo>
                  <a:pt x="52454" y="374699"/>
                  <a:pt x="104841" y="486353"/>
                  <a:pt x="101666" y="492174"/>
                </a:cubicBezTo>
                <a:cubicBezTo>
                  <a:pt x="98491" y="497995"/>
                  <a:pt x="31287" y="396924"/>
                  <a:pt x="34991" y="396924"/>
                </a:cubicBezTo>
                <a:cubicBezTo>
                  <a:pt x="38695" y="396924"/>
                  <a:pt x="105899" y="509636"/>
                  <a:pt x="123891" y="492174"/>
                </a:cubicBezTo>
                <a:cubicBezTo>
                  <a:pt x="141883" y="474712"/>
                  <a:pt x="145587" y="314374"/>
                  <a:pt x="142941" y="292149"/>
                </a:cubicBezTo>
                <a:cubicBezTo>
                  <a:pt x="140295" y="269924"/>
                  <a:pt x="127066" y="375757"/>
                  <a:pt x="108016" y="358824"/>
                </a:cubicBezTo>
                <a:cubicBezTo>
                  <a:pt x="88966" y="341891"/>
                  <a:pt x="46633" y="224945"/>
                  <a:pt x="28641" y="190549"/>
                </a:cubicBezTo>
                <a:cubicBezTo>
                  <a:pt x="10649" y="156153"/>
                  <a:pt x="-992" y="180495"/>
                  <a:pt x="66" y="152449"/>
                </a:cubicBezTo>
                <a:cubicBezTo>
                  <a:pt x="1124" y="124403"/>
                  <a:pt x="23878" y="2695"/>
                  <a:pt x="2546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 198">
            <a:extLst>
              <a:ext uri="{FF2B5EF4-FFF2-40B4-BE49-F238E27FC236}">
                <a16:creationId xmlns:a16="http://schemas.microsoft.com/office/drawing/2014/main" id="{A9F7BD98-D580-CC0B-B99B-016949CD8BE1}"/>
              </a:ext>
            </a:extLst>
          </p:cNvPr>
          <p:cNvSpPr/>
          <p:nvPr/>
        </p:nvSpPr>
        <p:spPr>
          <a:xfrm>
            <a:off x="6248077" y="3571787"/>
            <a:ext cx="451217" cy="203515"/>
          </a:xfrm>
          <a:custGeom>
            <a:avLst/>
            <a:gdLst>
              <a:gd name="connsiteX0" fmla="*/ 451173 w 451217"/>
              <a:gd name="connsiteY0" fmla="*/ 88 h 203515"/>
              <a:gd name="connsiteX1" fmla="*/ 149548 w 451217"/>
              <a:gd name="connsiteY1" fmla="*/ 85813 h 203515"/>
              <a:gd name="connsiteX2" fmla="*/ 323 w 451217"/>
              <a:gd name="connsiteY2" fmla="*/ 203288 h 203515"/>
              <a:gd name="connsiteX3" fmla="*/ 111448 w 451217"/>
              <a:gd name="connsiteY3" fmla="*/ 114388 h 203515"/>
              <a:gd name="connsiteX4" fmla="*/ 171773 w 451217"/>
              <a:gd name="connsiteY4" fmla="*/ 69938 h 203515"/>
              <a:gd name="connsiteX5" fmla="*/ 451173 w 451217"/>
              <a:gd name="connsiteY5" fmla="*/ 88 h 20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17" h="203515">
                <a:moveTo>
                  <a:pt x="451173" y="88"/>
                </a:moveTo>
                <a:cubicBezTo>
                  <a:pt x="447469" y="2734"/>
                  <a:pt x="224690" y="51946"/>
                  <a:pt x="149548" y="85813"/>
                </a:cubicBezTo>
                <a:cubicBezTo>
                  <a:pt x="74406" y="119680"/>
                  <a:pt x="6673" y="198526"/>
                  <a:pt x="323" y="203288"/>
                </a:cubicBezTo>
                <a:cubicBezTo>
                  <a:pt x="-6027" y="208050"/>
                  <a:pt x="82873" y="136613"/>
                  <a:pt x="111448" y="114388"/>
                </a:cubicBezTo>
                <a:cubicBezTo>
                  <a:pt x="140023" y="92163"/>
                  <a:pt x="116740" y="85284"/>
                  <a:pt x="171773" y="69938"/>
                </a:cubicBezTo>
                <a:cubicBezTo>
                  <a:pt x="226806" y="54592"/>
                  <a:pt x="454877" y="-2558"/>
                  <a:pt x="451173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 199">
            <a:extLst>
              <a:ext uri="{FF2B5EF4-FFF2-40B4-BE49-F238E27FC236}">
                <a16:creationId xmlns:a16="http://schemas.microsoft.com/office/drawing/2014/main" id="{8BC156B3-2C78-C34D-BDD8-8E77FBB6532B}"/>
              </a:ext>
            </a:extLst>
          </p:cNvPr>
          <p:cNvSpPr/>
          <p:nvPr/>
        </p:nvSpPr>
        <p:spPr>
          <a:xfrm>
            <a:off x="5711819" y="3908425"/>
            <a:ext cx="155601" cy="166221"/>
          </a:xfrm>
          <a:custGeom>
            <a:avLst/>
            <a:gdLst>
              <a:gd name="connsiteX0" fmla="*/ 155581 w 155601"/>
              <a:gd name="connsiteY0" fmla="*/ 0 h 166221"/>
              <a:gd name="connsiteX1" fmla="*/ 41281 w 155601"/>
              <a:gd name="connsiteY1" fmla="*/ 114300 h 166221"/>
              <a:gd name="connsiteX2" fmla="*/ 6 w 155601"/>
              <a:gd name="connsiteY2" fmla="*/ 165100 h 166221"/>
              <a:gd name="connsiteX3" fmla="*/ 38106 w 155601"/>
              <a:gd name="connsiteY3" fmla="*/ 69850 h 166221"/>
              <a:gd name="connsiteX4" fmla="*/ 31756 w 155601"/>
              <a:gd name="connsiteY4" fmla="*/ 114300 h 166221"/>
              <a:gd name="connsiteX5" fmla="*/ 155581 w 155601"/>
              <a:gd name="connsiteY5" fmla="*/ 0 h 166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01" h="166221">
                <a:moveTo>
                  <a:pt x="155581" y="0"/>
                </a:moveTo>
                <a:cubicBezTo>
                  <a:pt x="157168" y="0"/>
                  <a:pt x="67210" y="86783"/>
                  <a:pt x="41281" y="114300"/>
                </a:cubicBezTo>
                <a:cubicBezTo>
                  <a:pt x="15352" y="141817"/>
                  <a:pt x="535" y="172508"/>
                  <a:pt x="6" y="165100"/>
                </a:cubicBezTo>
                <a:cubicBezTo>
                  <a:pt x="-523" y="157692"/>
                  <a:pt x="32814" y="78317"/>
                  <a:pt x="38106" y="69850"/>
                </a:cubicBezTo>
                <a:cubicBezTo>
                  <a:pt x="43398" y="61383"/>
                  <a:pt x="10060" y="126471"/>
                  <a:pt x="31756" y="114300"/>
                </a:cubicBezTo>
                <a:cubicBezTo>
                  <a:pt x="53452" y="102129"/>
                  <a:pt x="153994" y="0"/>
                  <a:pt x="15558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 200">
            <a:extLst>
              <a:ext uri="{FF2B5EF4-FFF2-40B4-BE49-F238E27FC236}">
                <a16:creationId xmlns:a16="http://schemas.microsoft.com/office/drawing/2014/main" id="{79CB24A5-31CC-E5B7-ECB1-8D5EFD561127}"/>
              </a:ext>
            </a:extLst>
          </p:cNvPr>
          <p:cNvSpPr/>
          <p:nvPr/>
        </p:nvSpPr>
        <p:spPr>
          <a:xfrm>
            <a:off x="4935392" y="4270040"/>
            <a:ext cx="275438" cy="226349"/>
          </a:xfrm>
          <a:custGeom>
            <a:avLst/>
            <a:gdLst>
              <a:gd name="connsiteX0" fmla="*/ 1733 w 275438"/>
              <a:gd name="connsiteY0" fmla="*/ 222585 h 226349"/>
              <a:gd name="connsiteX1" fmla="*/ 122383 w 275438"/>
              <a:gd name="connsiteY1" fmla="*/ 70185 h 226349"/>
              <a:gd name="connsiteX2" fmla="*/ 274783 w 275438"/>
              <a:gd name="connsiteY2" fmla="*/ 335 h 226349"/>
              <a:gd name="connsiteX3" fmla="*/ 176358 w 275438"/>
              <a:gd name="connsiteY3" fmla="*/ 44785 h 226349"/>
              <a:gd name="connsiteX4" fmla="*/ 147783 w 275438"/>
              <a:gd name="connsiteY4" fmla="*/ 70185 h 226349"/>
              <a:gd name="connsiteX5" fmla="*/ 138258 w 275438"/>
              <a:gd name="connsiteY5" fmla="*/ 149560 h 226349"/>
              <a:gd name="connsiteX6" fmla="*/ 154133 w 275438"/>
              <a:gd name="connsiteY6" fmla="*/ 38435 h 226349"/>
              <a:gd name="connsiteX7" fmla="*/ 58883 w 275438"/>
              <a:gd name="connsiteY7" fmla="*/ 168610 h 226349"/>
              <a:gd name="connsiteX8" fmla="*/ 1733 w 275438"/>
              <a:gd name="connsiteY8" fmla="*/ 222585 h 22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438" h="226349">
                <a:moveTo>
                  <a:pt x="1733" y="222585"/>
                </a:moveTo>
                <a:cubicBezTo>
                  <a:pt x="12316" y="206181"/>
                  <a:pt x="76875" y="107227"/>
                  <a:pt x="122383" y="70185"/>
                </a:cubicBezTo>
                <a:cubicBezTo>
                  <a:pt x="167891" y="33143"/>
                  <a:pt x="265787" y="4568"/>
                  <a:pt x="274783" y="335"/>
                </a:cubicBezTo>
                <a:cubicBezTo>
                  <a:pt x="283779" y="-3898"/>
                  <a:pt x="197525" y="33143"/>
                  <a:pt x="176358" y="44785"/>
                </a:cubicBezTo>
                <a:cubicBezTo>
                  <a:pt x="155191" y="56427"/>
                  <a:pt x="154133" y="52723"/>
                  <a:pt x="147783" y="70185"/>
                </a:cubicBezTo>
                <a:cubicBezTo>
                  <a:pt x="141433" y="87647"/>
                  <a:pt x="137200" y="154851"/>
                  <a:pt x="138258" y="149560"/>
                </a:cubicBezTo>
                <a:cubicBezTo>
                  <a:pt x="139316" y="144269"/>
                  <a:pt x="167362" y="35260"/>
                  <a:pt x="154133" y="38435"/>
                </a:cubicBezTo>
                <a:cubicBezTo>
                  <a:pt x="140904" y="41610"/>
                  <a:pt x="86400" y="138977"/>
                  <a:pt x="58883" y="168610"/>
                </a:cubicBezTo>
                <a:cubicBezTo>
                  <a:pt x="31366" y="198243"/>
                  <a:pt x="-8850" y="238989"/>
                  <a:pt x="1733" y="222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 201">
            <a:extLst>
              <a:ext uri="{FF2B5EF4-FFF2-40B4-BE49-F238E27FC236}">
                <a16:creationId xmlns:a16="http://schemas.microsoft.com/office/drawing/2014/main" id="{84BA3116-86C6-FD38-A036-D2C427B85CEE}"/>
              </a:ext>
            </a:extLst>
          </p:cNvPr>
          <p:cNvSpPr/>
          <p:nvPr/>
        </p:nvSpPr>
        <p:spPr>
          <a:xfrm>
            <a:off x="3592705" y="5021757"/>
            <a:ext cx="376186" cy="96655"/>
          </a:xfrm>
          <a:custGeom>
            <a:avLst/>
            <a:gdLst>
              <a:gd name="connsiteX0" fmla="*/ 1395 w 376186"/>
              <a:gd name="connsiteY0" fmla="*/ 1093 h 96655"/>
              <a:gd name="connsiteX1" fmla="*/ 255395 w 376186"/>
              <a:gd name="connsiteY1" fmla="*/ 80468 h 96655"/>
              <a:gd name="connsiteX2" fmla="*/ 217295 w 376186"/>
              <a:gd name="connsiteY2" fmla="*/ 20143 h 96655"/>
              <a:gd name="connsiteX3" fmla="*/ 331595 w 376186"/>
              <a:gd name="connsiteY3" fmla="*/ 96343 h 96655"/>
              <a:gd name="connsiteX4" fmla="*/ 280795 w 376186"/>
              <a:gd name="connsiteY4" fmla="*/ 48718 h 96655"/>
              <a:gd name="connsiteX5" fmla="*/ 376045 w 376186"/>
              <a:gd name="connsiteY5" fmla="*/ 89993 h 96655"/>
              <a:gd name="connsiteX6" fmla="*/ 255395 w 376186"/>
              <a:gd name="connsiteY6" fmla="*/ 70943 h 96655"/>
              <a:gd name="connsiteX7" fmla="*/ 156970 w 376186"/>
              <a:gd name="connsiteY7" fmla="*/ 36018 h 96655"/>
              <a:gd name="connsiteX8" fmla="*/ 1395 w 376186"/>
              <a:gd name="connsiteY8" fmla="*/ 1093 h 9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186" h="96655">
                <a:moveTo>
                  <a:pt x="1395" y="1093"/>
                </a:moveTo>
                <a:cubicBezTo>
                  <a:pt x="17799" y="8501"/>
                  <a:pt x="219412" y="77293"/>
                  <a:pt x="255395" y="80468"/>
                </a:cubicBezTo>
                <a:cubicBezTo>
                  <a:pt x="291378" y="83643"/>
                  <a:pt x="204595" y="17497"/>
                  <a:pt x="217295" y="20143"/>
                </a:cubicBezTo>
                <a:cubicBezTo>
                  <a:pt x="229995" y="22789"/>
                  <a:pt x="321012" y="91581"/>
                  <a:pt x="331595" y="96343"/>
                </a:cubicBezTo>
                <a:cubicBezTo>
                  <a:pt x="342178" y="101106"/>
                  <a:pt x="273387" y="49776"/>
                  <a:pt x="280795" y="48718"/>
                </a:cubicBezTo>
                <a:cubicBezTo>
                  <a:pt x="288203" y="47660"/>
                  <a:pt x="380278" y="86289"/>
                  <a:pt x="376045" y="89993"/>
                </a:cubicBezTo>
                <a:cubicBezTo>
                  <a:pt x="371812" y="93697"/>
                  <a:pt x="291907" y="79939"/>
                  <a:pt x="255395" y="70943"/>
                </a:cubicBezTo>
                <a:cubicBezTo>
                  <a:pt x="218883" y="61947"/>
                  <a:pt x="196128" y="46072"/>
                  <a:pt x="156970" y="36018"/>
                </a:cubicBezTo>
                <a:cubicBezTo>
                  <a:pt x="117812" y="25964"/>
                  <a:pt x="-15009" y="-6315"/>
                  <a:pt x="1395" y="1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 202">
            <a:extLst>
              <a:ext uri="{FF2B5EF4-FFF2-40B4-BE49-F238E27FC236}">
                <a16:creationId xmlns:a16="http://schemas.microsoft.com/office/drawing/2014/main" id="{A14F47F2-CB1B-5606-AA2A-07755A7181BC}"/>
              </a:ext>
            </a:extLst>
          </p:cNvPr>
          <p:cNvSpPr/>
          <p:nvPr/>
        </p:nvSpPr>
        <p:spPr>
          <a:xfrm>
            <a:off x="3701699" y="5086107"/>
            <a:ext cx="533376" cy="130948"/>
          </a:xfrm>
          <a:custGeom>
            <a:avLst/>
            <a:gdLst>
              <a:gd name="connsiteX0" fmla="*/ 351 w 533376"/>
              <a:gd name="connsiteY0" fmla="*/ 12943 h 130948"/>
              <a:gd name="connsiteX1" fmla="*/ 124176 w 533376"/>
              <a:gd name="connsiteY1" fmla="*/ 38343 h 130948"/>
              <a:gd name="connsiteX2" fmla="*/ 60676 w 533376"/>
              <a:gd name="connsiteY2" fmla="*/ 243 h 130948"/>
              <a:gd name="connsiteX3" fmla="*/ 257526 w 533376"/>
              <a:gd name="connsiteY3" fmla="*/ 60568 h 130948"/>
              <a:gd name="connsiteX4" fmla="*/ 197201 w 533376"/>
              <a:gd name="connsiteY4" fmla="*/ 12943 h 130948"/>
              <a:gd name="connsiteX5" fmla="*/ 432151 w 533376"/>
              <a:gd name="connsiteY5" fmla="*/ 114543 h 130948"/>
              <a:gd name="connsiteX6" fmla="*/ 524226 w 533376"/>
              <a:gd name="connsiteY6" fmla="*/ 120893 h 130948"/>
              <a:gd name="connsiteX7" fmla="*/ 222601 w 533376"/>
              <a:gd name="connsiteY7" fmla="*/ 16118 h 130948"/>
              <a:gd name="connsiteX8" fmla="*/ 92426 w 533376"/>
              <a:gd name="connsiteY8" fmla="*/ 9768 h 130948"/>
              <a:gd name="connsiteX9" fmla="*/ 351 w 533376"/>
              <a:gd name="connsiteY9" fmla="*/ 12943 h 13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376" h="130948">
                <a:moveTo>
                  <a:pt x="351" y="12943"/>
                </a:moveTo>
                <a:cubicBezTo>
                  <a:pt x="5643" y="17706"/>
                  <a:pt x="114122" y="40460"/>
                  <a:pt x="124176" y="38343"/>
                </a:cubicBezTo>
                <a:cubicBezTo>
                  <a:pt x="134230" y="36226"/>
                  <a:pt x="38451" y="-3461"/>
                  <a:pt x="60676" y="243"/>
                </a:cubicBezTo>
                <a:cubicBezTo>
                  <a:pt x="82901" y="3947"/>
                  <a:pt x="234772" y="58451"/>
                  <a:pt x="257526" y="60568"/>
                </a:cubicBezTo>
                <a:cubicBezTo>
                  <a:pt x="280280" y="62685"/>
                  <a:pt x="168097" y="3947"/>
                  <a:pt x="197201" y="12943"/>
                </a:cubicBezTo>
                <a:cubicBezTo>
                  <a:pt x="226305" y="21939"/>
                  <a:pt x="377647" y="96551"/>
                  <a:pt x="432151" y="114543"/>
                </a:cubicBezTo>
                <a:cubicBezTo>
                  <a:pt x="486655" y="132535"/>
                  <a:pt x="559151" y="137297"/>
                  <a:pt x="524226" y="120893"/>
                </a:cubicBezTo>
                <a:cubicBezTo>
                  <a:pt x="489301" y="104489"/>
                  <a:pt x="294568" y="34639"/>
                  <a:pt x="222601" y="16118"/>
                </a:cubicBezTo>
                <a:cubicBezTo>
                  <a:pt x="150634" y="-2403"/>
                  <a:pt x="134230" y="12414"/>
                  <a:pt x="92426" y="9768"/>
                </a:cubicBezTo>
                <a:cubicBezTo>
                  <a:pt x="50622" y="7122"/>
                  <a:pt x="-4941" y="8180"/>
                  <a:pt x="351" y="12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 203">
            <a:extLst>
              <a:ext uri="{FF2B5EF4-FFF2-40B4-BE49-F238E27FC236}">
                <a16:creationId xmlns:a16="http://schemas.microsoft.com/office/drawing/2014/main" id="{FCBAF300-6DE1-FB7D-25C3-1260054CF183}"/>
              </a:ext>
            </a:extLst>
          </p:cNvPr>
          <p:cNvSpPr/>
          <p:nvPr/>
        </p:nvSpPr>
        <p:spPr>
          <a:xfrm>
            <a:off x="3189058" y="5114250"/>
            <a:ext cx="271705" cy="321382"/>
          </a:xfrm>
          <a:custGeom>
            <a:avLst/>
            <a:gdLst>
              <a:gd name="connsiteX0" fmla="*/ 1817 w 271705"/>
              <a:gd name="connsiteY0" fmla="*/ 675 h 321382"/>
              <a:gd name="connsiteX1" fmla="*/ 217717 w 271705"/>
              <a:gd name="connsiteY1" fmla="*/ 257850 h 321382"/>
              <a:gd name="connsiteX2" fmla="*/ 176442 w 271705"/>
              <a:gd name="connsiteY2" fmla="*/ 254675 h 321382"/>
              <a:gd name="connsiteX3" fmla="*/ 271692 w 271705"/>
              <a:gd name="connsiteY3" fmla="*/ 321350 h 321382"/>
              <a:gd name="connsiteX4" fmla="*/ 182792 w 271705"/>
              <a:gd name="connsiteY4" fmla="*/ 245150 h 321382"/>
              <a:gd name="connsiteX5" fmla="*/ 100242 w 271705"/>
              <a:gd name="connsiteY5" fmla="*/ 172125 h 321382"/>
              <a:gd name="connsiteX6" fmla="*/ 112942 w 271705"/>
              <a:gd name="connsiteY6" fmla="*/ 181650 h 321382"/>
              <a:gd name="connsiteX7" fmla="*/ 1817 w 271705"/>
              <a:gd name="connsiteY7" fmla="*/ 675 h 32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705" h="321382">
                <a:moveTo>
                  <a:pt x="1817" y="675"/>
                </a:moveTo>
                <a:cubicBezTo>
                  <a:pt x="19280" y="13375"/>
                  <a:pt x="188613" y="215517"/>
                  <a:pt x="217717" y="257850"/>
                </a:cubicBezTo>
                <a:cubicBezTo>
                  <a:pt x="246821" y="300183"/>
                  <a:pt x="167446" y="244092"/>
                  <a:pt x="176442" y="254675"/>
                </a:cubicBezTo>
                <a:cubicBezTo>
                  <a:pt x="185438" y="265258"/>
                  <a:pt x="270634" y="322938"/>
                  <a:pt x="271692" y="321350"/>
                </a:cubicBezTo>
                <a:cubicBezTo>
                  <a:pt x="272750" y="319762"/>
                  <a:pt x="211367" y="270021"/>
                  <a:pt x="182792" y="245150"/>
                </a:cubicBezTo>
                <a:cubicBezTo>
                  <a:pt x="154217" y="220279"/>
                  <a:pt x="111884" y="182708"/>
                  <a:pt x="100242" y="172125"/>
                </a:cubicBezTo>
                <a:cubicBezTo>
                  <a:pt x="88600" y="161542"/>
                  <a:pt x="127759" y="204933"/>
                  <a:pt x="112942" y="181650"/>
                </a:cubicBezTo>
                <a:cubicBezTo>
                  <a:pt x="98125" y="158367"/>
                  <a:pt x="-15646" y="-12025"/>
                  <a:pt x="1817" y="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 204">
            <a:extLst>
              <a:ext uri="{FF2B5EF4-FFF2-40B4-BE49-F238E27FC236}">
                <a16:creationId xmlns:a16="http://schemas.microsoft.com/office/drawing/2014/main" id="{27029AD1-C9B1-2578-6AF2-72029657F0CC}"/>
              </a:ext>
            </a:extLst>
          </p:cNvPr>
          <p:cNvSpPr/>
          <p:nvPr/>
        </p:nvSpPr>
        <p:spPr>
          <a:xfrm>
            <a:off x="3384974" y="5282807"/>
            <a:ext cx="1267699" cy="224218"/>
          </a:xfrm>
          <a:custGeom>
            <a:avLst/>
            <a:gdLst>
              <a:gd name="connsiteX0" fmla="*/ 5926 w 1267699"/>
              <a:gd name="connsiteY0" fmla="*/ 127393 h 224218"/>
              <a:gd name="connsiteX1" fmla="*/ 310726 w 1267699"/>
              <a:gd name="connsiteY1" fmla="*/ 216293 h 224218"/>
              <a:gd name="connsiteX2" fmla="*/ 183726 w 1267699"/>
              <a:gd name="connsiteY2" fmla="*/ 216293 h 224218"/>
              <a:gd name="connsiteX3" fmla="*/ 447251 w 1267699"/>
              <a:gd name="connsiteY3" fmla="*/ 184543 h 224218"/>
              <a:gd name="connsiteX4" fmla="*/ 504401 w 1267699"/>
              <a:gd name="connsiteY4" fmla="*/ 181368 h 224218"/>
              <a:gd name="connsiteX5" fmla="*/ 821901 w 1267699"/>
              <a:gd name="connsiteY5" fmla="*/ 124218 h 224218"/>
              <a:gd name="connsiteX6" fmla="*/ 710776 w 1267699"/>
              <a:gd name="connsiteY6" fmla="*/ 127393 h 224218"/>
              <a:gd name="connsiteX7" fmla="*/ 1123526 w 1267699"/>
              <a:gd name="connsiteY7" fmla="*/ 32143 h 224218"/>
              <a:gd name="connsiteX8" fmla="*/ 1177501 w 1267699"/>
              <a:gd name="connsiteY8" fmla="*/ 19443 h 224218"/>
              <a:gd name="connsiteX9" fmla="*/ 1260051 w 1267699"/>
              <a:gd name="connsiteY9" fmla="*/ 393 h 224218"/>
              <a:gd name="connsiteX10" fmla="*/ 967951 w 1267699"/>
              <a:gd name="connsiteY10" fmla="*/ 38493 h 224218"/>
              <a:gd name="connsiteX11" fmla="*/ 225001 w 1267699"/>
              <a:gd name="connsiteY11" fmla="*/ 178193 h 224218"/>
              <a:gd name="connsiteX12" fmla="*/ 117051 w 1267699"/>
              <a:gd name="connsiteY12" fmla="*/ 162318 h 224218"/>
              <a:gd name="connsiteX13" fmla="*/ 5926 w 1267699"/>
              <a:gd name="connsiteY13" fmla="*/ 127393 h 224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7699" h="224218">
                <a:moveTo>
                  <a:pt x="5926" y="127393"/>
                </a:moveTo>
                <a:cubicBezTo>
                  <a:pt x="38205" y="136389"/>
                  <a:pt x="281093" y="201476"/>
                  <a:pt x="310726" y="216293"/>
                </a:cubicBezTo>
                <a:cubicBezTo>
                  <a:pt x="340359" y="231110"/>
                  <a:pt x="160972" y="221585"/>
                  <a:pt x="183726" y="216293"/>
                </a:cubicBezTo>
                <a:cubicBezTo>
                  <a:pt x="206480" y="211001"/>
                  <a:pt x="393805" y="190364"/>
                  <a:pt x="447251" y="184543"/>
                </a:cubicBezTo>
                <a:cubicBezTo>
                  <a:pt x="500697" y="178722"/>
                  <a:pt x="441959" y="191422"/>
                  <a:pt x="504401" y="181368"/>
                </a:cubicBezTo>
                <a:cubicBezTo>
                  <a:pt x="566843" y="171314"/>
                  <a:pt x="787505" y="133214"/>
                  <a:pt x="821901" y="124218"/>
                </a:cubicBezTo>
                <a:cubicBezTo>
                  <a:pt x="856297" y="115222"/>
                  <a:pt x="660505" y="142739"/>
                  <a:pt x="710776" y="127393"/>
                </a:cubicBezTo>
                <a:cubicBezTo>
                  <a:pt x="761047" y="112047"/>
                  <a:pt x="1123526" y="32143"/>
                  <a:pt x="1123526" y="32143"/>
                </a:cubicBezTo>
                <a:lnTo>
                  <a:pt x="1177501" y="19443"/>
                </a:lnTo>
                <a:cubicBezTo>
                  <a:pt x="1200255" y="14151"/>
                  <a:pt x="1294976" y="-2782"/>
                  <a:pt x="1260051" y="393"/>
                </a:cubicBezTo>
                <a:cubicBezTo>
                  <a:pt x="1225126" y="3568"/>
                  <a:pt x="1140459" y="8860"/>
                  <a:pt x="967951" y="38493"/>
                </a:cubicBezTo>
                <a:cubicBezTo>
                  <a:pt x="795443" y="68126"/>
                  <a:pt x="366818" y="157556"/>
                  <a:pt x="225001" y="178193"/>
                </a:cubicBezTo>
                <a:cubicBezTo>
                  <a:pt x="83184" y="198830"/>
                  <a:pt x="151976" y="172372"/>
                  <a:pt x="117051" y="162318"/>
                </a:cubicBezTo>
                <a:cubicBezTo>
                  <a:pt x="82126" y="152264"/>
                  <a:pt x="-26353" y="118397"/>
                  <a:pt x="5926" y="127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フリーフォーム 205">
            <a:extLst>
              <a:ext uri="{FF2B5EF4-FFF2-40B4-BE49-F238E27FC236}">
                <a16:creationId xmlns:a16="http://schemas.microsoft.com/office/drawing/2014/main" id="{36586E42-D112-7E50-80A9-BFC8AA6CBEE0}"/>
              </a:ext>
            </a:extLst>
          </p:cNvPr>
          <p:cNvSpPr/>
          <p:nvPr/>
        </p:nvSpPr>
        <p:spPr>
          <a:xfrm>
            <a:off x="3281774" y="5317375"/>
            <a:ext cx="395365" cy="134236"/>
          </a:xfrm>
          <a:custGeom>
            <a:avLst/>
            <a:gdLst>
              <a:gd name="connsiteX0" fmla="*/ 1176 w 395365"/>
              <a:gd name="connsiteY0" fmla="*/ 750 h 134236"/>
              <a:gd name="connsiteX1" fmla="*/ 255176 w 395365"/>
              <a:gd name="connsiteY1" fmla="*/ 124575 h 134236"/>
              <a:gd name="connsiteX2" fmla="*/ 394876 w 395365"/>
              <a:gd name="connsiteY2" fmla="*/ 124575 h 134236"/>
              <a:gd name="connsiteX3" fmla="*/ 296451 w 395365"/>
              <a:gd name="connsiteY3" fmla="*/ 111875 h 134236"/>
              <a:gd name="connsiteX4" fmla="*/ 166276 w 395365"/>
              <a:gd name="connsiteY4" fmla="*/ 73775 h 134236"/>
              <a:gd name="connsiteX5" fmla="*/ 1176 w 395365"/>
              <a:gd name="connsiteY5" fmla="*/ 750 h 13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365" h="134236">
                <a:moveTo>
                  <a:pt x="1176" y="750"/>
                </a:moveTo>
                <a:cubicBezTo>
                  <a:pt x="15993" y="9217"/>
                  <a:pt x="189559" y="103937"/>
                  <a:pt x="255176" y="124575"/>
                </a:cubicBezTo>
                <a:cubicBezTo>
                  <a:pt x="320793" y="145213"/>
                  <a:pt x="387997" y="126692"/>
                  <a:pt x="394876" y="124575"/>
                </a:cubicBezTo>
                <a:cubicBezTo>
                  <a:pt x="401755" y="122458"/>
                  <a:pt x="334551" y="120342"/>
                  <a:pt x="296451" y="111875"/>
                </a:cubicBezTo>
                <a:cubicBezTo>
                  <a:pt x="258351" y="103408"/>
                  <a:pt x="217076" y="89650"/>
                  <a:pt x="166276" y="73775"/>
                </a:cubicBezTo>
                <a:cubicBezTo>
                  <a:pt x="115476" y="57900"/>
                  <a:pt x="-13641" y="-7717"/>
                  <a:pt x="1176" y="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フリーフォーム 206">
            <a:extLst>
              <a:ext uri="{FF2B5EF4-FFF2-40B4-BE49-F238E27FC236}">
                <a16:creationId xmlns:a16="http://schemas.microsoft.com/office/drawing/2014/main" id="{CA7A6C83-B1E3-08A7-A1E9-9F8ADBC59BD8}"/>
              </a:ext>
            </a:extLst>
          </p:cNvPr>
          <p:cNvSpPr/>
          <p:nvPr/>
        </p:nvSpPr>
        <p:spPr>
          <a:xfrm>
            <a:off x="3563385" y="5165393"/>
            <a:ext cx="1169268" cy="304372"/>
          </a:xfrm>
          <a:custGeom>
            <a:avLst/>
            <a:gdLst>
              <a:gd name="connsiteX0" fmla="*/ 27540 w 1169268"/>
              <a:gd name="connsiteY0" fmla="*/ 301957 h 304372"/>
              <a:gd name="connsiteX1" fmla="*/ 887965 w 1169268"/>
              <a:gd name="connsiteY1" fmla="*/ 114632 h 304372"/>
              <a:gd name="connsiteX2" fmla="*/ 789540 w 1169268"/>
              <a:gd name="connsiteY2" fmla="*/ 120982 h 304372"/>
              <a:gd name="connsiteX3" fmla="*/ 1049890 w 1169268"/>
              <a:gd name="connsiteY3" fmla="*/ 44782 h 304372"/>
              <a:gd name="connsiteX4" fmla="*/ 1167365 w 1169268"/>
              <a:gd name="connsiteY4" fmla="*/ 332 h 304372"/>
              <a:gd name="connsiteX5" fmla="*/ 964165 w 1169268"/>
              <a:gd name="connsiteY5" fmla="*/ 67007 h 304372"/>
              <a:gd name="connsiteX6" fmla="*/ 653015 w 1169268"/>
              <a:gd name="connsiteY6" fmla="*/ 136857 h 304372"/>
              <a:gd name="connsiteX7" fmla="*/ 249790 w 1169268"/>
              <a:gd name="connsiteY7" fmla="*/ 216232 h 304372"/>
              <a:gd name="connsiteX8" fmla="*/ 27540 w 1169268"/>
              <a:gd name="connsiteY8" fmla="*/ 301957 h 3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268" h="304372">
                <a:moveTo>
                  <a:pt x="27540" y="301957"/>
                </a:moveTo>
                <a:cubicBezTo>
                  <a:pt x="133903" y="285024"/>
                  <a:pt x="760965" y="144794"/>
                  <a:pt x="887965" y="114632"/>
                </a:cubicBezTo>
                <a:cubicBezTo>
                  <a:pt x="1014965" y="84470"/>
                  <a:pt x="762553" y="132624"/>
                  <a:pt x="789540" y="120982"/>
                </a:cubicBezTo>
                <a:cubicBezTo>
                  <a:pt x="816527" y="109340"/>
                  <a:pt x="986919" y="64890"/>
                  <a:pt x="1049890" y="44782"/>
                </a:cubicBezTo>
                <a:cubicBezTo>
                  <a:pt x="1112861" y="24674"/>
                  <a:pt x="1181652" y="-3372"/>
                  <a:pt x="1167365" y="332"/>
                </a:cubicBezTo>
                <a:cubicBezTo>
                  <a:pt x="1153078" y="4036"/>
                  <a:pt x="1049890" y="44253"/>
                  <a:pt x="964165" y="67007"/>
                </a:cubicBezTo>
                <a:cubicBezTo>
                  <a:pt x="878440" y="89761"/>
                  <a:pt x="772078" y="111986"/>
                  <a:pt x="653015" y="136857"/>
                </a:cubicBezTo>
                <a:cubicBezTo>
                  <a:pt x="533953" y="161728"/>
                  <a:pt x="349273" y="190303"/>
                  <a:pt x="249790" y="216232"/>
                </a:cubicBezTo>
                <a:cubicBezTo>
                  <a:pt x="150307" y="242161"/>
                  <a:pt x="-78823" y="318890"/>
                  <a:pt x="27540" y="3019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フリーフォーム 207">
            <a:extLst>
              <a:ext uri="{FF2B5EF4-FFF2-40B4-BE49-F238E27FC236}">
                <a16:creationId xmlns:a16="http://schemas.microsoft.com/office/drawing/2014/main" id="{AFC57217-C9E2-FEC1-EDDF-23ED8403A716}"/>
              </a:ext>
            </a:extLst>
          </p:cNvPr>
          <p:cNvSpPr/>
          <p:nvPr/>
        </p:nvSpPr>
        <p:spPr>
          <a:xfrm>
            <a:off x="4410074" y="5095815"/>
            <a:ext cx="1009658" cy="216328"/>
          </a:xfrm>
          <a:custGeom>
            <a:avLst/>
            <a:gdLst>
              <a:gd name="connsiteX0" fmla="*/ 1 w 1009658"/>
              <a:gd name="connsiteY0" fmla="*/ 215960 h 216328"/>
              <a:gd name="connsiteX1" fmla="*/ 311151 w 1009658"/>
              <a:gd name="connsiteY1" fmla="*/ 111185 h 216328"/>
              <a:gd name="connsiteX2" fmla="*/ 644526 w 1009658"/>
              <a:gd name="connsiteY2" fmla="*/ 95310 h 216328"/>
              <a:gd name="connsiteX3" fmla="*/ 647701 w 1009658"/>
              <a:gd name="connsiteY3" fmla="*/ 76260 h 216328"/>
              <a:gd name="connsiteX4" fmla="*/ 1009651 w 1009658"/>
              <a:gd name="connsiteY4" fmla="*/ 60 h 216328"/>
              <a:gd name="connsiteX5" fmla="*/ 657226 w 1009658"/>
              <a:gd name="connsiteY5" fmla="*/ 63560 h 216328"/>
              <a:gd name="connsiteX6" fmla="*/ 314326 w 1009658"/>
              <a:gd name="connsiteY6" fmla="*/ 69910 h 216328"/>
              <a:gd name="connsiteX7" fmla="*/ 1 w 1009658"/>
              <a:gd name="connsiteY7" fmla="*/ 215960 h 2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658" h="216328">
                <a:moveTo>
                  <a:pt x="1" y="215960"/>
                </a:moveTo>
                <a:cubicBezTo>
                  <a:pt x="-528" y="222839"/>
                  <a:pt x="203730" y="131293"/>
                  <a:pt x="311151" y="111185"/>
                </a:cubicBezTo>
                <a:cubicBezTo>
                  <a:pt x="418572" y="91077"/>
                  <a:pt x="588434" y="101131"/>
                  <a:pt x="644526" y="95310"/>
                </a:cubicBezTo>
                <a:cubicBezTo>
                  <a:pt x="700618" y="89489"/>
                  <a:pt x="586847" y="92135"/>
                  <a:pt x="647701" y="76260"/>
                </a:cubicBezTo>
                <a:cubicBezTo>
                  <a:pt x="708555" y="60385"/>
                  <a:pt x="1008063" y="2177"/>
                  <a:pt x="1009651" y="60"/>
                </a:cubicBezTo>
                <a:cubicBezTo>
                  <a:pt x="1011239" y="-2057"/>
                  <a:pt x="773114" y="51918"/>
                  <a:pt x="657226" y="63560"/>
                </a:cubicBezTo>
                <a:cubicBezTo>
                  <a:pt x="541338" y="75202"/>
                  <a:pt x="423334" y="48214"/>
                  <a:pt x="314326" y="69910"/>
                </a:cubicBezTo>
                <a:cubicBezTo>
                  <a:pt x="205318" y="91606"/>
                  <a:pt x="530" y="209081"/>
                  <a:pt x="1" y="215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 208">
            <a:extLst>
              <a:ext uri="{FF2B5EF4-FFF2-40B4-BE49-F238E27FC236}">
                <a16:creationId xmlns:a16="http://schemas.microsoft.com/office/drawing/2014/main" id="{6D0E534B-26E1-FE20-56CC-202980BACABB}"/>
              </a:ext>
            </a:extLst>
          </p:cNvPr>
          <p:cNvSpPr/>
          <p:nvPr/>
        </p:nvSpPr>
        <p:spPr>
          <a:xfrm>
            <a:off x="4919997" y="4673228"/>
            <a:ext cx="1198498" cy="450248"/>
          </a:xfrm>
          <a:custGeom>
            <a:avLst/>
            <a:gdLst>
              <a:gd name="connsiteX0" fmla="*/ 1253 w 1198498"/>
              <a:gd name="connsiteY0" fmla="*/ 448047 h 450248"/>
              <a:gd name="connsiteX1" fmla="*/ 575928 w 1198498"/>
              <a:gd name="connsiteY1" fmla="*/ 330572 h 450248"/>
              <a:gd name="connsiteX2" fmla="*/ 871203 w 1198498"/>
              <a:gd name="connsiteY2" fmla="*/ 187697 h 450248"/>
              <a:gd name="connsiteX3" fmla="*/ 804528 w 1198498"/>
              <a:gd name="connsiteY3" fmla="*/ 200397 h 450248"/>
              <a:gd name="connsiteX4" fmla="*/ 1198228 w 1198498"/>
              <a:gd name="connsiteY4" fmla="*/ 372 h 450248"/>
              <a:gd name="connsiteX5" fmla="*/ 861678 w 1198498"/>
              <a:gd name="connsiteY5" fmla="*/ 155947 h 450248"/>
              <a:gd name="connsiteX6" fmla="*/ 588628 w 1198498"/>
              <a:gd name="connsiteY6" fmla="*/ 349622 h 450248"/>
              <a:gd name="connsiteX7" fmla="*/ 353678 w 1198498"/>
              <a:gd name="connsiteY7" fmla="*/ 390897 h 450248"/>
              <a:gd name="connsiteX8" fmla="*/ 420353 w 1198498"/>
              <a:gd name="connsiteY8" fmla="*/ 406772 h 450248"/>
              <a:gd name="connsiteX9" fmla="*/ 1253 w 1198498"/>
              <a:gd name="connsiteY9" fmla="*/ 448047 h 45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8498" h="450248">
                <a:moveTo>
                  <a:pt x="1253" y="448047"/>
                </a:moveTo>
                <a:cubicBezTo>
                  <a:pt x="27182" y="435347"/>
                  <a:pt x="430936" y="373964"/>
                  <a:pt x="575928" y="330572"/>
                </a:cubicBezTo>
                <a:cubicBezTo>
                  <a:pt x="720920" y="287180"/>
                  <a:pt x="833103" y="209393"/>
                  <a:pt x="871203" y="187697"/>
                </a:cubicBezTo>
                <a:cubicBezTo>
                  <a:pt x="909303" y="166001"/>
                  <a:pt x="750024" y="231618"/>
                  <a:pt x="804528" y="200397"/>
                </a:cubicBezTo>
                <a:cubicBezTo>
                  <a:pt x="859032" y="169176"/>
                  <a:pt x="1188703" y="7780"/>
                  <a:pt x="1198228" y="372"/>
                </a:cubicBezTo>
                <a:cubicBezTo>
                  <a:pt x="1207753" y="-7036"/>
                  <a:pt x="963278" y="97739"/>
                  <a:pt x="861678" y="155947"/>
                </a:cubicBezTo>
                <a:cubicBezTo>
                  <a:pt x="760078" y="214155"/>
                  <a:pt x="673295" y="310464"/>
                  <a:pt x="588628" y="349622"/>
                </a:cubicBezTo>
                <a:cubicBezTo>
                  <a:pt x="503961" y="388780"/>
                  <a:pt x="381724" y="381372"/>
                  <a:pt x="353678" y="390897"/>
                </a:cubicBezTo>
                <a:cubicBezTo>
                  <a:pt x="325632" y="400422"/>
                  <a:pt x="481207" y="398834"/>
                  <a:pt x="420353" y="406772"/>
                </a:cubicBezTo>
                <a:cubicBezTo>
                  <a:pt x="359499" y="414710"/>
                  <a:pt x="-24676" y="460747"/>
                  <a:pt x="1253" y="4480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 209">
            <a:extLst>
              <a:ext uri="{FF2B5EF4-FFF2-40B4-BE49-F238E27FC236}">
                <a16:creationId xmlns:a16="http://schemas.microsoft.com/office/drawing/2014/main" id="{25063BC5-50EE-F4CA-FC0C-F2FFA5AB9619}"/>
              </a:ext>
            </a:extLst>
          </p:cNvPr>
          <p:cNvSpPr/>
          <p:nvPr/>
        </p:nvSpPr>
        <p:spPr>
          <a:xfrm>
            <a:off x="4695436" y="4770904"/>
            <a:ext cx="1286316" cy="366368"/>
          </a:xfrm>
          <a:custGeom>
            <a:avLst/>
            <a:gdLst>
              <a:gd name="connsiteX0" fmla="*/ 389 w 1286316"/>
              <a:gd name="connsiteY0" fmla="*/ 350371 h 366368"/>
              <a:gd name="connsiteX1" fmla="*/ 394089 w 1286316"/>
              <a:gd name="connsiteY1" fmla="*/ 366246 h 366368"/>
              <a:gd name="connsiteX2" fmla="*/ 629039 w 1286316"/>
              <a:gd name="connsiteY2" fmla="*/ 340846 h 366368"/>
              <a:gd name="connsiteX3" fmla="*/ 613164 w 1286316"/>
              <a:gd name="connsiteY3" fmla="*/ 340846 h 366368"/>
              <a:gd name="connsiteX4" fmla="*/ 975114 w 1286316"/>
              <a:gd name="connsiteY4" fmla="*/ 236071 h 366368"/>
              <a:gd name="connsiteX5" fmla="*/ 1286264 w 1286316"/>
              <a:gd name="connsiteY5" fmla="*/ 1121 h 366368"/>
              <a:gd name="connsiteX6" fmla="*/ 997339 w 1286316"/>
              <a:gd name="connsiteY6" fmla="*/ 153521 h 366368"/>
              <a:gd name="connsiteX7" fmla="*/ 695714 w 1286316"/>
              <a:gd name="connsiteY7" fmla="*/ 299571 h 366368"/>
              <a:gd name="connsiteX8" fmla="*/ 470289 w 1286316"/>
              <a:gd name="connsiteY8" fmla="*/ 347196 h 366368"/>
              <a:gd name="connsiteX9" fmla="*/ 389 w 1286316"/>
              <a:gd name="connsiteY9" fmla="*/ 350371 h 36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316" h="366368">
                <a:moveTo>
                  <a:pt x="389" y="350371"/>
                </a:moveTo>
                <a:cubicBezTo>
                  <a:pt x="-12311" y="353546"/>
                  <a:pt x="289314" y="367834"/>
                  <a:pt x="394089" y="366246"/>
                </a:cubicBezTo>
                <a:cubicBezTo>
                  <a:pt x="498864" y="364659"/>
                  <a:pt x="592527" y="345079"/>
                  <a:pt x="629039" y="340846"/>
                </a:cubicBezTo>
                <a:cubicBezTo>
                  <a:pt x="665552" y="336613"/>
                  <a:pt x="555485" y="358308"/>
                  <a:pt x="613164" y="340846"/>
                </a:cubicBezTo>
                <a:cubicBezTo>
                  <a:pt x="670843" y="323384"/>
                  <a:pt x="862931" y="292692"/>
                  <a:pt x="975114" y="236071"/>
                </a:cubicBezTo>
                <a:cubicBezTo>
                  <a:pt x="1087297" y="179450"/>
                  <a:pt x="1282560" y="14879"/>
                  <a:pt x="1286264" y="1121"/>
                </a:cubicBezTo>
                <a:cubicBezTo>
                  <a:pt x="1289968" y="-12637"/>
                  <a:pt x="1095764" y="103779"/>
                  <a:pt x="997339" y="153521"/>
                </a:cubicBezTo>
                <a:cubicBezTo>
                  <a:pt x="898914" y="203263"/>
                  <a:pt x="783556" y="267292"/>
                  <a:pt x="695714" y="299571"/>
                </a:cubicBezTo>
                <a:cubicBezTo>
                  <a:pt x="607872" y="331850"/>
                  <a:pt x="582472" y="340846"/>
                  <a:pt x="470289" y="347196"/>
                </a:cubicBezTo>
                <a:cubicBezTo>
                  <a:pt x="358106" y="353546"/>
                  <a:pt x="13089" y="347196"/>
                  <a:pt x="389" y="350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 210">
            <a:extLst>
              <a:ext uri="{FF2B5EF4-FFF2-40B4-BE49-F238E27FC236}">
                <a16:creationId xmlns:a16="http://schemas.microsoft.com/office/drawing/2014/main" id="{5A89EABB-8A08-283F-C7A2-DB2E6341BCE0}"/>
              </a:ext>
            </a:extLst>
          </p:cNvPr>
          <p:cNvSpPr/>
          <p:nvPr/>
        </p:nvSpPr>
        <p:spPr>
          <a:xfrm>
            <a:off x="5746470" y="4276594"/>
            <a:ext cx="1248177" cy="533613"/>
          </a:xfrm>
          <a:custGeom>
            <a:avLst/>
            <a:gdLst>
              <a:gd name="connsiteX0" fmla="*/ 171730 w 1248177"/>
              <a:gd name="connsiteY0" fmla="*/ 374781 h 533613"/>
              <a:gd name="connsiteX1" fmla="*/ 441605 w 1248177"/>
              <a:gd name="connsiteY1" fmla="*/ 371606 h 533613"/>
              <a:gd name="connsiteX2" fmla="*/ 749580 w 1248177"/>
              <a:gd name="connsiteY2" fmla="*/ 295406 h 533613"/>
              <a:gd name="connsiteX3" fmla="*/ 997230 w 1248177"/>
              <a:gd name="connsiteY3" fmla="*/ 193806 h 533613"/>
              <a:gd name="connsiteX4" fmla="*/ 921030 w 1248177"/>
              <a:gd name="connsiteY4" fmla="*/ 209681 h 533613"/>
              <a:gd name="connsiteX5" fmla="*/ 1248055 w 1248177"/>
              <a:gd name="connsiteY5" fmla="*/ 131 h 533613"/>
              <a:gd name="connsiteX6" fmla="*/ 952780 w 1248177"/>
              <a:gd name="connsiteY6" fmla="*/ 181106 h 533613"/>
              <a:gd name="connsiteX7" fmla="*/ 451130 w 1248177"/>
              <a:gd name="connsiteY7" fmla="*/ 358906 h 533613"/>
              <a:gd name="connsiteX8" fmla="*/ 276505 w 1248177"/>
              <a:gd name="connsiteY8" fmla="*/ 409706 h 533613"/>
              <a:gd name="connsiteX9" fmla="*/ 280 w 1248177"/>
              <a:gd name="connsiteY9" fmla="*/ 533531 h 533613"/>
              <a:gd name="connsiteX10" fmla="*/ 330480 w 1248177"/>
              <a:gd name="connsiteY10" fmla="*/ 428756 h 533613"/>
              <a:gd name="connsiteX11" fmla="*/ 171730 w 1248177"/>
              <a:gd name="connsiteY11" fmla="*/ 374781 h 53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8177" h="533613">
                <a:moveTo>
                  <a:pt x="171730" y="374781"/>
                </a:moveTo>
                <a:cubicBezTo>
                  <a:pt x="190251" y="365256"/>
                  <a:pt x="345297" y="384835"/>
                  <a:pt x="441605" y="371606"/>
                </a:cubicBezTo>
                <a:cubicBezTo>
                  <a:pt x="537913" y="358377"/>
                  <a:pt x="656976" y="325039"/>
                  <a:pt x="749580" y="295406"/>
                </a:cubicBezTo>
                <a:cubicBezTo>
                  <a:pt x="842184" y="265773"/>
                  <a:pt x="968655" y="208093"/>
                  <a:pt x="997230" y="193806"/>
                </a:cubicBezTo>
                <a:cubicBezTo>
                  <a:pt x="1025805" y="179519"/>
                  <a:pt x="879226" y="241960"/>
                  <a:pt x="921030" y="209681"/>
                </a:cubicBezTo>
                <a:cubicBezTo>
                  <a:pt x="962834" y="177402"/>
                  <a:pt x="1242763" y="4893"/>
                  <a:pt x="1248055" y="131"/>
                </a:cubicBezTo>
                <a:cubicBezTo>
                  <a:pt x="1253347" y="-4632"/>
                  <a:pt x="1085601" y="121310"/>
                  <a:pt x="952780" y="181106"/>
                </a:cubicBezTo>
                <a:cubicBezTo>
                  <a:pt x="819959" y="240902"/>
                  <a:pt x="563843" y="320806"/>
                  <a:pt x="451130" y="358906"/>
                </a:cubicBezTo>
                <a:cubicBezTo>
                  <a:pt x="338418" y="397006"/>
                  <a:pt x="351647" y="380602"/>
                  <a:pt x="276505" y="409706"/>
                </a:cubicBezTo>
                <a:cubicBezTo>
                  <a:pt x="201363" y="438810"/>
                  <a:pt x="-8716" y="530356"/>
                  <a:pt x="280" y="533531"/>
                </a:cubicBezTo>
                <a:cubicBezTo>
                  <a:pt x="9276" y="536706"/>
                  <a:pt x="302434" y="447806"/>
                  <a:pt x="330480" y="428756"/>
                </a:cubicBezTo>
                <a:cubicBezTo>
                  <a:pt x="358526" y="409706"/>
                  <a:pt x="153209" y="384306"/>
                  <a:pt x="171730" y="374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 211">
            <a:extLst>
              <a:ext uri="{FF2B5EF4-FFF2-40B4-BE49-F238E27FC236}">
                <a16:creationId xmlns:a16="http://schemas.microsoft.com/office/drawing/2014/main" id="{0F5AD803-6F6A-26B7-A996-646CCC066A4D}"/>
              </a:ext>
            </a:extLst>
          </p:cNvPr>
          <p:cNvSpPr/>
          <p:nvPr/>
        </p:nvSpPr>
        <p:spPr>
          <a:xfrm>
            <a:off x="5554382" y="4470289"/>
            <a:ext cx="1205830" cy="359964"/>
          </a:xfrm>
          <a:custGeom>
            <a:avLst/>
            <a:gdLst>
              <a:gd name="connsiteX0" fmla="*/ 5043 w 1205830"/>
              <a:gd name="connsiteY0" fmla="*/ 358886 h 359964"/>
              <a:gd name="connsiteX1" fmla="*/ 694018 w 1205830"/>
              <a:gd name="connsiteY1" fmla="*/ 219186 h 359964"/>
              <a:gd name="connsiteX2" fmla="*/ 687668 w 1205830"/>
              <a:gd name="connsiteY2" fmla="*/ 219186 h 359964"/>
              <a:gd name="connsiteX3" fmla="*/ 855943 w 1205830"/>
              <a:gd name="connsiteY3" fmla="*/ 168386 h 359964"/>
              <a:gd name="connsiteX4" fmla="*/ 1021043 w 1205830"/>
              <a:gd name="connsiteY4" fmla="*/ 114411 h 359964"/>
              <a:gd name="connsiteX5" fmla="*/ 1205193 w 1205830"/>
              <a:gd name="connsiteY5" fmla="*/ 111 h 359964"/>
              <a:gd name="connsiteX6" fmla="*/ 954368 w 1205830"/>
              <a:gd name="connsiteY6" fmla="*/ 136636 h 359964"/>
              <a:gd name="connsiteX7" fmla="*/ 576543 w 1205830"/>
              <a:gd name="connsiteY7" fmla="*/ 225536 h 359964"/>
              <a:gd name="connsiteX8" fmla="*/ 614643 w 1205830"/>
              <a:gd name="connsiteY8" fmla="*/ 222361 h 359964"/>
              <a:gd name="connsiteX9" fmla="*/ 392393 w 1205830"/>
              <a:gd name="connsiteY9" fmla="*/ 282686 h 359964"/>
              <a:gd name="connsiteX10" fmla="*/ 5043 w 1205830"/>
              <a:gd name="connsiteY10" fmla="*/ 358886 h 3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5830" h="359964">
                <a:moveTo>
                  <a:pt x="5043" y="358886"/>
                </a:moveTo>
                <a:lnTo>
                  <a:pt x="694018" y="219186"/>
                </a:lnTo>
                <a:cubicBezTo>
                  <a:pt x="807789" y="195903"/>
                  <a:pt x="660680" y="227653"/>
                  <a:pt x="687668" y="219186"/>
                </a:cubicBezTo>
                <a:cubicBezTo>
                  <a:pt x="714656" y="210719"/>
                  <a:pt x="800380" y="185849"/>
                  <a:pt x="855943" y="168386"/>
                </a:cubicBezTo>
                <a:cubicBezTo>
                  <a:pt x="911506" y="150923"/>
                  <a:pt x="962835" y="142457"/>
                  <a:pt x="1021043" y="114411"/>
                </a:cubicBezTo>
                <a:cubicBezTo>
                  <a:pt x="1079251" y="86365"/>
                  <a:pt x="1216305" y="-3593"/>
                  <a:pt x="1205193" y="111"/>
                </a:cubicBezTo>
                <a:cubicBezTo>
                  <a:pt x="1194081" y="3815"/>
                  <a:pt x="1059143" y="99065"/>
                  <a:pt x="954368" y="136636"/>
                </a:cubicBezTo>
                <a:cubicBezTo>
                  <a:pt x="849593" y="174207"/>
                  <a:pt x="633164" y="211248"/>
                  <a:pt x="576543" y="225536"/>
                </a:cubicBezTo>
                <a:cubicBezTo>
                  <a:pt x="519922" y="239824"/>
                  <a:pt x="645335" y="212836"/>
                  <a:pt x="614643" y="222361"/>
                </a:cubicBezTo>
                <a:cubicBezTo>
                  <a:pt x="583951" y="231886"/>
                  <a:pt x="490289" y="266282"/>
                  <a:pt x="392393" y="282686"/>
                </a:cubicBezTo>
                <a:cubicBezTo>
                  <a:pt x="294497" y="299090"/>
                  <a:pt x="-45228" y="369469"/>
                  <a:pt x="5043" y="358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 212">
            <a:extLst>
              <a:ext uri="{FF2B5EF4-FFF2-40B4-BE49-F238E27FC236}">
                <a16:creationId xmlns:a16="http://schemas.microsoft.com/office/drawing/2014/main" id="{67DB7AFE-1172-A28E-D713-DA64B159C9BA}"/>
              </a:ext>
            </a:extLst>
          </p:cNvPr>
          <p:cNvSpPr/>
          <p:nvPr/>
        </p:nvSpPr>
        <p:spPr>
          <a:xfrm>
            <a:off x="6682681" y="3965560"/>
            <a:ext cx="1182133" cy="580580"/>
          </a:xfrm>
          <a:custGeom>
            <a:avLst/>
            <a:gdLst>
              <a:gd name="connsiteX0" fmla="*/ 13394 w 1182133"/>
              <a:gd name="connsiteY0" fmla="*/ 574690 h 580580"/>
              <a:gd name="connsiteX1" fmla="*/ 461069 w 1182133"/>
              <a:gd name="connsiteY1" fmla="*/ 273065 h 580580"/>
              <a:gd name="connsiteX2" fmla="*/ 435669 w 1182133"/>
              <a:gd name="connsiteY2" fmla="*/ 295290 h 580580"/>
              <a:gd name="connsiteX3" fmla="*/ 626169 w 1182133"/>
              <a:gd name="connsiteY3" fmla="*/ 209565 h 580580"/>
              <a:gd name="connsiteX4" fmla="*/ 515044 w 1182133"/>
              <a:gd name="connsiteY4" fmla="*/ 212740 h 580580"/>
              <a:gd name="connsiteX5" fmla="*/ 794444 w 1182133"/>
              <a:gd name="connsiteY5" fmla="*/ 149240 h 580580"/>
              <a:gd name="connsiteX6" fmla="*/ 524569 w 1182133"/>
              <a:gd name="connsiteY6" fmla="*/ 174640 h 580580"/>
              <a:gd name="connsiteX7" fmla="*/ 1032569 w 1182133"/>
              <a:gd name="connsiteY7" fmla="*/ 92090 h 580580"/>
              <a:gd name="connsiteX8" fmla="*/ 1178619 w 1182133"/>
              <a:gd name="connsiteY8" fmla="*/ 15 h 580580"/>
              <a:gd name="connsiteX9" fmla="*/ 921444 w 1182133"/>
              <a:gd name="connsiteY9" fmla="*/ 85740 h 580580"/>
              <a:gd name="connsiteX10" fmla="*/ 403919 w 1182133"/>
              <a:gd name="connsiteY10" fmla="*/ 209565 h 580580"/>
              <a:gd name="connsiteX11" fmla="*/ 495994 w 1182133"/>
              <a:gd name="connsiteY11" fmla="*/ 238140 h 580580"/>
              <a:gd name="connsiteX12" fmla="*/ 153094 w 1182133"/>
              <a:gd name="connsiteY12" fmla="*/ 454040 h 580580"/>
              <a:gd name="connsiteX13" fmla="*/ 13394 w 1182133"/>
              <a:gd name="connsiteY13" fmla="*/ 574690 h 58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2133" h="580580">
                <a:moveTo>
                  <a:pt x="13394" y="574690"/>
                </a:moveTo>
                <a:cubicBezTo>
                  <a:pt x="64723" y="544528"/>
                  <a:pt x="390690" y="319632"/>
                  <a:pt x="461069" y="273065"/>
                </a:cubicBezTo>
                <a:cubicBezTo>
                  <a:pt x="531448" y="226498"/>
                  <a:pt x="408152" y="305873"/>
                  <a:pt x="435669" y="295290"/>
                </a:cubicBezTo>
                <a:cubicBezTo>
                  <a:pt x="463186" y="284707"/>
                  <a:pt x="612940" y="223323"/>
                  <a:pt x="626169" y="209565"/>
                </a:cubicBezTo>
                <a:cubicBezTo>
                  <a:pt x="639398" y="195807"/>
                  <a:pt x="486998" y="222794"/>
                  <a:pt x="515044" y="212740"/>
                </a:cubicBezTo>
                <a:cubicBezTo>
                  <a:pt x="543090" y="202686"/>
                  <a:pt x="792857" y="155590"/>
                  <a:pt x="794444" y="149240"/>
                </a:cubicBezTo>
                <a:cubicBezTo>
                  <a:pt x="796032" y="142890"/>
                  <a:pt x="484882" y="184165"/>
                  <a:pt x="524569" y="174640"/>
                </a:cubicBezTo>
                <a:cubicBezTo>
                  <a:pt x="564257" y="165115"/>
                  <a:pt x="923561" y="121194"/>
                  <a:pt x="1032569" y="92090"/>
                </a:cubicBezTo>
                <a:cubicBezTo>
                  <a:pt x="1141577" y="62986"/>
                  <a:pt x="1197140" y="1073"/>
                  <a:pt x="1178619" y="15"/>
                </a:cubicBezTo>
                <a:cubicBezTo>
                  <a:pt x="1160098" y="-1043"/>
                  <a:pt x="1050561" y="50815"/>
                  <a:pt x="921444" y="85740"/>
                </a:cubicBezTo>
                <a:cubicBezTo>
                  <a:pt x="792327" y="120665"/>
                  <a:pt x="474827" y="184165"/>
                  <a:pt x="403919" y="209565"/>
                </a:cubicBezTo>
                <a:cubicBezTo>
                  <a:pt x="333011" y="234965"/>
                  <a:pt x="537798" y="197394"/>
                  <a:pt x="495994" y="238140"/>
                </a:cubicBezTo>
                <a:cubicBezTo>
                  <a:pt x="454190" y="278886"/>
                  <a:pt x="237231" y="395832"/>
                  <a:pt x="153094" y="454040"/>
                </a:cubicBezTo>
                <a:cubicBezTo>
                  <a:pt x="68957" y="512248"/>
                  <a:pt x="-37935" y="604852"/>
                  <a:pt x="13394" y="574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 213">
            <a:extLst>
              <a:ext uri="{FF2B5EF4-FFF2-40B4-BE49-F238E27FC236}">
                <a16:creationId xmlns:a16="http://schemas.microsoft.com/office/drawing/2014/main" id="{11533242-0CD2-90BD-3E09-37E832A10791}"/>
              </a:ext>
            </a:extLst>
          </p:cNvPr>
          <p:cNvSpPr/>
          <p:nvPr/>
        </p:nvSpPr>
        <p:spPr>
          <a:xfrm>
            <a:off x="6385921" y="4135841"/>
            <a:ext cx="840443" cy="444842"/>
          </a:xfrm>
          <a:custGeom>
            <a:avLst/>
            <a:gdLst>
              <a:gd name="connsiteX0" fmla="*/ 8529 w 840443"/>
              <a:gd name="connsiteY0" fmla="*/ 436159 h 444842"/>
              <a:gd name="connsiteX1" fmla="*/ 580029 w 840443"/>
              <a:gd name="connsiteY1" fmla="*/ 166284 h 444842"/>
              <a:gd name="connsiteX2" fmla="*/ 837204 w 840443"/>
              <a:gd name="connsiteY2" fmla="*/ 1184 h 444842"/>
              <a:gd name="connsiteX3" fmla="*/ 694329 w 840443"/>
              <a:gd name="connsiteY3" fmla="*/ 105959 h 444842"/>
              <a:gd name="connsiteX4" fmla="*/ 268879 w 840443"/>
              <a:gd name="connsiteY4" fmla="*/ 356784 h 444842"/>
              <a:gd name="connsiteX5" fmla="*/ 8529 w 840443"/>
              <a:gd name="connsiteY5" fmla="*/ 436159 h 44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0443" h="444842">
                <a:moveTo>
                  <a:pt x="8529" y="436159"/>
                </a:moveTo>
                <a:cubicBezTo>
                  <a:pt x="60387" y="404409"/>
                  <a:pt x="441917" y="238780"/>
                  <a:pt x="580029" y="166284"/>
                </a:cubicBezTo>
                <a:cubicBezTo>
                  <a:pt x="718141" y="93788"/>
                  <a:pt x="818154" y="11238"/>
                  <a:pt x="837204" y="1184"/>
                </a:cubicBezTo>
                <a:cubicBezTo>
                  <a:pt x="856254" y="-8870"/>
                  <a:pt x="789050" y="46692"/>
                  <a:pt x="694329" y="105959"/>
                </a:cubicBezTo>
                <a:cubicBezTo>
                  <a:pt x="599608" y="165226"/>
                  <a:pt x="384237" y="307571"/>
                  <a:pt x="268879" y="356784"/>
                </a:cubicBezTo>
                <a:cubicBezTo>
                  <a:pt x="153521" y="405996"/>
                  <a:pt x="-43329" y="467909"/>
                  <a:pt x="8529" y="436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フリーフォーム 214">
            <a:extLst>
              <a:ext uri="{FF2B5EF4-FFF2-40B4-BE49-F238E27FC236}">
                <a16:creationId xmlns:a16="http://schemas.microsoft.com/office/drawing/2014/main" id="{31B11663-97FC-F9AD-D7B5-524B8F3EDB8A}"/>
              </a:ext>
            </a:extLst>
          </p:cNvPr>
          <p:cNvSpPr/>
          <p:nvPr/>
        </p:nvSpPr>
        <p:spPr>
          <a:xfrm>
            <a:off x="7255560" y="3457476"/>
            <a:ext cx="1543200" cy="651676"/>
          </a:xfrm>
          <a:custGeom>
            <a:avLst/>
            <a:gdLst>
              <a:gd name="connsiteX0" fmla="*/ 40590 w 1543200"/>
              <a:gd name="connsiteY0" fmla="*/ 647799 h 651676"/>
              <a:gd name="connsiteX1" fmla="*/ 548590 w 1543200"/>
              <a:gd name="connsiteY1" fmla="*/ 495399 h 651676"/>
              <a:gd name="connsiteX2" fmla="*/ 596215 w 1543200"/>
              <a:gd name="connsiteY2" fmla="*/ 454124 h 651676"/>
              <a:gd name="connsiteX3" fmla="*/ 602565 w 1543200"/>
              <a:gd name="connsiteY3" fmla="*/ 438249 h 651676"/>
              <a:gd name="connsiteX4" fmla="*/ 1126440 w 1543200"/>
              <a:gd name="connsiteY4" fmla="*/ 187424 h 651676"/>
              <a:gd name="connsiteX5" fmla="*/ 1059765 w 1543200"/>
              <a:gd name="connsiteY5" fmla="*/ 196949 h 651676"/>
              <a:gd name="connsiteX6" fmla="*/ 1542365 w 1543200"/>
              <a:gd name="connsiteY6" fmla="*/ 99 h 651676"/>
              <a:gd name="connsiteX7" fmla="*/ 1161365 w 1543200"/>
              <a:gd name="connsiteY7" fmla="*/ 174724 h 651676"/>
              <a:gd name="connsiteX8" fmla="*/ 621615 w 1543200"/>
              <a:gd name="connsiteY8" fmla="*/ 469999 h 651676"/>
              <a:gd name="connsiteX9" fmla="*/ 329515 w 1543200"/>
              <a:gd name="connsiteY9" fmla="*/ 562074 h 651676"/>
              <a:gd name="connsiteX10" fmla="*/ 65990 w 1543200"/>
              <a:gd name="connsiteY10" fmla="*/ 603349 h 651676"/>
              <a:gd name="connsiteX11" fmla="*/ 40590 w 1543200"/>
              <a:gd name="connsiteY11" fmla="*/ 647799 h 65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3200" h="651676">
                <a:moveTo>
                  <a:pt x="40590" y="647799"/>
                </a:moveTo>
                <a:cubicBezTo>
                  <a:pt x="121023" y="629807"/>
                  <a:pt x="455986" y="527678"/>
                  <a:pt x="548590" y="495399"/>
                </a:cubicBezTo>
                <a:cubicBezTo>
                  <a:pt x="641194" y="463120"/>
                  <a:pt x="587219" y="463649"/>
                  <a:pt x="596215" y="454124"/>
                </a:cubicBezTo>
                <a:cubicBezTo>
                  <a:pt x="605211" y="444599"/>
                  <a:pt x="514194" y="482699"/>
                  <a:pt x="602565" y="438249"/>
                </a:cubicBezTo>
                <a:cubicBezTo>
                  <a:pt x="690936" y="393799"/>
                  <a:pt x="1050240" y="227641"/>
                  <a:pt x="1126440" y="187424"/>
                </a:cubicBezTo>
                <a:cubicBezTo>
                  <a:pt x="1202640" y="147207"/>
                  <a:pt x="990444" y="228170"/>
                  <a:pt x="1059765" y="196949"/>
                </a:cubicBezTo>
                <a:cubicBezTo>
                  <a:pt x="1129086" y="165728"/>
                  <a:pt x="1525432" y="3803"/>
                  <a:pt x="1542365" y="99"/>
                </a:cubicBezTo>
                <a:cubicBezTo>
                  <a:pt x="1559298" y="-3605"/>
                  <a:pt x="1314823" y="96407"/>
                  <a:pt x="1161365" y="174724"/>
                </a:cubicBezTo>
                <a:cubicBezTo>
                  <a:pt x="1007907" y="253041"/>
                  <a:pt x="760257" y="405441"/>
                  <a:pt x="621615" y="469999"/>
                </a:cubicBezTo>
                <a:cubicBezTo>
                  <a:pt x="482973" y="534557"/>
                  <a:pt x="422119" y="539849"/>
                  <a:pt x="329515" y="562074"/>
                </a:cubicBezTo>
                <a:cubicBezTo>
                  <a:pt x="236911" y="584299"/>
                  <a:pt x="116261" y="590649"/>
                  <a:pt x="65990" y="603349"/>
                </a:cubicBezTo>
                <a:cubicBezTo>
                  <a:pt x="15719" y="616049"/>
                  <a:pt x="-39843" y="665791"/>
                  <a:pt x="40590" y="647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フリーフォーム 215">
            <a:extLst>
              <a:ext uri="{FF2B5EF4-FFF2-40B4-BE49-F238E27FC236}">
                <a16:creationId xmlns:a16="http://schemas.microsoft.com/office/drawing/2014/main" id="{7164C0DB-529B-AFB7-EBA2-3C0A888B7A49}"/>
              </a:ext>
            </a:extLst>
          </p:cNvPr>
          <p:cNvSpPr/>
          <p:nvPr/>
        </p:nvSpPr>
        <p:spPr>
          <a:xfrm>
            <a:off x="7426453" y="3488139"/>
            <a:ext cx="1380311" cy="560692"/>
          </a:xfrm>
          <a:custGeom>
            <a:avLst/>
            <a:gdLst>
              <a:gd name="connsiteX0" fmla="*/ 114172 w 1380311"/>
              <a:gd name="connsiteY0" fmla="*/ 531411 h 560692"/>
              <a:gd name="connsiteX1" fmla="*/ 872997 w 1380311"/>
              <a:gd name="connsiteY1" fmla="*/ 242486 h 560692"/>
              <a:gd name="connsiteX2" fmla="*/ 1009522 w 1380311"/>
              <a:gd name="connsiteY2" fmla="*/ 166286 h 560692"/>
              <a:gd name="connsiteX3" fmla="*/ 946022 w 1380311"/>
              <a:gd name="connsiteY3" fmla="*/ 175811 h 560692"/>
              <a:gd name="connsiteX4" fmla="*/ 1374647 w 1380311"/>
              <a:gd name="connsiteY4" fmla="*/ 1186 h 560692"/>
              <a:gd name="connsiteX5" fmla="*/ 1158747 w 1380311"/>
              <a:gd name="connsiteY5" fmla="*/ 109136 h 560692"/>
              <a:gd name="connsiteX6" fmla="*/ 695197 w 1380311"/>
              <a:gd name="connsiteY6" fmla="*/ 299636 h 560692"/>
              <a:gd name="connsiteX7" fmla="*/ 63372 w 1380311"/>
              <a:gd name="connsiteY7" fmla="*/ 525061 h 560692"/>
              <a:gd name="connsiteX8" fmla="*/ 114172 w 1380311"/>
              <a:gd name="connsiteY8" fmla="*/ 531411 h 56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0311" h="560692">
                <a:moveTo>
                  <a:pt x="114172" y="531411"/>
                </a:moveTo>
                <a:cubicBezTo>
                  <a:pt x="249109" y="484315"/>
                  <a:pt x="723772" y="303340"/>
                  <a:pt x="872997" y="242486"/>
                </a:cubicBezTo>
                <a:cubicBezTo>
                  <a:pt x="1022222" y="181632"/>
                  <a:pt x="997351" y="177399"/>
                  <a:pt x="1009522" y="166286"/>
                </a:cubicBezTo>
                <a:cubicBezTo>
                  <a:pt x="1021693" y="155173"/>
                  <a:pt x="885168" y="203328"/>
                  <a:pt x="946022" y="175811"/>
                </a:cubicBezTo>
                <a:cubicBezTo>
                  <a:pt x="1006876" y="148294"/>
                  <a:pt x="1339193" y="12298"/>
                  <a:pt x="1374647" y="1186"/>
                </a:cubicBezTo>
                <a:cubicBezTo>
                  <a:pt x="1410101" y="-9927"/>
                  <a:pt x="1271989" y="59394"/>
                  <a:pt x="1158747" y="109136"/>
                </a:cubicBezTo>
                <a:cubicBezTo>
                  <a:pt x="1045505" y="158878"/>
                  <a:pt x="877759" y="230315"/>
                  <a:pt x="695197" y="299636"/>
                </a:cubicBezTo>
                <a:cubicBezTo>
                  <a:pt x="512635" y="368957"/>
                  <a:pt x="160739" y="486961"/>
                  <a:pt x="63372" y="525061"/>
                </a:cubicBezTo>
                <a:cubicBezTo>
                  <a:pt x="-33995" y="563161"/>
                  <a:pt x="-20765" y="578507"/>
                  <a:pt x="114172" y="531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フリーフォーム 216">
            <a:extLst>
              <a:ext uri="{FF2B5EF4-FFF2-40B4-BE49-F238E27FC236}">
                <a16:creationId xmlns:a16="http://schemas.microsoft.com/office/drawing/2014/main" id="{EF8A1BBF-6F50-B970-E644-C3B496DC600F}"/>
              </a:ext>
            </a:extLst>
          </p:cNvPr>
          <p:cNvSpPr/>
          <p:nvPr/>
        </p:nvSpPr>
        <p:spPr>
          <a:xfrm>
            <a:off x="7633749" y="3511240"/>
            <a:ext cx="1158382" cy="582599"/>
          </a:xfrm>
          <a:custGeom>
            <a:avLst/>
            <a:gdLst>
              <a:gd name="connsiteX0" fmla="*/ 33876 w 1158382"/>
              <a:gd name="connsiteY0" fmla="*/ 559110 h 582599"/>
              <a:gd name="connsiteX1" fmla="*/ 583151 w 1158382"/>
              <a:gd name="connsiteY1" fmla="*/ 270185 h 582599"/>
              <a:gd name="connsiteX2" fmla="*/ 1157826 w 1158382"/>
              <a:gd name="connsiteY2" fmla="*/ 310 h 582599"/>
              <a:gd name="connsiteX3" fmla="*/ 681576 w 1158382"/>
              <a:gd name="connsiteY3" fmla="*/ 219385 h 582599"/>
              <a:gd name="connsiteX4" fmla="*/ 303751 w 1158382"/>
              <a:gd name="connsiteY4" fmla="*/ 362260 h 582599"/>
              <a:gd name="connsiteX5" fmla="*/ 84676 w 1158382"/>
              <a:gd name="connsiteY5" fmla="*/ 543235 h 582599"/>
              <a:gd name="connsiteX6" fmla="*/ 33876 w 1158382"/>
              <a:gd name="connsiteY6" fmla="*/ 559110 h 58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382" h="582599">
                <a:moveTo>
                  <a:pt x="33876" y="559110"/>
                </a:moveTo>
                <a:cubicBezTo>
                  <a:pt x="116955" y="513602"/>
                  <a:pt x="395826" y="363318"/>
                  <a:pt x="583151" y="270185"/>
                </a:cubicBezTo>
                <a:cubicBezTo>
                  <a:pt x="770476" y="177052"/>
                  <a:pt x="1141422" y="8777"/>
                  <a:pt x="1157826" y="310"/>
                </a:cubicBezTo>
                <a:cubicBezTo>
                  <a:pt x="1174230" y="-8157"/>
                  <a:pt x="823922" y="159060"/>
                  <a:pt x="681576" y="219385"/>
                </a:cubicBezTo>
                <a:cubicBezTo>
                  <a:pt x="539230" y="279710"/>
                  <a:pt x="403234" y="308285"/>
                  <a:pt x="303751" y="362260"/>
                </a:cubicBezTo>
                <a:cubicBezTo>
                  <a:pt x="204268" y="416235"/>
                  <a:pt x="128068" y="510956"/>
                  <a:pt x="84676" y="543235"/>
                </a:cubicBezTo>
                <a:cubicBezTo>
                  <a:pt x="41284" y="575514"/>
                  <a:pt x="-49203" y="604618"/>
                  <a:pt x="33876" y="559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 187">
            <a:extLst>
              <a:ext uri="{FF2B5EF4-FFF2-40B4-BE49-F238E27FC236}">
                <a16:creationId xmlns:a16="http://schemas.microsoft.com/office/drawing/2014/main" id="{72B6DEF6-E95D-4CBF-456A-1279B587EA6F}"/>
              </a:ext>
            </a:extLst>
          </p:cNvPr>
          <p:cNvSpPr/>
          <p:nvPr/>
        </p:nvSpPr>
        <p:spPr>
          <a:xfrm>
            <a:off x="816008" y="5849262"/>
            <a:ext cx="1658935" cy="195681"/>
          </a:xfrm>
          <a:custGeom>
            <a:avLst/>
            <a:gdLst>
              <a:gd name="connsiteX0" fmla="*/ 115 w 1658935"/>
              <a:gd name="connsiteY0" fmla="*/ 334 h 195681"/>
              <a:gd name="connsiteX1" fmla="*/ 474407 w 1658935"/>
              <a:gd name="connsiteY1" fmla="*/ 102884 h 195681"/>
              <a:gd name="connsiteX2" fmla="*/ 410313 w 1658935"/>
              <a:gd name="connsiteY2" fmla="*/ 94338 h 195681"/>
              <a:gd name="connsiteX3" fmla="*/ 1123887 w 1658935"/>
              <a:gd name="connsiteY3" fmla="*/ 192615 h 195681"/>
              <a:gd name="connsiteX4" fmla="*/ 1089704 w 1658935"/>
              <a:gd name="connsiteY4" fmla="*/ 171250 h 195681"/>
              <a:gd name="connsiteX5" fmla="*/ 1657999 w 1658935"/>
              <a:gd name="connsiteY5" fmla="*/ 175523 h 195681"/>
              <a:gd name="connsiteX6" fmla="*/ 1209345 w 1658935"/>
              <a:gd name="connsiteY6" fmla="*/ 188342 h 195681"/>
              <a:gd name="connsiteX7" fmla="*/ 666687 w 1658935"/>
              <a:gd name="connsiteY7" fmla="*/ 154159 h 195681"/>
              <a:gd name="connsiteX8" fmla="*/ 431678 w 1658935"/>
              <a:gd name="connsiteY8" fmla="*/ 72974 h 195681"/>
              <a:gd name="connsiteX9" fmla="*/ 115 w 1658935"/>
              <a:gd name="connsiteY9" fmla="*/ 334 h 19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8935" h="195681">
                <a:moveTo>
                  <a:pt x="115" y="334"/>
                </a:moveTo>
                <a:cubicBezTo>
                  <a:pt x="7237" y="5319"/>
                  <a:pt x="406041" y="87217"/>
                  <a:pt x="474407" y="102884"/>
                </a:cubicBezTo>
                <a:cubicBezTo>
                  <a:pt x="542773" y="118551"/>
                  <a:pt x="410313" y="94338"/>
                  <a:pt x="410313" y="94338"/>
                </a:cubicBezTo>
                <a:lnTo>
                  <a:pt x="1123887" y="192615"/>
                </a:lnTo>
                <a:cubicBezTo>
                  <a:pt x="1237119" y="205434"/>
                  <a:pt x="1000685" y="174099"/>
                  <a:pt x="1089704" y="171250"/>
                </a:cubicBezTo>
                <a:cubicBezTo>
                  <a:pt x="1178723" y="168401"/>
                  <a:pt x="1638059" y="172674"/>
                  <a:pt x="1657999" y="175523"/>
                </a:cubicBezTo>
                <a:cubicBezTo>
                  <a:pt x="1677939" y="178372"/>
                  <a:pt x="1374564" y="191903"/>
                  <a:pt x="1209345" y="188342"/>
                </a:cubicBezTo>
                <a:cubicBezTo>
                  <a:pt x="1044126" y="184781"/>
                  <a:pt x="796298" y="173387"/>
                  <a:pt x="666687" y="154159"/>
                </a:cubicBezTo>
                <a:cubicBezTo>
                  <a:pt x="537076" y="134931"/>
                  <a:pt x="546334" y="98611"/>
                  <a:pt x="431678" y="72974"/>
                </a:cubicBezTo>
                <a:cubicBezTo>
                  <a:pt x="317022" y="47337"/>
                  <a:pt x="-7007" y="-4651"/>
                  <a:pt x="115" y="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フリーフォーム 217">
            <a:extLst>
              <a:ext uri="{FF2B5EF4-FFF2-40B4-BE49-F238E27FC236}">
                <a16:creationId xmlns:a16="http://schemas.microsoft.com/office/drawing/2014/main" id="{B985E9DC-A2AA-67E7-12B9-EEC391C4FA42}"/>
              </a:ext>
            </a:extLst>
          </p:cNvPr>
          <p:cNvSpPr/>
          <p:nvPr/>
        </p:nvSpPr>
        <p:spPr>
          <a:xfrm>
            <a:off x="835754" y="5815381"/>
            <a:ext cx="571276" cy="209404"/>
          </a:xfrm>
          <a:custGeom>
            <a:avLst/>
            <a:gdLst>
              <a:gd name="connsiteX0" fmla="*/ 1734 w 571276"/>
              <a:gd name="connsiteY0" fmla="*/ 32 h 209404"/>
              <a:gd name="connsiteX1" fmla="*/ 134194 w 571276"/>
              <a:gd name="connsiteY1" fmla="*/ 128219 h 209404"/>
              <a:gd name="connsiteX2" fmla="*/ 112829 w 571276"/>
              <a:gd name="connsiteY2" fmla="*/ 81217 h 209404"/>
              <a:gd name="connsiteX3" fmla="*/ 288018 w 571276"/>
              <a:gd name="connsiteY3" fmla="*/ 145311 h 209404"/>
              <a:gd name="connsiteX4" fmla="*/ 253835 w 571276"/>
              <a:gd name="connsiteY4" fmla="*/ 111127 h 209404"/>
              <a:gd name="connsiteX5" fmla="*/ 411932 w 571276"/>
              <a:gd name="connsiteY5" fmla="*/ 192312 h 209404"/>
              <a:gd name="connsiteX6" fmla="*/ 382022 w 571276"/>
              <a:gd name="connsiteY6" fmla="*/ 149583 h 209404"/>
              <a:gd name="connsiteX7" fmla="*/ 561483 w 571276"/>
              <a:gd name="connsiteY7" fmla="*/ 209404 h 209404"/>
              <a:gd name="connsiteX8" fmla="*/ 527300 w 571276"/>
              <a:gd name="connsiteY8" fmla="*/ 149583 h 209404"/>
              <a:gd name="connsiteX9" fmla="*/ 356384 w 571276"/>
              <a:gd name="connsiteY9" fmla="*/ 188040 h 209404"/>
              <a:gd name="connsiteX10" fmla="*/ 309382 w 571276"/>
              <a:gd name="connsiteY10" fmla="*/ 94036 h 209404"/>
              <a:gd name="connsiteX11" fmla="*/ 74373 w 571276"/>
              <a:gd name="connsiteY11" fmla="*/ 115400 h 209404"/>
              <a:gd name="connsiteX12" fmla="*/ 1734 w 571276"/>
              <a:gd name="connsiteY12" fmla="*/ 32 h 20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276" h="209404">
                <a:moveTo>
                  <a:pt x="1734" y="32"/>
                </a:moveTo>
                <a:cubicBezTo>
                  <a:pt x="11704" y="2168"/>
                  <a:pt x="115678" y="114688"/>
                  <a:pt x="134194" y="128219"/>
                </a:cubicBezTo>
                <a:cubicBezTo>
                  <a:pt x="152710" y="141750"/>
                  <a:pt x="87192" y="78368"/>
                  <a:pt x="112829" y="81217"/>
                </a:cubicBezTo>
                <a:cubicBezTo>
                  <a:pt x="138466" y="84066"/>
                  <a:pt x="264517" y="140326"/>
                  <a:pt x="288018" y="145311"/>
                </a:cubicBezTo>
                <a:cubicBezTo>
                  <a:pt x="311519" y="150296"/>
                  <a:pt x="233183" y="103294"/>
                  <a:pt x="253835" y="111127"/>
                </a:cubicBezTo>
                <a:cubicBezTo>
                  <a:pt x="274487" y="118961"/>
                  <a:pt x="390568" y="185903"/>
                  <a:pt x="411932" y="192312"/>
                </a:cubicBezTo>
                <a:cubicBezTo>
                  <a:pt x="433297" y="198721"/>
                  <a:pt x="357097" y="146734"/>
                  <a:pt x="382022" y="149583"/>
                </a:cubicBezTo>
                <a:cubicBezTo>
                  <a:pt x="406947" y="152432"/>
                  <a:pt x="537270" y="209404"/>
                  <a:pt x="561483" y="209404"/>
                </a:cubicBezTo>
                <a:cubicBezTo>
                  <a:pt x="585696" y="209404"/>
                  <a:pt x="561483" y="153144"/>
                  <a:pt x="527300" y="149583"/>
                </a:cubicBezTo>
                <a:cubicBezTo>
                  <a:pt x="493117" y="146022"/>
                  <a:pt x="392704" y="197298"/>
                  <a:pt x="356384" y="188040"/>
                </a:cubicBezTo>
                <a:cubicBezTo>
                  <a:pt x="320064" y="178782"/>
                  <a:pt x="356384" y="106143"/>
                  <a:pt x="309382" y="94036"/>
                </a:cubicBezTo>
                <a:cubicBezTo>
                  <a:pt x="262380" y="81929"/>
                  <a:pt x="122799" y="127506"/>
                  <a:pt x="74373" y="115400"/>
                </a:cubicBezTo>
                <a:cubicBezTo>
                  <a:pt x="25947" y="103294"/>
                  <a:pt x="-8236" y="-2104"/>
                  <a:pt x="173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フリーフォーム 218">
            <a:extLst>
              <a:ext uri="{FF2B5EF4-FFF2-40B4-BE49-F238E27FC236}">
                <a16:creationId xmlns:a16="http://schemas.microsoft.com/office/drawing/2014/main" id="{C05A676A-AB74-5246-8FBC-D80F47FC19AB}"/>
              </a:ext>
            </a:extLst>
          </p:cNvPr>
          <p:cNvSpPr/>
          <p:nvPr/>
        </p:nvSpPr>
        <p:spPr>
          <a:xfrm>
            <a:off x="2444097" y="6016239"/>
            <a:ext cx="1458483" cy="21365"/>
          </a:xfrm>
          <a:custGeom>
            <a:avLst/>
            <a:gdLst>
              <a:gd name="connsiteX0" fmla="*/ 0 w 1458483"/>
              <a:gd name="connsiteY0" fmla="*/ 12819 h 21365"/>
              <a:gd name="connsiteX1" fmla="*/ 525567 w 1458483"/>
              <a:gd name="connsiteY1" fmla="*/ 21365 h 21365"/>
              <a:gd name="connsiteX2" fmla="*/ 1452785 w 1458483"/>
              <a:gd name="connsiteY2" fmla="*/ 17092 h 21365"/>
              <a:gd name="connsiteX3" fmla="*/ 940038 w 1458483"/>
              <a:gd name="connsiteY3" fmla="*/ 0 h 21365"/>
              <a:gd name="connsiteX4" fmla="*/ 0 w 1458483"/>
              <a:gd name="connsiteY4" fmla="*/ 12819 h 2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483" h="21365">
                <a:moveTo>
                  <a:pt x="0" y="12819"/>
                </a:moveTo>
                <a:lnTo>
                  <a:pt x="525567" y="21365"/>
                </a:lnTo>
                <a:lnTo>
                  <a:pt x="1452785" y="17092"/>
                </a:lnTo>
                <a:cubicBezTo>
                  <a:pt x="1521864" y="13531"/>
                  <a:pt x="940038" y="0"/>
                  <a:pt x="940038" y="0"/>
                </a:cubicBezTo>
                <a:lnTo>
                  <a:pt x="0" y="128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フリーフォーム 219">
            <a:extLst>
              <a:ext uri="{FF2B5EF4-FFF2-40B4-BE49-F238E27FC236}">
                <a16:creationId xmlns:a16="http://schemas.microsoft.com/office/drawing/2014/main" id="{CA6F4CCC-82BF-C902-C50C-49CDD48B8238}"/>
              </a:ext>
            </a:extLst>
          </p:cNvPr>
          <p:cNvSpPr/>
          <p:nvPr/>
        </p:nvSpPr>
        <p:spPr>
          <a:xfrm>
            <a:off x="1400520" y="6007685"/>
            <a:ext cx="1486192" cy="87239"/>
          </a:xfrm>
          <a:custGeom>
            <a:avLst/>
            <a:gdLst>
              <a:gd name="connsiteX0" fmla="*/ 990 w 1486192"/>
              <a:gd name="connsiteY0" fmla="*/ 8 h 87239"/>
              <a:gd name="connsiteX1" fmla="*/ 496646 w 1486192"/>
              <a:gd name="connsiteY1" fmla="*/ 47010 h 87239"/>
              <a:gd name="connsiteX2" fmla="*/ 342822 w 1486192"/>
              <a:gd name="connsiteY2" fmla="*/ 17100 h 87239"/>
              <a:gd name="connsiteX3" fmla="*/ 825659 w 1486192"/>
              <a:gd name="connsiteY3" fmla="*/ 76921 h 87239"/>
              <a:gd name="connsiteX4" fmla="*/ 616287 w 1486192"/>
              <a:gd name="connsiteY4" fmla="*/ 34192 h 87239"/>
              <a:gd name="connsiteX5" fmla="*/ 1099125 w 1486192"/>
              <a:gd name="connsiteY5" fmla="*/ 68375 h 87239"/>
              <a:gd name="connsiteX6" fmla="*/ 894026 w 1486192"/>
              <a:gd name="connsiteY6" fmla="*/ 25646 h 87239"/>
              <a:gd name="connsiteX7" fmla="*/ 1483686 w 1486192"/>
              <a:gd name="connsiteY7" fmla="*/ 85466 h 87239"/>
              <a:gd name="connsiteX8" fmla="*/ 1120489 w 1486192"/>
              <a:gd name="connsiteY8" fmla="*/ 72648 h 87239"/>
              <a:gd name="connsiteX9" fmla="*/ 389824 w 1486192"/>
              <a:gd name="connsiteY9" fmla="*/ 51283 h 87239"/>
              <a:gd name="connsiteX10" fmla="*/ 990 w 1486192"/>
              <a:gd name="connsiteY10" fmla="*/ 8 h 8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6192" h="87239">
                <a:moveTo>
                  <a:pt x="990" y="8"/>
                </a:moveTo>
                <a:cubicBezTo>
                  <a:pt x="18794" y="-704"/>
                  <a:pt x="439674" y="44161"/>
                  <a:pt x="496646" y="47010"/>
                </a:cubicBezTo>
                <a:cubicBezTo>
                  <a:pt x="553618" y="49859"/>
                  <a:pt x="287987" y="12115"/>
                  <a:pt x="342822" y="17100"/>
                </a:cubicBezTo>
                <a:cubicBezTo>
                  <a:pt x="397657" y="22085"/>
                  <a:pt x="780082" y="74072"/>
                  <a:pt x="825659" y="76921"/>
                </a:cubicBezTo>
                <a:cubicBezTo>
                  <a:pt x="871236" y="79770"/>
                  <a:pt x="570709" y="35616"/>
                  <a:pt x="616287" y="34192"/>
                </a:cubicBezTo>
                <a:cubicBezTo>
                  <a:pt x="661865" y="32768"/>
                  <a:pt x="1052835" y="69799"/>
                  <a:pt x="1099125" y="68375"/>
                </a:cubicBezTo>
                <a:cubicBezTo>
                  <a:pt x="1145415" y="66951"/>
                  <a:pt x="829933" y="22798"/>
                  <a:pt x="894026" y="25646"/>
                </a:cubicBezTo>
                <a:cubicBezTo>
                  <a:pt x="958119" y="28494"/>
                  <a:pt x="1445942" y="77632"/>
                  <a:pt x="1483686" y="85466"/>
                </a:cubicBezTo>
                <a:cubicBezTo>
                  <a:pt x="1521430" y="93300"/>
                  <a:pt x="1120489" y="72648"/>
                  <a:pt x="1120489" y="72648"/>
                </a:cubicBezTo>
                <a:lnTo>
                  <a:pt x="389824" y="51283"/>
                </a:lnTo>
                <a:cubicBezTo>
                  <a:pt x="208938" y="41313"/>
                  <a:pt x="-16814" y="720"/>
                  <a:pt x="990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フリーフォーム 220">
            <a:extLst>
              <a:ext uri="{FF2B5EF4-FFF2-40B4-BE49-F238E27FC236}">
                <a16:creationId xmlns:a16="http://schemas.microsoft.com/office/drawing/2014/main" id="{ECD964BF-E995-70E0-1B1D-2989E43B486A}"/>
              </a:ext>
            </a:extLst>
          </p:cNvPr>
          <p:cNvSpPr/>
          <p:nvPr/>
        </p:nvSpPr>
        <p:spPr>
          <a:xfrm>
            <a:off x="4614114" y="5242696"/>
            <a:ext cx="103179" cy="577416"/>
          </a:xfrm>
          <a:custGeom>
            <a:avLst/>
            <a:gdLst>
              <a:gd name="connsiteX0" fmla="*/ 615 w 103179"/>
              <a:gd name="connsiteY0" fmla="*/ 149 h 577416"/>
              <a:gd name="connsiteX1" fmla="*/ 86073 w 103179"/>
              <a:gd name="connsiteY1" fmla="*/ 282160 h 577416"/>
              <a:gd name="connsiteX2" fmla="*/ 60436 w 103179"/>
              <a:gd name="connsiteY2" fmla="*/ 239431 h 577416"/>
              <a:gd name="connsiteX3" fmla="*/ 64708 w 103179"/>
              <a:gd name="connsiteY3" fmla="*/ 576990 h 577416"/>
              <a:gd name="connsiteX4" fmla="*/ 103165 w 103179"/>
              <a:gd name="connsiteY4" fmla="*/ 307797 h 577416"/>
              <a:gd name="connsiteX5" fmla="*/ 68981 w 103179"/>
              <a:gd name="connsiteY5" fmla="*/ 213794 h 577416"/>
              <a:gd name="connsiteX6" fmla="*/ 47617 w 103179"/>
              <a:gd name="connsiteY6" fmla="*/ 324889 h 577416"/>
              <a:gd name="connsiteX7" fmla="*/ 615 w 103179"/>
              <a:gd name="connsiteY7" fmla="*/ 149 h 5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179" h="577416">
                <a:moveTo>
                  <a:pt x="615" y="149"/>
                </a:moveTo>
                <a:cubicBezTo>
                  <a:pt x="7024" y="-6972"/>
                  <a:pt x="76103" y="242280"/>
                  <a:pt x="86073" y="282160"/>
                </a:cubicBezTo>
                <a:cubicBezTo>
                  <a:pt x="96043" y="322040"/>
                  <a:pt x="63997" y="190293"/>
                  <a:pt x="60436" y="239431"/>
                </a:cubicBezTo>
                <a:cubicBezTo>
                  <a:pt x="56875" y="288569"/>
                  <a:pt x="57587" y="565596"/>
                  <a:pt x="64708" y="576990"/>
                </a:cubicBezTo>
                <a:cubicBezTo>
                  <a:pt x="71829" y="588384"/>
                  <a:pt x="102453" y="368330"/>
                  <a:pt x="103165" y="307797"/>
                </a:cubicBezTo>
                <a:cubicBezTo>
                  <a:pt x="103877" y="247264"/>
                  <a:pt x="78239" y="210945"/>
                  <a:pt x="68981" y="213794"/>
                </a:cubicBezTo>
                <a:cubicBezTo>
                  <a:pt x="59723" y="216643"/>
                  <a:pt x="55451" y="358360"/>
                  <a:pt x="47617" y="324889"/>
                </a:cubicBezTo>
                <a:cubicBezTo>
                  <a:pt x="39783" y="291418"/>
                  <a:pt x="-5794" y="7270"/>
                  <a:pt x="615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フリーフォーム 221">
            <a:extLst>
              <a:ext uri="{FF2B5EF4-FFF2-40B4-BE49-F238E27FC236}">
                <a16:creationId xmlns:a16="http://schemas.microsoft.com/office/drawing/2014/main" id="{F37EA341-E555-B136-41C0-5E43490FEC06}"/>
              </a:ext>
            </a:extLst>
          </p:cNvPr>
          <p:cNvSpPr/>
          <p:nvPr/>
        </p:nvSpPr>
        <p:spPr>
          <a:xfrm>
            <a:off x="3749127" y="5831198"/>
            <a:ext cx="964935" cy="242436"/>
          </a:xfrm>
          <a:custGeom>
            <a:avLst/>
            <a:gdLst>
              <a:gd name="connsiteX0" fmla="*/ 6750 w 964935"/>
              <a:gd name="connsiteY0" fmla="*/ 206406 h 242436"/>
              <a:gd name="connsiteX1" fmla="*/ 105026 w 964935"/>
              <a:gd name="connsiteY1" fmla="*/ 223497 h 242436"/>
              <a:gd name="connsiteX2" fmla="*/ 575045 w 964935"/>
              <a:gd name="connsiteY2" fmla="*/ 223497 h 242436"/>
              <a:gd name="connsiteX3" fmla="*/ 438312 w 964935"/>
              <a:gd name="connsiteY3" fmla="*/ 236316 h 242436"/>
              <a:gd name="connsiteX4" fmla="*/ 835692 w 964935"/>
              <a:gd name="connsiteY4" fmla="*/ 112402 h 242436"/>
              <a:gd name="connsiteX5" fmla="*/ 959606 w 964935"/>
              <a:gd name="connsiteY5" fmla="*/ 1307 h 242436"/>
              <a:gd name="connsiteX6" fmla="*/ 690413 w 964935"/>
              <a:gd name="connsiteY6" fmla="*/ 189314 h 242436"/>
              <a:gd name="connsiteX7" fmla="*/ 446858 w 964935"/>
              <a:gd name="connsiteY7" fmla="*/ 232043 h 242436"/>
              <a:gd name="connsiteX8" fmla="*/ 58024 w 964935"/>
              <a:gd name="connsiteY8" fmla="*/ 219224 h 242436"/>
              <a:gd name="connsiteX9" fmla="*/ 6750 w 964935"/>
              <a:gd name="connsiteY9" fmla="*/ 206406 h 24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4935" h="242436">
                <a:moveTo>
                  <a:pt x="6750" y="206406"/>
                </a:moveTo>
                <a:cubicBezTo>
                  <a:pt x="14584" y="207118"/>
                  <a:pt x="10310" y="220649"/>
                  <a:pt x="105026" y="223497"/>
                </a:cubicBezTo>
                <a:cubicBezTo>
                  <a:pt x="199742" y="226345"/>
                  <a:pt x="519497" y="221360"/>
                  <a:pt x="575045" y="223497"/>
                </a:cubicBezTo>
                <a:cubicBezTo>
                  <a:pt x="630593" y="225634"/>
                  <a:pt x="394871" y="254832"/>
                  <a:pt x="438312" y="236316"/>
                </a:cubicBezTo>
                <a:cubicBezTo>
                  <a:pt x="481753" y="217800"/>
                  <a:pt x="748810" y="151570"/>
                  <a:pt x="835692" y="112402"/>
                </a:cubicBezTo>
                <a:cubicBezTo>
                  <a:pt x="922574" y="73234"/>
                  <a:pt x="983819" y="-11512"/>
                  <a:pt x="959606" y="1307"/>
                </a:cubicBezTo>
                <a:cubicBezTo>
                  <a:pt x="935393" y="14126"/>
                  <a:pt x="775871" y="150858"/>
                  <a:pt x="690413" y="189314"/>
                </a:cubicBezTo>
                <a:cubicBezTo>
                  <a:pt x="604955" y="227770"/>
                  <a:pt x="552256" y="227058"/>
                  <a:pt x="446858" y="232043"/>
                </a:cubicBezTo>
                <a:cubicBezTo>
                  <a:pt x="341460" y="237028"/>
                  <a:pt x="132087" y="221360"/>
                  <a:pt x="58024" y="219224"/>
                </a:cubicBezTo>
                <a:cubicBezTo>
                  <a:pt x="-16039" y="217088"/>
                  <a:pt x="-1084" y="205694"/>
                  <a:pt x="6750" y="206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>
            <a:extLst>
              <a:ext uri="{FF2B5EF4-FFF2-40B4-BE49-F238E27FC236}">
                <a16:creationId xmlns:a16="http://schemas.microsoft.com/office/drawing/2014/main" id="{4EC6D7EC-F6B2-2EF7-25F4-D4AF24EFE6E6}"/>
              </a:ext>
            </a:extLst>
          </p:cNvPr>
          <p:cNvSpPr/>
          <p:nvPr/>
        </p:nvSpPr>
        <p:spPr>
          <a:xfrm>
            <a:off x="2717458" y="5947395"/>
            <a:ext cx="1943243" cy="159264"/>
          </a:xfrm>
          <a:custGeom>
            <a:avLst/>
            <a:gdLst>
              <a:gd name="connsiteX0" fmla="*/ 64198 w 1943243"/>
              <a:gd name="connsiteY0" fmla="*/ 124392 h 159264"/>
              <a:gd name="connsiteX1" fmla="*/ 196658 w 1943243"/>
              <a:gd name="connsiteY1" fmla="*/ 85936 h 159264"/>
              <a:gd name="connsiteX2" fmla="*/ 222295 w 1943243"/>
              <a:gd name="connsiteY2" fmla="*/ 128665 h 159264"/>
              <a:gd name="connsiteX3" fmla="*/ 410303 w 1943243"/>
              <a:gd name="connsiteY3" fmla="*/ 111573 h 159264"/>
              <a:gd name="connsiteX4" fmla="*/ 457305 w 1943243"/>
              <a:gd name="connsiteY4" fmla="*/ 145756 h 159264"/>
              <a:gd name="connsiteX5" fmla="*/ 594037 w 1943243"/>
              <a:gd name="connsiteY5" fmla="*/ 98755 h 159264"/>
              <a:gd name="connsiteX6" fmla="*/ 645312 w 1943243"/>
              <a:gd name="connsiteY6" fmla="*/ 137211 h 159264"/>
              <a:gd name="connsiteX7" fmla="*/ 735043 w 1943243"/>
              <a:gd name="connsiteY7" fmla="*/ 103027 h 159264"/>
              <a:gd name="connsiteX8" fmla="*/ 901686 w 1943243"/>
              <a:gd name="connsiteY8" fmla="*/ 128665 h 159264"/>
              <a:gd name="connsiteX9" fmla="*/ 944415 w 1943243"/>
              <a:gd name="connsiteY9" fmla="*/ 94482 h 159264"/>
              <a:gd name="connsiteX10" fmla="*/ 846138 w 1943243"/>
              <a:gd name="connsiteY10" fmla="*/ 158575 h 159264"/>
              <a:gd name="connsiteX11" fmla="*/ 726497 w 1943243"/>
              <a:gd name="connsiteY11" fmla="*/ 128665 h 159264"/>
              <a:gd name="connsiteX12" fmla="*/ 1140968 w 1943243"/>
              <a:gd name="connsiteY12" fmla="*/ 132938 h 159264"/>
              <a:gd name="connsiteX13" fmla="*/ 1239245 w 1943243"/>
              <a:gd name="connsiteY13" fmla="*/ 85936 h 159264"/>
              <a:gd name="connsiteX14" fmla="*/ 1269155 w 1943243"/>
              <a:gd name="connsiteY14" fmla="*/ 150029 h 159264"/>
              <a:gd name="connsiteX15" fmla="*/ 1516983 w 1943243"/>
              <a:gd name="connsiteY15" fmla="*/ 60298 h 159264"/>
              <a:gd name="connsiteX16" fmla="*/ 1440071 w 1943243"/>
              <a:gd name="connsiteY16" fmla="*/ 137211 h 159264"/>
              <a:gd name="connsiteX17" fmla="*/ 1734901 w 1943243"/>
              <a:gd name="connsiteY17" fmla="*/ 90209 h 159264"/>
              <a:gd name="connsiteX18" fmla="*/ 1807540 w 1943243"/>
              <a:gd name="connsiteY18" fmla="*/ 68844 h 159264"/>
              <a:gd name="connsiteX19" fmla="*/ 1922908 w 1943243"/>
              <a:gd name="connsiteY19" fmla="*/ 478 h 159264"/>
              <a:gd name="connsiteX20" fmla="*/ 1350340 w 1943243"/>
              <a:gd name="connsiteY20" fmla="*/ 107300 h 159264"/>
              <a:gd name="connsiteX21" fmla="*/ 64198 w 1943243"/>
              <a:gd name="connsiteY21" fmla="*/ 124392 h 15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43243" h="159264">
                <a:moveTo>
                  <a:pt x="64198" y="124392"/>
                </a:moveTo>
                <a:cubicBezTo>
                  <a:pt x="-128082" y="120831"/>
                  <a:pt x="170309" y="85224"/>
                  <a:pt x="196658" y="85936"/>
                </a:cubicBezTo>
                <a:cubicBezTo>
                  <a:pt x="223007" y="86648"/>
                  <a:pt x="186688" y="124392"/>
                  <a:pt x="222295" y="128665"/>
                </a:cubicBezTo>
                <a:cubicBezTo>
                  <a:pt x="257902" y="132938"/>
                  <a:pt x="371135" y="108724"/>
                  <a:pt x="410303" y="111573"/>
                </a:cubicBezTo>
                <a:cubicBezTo>
                  <a:pt x="449471" y="114421"/>
                  <a:pt x="426683" y="147892"/>
                  <a:pt x="457305" y="145756"/>
                </a:cubicBezTo>
                <a:cubicBezTo>
                  <a:pt x="487927" y="143620"/>
                  <a:pt x="562703" y="100179"/>
                  <a:pt x="594037" y="98755"/>
                </a:cubicBezTo>
                <a:cubicBezTo>
                  <a:pt x="625371" y="97331"/>
                  <a:pt x="621811" y="136499"/>
                  <a:pt x="645312" y="137211"/>
                </a:cubicBezTo>
                <a:cubicBezTo>
                  <a:pt x="668813" y="137923"/>
                  <a:pt x="692314" y="104451"/>
                  <a:pt x="735043" y="103027"/>
                </a:cubicBezTo>
                <a:cubicBezTo>
                  <a:pt x="777772" y="101603"/>
                  <a:pt x="866791" y="130089"/>
                  <a:pt x="901686" y="128665"/>
                </a:cubicBezTo>
                <a:cubicBezTo>
                  <a:pt x="936581" y="127241"/>
                  <a:pt x="953673" y="89497"/>
                  <a:pt x="944415" y="94482"/>
                </a:cubicBezTo>
                <a:cubicBezTo>
                  <a:pt x="935157" y="99467"/>
                  <a:pt x="882458" y="152878"/>
                  <a:pt x="846138" y="158575"/>
                </a:cubicBezTo>
                <a:cubicBezTo>
                  <a:pt x="809818" y="164272"/>
                  <a:pt x="677359" y="132938"/>
                  <a:pt x="726497" y="128665"/>
                </a:cubicBezTo>
                <a:cubicBezTo>
                  <a:pt x="775635" y="124392"/>
                  <a:pt x="1055510" y="140060"/>
                  <a:pt x="1140968" y="132938"/>
                </a:cubicBezTo>
                <a:cubicBezTo>
                  <a:pt x="1226426" y="125816"/>
                  <a:pt x="1217881" y="83088"/>
                  <a:pt x="1239245" y="85936"/>
                </a:cubicBezTo>
                <a:cubicBezTo>
                  <a:pt x="1260609" y="88784"/>
                  <a:pt x="1222865" y="154302"/>
                  <a:pt x="1269155" y="150029"/>
                </a:cubicBezTo>
                <a:cubicBezTo>
                  <a:pt x="1315445" y="145756"/>
                  <a:pt x="1488497" y="62434"/>
                  <a:pt x="1516983" y="60298"/>
                </a:cubicBezTo>
                <a:cubicBezTo>
                  <a:pt x="1545469" y="58162"/>
                  <a:pt x="1403751" y="132226"/>
                  <a:pt x="1440071" y="137211"/>
                </a:cubicBezTo>
                <a:cubicBezTo>
                  <a:pt x="1476391" y="142196"/>
                  <a:pt x="1673656" y="101603"/>
                  <a:pt x="1734901" y="90209"/>
                </a:cubicBezTo>
                <a:cubicBezTo>
                  <a:pt x="1796146" y="78814"/>
                  <a:pt x="1776206" y="83799"/>
                  <a:pt x="1807540" y="68844"/>
                </a:cubicBezTo>
                <a:cubicBezTo>
                  <a:pt x="1838875" y="53889"/>
                  <a:pt x="1999108" y="-5931"/>
                  <a:pt x="1922908" y="478"/>
                </a:cubicBezTo>
                <a:cubicBezTo>
                  <a:pt x="1846708" y="6887"/>
                  <a:pt x="1662974" y="88072"/>
                  <a:pt x="1350340" y="107300"/>
                </a:cubicBezTo>
                <a:cubicBezTo>
                  <a:pt x="1037706" y="126528"/>
                  <a:pt x="256478" y="127953"/>
                  <a:pt x="64198" y="124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フリーフォーム 223">
            <a:extLst>
              <a:ext uri="{FF2B5EF4-FFF2-40B4-BE49-F238E27FC236}">
                <a16:creationId xmlns:a16="http://schemas.microsoft.com/office/drawing/2014/main" id="{1D0122B6-0610-77A8-6596-D7717E629518}"/>
              </a:ext>
            </a:extLst>
          </p:cNvPr>
          <p:cNvSpPr/>
          <p:nvPr/>
        </p:nvSpPr>
        <p:spPr>
          <a:xfrm>
            <a:off x="4607599" y="5193133"/>
            <a:ext cx="182405" cy="805552"/>
          </a:xfrm>
          <a:custGeom>
            <a:avLst/>
            <a:gdLst>
              <a:gd name="connsiteX0" fmla="*/ 2857 w 182405"/>
              <a:gd name="connsiteY0" fmla="*/ 6983 h 805552"/>
              <a:gd name="connsiteX1" fmla="*/ 143863 w 182405"/>
              <a:gd name="connsiteY1" fmla="*/ 165080 h 805552"/>
              <a:gd name="connsiteX2" fmla="*/ 96861 w 182405"/>
              <a:gd name="connsiteY2" fmla="*/ 135170 h 805552"/>
              <a:gd name="connsiteX3" fmla="*/ 182319 w 182405"/>
              <a:gd name="connsiteY3" fmla="*/ 241992 h 805552"/>
              <a:gd name="connsiteX4" fmla="*/ 113952 w 182405"/>
              <a:gd name="connsiteY4" fmla="*/ 199263 h 805552"/>
              <a:gd name="connsiteX5" fmla="*/ 165227 w 182405"/>
              <a:gd name="connsiteY5" fmla="*/ 357360 h 805552"/>
              <a:gd name="connsiteX6" fmla="*/ 126771 w 182405"/>
              <a:gd name="connsiteY6" fmla="*/ 284721 h 805552"/>
              <a:gd name="connsiteX7" fmla="*/ 131044 w 182405"/>
              <a:gd name="connsiteY7" fmla="*/ 464183 h 805552"/>
              <a:gd name="connsiteX8" fmla="*/ 135317 w 182405"/>
              <a:gd name="connsiteY8" fmla="*/ 361633 h 805552"/>
              <a:gd name="connsiteX9" fmla="*/ 148136 w 182405"/>
              <a:gd name="connsiteY9" fmla="*/ 545368 h 805552"/>
              <a:gd name="connsiteX10" fmla="*/ 152408 w 182405"/>
              <a:gd name="connsiteY10" fmla="*/ 477002 h 805552"/>
              <a:gd name="connsiteX11" fmla="*/ 96861 w 182405"/>
              <a:gd name="connsiteY11" fmla="*/ 703465 h 805552"/>
              <a:gd name="connsiteX12" fmla="*/ 126771 w 182405"/>
              <a:gd name="connsiteY12" fmla="*/ 579551 h 805552"/>
              <a:gd name="connsiteX13" fmla="*/ 11403 w 182405"/>
              <a:gd name="connsiteY13" fmla="*/ 801742 h 805552"/>
              <a:gd name="connsiteX14" fmla="*/ 62678 w 182405"/>
              <a:gd name="connsiteY14" fmla="*/ 703465 h 805552"/>
              <a:gd name="connsiteX15" fmla="*/ 169500 w 182405"/>
              <a:gd name="connsiteY15" fmla="*/ 494093 h 805552"/>
              <a:gd name="connsiteX16" fmla="*/ 118225 w 182405"/>
              <a:gd name="connsiteY16" fmla="*/ 224901 h 805552"/>
              <a:gd name="connsiteX17" fmla="*/ 152408 w 182405"/>
              <a:gd name="connsiteY17" fmla="*/ 233446 h 805552"/>
              <a:gd name="connsiteX18" fmla="*/ 126771 w 182405"/>
              <a:gd name="connsiteY18" fmla="*/ 113805 h 805552"/>
              <a:gd name="connsiteX19" fmla="*/ 54132 w 182405"/>
              <a:gd name="connsiteY19" fmla="*/ 36893 h 805552"/>
              <a:gd name="connsiteX20" fmla="*/ 2857 w 182405"/>
              <a:gd name="connsiteY20" fmla="*/ 6983 h 80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2405" h="805552">
                <a:moveTo>
                  <a:pt x="2857" y="6983"/>
                </a:moveTo>
                <a:cubicBezTo>
                  <a:pt x="17812" y="28347"/>
                  <a:pt x="128196" y="143716"/>
                  <a:pt x="143863" y="165080"/>
                </a:cubicBezTo>
                <a:cubicBezTo>
                  <a:pt x="159530" y="186445"/>
                  <a:pt x="90452" y="122351"/>
                  <a:pt x="96861" y="135170"/>
                </a:cubicBezTo>
                <a:cubicBezTo>
                  <a:pt x="103270" y="147989"/>
                  <a:pt x="179471" y="231310"/>
                  <a:pt x="182319" y="241992"/>
                </a:cubicBezTo>
                <a:cubicBezTo>
                  <a:pt x="185168" y="252674"/>
                  <a:pt x="116801" y="180035"/>
                  <a:pt x="113952" y="199263"/>
                </a:cubicBezTo>
                <a:cubicBezTo>
                  <a:pt x="111103" y="218491"/>
                  <a:pt x="163090" y="343117"/>
                  <a:pt x="165227" y="357360"/>
                </a:cubicBezTo>
                <a:cubicBezTo>
                  <a:pt x="167364" y="371603"/>
                  <a:pt x="132468" y="266917"/>
                  <a:pt x="126771" y="284721"/>
                </a:cubicBezTo>
                <a:cubicBezTo>
                  <a:pt x="121074" y="302525"/>
                  <a:pt x="129620" y="451364"/>
                  <a:pt x="131044" y="464183"/>
                </a:cubicBezTo>
                <a:cubicBezTo>
                  <a:pt x="132468" y="477002"/>
                  <a:pt x="132468" y="348102"/>
                  <a:pt x="135317" y="361633"/>
                </a:cubicBezTo>
                <a:cubicBezTo>
                  <a:pt x="138166" y="375164"/>
                  <a:pt x="145287" y="526140"/>
                  <a:pt x="148136" y="545368"/>
                </a:cubicBezTo>
                <a:cubicBezTo>
                  <a:pt x="150985" y="564596"/>
                  <a:pt x="160954" y="450653"/>
                  <a:pt x="152408" y="477002"/>
                </a:cubicBezTo>
                <a:cubicBezTo>
                  <a:pt x="143862" y="503351"/>
                  <a:pt x="101134" y="686374"/>
                  <a:pt x="96861" y="703465"/>
                </a:cubicBezTo>
                <a:cubicBezTo>
                  <a:pt x="92588" y="720556"/>
                  <a:pt x="141014" y="563172"/>
                  <a:pt x="126771" y="579551"/>
                </a:cubicBezTo>
                <a:cubicBezTo>
                  <a:pt x="112528" y="595930"/>
                  <a:pt x="22085" y="781090"/>
                  <a:pt x="11403" y="801742"/>
                </a:cubicBezTo>
                <a:cubicBezTo>
                  <a:pt x="721" y="822394"/>
                  <a:pt x="36329" y="754740"/>
                  <a:pt x="62678" y="703465"/>
                </a:cubicBezTo>
                <a:cubicBezTo>
                  <a:pt x="89028" y="652190"/>
                  <a:pt x="160242" y="573854"/>
                  <a:pt x="169500" y="494093"/>
                </a:cubicBezTo>
                <a:cubicBezTo>
                  <a:pt x="178758" y="414332"/>
                  <a:pt x="121074" y="268342"/>
                  <a:pt x="118225" y="224901"/>
                </a:cubicBezTo>
                <a:cubicBezTo>
                  <a:pt x="115376" y="181460"/>
                  <a:pt x="150984" y="251962"/>
                  <a:pt x="152408" y="233446"/>
                </a:cubicBezTo>
                <a:cubicBezTo>
                  <a:pt x="153832" y="214930"/>
                  <a:pt x="143150" y="146564"/>
                  <a:pt x="126771" y="113805"/>
                </a:cubicBezTo>
                <a:cubicBezTo>
                  <a:pt x="110392" y="81046"/>
                  <a:pt x="72648" y="55409"/>
                  <a:pt x="54132" y="36893"/>
                </a:cubicBezTo>
                <a:cubicBezTo>
                  <a:pt x="35616" y="18377"/>
                  <a:pt x="-12098" y="-14381"/>
                  <a:pt x="2857" y="6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フリーフォーム 224">
            <a:extLst>
              <a:ext uri="{FF2B5EF4-FFF2-40B4-BE49-F238E27FC236}">
                <a16:creationId xmlns:a16="http://schemas.microsoft.com/office/drawing/2014/main" id="{69942AB8-9998-386A-028E-21D781251017}"/>
              </a:ext>
            </a:extLst>
          </p:cNvPr>
          <p:cNvSpPr/>
          <p:nvPr/>
        </p:nvSpPr>
        <p:spPr>
          <a:xfrm>
            <a:off x="3334945" y="5071929"/>
            <a:ext cx="1489156" cy="333575"/>
          </a:xfrm>
          <a:custGeom>
            <a:avLst/>
            <a:gdLst>
              <a:gd name="connsiteX0" fmla="*/ 6461 w 1489156"/>
              <a:gd name="connsiteY0" fmla="*/ 243555 h 333575"/>
              <a:gd name="connsiteX1" fmla="*/ 194468 w 1489156"/>
              <a:gd name="connsiteY1" fmla="*/ 307649 h 333575"/>
              <a:gd name="connsiteX2" fmla="*/ 190195 w 1489156"/>
              <a:gd name="connsiteY2" fmla="*/ 303376 h 333575"/>
              <a:gd name="connsiteX3" fmla="*/ 356838 w 1489156"/>
              <a:gd name="connsiteY3" fmla="*/ 329013 h 333575"/>
              <a:gd name="connsiteX4" fmla="*/ 630304 w 1489156"/>
              <a:gd name="connsiteY4" fmla="*/ 235009 h 333575"/>
              <a:gd name="connsiteX5" fmla="*/ 621758 w 1489156"/>
              <a:gd name="connsiteY5" fmla="*/ 273465 h 333575"/>
              <a:gd name="connsiteX6" fmla="*/ 831130 w 1489156"/>
              <a:gd name="connsiteY6" fmla="*/ 222191 h 333575"/>
              <a:gd name="connsiteX7" fmla="*/ 976408 w 1489156"/>
              <a:gd name="connsiteY7" fmla="*/ 123914 h 333575"/>
              <a:gd name="connsiteX8" fmla="*/ 933679 w 1489156"/>
              <a:gd name="connsiteY8" fmla="*/ 209372 h 333575"/>
              <a:gd name="connsiteX9" fmla="*/ 1096049 w 1489156"/>
              <a:gd name="connsiteY9" fmla="*/ 115368 h 333575"/>
              <a:gd name="connsiteX10" fmla="*/ 1040502 w 1489156"/>
              <a:gd name="connsiteY10" fmla="*/ 179462 h 333575"/>
              <a:gd name="connsiteX11" fmla="*/ 1339605 w 1489156"/>
              <a:gd name="connsiteY11" fmla="*/ 59821 h 333575"/>
              <a:gd name="connsiteX12" fmla="*/ 1237055 w 1489156"/>
              <a:gd name="connsiteY12" fmla="*/ 119641 h 333575"/>
              <a:gd name="connsiteX13" fmla="*/ 1489156 w 1489156"/>
              <a:gd name="connsiteY13" fmla="*/ 0 h 333575"/>
              <a:gd name="connsiteX14" fmla="*/ 1237055 w 1489156"/>
              <a:gd name="connsiteY14" fmla="*/ 119641 h 333575"/>
              <a:gd name="connsiteX15" fmla="*/ 485025 w 1489156"/>
              <a:gd name="connsiteY15" fmla="*/ 290557 h 333575"/>
              <a:gd name="connsiteX16" fmla="*/ 279926 w 1489156"/>
              <a:gd name="connsiteY16" fmla="*/ 333286 h 333575"/>
              <a:gd name="connsiteX17" fmla="*/ 62008 w 1489156"/>
              <a:gd name="connsiteY17" fmla="*/ 277738 h 333575"/>
              <a:gd name="connsiteX18" fmla="*/ 6461 w 1489156"/>
              <a:gd name="connsiteY18" fmla="*/ 243555 h 3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89156" h="333575">
                <a:moveTo>
                  <a:pt x="6461" y="243555"/>
                </a:moveTo>
                <a:cubicBezTo>
                  <a:pt x="28538" y="248540"/>
                  <a:pt x="163846" y="297679"/>
                  <a:pt x="194468" y="307649"/>
                </a:cubicBezTo>
                <a:cubicBezTo>
                  <a:pt x="225090" y="317619"/>
                  <a:pt x="163133" y="299815"/>
                  <a:pt x="190195" y="303376"/>
                </a:cubicBezTo>
                <a:cubicBezTo>
                  <a:pt x="217257" y="306937"/>
                  <a:pt x="283487" y="340408"/>
                  <a:pt x="356838" y="329013"/>
                </a:cubicBezTo>
                <a:cubicBezTo>
                  <a:pt x="430190" y="317619"/>
                  <a:pt x="586151" y="244267"/>
                  <a:pt x="630304" y="235009"/>
                </a:cubicBezTo>
                <a:cubicBezTo>
                  <a:pt x="674457" y="225751"/>
                  <a:pt x="588287" y="275601"/>
                  <a:pt x="621758" y="273465"/>
                </a:cubicBezTo>
                <a:cubicBezTo>
                  <a:pt x="655229" y="271329"/>
                  <a:pt x="772022" y="247116"/>
                  <a:pt x="831130" y="222191"/>
                </a:cubicBezTo>
                <a:cubicBezTo>
                  <a:pt x="890238" y="197266"/>
                  <a:pt x="959317" y="126050"/>
                  <a:pt x="976408" y="123914"/>
                </a:cubicBezTo>
                <a:cubicBezTo>
                  <a:pt x="993499" y="121778"/>
                  <a:pt x="913739" y="210796"/>
                  <a:pt x="933679" y="209372"/>
                </a:cubicBezTo>
                <a:cubicBezTo>
                  <a:pt x="953619" y="207948"/>
                  <a:pt x="1078245" y="120353"/>
                  <a:pt x="1096049" y="115368"/>
                </a:cubicBezTo>
                <a:cubicBezTo>
                  <a:pt x="1113853" y="110383"/>
                  <a:pt x="999909" y="188720"/>
                  <a:pt x="1040502" y="179462"/>
                </a:cubicBezTo>
                <a:cubicBezTo>
                  <a:pt x="1081095" y="170204"/>
                  <a:pt x="1306846" y="69791"/>
                  <a:pt x="1339605" y="59821"/>
                </a:cubicBezTo>
                <a:cubicBezTo>
                  <a:pt x="1372364" y="49851"/>
                  <a:pt x="1212130" y="129611"/>
                  <a:pt x="1237055" y="119641"/>
                </a:cubicBezTo>
                <a:cubicBezTo>
                  <a:pt x="1261980" y="109671"/>
                  <a:pt x="1489156" y="0"/>
                  <a:pt x="1489156" y="0"/>
                </a:cubicBezTo>
                <a:cubicBezTo>
                  <a:pt x="1489156" y="0"/>
                  <a:pt x="1404410" y="71215"/>
                  <a:pt x="1237055" y="119641"/>
                </a:cubicBezTo>
                <a:cubicBezTo>
                  <a:pt x="1069700" y="168067"/>
                  <a:pt x="644547" y="254949"/>
                  <a:pt x="485025" y="290557"/>
                </a:cubicBezTo>
                <a:cubicBezTo>
                  <a:pt x="325503" y="326165"/>
                  <a:pt x="350429" y="335422"/>
                  <a:pt x="279926" y="333286"/>
                </a:cubicBezTo>
                <a:cubicBezTo>
                  <a:pt x="209423" y="331150"/>
                  <a:pt x="101176" y="294117"/>
                  <a:pt x="62008" y="277738"/>
                </a:cubicBezTo>
                <a:cubicBezTo>
                  <a:pt x="22840" y="261359"/>
                  <a:pt x="-15616" y="238570"/>
                  <a:pt x="6461" y="243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 225">
            <a:extLst>
              <a:ext uri="{FF2B5EF4-FFF2-40B4-BE49-F238E27FC236}">
                <a16:creationId xmlns:a16="http://schemas.microsoft.com/office/drawing/2014/main" id="{1BF20E57-C87B-4003-2BB9-B70DFAF60EE6}"/>
              </a:ext>
            </a:extLst>
          </p:cNvPr>
          <p:cNvSpPr/>
          <p:nvPr/>
        </p:nvSpPr>
        <p:spPr>
          <a:xfrm>
            <a:off x="3589231" y="5148758"/>
            <a:ext cx="123951" cy="269644"/>
          </a:xfrm>
          <a:custGeom>
            <a:avLst/>
            <a:gdLst>
              <a:gd name="connsiteX0" fmla="*/ 123917 w 123951"/>
              <a:gd name="connsiteY0" fmla="*/ 83 h 269644"/>
              <a:gd name="connsiteX1" fmla="*/ 3 w 123951"/>
              <a:gd name="connsiteY1" fmla="*/ 98360 h 269644"/>
              <a:gd name="connsiteX2" fmla="*/ 119644 w 123951"/>
              <a:gd name="connsiteY2" fmla="*/ 59904 h 269644"/>
              <a:gd name="connsiteX3" fmla="*/ 25640 w 123951"/>
              <a:gd name="connsiteY3" fmla="*/ 132543 h 269644"/>
              <a:gd name="connsiteX4" fmla="*/ 85461 w 123951"/>
              <a:gd name="connsiteY4" fmla="*/ 123997 h 269644"/>
              <a:gd name="connsiteX5" fmla="*/ 81188 w 123951"/>
              <a:gd name="connsiteY5" fmla="*/ 183818 h 269644"/>
              <a:gd name="connsiteX6" fmla="*/ 64096 w 123951"/>
              <a:gd name="connsiteY6" fmla="*/ 247911 h 269644"/>
              <a:gd name="connsiteX7" fmla="*/ 68369 w 123951"/>
              <a:gd name="connsiteY7" fmla="*/ 265003 h 269644"/>
              <a:gd name="connsiteX8" fmla="*/ 106825 w 123951"/>
              <a:gd name="connsiteY8" fmla="*/ 170999 h 269644"/>
              <a:gd name="connsiteX9" fmla="*/ 72642 w 123951"/>
              <a:gd name="connsiteY9" fmla="*/ 76995 h 269644"/>
              <a:gd name="connsiteX10" fmla="*/ 12821 w 123951"/>
              <a:gd name="connsiteY10" fmla="*/ 81268 h 269644"/>
              <a:gd name="connsiteX11" fmla="*/ 123917 w 123951"/>
              <a:gd name="connsiteY11" fmla="*/ 83 h 26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951" h="269644">
                <a:moveTo>
                  <a:pt x="123917" y="83"/>
                </a:moveTo>
                <a:cubicBezTo>
                  <a:pt x="121781" y="2932"/>
                  <a:pt x="715" y="88390"/>
                  <a:pt x="3" y="98360"/>
                </a:cubicBezTo>
                <a:cubicBezTo>
                  <a:pt x="-709" y="108330"/>
                  <a:pt x="115371" y="54207"/>
                  <a:pt x="119644" y="59904"/>
                </a:cubicBezTo>
                <a:cubicBezTo>
                  <a:pt x="123917" y="65601"/>
                  <a:pt x="31337" y="121861"/>
                  <a:pt x="25640" y="132543"/>
                </a:cubicBezTo>
                <a:cubicBezTo>
                  <a:pt x="19943" y="143225"/>
                  <a:pt x="76203" y="115451"/>
                  <a:pt x="85461" y="123997"/>
                </a:cubicBezTo>
                <a:cubicBezTo>
                  <a:pt x="94719" y="132543"/>
                  <a:pt x="84749" y="163166"/>
                  <a:pt x="81188" y="183818"/>
                </a:cubicBezTo>
                <a:cubicBezTo>
                  <a:pt x="77627" y="204470"/>
                  <a:pt x="64096" y="247911"/>
                  <a:pt x="64096" y="247911"/>
                </a:cubicBezTo>
                <a:cubicBezTo>
                  <a:pt x="61960" y="261442"/>
                  <a:pt x="61248" y="277822"/>
                  <a:pt x="68369" y="265003"/>
                </a:cubicBezTo>
                <a:cubicBezTo>
                  <a:pt x="75490" y="252184"/>
                  <a:pt x="106113" y="202334"/>
                  <a:pt x="106825" y="170999"/>
                </a:cubicBezTo>
                <a:cubicBezTo>
                  <a:pt x="107537" y="139664"/>
                  <a:pt x="88309" y="91950"/>
                  <a:pt x="72642" y="76995"/>
                </a:cubicBezTo>
                <a:cubicBezTo>
                  <a:pt x="56975" y="62040"/>
                  <a:pt x="-1422" y="94087"/>
                  <a:pt x="12821" y="81268"/>
                </a:cubicBezTo>
                <a:cubicBezTo>
                  <a:pt x="27064" y="68449"/>
                  <a:pt x="126053" y="-2766"/>
                  <a:pt x="123917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フリーフォーム 226">
            <a:extLst>
              <a:ext uri="{FF2B5EF4-FFF2-40B4-BE49-F238E27FC236}">
                <a16:creationId xmlns:a16="http://schemas.microsoft.com/office/drawing/2014/main" id="{469E54DE-1536-7401-2751-40F26502CF96}"/>
              </a:ext>
            </a:extLst>
          </p:cNvPr>
          <p:cNvSpPr/>
          <p:nvPr/>
        </p:nvSpPr>
        <p:spPr>
          <a:xfrm>
            <a:off x="4635976" y="4691335"/>
            <a:ext cx="1299168" cy="462308"/>
          </a:xfrm>
          <a:custGeom>
            <a:avLst/>
            <a:gdLst>
              <a:gd name="connsiteX0" fmla="*/ 4390 w 1299168"/>
              <a:gd name="connsiteY0" fmla="*/ 461779 h 462308"/>
              <a:gd name="connsiteX1" fmla="*/ 384678 w 1299168"/>
              <a:gd name="connsiteY1" fmla="*/ 359229 h 462308"/>
              <a:gd name="connsiteX2" fmla="*/ 243673 w 1299168"/>
              <a:gd name="connsiteY2" fmla="*/ 380594 h 462308"/>
              <a:gd name="connsiteX3" fmla="*/ 329131 w 1299168"/>
              <a:gd name="connsiteY3" fmla="*/ 427596 h 462308"/>
              <a:gd name="connsiteX4" fmla="*/ 555594 w 1299168"/>
              <a:gd name="connsiteY4" fmla="*/ 329319 h 462308"/>
              <a:gd name="connsiteX5" fmla="*/ 576959 w 1299168"/>
              <a:gd name="connsiteY5" fmla="*/ 354957 h 462308"/>
              <a:gd name="connsiteX6" fmla="*/ 850424 w 1299168"/>
              <a:gd name="connsiteY6" fmla="*/ 231043 h 462308"/>
              <a:gd name="connsiteX7" fmla="*/ 794876 w 1299168"/>
              <a:gd name="connsiteY7" fmla="*/ 290863 h 462308"/>
              <a:gd name="connsiteX8" fmla="*/ 982884 w 1299168"/>
              <a:gd name="connsiteY8" fmla="*/ 162676 h 462308"/>
              <a:gd name="connsiteX9" fmla="*/ 884607 w 1299168"/>
              <a:gd name="connsiteY9" fmla="*/ 226770 h 462308"/>
              <a:gd name="connsiteX10" fmla="*/ 1085433 w 1299168"/>
              <a:gd name="connsiteY10" fmla="*/ 90037 h 462308"/>
              <a:gd name="connsiteX11" fmla="*/ 1299078 w 1299168"/>
              <a:gd name="connsiteY11" fmla="*/ 306 h 462308"/>
              <a:gd name="connsiteX12" fmla="*/ 1059796 w 1299168"/>
              <a:gd name="connsiteY12" fmla="*/ 119947 h 462308"/>
              <a:gd name="connsiteX13" fmla="*/ 1038431 w 1299168"/>
              <a:gd name="connsiteY13" fmla="*/ 201132 h 462308"/>
              <a:gd name="connsiteX14" fmla="*/ 901699 w 1299168"/>
              <a:gd name="connsiteY14" fmla="*/ 196859 h 462308"/>
              <a:gd name="connsiteX15" fmla="*/ 978611 w 1299168"/>
              <a:gd name="connsiteY15" fmla="*/ 256680 h 462308"/>
              <a:gd name="connsiteX16" fmla="*/ 683781 w 1299168"/>
              <a:gd name="connsiteY16" fmla="*/ 307955 h 462308"/>
              <a:gd name="connsiteX17" fmla="*/ 4390 w 1299168"/>
              <a:gd name="connsiteY17" fmla="*/ 461779 h 46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9168" h="462308">
                <a:moveTo>
                  <a:pt x="4390" y="461779"/>
                </a:moveTo>
                <a:cubicBezTo>
                  <a:pt x="-45460" y="470325"/>
                  <a:pt x="344798" y="372760"/>
                  <a:pt x="384678" y="359229"/>
                </a:cubicBezTo>
                <a:cubicBezTo>
                  <a:pt x="424559" y="345698"/>
                  <a:pt x="252931" y="369199"/>
                  <a:pt x="243673" y="380594"/>
                </a:cubicBezTo>
                <a:cubicBezTo>
                  <a:pt x="234415" y="391988"/>
                  <a:pt x="277144" y="436142"/>
                  <a:pt x="329131" y="427596"/>
                </a:cubicBezTo>
                <a:cubicBezTo>
                  <a:pt x="381118" y="419050"/>
                  <a:pt x="514289" y="341425"/>
                  <a:pt x="555594" y="329319"/>
                </a:cubicBezTo>
                <a:cubicBezTo>
                  <a:pt x="596899" y="317213"/>
                  <a:pt x="527821" y="371336"/>
                  <a:pt x="576959" y="354957"/>
                </a:cubicBezTo>
                <a:cubicBezTo>
                  <a:pt x="626097" y="338578"/>
                  <a:pt x="814105" y="241725"/>
                  <a:pt x="850424" y="231043"/>
                </a:cubicBezTo>
                <a:cubicBezTo>
                  <a:pt x="886744" y="220361"/>
                  <a:pt x="772799" y="302257"/>
                  <a:pt x="794876" y="290863"/>
                </a:cubicBezTo>
                <a:cubicBezTo>
                  <a:pt x="816953" y="279469"/>
                  <a:pt x="967929" y="173358"/>
                  <a:pt x="982884" y="162676"/>
                </a:cubicBezTo>
                <a:cubicBezTo>
                  <a:pt x="997839" y="151994"/>
                  <a:pt x="867516" y="238876"/>
                  <a:pt x="884607" y="226770"/>
                </a:cubicBezTo>
                <a:cubicBezTo>
                  <a:pt x="901699" y="214663"/>
                  <a:pt x="1016355" y="127781"/>
                  <a:pt x="1085433" y="90037"/>
                </a:cubicBezTo>
                <a:cubicBezTo>
                  <a:pt x="1154511" y="52293"/>
                  <a:pt x="1303351" y="-4679"/>
                  <a:pt x="1299078" y="306"/>
                </a:cubicBezTo>
                <a:cubicBezTo>
                  <a:pt x="1294805" y="5291"/>
                  <a:pt x="1103237" y="86476"/>
                  <a:pt x="1059796" y="119947"/>
                </a:cubicBezTo>
                <a:cubicBezTo>
                  <a:pt x="1016355" y="153418"/>
                  <a:pt x="1064781" y="188313"/>
                  <a:pt x="1038431" y="201132"/>
                </a:cubicBezTo>
                <a:cubicBezTo>
                  <a:pt x="1012082" y="213951"/>
                  <a:pt x="911669" y="187601"/>
                  <a:pt x="901699" y="196859"/>
                </a:cubicBezTo>
                <a:cubicBezTo>
                  <a:pt x="891729" y="206117"/>
                  <a:pt x="1014931" y="238164"/>
                  <a:pt x="978611" y="256680"/>
                </a:cubicBezTo>
                <a:cubicBezTo>
                  <a:pt x="942291" y="275196"/>
                  <a:pt x="849000" y="272348"/>
                  <a:pt x="683781" y="307955"/>
                </a:cubicBezTo>
                <a:cubicBezTo>
                  <a:pt x="518562" y="343562"/>
                  <a:pt x="54240" y="453233"/>
                  <a:pt x="4390" y="461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フリーフォーム 227">
            <a:extLst>
              <a:ext uri="{FF2B5EF4-FFF2-40B4-BE49-F238E27FC236}">
                <a16:creationId xmlns:a16="http://schemas.microsoft.com/office/drawing/2014/main" id="{88AF6546-AE3D-8D6E-0B39-87458232C42E}"/>
              </a:ext>
            </a:extLst>
          </p:cNvPr>
          <p:cNvSpPr/>
          <p:nvPr/>
        </p:nvSpPr>
        <p:spPr>
          <a:xfrm>
            <a:off x="5936398" y="4481925"/>
            <a:ext cx="499975" cy="174888"/>
          </a:xfrm>
          <a:custGeom>
            <a:avLst/>
            <a:gdLst>
              <a:gd name="connsiteX0" fmla="*/ 2929 w 499975"/>
              <a:gd name="connsiteY0" fmla="*/ 162714 h 174888"/>
              <a:gd name="connsiteX1" fmla="*/ 212301 w 499975"/>
              <a:gd name="connsiteY1" fmla="*/ 85802 h 174888"/>
              <a:gd name="connsiteX2" fmla="*/ 447310 w 499975"/>
              <a:gd name="connsiteY2" fmla="*/ 60165 h 174888"/>
              <a:gd name="connsiteX3" fmla="*/ 404581 w 499975"/>
              <a:gd name="connsiteY3" fmla="*/ 344 h 174888"/>
              <a:gd name="connsiteX4" fmla="*/ 498585 w 499975"/>
              <a:gd name="connsiteY4" fmla="*/ 90075 h 174888"/>
              <a:gd name="connsiteX5" fmla="*/ 319123 w 499975"/>
              <a:gd name="connsiteY5" fmla="*/ 38800 h 174888"/>
              <a:gd name="connsiteX6" fmla="*/ 413127 w 499975"/>
              <a:gd name="connsiteY6" fmla="*/ 107167 h 174888"/>
              <a:gd name="connsiteX7" fmla="*/ 284940 w 499975"/>
              <a:gd name="connsiteY7" fmla="*/ 107167 h 174888"/>
              <a:gd name="connsiteX8" fmla="*/ 143935 w 499975"/>
              <a:gd name="connsiteY8" fmla="*/ 64438 h 174888"/>
              <a:gd name="connsiteX9" fmla="*/ 293486 w 499975"/>
              <a:gd name="connsiteY9" fmla="*/ 111439 h 174888"/>
              <a:gd name="connsiteX10" fmla="*/ 267849 w 499975"/>
              <a:gd name="connsiteY10" fmla="*/ 141350 h 174888"/>
              <a:gd name="connsiteX11" fmla="*/ 148208 w 499975"/>
              <a:gd name="connsiteY11" fmla="*/ 115712 h 174888"/>
              <a:gd name="connsiteX12" fmla="*/ 195209 w 499975"/>
              <a:gd name="connsiteY12" fmla="*/ 166987 h 174888"/>
              <a:gd name="connsiteX13" fmla="*/ 126843 w 499975"/>
              <a:gd name="connsiteY13" fmla="*/ 171260 h 174888"/>
              <a:gd name="connsiteX14" fmla="*/ 92660 w 499975"/>
              <a:gd name="connsiteY14" fmla="*/ 132804 h 174888"/>
              <a:gd name="connsiteX15" fmla="*/ 2929 w 499975"/>
              <a:gd name="connsiteY15" fmla="*/ 162714 h 1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9975" h="174888">
                <a:moveTo>
                  <a:pt x="2929" y="162714"/>
                </a:moveTo>
                <a:cubicBezTo>
                  <a:pt x="22869" y="154880"/>
                  <a:pt x="138238" y="102893"/>
                  <a:pt x="212301" y="85802"/>
                </a:cubicBezTo>
                <a:cubicBezTo>
                  <a:pt x="286364" y="68711"/>
                  <a:pt x="415263" y="74408"/>
                  <a:pt x="447310" y="60165"/>
                </a:cubicBezTo>
                <a:cubicBezTo>
                  <a:pt x="479357" y="45922"/>
                  <a:pt x="396035" y="-4641"/>
                  <a:pt x="404581" y="344"/>
                </a:cubicBezTo>
                <a:cubicBezTo>
                  <a:pt x="413127" y="5329"/>
                  <a:pt x="512828" y="83666"/>
                  <a:pt x="498585" y="90075"/>
                </a:cubicBezTo>
                <a:cubicBezTo>
                  <a:pt x="484342" y="96484"/>
                  <a:pt x="333366" y="35951"/>
                  <a:pt x="319123" y="38800"/>
                </a:cubicBezTo>
                <a:cubicBezTo>
                  <a:pt x="304880" y="41649"/>
                  <a:pt x="418824" y="95773"/>
                  <a:pt x="413127" y="107167"/>
                </a:cubicBezTo>
                <a:cubicBezTo>
                  <a:pt x="407430" y="118561"/>
                  <a:pt x="329805" y="114288"/>
                  <a:pt x="284940" y="107167"/>
                </a:cubicBezTo>
                <a:cubicBezTo>
                  <a:pt x="240075" y="100046"/>
                  <a:pt x="142511" y="63726"/>
                  <a:pt x="143935" y="64438"/>
                </a:cubicBezTo>
                <a:cubicBezTo>
                  <a:pt x="145359" y="65150"/>
                  <a:pt x="272834" y="98620"/>
                  <a:pt x="293486" y="111439"/>
                </a:cubicBezTo>
                <a:cubicBezTo>
                  <a:pt x="314138" y="124258"/>
                  <a:pt x="292062" y="140638"/>
                  <a:pt x="267849" y="141350"/>
                </a:cubicBezTo>
                <a:cubicBezTo>
                  <a:pt x="243636" y="142062"/>
                  <a:pt x="160315" y="111439"/>
                  <a:pt x="148208" y="115712"/>
                </a:cubicBezTo>
                <a:cubicBezTo>
                  <a:pt x="136101" y="119985"/>
                  <a:pt x="198770" y="157729"/>
                  <a:pt x="195209" y="166987"/>
                </a:cubicBezTo>
                <a:cubicBezTo>
                  <a:pt x="191648" y="176245"/>
                  <a:pt x="143934" y="176957"/>
                  <a:pt x="126843" y="171260"/>
                </a:cubicBezTo>
                <a:cubicBezTo>
                  <a:pt x="109752" y="165563"/>
                  <a:pt x="114737" y="135653"/>
                  <a:pt x="92660" y="132804"/>
                </a:cubicBezTo>
                <a:cubicBezTo>
                  <a:pt x="70583" y="129955"/>
                  <a:pt x="-17011" y="170548"/>
                  <a:pt x="2929" y="162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フリーフォーム 228">
            <a:extLst>
              <a:ext uri="{FF2B5EF4-FFF2-40B4-BE49-F238E27FC236}">
                <a16:creationId xmlns:a16="http://schemas.microsoft.com/office/drawing/2014/main" id="{49273775-881A-6FC1-1F49-0613BD973F25}"/>
              </a:ext>
            </a:extLst>
          </p:cNvPr>
          <p:cNvSpPr/>
          <p:nvPr/>
        </p:nvSpPr>
        <p:spPr>
          <a:xfrm>
            <a:off x="6511573" y="4388035"/>
            <a:ext cx="209769" cy="102957"/>
          </a:xfrm>
          <a:custGeom>
            <a:avLst/>
            <a:gdLst>
              <a:gd name="connsiteX0" fmla="*/ 322 w 209769"/>
              <a:gd name="connsiteY0" fmla="*/ 102780 h 102957"/>
              <a:gd name="connsiteX1" fmla="*/ 201148 w 209769"/>
              <a:gd name="connsiteY1" fmla="*/ 38686 h 102957"/>
              <a:gd name="connsiteX2" fmla="*/ 171238 w 209769"/>
              <a:gd name="connsiteY2" fmla="*/ 230 h 102957"/>
              <a:gd name="connsiteX3" fmla="*/ 154147 w 209769"/>
              <a:gd name="connsiteY3" fmla="*/ 55778 h 102957"/>
              <a:gd name="connsiteX4" fmla="*/ 322 w 209769"/>
              <a:gd name="connsiteY4" fmla="*/ 102780 h 10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769" h="102957">
                <a:moveTo>
                  <a:pt x="322" y="102780"/>
                </a:moveTo>
                <a:cubicBezTo>
                  <a:pt x="8156" y="99931"/>
                  <a:pt x="172662" y="55778"/>
                  <a:pt x="201148" y="38686"/>
                </a:cubicBezTo>
                <a:cubicBezTo>
                  <a:pt x="229634" y="21594"/>
                  <a:pt x="179072" y="-2619"/>
                  <a:pt x="171238" y="230"/>
                </a:cubicBezTo>
                <a:cubicBezTo>
                  <a:pt x="163405" y="3079"/>
                  <a:pt x="178360" y="37974"/>
                  <a:pt x="154147" y="55778"/>
                </a:cubicBezTo>
                <a:cubicBezTo>
                  <a:pt x="129934" y="73582"/>
                  <a:pt x="-7512" y="105629"/>
                  <a:pt x="322" y="102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フリーフォーム 229">
            <a:extLst>
              <a:ext uri="{FF2B5EF4-FFF2-40B4-BE49-F238E27FC236}">
                <a16:creationId xmlns:a16="http://schemas.microsoft.com/office/drawing/2014/main" id="{19A3FD0F-20D7-3FBD-9FA7-12D59DD6AE6A}"/>
              </a:ext>
            </a:extLst>
          </p:cNvPr>
          <p:cNvSpPr/>
          <p:nvPr/>
        </p:nvSpPr>
        <p:spPr>
          <a:xfrm>
            <a:off x="6660791" y="4285242"/>
            <a:ext cx="137508" cy="165593"/>
          </a:xfrm>
          <a:custGeom>
            <a:avLst/>
            <a:gdLst>
              <a:gd name="connsiteX0" fmla="*/ 56203 w 137508"/>
              <a:gd name="connsiteY0" fmla="*/ 474 h 165593"/>
              <a:gd name="connsiteX1" fmla="*/ 111751 w 137508"/>
              <a:gd name="connsiteY1" fmla="*/ 68840 h 165593"/>
              <a:gd name="connsiteX2" fmla="*/ 656 w 137508"/>
              <a:gd name="connsiteY2" fmla="*/ 162844 h 165593"/>
              <a:gd name="connsiteX3" fmla="*/ 69022 w 137508"/>
              <a:gd name="connsiteY3" fmla="*/ 137207 h 165593"/>
              <a:gd name="connsiteX4" fmla="*/ 137388 w 137508"/>
              <a:gd name="connsiteY4" fmla="*/ 103023 h 165593"/>
              <a:gd name="connsiteX5" fmla="*/ 56203 w 137508"/>
              <a:gd name="connsiteY5" fmla="*/ 474 h 16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508" h="165593">
                <a:moveTo>
                  <a:pt x="56203" y="474"/>
                </a:moveTo>
                <a:cubicBezTo>
                  <a:pt x="51930" y="-5223"/>
                  <a:pt x="121009" y="41778"/>
                  <a:pt x="111751" y="68840"/>
                </a:cubicBezTo>
                <a:cubicBezTo>
                  <a:pt x="102493" y="95902"/>
                  <a:pt x="7777" y="151450"/>
                  <a:pt x="656" y="162844"/>
                </a:cubicBezTo>
                <a:cubicBezTo>
                  <a:pt x="-6465" y="174238"/>
                  <a:pt x="46233" y="147177"/>
                  <a:pt x="69022" y="137207"/>
                </a:cubicBezTo>
                <a:cubicBezTo>
                  <a:pt x="91811" y="127237"/>
                  <a:pt x="140237" y="121539"/>
                  <a:pt x="137388" y="103023"/>
                </a:cubicBezTo>
                <a:cubicBezTo>
                  <a:pt x="134539" y="84507"/>
                  <a:pt x="60476" y="6171"/>
                  <a:pt x="56203" y="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 230">
            <a:extLst>
              <a:ext uri="{FF2B5EF4-FFF2-40B4-BE49-F238E27FC236}">
                <a16:creationId xmlns:a16="http://schemas.microsoft.com/office/drawing/2014/main" id="{04CD40DF-8048-4507-E3F6-115238D06372}"/>
              </a:ext>
            </a:extLst>
          </p:cNvPr>
          <p:cNvSpPr/>
          <p:nvPr/>
        </p:nvSpPr>
        <p:spPr>
          <a:xfrm>
            <a:off x="6778729" y="4229665"/>
            <a:ext cx="156290" cy="145792"/>
          </a:xfrm>
          <a:custGeom>
            <a:avLst/>
            <a:gdLst>
              <a:gd name="connsiteX0" fmla="*/ 156183 w 156290"/>
              <a:gd name="connsiteY0" fmla="*/ 503 h 145792"/>
              <a:gd name="connsiteX1" fmla="*/ 32269 w 156290"/>
              <a:gd name="connsiteY1" fmla="*/ 90234 h 145792"/>
              <a:gd name="connsiteX2" fmla="*/ 2359 w 156290"/>
              <a:gd name="connsiteY2" fmla="*/ 145782 h 145792"/>
              <a:gd name="connsiteX3" fmla="*/ 79271 w 156290"/>
              <a:gd name="connsiteY3" fmla="*/ 94507 h 145792"/>
              <a:gd name="connsiteX4" fmla="*/ 53634 w 156290"/>
              <a:gd name="connsiteY4" fmla="*/ 56051 h 145792"/>
              <a:gd name="connsiteX5" fmla="*/ 156183 w 156290"/>
              <a:gd name="connsiteY5" fmla="*/ 503 h 14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290" h="145792">
                <a:moveTo>
                  <a:pt x="156183" y="503"/>
                </a:moveTo>
                <a:cubicBezTo>
                  <a:pt x="152622" y="6200"/>
                  <a:pt x="57906" y="66021"/>
                  <a:pt x="32269" y="90234"/>
                </a:cubicBezTo>
                <a:cubicBezTo>
                  <a:pt x="6632" y="114447"/>
                  <a:pt x="-5475" y="145070"/>
                  <a:pt x="2359" y="145782"/>
                </a:cubicBezTo>
                <a:cubicBezTo>
                  <a:pt x="10193" y="146494"/>
                  <a:pt x="70725" y="109462"/>
                  <a:pt x="79271" y="94507"/>
                </a:cubicBezTo>
                <a:cubicBezTo>
                  <a:pt x="87817" y="79552"/>
                  <a:pt x="33694" y="73143"/>
                  <a:pt x="53634" y="56051"/>
                </a:cubicBezTo>
                <a:cubicBezTo>
                  <a:pt x="73574" y="38959"/>
                  <a:pt x="159744" y="-5194"/>
                  <a:pt x="156183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フリーフォーム 231">
            <a:extLst>
              <a:ext uri="{FF2B5EF4-FFF2-40B4-BE49-F238E27FC236}">
                <a16:creationId xmlns:a16="http://schemas.microsoft.com/office/drawing/2014/main" id="{5DBCECAE-87FB-D8EC-B852-C270D0C81B7C}"/>
              </a:ext>
            </a:extLst>
          </p:cNvPr>
          <p:cNvSpPr/>
          <p:nvPr/>
        </p:nvSpPr>
        <p:spPr>
          <a:xfrm>
            <a:off x="6841527" y="4144360"/>
            <a:ext cx="249683" cy="137180"/>
          </a:xfrm>
          <a:custGeom>
            <a:avLst/>
            <a:gdLst>
              <a:gd name="connsiteX0" fmla="*/ 3654 w 249683"/>
              <a:gd name="connsiteY0" fmla="*/ 137083 h 137180"/>
              <a:gd name="connsiteX1" fmla="*/ 161752 w 249683"/>
              <a:gd name="connsiteY1" fmla="*/ 77262 h 137180"/>
              <a:gd name="connsiteX2" fmla="*/ 114750 w 249683"/>
              <a:gd name="connsiteY2" fmla="*/ 77262 h 137180"/>
              <a:gd name="connsiteX3" fmla="*/ 93385 w 249683"/>
              <a:gd name="connsiteY3" fmla="*/ 124264 h 137180"/>
              <a:gd name="connsiteX4" fmla="*/ 247209 w 249683"/>
              <a:gd name="connsiteY4" fmla="*/ 21715 h 137180"/>
              <a:gd name="connsiteX5" fmla="*/ 187389 w 249683"/>
              <a:gd name="connsiteY5" fmla="*/ 350 h 137180"/>
              <a:gd name="connsiteX6" fmla="*/ 174570 w 249683"/>
              <a:gd name="connsiteY6" fmla="*/ 30261 h 137180"/>
              <a:gd name="connsiteX7" fmla="*/ 59202 w 249683"/>
              <a:gd name="connsiteY7" fmla="*/ 90081 h 137180"/>
              <a:gd name="connsiteX8" fmla="*/ 3654 w 249683"/>
              <a:gd name="connsiteY8" fmla="*/ 137083 h 13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683" h="137180">
                <a:moveTo>
                  <a:pt x="3654" y="137083"/>
                </a:moveTo>
                <a:cubicBezTo>
                  <a:pt x="20746" y="134947"/>
                  <a:pt x="143236" y="87232"/>
                  <a:pt x="161752" y="77262"/>
                </a:cubicBezTo>
                <a:cubicBezTo>
                  <a:pt x="180268" y="67292"/>
                  <a:pt x="126144" y="69428"/>
                  <a:pt x="114750" y="77262"/>
                </a:cubicBezTo>
                <a:cubicBezTo>
                  <a:pt x="103356" y="85096"/>
                  <a:pt x="71309" y="133522"/>
                  <a:pt x="93385" y="124264"/>
                </a:cubicBezTo>
                <a:cubicBezTo>
                  <a:pt x="115461" y="115006"/>
                  <a:pt x="231542" y="42367"/>
                  <a:pt x="247209" y="21715"/>
                </a:cubicBezTo>
                <a:cubicBezTo>
                  <a:pt x="262876" y="1063"/>
                  <a:pt x="199495" y="-1074"/>
                  <a:pt x="187389" y="350"/>
                </a:cubicBezTo>
                <a:cubicBezTo>
                  <a:pt x="175283" y="1774"/>
                  <a:pt x="195934" y="15306"/>
                  <a:pt x="174570" y="30261"/>
                </a:cubicBezTo>
                <a:cubicBezTo>
                  <a:pt x="153206" y="45216"/>
                  <a:pt x="84839" y="74414"/>
                  <a:pt x="59202" y="90081"/>
                </a:cubicBezTo>
                <a:cubicBezTo>
                  <a:pt x="33565" y="105748"/>
                  <a:pt x="-13438" y="139219"/>
                  <a:pt x="3654" y="1370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 232">
            <a:extLst>
              <a:ext uri="{FF2B5EF4-FFF2-40B4-BE49-F238E27FC236}">
                <a16:creationId xmlns:a16="http://schemas.microsoft.com/office/drawing/2014/main" id="{CC6D7275-680C-FB5D-5CDE-132D1FC1D2D5}"/>
              </a:ext>
            </a:extLst>
          </p:cNvPr>
          <p:cNvSpPr/>
          <p:nvPr/>
        </p:nvSpPr>
        <p:spPr>
          <a:xfrm>
            <a:off x="7298093" y="3990181"/>
            <a:ext cx="158264" cy="57185"/>
          </a:xfrm>
          <a:custGeom>
            <a:avLst/>
            <a:gdLst>
              <a:gd name="connsiteX0" fmla="*/ 15 w 158264"/>
              <a:gd name="connsiteY0" fmla="*/ 34888 h 57185"/>
              <a:gd name="connsiteX1" fmla="*/ 119657 w 158264"/>
              <a:gd name="connsiteY1" fmla="*/ 56253 h 57185"/>
              <a:gd name="connsiteX2" fmla="*/ 158113 w 158264"/>
              <a:gd name="connsiteY2" fmla="*/ 705 h 57185"/>
              <a:gd name="connsiteX3" fmla="*/ 128202 w 158264"/>
              <a:gd name="connsiteY3" fmla="*/ 26342 h 57185"/>
              <a:gd name="connsiteX4" fmla="*/ 15 w 158264"/>
              <a:gd name="connsiteY4" fmla="*/ 34888 h 5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64" h="57185">
                <a:moveTo>
                  <a:pt x="15" y="34888"/>
                </a:moveTo>
                <a:cubicBezTo>
                  <a:pt x="-1409" y="39873"/>
                  <a:pt x="93307" y="61950"/>
                  <a:pt x="119657" y="56253"/>
                </a:cubicBezTo>
                <a:cubicBezTo>
                  <a:pt x="146007" y="50556"/>
                  <a:pt x="156689" y="5690"/>
                  <a:pt x="158113" y="705"/>
                </a:cubicBezTo>
                <a:cubicBezTo>
                  <a:pt x="159537" y="-4280"/>
                  <a:pt x="150991" y="18508"/>
                  <a:pt x="128202" y="26342"/>
                </a:cubicBezTo>
                <a:cubicBezTo>
                  <a:pt x="105413" y="34176"/>
                  <a:pt x="1439" y="29903"/>
                  <a:pt x="15" y="34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 233">
            <a:extLst>
              <a:ext uri="{FF2B5EF4-FFF2-40B4-BE49-F238E27FC236}">
                <a16:creationId xmlns:a16="http://schemas.microsoft.com/office/drawing/2014/main" id="{D2F0ED2F-4C39-2E19-54F2-64859E3EEB30}"/>
              </a:ext>
            </a:extLst>
          </p:cNvPr>
          <p:cNvSpPr/>
          <p:nvPr/>
        </p:nvSpPr>
        <p:spPr>
          <a:xfrm>
            <a:off x="7435104" y="3886831"/>
            <a:ext cx="207693" cy="165722"/>
          </a:xfrm>
          <a:custGeom>
            <a:avLst/>
            <a:gdLst>
              <a:gd name="connsiteX0" fmla="*/ 4010 w 207693"/>
              <a:gd name="connsiteY0" fmla="*/ 159603 h 165722"/>
              <a:gd name="connsiteX1" fmla="*/ 204836 w 207693"/>
              <a:gd name="connsiteY1" fmla="*/ 1505 h 165722"/>
              <a:gd name="connsiteX2" fmla="*/ 119378 w 207693"/>
              <a:gd name="connsiteY2" fmla="*/ 82690 h 165722"/>
              <a:gd name="connsiteX3" fmla="*/ 76649 w 207693"/>
              <a:gd name="connsiteY3" fmla="*/ 129692 h 165722"/>
              <a:gd name="connsiteX4" fmla="*/ 4010 w 207693"/>
              <a:gd name="connsiteY4" fmla="*/ 159603 h 16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693" h="165722">
                <a:moveTo>
                  <a:pt x="4010" y="159603"/>
                </a:moveTo>
                <a:cubicBezTo>
                  <a:pt x="25374" y="138239"/>
                  <a:pt x="185608" y="14324"/>
                  <a:pt x="204836" y="1505"/>
                </a:cubicBezTo>
                <a:cubicBezTo>
                  <a:pt x="224064" y="-11314"/>
                  <a:pt x="140742" y="61326"/>
                  <a:pt x="119378" y="82690"/>
                </a:cubicBezTo>
                <a:cubicBezTo>
                  <a:pt x="98014" y="104054"/>
                  <a:pt x="100862" y="119010"/>
                  <a:pt x="76649" y="129692"/>
                </a:cubicBezTo>
                <a:cubicBezTo>
                  <a:pt x="52436" y="140374"/>
                  <a:pt x="-17354" y="180967"/>
                  <a:pt x="4010" y="1596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 234">
            <a:extLst>
              <a:ext uri="{FF2B5EF4-FFF2-40B4-BE49-F238E27FC236}">
                <a16:creationId xmlns:a16="http://schemas.microsoft.com/office/drawing/2014/main" id="{1ECE9A42-A4ED-B0CB-CCB1-FD98103E1802}"/>
              </a:ext>
            </a:extLst>
          </p:cNvPr>
          <p:cNvSpPr/>
          <p:nvPr/>
        </p:nvSpPr>
        <p:spPr>
          <a:xfrm>
            <a:off x="7540487" y="3866478"/>
            <a:ext cx="170171" cy="127161"/>
          </a:xfrm>
          <a:custGeom>
            <a:avLst/>
            <a:gdLst>
              <a:gd name="connsiteX0" fmla="*/ 1177 w 170171"/>
              <a:gd name="connsiteY0" fmla="*/ 124408 h 127161"/>
              <a:gd name="connsiteX1" fmla="*/ 167820 w 170171"/>
              <a:gd name="connsiteY1" fmla="*/ 494 h 127161"/>
              <a:gd name="connsiteX2" fmla="*/ 95180 w 170171"/>
              <a:gd name="connsiteY2" fmla="*/ 81679 h 127161"/>
              <a:gd name="connsiteX3" fmla="*/ 1177 w 170171"/>
              <a:gd name="connsiteY3" fmla="*/ 124408 h 12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171" h="127161">
                <a:moveTo>
                  <a:pt x="1177" y="124408"/>
                </a:moveTo>
                <a:cubicBezTo>
                  <a:pt x="13284" y="110877"/>
                  <a:pt x="152153" y="7615"/>
                  <a:pt x="167820" y="494"/>
                </a:cubicBezTo>
                <a:cubicBezTo>
                  <a:pt x="183487" y="-6627"/>
                  <a:pt x="116544" y="65300"/>
                  <a:pt x="95180" y="81679"/>
                </a:cubicBezTo>
                <a:cubicBezTo>
                  <a:pt x="73816" y="98058"/>
                  <a:pt x="-10930" y="137939"/>
                  <a:pt x="1177" y="124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 235">
            <a:extLst>
              <a:ext uri="{FF2B5EF4-FFF2-40B4-BE49-F238E27FC236}">
                <a16:creationId xmlns:a16="http://schemas.microsoft.com/office/drawing/2014/main" id="{80AD653E-3142-1040-F80F-8F2F3707A95E}"/>
              </a:ext>
            </a:extLst>
          </p:cNvPr>
          <p:cNvSpPr/>
          <p:nvPr/>
        </p:nvSpPr>
        <p:spPr>
          <a:xfrm>
            <a:off x="7657675" y="3746767"/>
            <a:ext cx="363749" cy="182932"/>
          </a:xfrm>
          <a:custGeom>
            <a:avLst/>
            <a:gdLst>
              <a:gd name="connsiteX0" fmla="*/ 3630 w 363749"/>
              <a:gd name="connsiteY0" fmla="*/ 180026 h 182932"/>
              <a:gd name="connsiteX1" fmla="*/ 358280 w 363749"/>
              <a:gd name="connsiteY1" fmla="*/ 4837 h 182932"/>
              <a:gd name="connsiteX2" fmla="*/ 217275 w 363749"/>
              <a:gd name="connsiteY2" fmla="*/ 60384 h 182932"/>
              <a:gd name="connsiteX3" fmla="*/ 191637 w 363749"/>
              <a:gd name="connsiteY3" fmla="*/ 180026 h 182932"/>
              <a:gd name="connsiteX4" fmla="*/ 174546 w 363749"/>
              <a:gd name="connsiteY4" fmla="*/ 120205 h 182932"/>
              <a:gd name="connsiteX5" fmla="*/ 3630 w 363749"/>
              <a:gd name="connsiteY5" fmla="*/ 180026 h 18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749" h="182932">
                <a:moveTo>
                  <a:pt x="3630" y="180026"/>
                </a:moveTo>
                <a:cubicBezTo>
                  <a:pt x="34252" y="160798"/>
                  <a:pt x="322673" y="24777"/>
                  <a:pt x="358280" y="4837"/>
                </a:cubicBezTo>
                <a:cubicBezTo>
                  <a:pt x="393887" y="-15103"/>
                  <a:pt x="245049" y="31186"/>
                  <a:pt x="217275" y="60384"/>
                </a:cubicBezTo>
                <a:cubicBezTo>
                  <a:pt x="189501" y="89582"/>
                  <a:pt x="198759" y="170056"/>
                  <a:pt x="191637" y="180026"/>
                </a:cubicBezTo>
                <a:cubicBezTo>
                  <a:pt x="184516" y="189996"/>
                  <a:pt x="203744" y="123766"/>
                  <a:pt x="174546" y="120205"/>
                </a:cubicBezTo>
                <a:cubicBezTo>
                  <a:pt x="145348" y="116644"/>
                  <a:pt x="-26992" y="199254"/>
                  <a:pt x="3630" y="1800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 236">
            <a:extLst>
              <a:ext uri="{FF2B5EF4-FFF2-40B4-BE49-F238E27FC236}">
                <a16:creationId xmlns:a16="http://schemas.microsoft.com/office/drawing/2014/main" id="{4E0DB5CC-B6F7-9531-BD9B-0AF1AFBE9003}"/>
              </a:ext>
            </a:extLst>
          </p:cNvPr>
          <p:cNvSpPr/>
          <p:nvPr/>
        </p:nvSpPr>
        <p:spPr>
          <a:xfrm>
            <a:off x="7776458" y="3734487"/>
            <a:ext cx="239783" cy="124013"/>
          </a:xfrm>
          <a:custGeom>
            <a:avLst/>
            <a:gdLst>
              <a:gd name="connsiteX0" fmla="*/ 215 w 239783"/>
              <a:gd name="connsiteY0" fmla="*/ 25 h 124013"/>
              <a:gd name="connsiteX1" fmla="*/ 235224 w 239783"/>
              <a:gd name="connsiteY1" fmla="*/ 85483 h 124013"/>
              <a:gd name="connsiteX2" fmla="*/ 158312 w 239783"/>
              <a:gd name="connsiteY2" fmla="*/ 123939 h 124013"/>
              <a:gd name="connsiteX3" fmla="*/ 192495 w 239783"/>
              <a:gd name="connsiteY3" fmla="*/ 76937 h 124013"/>
              <a:gd name="connsiteX4" fmla="*/ 215 w 239783"/>
              <a:gd name="connsiteY4" fmla="*/ 25 h 12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783" h="124013">
                <a:moveTo>
                  <a:pt x="215" y="25"/>
                </a:moveTo>
                <a:cubicBezTo>
                  <a:pt x="7337" y="1449"/>
                  <a:pt x="208875" y="64831"/>
                  <a:pt x="235224" y="85483"/>
                </a:cubicBezTo>
                <a:cubicBezTo>
                  <a:pt x="261573" y="106135"/>
                  <a:pt x="165434" y="125363"/>
                  <a:pt x="158312" y="123939"/>
                </a:cubicBezTo>
                <a:cubicBezTo>
                  <a:pt x="151190" y="122515"/>
                  <a:pt x="220269" y="96877"/>
                  <a:pt x="192495" y="76937"/>
                </a:cubicBezTo>
                <a:cubicBezTo>
                  <a:pt x="164721" y="56997"/>
                  <a:pt x="-6907" y="-1399"/>
                  <a:pt x="2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 237">
            <a:extLst>
              <a:ext uri="{FF2B5EF4-FFF2-40B4-BE49-F238E27FC236}">
                <a16:creationId xmlns:a16="http://schemas.microsoft.com/office/drawing/2014/main" id="{1827D4F6-64BD-FE13-E4BC-0B98008C4CB2}"/>
              </a:ext>
            </a:extLst>
          </p:cNvPr>
          <p:cNvSpPr/>
          <p:nvPr/>
        </p:nvSpPr>
        <p:spPr>
          <a:xfrm>
            <a:off x="7989904" y="3723572"/>
            <a:ext cx="116633" cy="101502"/>
          </a:xfrm>
          <a:custGeom>
            <a:avLst/>
            <a:gdLst>
              <a:gd name="connsiteX0" fmla="*/ 414 w 116633"/>
              <a:gd name="connsiteY0" fmla="*/ 100671 h 101502"/>
              <a:gd name="connsiteX1" fmla="*/ 55961 w 116633"/>
              <a:gd name="connsiteY1" fmla="*/ 2394 h 101502"/>
              <a:gd name="connsiteX2" fmla="*/ 115782 w 116633"/>
              <a:gd name="connsiteY2" fmla="*/ 28032 h 101502"/>
              <a:gd name="connsiteX3" fmla="*/ 85872 w 116633"/>
              <a:gd name="connsiteY3" fmla="*/ 49396 h 101502"/>
              <a:gd name="connsiteX4" fmla="*/ 414 w 116633"/>
              <a:gd name="connsiteY4" fmla="*/ 100671 h 10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33" h="101502">
                <a:moveTo>
                  <a:pt x="414" y="100671"/>
                </a:moveTo>
                <a:cubicBezTo>
                  <a:pt x="-4571" y="92837"/>
                  <a:pt x="36733" y="14500"/>
                  <a:pt x="55961" y="2394"/>
                </a:cubicBezTo>
                <a:cubicBezTo>
                  <a:pt x="75189" y="-9713"/>
                  <a:pt x="115782" y="28032"/>
                  <a:pt x="115782" y="28032"/>
                </a:cubicBezTo>
                <a:cubicBezTo>
                  <a:pt x="120767" y="35866"/>
                  <a:pt x="102964" y="40138"/>
                  <a:pt x="85872" y="49396"/>
                </a:cubicBezTo>
                <a:cubicBezTo>
                  <a:pt x="68780" y="58654"/>
                  <a:pt x="5399" y="108505"/>
                  <a:pt x="414" y="100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フリーフォーム 238">
            <a:extLst>
              <a:ext uri="{FF2B5EF4-FFF2-40B4-BE49-F238E27FC236}">
                <a16:creationId xmlns:a16="http://schemas.microsoft.com/office/drawing/2014/main" id="{1CDF8DF4-B3BC-EEFB-24C1-518797A775B8}"/>
              </a:ext>
            </a:extLst>
          </p:cNvPr>
          <p:cNvSpPr/>
          <p:nvPr/>
        </p:nvSpPr>
        <p:spPr>
          <a:xfrm>
            <a:off x="8105097" y="3630483"/>
            <a:ext cx="295451" cy="91271"/>
          </a:xfrm>
          <a:custGeom>
            <a:avLst/>
            <a:gdLst>
              <a:gd name="connsiteX0" fmla="*/ 589 w 295451"/>
              <a:gd name="connsiteY0" fmla="*/ 91210 h 91271"/>
              <a:gd name="connsiteX1" fmla="*/ 94593 w 295451"/>
              <a:gd name="connsiteY1" fmla="*/ 35663 h 91271"/>
              <a:gd name="connsiteX2" fmla="*/ 94593 w 295451"/>
              <a:gd name="connsiteY2" fmla="*/ 69846 h 91271"/>
              <a:gd name="connsiteX3" fmla="*/ 158686 w 295451"/>
              <a:gd name="connsiteY3" fmla="*/ 1480 h 91271"/>
              <a:gd name="connsiteX4" fmla="*/ 295419 w 295451"/>
              <a:gd name="connsiteY4" fmla="*/ 22844 h 91271"/>
              <a:gd name="connsiteX5" fmla="*/ 145867 w 295451"/>
              <a:gd name="connsiteY5" fmla="*/ 22844 h 91271"/>
              <a:gd name="connsiteX6" fmla="*/ 589 w 295451"/>
              <a:gd name="connsiteY6" fmla="*/ 91210 h 9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451" h="91271">
                <a:moveTo>
                  <a:pt x="589" y="91210"/>
                </a:moveTo>
                <a:cubicBezTo>
                  <a:pt x="-7957" y="93347"/>
                  <a:pt x="78926" y="39224"/>
                  <a:pt x="94593" y="35663"/>
                </a:cubicBezTo>
                <a:cubicBezTo>
                  <a:pt x="110260" y="32102"/>
                  <a:pt x="83911" y="75543"/>
                  <a:pt x="94593" y="69846"/>
                </a:cubicBezTo>
                <a:cubicBezTo>
                  <a:pt x="105275" y="64149"/>
                  <a:pt x="125215" y="9314"/>
                  <a:pt x="158686" y="1480"/>
                </a:cubicBezTo>
                <a:cubicBezTo>
                  <a:pt x="192157" y="-6354"/>
                  <a:pt x="297556" y="19283"/>
                  <a:pt x="295419" y="22844"/>
                </a:cubicBezTo>
                <a:cubicBezTo>
                  <a:pt x="293283" y="26405"/>
                  <a:pt x="190020" y="10025"/>
                  <a:pt x="145867" y="22844"/>
                </a:cubicBezTo>
                <a:cubicBezTo>
                  <a:pt x="101714" y="35663"/>
                  <a:pt x="9135" y="89073"/>
                  <a:pt x="589" y="91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フリーフォーム 239">
            <a:extLst>
              <a:ext uri="{FF2B5EF4-FFF2-40B4-BE49-F238E27FC236}">
                <a16:creationId xmlns:a16="http://schemas.microsoft.com/office/drawing/2014/main" id="{FCDC8D96-C22B-D6C9-91B6-E8D1F9B4A3C4}"/>
              </a:ext>
            </a:extLst>
          </p:cNvPr>
          <p:cNvSpPr/>
          <p:nvPr/>
        </p:nvSpPr>
        <p:spPr>
          <a:xfrm>
            <a:off x="8276439" y="3495213"/>
            <a:ext cx="149779" cy="162595"/>
          </a:xfrm>
          <a:custGeom>
            <a:avLst/>
            <a:gdLst>
              <a:gd name="connsiteX0" fmla="*/ 149714 w 149779"/>
              <a:gd name="connsiteY0" fmla="*/ 17 h 162595"/>
              <a:gd name="connsiteX1" fmla="*/ 94167 w 149779"/>
              <a:gd name="connsiteY1" fmla="*/ 111112 h 162595"/>
              <a:gd name="connsiteX2" fmla="*/ 128350 w 149779"/>
              <a:gd name="connsiteY2" fmla="*/ 162387 h 162595"/>
              <a:gd name="connsiteX3" fmla="*/ 163 w 149779"/>
              <a:gd name="connsiteY3" fmla="*/ 128204 h 162595"/>
              <a:gd name="connsiteX4" fmla="*/ 102712 w 149779"/>
              <a:gd name="connsiteY4" fmla="*/ 102566 h 162595"/>
              <a:gd name="connsiteX5" fmla="*/ 149714 w 149779"/>
              <a:gd name="connsiteY5" fmla="*/ 17 h 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79" h="162595">
                <a:moveTo>
                  <a:pt x="149714" y="17"/>
                </a:moveTo>
                <a:cubicBezTo>
                  <a:pt x="148290" y="1441"/>
                  <a:pt x="97728" y="84050"/>
                  <a:pt x="94167" y="111112"/>
                </a:cubicBezTo>
                <a:cubicBezTo>
                  <a:pt x="90606" y="138174"/>
                  <a:pt x="144017" y="159538"/>
                  <a:pt x="128350" y="162387"/>
                </a:cubicBezTo>
                <a:cubicBezTo>
                  <a:pt x="112683" y="165236"/>
                  <a:pt x="4436" y="138174"/>
                  <a:pt x="163" y="128204"/>
                </a:cubicBezTo>
                <a:cubicBezTo>
                  <a:pt x="-4110" y="118234"/>
                  <a:pt x="76363" y="121794"/>
                  <a:pt x="102712" y="102566"/>
                </a:cubicBezTo>
                <a:cubicBezTo>
                  <a:pt x="129061" y="83338"/>
                  <a:pt x="151138" y="-1407"/>
                  <a:pt x="14971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フリーフォーム 240">
            <a:extLst>
              <a:ext uri="{FF2B5EF4-FFF2-40B4-BE49-F238E27FC236}">
                <a16:creationId xmlns:a16="http://schemas.microsoft.com/office/drawing/2014/main" id="{DE8097BB-CFE0-CF7E-A01B-D755816F936A}"/>
              </a:ext>
            </a:extLst>
          </p:cNvPr>
          <p:cNvSpPr/>
          <p:nvPr/>
        </p:nvSpPr>
        <p:spPr>
          <a:xfrm>
            <a:off x="8387160" y="3435349"/>
            <a:ext cx="364341" cy="154284"/>
          </a:xfrm>
          <a:custGeom>
            <a:avLst/>
            <a:gdLst>
              <a:gd name="connsiteX0" fmla="*/ 537 w 364341"/>
              <a:gd name="connsiteY0" fmla="*/ 153885 h 154284"/>
              <a:gd name="connsiteX1" fmla="*/ 120178 w 364341"/>
              <a:gd name="connsiteY1" fmla="*/ 29971 h 154284"/>
              <a:gd name="connsiteX2" fmla="*/ 94541 w 364341"/>
              <a:gd name="connsiteY2" fmla="*/ 89791 h 154284"/>
              <a:gd name="connsiteX3" fmla="*/ 188545 w 364341"/>
              <a:gd name="connsiteY3" fmla="*/ 64154 h 154284"/>
              <a:gd name="connsiteX4" fmla="*/ 218455 w 364341"/>
              <a:gd name="connsiteY4" fmla="*/ 12879 h 154284"/>
              <a:gd name="connsiteX5" fmla="*/ 235547 w 364341"/>
              <a:gd name="connsiteY5" fmla="*/ 55608 h 154284"/>
              <a:gd name="connsiteX6" fmla="*/ 167180 w 364341"/>
              <a:gd name="connsiteY6" fmla="*/ 42789 h 154284"/>
              <a:gd name="connsiteX7" fmla="*/ 363733 w 364341"/>
              <a:gd name="connsiteY7" fmla="*/ 60 h 154284"/>
              <a:gd name="connsiteX8" fmla="*/ 227001 w 364341"/>
              <a:gd name="connsiteY8" fmla="*/ 34244 h 154284"/>
              <a:gd name="connsiteX9" fmla="*/ 175726 w 364341"/>
              <a:gd name="connsiteY9" fmla="*/ 68427 h 154284"/>
              <a:gd name="connsiteX10" fmla="*/ 537 w 364341"/>
              <a:gd name="connsiteY10" fmla="*/ 153885 h 1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4341" h="154284">
                <a:moveTo>
                  <a:pt x="537" y="153885"/>
                </a:moveTo>
                <a:cubicBezTo>
                  <a:pt x="-8721" y="147476"/>
                  <a:pt x="104511" y="40653"/>
                  <a:pt x="120178" y="29971"/>
                </a:cubicBezTo>
                <a:cubicBezTo>
                  <a:pt x="135845" y="19289"/>
                  <a:pt x="83147" y="84094"/>
                  <a:pt x="94541" y="89791"/>
                </a:cubicBezTo>
                <a:cubicBezTo>
                  <a:pt x="105935" y="95488"/>
                  <a:pt x="167893" y="76973"/>
                  <a:pt x="188545" y="64154"/>
                </a:cubicBezTo>
                <a:cubicBezTo>
                  <a:pt x="209197" y="51335"/>
                  <a:pt x="210621" y="14303"/>
                  <a:pt x="218455" y="12879"/>
                </a:cubicBezTo>
                <a:cubicBezTo>
                  <a:pt x="226289" y="11455"/>
                  <a:pt x="244093" y="50623"/>
                  <a:pt x="235547" y="55608"/>
                </a:cubicBezTo>
                <a:cubicBezTo>
                  <a:pt x="227001" y="60593"/>
                  <a:pt x="145816" y="52047"/>
                  <a:pt x="167180" y="42789"/>
                </a:cubicBezTo>
                <a:cubicBezTo>
                  <a:pt x="188544" y="33531"/>
                  <a:pt x="353763" y="1484"/>
                  <a:pt x="363733" y="60"/>
                </a:cubicBezTo>
                <a:cubicBezTo>
                  <a:pt x="373703" y="-1364"/>
                  <a:pt x="258335" y="22850"/>
                  <a:pt x="227001" y="34244"/>
                </a:cubicBezTo>
                <a:cubicBezTo>
                  <a:pt x="195667" y="45638"/>
                  <a:pt x="218455" y="49199"/>
                  <a:pt x="175726" y="68427"/>
                </a:cubicBezTo>
                <a:cubicBezTo>
                  <a:pt x="132997" y="87655"/>
                  <a:pt x="9795" y="160294"/>
                  <a:pt x="537" y="153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フリーフォーム 241">
            <a:extLst>
              <a:ext uri="{FF2B5EF4-FFF2-40B4-BE49-F238E27FC236}">
                <a16:creationId xmlns:a16="http://schemas.microsoft.com/office/drawing/2014/main" id="{A2150370-1929-D612-14D3-1E01E7D9ED75}"/>
              </a:ext>
            </a:extLst>
          </p:cNvPr>
          <p:cNvSpPr/>
          <p:nvPr/>
        </p:nvSpPr>
        <p:spPr>
          <a:xfrm>
            <a:off x="7944613" y="3689089"/>
            <a:ext cx="541129" cy="292197"/>
          </a:xfrm>
          <a:custGeom>
            <a:avLst/>
            <a:gdLst>
              <a:gd name="connsiteX0" fmla="*/ 7249 w 541129"/>
              <a:gd name="connsiteY0" fmla="*/ 288978 h 292197"/>
              <a:gd name="connsiteX1" fmla="*/ 532815 w 541129"/>
              <a:gd name="connsiteY1" fmla="*/ 6967 h 292197"/>
              <a:gd name="connsiteX2" fmla="*/ 340535 w 541129"/>
              <a:gd name="connsiteY2" fmla="*/ 79606 h 292197"/>
              <a:gd name="connsiteX3" fmla="*/ 490086 w 541129"/>
              <a:gd name="connsiteY3" fmla="*/ 6967 h 292197"/>
              <a:gd name="connsiteX4" fmla="*/ 242258 w 541129"/>
              <a:gd name="connsiteY4" fmla="*/ 152246 h 292197"/>
              <a:gd name="connsiteX5" fmla="*/ 7249 w 541129"/>
              <a:gd name="connsiteY5" fmla="*/ 288978 h 29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129" h="292197">
                <a:moveTo>
                  <a:pt x="7249" y="288978"/>
                </a:moveTo>
                <a:cubicBezTo>
                  <a:pt x="55675" y="264765"/>
                  <a:pt x="477267" y="41862"/>
                  <a:pt x="532815" y="6967"/>
                </a:cubicBezTo>
                <a:cubicBezTo>
                  <a:pt x="588363" y="-27928"/>
                  <a:pt x="347656" y="79606"/>
                  <a:pt x="340535" y="79606"/>
                </a:cubicBezTo>
                <a:cubicBezTo>
                  <a:pt x="333414" y="79606"/>
                  <a:pt x="506466" y="-5140"/>
                  <a:pt x="490086" y="6967"/>
                </a:cubicBezTo>
                <a:cubicBezTo>
                  <a:pt x="473707" y="19074"/>
                  <a:pt x="318458" y="110229"/>
                  <a:pt x="242258" y="152246"/>
                </a:cubicBezTo>
                <a:cubicBezTo>
                  <a:pt x="166058" y="194263"/>
                  <a:pt x="-41177" y="313191"/>
                  <a:pt x="7249" y="288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フリーフォーム 242">
            <a:extLst>
              <a:ext uri="{FF2B5EF4-FFF2-40B4-BE49-F238E27FC236}">
                <a16:creationId xmlns:a16="http://schemas.microsoft.com/office/drawing/2014/main" id="{14879B10-CEC9-87E6-22FA-A1AFF41E4771}"/>
              </a:ext>
            </a:extLst>
          </p:cNvPr>
          <p:cNvSpPr/>
          <p:nvPr/>
        </p:nvSpPr>
        <p:spPr>
          <a:xfrm>
            <a:off x="619570" y="5900871"/>
            <a:ext cx="2300771" cy="295360"/>
          </a:xfrm>
          <a:custGeom>
            <a:avLst/>
            <a:gdLst>
              <a:gd name="connsiteX0" fmla="*/ 0 w 2300771"/>
              <a:gd name="connsiteY0" fmla="*/ 0 h 295360"/>
              <a:gd name="connsiteX1" fmla="*/ 517021 w 2300771"/>
              <a:gd name="connsiteY1" fmla="*/ 132460 h 295360"/>
              <a:gd name="connsiteX2" fmla="*/ 346105 w 2300771"/>
              <a:gd name="connsiteY2" fmla="*/ 89731 h 295360"/>
              <a:gd name="connsiteX3" fmla="*/ 666572 w 2300771"/>
              <a:gd name="connsiteY3" fmla="*/ 166643 h 295360"/>
              <a:gd name="connsiteX4" fmla="*/ 632389 w 2300771"/>
              <a:gd name="connsiteY4" fmla="*/ 141006 h 295360"/>
              <a:gd name="connsiteX5" fmla="*/ 987039 w 2300771"/>
              <a:gd name="connsiteY5" fmla="*/ 217918 h 295360"/>
              <a:gd name="connsiteX6" fmla="*/ 922946 w 2300771"/>
              <a:gd name="connsiteY6" fmla="*/ 192280 h 295360"/>
              <a:gd name="connsiteX7" fmla="*/ 1247686 w 2300771"/>
              <a:gd name="connsiteY7" fmla="*/ 217918 h 295360"/>
              <a:gd name="connsiteX8" fmla="*/ 1085316 w 2300771"/>
              <a:gd name="connsiteY8" fmla="*/ 170916 h 295360"/>
              <a:gd name="connsiteX9" fmla="*/ 1448512 w 2300771"/>
              <a:gd name="connsiteY9" fmla="*/ 226464 h 295360"/>
              <a:gd name="connsiteX10" fmla="*/ 1431421 w 2300771"/>
              <a:gd name="connsiteY10" fmla="*/ 183735 h 295360"/>
              <a:gd name="connsiteX11" fmla="*/ 1529697 w 2300771"/>
              <a:gd name="connsiteY11" fmla="*/ 286284 h 295360"/>
              <a:gd name="connsiteX12" fmla="*/ 1683522 w 2300771"/>
              <a:gd name="connsiteY12" fmla="*/ 222191 h 295360"/>
              <a:gd name="connsiteX13" fmla="*/ 1632247 w 2300771"/>
              <a:gd name="connsiteY13" fmla="*/ 294830 h 295360"/>
              <a:gd name="connsiteX14" fmla="*/ 1858710 w 2300771"/>
              <a:gd name="connsiteY14" fmla="*/ 256374 h 295360"/>
              <a:gd name="connsiteX15" fmla="*/ 2298819 w 2300771"/>
              <a:gd name="connsiteY15" fmla="*/ 282011 h 295360"/>
              <a:gd name="connsiteX16" fmla="*/ 1978351 w 2300771"/>
              <a:gd name="connsiteY16" fmla="*/ 282011 h 295360"/>
              <a:gd name="connsiteX17" fmla="*/ 1063951 w 2300771"/>
              <a:gd name="connsiteY17" fmla="*/ 239282 h 295360"/>
              <a:gd name="connsiteX18" fmla="*/ 491383 w 2300771"/>
              <a:gd name="connsiteY18" fmla="*/ 51275 h 295360"/>
              <a:gd name="connsiteX19" fmla="*/ 367469 w 2300771"/>
              <a:gd name="connsiteY19" fmla="*/ 115368 h 295360"/>
              <a:gd name="connsiteX20" fmla="*/ 0 w 2300771"/>
              <a:gd name="connsiteY20" fmla="*/ 0 h 29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00771" h="295360">
                <a:moveTo>
                  <a:pt x="0" y="0"/>
                </a:moveTo>
                <a:lnTo>
                  <a:pt x="517021" y="132460"/>
                </a:lnTo>
                <a:lnTo>
                  <a:pt x="346105" y="89731"/>
                </a:lnTo>
                <a:cubicBezTo>
                  <a:pt x="371030" y="95428"/>
                  <a:pt x="618858" y="158097"/>
                  <a:pt x="666572" y="166643"/>
                </a:cubicBezTo>
                <a:cubicBezTo>
                  <a:pt x="714286" y="175189"/>
                  <a:pt x="578978" y="132460"/>
                  <a:pt x="632389" y="141006"/>
                </a:cubicBezTo>
                <a:cubicBezTo>
                  <a:pt x="685800" y="149552"/>
                  <a:pt x="938613" y="209372"/>
                  <a:pt x="987039" y="217918"/>
                </a:cubicBezTo>
                <a:cubicBezTo>
                  <a:pt x="1035465" y="226464"/>
                  <a:pt x="879505" y="192280"/>
                  <a:pt x="922946" y="192280"/>
                </a:cubicBezTo>
                <a:cubicBezTo>
                  <a:pt x="966387" y="192280"/>
                  <a:pt x="1220624" y="221479"/>
                  <a:pt x="1247686" y="217918"/>
                </a:cubicBezTo>
                <a:cubicBezTo>
                  <a:pt x="1274748" y="214357"/>
                  <a:pt x="1051845" y="169492"/>
                  <a:pt x="1085316" y="170916"/>
                </a:cubicBezTo>
                <a:cubicBezTo>
                  <a:pt x="1118787" y="172340"/>
                  <a:pt x="1390828" y="224328"/>
                  <a:pt x="1448512" y="226464"/>
                </a:cubicBezTo>
                <a:cubicBezTo>
                  <a:pt x="1506196" y="228600"/>
                  <a:pt x="1417890" y="173765"/>
                  <a:pt x="1431421" y="183735"/>
                </a:cubicBezTo>
                <a:cubicBezTo>
                  <a:pt x="1444952" y="193705"/>
                  <a:pt x="1487680" y="279875"/>
                  <a:pt x="1529697" y="286284"/>
                </a:cubicBezTo>
                <a:cubicBezTo>
                  <a:pt x="1571714" y="292693"/>
                  <a:pt x="1666430" y="220767"/>
                  <a:pt x="1683522" y="222191"/>
                </a:cubicBezTo>
                <a:cubicBezTo>
                  <a:pt x="1700614" y="223615"/>
                  <a:pt x="1603049" y="289133"/>
                  <a:pt x="1632247" y="294830"/>
                </a:cubicBezTo>
                <a:cubicBezTo>
                  <a:pt x="1661445" y="300527"/>
                  <a:pt x="1747615" y="258510"/>
                  <a:pt x="1858710" y="256374"/>
                </a:cubicBezTo>
                <a:cubicBezTo>
                  <a:pt x="1969805" y="254238"/>
                  <a:pt x="2278879" y="277738"/>
                  <a:pt x="2298819" y="282011"/>
                </a:cubicBezTo>
                <a:cubicBezTo>
                  <a:pt x="2318759" y="286284"/>
                  <a:pt x="2184162" y="289132"/>
                  <a:pt x="1978351" y="282011"/>
                </a:cubicBezTo>
                <a:cubicBezTo>
                  <a:pt x="1772540" y="274890"/>
                  <a:pt x="1311779" y="277738"/>
                  <a:pt x="1063951" y="239282"/>
                </a:cubicBezTo>
                <a:cubicBezTo>
                  <a:pt x="816123" y="200826"/>
                  <a:pt x="607463" y="71927"/>
                  <a:pt x="491383" y="51275"/>
                </a:cubicBezTo>
                <a:cubicBezTo>
                  <a:pt x="375303" y="30623"/>
                  <a:pt x="443669" y="121065"/>
                  <a:pt x="367469" y="115368"/>
                </a:cubicBezTo>
                <a:cubicBezTo>
                  <a:pt x="291269" y="109671"/>
                  <a:pt x="162726" y="6338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フリーフォーム 243">
            <a:extLst>
              <a:ext uri="{FF2B5EF4-FFF2-40B4-BE49-F238E27FC236}">
                <a16:creationId xmlns:a16="http://schemas.microsoft.com/office/drawing/2014/main" id="{9E7E244F-B3B6-30EA-2D5E-66CFF02B1AD1}"/>
              </a:ext>
            </a:extLst>
          </p:cNvPr>
          <p:cNvSpPr/>
          <p:nvPr/>
        </p:nvSpPr>
        <p:spPr>
          <a:xfrm>
            <a:off x="4400478" y="5138880"/>
            <a:ext cx="462923" cy="1104305"/>
          </a:xfrm>
          <a:custGeom>
            <a:avLst/>
            <a:gdLst>
              <a:gd name="connsiteX0" fmla="*/ 338165 w 462923"/>
              <a:gd name="connsiteY0" fmla="*/ 5688 h 1104305"/>
              <a:gd name="connsiteX1" fmla="*/ 440715 w 462923"/>
              <a:gd name="connsiteY1" fmla="*/ 189423 h 1104305"/>
              <a:gd name="connsiteX2" fmla="*/ 406531 w 462923"/>
              <a:gd name="connsiteY2" fmla="*/ 240698 h 1104305"/>
              <a:gd name="connsiteX3" fmla="*/ 432169 w 462923"/>
              <a:gd name="connsiteY3" fmla="*/ 159513 h 1104305"/>
              <a:gd name="connsiteX4" fmla="*/ 449260 w 462923"/>
              <a:gd name="connsiteY4" fmla="*/ 411613 h 1104305"/>
              <a:gd name="connsiteX5" fmla="*/ 440715 w 462923"/>
              <a:gd name="connsiteY5" fmla="*/ 321883 h 1104305"/>
              <a:gd name="connsiteX6" fmla="*/ 462079 w 462923"/>
              <a:gd name="connsiteY6" fmla="*/ 488526 h 1104305"/>
              <a:gd name="connsiteX7" fmla="*/ 406531 w 462923"/>
              <a:gd name="connsiteY7" fmla="*/ 462888 h 1104305"/>
              <a:gd name="connsiteX8" fmla="*/ 453533 w 462923"/>
              <a:gd name="connsiteY8" fmla="*/ 539800 h 1104305"/>
              <a:gd name="connsiteX9" fmla="*/ 402258 w 462923"/>
              <a:gd name="connsiteY9" fmla="*/ 689352 h 1104305"/>
              <a:gd name="connsiteX10" fmla="*/ 462079 w 462923"/>
              <a:gd name="connsiteY10" fmla="*/ 573984 h 1104305"/>
              <a:gd name="connsiteX11" fmla="*/ 402258 w 462923"/>
              <a:gd name="connsiteY11" fmla="*/ 740627 h 1104305"/>
              <a:gd name="connsiteX12" fmla="*/ 329619 w 462923"/>
              <a:gd name="connsiteY12" fmla="*/ 851722 h 1104305"/>
              <a:gd name="connsiteX13" fmla="*/ 606 w 462923"/>
              <a:gd name="connsiteY13" fmla="*/ 1103823 h 1104305"/>
              <a:gd name="connsiteX14" fmla="*/ 252707 w 462923"/>
              <a:gd name="connsiteY14" fmla="*/ 907270 h 1104305"/>
              <a:gd name="connsiteX15" fmla="*/ 427896 w 462923"/>
              <a:gd name="connsiteY15" fmla="*/ 625258 h 1104305"/>
              <a:gd name="connsiteX16" fmla="*/ 432169 w 462923"/>
              <a:gd name="connsiteY16" fmla="*/ 411613 h 1104305"/>
              <a:gd name="connsiteX17" fmla="*/ 427896 w 462923"/>
              <a:gd name="connsiteY17" fmla="*/ 232152 h 1104305"/>
              <a:gd name="connsiteX18" fmla="*/ 410804 w 462923"/>
              <a:gd name="connsiteY18" fmla="*/ 274881 h 1104305"/>
              <a:gd name="connsiteX19" fmla="*/ 376621 w 462923"/>
              <a:gd name="connsiteY19" fmla="*/ 65509 h 1104305"/>
              <a:gd name="connsiteX20" fmla="*/ 338165 w 462923"/>
              <a:gd name="connsiteY20" fmla="*/ 5688 h 110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2923" h="1104305">
                <a:moveTo>
                  <a:pt x="338165" y="5688"/>
                </a:moveTo>
                <a:cubicBezTo>
                  <a:pt x="348847" y="26340"/>
                  <a:pt x="429321" y="150255"/>
                  <a:pt x="440715" y="189423"/>
                </a:cubicBezTo>
                <a:cubicBezTo>
                  <a:pt x="452109" y="228591"/>
                  <a:pt x="407955" y="245683"/>
                  <a:pt x="406531" y="240698"/>
                </a:cubicBezTo>
                <a:cubicBezTo>
                  <a:pt x="405107" y="235713"/>
                  <a:pt x="425048" y="131027"/>
                  <a:pt x="432169" y="159513"/>
                </a:cubicBezTo>
                <a:cubicBezTo>
                  <a:pt x="439290" y="187999"/>
                  <a:pt x="447836" y="384552"/>
                  <a:pt x="449260" y="411613"/>
                </a:cubicBezTo>
                <a:cubicBezTo>
                  <a:pt x="450684" y="438674"/>
                  <a:pt x="438579" y="309064"/>
                  <a:pt x="440715" y="321883"/>
                </a:cubicBezTo>
                <a:cubicBezTo>
                  <a:pt x="442851" y="334702"/>
                  <a:pt x="467776" y="465025"/>
                  <a:pt x="462079" y="488526"/>
                </a:cubicBezTo>
                <a:cubicBezTo>
                  <a:pt x="456382" y="512027"/>
                  <a:pt x="407955" y="454342"/>
                  <a:pt x="406531" y="462888"/>
                </a:cubicBezTo>
                <a:cubicBezTo>
                  <a:pt x="405107" y="471434"/>
                  <a:pt x="454245" y="502056"/>
                  <a:pt x="453533" y="539800"/>
                </a:cubicBezTo>
                <a:cubicBezTo>
                  <a:pt x="452821" y="577544"/>
                  <a:pt x="400834" y="683655"/>
                  <a:pt x="402258" y="689352"/>
                </a:cubicBezTo>
                <a:cubicBezTo>
                  <a:pt x="403682" y="695049"/>
                  <a:pt x="462079" y="565438"/>
                  <a:pt x="462079" y="573984"/>
                </a:cubicBezTo>
                <a:cubicBezTo>
                  <a:pt x="462079" y="582530"/>
                  <a:pt x="424335" y="694337"/>
                  <a:pt x="402258" y="740627"/>
                </a:cubicBezTo>
                <a:cubicBezTo>
                  <a:pt x="380181" y="786917"/>
                  <a:pt x="396561" y="791189"/>
                  <a:pt x="329619" y="851722"/>
                </a:cubicBezTo>
                <a:cubicBezTo>
                  <a:pt x="262677" y="912255"/>
                  <a:pt x="13425" y="1094565"/>
                  <a:pt x="606" y="1103823"/>
                </a:cubicBezTo>
                <a:cubicBezTo>
                  <a:pt x="-12213" y="1113081"/>
                  <a:pt x="181492" y="987031"/>
                  <a:pt x="252707" y="907270"/>
                </a:cubicBezTo>
                <a:cubicBezTo>
                  <a:pt x="323922" y="827509"/>
                  <a:pt x="397986" y="707867"/>
                  <a:pt x="427896" y="625258"/>
                </a:cubicBezTo>
                <a:cubicBezTo>
                  <a:pt x="457806" y="542649"/>
                  <a:pt x="432169" y="477131"/>
                  <a:pt x="432169" y="411613"/>
                </a:cubicBezTo>
                <a:cubicBezTo>
                  <a:pt x="432169" y="346095"/>
                  <a:pt x="431457" y="254941"/>
                  <a:pt x="427896" y="232152"/>
                </a:cubicBezTo>
                <a:cubicBezTo>
                  <a:pt x="424335" y="209363"/>
                  <a:pt x="419350" y="302655"/>
                  <a:pt x="410804" y="274881"/>
                </a:cubicBezTo>
                <a:cubicBezTo>
                  <a:pt x="402258" y="247107"/>
                  <a:pt x="385167" y="106814"/>
                  <a:pt x="376621" y="65509"/>
                </a:cubicBezTo>
                <a:cubicBezTo>
                  <a:pt x="368075" y="24204"/>
                  <a:pt x="327483" y="-14964"/>
                  <a:pt x="338165" y="5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フリーフォーム 244">
            <a:extLst>
              <a:ext uri="{FF2B5EF4-FFF2-40B4-BE49-F238E27FC236}">
                <a16:creationId xmlns:a16="http://schemas.microsoft.com/office/drawing/2014/main" id="{8D412D9E-C5FE-D665-B542-C6CA51D18204}"/>
              </a:ext>
            </a:extLst>
          </p:cNvPr>
          <p:cNvSpPr/>
          <p:nvPr/>
        </p:nvSpPr>
        <p:spPr>
          <a:xfrm>
            <a:off x="2135194" y="6131291"/>
            <a:ext cx="1170228" cy="94640"/>
          </a:xfrm>
          <a:custGeom>
            <a:avLst/>
            <a:gdLst>
              <a:gd name="connsiteX0" fmla="*/ 1255 w 1170228"/>
              <a:gd name="connsiteY0" fmla="*/ 4589 h 94640"/>
              <a:gd name="connsiteX1" fmla="*/ 415726 w 1170228"/>
              <a:gd name="connsiteY1" fmla="*/ 316 h 94640"/>
              <a:gd name="connsiteX2" fmla="*/ 368724 w 1170228"/>
              <a:gd name="connsiteY2" fmla="*/ 316 h 94640"/>
              <a:gd name="connsiteX3" fmla="*/ 731920 w 1170228"/>
              <a:gd name="connsiteY3" fmla="*/ 13135 h 94640"/>
              <a:gd name="connsiteX4" fmla="*/ 1069479 w 1170228"/>
              <a:gd name="connsiteY4" fmla="*/ 94320 h 94640"/>
              <a:gd name="connsiteX5" fmla="*/ 1163483 w 1170228"/>
              <a:gd name="connsiteY5" fmla="*/ 43045 h 94640"/>
              <a:gd name="connsiteX6" fmla="*/ 919927 w 1170228"/>
              <a:gd name="connsiteY6" fmla="*/ 85774 h 94640"/>
              <a:gd name="connsiteX7" fmla="*/ 582369 w 1170228"/>
              <a:gd name="connsiteY7" fmla="*/ 30227 h 94640"/>
              <a:gd name="connsiteX8" fmla="*/ 1255 w 1170228"/>
              <a:gd name="connsiteY8" fmla="*/ 4589 h 9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0228" h="94640">
                <a:moveTo>
                  <a:pt x="1255" y="4589"/>
                </a:moveTo>
                <a:cubicBezTo>
                  <a:pt x="-26519" y="-396"/>
                  <a:pt x="415726" y="316"/>
                  <a:pt x="415726" y="316"/>
                </a:cubicBezTo>
                <a:cubicBezTo>
                  <a:pt x="476971" y="-396"/>
                  <a:pt x="368724" y="316"/>
                  <a:pt x="368724" y="316"/>
                </a:cubicBezTo>
                <a:cubicBezTo>
                  <a:pt x="421423" y="2452"/>
                  <a:pt x="615128" y="-2532"/>
                  <a:pt x="731920" y="13135"/>
                </a:cubicBezTo>
                <a:cubicBezTo>
                  <a:pt x="848712" y="28802"/>
                  <a:pt x="997552" y="89335"/>
                  <a:pt x="1069479" y="94320"/>
                </a:cubicBezTo>
                <a:cubicBezTo>
                  <a:pt x="1141406" y="99305"/>
                  <a:pt x="1188408" y="44469"/>
                  <a:pt x="1163483" y="43045"/>
                </a:cubicBezTo>
                <a:cubicBezTo>
                  <a:pt x="1138558" y="41621"/>
                  <a:pt x="1016779" y="87910"/>
                  <a:pt x="919927" y="85774"/>
                </a:cubicBezTo>
                <a:cubicBezTo>
                  <a:pt x="823075" y="83638"/>
                  <a:pt x="734769" y="45182"/>
                  <a:pt x="582369" y="30227"/>
                </a:cubicBezTo>
                <a:cubicBezTo>
                  <a:pt x="429969" y="15272"/>
                  <a:pt x="29029" y="9574"/>
                  <a:pt x="1255" y="4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フリーフォーム 245">
            <a:extLst>
              <a:ext uri="{FF2B5EF4-FFF2-40B4-BE49-F238E27FC236}">
                <a16:creationId xmlns:a16="http://schemas.microsoft.com/office/drawing/2014/main" id="{31E4DA1F-587B-FD2B-6573-F568B19A8AA1}"/>
              </a:ext>
            </a:extLst>
          </p:cNvPr>
          <p:cNvSpPr/>
          <p:nvPr/>
        </p:nvSpPr>
        <p:spPr>
          <a:xfrm>
            <a:off x="3033727" y="6154237"/>
            <a:ext cx="1030719" cy="88559"/>
          </a:xfrm>
          <a:custGeom>
            <a:avLst/>
            <a:gdLst>
              <a:gd name="connsiteX0" fmla="*/ 64123 w 1030719"/>
              <a:gd name="connsiteY0" fmla="*/ 7281 h 88559"/>
              <a:gd name="connsiteX1" fmla="*/ 431593 w 1030719"/>
              <a:gd name="connsiteY1" fmla="*/ 7281 h 88559"/>
              <a:gd name="connsiteX2" fmla="*/ 1021252 w 1030719"/>
              <a:gd name="connsiteY2" fmla="*/ 88466 h 88559"/>
              <a:gd name="connsiteX3" fmla="*/ 769152 w 1030719"/>
              <a:gd name="connsiteY3" fmla="*/ 24372 h 88559"/>
              <a:gd name="connsiteX4" fmla="*/ 423047 w 1030719"/>
              <a:gd name="connsiteY4" fmla="*/ 67101 h 88559"/>
              <a:gd name="connsiteX5" fmla="*/ 337589 w 1030719"/>
              <a:gd name="connsiteY5" fmla="*/ 84193 h 88559"/>
              <a:gd name="connsiteX6" fmla="*/ 158127 w 1030719"/>
              <a:gd name="connsiteY6" fmla="*/ 37191 h 88559"/>
              <a:gd name="connsiteX7" fmla="*/ 8576 w 1030719"/>
              <a:gd name="connsiteY7" fmla="*/ 37191 h 88559"/>
              <a:gd name="connsiteX8" fmla="*/ 64123 w 1030719"/>
              <a:gd name="connsiteY8" fmla="*/ 7281 h 8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0719" h="88559">
                <a:moveTo>
                  <a:pt x="64123" y="7281"/>
                </a:moveTo>
                <a:cubicBezTo>
                  <a:pt x="134626" y="2296"/>
                  <a:pt x="272072" y="-6250"/>
                  <a:pt x="431593" y="7281"/>
                </a:cubicBezTo>
                <a:cubicBezTo>
                  <a:pt x="591114" y="20812"/>
                  <a:pt x="964992" y="85618"/>
                  <a:pt x="1021252" y="88466"/>
                </a:cubicBezTo>
                <a:cubicBezTo>
                  <a:pt x="1077512" y="91315"/>
                  <a:pt x="868853" y="27933"/>
                  <a:pt x="769152" y="24372"/>
                </a:cubicBezTo>
                <a:cubicBezTo>
                  <a:pt x="669451" y="20811"/>
                  <a:pt x="494974" y="57131"/>
                  <a:pt x="423047" y="67101"/>
                </a:cubicBezTo>
                <a:cubicBezTo>
                  <a:pt x="351120" y="77071"/>
                  <a:pt x="381742" y="89178"/>
                  <a:pt x="337589" y="84193"/>
                </a:cubicBezTo>
                <a:cubicBezTo>
                  <a:pt x="293436" y="79208"/>
                  <a:pt x="212962" y="45025"/>
                  <a:pt x="158127" y="37191"/>
                </a:cubicBezTo>
                <a:cubicBezTo>
                  <a:pt x="103292" y="29357"/>
                  <a:pt x="24955" y="43600"/>
                  <a:pt x="8576" y="37191"/>
                </a:cubicBezTo>
                <a:cubicBezTo>
                  <a:pt x="-7803" y="30782"/>
                  <a:pt x="-6380" y="12266"/>
                  <a:pt x="64123" y="7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フリーフォーム 246">
            <a:extLst>
              <a:ext uri="{FF2B5EF4-FFF2-40B4-BE49-F238E27FC236}">
                <a16:creationId xmlns:a16="http://schemas.microsoft.com/office/drawing/2014/main" id="{D3FCF7D2-96A5-3A8E-BC7A-18587A8930A6}"/>
              </a:ext>
            </a:extLst>
          </p:cNvPr>
          <p:cNvSpPr/>
          <p:nvPr/>
        </p:nvSpPr>
        <p:spPr>
          <a:xfrm>
            <a:off x="3793750" y="6006455"/>
            <a:ext cx="874036" cy="287108"/>
          </a:xfrm>
          <a:custGeom>
            <a:avLst/>
            <a:gdLst>
              <a:gd name="connsiteX0" fmla="*/ 9129 w 874036"/>
              <a:gd name="connsiteY0" fmla="*/ 189246 h 287108"/>
              <a:gd name="connsiteX1" fmla="*/ 543241 w 874036"/>
              <a:gd name="connsiteY1" fmla="*/ 120880 h 287108"/>
              <a:gd name="connsiteX2" fmla="*/ 410781 w 874036"/>
              <a:gd name="connsiteY2" fmla="*/ 189246 h 287108"/>
              <a:gd name="connsiteX3" fmla="*/ 850889 w 874036"/>
              <a:gd name="connsiteY3" fmla="*/ 1238 h 287108"/>
              <a:gd name="connsiteX4" fmla="*/ 799614 w 874036"/>
              <a:gd name="connsiteY4" fmla="*/ 103788 h 287108"/>
              <a:gd name="connsiteX5" fmla="*/ 688519 w 874036"/>
              <a:gd name="connsiteY5" fmla="*/ 22603 h 287108"/>
              <a:gd name="connsiteX6" fmla="*/ 726975 w 874036"/>
              <a:gd name="connsiteY6" fmla="*/ 99515 h 287108"/>
              <a:gd name="connsiteX7" fmla="*/ 509057 w 874036"/>
              <a:gd name="connsiteY7" fmla="*/ 210610 h 287108"/>
              <a:gd name="connsiteX8" fmla="*/ 603061 w 874036"/>
              <a:gd name="connsiteY8" fmla="*/ 197792 h 287108"/>
              <a:gd name="connsiteX9" fmla="*/ 346687 w 874036"/>
              <a:gd name="connsiteY9" fmla="*/ 223429 h 287108"/>
              <a:gd name="connsiteX10" fmla="*/ 491966 w 874036"/>
              <a:gd name="connsiteY10" fmla="*/ 125152 h 287108"/>
              <a:gd name="connsiteX11" fmla="*/ 325323 w 874036"/>
              <a:gd name="connsiteY11" fmla="*/ 283250 h 287108"/>
              <a:gd name="connsiteX12" fmla="*/ 214228 w 874036"/>
              <a:gd name="connsiteY12" fmla="*/ 231975 h 287108"/>
              <a:gd name="connsiteX13" fmla="*/ 9129 w 874036"/>
              <a:gd name="connsiteY13" fmla="*/ 189246 h 28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4036" h="287108">
                <a:moveTo>
                  <a:pt x="9129" y="189246"/>
                </a:moveTo>
                <a:cubicBezTo>
                  <a:pt x="63964" y="170730"/>
                  <a:pt x="476299" y="120880"/>
                  <a:pt x="543241" y="120880"/>
                </a:cubicBezTo>
                <a:cubicBezTo>
                  <a:pt x="610183" y="120880"/>
                  <a:pt x="359506" y="209186"/>
                  <a:pt x="410781" y="189246"/>
                </a:cubicBezTo>
                <a:cubicBezTo>
                  <a:pt x="462056" y="169306"/>
                  <a:pt x="786084" y="15481"/>
                  <a:pt x="850889" y="1238"/>
                </a:cubicBezTo>
                <a:cubicBezTo>
                  <a:pt x="915694" y="-13005"/>
                  <a:pt x="826676" y="100227"/>
                  <a:pt x="799614" y="103788"/>
                </a:cubicBezTo>
                <a:cubicBezTo>
                  <a:pt x="772552" y="107349"/>
                  <a:pt x="700625" y="23315"/>
                  <a:pt x="688519" y="22603"/>
                </a:cubicBezTo>
                <a:cubicBezTo>
                  <a:pt x="676413" y="21891"/>
                  <a:pt x="756885" y="68180"/>
                  <a:pt x="726975" y="99515"/>
                </a:cubicBezTo>
                <a:cubicBezTo>
                  <a:pt x="697065" y="130849"/>
                  <a:pt x="529709" y="194231"/>
                  <a:pt x="509057" y="210610"/>
                </a:cubicBezTo>
                <a:cubicBezTo>
                  <a:pt x="488405" y="226989"/>
                  <a:pt x="630123" y="195656"/>
                  <a:pt x="603061" y="197792"/>
                </a:cubicBezTo>
                <a:cubicBezTo>
                  <a:pt x="575999" y="199929"/>
                  <a:pt x="365203" y="235536"/>
                  <a:pt x="346687" y="223429"/>
                </a:cubicBezTo>
                <a:cubicBezTo>
                  <a:pt x="328171" y="211322"/>
                  <a:pt x="495527" y="115182"/>
                  <a:pt x="491966" y="125152"/>
                </a:cubicBezTo>
                <a:cubicBezTo>
                  <a:pt x="488405" y="135122"/>
                  <a:pt x="371613" y="265446"/>
                  <a:pt x="325323" y="283250"/>
                </a:cubicBezTo>
                <a:cubicBezTo>
                  <a:pt x="279033" y="301054"/>
                  <a:pt x="266215" y="252627"/>
                  <a:pt x="214228" y="231975"/>
                </a:cubicBezTo>
                <a:cubicBezTo>
                  <a:pt x="162241" y="211323"/>
                  <a:pt x="-45706" y="207762"/>
                  <a:pt x="9129" y="189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フリーフォーム 248">
            <a:extLst>
              <a:ext uri="{FF2B5EF4-FFF2-40B4-BE49-F238E27FC236}">
                <a16:creationId xmlns:a16="http://schemas.microsoft.com/office/drawing/2014/main" id="{9B44918E-9723-B63B-059B-7AD1366A2BE7}"/>
              </a:ext>
            </a:extLst>
          </p:cNvPr>
          <p:cNvSpPr/>
          <p:nvPr/>
        </p:nvSpPr>
        <p:spPr>
          <a:xfrm>
            <a:off x="594107" y="6855949"/>
            <a:ext cx="2286626" cy="279810"/>
          </a:xfrm>
          <a:custGeom>
            <a:avLst/>
            <a:gdLst>
              <a:gd name="connsiteX0" fmla="*/ 63919 w 2286626"/>
              <a:gd name="connsiteY0" fmla="*/ 10597 h 279810"/>
              <a:gd name="connsiteX1" fmla="*/ 435661 w 2286626"/>
              <a:gd name="connsiteY1" fmla="*/ 2051 h 279810"/>
              <a:gd name="connsiteX2" fmla="*/ 384386 w 2286626"/>
              <a:gd name="connsiteY2" fmla="*/ 53326 h 279810"/>
              <a:gd name="connsiteX3" fmla="*/ 572394 w 2286626"/>
              <a:gd name="connsiteY3" fmla="*/ 53326 h 279810"/>
              <a:gd name="connsiteX4" fmla="*/ 546757 w 2286626"/>
              <a:gd name="connsiteY4" fmla="*/ 96055 h 279810"/>
              <a:gd name="connsiteX5" fmla="*/ 905680 w 2286626"/>
              <a:gd name="connsiteY5" fmla="*/ 125965 h 279810"/>
              <a:gd name="connsiteX6" fmla="*/ 837314 w 2286626"/>
              <a:gd name="connsiteY6" fmla="*/ 113146 h 279810"/>
              <a:gd name="connsiteX7" fmla="*/ 1281695 w 2286626"/>
              <a:gd name="connsiteY7" fmla="*/ 181513 h 279810"/>
              <a:gd name="connsiteX8" fmla="*/ 1221874 w 2286626"/>
              <a:gd name="connsiteY8" fmla="*/ 177240 h 279810"/>
              <a:gd name="connsiteX9" fmla="*/ 1649164 w 2286626"/>
              <a:gd name="connsiteY9" fmla="*/ 219969 h 279810"/>
              <a:gd name="connsiteX10" fmla="*/ 1230420 w 2286626"/>
              <a:gd name="connsiteY10" fmla="*/ 202877 h 279810"/>
              <a:gd name="connsiteX11" fmla="*/ 2285826 w 2286626"/>
              <a:gd name="connsiteY11" fmla="*/ 279789 h 279810"/>
              <a:gd name="connsiteX12" fmla="*/ 1418428 w 2286626"/>
              <a:gd name="connsiteY12" fmla="*/ 194331 h 279810"/>
              <a:gd name="connsiteX13" fmla="*/ 593758 w 2286626"/>
              <a:gd name="connsiteY13" fmla="*/ 117419 h 279810"/>
              <a:gd name="connsiteX14" fmla="*/ 392932 w 2286626"/>
              <a:gd name="connsiteY14" fmla="*/ 19143 h 279810"/>
              <a:gd name="connsiteX15" fmla="*/ 8372 w 2286626"/>
              <a:gd name="connsiteY15" fmla="*/ 31961 h 279810"/>
              <a:gd name="connsiteX16" fmla="*/ 123740 w 2286626"/>
              <a:gd name="connsiteY16" fmla="*/ 14870 h 279810"/>
              <a:gd name="connsiteX17" fmla="*/ 63919 w 2286626"/>
              <a:gd name="connsiteY17" fmla="*/ 10597 h 27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86626" h="279810">
                <a:moveTo>
                  <a:pt x="63919" y="10597"/>
                </a:moveTo>
                <a:cubicBezTo>
                  <a:pt x="115906" y="8461"/>
                  <a:pt x="382250" y="-5070"/>
                  <a:pt x="435661" y="2051"/>
                </a:cubicBezTo>
                <a:cubicBezTo>
                  <a:pt x="489072" y="9172"/>
                  <a:pt x="361597" y="44780"/>
                  <a:pt x="384386" y="53326"/>
                </a:cubicBezTo>
                <a:cubicBezTo>
                  <a:pt x="407175" y="61872"/>
                  <a:pt x="545332" y="46205"/>
                  <a:pt x="572394" y="53326"/>
                </a:cubicBezTo>
                <a:cubicBezTo>
                  <a:pt x="599456" y="60448"/>
                  <a:pt x="491209" y="83948"/>
                  <a:pt x="546757" y="96055"/>
                </a:cubicBezTo>
                <a:cubicBezTo>
                  <a:pt x="602305" y="108162"/>
                  <a:pt x="857254" y="123116"/>
                  <a:pt x="905680" y="125965"/>
                </a:cubicBezTo>
                <a:cubicBezTo>
                  <a:pt x="954106" y="128814"/>
                  <a:pt x="837314" y="113146"/>
                  <a:pt x="837314" y="113146"/>
                </a:cubicBezTo>
                <a:lnTo>
                  <a:pt x="1281695" y="181513"/>
                </a:lnTo>
                <a:cubicBezTo>
                  <a:pt x="1345788" y="192195"/>
                  <a:pt x="1221874" y="177240"/>
                  <a:pt x="1221874" y="177240"/>
                </a:cubicBezTo>
                <a:lnTo>
                  <a:pt x="1649164" y="219969"/>
                </a:lnTo>
                <a:cubicBezTo>
                  <a:pt x="1650588" y="224242"/>
                  <a:pt x="1124310" y="192907"/>
                  <a:pt x="1230420" y="202877"/>
                </a:cubicBezTo>
                <a:cubicBezTo>
                  <a:pt x="1336530" y="212847"/>
                  <a:pt x="2254491" y="281213"/>
                  <a:pt x="2285826" y="279789"/>
                </a:cubicBezTo>
                <a:cubicBezTo>
                  <a:pt x="2317161" y="278365"/>
                  <a:pt x="1418428" y="194331"/>
                  <a:pt x="1418428" y="194331"/>
                </a:cubicBezTo>
                <a:cubicBezTo>
                  <a:pt x="1136417" y="167269"/>
                  <a:pt x="764674" y="146617"/>
                  <a:pt x="593758" y="117419"/>
                </a:cubicBezTo>
                <a:cubicBezTo>
                  <a:pt x="422842" y="88221"/>
                  <a:pt x="490496" y="33386"/>
                  <a:pt x="392932" y="19143"/>
                </a:cubicBezTo>
                <a:cubicBezTo>
                  <a:pt x="295368" y="4900"/>
                  <a:pt x="53237" y="32673"/>
                  <a:pt x="8372" y="31961"/>
                </a:cubicBezTo>
                <a:cubicBezTo>
                  <a:pt x="-36493" y="31249"/>
                  <a:pt x="113058" y="18431"/>
                  <a:pt x="123740" y="14870"/>
                </a:cubicBezTo>
                <a:cubicBezTo>
                  <a:pt x="134422" y="11309"/>
                  <a:pt x="11932" y="12733"/>
                  <a:pt x="63919" y="10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フリーフォーム 249">
            <a:extLst>
              <a:ext uri="{FF2B5EF4-FFF2-40B4-BE49-F238E27FC236}">
                <a16:creationId xmlns:a16="http://schemas.microsoft.com/office/drawing/2014/main" id="{0B6789C1-6C41-1E38-A4F6-F8C0371B7A06}"/>
              </a:ext>
            </a:extLst>
          </p:cNvPr>
          <p:cNvSpPr/>
          <p:nvPr/>
        </p:nvSpPr>
        <p:spPr>
          <a:xfrm>
            <a:off x="2961118" y="6986187"/>
            <a:ext cx="1718228" cy="55548"/>
          </a:xfrm>
          <a:custGeom>
            <a:avLst/>
            <a:gdLst>
              <a:gd name="connsiteX0" fmla="*/ 0 w 1718228"/>
              <a:gd name="connsiteY0" fmla="*/ 0 h 55548"/>
              <a:gd name="connsiteX1" fmla="*/ 769121 w 1718228"/>
              <a:gd name="connsiteY1" fmla="*/ 29910 h 55548"/>
              <a:gd name="connsiteX2" fmla="*/ 1696340 w 1718228"/>
              <a:gd name="connsiteY2" fmla="*/ 55548 h 55548"/>
              <a:gd name="connsiteX3" fmla="*/ 1307506 w 1718228"/>
              <a:gd name="connsiteY3" fmla="*/ 29910 h 55548"/>
              <a:gd name="connsiteX4" fmla="*/ 0 w 1718228"/>
              <a:gd name="connsiteY4" fmla="*/ 0 h 5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8228" h="55548">
                <a:moveTo>
                  <a:pt x="0" y="0"/>
                </a:moveTo>
                <a:lnTo>
                  <a:pt x="769121" y="29910"/>
                </a:lnTo>
                <a:lnTo>
                  <a:pt x="1696340" y="55548"/>
                </a:lnTo>
                <a:cubicBezTo>
                  <a:pt x="1786071" y="55548"/>
                  <a:pt x="1588805" y="37744"/>
                  <a:pt x="1307506" y="2991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フリーフォーム 250">
            <a:extLst>
              <a:ext uri="{FF2B5EF4-FFF2-40B4-BE49-F238E27FC236}">
                <a16:creationId xmlns:a16="http://schemas.microsoft.com/office/drawing/2014/main" id="{9370A612-74FD-CF3E-AFD4-A7C44622B3AA}"/>
              </a:ext>
            </a:extLst>
          </p:cNvPr>
          <p:cNvSpPr/>
          <p:nvPr/>
        </p:nvSpPr>
        <p:spPr>
          <a:xfrm>
            <a:off x="185009" y="6955806"/>
            <a:ext cx="971061" cy="483235"/>
          </a:xfrm>
          <a:custGeom>
            <a:avLst/>
            <a:gdLst>
              <a:gd name="connsiteX0" fmla="*/ 2316 w 971061"/>
              <a:gd name="connsiteY0" fmla="*/ 619 h 483235"/>
              <a:gd name="connsiteX1" fmla="*/ 269016 w 971061"/>
              <a:gd name="connsiteY1" fmla="*/ 153019 h 483235"/>
              <a:gd name="connsiteX2" fmla="*/ 253141 w 971061"/>
              <a:gd name="connsiteY2" fmla="*/ 130794 h 483235"/>
              <a:gd name="connsiteX3" fmla="*/ 475391 w 971061"/>
              <a:gd name="connsiteY3" fmla="*/ 229219 h 483235"/>
              <a:gd name="connsiteX4" fmla="*/ 472216 w 971061"/>
              <a:gd name="connsiteY4" fmla="*/ 229219 h 483235"/>
              <a:gd name="connsiteX5" fmla="*/ 615091 w 971061"/>
              <a:gd name="connsiteY5" fmla="*/ 292719 h 483235"/>
              <a:gd name="connsiteX6" fmla="*/ 754791 w 971061"/>
              <a:gd name="connsiteY6" fmla="*/ 372094 h 483235"/>
              <a:gd name="connsiteX7" fmla="*/ 751616 w 971061"/>
              <a:gd name="connsiteY7" fmla="*/ 356219 h 483235"/>
              <a:gd name="connsiteX8" fmla="*/ 970691 w 971061"/>
              <a:gd name="connsiteY8" fmla="*/ 483219 h 483235"/>
              <a:gd name="connsiteX9" fmla="*/ 792891 w 971061"/>
              <a:gd name="connsiteY9" fmla="*/ 346694 h 483235"/>
              <a:gd name="connsiteX10" fmla="*/ 402366 w 971061"/>
              <a:gd name="connsiteY10" fmla="*/ 175244 h 483235"/>
              <a:gd name="connsiteX11" fmla="*/ 443641 w 971061"/>
              <a:gd name="connsiteY11" fmla="*/ 219694 h 483235"/>
              <a:gd name="connsiteX12" fmla="*/ 2316 w 971061"/>
              <a:gd name="connsiteY12" fmla="*/ 619 h 48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71061" h="483235">
                <a:moveTo>
                  <a:pt x="2316" y="619"/>
                </a:moveTo>
                <a:cubicBezTo>
                  <a:pt x="-26788" y="-10494"/>
                  <a:pt x="227212" y="131323"/>
                  <a:pt x="269016" y="153019"/>
                </a:cubicBezTo>
                <a:cubicBezTo>
                  <a:pt x="310820" y="174715"/>
                  <a:pt x="218745" y="118094"/>
                  <a:pt x="253141" y="130794"/>
                </a:cubicBezTo>
                <a:cubicBezTo>
                  <a:pt x="287537" y="143494"/>
                  <a:pt x="475391" y="229219"/>
                  <a:pt x="475391" y="229219"/>
                </a:cubicBezTo>
                <a:cubicBezTo>
                  <a:pt x="511903" y="245623"/>
                  <a:pt x="448933" y="218636"/>
                  <a:pt x="472216" y="229219"/>
                </a:cubicBezTo>
                <a:cubicBezTo>
                  <a:pt x="495499" y="239802"/>
                  <a:pt x="567995" y="268906"/>
                  <a:pt x="615091" y="292719"/>
                </a:cubicBezTo>
                <a:cubicBezTo>
                  <a:pt x="662187" y="316532"/>
                  <a:pt x="754791" y="372094"/>
                  <a:pt x="754791" y="372094"/>
                </a:cubicBezTo>
                <a:cubicBezTo>
                  <a:pt x="777545" y="382677"/>
                  <a:pt x="715633" y="337698"/>
                  <a:pt x="751616" y="356219"/>
                </a:cubicBezTo>
                <a:cubicBezTo>
                  <a:pt x="787599" y="374740"/>
                  <a:pt x="963812" y="484806"/>
                  <a:pt x="970691" y="483219"/>
                </a:cubicBezTo>
                <a:cubicBezTo>
                  <a:pt x="977570" y="481632"/>
                  <a:pt x="887612" y="398023"/>
                  <a:pt x="792891" y="346694"/>
                </a:cubicBezTo>
                <a:cubicBezTo>
                  <a:pt x="698170" y="295365"/>
                  <a:pt x="460574" y="196411"/>
                  <a:pt x="402366" y="175244"/>
                </a:cubicBezTo>
                <a:cubicBezTo>
                  <a:pt x="344158" y="154077"/>
                  <a:pt x="503966" y="248269"/>
                  <a:pt x="443641" y="219694"/>
                </a:cubicBezTo>
                <a:cubicBezTo>
                  <a:pt x="383316" y="191119"/>
                  <a:pt x="31420" y="11732"/>
                  <a:pt x="2316" y="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フリーフォーム 251">
            <a:extLst>
              <a:ext uri="{FF2B5EF4-FFF2-40B4-BE49-F238E27FC236}">
                <a16:creationId xmlns:a16="http://schemas.microsoft.com/office/drawing/2014/main" id="{0E643D86-FFA3-58BA-8D55-A2FA523DC93E}"/>
              </a:ext>
            </a:extLst>
          </p:cNvPr>
          <p:cNvSpPr/>
          <p:nvPr/>
        </p:nvSpPr>
        <p:spPr>
          <a:xfrm>
            <a:off x="175527" y="7019493"/>
            <a:ext cx="836522" cy="362804"/>
          </a:xfrm>
          <a:custGeom>
            <a:avLst/>
            <a:gdLst>
              <a:gd name="connsiteX0" fmla="*/ 2273 w 836522"/>
              <a:gd name="connsiteY0" fmla="*/ 432 h 362804"/>
              <a:gd name="connsiteX1" fmla="*/ 341998 w 836522"/>
              <a:gd name="connsiteY1" fmla="*/ 156007 h 362804"/>
              <a:gd name="connsiteX2" fmla="*/ 834123 w 836522"/>
              <a:gd name="connsiteY2" fmla="*/ 362382 h 362804"/>
              <a:gd name="connsiteX3" fmla="*/ 507098 w 836522"/>
              <a:gd name="connsiteY3" fmla="*/ 203632 h 362804"/>
              <a:gd name="connsiteX4" fmla="*/ 2273 w 836522"/>
              <a:gd name="connsiteY4" fmla="*/ 432 h 36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522" h="362804">
                <a:moveTo>
                  <a:pt x="2273" y="432"/>
                </a:moveTo>
                <a:cubicBezTo>
                  <a:pt x="-25243" y="-7505"/>
                  <a:pt x="203356" y="95682"/>
                  <a:pt x="341998" y="156007"/>
                </a:cubicBezTo>
                <a:cubicBezTo>
                  <a:pt x="480640" y="216332"/>
                  <a:pt x="806607" y="354445"/>
                  <a:pt x="834123" y="362382"/>
                </a:cubicBezTo>
                <a:cubicBezTo>
                  <a:pt x="861639" y="370319"/>
                  <a:pt x="646269" y="264486"/>
                  <a:pt x="507098" y="203632"/>
                </a:cubicBezTo>
                <a:cubicBezTo>
                  <a:pt x="367927" y="142778"/>
                  <a:pt x="29789" y="8369"/>
                  <a:pt x="227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フリーフォーム 252">
            <a:extLst>
              <a:ext uri="{FF2B5EF4-FFF2-40B4-BE49-F238E27FC236}">
                <a16:creationId xmlns:a16="http://schemas.microsoft.com/office/drawing/2014/main" id="{CC3A8631-A66F-F2F3-8877-37F62A2B6FE4}"/>
              </a:ext>
            </a:extLst>
          </p:cNvPr>
          <p:cNvSpPr/>
          <p:nvPr/>
        </p:nvSpPr>
        <p:spPr>
          <a:xfrm>
            <a:off x="1037459" y="7387993"/>
            <a:ext cx="1127891" cy="393932"/>
          </a:xfrm>
          <a:custGeom>
            <a:avLst/>
            <a:gdLst>
              <a:gd name="connsiteX0" fmla="*/ 766 w 1127891"/>
              <a:gd name="connsiteY0" fmla="*/ 232 h 393932"/>
              <a:gd name="connsiteX1" fmla="*/ 270641 w 1127891"/>
              <a:gd name="connsiteY1" fmla="*/ 165332 h 393932"/>
              <a:gd name="connsiteX2" fmla="*/ 207141 w 1127891"/>
              <a:gd name="connsiteY2" fmla="*/ 143107 h 393932"/>
              <a:gd name="connsiteX3" fmla="*/ 480191 w 1127891"/>
              <a:gd name="connsiteY3" fmla="*/ 238357 h 393932"/>
              <a:gd name="connsiteX4" fmla="*/ 388116 w 1127891"/>
              <a:gd name="connsiteY4" fmla="*/ 235182 h 393932"/>
              <a:gd name="connsiteX5" fmla="*/ 880241 w 1127891"/>
              <a:gd name="connsiteY5" fmla="*/ 343132 h 393932"/>
              <a:gd name="connsiteX6" fmla="*/ 1127891 w 1127891"/>
              <a:gd name="connsiteY6" fmla="*/ 393932 h 393932"/>
              <a:gd name="connsiteX7" fmla="*/ 826266 w 1127891"/>
              <a:gd name="connsiteY7" fmla="*/ 343132 h 393932"/>
              <a:gd name="connsiteX8" fmla="*/ 604016 w 1127891"/>
              <a:gd name="connsiteY8" fmla="*/ 317732 h 393932"/>
              <a:gd name="connsiteX9" fmla="*/ 661166 w 1127891"/>
              <a:gd name="connsiteY9" fmla="*/ 317732 h 393932"/>
              <a:gd name="connsiteX10" fmla="*/ 369066 w 1127891"/>
              <a:gd name="connsiteY10" fmla="*/ 206607 h 393932"/>
              <a:gd name="connsiteX11" fmla="*/ 766 w 1127891"/>
              <a:gd name="connsiteY11" fmla="*/ 232 h 39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7891" h="393932">
                <a:moveTo>
                  <a:pt x="766" y="232"/>
                </a:moveTo>
                <a:cubicBezTo>
                  <a:pt x="-15638" y="-6647"/>
                  <a:pt x="236245" y="141520"/>
                  <a:pt x="270641" y="165332"/>
                </a:cubicBezTo>
                <a:cubicBezTo>
                  <a:pt x="305037" y="189145"/>
                  <a:pt x="207141" y="143107"/>
                  <a:pt x="207141" y="143107"/>
                </a:cubicBezTo>
                <a:cubicBezTo>
                  <a:pt x="242066" y="155278"/>
                  <a:pt x="450029" y="223011"/>
                  <a:pt x="480191" y="238357"/>
                </a:cubicBezTo>
                <a:cubicBezTo>
                  <a:pt x="510354" y="253703"/>
                  <a:pt x="321441" y="217720"/>
                  <a:pt x="388116" y="235182"/>
                </a:cubicBezTo>
                <a:cubicBezTo>
                  <a:pt x="454791" y="252644"/>
                  <a:pt x="880241" y="343132"/>
                  <a:pt x="880241" y="343132"/>
                </a:cubicBezTo>
                <a:lnTo>
                  <a:pt x="1127891" y="393932"/>
                </a:lnTo>
                <a:cubicBezTo>
                  <a:pt x="1118895" y="393932"/>
                  <a:pt x="913579" y="355832"/>
                  <a:pt x="826266" y="343132"/>
                </a:cubicBezTo>
                <a:cubicBezTo>
                  <a:pt x="738953" y="330432"/>
                  <a:pt x="631533" y="321965"/>
                  <a:pt x="604016" y="317732"/>
                </a:cubicBezTo>
                <a:cubicBezTo>
                  <a:pt x="576499" y="313499"/>
                  <a:pt x="700324" y="336253"/>
                  <a:pt x="661166" y="317732"/>
                </a:cubicBezTo>
                <a:cubicBezTo>
                  <a:pt x="622008" y="299211"/>
                  <a:pt x="481249" y="256878"/>
                  <a:pt x="369066" y="206607"/>
                </a:cubicBezTo>
                <a:cubicBezTo>
                  <a:pt x="256883" y="156336"/>
                  <a:pt x="17170" y="7111"/>
                  <a:pt x="766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フリーフォーム 253">
            <a:extLst>
              <a:ext uri="{FF2B5EF4-FFF2-40B4-BE49-F238E27FC236}">
                <a16:creationId xmlns:a16="http://schemas.microsoft.com/office/drawing/2014/main" id="{673146D0-AF42-473E-4525-86DB78478613}"/>
              </a:ext>
            </a:extLst>
          </p:cNvPr>
          <p:cNvSpPr/>
          <p:nvPr/>
        </p:nvSpPr>
        <p:spPr>
          <a:xfrm>
            <a:off x="1153473" y="7432371"/>
            <a:ext cx="1970727" cy="384479"/>
          </a:xfrm>
          <a:custGeom>
            <a:avLst/>
            <a:gdLst>
              <a:gd name="connsiteX0" fmla="*/ 2227 w 1970727"/>
              <a:gd name="connsiteY0" fmla="*/ 304 h 384479"/>
              <a:gd name="connsiteX1" fmla="*/ 354652 w 1970727"/>
              <a:gd name="connsiteY1" fmla="*/ 165404 h 384479"/>
              <a:gd name="connsiteX2" fmla="*/ 275277 w 1970727"/>
              <a:gd name="connsiteY2" fmla="*/ 140004 h 384479"/>
              <a:gd name="connsiteX3" fmla="*/ 688027 w 1970727"/>
              <a:gd name="connsiteY3" fmla="*/ 276529 h 384479"/>
              <a:gd name="connsiteX4" fmla="*/ 615002 w 1970727"/>
              <a:gd name="connsiteY4" fmla="*/ 247954 h 384479"/>
              <a:gd name="connsiteX5" fmla="*/ 1081727 w 1970727"/>
              <a:gd name="connsiteY5" fmla="*/ 317804 h 384479"/>
              <a:gd name="connsiteX6" fmla="*/ 1005527 w 1970727"/>
              <a:gd name="connsiteY6" fmla="*/ 320979 h 384479"/>
              <a:gd name="connsiteX7" fmla="*/ 1361127 w 1970727"/>
              <a:gd name="connsiteY7" fmla="*/ 362254 h 384479"/>
              <a:gd name="connsiteX8" fmla="*/ 1970727 w 1970727"/>
              <a:gd name="connsiteY8" fmla="*/ 384479 h 384479"/>
              <a:gd name="connsiteX9" fmla="*/ 1208727 w 1970727"/>
              <a:gd name="connsiteY9" fmla="*/ 355904 h 384479"/>
              <a:gd name="connsiteX10" fmla="*/ 922977 w 1970727"/>
              <a:gd name="connsiteY10" fmla="*/ 314629 h 384479"/>
              <a:gd name="connsiteX11" fmla="*/ 551502 w 1970727"/>
              <a:gd name="connsiteY11" fmla="*/ 213029 h 384479"/>
              <a:gd name="connsiteX12" fmla="*/ 2227 w 1970727"/>
              <a:gd name="connsiteY12" fmla="*/ 304 h 3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70727" h="384479">
                <a:moveTo>
                  <a:pt x="2227" y="304"/>
                </a:moveTo>
                <a:cubicBezTo>
                  <a:pt x="-30581" y="-7633"/>
                  <a:pt x="309144" y="142121"/>
                  <a:pt x="354652" y="165404"/>
                </a:cubicBezTo>
                <a:cubicBezTo>
                  <a:pt x="400160" y="188687"/>
                  <a:pt x="275277" y="140004"/>
                  <a:pt x="275277" y="140004"/>
                </a:cubicBezTo>
                <a:lnTo>
                  <a:pt x="688027" y="276529"/>
                </a:lnTo>
                <a:cubicBezTo>
                  <a:pt x="744648" y="294521"/>
                  <a:pt x="549385" y="241075"/>
                  <a:pt x="615002" y="247954"/>
                </a:cubicBezTo>
                <a:cubicBezTo>
                  <a:pt x="680619" y="254833"/>
                  <a:pt x="1016640" y="305633"/>
                  <a:pt x="1081727" y="317804"/>
                </a:cubicBezTo>
                <a:cubicBezTo>
                  <a:pt x="1146814" y="329975"/>
                  <a:pt x="958960" y="313571"/>
                  <a:pt x="1005527" y="320979"/>
                </a:cubicBezTo>
                <a:cubicBezTo>
                  <a:pt x="1052094" y="328387"/>
                  <a:pt x="1200260" y="351671"/>
                  <a:pt x="1361127" y="362254"/>
                </a:cubicBezTo>
                <a:cubicBezTo>
                  <a:pt x="1521994" y="372837"/>
                  <a:pt x="1970727" y="384479"/>
                  <a:pt x="1970727" y="384479"/>
                </a:cubicBezTo>
                <a:lnTo>
                  <a:pt x="1208727" y="355904"/>
                </a:lnTo>
                <a:cubicBezTo>
                  <a:pt x="1034102" y="344262"/>
                  <a:pt x="1032514" y="338441"/>
                  <a:pt x="922977" y="314629"/>
                </a:cubicBezTo>
                <a:cubicBezTo>
                  <a:pt x="813440" y="290817"/>
                  <a:pt x="707077" y="262771"/>
                  <a:pt x="551502" y="213029"/>
                </a:cubicBezTo>
                <a:cubicBezTo>
                  <a:pt x="395927" y="163287"/>
                  <a:pt x="35035" y="8241"/>
                  <a:pt x="2227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フリーフォーム 254">
            <a:extLst>
              <a:ext uri="{FF2B5EF4-FFF2-40B4-BE49-F238E27FC236}">
                <a16:creationId xmlns:a16="http://schemas.microsoft.com/office/drawing/2014/main" id="{33209F86-0B02-8EF3-9073-1179719762BC}"/>
              </a:ext>
            </a:extLst>
          </p:cNvPr>
          <p:cNvSpPr/>
          <p:nvPr/>
        </p:nvSpPr>
        <p:spPr>
          <a:xfrm>
            <a:off x="1938514" y="7745296"/>
            <a:ext cx="1481150" cy="135723"/>
          </a:xfrm>
          <a:custGeom>
            <a:avLst/>
            <a:gdLst>
              <a:gd name="connsiteX0" fmla="*/ 7761 w 1481150"/>
              <a:gd name="connsiteY0" fmla="*/ 1704 h 135723"/>
              <a:gd name="connsiteX1" fmla="*/ 1049161 w 1481150"/>
              <a:gd name="connsiteY1" fmla="*/ 125529 h 135723"/>
              <a:gd name="connsiteX2" fmla="*/ 1477786 w 1481150"/>
              <a:gd name="connsiteY2" fmla="*/ 125529 h 135723"/>
              <a:gd name="connsiteX3" fmla="*/ 1214261 w 1481150"/>
              <a:gd name="connsiteY3" fmla="*/ 131879 h 135723"/>
              <a:gd name="connsiteX4" fmla="*/ 607836 w 1481150"/>
              <a:gd name="connsiteY4" fmla="*/ 58854 h 135723"/>
              <a:gd name="connsiteX5" fmla="*/ 7761 w 1481150"/>
              <a:gd name="connsiteY5" fmla="*/ 1704 h 135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1150" h="135723">
                <a:moveTo>
                  <a:pt x="7761" y="1704"/>
                </a:moveTo>
                <a:cubicBezTo>
                  <a:pt x="81315" y="12817"/>
                  <a:pt x="804157" y="104892"/>
                  <a:pt x="1049161" y="125529"/>
                </a:cubicBezTo>
                <a:cubicBezTo>
                  <a:pt x="1294165" y="146166"/>
                  <a:pt x="1450269" y="124471"/>
                  <a:pt x="1477786" y="125529"/>
                </a:cubicBezTo>
                <a:cubicBezTo>
                  <a:pt x="1505303" y="126587"/>
                  <a:pt x="1359253" y="142991"/>
                  <a:pt x="1214261" y="131879"/>
                </a:cubicBezTo>
                <a:cubicBezTo>
                  <a:pt x="1069269" y="120767"/>
                  <a:pt x="813153" y="81079"/>
                  <a:pt x="607836" y="58854"/>
                </a:cubicBezTo>
                <a:cubicBezTo>
                  <a:pt x="402519" y="36629"/>
                  <a:pt x="-65793" y="-9409"/>
                  <a:pt x="7761" y="17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フリーフォーム 255">
            <a:extLst>
              <a:ext uri="{FF2B5EF4-FFF2-40B4-BE49-F238E27FC236}">
                <a16:creationId xmlns:a16="http://schemas.microsoft.com/office/drawing/2014/main" id="{E74B0389-39BB-5871-EF5B-7A10AE136558}"/>
              </a:ext>
            </a:extLst>
          </p:cNvPr>
          <p:cNvSpPr/>
          <p:nvPr/>
        </p:nvSpPr>
        <p:spPr>
          <a:xfrm>
            <a:off x="2232262" y="7750064"/>
            <a:ext cx="2442506" cy="146275"/>
          </a:xfrm>
          <a:custGeom>
            <a:avLst/>
            <a:gdLst>
              <a:gd name="connsiteX0" fmla="*/ 2938 w 2442506"/>
              <a:gd name="connsiteY0" fmla="*/ 111 h 146275"/>
              <a:gd name="connsiteX1" fmla="*/ 91838 w 2442506"/>
              <a:gd name="connsiteY1" fmla="*/ 9636 h 146275"/>
              <a:gd name="connsiteX2" fmla="*/ 803038 w 2442506"/>
              <a:gd name="connsiteY2" fmla="*/ 73136 h 146275"/>
              <a:gd name="connsiteX3" fmla="*/ 1565038 w 2442506"/>
              <a:gd name="connsiteY3" fmla="*/ 123936 h 146275"/>
              <a:gd name="connsiteX4" fmla="*/ 2441338 w 2442506"/>
              <a:gd name="connsiteY4" fmla="*/ 146161 h 146275"/>
              <a:gd name="connsiteX5" fmla="*/ 1720613 w 2442506"/>
              <a:gd name="connsiteY5" fmla="*/ 127111 h 146275"/>
              <a:gd name="connsiteX6" fmla="*/ 425213 w 2442506"/>
              <a:gd name="connsiteY6" fmla="*/ 31861 h 146275"/>
              <a:gd name="connsiteX7" fmla="*/ 2938 w 2442506"/>
              <a:gd name="connsiteY7" fmla="*/ 111 h 1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506" h="146275">
                <a:moveTo>
                  <a:pt x="2938" y="111"/>
                </a:moveTo>
                <a:cubicBezTo>
                  <a:pt x="-19287" y="-1212"/>
                  <a:pt x="91838" y="9636"/>
                  <a:pt x="91838" y="9636"/>
                </a:cubicBezTo>
                <a:lnTo>
                  <a:pt x="803038" y="73136"/>
                </a:lnTo>
                <a:cubicBezTo>
                  <a:pt x="1048571" y="92186"/>
                  <a:pt x="1291988" y="111765"/>
                  <a:pt x="1565038" y="123936"/>
                </a:cubicBezTo>
                <a:cubicBezTo>
                  <a:pt x="1838088" y="136107"/>
                  <a:pt x="2441338" y="146161"/>
                  <a:pt x="2441338" y="146161"/>
                </a:cubicBezTo>
                <a:cubicBezTo>
                  <a:pt x="2467267" y="146690"/>
                  <a:pt x="2056634" y="146161"/>
                  <a:pt x="1720613" y="127111"/>
                </a:cubicBezTo>
                <a:cubicBezTo>
                  <a:pt x="1384592" y="108061"/>
                  <a:pt x="707259" y="54086"/>
                  <a:pt x="425213" y="31861"/>
                </a:cubicBezTo>
                <a:cubicBezTo>
                  <a:pt x="143167" y="9636"/>
                  <a:pt x="85752" y="1698"/>
                  <a:pt x="2938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フリーフォーム 256">
            <a:extLst>
              <a:ext uri="{FF2B5EF4-FFF2-40B4-BE49-F238E27FC236}">
                <a16:creationId xmlns:a16="http://schemas.microsoft.com/office/drawing/2014/main" id="{80F74D43-181E-C1B7-B3FB-CE36AACF5F54}"/>
              </a:ext>
            </a:extLst>
          </p:cNvPr>
          <p:cNvSpPr/>
          <p:nvPr/>
        </p:nvSpPr>
        <p:spPr>
          <a:xfrm>
            <a:off x="3099152" y="7860938"/>
            <a:ext cx="1544955" cy="79205"/>
          </a:xfrm>
          <a:custGeom>
            <a:avLst/>
            <a:gdLst>
              <a:gd name="connsiteX0" fmla="*/ 21873 w 1544955"/>
              <a:gd name="connsiteY0" fmla="*/ 6712 h 79205"/>
              <a:gd name="connsiteX1" fmla="*/ 110773 w 1544955"/>
              <a:gd name="connsiteY1" fmla="*/ 362 h 79205"/>
              <a:gd name="connsiteX2" fmla="*/ 1526823 w 1544955"/>
              <a:gd name="connsiteY2" fmla="*/ 76562 h 79205"/>
              <a:gd name="connsiteX3" fmla="*/ 856898 w 1544955"/>
              <a:gd name="connsiteY3" fmla="*/ 57512 h 79205"/>
              <a:gd name="connsiteX4" fmla="*/ 21873 w 1544955"/>
              <a:gd name="connsiteY4" fmla="*/ 6712 h 79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955" h="79205">
                <a:moveTo>
                  <a:pt x="21873" y="6712"/>
                </a:moveTo>
                <a:cubicBezTo>
                  <a:pt x="-59090" y="-2284"/>
                  <a:pt x="110773" y="362"/>
                  <a:pt x="110773" y="362"/>
                </a:cubicBezTo>
                <a:lnTo>
                  <a:pt x="1526823" y="76562"/>
                </a:lnTo>
                <a:cubicBezTo>
                  <a:pt x="1651177" y="86087"/>
                  <a:pt x="1104019" y="67566"/>
                  <a:pt x="856898" y="57512"/>
                </a:cubicBezTo>
                <a:cubicBezTo>
                  <a:pt x="609777" y="47458"/>
                  <a:pt x="326937" y="31847"/>
                  <a:pt x="21873" y="6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フリーフォーム 257">
            <a:extLst>
              <a:ext uri="{FF2B5EF4-FFF2-40B4-BE49-F238E27FC236}">
                <a16:creationId xmlns:a16="http://schemas.microsoft.com/office/drawing/2014/main" id="{FA6EB6B4-0F9E-9643-2F0A-2368DF86141F}"/>
              </a:ext>
            </a:extLst>
          </p:cNvPr>
          <p:cNvSpPr/>
          <p:nvPr/>
        </p:nvSpPr>
        <p:spPr>
          <a:xfrm>
            <a:off x="4559300" y="7877175"/>
            <a:ext cx="2342098" cy="15875"/>
          </a:xfrm>
          <a:custGeom>
            <a:avLst/>
            <a:gdLst>
              <a:gd name="connsiteX0" fmla="*/ 0 w 2342098"/>
              <a:gd name="connsiteY0" fmla="*/ 0 h 15875"/>
              <a:gd name="connsiteX1" fmla="*/ 2266950 w 2342098"/>
              <a:gd name="connsiteY1" fmla="*/ 15875 h 15875"/>
              <a:gd name="connsiteX2" fmla="*/ 1841500 w 2342098"/>
              <a:gd name="connsiteY2" fmla="*/ 0 h 15875"/>
              <a:gd name="connsiteX3" fmla="*/ 447675 w 2342098"/>
              <a:gd name="connsiteY3" fmla="*/ 6350 h 15875"/>
              <a:gd name="connsiteX4" fmla="*/ 0 w 2342098"/>
              <a:gd name="connsiteY4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2098" h="15875">
                <a:moveTo>
                  <a:pt x="0" y="0"/>
                </a:moveTo>
                <a:lnTo>
                  <a:pt x="2266950" y="15875"/>
                </a:lnTo>
                <a:cubicBezTo>
                  <a:pt x="2573867" y="15875"/>
                  <a:pt x="1841500" y="0"/>
                  <a:pt x="1841500" y="0"/>
                </a:cubicBezTo>
                <a:lnTo>
                  <a:pt x="447675" y="635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フリーフォーム 258">
            <a:extLst>
              <a:ext uri="{FF2B5EF4-FFF2-40B4-BE49-F238E27FC236}">
                <a16:creationId xmlns:a16="http://schemas.microsoft.com/office/drawing/2014/main" id="{B0788C47-0FBF-5E70-85CD-A4C721F70EB1}"/>
              </a:ext>
            </a:extLst>
          </p:cNvPr>
          <p:cNvSpPr/>
          <p:nvPr/>
        </p:nvSpPr>
        <p:spPr>
          <a:xfrm>
            <a:off x="4546600" y="7899400"/>
            <a:ext cx="2248842" cy="22225"/>
          </a:xfrm>
          <a:custGeom>
            <a:avLst/>
            <a:gdLst>
              <a:gd name="connsiteX0" fmla="*/ 0 w 2248842"/>
              <a:gd name="connsiteY0" fmla="*/ 12700 h 22225"/>
              <a:gd name="connsiteX1" fmla="*/ 1530350 w 2248842"/>
              <a:gd name="connsiteY1" fmla="*/ 12700 h 22225"/>
              <a:gd name="connsiteX2" fmla="*/ 2244725 w 2248842"/>
              <a:gd name="connsiteY2" fmla="*/ 22225 h 22225"/>
              <a:gd name="connsiteX3" fmla="*/ 1841500 w 2248842"/>
              <a:gd name="connsiteY3" fmla="*/ 0 h 22225"/>
              <a:gd name="connsiteX4" fmla="*/ 606425 w 2248842"/>
              <a:gd name="connsiteY4" fmla="*/ 6350 h 22225"/>
              <a:gd name="connsiteX5" fmla="*/ 0 w 2248842"/>
              <a:gd name="connsiteY5" fmla="*/ 12700 h 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8842" h="22225">
                <a:moveTo>
                  <a:pt x="0" y="12700"/>
                </a:moveTo>
                <a:lnTo>
                  <a:pt x="1530350" y="12700"/>
                </a:lnTo>
                <a:lnTo>
                  <a:pt x="2244725" y="22225"/>
                </a:lnTo>
                <a:cubicBezTo>
                  <a:pt x="2296583" y="20108"/>
                  <a:pt x="1841500" y="0"/>
                  <a:pt x="1841500" y="0"/>
                </a:cubicBezTo>
                <a:lnTo>
                  <a:pt x="606425" y="6350"/>
                </a:lnTo>
                <a:lnTo>
                  <a:pt x="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フリーフォーム 259">
            <a:extLst>
              <a:ext uri="{FF2B5EF4-FFF2-40B4-BE49-F238E27FC236}">
                <a16:creationId xmlns:a16="http://schemas.microsoft.com/office/drawing/2014/main" id="{F33F6AC1-06F9-6C0F-958D-B983AED4404E}"/>
              </a:ext>
            </a:extLst>
          </p:cNvPr>
          <p:cNvSpPr/>
          <p:nvPr/>
        </p:nvSpPr>
        <p:spPr>
          <a:xfrm>
            <a:off x="4457700" y="7931150"/>
            <a:ext cx="2286009" cy="15875"/>
          </a:xfrm>
          <a:custGeom>
            <a:avLst/>
            <a:gdLst>
              <a:gd name="connsiteX0" fmla="*/ 0 w 2286009"/>
              <a:gd name="connsiteY0" fmla="*/ 0 h 15875"/>
              <a:gd name="connsiteX1" fmla="*/ 1504950 w 2286009"/>
              <a:gd name="connsiteY1" fmla="*/ 0 h 15875"/>
              <a:gd name="connsiteX2" fmla="*/ 2286000 w 2286009"/>
              <a:gd name="connsiteY2" fmla="*/ 15875 h 15875"/>
              <a:gd name="connsiteX3" fmla="*/ 1524000 w 2286009"/>
              <a:gd name="connsiteY3" fmla="*/ 0 h 15875"/>
              <a:gd name="connsiteX4" fmla="*/ 0 w 2286009"/>
              <a:gd name="connsiteY4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9" h="15875">
                <a:moveTo>
                  <a:pt x="0" y="0"/>
                </a:moveTo>
                <a:lnTo>
                  <a:pt x="1504950" y="0"/>
                </a:lnTo>
                <a:cubicBezTo>
                  <a:pt x="1885950" y="2646"/>
                  <a:pt x="2282825" y="15875"/>
                  <a:pt x="2286000" y="15875"/>
                </a:cubicBezTo>
                <a:cubicBezTo>
                  <a:pt x="2289175" y="15875"/>
                  <a:pt x="1524000" y="0"/>
                  <a:pt x="1524000" y="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>
            <a:extLst>
              <a:ext uri="{FF2B5EF4-FFF2-40B4-BE49-F238E27FC236}">
                <a16:creationId xmlns:a16="http://schemas.microsoft.com/office/drawing/2014/main" id="{C8DAEE16-7E3D-735B-3DA4-E28876BB3452}"/>
              </a:ext>
            </a:extLst>
          </p:cNvPr>
          <p:cNvSpPr/>
          <p:nvPr/>
        </p:nvSpPr>
        <p:spPr>
          <a:xfrm>
            <a:off x="6781800" y="7883525"/>
            <a:ext cx="1514475" cy="15875"/>
          </a:xfrm>
          <a:custGeom>
            <a:avLst/>
            <a:gdLst>
              <a:gd name="connsiteX0" fmla="*/ 0 w 1514475"/>
              <a:gd name="connsiteY0" fmla="*/ 15875 h 15875"/>
              <a:gd name="connsiteX1" fmla="*/ 1514475 w 1514475"/>
              <a:gd name="connsiteY1" fmla="*/ 12700 h 15875"/>
              <a:gd name="connsiteX2" fmla="*/ 708025 w 1514475"/>
              <a:gd name="connsiteY2" fmla="*/ 0 h 15875"/>
              <a:gd name="connsiteX3" fmla="*/ 0 w 1514475"/>
              <a:gd name="connsiteY3" fmla="*/ 15875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475" h="15875">
                <a:moveTo>
                  <a:pt x="0" y="15875"/>
                </a:moveTo>
                <a:lnTo>
                  <a:pt x="1514475" y="12700"/>
                </a:lnTo>
                <a:lnTo>
                  <a:pt x="708025" y="0"/>
                </a:lnTo>
                <a:cubicBezTo>
                  <a:pt x="457200" y="0"/>
                  <a:pt x="233362" y="6350"/>
                  <a:pt x="0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フリーフォーム 261">
            <a:extLst>
              <a:ext uri="{FF2B5EF4-FFF2-40B4-BE49-F238E27FC236}">
                <a16:creationId xmlns:a16="http://schemas.microsoft.com/office/drawing/2014/main" id="{183B66B5-F3D0-ACDE-809C-99852E3306BF}"/>
              </a:ext>
            </a:extLst>
          </p:cNvPr>
          <p:cNvSpPr/>
          <p:nvPr/>
        </p:nvSpPr>
        <p:spPr>
          <a:xfrm>
            <a:off x="6835775" y="7917780"/>
            <a:ext cx="2330450" cy="35595"/>
          </a:xfrm>
          <a:custGeom>
            <a:avLst/>
            <a:gdLst>
              <a:gd name="connsiteX0" fmla="*/ 0 w 2330450"/>
              <a:gd name="connsiteY0" fmla="*/ 26070 h 35595"/>
              <a:gd name="connsiteX1" fmla="*/ 1355725 w 2330450"/>
              <a:gd name="connsiteY1" fmla="*/ 35595 h 35595"/>
              <a:gd name="connsiteX2" fmla="*/ 2330450 w 2330450"/>
              <a:gd name="connsiteY2" fmla="*/ 32420 h 35595"/>
              <a:gd name="connsiteX3" fmla="*/ 908050 w 2330450"/>
              <a:gd name="connsiteY3" fmla="*/ 19720 h 35595"/>
              <a:gd name="connsiteX4" fmla="*/ 1279525 w 2330450"/>
              <a:gd name="connsiteY4" fmla="*/ 7020 h 35595"/>
              <a:gd name="connsiteX5" fmla="*/ 466725 w 2330450"/>
              <a:gd name="connsiteY5" fmla="*/ 670 h 35595"/>
              <a:gd name="connsiteX6" fmla="*/ 1114425 w 2330450"/>
              <a:gd name="connsiteY6" fmla="*/ 22895 h 35595"/>
              <a:gd name="connsiteX7" fmla="*/ 0 w 2330450"/>
              <a:gd name="connsiteY7" fmla="*/ 26070 h 3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0450" h="35595">
                <a:moveTo>
                  <a:pt x="0" y="26070"/>
                </a:moveTo>
                <a:lnTo>
                  <a:pt x="1355725" y="35595"/>
                </a:lnTo>
                <a:lnTo>
                  <a:pt x="2330450" y="32420"/>
                </a:lnTo>
                <a:cubicBezTo>
                  <a:pt x="2255838" y="29774"/>
                  <a:pt x="1083204" y="23953"/>
                  <a:pt x="908050" y="19720"/>
                </a:cubicBezTo>
                <a:cubicBezTo>
                  <a:pt x="732896" y="15487"/>
                  <a:pt x="1353079" y="10195"/>
                  <a:pt x="1279525" y="7020"/>
                </a:cubicBezTo>
                <a:cubicBezTo>
                  <a:pt x="1205971" y="3845"/>
                  <a:pt x="494242" y="-1976"/>
                  <a:pt x="466725" y="670"/>
                </a:cubicBezTo>
                <a:cubicBezTo>
                  <a:pt x="439208" y="3316"/>
                  <a:pt x="1196446" y="20778"/>
                  <a:pt x="1114425" y="22895"/>
                </a:cubicBezTo>
                <a:cubicBezTo>
                  <a:pt x="1032404" y="25012"/>
                  <a:pt x="503502" y="19191"/>
                  <a:pt x="0" y="26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フリーフォーム 262">
            <a:extLst>
              <a:ext uri="{FF2B5EF4-FFF2-40B4-BE49-F238E27FC236}">
                <a16:creationId xmlns:a16="http://schemas.microsoft.com/office/drawing/2014/main" id="{E378D740-828B-A397-5649-5AA01FEB65EF}"/>
              </a:ext>
            </a:extLst>
          </p:cNvPr>
          <p:cNvSpPr/>
          <p:nvPr/>
        </p:nvSpPr>
        <p:spPr>
          <a:xfrm>
            <a:off x="8407400" y="7877175"/>
            <a:ext cx="2275154" cy="47770"/>
          </a:xfrm>
          <a:custGeom>
            <a:avLst/>
            <a:gdLst>
              <a:gd name="connsiteX0" fmla="*/ 0 w 2275154"/>
              <a:gd name="connsiteY0" fmla="*/ 9525 h 47770"/>
              <a:gd name="connsiteX1" fmla="*/ 1000125 w 2275154"/>
              <a:gd name="connsiteY1" fmla="*/ 41275 h 47770"/>
              <a:gd name="connsiteX2" fmla="*/ 733425 w 2275154"/>
              <a:gd name="connsiteY2" fmla="*/ 19050 h 47770"/>
              <a:gd name="connsiteX3" fmla="*/ 307975 w 2275154"/>
              <a:gd name="connsiteY3" fmla="*/ 0 h 47770"/>
              <a:gd name="connsiteX4" fmla="*/ 1654175 w 2275154"/>
              <a:gd name="connsiteY4" fmla="*/ 47625 h 47770"/>
              <a:gd name="connsiteX5" fmla="*/ 1374775 w 2275154"/>
              <a:gd name="connsiteY5" fmla="*/ 15875 h 47770"/>
              <a:gd name="connsiteX6" fmla="*/ 2266950 w 2275154"/>
              <a:gd name="connsiteY6" fmla="*/ 47625 h 47770"/>
              <a:gd name="connsiteX7" fmla="*/ 758825 w 2275154"/>
              <a:gd name="connsiteY7" fmla="*/ 15875 h 47770"/>
              <a:gd name="connsiteX8" fmla="*/ 0 w 2275154"/>
              <a:gd name="connsiteY8" fmla="*/ 9525 h 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5154" h="47770">
                <a:moveTo>
                  <a:pt x="0" y="9525"/>
                </a:moveTo>
                <a:lnTo>
                  <a:pt x="1000125" y="41275"/>
                </a:lnTo>
                <a:cubicBezTo>
                  <a:pt x="1122363" y="42863"/>
                  <a:pt x="848783" y="25929"/>
                  <a:pt x="733425" y="19050"/>
                </a:cubicBezTo>
                <a:cubicBezTo>
                  <a:pt x="618067" y="12171"/>
                  <a:pt x="307975" y="0"/>
                  <a:pt x="307975" y="0"/>
                </a:cubicBezTo>
                <a:lnTo>
                  <a:pt x="1654175" y="47625"/>
                </a:lnTo>
                <a:cubicBezTo>
                  <a:pt x="1831975" y="50271"/>
                  <a:pt x="1272646" y="15875"/>
                  <a:pt x="1374775" y="15875"/>
                </a:cubicBezTo>
                <a:cubicBezTo>
                  <a:pt x="1476904" y="15875"/>
                  <a:pt x="2369608" y="47625"/>
                  <a:pt x="2266950" y="47625"/>
                </a:cubicBezTo>
                <a:cubicBezTo>
                  <a:pt x="2164292" y="47625"/>
                  <a:pt x="758825" y="15875"/>
                  <a:pt x="758825" y="15875"/>
                </a:cubicBezTo>
                <a:lnTo>
                  <a:pt x="0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フリーフォーム 263">
            <a:extLst>
              <a:ext uri="{FF2B5EF4-FFF2-40B4-BE49-F238E27FC236}">
                <a16:creationId xmlns:a16="http://schemas.microsoft.com/office/drawing/2014/main" id="{A8074D2D-879E-2D06-B8DD-6E2FCD952254}"/>
              </a:ext>
            </a:extLst>
          </p:cNvPr>
          <p:cNvSpPr/>
          <p:nvPr/>
        </p:nvSpPr>
        <p:spPr>
          <a:xfrm>
            <a:off x="9210675" y="7934325"/>
            <a:ext cx="1440649" cy="28782"/>
          </a:xfrm>
          <a:custGeom>
            <a:avLst/>
            <a:gdLst>
              <a:gd name="connsiteX0" fmla="*/ 0 w 1440649"/>
              <a:gd name="connsiteY0" fmla="*/ 0 h 28782"/>
              <a:gd name="connsiteX1" fmla="*/ 63500 w 1440649"/>
              <a:gd name="connsiteY1" fmla="*/ 3175 h 28782"/>
              <a:gd name="connsiteX2" fmla="*/ 1419225 w 1440649"/>
              <a:gd name="connsiteY2" fmla="*/ 28575 h 28782"/>
              <a:gd name="connsiteX3" fmla="*/ 930275 w 1440649"/>
              <a:gd name="connsiteY3" fmla="*/ 15875 h 28782"/>
              <a:gd name="connsiteX4" fmla="*/ 0 w 1440649"/>
              <a:gd name="connsiteY4" fmla="*/ 0 h 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649" h="28782">
                <a:moveTo>
                  <a:pt x="0" y="0"/>
                </a:moveTo>
                <a:lnTo>
                  <a:pt x="63500" y="3175"/>
                </a:lnTo>
                <a:lnTo>
                  <a:pt x="1419225" y="28575"/>
                </a:lnTo>
                <a:cubicBezTo>
                  <a:pt x="1563687" y="30692"/>
                  <a:pt x="930275" y="15875"/>
                  <a:pt x="930275" y="158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>
            <a:extLst>
              <a:ext uri="{FF2B5EF4-FFF2-40B4-BE49-F238E27FC236}">
                <a16:creationId xmlns:a16="http://schemas.microsoft.com/office/drawing/2014/main" id="{580358DC-61C7-5F00-BF6F-A57656285492}"/>
              </a:ext>
            </a:extLst>
          </p:cNvPr>
          <p:cNvSpPr/>
          <p:nvPr/>
        </p:nvSpPr>
        <p:spPr>
          <a:xfrm>
            <a:off x="12410697" y="7204040"/>
            <a:ext cx="167320" cy="288963"/>
          </a:xfrm>
          <a:custGeom>
            <a:avLst/>
            <a:gdLst>
              <a:gd name="connsiteX0" fmla="*/ 378 w 167320"/>
              <a:gd name="connsiteY0" fmla="*/ 35 h 288963"/>
              <a:gd name="connsiteX1" fmla="*/ 114678 w 167320"/>
              <a:gd name="connsiteY1" fmla="*/ 165135 h 288963"/>
              <a:gd name="connsiteX2" fmla="*/ 108328 w 167320"/>
              <a:gd name="connsiteY2" fmla="*/ 123860 h 288963"/>
              <a:gd name="connsiteX3" fmla="*/ 146428 w 167320"/>
              <a:gd name="connsiteY3" fmla="*/ 209585 h 288963"/>
              <a:gd name="connsiteX4" fmla="*/ 92453 w 167320"/>
              <a:gd name="connsiteY4" fmla="*/ 288960 h 288963"/>
              <a:gd name="connsiteX5" fmla="*/ 140078 w 167320"/>
              <a:gd name="connsiteY5" fmla="*/ 206410 h 288963"/>
              <a:gd name="connsiteX6" fmla="*/ 159128 w 167320"/>
              <a:gd name="connsiteY6" fmla="*/ 181010 h 288963"/>
              <a:gd name="connsiteX7" fmla="*/ 378 w 167320"/>
              <a:gd name="connsiteY7" fmla="*/ 35 h 288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320" h="288963">
                <a:moveTo>
                  <a:pt x="378" y="35"/>
                </a:moveTo>
                <a:cubicBezTo>
                  <a:pt x="-7030" y="-2611"/>
                  <a:pt x="96686" y="144498"/>
                  <a:pt x="114678" y="165135"/>
                </a:cubicBezTo>
                <a:cubicBezTo>
                  <a:pt x="132670" y="185773"/>
                  <a:pt x="103036" y="116452"/>
                  <a:pt x="108328" y="123860"/>
                </a:cubicBezTo>
                <a:cubicBezTo>
                  <a:pt x="113620" y="131268"/>
                  <a:pt x="149074" y="182068"/>
                  <a:pt x="146428" y="209585"/>
                </a:cubicBezTo>
                <a:cubicBezTo>
                  <a:pt x="143782" y="237102"/>
                  <a:pt x="93511" y="289489"/>
                  <a:pt x="92453" y="288960"/>
                </a:cubicBezTo>
                <a:cubicBezTo>
                  <a:pt x="91395" y="288431"/>
                  <a:pt x="128966" y="224401"/>
                  <a:pt x="140078" y="206410"/>
                </a:cubicBezTo>
                <a:cubicBezTo>
                  <a:pt x="151190" y="188419"/>
                  <a:pt x="181882" y="209585"/>
                  <a:pt x="159128" y="181010"/>
                </a:cubicBezTo>
                <a:cubicBezTo>
                  <a:pt x="136374" y="152435"/>
                  <a:pt x="7786" y="2681"/>
                  <a:pt x="37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フリーフォーム 265">
            <a:extLst>
              <a:ext uri="{FF2B5EF4-FFF2-40B4-BE49-F238E27FC236}">
                <a16:creationId xmlns:a16="http://schemas.microsoft.com/office/drawing/2014/main" id="{C1BC579D-B079-D130-9B5B-CE02823838F8}"/>
              </a:ext>
            </a:extLst>
          </p:cNvPr>
          <p:cNvSpPr/>
          <p:nvPr/>
        </p:nvSpPr>
        <p:spPr>
          <a:xfrm>
            <a:off x="12482696" y="7209469"/>
            <a:ext cx="56219" cy="454167"/>
          </a:xfrm>
          <a:custGeom>
            <a:avLst/>
            <a:gdLst>
              <a:gd name="connsiteX0" fmla="*/ 1404 w 56219"/>
              <a:gd name="connsiteY0" fmla="*/ 956 h 454167"/>
              <a:gd name="connsiteX1" fmla="*/ 55379 w 56219"/>
              <a:gd name="connsiteY1" fmla="*/ 147006 h 454167"/>
              <a:gd name="connsiteX2" fmla="*/ 33154 w 56219"/>
              <a:gd name="connsiteY2" fmla="*/ 242256 h 454167"/>
              <a:gd name="connsiteX3" fmla="*/ 17279 w 56219"/>
              <a:gd name="connsiteY3" fmla="*/ 280356 h 454167"/>
              <a:gd name="connsiteX4" fmla="*/ 33154 w 56219"/>
              <a:gd name="connsiteY4" fmla="*/ 451806 h 454167"/>
              <a:gd name="connsiteX5" fmla="*/ 33154 w 56219"/>
              <a:gd name="connsiteY5" fmla="*/ 369256 h 454167"/>
              <a:gd name="connsiteX6" fmla="*/ 17279 w 56219"/>
              <a:gd name="connsiteY6" fmla="*/ 216856 h 454167"/>
              <a:gd name="connsiteX7" fmla="*/ 45854 w 56219"/>
              <a:gd name="connsiteY7" fmla="*/ 185106 h 454167"/>
              <a:gd name="connsiteX8" fmla="*/ 17279 w 56219"/>
              <a:gd name="connsiteY8" fmla="*/ 86681 h 454167"/>
              <a:gd name="connsiteX9" fmla="*/ 1404 w 56219"/>
              <a:gd name="connsiteY9" fmla="*/ 956 h 45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19" h="454167">
                <a:moveTo>
                  <a:pt x="1404" y="956"/>
                </a:moveTo>
                <a:cubicBezTo>
                  <a:pt x="7754" y="11010"/>
                  <a:pt x="50087" y="106789"/>
                  <a:pt x="55379" y="147006"/>
                </a:cubicBezTo>
                <a:cubicBezTo>
                  <a:pt x="60671" y="187223"/>
                  <a:pt x="39504" y="220031"/>
                  <a:pt x="33154" y="242256"/>
                </a:cubicBezTo>
                <a:cubicBezTo>
                  <a:pt x="26804" y="264481"/>
                  <a:pt x="17279" y="245431"/>
                  <a:pt x="17279" y="280356"/>
                </a:cubicBezTo>
                <a:cubicBezTo>
                  <a:pt x="17279" y="315281"/>
                  <a:pt x="30508" y="436989"/>
                  <a:pt x="33154" y="451806"/>
                </a:cubicBezTo>
                <a:cubicBezTo>
                  <a:pt x="35800" y="466623"/>
                  <a:pt x="35800" y="408414"/>
                  <a:pt x="33154" y="369256"/>
                </a:cubicBezTo>
                <a:cubicBezTo>
                  <a:pt x="30508" y="330098"/>
                  <a:pt x="15162" y="247548"/>
                  <a:pt x="17279" y="216856"/>
                </a:cubicBezTo>
                <a:cubicBezTo>
                  <a:pt x="19396" y="186164"/>
                  <a:pt x="45854" y="206802"/>
                  <a:pt x="45854" y="185106"/>
                </a:cubicBezTo>
                <a:cubicBezTo>
                  <a:pt x="45854" y="163410"/>
                  <a:pt x="22571" y="110494"/>
                  <a:pt x="17279" y="86681"/>
                </a:cubicBezTo>
                <a:cubicBezTo>
                  <a:pt x="11987" y="62868"/>
                  <a:pt x="-4946" y="-9098"/>
                  <a:pt x="1404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フリーフォーム 266">
            <a:extLst>
              <a:ext uri="{FF2B5EF4-FFF2-40B4-BE49-F238E27FC236}">
                <a16:creationId xmlns:a16="http://schemas.microsoft.com/office/drawing/2014/main" id="{5B92860D-050B-96EB-CB3D-D57CB05BE0DA}"/>
              </a:ext>
            </a:extLst>
          </p:cNvPr>
          <p:cNvSpPr/>
          <p:nvPr/>
        </p:nvSpPr>
        <p:spPr>
          <a:xfrm>
            <a:off x="12426817" y="7232515"/>
            <a:ext cx="138183" cy="692462"/>
          </a:xfrm>
          <a:custGeom>
            <a:avLst/>
            <a:gdLst>
              <a:gd name="connsiteX0" fmla="*/ 89033 w 138183"/>
              <a:gd name="connsiteY0" fmla="*/ 135 h 692462"/>
              <a:gd name="connsiteX1" fmla="*/ 101733 w 138183"/>
              <a:gd name="connsiteY1" fmla="*/ 323985 h 692462"/>
              <a:gd name="connsiteX2" fmla="*/ 108083 w 138183"/>
              <a:gd name="connsiteY2" fmla="*/ 438285 h 692462"/>
              <a:gd name="connsiteX3" fmla="*/ 108083 w 138183"/>
              <a:gd name="connsiteY3" fmla="*/ 368435 h 692462"/>
              <a:gd name="connsiteX4" fmla="*/ 133483 w 138183"/>
              <a:gd name="connsiteY4" fmla="*/ 489085 h 692462"/>
              <a:gd name="connsiteX5" fmla="*/ 133 w 138183"/>
              <a:gd name="connsiteY5" fmla="*/ 692285 h 692462"/>
              <a:gd name="connsiteX6" fmla="*/ 108083 w 138183"/>
              <a:gd name="connsiteY6" fmla="*/ 520835 h 692462"/>
              <a:gd name="connsiteX7" fmla="*/ 85858 w 138183"/>
              <a:gd name="connsiteY7" fmla="*/ 317635 h 692462"/>
              <a:gd name="connsiteX8" fmla="*/ 89033 w 138183"/>
              <a:gd name="connsiteY8" fmla="*/ 365260 h 692462"/>
              <a:gd name="connsiteX9" fmla="*/ 89033 w 138183"/>
              <a:gd name="connsiteY9" fmla="*/ 135 h 69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183" h="692462">
                <a:moveTo>
                  <a:pt x="89033" y="135"/>
                </a:moveTo>
                <a:cubicBezTo>
                  <a:pt x="91150" y="-6744"/>
                  <a:pt x="98558" y="250960"/>
                  <a:pt x="101733" y="323985"/>
                </a:cubicBezTo>
                <a:cubicBezTo>
                  <a:pt x="104908" y="397010"/>
                  <a:pt x="107025" y="430877"/>
                  <a:pt x="108083" y="438285"/>
                </a:cubicBezTo>
                <a:cubicBezTo>
                  <a:pt x="109141" y="445693"/>
                  <a:pt x="103850" y="359968"/>
                  <a:pt x="108083" y="368435"/>
                </a:cubicBezTo>
                <a:cubicBezTo>
                  <a:pt x="112316" y="376902"/>
                  <a:pt x="151475" y="435110"/>
                  <a:pt x="133483" y="489085"/>
                </a:cubicBezTo>
                <a:cubicBezTo>
                  <a:pt x="115491" y="543060"/>
                  <a:pt x="4366" y="686993"/>
                  <a:pt x="133" y="692285"/>
                </a:cubicBezTo>
                <a:cubicBezTo>
                  <a:pt x="-4100" y="697577"/>
                  <a:pt x="93796" y="583277"/>
                  <a:pt x="108083" y="520835"/>
                </a:cubicBezTo>
                <a:cubicBezTo>
                  <a:pt x="122370" y="458393"/>
                  <a:pt x="89033" y="343564"/>
                  <a:pt x="85858" y="317635"/>
                </a:cubicBezTo>
                <a:cubicBezTo>
                  <a:pt x="82683" y="291706"/>
                  <a:pt x="88504" y="410768"/>
                  <a:pt x="89033" y="365260"/>
                </a:cubicBezTo>
                <a:cubicBezTo>
                  <a:pt x="89562" y="319752"/>
                  <a:pt x="86916" y="7014"/>
                  <a:pt x="89033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フリーフォーム 267">
            <a:extLst>
              <a:ext uri="{FF2B5EF4-FFF2-40B4-BE49-F238E27FC236}">
                <a16:creationId xmlns:a16="http://schemas.microsoft.com/office/drawing/2014/main" id="{1A6DA781-B8F5-BA3B-8EEE-788C3AA8E12E}"/>
              </a:ext>
            </a:extLst>
          </p:cNvPr>
          <p:cNvSpPr/>
          <p:nvPr/>
        </p:nvSpPr>
        <p:spPr>
          <a:xfrm>
            <a:off x="11318157" y="7588209"/>
            <a:ext cx="1255336" cy="283321"/>
          </a:xfrm>
          <a:custGeom>
            <a:avLst/>
            <a:gdLst>
              <a:gd name="connsiteX0" fmla="*/ 134068 w 1255336"/>
              <a:gd name="connsiteY0" fmla="*/ 273091 h 283321"/>
              <a:gd name="connsiteX1" fmla="*/ 803993 w 1255336"/>
              <a:gd name="connsiteY1" fmla="*/ 254041 h 283321"/>
              <a:gd name="connsiteX2" fmla="*/ 692868 w 1255336"/>
              <a:gd name="connsiteY2" fmla="*/ 266741 h 283321"/>
              <a:gd name="connsiteX3" fmla="*/ 905593 w 1255336"/>
              <a:gd name="connsiteY3" fmla="*/ 196891 h 283321"/>
              <a:gd name="connsiteX4" fmla="*/ 857968 w 1255336"/>
              <a:gd name="connsiteY4" fmla="*/ 209591 h 283321"/>
              <a:gd name="connsiteX5" fmla="*/ 1156418 w 1255336"/>
              <a:gd name="connsiteY5" fmla="*/ 82591 h 283321"/>
              <a:gd name="connsiteX6" fmla="*/ 1254843 w 1255336"/>
              <a:gd name="connsiteY6" fmla="*/ 28616 h 283321"/>
              <a:gd name="connsiteX7" fmla="*/ 1124668 w 1255336"/>
              <a:gd name="connsiteY7" fmla="*/ 82591 h 283321"/>
              <a:gd name="connsiteX8" fmla="*/ 1213568 w 1255336"/>
              <a:gd name="connsiteY8" fmla="*/ 41 h 283321"/>
              <a:gd name="connsiteX9" fmla="*/ 1077043 w 1255336"/>
              <a:gd name="connsiteY9" fmla="*/ 95291 h 283321"/>
              <a:gd name="connsiteX10" fmla="*/ 984968 w 1255336"/>
              <a:gd name="connsiteY10" fmla="*/ 146091 h 283321"/>
              <a:gd name="connsiteX11" fmla="*/ 740493 w 1255336"/>
              <a:gd name="connsiteY11" fmla="*/ 206416 h 283321"/>
              <a:gd name="connsiteX12" fmla="*/ 470618 w 1255336"/>
              <a:gd name="connsiteY12" fmla="*/ 222291 h 283321"/>
              <a:gd name="connsiteX13" fmla="*/ 797643 w 1255336"/>
              <a:gd name="connsiteY13" fmla="*/ 212766 h 283321"/>
              <a:gd name="connsiteX14" fmla="*/ 670643 w 1255336"/>
              <a:gd name="connsiteY14" fmla="*/ 234991 h 283321"/>
              <a:gd name="connsiteX15" fmla="*/ 41993 w 1255336"/>
              <a:gd name="connsiteY15" fmla="*/ 279441 h 283321"/>
              <a:gd name="connsiteX16" fmla="*/ 134068 w 1255336"/>
              <a:gd name="connsiteY16" fmla="*/ 273091 h 283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55336" h="283321">
                <a:moveTo>
                  <a:pt x="134068" y="273091"/>
                </a:moveTo>
                <a:lnTo>
                  <a:pt x="803993" y="254041"/>
                </a:lnTo>
                <a:cubicBezTo>
                  <a:pt x="897126" y="252983"/>
                  <a:pt x="675935" y="276266"/>
                  <a:pt x="692868" y="266741"/>
                </a:cubicBezTo>
                <a:cubicBezTo>
                  <a:pt x="709801" y="257216"/>
                  <a:pt x="878076" y="206416"/>
                  <a:pt x="905593" y="196891"/>
                </a:cubicBezTo>
                <a:cubicBezTo>
                  <a:pt x="933110" y="187366"/>
                  <a:pt x="816164" y="228641"/>
                  <a:pt x="857968" y="209591"/>
                </a:cubicBezTo>
                <a:cubicBezTo>
                  <a:pt x="899772" y="190541"/>
                  <a:pt x="1090272" y="112753"/>
                  <a:pt x="1156418" y="82591"/>
                </a:cubicBezTo>
                <a:cubicBezTo>
                  <a:pt x="1222564" y="52429"/>
                  <a:pt x="1260135" y="28616"/>
                  <a:pt x="1254843" y="28616"/>
                </a:cubicBezTo>
                <a:cubicBezTo>
                  <a:pt x="1249551" y="28616"/>
                  <a:pt x="1131547" y="87353"/>
                  <a:pt x="1124668" y="82591"/>
                </a:cubicBezTo>
                <a:cubicBezTo>
                  <a:pt x="1117789" y="77829"/>
                  <a:pt x="1221505" y="-2076"/>
                  <a:pt x="1213568" y="41"/>
                </a:cubicBezTo>
                <a:cubicBezTo>
                  <a:pt x="1205631" y="2158"/>
                  <a:pt x="1115143" y="70949"/>
                  <a:pt x="1077043" y="95291"/>
                </a:cubicBezTo>
                <a:cubicBezTo>
                  <a:pt x="1038943" y="119633"/>
                  <a:pt x="1041060" y="127570"/>
                  <a:pt x="984968" y="146091"/>
                </a:cubicBezTo>
                <a:cubicBezTo>
                  <a:pt x="928876" y="164612"/>
                  <a:pt x="826218" y="193716"/>
                  <a:pt x="740493" y="206416"/>
                </a:cubicBezTo>
                <a:cubicBezTo>
                  <a:pt x="654768" y="219116"/>
                  <a:pt x="461093" y="221233"/>
                  <a:pt x="470618" y="222291"/>
                </a:cubicBezTo>
                <a:cubicBezTo>
                  <a:pt x="480143" y="223349"/>
                  <a:pt x="764306" y="210649"/>
                  <a:pt x="797643" y="212766"/>
                </a:cubicBezTo>
                <a:cubicBezTo>
                  <a:pt x="830980" y="214883"/>
                  <a:pt x="796585" y="223879"/>
                  <a:pt x="670643" y="234991"/>
                </a:cubicBezTo>
                <a:cubicBezTo>
                  <a:pt x="544701" y="246103"/>
                  <a:pt x="126660" y="269387"/>
                  <a:pt x="41993" y="279441"/>
                </a:cubicBezTo>
                <a:cubicBezTo>
                  <a:pt x="-42674" y="289495"/>
                  <a:pt x="7068" y="277324"/>
                  <a:pt x="134068" y="273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268">
            <a:extLst>
              <a:ext uri="{FF2B5EF4-FFF2-40B4-BE49-F238E27FC236}">
                <a16:creationId xmlns:a16="http://schemas.microsoft.com/office/drawing/2014/main" id="{7B76DEFB-15B0-C8E7-152C-7F74066796D8}"/>
              </a:ext>
            </a:extLst>
          </p:cNvPr>
          <p:cNvSpPr/>
          <p:nvPr/>
        </p:nvSpPr>
        <p:spPr>
          <a:xfrm>
            <a:off x="11343919" y="7342809"/>
            <a:ext cx="1209331" cy="296305"/>
          </a:xfrm>
          <a:custGeom>
            <a:avLst/>
            <a:gdLst>
              <a:gd name="connsiteX0" fmla="*/ 356 w 1209331"/>
              <a:gd name="connsiteY0" fmla="*/ 296241 h 296305"/>
              <a:gd name="connsiteX1" fmla="*/ 98781 w 1209331"/>
              <a:gd name="connsiteY1" fmla="*/ 162891 h 296305"/>
              <a:gd name="connsiteX2" fmla="*/ 63856 w 1209331"/>
              <a:gd name="connsiteY2" fmla="*/ 162891 h 296305"/>
              <a:gd name="connsiteX3" fmla="*/ 222606 w 1209331"/>
              <a:gd name="connsiteY3" fmla="*/ 147016 h 296305"/>
              <a:gd name="connsiteX4" fmla="*/ 159106 w 1209331"/>
              <a:gd name="connsiteY4" fmla="*/ 156541 h 296305"/>
              <a:gd name="connsiteX5" fmla="*/ 555981 w 1209331"/>
              <a:gd name="connsiteY5" fmla="*/ 140666 h 296305"/>
              <a:gd name="connsiteX6" fmla="*/ 790931 w 1209331"/>
              <a:gd name="connsiteY6" fmla="*/ 121616 h 296305"/>
              <a:gd name="connsiteX7" fmla="*/ 981431 w 1209331"/>
              <a:gd name="connsiteY7" fmla="*/ 89866 h 296305"/>
              <a:gd name="connsiteX8" fmla="*/ 1140181 w 1209331"/>
              <a:gd name="connsiteY8" fmla="*/ 35891 h 296305"/>
              <a:gd name="connsiteX9" fmla="*/ 1206856 w 1209331"/>
              <a:gd name="connsiteY9" fmla="*/ 966 h 296305"/>
              <a:gd name="connsiteX10" fmla="*/ 1060806 w 1209331"/>
              <a:gd name="connsiteY10" fmla="*/ 73991 h 296305"/>
              <a:gd name="connsiteX11" fmla="*/ 816331 w 1209331"/>
              <a:gd name="connsiteY11" fmla="*/ 124791 h 296305"/>
              <a:gd name="connsiteX12" fmla="*/ 552806 w 1209331"/>
              <a:gd name="connsiteY12" fmla="*/ 118441 h 296305"/>
              <a:gd name="connsiteX13" fmla="*/ 174981 w 1209331"/>
              <a:gd name="connsiteY13" fmla="*/ 124791 h 296305"/>
              <a:gd name="connsiteX14" fmla="*/ 260706 w 1209331"/>
              <a:gd name="connsiteY14" fmla="*/ 127966 h 296305"/>
              <a:gd name="connsiteX15" fmla="*/ 140056 w 1209331"/>
              <a:gd name="connsiteY15" fmla="*/ 143841 h 296305"/>
              <a:gd name="connsiteX16" fmla="*/ 356 w 1209331"/>
              <a:gd name="connsiteY16" fmla="*/ 296241 h 29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9331" h="296305">
                <a:moveTo>
                  <a:pt x="356" y="296241"/>
                </a:moveTo>
                <a:cubicBezTo>
                  <a:pt x="-6523" y="299416"/>
                  <a:pt x="88198" y="185116"/>
                  <a:pt x="98781" y="162891"/>
                </a:cubicBezTo>
                <a:cubicBezTo>
                  <a:pt x="109364" y="140666"/>
                  <a:pt x="43219" y="165537"/>
                  <a:pt x="63856" y="162891"/>
                </a:cubicBezTo>
                <a:cubicBezTo>
                  <a:pt x="84493" y="160245"/>
                  <a:pt x="206731" y="148074"/>
                  <a:pt x="222606" y="147016"/>
                </a:cubicBezTo>
                <a:cubicBezTo>
                  <a:pt x="238481" y="145958"/>
                  <a:pt x="103544" y="157599"/>
                  <a:pt x="159106" y="156541"/>
                </a:cubicBezTo>
                <a:cubicBezTo>
                  <a:pt x="214668" y="155483"/>
                  <a:pt x="450677" y="146487"/>
                  <a:pt x="555981" y="140666"/>
                </a:cubicBezTo>
                <a:cubicBezTo>
                  <a:pt x="661285" y="134845"/>
                  <a:pt x="720023" y="130083"/>
                  <a:pt x="790931" y="121616"/>
                </a:cubicBezTo>
                <a:cubicBezTo>
                  <a:pt x="861839" y="113149"/>
                  <a:pt x="923223" y="104153"/>
                  <a:pt x="981431" y="89866"/>
                </a:cubicBezTo>
                <a:cubicBezTo>
                  <a:pt x="1039639" y="75579"/>
                  <a:pt x="1102610" y="50708"/>
                  <a:pt x="1140181" y="35891"/>
                </a:cubicBezTo>
                <a:cubicBezTo>
                  <a:pt x="1177752" y="21074"/>
                  <a:pt x="1220085" y="-5384"/>
                  <a:pt x="1206856" y="966"/>
                </a:cubicBezTo>
                <a:cubicBezTo>
                  <a:pt x="1193627" y="7316"/>
                  <a:pt x="1125893" y="53354"/>
                  <a:pt x="1060806" y="73991"/>
                </a:cubicBezTo>
                <a:cubicBezTo>
                  <a:pt x="995719" y="94628"/>
                  <a:pt x="900998" y="117383"/>
                  <a:pt x="816331" y="124791"/>
                </a:cubicBezTo>
                <a:cubicBezTo>
                  <a:pt x="731664" y="132199"/>
                  <a:pt x="659698" y="118441"/>
                  <a:pt x="552806" y="118441"/>
                </a:cubicBezTo>
                <a:cubicBezTo>
                  <a:pt x="445914" y="118441"/>
                  <a:pt x="223664" y="123204"/>
                  <a:pt x="174981" y="124791"/>
                </a:cubicBezTo>
                <a:cubicBezTo>
                  <a:pt x="126298" y="126378"/>
                  <a:pt x="266527" y="124791"/>
                  <a:pt x="260706" y="127966"/>
                </a:cubicBezTo>
                <a:cubicBezTo>
                  <a:pt x="254885" y="131141"/>
                  <a:pt x="180273" y="121087"/>
                  <a:pt x="140056" y="143841"/>
                </a:cubicBezTo>
                <a:cubicBezTo>
                  <a:pt x="99839" y="166595"/>
                  <a:pt x="7235" y="293066"/>
                  <a:pt x="356" y="296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269">
            <a:extLst>
              <a:ext uri="{FF2B5EF4-FFF2-40B4-BE49-F238E27FC236}">
                <a16:creationId xmlns:a16="http://schemas.microsoft.com/office/drawing/2014/main" id="{58CD5986-E077-3953-2C25-84A3F2977C80}"/>
              </a:ext>
            </a:extLst>
          </p:cNvPr>
          <p:cNvSpPr/>
          <p:nvPr/>
        </p:nvSpPr>
        <p:spPr>
          <a:xfrm>
            <a:off x="11384190" y="7378657"/>
            <a:ext cx="1157080" cy="158239"/>
          </a:xfrm>
          <a:custGeom>
            <a:avLst/>
            <a:gdLst>
              <a:gd name="connsiteX0" fmla="*/ 10885 w 1157080"/>
              <a:gd name="connsiteY0" fmla="*/ 152443 h 158239"/>
              <a:gd name="connsiteX1" fmla="*/ 677635 w 1157080"/>
              <a:gd name="connsiteY1" fmla="*/ 114343 h 158239"/>
              <a:gd name="connsiteX2" fmla="*/ 845910 w 1157080"/>
              <a:gd name="connsiteY2" fmla="*/ 101643 h 158239"/>
              <a:gd name="connsiteX3" fmla="*/ 1017360 w 1157080"/>
              <a:gd name="connsiteY3" fmla="*/ 57193 h 158239"/>
              <a:gd name="connsiteX4" fmla="*/ 1157060 w 1157080"/>
              <a:gd name="connsiteY4" fmla="*/ 43 h 158239"/>
              <a:gd name="connsiteX5" fmla="*/ 1026885 w 1157080"/>
              <a:gd name="connsiteY5" fmla="*/ 66718 h 158239"/>
              <a:gd name="connsiteX6" fmla="*/ 915760 w 1157080"/>
              <a:gd name="connsiteY6" fmla="*/ 92118 h 158239"/>
              <a:gd name="connsiteX7" fmla="*/ 309335 w 1157080"/>
              <a:gd name="connsiteY7" fmla="*/ 152443 h 158239"/>
              <a:gd name="connsiteX8" fmla="*/ 10885 w 1157080"/>
              <a:gd name="connsiteY8" fmla="*/ 152443 h 15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7080" h="158239">
                <a:moveTo>
                  <a:pt x="10885" y="152443"/>
                </a:moveTo>
                <a:cubicBezTo>
                  <a:pt x="72268" y="146093"/>
                  <a:pt x="538464" y="122810"/>
                  <a:pt x="677635" y="114343"/>
                </a:cubicBezTo>
                <a:cubicBezTo>
                  <a:pt x="816806" y="105876"/>
                  <a:pt x="789289" y="111168"/>
                  <a:pt x="845910" y="101643"/>
                </a:cubicBezTo>
                <a:cubicBezTo>
                  <a:pt x="902531" y="92118"/>
                  <a:pt x="965502" y="74126"/>
                  <a:pt x="1017360" y="57193"/>
                </a:cubicBezTo>
                <a:cubicBezTo>
                  <a:pt x="1069218" y="40260"/>
                  <a:pt x="1155473" y="-1544"/>
                  <a:pt x="1157060" y="43"/>
                </a:cubicBezTo>
                <a:cubicBezTo>
                  <a:pt x="1158647" y="1630"/>
                  <a:pt x="1067102" y="51372"/>
                  <a:pt x="1026885" y="66718"/>
                </a:cubicBezTo>
                <a:cubicBezTo>
                  <a:pt x="986668" y="82064"/>
                  <a:pt x="1035352" y="77831"/>
                  <a:pt x="915760" y="92118"/>
                </a:cubicBezTo>
                <a:cubicBezTo>
                  <a:pt x="796168" y="106405"/>
                  <a:pt x="457502" y="143447"/>
                  <a:pt x="309335" y="152443"/>
                </a:cubicBezTo>
                <a:cubicBezTo>
                  <a:pt x="161168" y="161439"/>
                  <a:pt x="-50498" y="158793"/>
                  <a:pt x="10885" y="152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フリーフォーム 270">
            <a:extLst>
              <a:ext uri="{FF2B5EF4-FFF2-40B4-BE49-F238E27FC236}">
                <a16:creationId xmlns:a16="http://schemas.microsoft.com/office/drawing/2014/main" id="{8040F916-5F5B-5124-A29D-A2063FCC0FE5}"/>
              </a:ext>
            </a:extLst>
          </p:cNvPr>
          <p:cNvSpPr/>
          <p:nvPr/>
        </p:nvSpPr>
        <p:spPr>
          <a:xfrm>
            <a:off x="10639424" y="7273809"/>
            <a:ext cx="231780" cy="422445"/>
          </a:xfrm>
          <a:custGeom>
            <a:avLst/>
            <a:gdLst>
              <a:gd name="connsiteX0" fmla="*/ 231776 w 231780"/>
              <a:gd name="connsiteY0" fmla="*/ 116 h 422445"/>
              <a:gd name="connsiteX1" fmla="*/ 146051 w 231780"/>
              <a:gd name="connsiteY1" fmla="*/ 152516 h 422445"/>
              <a:gd name="connsiteX2" fmla="*/ 1 w 231780"/>
              <a:gd name="connsiteY2" fmla="*/ 422391 h 422445"/>
              <a:gd name="connsiteX3" fmla="*/ 149226 w 231780"/>
              <a:gd name="connsiteY3" fmla="*/ 174741 h 422445"/>
              <a:gd name="connsiteX4" fmla="*/ 231776 w 231780"/>
              <a:gd name="connsiteY4" fmla="*/ 116 h 42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80" h="422445">
                <a:moveTo>
                  <a:pt x="231776" y="116"/>
                </a:moveTo>
                <a:cubicBezTo>
                  <a:pt x="231247" y="-3588"/>
                  <a:pt x="184680" y="82137"/>
                  <a:pt x="146051" y="152516"/>
                </a:cubicBezTo>
                <a:cubicBezTo>
                  <a:pt x="107422" y="222895"/>
                  <a:pt x="-528" y="418687"/>
                  <a:pt x="1" y="422391"/>
                </a:cubicBezTo>
                <a:cubicBezTo>
                  <a:pt x="530" y="426095"/>
                  <a:pt x="111655" y="241416"/>
                  <a:pt x="149226" y="174741"/>
                </a:cubicBezTo>
                <a:cubicBezTo>
                  <a:pt x="186797" y="108066"/>
                  <a:pt x="232305" y="3820"/>
                  <a:pt x="231776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フリーフォーム 271">
            <a:extLst>
              <a:ext uri="{FF2B5EF4-FFF2-40B4-BE49-F238E27FC236}">
                <a16:creationId xmlns:a16="http://schemas.microsoft.com/office/drawing/2014/main" id="{A23494BB-BB1A-314E-13E9-EA297951693A}"/>
              </a:ext>
            </a:extLst>
          </p:cNvPr>
          <p:cNvSpPr/>
          <p:nvPr/>
        </p:nvSpPr>
        <p:spPr>
          <a:xfrm>
            <a:off x="10620115" y="7237933"/>
            <a:ext cx="359536" cy="445910"/>
          </a:xfrm>
          <a:custGeom>
            <a:avLst/>
            <a:gdLst>
              <a:gd name="connsiteX0" fmla="*/ 359035 w 359536"/>
              <a:gd name="connsiteY0" fmla="*/ 1067 h 445910"/>
              <a:gd name="connsiteX1" fmla="*/ 266960 w 359536"/>
              <a:gd name="connsiteY1" fmla="*/ 4242 h 445910"/>
              <a:gd name="connsiteX2" fmla="*/ 159010 w 359536"/>
              <a:gd name="connsiteY2" fmla="*/ 10592 h 445910"/>
              <a:gd name="connsiteX3" fmla="*/ 203460 w 359536"/>
              <a:gd name="connsiteY3" fmla="*/ 23292 h 445910"/>
              <a:gd name="connsiteX4" fmla="*/ 162185 w 359536"/>
              <a:gd name="connsiteY4" fmla="*/ 121717 h 445910"/>
              <a:gd name="connsiteX5" fmla="*/ 181235 w 359536"/>
              <a:gd name="connsiteY5" fmla="*/ 102667 h 445910"/>
              <a:gd name="connsiteX6" fmla="*/ 101860 w 359536"/>
              <a:gd name="connsiteY6" fmla="*/ 264592 h 445910"/>
              <a:gd name="connsiteX7" fmla="*/ 260 w 359536"/>
              <a:gd name="connsiteY7" fmla="*/ 445567 h 445910"/>
              <a:gd name="connsiteX8" fmla="*/ 133610 w 359536"/>
              <a:gd name="connsiteY8" fmla="*/ 216967 h 445910"/>
              <a:gd name="connsiteX9" fmla="*/ 193935 w 359536"/>
              <a:gd name="connsiteY9" fmla="*/ 42342 h 445910"/>
              <a:gd name="connsiteX10" fmla="*/ 225685 w 359536"/>
              <a:gd name="connsiteY10" fmla="*/ 23292 h 445910"/>
              <a:gd name="connsiteX11" fmla="*/ 359035 w 359536"/>
              <a:gd name="connsiteY11" fmla="*/ 1067 h 4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536" h="445910">
                <a:moveTo>
                  <a:pt x="359035" y="1067"/>
                </a:moveTo>
                <a:cubicBezTo>
                  <a:pt x="365914" y="-2108"/>
                  <a:pt x="300297" y="2655"/>
                  <a:pt x="266960" y="4242"/>
                </a:cubicBezTo>
                <a:cubicBezTo>
                  <a:pt x="233623" y="5829"/>
                  <a:pt x="169593" y="7417"/>
                  <a:pt x="159010" y="10592"/>
                </a:cubicBezTo>
                <a:cubicBezTo>
                  <a:pt x="148427" y="13767"/>
                  <a:pt x="202931" y="4771"/>
                  <a:pt x="203460" y="23292"/>
                </a:cubicBezTo>
                <a:cubicBezTo>
                  <a:pt x="203989" y="41813"/>
                  <a:pt x="162185" y="121717"/>
                  <a:pt x="162185" y="121717"/>
                </a:cubicBezTo>
                <a:cubicBezTo>
                  <a:pt x="158481" y="134946"/>
                  <a:pt x="191289" y="78855"/>
                  <a:pt x="181235" y="102667"/>
                </a:cubicBezTo>
                <a:cubicBezTo>
                  <a:pt x="171181" y="126479"/>
                  <a:pt x="132022" y="207442"/>
                  <a:pt x="101860" y="264592"/>
                </a:cubicBezTo>
                <a:cubicBezTo>
                  <a:pt x="71698" y="321742"/>
                  <a:pt x="-5032" y="453504"/>
                  <a:pt x="260" y="445567"/>
                </a:cubicBezTo>
                <a:cubicBezTo>
                  <a:pt x="5552" y="437630"/>
                  <a:pt x="101331" y="284171"/>
                  <a:pt x="133610" y="216967"/>
                </a:cubicBezTo>
                <a:cubicBezTo>
                  <a:pt x="165889" y="149763"/>
                  <a:pt x="178589" y="74621"/>
                  <a:pt x="193935" y="42342"/>
                </a:cubicBezTo>
                <a:cubicBezTo>
                  <a:pt x="209281" y="10063"/>
                  <a:pt x="202931" y="28055"/>
                  <a:pt x="225685" y="23292"/>
                </a:cubicBezTo>
                <a:cubicBezTo>
                  <a:pt x="248439" y="18529"/>
                  <a:pt x="352156" y="4242"/>
                  <a:pt x="359035" y="1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フリーフォーム 272">
            <a:extLst>
              <a:ext uri="{FF2B5EF4-FFF2-40B4-BE49-F238E27FC236}">
                <a16:creationId xmlns:a16="http://schemas.microsoft.com/office/drawing/2014/main" id="{76E08B62-86E0-B1A9-F50A-DFF3F568E645}"/>
              </a:ext>
            </a:extLst>
          </p:cNvPr>
          <p:cNvSpPr/>
          <p:nvPr/>
        </p:nvSpPr>
        <p:spPr>
          <a:xfrm>
            <a:off x="10791661" y="7210425"/>
            <a:ext cx="95414" cy="165245"/>
          </a:xfrm>
          <a:custGeom>
            <a:avLst/>
            <a:gdLst>
              <a:gd name="connsiteX0" fmla="*/ 95414 w 95414"/>
              <a:gd name="connsiteY0" fmla="*/ 0 h 165245"/>
              <a:gd name="connsiteX1" fmla="*/ 164 w 95414"/>
              <a:gd name="connsiteY1" fmla="*/ 165100 h 165245"/>
              <a:gd name="connsiteX2" fmla="*/ 95414 w 95414"/>
              <a:gd name="connsiteY2" fmla="*/ 0 h 16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414" h="165245">
                <a:moveTo>
                  <a:pt x="95414" y="0"/>
                </a:moveTo>
                <a:cubicBezTo>
                  <a:pt x="95414" y="0"/>
                  <a:pt x="4926" y="159279"/>
                  <a:pt x="164" y="165100"/>
                </a:cubicBezTo>
                <a:cubicBezTo>
                  <a:pt x="-4598" y="170921"/>
                  <a:pt x="95414" y="0"/>
                  <a:pt x="9541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フリーフォーム 273">
            <a:extLst>
              <a:ext uri="{FF2B5EF4-FFF2-40B4-BE49-F238E27FC236}">
                <a16:creationId xmlns:a16="http://schemas.microsoft.com/office/drawing/2014/main" id="{33D0F025-57D5-1DAD-B6B2-86FBFE488E17}"/>
              </a:ext>
            </a:extLst>
          </p:cNvPr>
          <p:cNvSpPr/>
          <p:nvPr/>
        </p:nvSpPr>
        <p:spPr>
          <a:xfrm>
            <a:off x="10793948" y="7259905"/>
            <a:ext cx="192732" cy="430583"/>
          </a:xfrm>
          <a:custGeom>
            <a:avLst/>
            <a:gdLst>
              <a:gd name="connsiteX0" fmla="*/ 1052 w 192732"/>
              <a:gd name="connsiteY0" fmla="*/ 7670 h 430583"/>
              <a:gd name="connsiteX1" fmla="*/ 128052 w 192732"/>
              <a:gd name="connsiteY1" fmla="*/ 10845 h 430583"/>
              <a:gd name="connsiteX2" fmla="*/ 166152 w 192732"/>
              <a:gd name="connsiteY2" fmla="*/ 74345 h 430583"/>
              <a:gd name="connsiteX3" fmla="*/ 166152 w 192732"/>
              <a:gd name="connsiteY3" fmla="*/ 42595 h 430583"/>
              <a:gd name="connsiteX4" fmla="*/ 185202 w 192732"/>
              <a:gd name="connsiteY4" fmla="*/ 204520 h 430583"/>
              <a:gd name="connsiteX5" fmla="*/ 175677 w 192732"/>
              <a:gd name="connsiteY5" fmla="*/ 341045 h 430583"/>
              <a:gd name="connsiteX6" fmla="*/ 156627 w 192732"/>
              <a:gd name="connsiteY6" fmla="*/ 429945 h 430583"/>
              <a:gd name="connsiteX7" fmla="*/ 162977 w 192732"/>
              <a:gd name="connsiteY7" fmla="*/ 296595 h 430583"/>
              <a:gd name="connsiteX8" fmla="*/ 191552 w 192732"/>
              <a:gd name="connsiteY8" fmla="*/ 36245 h 430583"/>
              <a:gd name="connsiteX9" fmla="*/ 185202 w 192732"/>
              <a:gd name="connsiteY9" fmla="*/ 87045 h 430583"/>
              <a:gd name="connsiteX10" fmla="*/ 166152 w 192732"/>
              <a:gd name="connsiteY10" fmla="*/ 36245 h 430583"/>
              <a:gd name="connsiteX11" fmla="*/ 70902 w 192732"/>
              <a:gd name="connsiteY11" fmla="*/ 1320 h 430583"/>
              <a:gd name="connsiteX12" fmla="*/ 1052 w 192732"/>
              <a:gd name="connsiteY12" fmla="*/ 7670 h 4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732" h="430583">
                <a:moveTo>
                  <a:pt x="1052" y="7670"/>
                </a:moveTo>
                <a:cubicBezTo>
                  <a:pt x="10577" y="9258"/>
                  <a:pt x="100535" y="-267"/>
                  <a:pt x="128052" y="10845"/>
                </a:cubicBezTo>
                <a:cubicBezTo>
                  <a:pt x="155569" y="21957"/>
                  <a:pt x="159802" y="69053"/>
                  <a:pt x="166152" y="74345"/>
                </a:cubicBezTo>
                <a:cubicBezTo>
                  <a:pt x="172502" y="79637"/>
                  <a:pt x="162977" y="20899"/>
                  <a:pt x="166152" y="42595"/>
                </a:cubicBezTo>
                <a:cubicBezTo>
                  <a:pt x="169327" y="64291"/>
                  <a:pt x="183615" y="154778"/>
                  <a:pt x="185202" y="204520"/>
                </a:cubicBezTo>
                <a:cubicBezTo>
                  <a:pt x="186790" y="254262"/>
                  <a:pt x="180439" y="303474"/>
                  <a:pt x="175677" y="341045"/>
                </a:cubicBezTo>
                <a:cubicBezTo>
                  <a:pt x="170915" y="378616"/>
                  <a:pt x="158744" y="437353"/>
                  <a:pt x="156627" y="429945"/>
                </a:cubicBezTo>
                <a:cubicBezTo>
                  <a:pt x="154510" y="422537"/>
                  <a:pt x="157156" y="362212"/>
                  <a:pt x="162977" y="296595"/>
                </a:cubicBezTo>
                <a:cubicBezTo>
                  <a:pt x="168798" y="230978"/>
                  <a:pt x="187848" y="71170"/>
                  <a:pt x="191552" y="36245"/>
                </a:cubicBezTo>
                <a:cubicBezTo>
                  <a:pt x="195256" y="1320"/>
                  <a:pt x="189435" y="87045"/>
                  <a:pt x="185202" y="87045"/>
                </a:cubicBezTo>
                <a:cubicBezTo>
                  <a:pt x="180969" y="87045"/>
                  <a:pt x="185202" y="50533"/>
                  <a:pt x="166152" y="36245"/>
                </a:cubicBezTo>
                <a:cubicBezTo>
                  <a:pt x="147102" y="21958"/>
                  <a:pt x="92598" y="6082"/>
                  <a:pt x="70902" y="1320"/>
                </a:cubicBezTo>
                <a:cubicBezTo>
                  <a:pt x="49206" y="-3442"/>
                  <a:pt x="-8473" y="6082"/>
                  <a:pt x="1052" y="7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フリーフォーム 274">
            <a:extLst>
              <a:ext uri="{FF2B5EF4-FFF2-40B4-BE49-F238E27FC236}">
                <a16:creationId xmlns:a16="http://schemas.microsoft.com/office/drawing/2014/main" id="{1B0804E7-946E-884D-D184-F5910AF8B9BF}"/>
              </a:ext>
            </a:extLst>
          </p:cNvPr>
          <p:cNvSpPr/>
          <p:nvPr/>
        </p:nvSpPr>
        <p:spPr>
          <a:xfrm>
            <a:off x="10744089" y="7384203"/>
            <a:ext cx="142355" cy="188770"/>
          </a:xfrm>
          <a:custGeom>
            <a:avLst/>
            <a:gdLst>
              <a:gd name="connsiteX0" fmla="*/ 136636 w 142355"/>
              <a:gd name="connsiteY0" fmla="*/ 847 h 188770"/>
              <a:gd name="connsiteX1" fmla="*/ 130286 w 142355"/>
              <a:gd name="connsiteY1" fmla="*/ 108797 h 188770"/>
              <a:gd name="connsiteX2" fmla="*/ 133461 w 142355"/>
              <a:gd name="connsiteY2" fmla="*/ 162772 h 188770"/>
              <a:gd name="connsiteX3" fmla="*/ 108061 w 142355"/>
              <a:gd name="connsiteY3" fmla="*/ 162772 h 188770"/>
              <a:gd name="connsiteX4" fmla="*/ 111 w 142355"/>
              <a:gd name="connsiteY4" fmla="*/ 181822 h 188770"/>
              <a:gd name="connsiteX5" fmla="*/ 130286 w 142355"/>
              <a:gd name="connsiteY5" fmla="*/ 172297 h 188770"/>
              <a:gd name="connsiteX6" fmla="*/ 136636 w 142355"/>
              <a:gd name="connsiteY6" fmla="*/ 847 h 18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355" h="188770">
                <a:moveTo>
                  <a:pt x="136636" y="847"/>
                </a:moveTo>
                <a:cubicBezTo>
                  <a:pt x="136636" y="-9736"/>
                  <a:pt x="130815" y="81810"/>
                  <a:pt x="130286" y="108797"/>
                </a:cubicBezTo>
                <a:cubicBezTo>
                  <a:pt x="129757" y="135784"/>
                  <a:pt x="137165" y="153776"/>
                  <a:pt x="133461" y="162772"/>
                </a:cubicBezTo>
                <a:cubicBezTo>
                  <a:pt x="129757" y="171768"/>
                  <a:pt x="130286" y="159597"/>
                  <a:pt x="108061" y="162772"/>
                </a:cubicBezTo>
                <a:cubicBezTo>
                  <a:pt x="85836" y="165947"/>
                  <a:pt x="-3593" y="180235"/>
                  <a:pt x="111" y="181822"/>
                </a:cubicBezTo>
                <a:cubicBezTo>
                  <a:pt x="3815" y="183409"/>
                  <a:pt x="107532" y="201401"/>
                  <a:pt x="130286" y="172297"/>
                </a:cubicBezTo>
                <a:cubicBezTo>
                  <a:pt x="153040" y="143193"/>
                  <a:pt x="136636" y="11430"/>
                  <a:pt x="136636" y="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フリーフォーム 275">
            <a:extLst>
              <a:ext uri="{FF2B5EF4-FFF2-40B4-BE49-F238E27FC236}">
                <a16:creationId xmlns:a16="http://schemas.microsoft.com/office/drawing/2014/main" id="{69E1A4B2-C9C9-5672-7E06-026B695C057F}"/>
              </a:ext>
            </a:extLst>
          </p:cNvPr>
          <p:cNvSpPr/>
          <p:nvPr/>
        </p:nvSpPr>
        <p:spPr>
          <a:xfrm>
            <a:off x="10794696" y="7362823"/>
            <a:ext cx="105211" cy="175023"/>
          </a:xfrm>
          <a:custGeom>
            <a:avLst/>
            <a:gdLst>
              <a:gd name="connsiteX0" fmla="*/ 105079 w 105211"/>
              <a:gd name="connsiteY0" fmla="*/ 2 h 175023"/>
              <a:gd name="connsiteX1" fmla="*/ 44754 w 105211"/>
              <a:gd name="connsiteY1" fmla="*/ 127002 h 175023"/>
              <a:gd name="connsiteX2" fmla="*/ 54279 w 105211"/>
              <a:gd name="connsiteY2" fmla="*/ 165102 h 175023"/>
              <a:gd name="connsiteX3" fmla="*/ 304 w 105211"/>
              <a:gd name="connsiteY3" fmla="*/ 174627 h 175023"/>
              <a:gd name="connsiteX4" fmla="*/ 32054 w 105211"/>
              <a:gd name="connsiteY4" fmla="*/ 155577 h 175023"/>
              <a:gd name="connsiteX5" fmla="*/ 25704 w 105211"/>
              <a:gd name="connsiteY5" fmla="*/ 130177 h 175023"/>
              <a:gd name="connsiteX6" fmla="*/ 105079 w 105211"/>
              <a:gd name="connsiteY6" fmla="*/ 2 h 17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11" h="175023">
                <a:moveTo>
                  <a:pt x="105079" y="2"/>
                </a:moveTo>
                <a:cubicBezTo>
                  <a:pt x="108254" y="-527"/>
                  <a:pt x="53221" y="99485"/>
                  <a:pt x="44754" y="127002"/>
                </a:cubicBezTo>
                <a:cubicBezTo>
                  <a:pt x="36287" y="154519"/>
                  <a:pt x="61687" y="157165"/>
                  <a:pt x="54279" y="165102"/>
                </a:cubicBezTo>
                <a:cubicBezTo>
                  <a:pt x="46871" y="173040"/>
                  <a:pt x="4008" y="176214"/>
                  <a:pt x="304" y="174627"/>
                </a:cubicBezTo>
                <a:cubicBezTo>
                  <a:pt x="-3400" y="173040"/>
                  <a:pt x="27821" y="162985"/>
                  <a:pt x="32054" y="155577"/>
                </a:cubicBezTo>
                <a:cubicBezTo>
                  <a:pt x="36287" y="148169"/>
                  <a:pt x="15121" y="148169"/>
                  <a:pt x="25704" y="130177"/>
                </a:cubicBezTo>
                <a:cubicBezTo>
                  <a:pt x="36287" y="112185"/>
                  <a:pt x="101904" y="531"/>
                  <a:pt x="10507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フリーフォーム 276">
            <a:extLst>
              <a:ext uri="{FF2B5EF4-FFF2-40B4-BE49-F238E27FC236}">
                <a16:creationId xmlns:a16="http://schemas.microsoft.com/office/drawing/2014/main" id="{5ACBFB82-C1CC-1EF7-8764-9B4DEA5BAC5B}"/>
              </a:ext>
            </a:extLst>
          </p:cNvPr>
          <p:cNvSpPr/>
          <p:nvPr/>
        </p:nvSpPr>
        <p:spPr>
          <a:xfrm>
            <a:off x="10547319" y="7637085"/>
            <a:ext cx="441827" cy="69489"/>
          </a:xfrm>
          <a:custGeom>
            <a:avLst/>
            <a:gdLst>
              <a:gd name="connsiteX0" fmla="*/ 31 w 441827"/>
              <a:gd name="connsiteY0" fmla="*/ 59115 h 69489"/>
              <a:gd name="connsiteX1" fmla="*/ 190531 w 441827"/>
              <a:gd name="connsiteY1" fmla="*/ 59115 h 69489"/>
              <a:gd name="connsiteX2" fmla="*/ 174656 w 441827"/>
              <a:gd name="connsiteY2" fmla="*/ 21015 h 69489"/>
              <a:gd name="connsiteX3" fmla="*/ 288956 w 441827"/>
              <a:gd name="connsiteY3" fmla="*/ 8315 h 69489"/>
              <a:gd name="connsiteX4" fmla="*/ 279431 w 441827"/>
              <a:gd name="connsiteY4" fmla="*/ 49590 h 69489"/>
              <a:gd name="connsiteX5" fmla="*/ 339756 w 441827"/>
              <a:gd name="connsiteY5" fmla="*/ 68640 h 69489"/>
              <a:gd name="connsiteX6" fmla="*/ 441356 w 441827"/>
              <a:gd name="connsiteY6" fmla="*/ 65465 h 69489"/>
              <a:gd name="connsiteX7" fmla="*/ 295306 w 441827"/>
              <a:gd name="connsiteY7" fmla="*/ 59115 h 69489"/>
              <a:gd name="connsiteX8" fmla="*/ 304831 w 441827"/>
              <a:gd name="connsiteY8" fmla="*/ 8315 h 69489"/>
              <a:gd name="connsiteX9" fmla="*/ 165131 w 441827"/>
              <a:gd name="connsiteY9" fmla="*/ 5140 h 69489"/>
              <a:gd name="connsiteX10" fmla="*/ 206406 w 441827"/>
              <a:gd name="connsiteY10" fmla="*/ 59115 h 69489"/>
              <a:gd name="connsiteX11" fmla="*/ 31 w 441827"/>
              <a:gd name="connsiteY11" fmla="*/ 59115 h 6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1827" h="69489">
                <a:moveTo>
                  <a:pt x="31" y="59115"/>
                </a:moveTo>
                <a:cubicBezTo>
                  <a:pt x="-2615" y="59115"/>
                  <a:pt x="161427" y="65465"/>
                  <a:pt x="190531" y="59115"/>
                </a:cubicBezTo>
                <a:cubicBezTo>
                  <a:pt x="219635" y="52765"/>
                  <a:pt x="158252" y="29482"/>
                  <a:pt x="174656" y="21015"/>
                </a:cubicBezTo>
                <a:cubicBezTo>
                  <a:pt x="191060" y="12548"/>
                  <a:pt x="271493" y="3552"/>
                  <a:pt x="288956" y="8315"/>
                </a:cubicBezTo>
                <a:cubicBezTo>
                  <a:pt x="306419" y="13078"/>
                  <a:pt x="270964" y="39536"/>
                  <a:pt x="279431" y="49590"/>
                </a:cubicBezTo>
                <a:cubicBezTo>
                  <a:pt x="287898" y="59644"/>
                  <a:pt x="312769" y="65994"/>
                  <a:pt x="339756" y="68640"/>
                </a:cubicBezTo>
                <a:cubicBezTo>
                  <a:pt x="366744" y="71286"/>
                  <a:pt x="448764" y="67052"/>
                  <a:pt x="441356" y="65465"/>
                </a:cubicBezTo>
                <a:cubicBezTo>
                  <a:pt x="433948" y="63878"/>
                  <a:pt x="318060" y="68640"/>
                  <a:pt x="295306" y="59115"/>
                </a:cubicBezTo>
                <a:cubicBezTo>
                  <a:pt x="272552" y="49590"/>
                  <a:pt x="326527" y="17311"/>
                  <a:pt x="304831" y="8315"/>
                </a:cubicBezTo>
                <a:cubicBezTo>
                  <a:pt x="283135" y="-681"/>
                  <a:pt x="181535" y="-3327"/>
                  <a:pt x="165131" y="5140"/>
                </a:cubicBezTo>
                <a:cubicBezTo>
                  <a:pt x="148727" y="13607"/>
                  <a:pt x="234452" y="50119"/>
                  <a:pt x="206406" y="59115"/>
                </a:cubicBezTo>
                <a:cubicBezTo>
                  <a:pt x="178360" y="68111"/>
                  <a:pt x="2677" y="59115"/>
                  <a:pt x="31" y="59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フリーフォーム 277">
            <a:extLst>
              <a:ext uri="{FF2B5EF4-FFF2-40B4-BE49-F238E27FC236}">
                <a16:creationId xmlns:a16="http://schemas.microsoft.com/office/drawing/2014/main" id="{B8EFF0EF-16F5-814E-FA24-413E8F144AA6}"/>
              </a:ext>
            </a:extLst>
          </p:cNvPr>
          <p:cNvSpPr/>
          <p:nvPr/>
        </p:nvSpPr>
        <p:spPr>
          <a:xfrm>
            <a:off x="10953697" y="7206210"/>
            <a:ext cx="175727" cy="537616"/>
          </a:xfrm>
          <a:custGeom>
            <a:avLst/>
            <a:gdLst>
              <a:gd name="connsiteX0" fmla="*/ 174678 w 175727"/>
              <a:gd name="connsiteY0" fmla="*/ 1040 h 537616"/>
              <a:gd name="connsiteX1" fmla="*/ 79428 w 175727"/>
              <a:gd name="connsiteY1" fmla="*/ 229640 h 537616"/>
              <a:gd name="connsiteX2" fmla="*/ 79428 w 175727"/>
              <a:gd name="connsiteY2" fmla="*/ 277265 h 537616"/>
              <a:gd name="connsiteX3" fmla="*/ 73078 w 175727"/>
              <a:gd name="connsiteY3" fmla="*/ 309015 h 537616"/>
              <a:gd name="connsiteX4" fmla="*/ 53 w 175727"/>
              <a:gd name="connsiteY4" fmla="*/ 537615 h 537616"/>
              <a:gd name="connsiteX5" fmla="*/ 85778 w 175727"/>
              <a:gd name="connsiteY5" fmla="*/ 305840 h 537616"/>
              <a:gd name="connsiteX6" fmla="*/ 149278 w 175727"/>
              <a:gd name="connsiteY6" fmla="*/ 128040 h 537616"/>
              <a:gd name="connsiteX7" fmla="*/ 82603 w 175727"/>
              <a:gd name="connsiteY7" fmla="*/ 283615 h 537616"/>
              <a:gd name="connsiteX8" fmla="*/ 127053 w 175727"/>
              <a:gd name="connsiteY8" fmla="*/ 150265 h 537616"/>
              <a:gd name="connsiteX9" fmla="*/ 174678 w 175727"/>
              <a:gd name="connsiteY9" fmla="*/ 1040 h 5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727" h="537616">
                <a:moveTo>
                  <a:pt x="174678" y="1040"/>
                </a:moveTo>
                <a:cubicBezTo>
                  <a:pt x="166741" y="14269"/>
                  <a:pt x="95303" y="183603"/>
                  <a:pt x="79428" y="229640"/>
                </a:cubicBezTo>
                <a:cubicBezTo>
                  <a:pt x="63553" y="275678"/>
                  <a:pt x="80486" y="264036"/>
                  <a:pt x="79428" y="277265"/>
                </a:cubicBezTo>
                <a:cubicBezTo>
                  <a:pt x="78370" y="290494"/>
                  <a:pt x="86307" y="265623"/>
                  <a:pt x="73078" y="309015"/>
                </a:cubicBezTo>
                <a:cubicBezTo>
                  <a:pt x="59849" y="352407"/>
                  <a:pt x="-2064" y="538144"/>
                  <a:pt x="53" y="537615"/>
                </a:cubicBezTo>
                <a:cubicBezTo>
                  <a:pt x="2170" y="537086"/>
                  <a:pt x="60907" y="374103"/>
                  <a:pt x="85778" y="305840"/>
                </a:cubicBezTo>
                <a:cubicBezTo>
                  <a:pt x="110649" y="237578"/>
                  <a:pt x="149807" y="131744"/>
                  <a:pt x="149278" y="128040"/>
                </a:cubicBezTo>
                <a:cubicBezTo>
                  <a:pt x="148749" y="124336"/>
                  <a:pt x="86307" y="279911"/>
                  <a:pt x="82603" y="283615"/>
                </a:cubicBezTo>
                <a:cubicBezTo>
                  <a:pt x="78899" y="287319"/>
                  <a:pt x="110649" y="196303"/>
                  <a:pt x="127053" y="150265"/>
                </a:cubicBezTo>
                <a:cubicBezTo>
                  <a:pt x="143457" y="104227"/>
                  <a:pt x="182615" y="-12189"/>
                  <a:pt x="174678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 278">
            <a:extLst>
              <a:ext uri="{FF2B5EF4-FFF2-40B4-BE49-F238E27FC236}">
                <a16:creationId xmlns:a16="http://schemas.microsoft.com/office/drawing/2014/main" id="{CFFA2910-05F1-382C-549A-E2317B390F55}"/>
              </a:ext>
            </a:extLst>
          </p:cNvPr>
          <p:cNvSpPr/>
          <p:nvPr/>
        </p:nvSpPr>
        <p:spPr>
          <a:xfrm>
            <a:off x="10936941" y="7204911"/>
            <a:ext cx="185922" cy="506164"/>
          </a:xfrm>
          <a:custGeom>
            <a:avLst/>
            <a:gdLst>
              <a:gd name="connsiteX0" fmla="*/ 185084 w 185922"/>
              <a:gd name="connsiteY0" fmla="*/ 5514 h 506164"/>
              <a:gd name="connsiteX1" fmla="*/ 112059 w 185922"/>
              <a:gd name="connsiteY1" fmla="*/ 161089 h 506164"/>
              <a:gd name="connsiteX2" fmla="*/ 934 w 185922"/>
              <a:gd name="connsiteY2" fmla="*/ 500814 h 506164"/>
              <a:gd name="connsiteX3" fmla="*/ 64434 w 185922"/>
              <a:gd name="connsiteY3" fmla="*/ 345239 h 506164"/>
              <a:gd name="connsiteX4" fmla="*/ 185084 w 185922"/>
              <a:gd name="connsiteY4" fmla="*/ 5514 h 50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22" h="506164">
                <a:moveTo>
                  <a:pt x="185084" y="5514"/>
                </a:moveTo>
                <a:cubicBezTo>
                  <a:pt x="193021" y="-25178"/>
                  <a:pt x="142751" y="78539"/>
                  <a:pt x="112059" y="161089"/>
                </a:cubicBezTo>
                <a:cubicBezTo>
                  <a:pt x="81367" y="243639"/>
                  <a:pt x="8871" y="470122"/>
                  <a:pt x="934" y="500814"/>
                </a:cubicBezTo>
                <a:cubicBezTo>
                  <a:pt x="-7003" y="531506"/>
                  <a:pt x="37447" y="423556"/>
                  <a:pt x="64434" y="345239"/>
                </a:cubicBezTo>
                <a:cubicBezTo>
                  <a:pt x="91421" y="266922"/>
                  <a:pt x="177147" y="36206"/>
                  <a:pt x="185084" y="5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 279">
            <a:extLst>
              <a:ext uri="{FF2B5EF4-FFF2-40B4-BE49-F238E27FC236}">
                <a16:creationId xmlns:a16="http://schemas.microsoft.com/office/drawing/2014/main" id="{11068841-BCEB-4E5B-375C-A53E603CF37A}"/>
              </a:ext>
            </a:extLst>
          </p:cNvPr>
          <p:cNvSpPr/>
          <p:nvPr/>
        </p:nvSpPr>
        <p:spPr>
          <a:xfrm>
            <a:off x="10963270" y="7234047"/>
            <a:ext cx="221995" cy="497456"/>
          </a:xfrm>
          <a:custGeom>
            <a:avLst/>
            <a:gdLst>
              <a:gd name="connsiteX0" fmla="*/ 5 w 221995"/>
              <a:gd name="connsiteY0" fmla="*/ 27178 h 497456"/>
              <a:gd name="connsiteX1" fmla="*/ 184155 w 221995"/>
              <a:gd name="connsiteY1" fmla="*/ 20828 h 497456"/>
              <a:gd name="connsiteX2" fmla="*/ 161930 w 221995"/>
              <a:gd name="connsiteY2" fmla="*/ 116078 h 497456"/>
              <a:gd name="connsiteX3" fmla="*/ 193680 w 221995"/>
              <a:gd name="connsiteY3" fmla="*/ 90678 h 497456"/>
              <a:gd name="connsiteX4" fmla="*/ 149230 w 221995"/>
              <a:gd name="connsiteY4" fmla="*/ 252603 h 497456"/>
              <a:gd name="connsiteX5" fmla="*/ 158755 w 221995"/>
              <a:gd name="connsiteY5" fmla="*/ 208153 h 497456"/>
              <a:gd name="connsiteX6" fmla="*/ 95255 w 221995"/>
              <a:gd name="connsiteY6" fmla="*/ 392303 h 497456"/>
              <a:gd name="connsiteX7" fmla="*/ 88905 w 221995"/>
              <a:gd name="connsiteY7" fmla="*/ 497078 h 497456"/>
              <a:gd name="connsiteX8" fmla="*/ 117480 w 221995"/>
              <a:gd name="connsiteY8" fmla="*/ 357378 h 497456"/>
              <a:gd name="connsiteX9" fmla="*/ 209555 w 221995"/>
              <a:gd name="connsiteY9" fmla="*/ 58928 h 497456"/>
              <a:gd name="connsiteX10" fmla="*/ 219080 w 221995"/>
              <a:gd name="connsiteY10" fmla="*/ 1778 h 497456"/>
              <a:gd name="connsiteX11" fmla="*/ 190505 w 221995"/>
              <a:gd name="connsiteY11" fmla="*/ 14478 h 497456"/>
              <a:gd name="connsiteX12" fmla="*/ 5 w 221995"/>
              <a:gd name="connsiteY12" fmla="*/ 27178 h 49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995" h="497456">
                <a:moveTo>
                  <a:pt x="5" y="27178"/>
                </a:moveTo>
                <a:cubicBezTo>
                  <a:pt x="-1053" y="28236"/>
                  <a:pt x="157167" y="6011"/>
                  <a:pt x="184155" y="20828"/>
                </a:cubicBezTo>
                <a:cubicBezTo>
                  <a:pt x="211143" y="35645"/>
                  <a:pt x="160343" y="104436"/>
                  <a:pt x="161930" y="116078"/>
                </a:cubicBezTo>
                <a:cubicBezTo>
                  <a:pt x="163517" y="127720"/>
                  <a:pt x="195797" y="67924"/>
                  <a:pt x="193680" y="90678"/>
                </a:cubicBezTo>
                <a:cubicBezTo>
                  <a:pt x="191563" y="113432"/>
                  <a:pt x="155051" y="233024"/>
                  <a:pt x="149230" y="252603"/>
                </a:cubicBezTo>
                <a:cubicBezTo>
                  <a:pt x="143409" y="272182"/>
                  <a:pt x="167751" y="184870"/>
                  <a:pt x="158755" y="208153"/>
                </a:cubicBezTo>
                <a:cubicBezTo>
                  <a:pt x="149759" y="231436"/>
                  <a:pt x="106897" y="344149"/>
                  <a:pt x="95255" y="392303"/>
                </a:cubicBezTo>
                <a:cubicBezTo>
                  <a:pt x="83613" y="440457"/>
                  <a:pt x="85201" y="502899"/>
                  <a:pt x="88905" y="497078"/>
                </a:cubicBezTo>
                <a:cubicBezTo>
                  <a:pt x="92609" y="491257"/>
                  <a:pt x="97372" y="430403"/>
                  <a:pt x="117480" y="357378"/>
                </a:cubicBezTo>
                <a:cubicBezTo>
                  <a:pt x="137588" y="284353"/>
                  <a:pt x="192622" y="118195"/>
                  <a:pt x="209555" y="58928"/>
                </a:cubicBezTo>
                <a:cubicBezTo>
                  <a:pt x="226488" y="-339"/>
                  <a:pt x="222255" y="9186"/>
                  <a:pt x="219080" y="1778"/>
                </a:cubicBezTo>
                <a:cubicBezTo>
                  <a:pt x="215905" y="-5630"/>
                  <a:pt x="224372" y="12361"/>
                  <a:pt x="190505" y="14478"/>
                </a:cubicBezTo>
                <a:lnTo>
                  <a:pt x="5" y="271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フリーフォーム 280">
            <a:extLst>
              <a:ext uri="{FF2B5EF4-FFF2-40B4-BE49-F238E27FC236}">
                <a16:creationId xmlns:a16="http://schemas.microsoft.com/office/drawing/2014/main" id="{1A23F760-82F5-0272-7594-543813657468}"/>
              </a:ext>
            </a:extLst>
          </p:cNvPr>
          <p:cNvSpPr/>
          <p:nvPr/>
        </p:nvSpPr>
        <p:spPr>
          <a:xfrm>
            <a:off x="11085531" y="7216719"/>
            <a:ext cx="138117" cy="533458"/>
          </a:xfrm>
          <a:custGeom>
            <a:avLst/>
            <a:gdLst>
              <a:gd name="connsiteX0" fmla="*/ 138094 w 138117"/>
              <a:gd name="connsiteY0" fmla="*/ 56 h 533458"/>
              <a:gd name="connsiteX1" fmla="*/ 61894 w 138117"/>
              <a:gd name="connsiteY1" fmla="*/ 228656 h 533458"/>
              <a:gd name="connsiteX2" fmla="*/ 4744 w 138117"/>
              <a:gd name="connsiteY2" fmla="*/ 400106 h 533458"/>
              <a:gd name="connsiteX3" fmla="*/ 4744 w 138117"/>
              <a:gd name="connsiteY3" fmla="*/ 533456 h 533458"/>
              <a:gd name="connsiteX4" fmla="*/ 17444 w 138117"/>
              <a:gd name="connsiteY4" fmla="*/ 403281 h 533458"/>
              <a:gd name="connsiteX5" fmla="*/ 65069 w 138117"/>
              <a:gd name="connsiteY5" fmla="*/ 184206 h 533458"/>
              <a:gd name="connsiteX6" fmla="*/ 52369 w 138117"/>
              <a:gd name="connsiteY6" fmla="*/ 206431 h 533458"/>
              <a:gd name="connsiteX7" fmla="*/ 138094 w 138117"/>
              <a:gd name="connsiteY7" fmla="*/ 56 h 5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117" h="533458">
                <a:moveTo>
                  <a:pt x="138094" y="56"/>
                </a:moveTo>
                <a:cubicBezTo>
                  <a:pt x="139681" y="3760"/>
                  <a:pt x="61894" y="228656"/>
                  <a:pt x="61894" y="228656"/>
                </a:cubicBezTo>
                <a:cubicBezTo>
                  <a:pt x="39669" y="295331"/>
                  <a:pt x="14269" y="349306"/>
                  <a:pt x="4744" y="400106"/>
                </a:cubicBezTo>
                <a:cubicBezTo>
                  <a:pt x="-4781" y="450906"/>
                  <a:pt x="2627" y="532927"/>
                  <a:pt x="4744" y="533456"/>
                </a:cubicBezTo>
                <a:cubicBezTo>
                  <a:pt x="6861" y="533985"/>
                  <a:pt x="7390" y="461489"/>
                  <a:pt x="17444" y="403281"/>
                </a:cubicBezTo>
                <a:cubicBezTo>
                  <a:pt x="27498" y="345073"/>
                  <a:pt x="59248" y="217014"/>
                  <a:pt x="65069" y="184206"/>
                </a:cubicBezTo>
                <a:cubicBezTo>
                  <a:pt x="70890" y="151398"/>
                  <a:pt x="38611" y="237123"/>
                  <a:pt x="52369" y="206431"/>
                </a:cubicBezTo>
                <a:cubicBezTo>
                  <a:pt x="66127" y="175739"/>
                  <a:pt x="136507" y="-3648"/>
                  <a:pt x="138094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2" name="フリーフォーム 281">
            <a:extLst>
              <a:ext uri="{FF2B5EF4-FFF2-40B4-BE49-F238E27FC236}">
                <a16:creationId xmlns:a16="http://schemas.microsoft.com/office/drawing/2014/main" id="{E7E272A0-81C1-B5B7-A5CD-9B41F558AFC1}"/>
              </a:ext>
            </a:extLst>
          </p:cNvPr>
          <p:cNvSpPr/>
          <p:nvPr/>
        </p:nvSpPr>
        <p:spPr>
          <a:xfrm>
            <a:off x="11179143" y="7253695"/>
            <a:ext cx="232288" cy="278505"/>
          </a:xfrm>
          <a:custGeom>
            <a:avLst/>
            <a:gdLst>
              <a:gd name="connsiteX0" fmla="*/ 32 w 232288"/>
              <a:gd name="connsiteY0" fmla="*/ 1180 h 278505"/>
              <a:gd name="connsiteX1" fmla="*/ 136557 w 232288"/>
              <a:gd name="connsiteY1" fmla="*/ 10705 h 278505"/>
              <a:gd name="connsiteX2" fmla="*/ 219107 w 232288"/>
              <a:gd name="connsiteY2" fmla="*/ 80555 h 278505"/>
              <a:gd name="connsiteX3" fmla="*/ 193707 w 232288"/>
              <a:gd name="connsiteY3" fmla="*/ 90080 h 278505"/>
              <a:gd name="connsiteX4" fmla="*/ 203232 w 232288"/>
              <a:gd name="connsiteY4" fmla="*/ 169455 h 278505"/>
              <a:gd name="connsiteX5" fmla="*/ 133382 w 232288"/>
              <a:gd name="connsiteY5" fmla="*/ 277405 h 278505"/>
              <a:gd name="connsiteX6" fmla="*/ 181007 w 232288"/>
              <a:gd name="connsiteY6" fmla="*/ 217080 h 278505"/>
              <a:gd name="connsiteX7" fmla="*/ 231807 w 232288"/>
              <a:gd name="connsiteY7" fmla="*/ 86905 h 278505"/>
              <a:gd name="connsiteX8" fmla="*/ 149257 w 232288"/>
              <a:gd name="connsiteY8" fmla="*/ 20230 h 278505"/>
              <a:gd name="connsiteX9" fmla="*/ 32 w 232288"/>
              <a:gd name="connsiteY9" fmla="*/ 1180 h 27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288" h="278505">
                <a:moveTo>
                  <a:pt x="32" y="1180"/>
                </a:moveTo>
                <a:cubicBezTo>
                  <a:pt x="-2085" y="-408"/>
                  <a:pt x="100045" y="-2524"/>
                  <a:pt x="136557" y="10705"/>
                </a:cubicBezTo>
                <a:cubicBezTo>
                  <a:pt x="173070" y="23934"/>
                  <a:pt x="209582" y="67326"/>
                  <a:pt x="219107" y="80555"/>
                </a:cubicBezTo>
                <a:cubicBezTo>
                  <a:pt x="228632" y="93784"/>
                  <a:pt x="196353" y="75263"/>
                  <a:pt x="193707" y="90080"/>
                </a:cubicBezTo>
                <a:cubicBezTo>
                  <a:pt x="191061" y="104897"/>
                  <a:pt x="213286" y="138234"/>
                  <a:pt x="203232" y="169455"/>
                </a:cubicBezTo>
                <a:cubicBezTo>
                  <a:pt x="193178" y="200676"/>
                  <a:pt x="137086" y="269468"/>
                  <a:pt x="133382" y="277405"/>
                </a:cubicBezTo>
                <a:cubicBezTo>
                  <a:pt x="129678" y="285342"/>
                  <a:pt x="164603" y="248830"/>
                  <a:pt x="181007" y="217080"/>
                </a:cubicBezTo>
                <a:cubicBezTo>
                  <a:pt x="197411" y="185330"/>
                  <a:pt x="237099" y="119713"/>
                  <a:pt x="231807" y="86905"/>
                </a:cubicBezTo>
                <a:cubicBezTo>
                  <a:pt x="226515" y="54097"/>
                  <a:pt x="187357" y="35047"/>
                  <a:pt x="149257" y="20230"/>
                </a:cubicBezTo>
                <a:cubicBezTo>
                  <a:pt x="111157" y="5413"/>
                  <a:pt x="2149" y="2768"/>
                  <a:pt x="32" y="1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フリーフォーム 282">
            <a:extLst>
              <a:ext uri="{FF2B5EF4-FFF2-40B4-BE49-F238E27FC236}">
                <a16:creationId xmlns:a16="http://schemas.microsoft.com/office/drawing/2014/main" id="{AAC98C1E-EA76-E680-59B5-949221090EF7}"/>
              </a:ext>
            </a:extLst>
          </p:cNvPr>
          <p:cNvSpPr/>
          <p:nvPr/>
        </p:nvSpPr>
        <p:spPr>
          <a:xfrm>
            <a:off x="11134713" y="7207162"/>
            <a:ext cx="260449" cy="79527"/>
          </a:xfrm>
          <a:custGeom>
            <a:avLst/>
            <a:gdLst>
              <a:gd name="connsiteX0" fmla="*/ 12 w 260449"/>
              <a:gd name="connsiteY0" fmla="*/ 88 h 79527"/>
              <a:gd name="connsiteX1" fmla="*/ 193687 w 260449"/>
              <a:gd name="connsiteY1" fmla="*/ 31838 h 79527"/>
              <a:gd name="connsiteX2" fmla="*/ 260362 w 260449"/>
              <a:gd name="connsiteY2" fmla="*/ 79463 h 79527"/>
              <a:gd name="connsiteX3" fmla="*/ 203212 w 260449"/>
              <a:gd name="connsiteY3" fmla="*/ 41363 h 79527"/>
              <a:gd name="connsiteX4" fmla="*/ 12 w 260449"/>
              <a:gd name="connsiteY4" fmla="*/ 88 h 7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49" h="79527">
                <a:moveTo>
                  <a:pt x="12" y="88"/>
                </a:moveTo>
                <a:cubicBezTo>
                  <a:pt x="-1575" y="-1499"/>
                  <a:pt x="150295" y="18609"/>
                  <a:pt x="193687" y="31838"/>
                </a:cubicBezTo>
                <a:cubicBezTo>
                  <a:pt x="237079" y="45067"/>
                  <a:pt x="258775" y="77876"/>
                  <a:pt x="260362" y="79463"/>
                </a:cubicBezTo>
                <a:cubicBezTo>
                  <a:pt x="261949" y="81050"/>
                  <a:pt x="241841" y="53005"/>
                  <a:pt x="203212" y="41363"/>
                </a:cubicBezTo>
                <a:cubicBezTo>
                  <a:pt x="164583" y="29721"/>
                  <a:pt x="1599" y="1675"/>
                  <a:pt x="12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フリーフォーム 283">
            <a:extLst>
              <a:ext uri="{FF2B5EF4-FFF2-40B4-BE49-F238E27FC236}">
                <a16:creationId xmlns:a16="http://schemas.microsoft.com/office/drawing/2014/main" id="{F63214C1-FD3F-4EB9-8E28-A2FD82626730}"/>
              </a:ext>
            </a:extLst>
          </p:cNvPr>
          <p:cNvSpPr/>
          <p:nvPr/>
        </p:nvSpPr>
        <p:spPr>
          <a:xfrm>
            <a:off x="11214065" y="7307964"/>
            <a:ext cx="125895" cy="143931"/>
          </a:xfrm>
          <a:custGeom>
            <a:avLst/>
            <a:gdLst>
              <a:gd name="connsiteX0" fmla="*/ 66710 w 125895"/>
              <a:gd name="connsiteY0" fmla="*/ 886 h 143931"/>
              <a:gd name="connsiteX1" fmla="*/ 117510 w 125895"/>
              <a:gd name="connsiteY1" fmla="*/ 64386 h 143931"/>
              <a:gd name="connsiteX2" fmla="*/ 111160 w 125895"/>
              <a:gd name="connsiteY2" fmla="*/ 105661 h 143931"/>
              <a:gd name="connsiteX3" fmla="*/ 35 w 125895"/>
              <a:gd name="connsiteY3" fmla="*/ 143761 h 143931"/>
              <a:gd name="connsiteX4" fmla="*/ 123860 w 125895"/>
              <a:gd name="connsiteY4" fmla="*/ 115186 h 143931"/>
              <a:gd name="connsiteX5" fmla="*/ 66710 w 125895"/>
              <a:gd name="connsiteY5" fmla="*/ 886 h 1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895" h="143931">
                <a:moveTo>
                  <a:pt x="66710" y="886"/>
                </a:moveTo>
                <a:cubicBezTo>
                  <a:pt x="65652" y="-7581"/>
                  <a:pt x="110102" y="46924"/>
                  <a:pt x="117510" y="64386"/>
                </a:cubicBezTo>
                <a:cubicBezTo>
                  <a:pt x="124918" y="81848"/>
                  <a:pt x="130739" y="92432"/>
                  <a:pt x="111160" y="105661"/>
                </a:cubicBezTo>
                <a:cubicBezTo>
                  <a:pt x="91581" y="118890"/>
                  <a:pt x="-2082" y="142173"/>
                  <a:pt x="35" y="143761"/>
                </a:cubicBezTo>
                <a:cubicBezTo>
                  <a:pt x="2152" y="145349"/>
                  <a:pt x="109043" y="135823"/>
                  <a:pt x="123860" y="115186"/>
                </a:cubicBezTo>
                <a:cubicBezTo>
                  <a:pt x="138677" y="94549"/>
                  <a:pt x="67768" y="9353"/>
                  <a:pt x="66710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フリーフォーム 284">
            <a:extLst>
              <a:ext uri="{FF2B5EF4-FFF2-40B4-BE49-F238E27FC236}">
                <a16:creationId xmlns:a16="http://schemas.microsoft.com/office/drawing/2014/main" id="{6A024668-8B7E-21DF-BDE1-3166AD6EF000}"/>
              </a:ext>
            </a:extLst>
          </p:cNvPr>
          <p:cNvSpPr/>
          <p:nvPr/>
        </p:nvSpPr>
        <p:spPr>
          <a:xfrm>
            <a:off x="11198145" y="7299251"/>
            <a:ext cx="123193" cy="121253"/>
          </a:xfrm>
          <a:custGeom>
            <a:avLst/>
            <a:gdLst>
              <a:gd name="connsiteX0" fmla="*/ 79455 w 123193"/>
              <a:gd name="connsiteY0" fmla="*/ 74 h 121253"/>
              <a:gd name="connsiteX1" fmla="*/ 101680 w 123193"/>
              <a:gd name="connsiteY1" fmla="*/ 85799 h 121253"/>
              <a:gd name="connsiteX2" fmla="*/ 80 w 123193"/>
              <a:gd name="connsiteY2" fmla="*/ 120724 h 121253"/>
              <a:gd name="connsiteX3" fmla="*/ 120730 w 123193"/>
              <a:gd name="connsiteY3" fmla="*/ 101674 h 121253"/>
              <a:gd name="connsiteX4" fmla="*/ 79455 w 123193"/>
              <a:gd name="connsiteY4" fmla="*/ 74 h 12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93" h="121253">
                <a:moveTo>
                  <a:pt x="79455" y="74"/>
                </a:moveTo>
                <a:cubicBezTo>
                  <a:pt x="76280" y="-2572"/>
                  <a:pt x="114909" y="65691"/>
                  <a:pt x="101680" y="85799"/>
                </a:cubicBezTo>
                <a:cubicBezTo>
                  <a:pt x="88451" y="105907"/>
                  <a:pt x="-3095" y="118078"/>
                  <a:pt x="80" y="120724"/>
                </a:cubicBezTo>
                <a:cubicBezTo>
                  <a:pt x="3255" y="123370"/>
                  <a:pt x="106443" y="115961"/>
                  <a:pt x="120730" y="101674"/>
                </a:cubicBezTo>
                <a:cubicBezTo>
                  <a:pt x="135017" y="87387"/>
                  <a:pt x="82630" y="2720"/>
                  <a:pt x="79455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フリーフォーム 285">
            <a:extLst>
              <a:ext uri="{FF2B5EF4-FFF2-40B4-BE49-F238E27FC236}">
                <a16:creationId xmlns:a16="http://schemas.microsoft.com/office/drawing/2014/main" id="{9CB8E443-5983-07CA-A09C-29B923B2D6D2}"/>
              </a:ext>
            </a:extLst>
          </p:cNvPr>
          <p:cNvSpPr/>
          <p:nvPr/>
        </p:nvSpPr>
        <p:spPr>
          <a:xfrm>
            <a:off x="11274423" y="7491305"/>
            <a:ext cx="136535" cy="240025"/>
          </a:xfrm>
          <a:custGeom>
            <a:avLst/>
            <a:gdLst>
              <a:gd name="connsiteX0" fmla="*/ 6352 w 136535"/>
              <a:gd name="connsiteY0" fmla="*/ 1695 h 240025"/>
              <a:gd name="connsiteX1" fmla="*/ 53977 w 136535"/>
              <a:gd name="connsiteY1" fmla="*/ 106470 h 240025"/>
              <a:gd name="connsiteX2" fmla="*/ 130177 w 136535"/>
              <a:gd name="connsiteY2" fmla="*/ 201720 h 240025"/>
              <a:gd name="connsiteX3" fmla="*/ 117477 w 136535"/>
              <a:gd name="connsiteY3" fmla="*/ 220770 h 240025"/>
              <a:gd name="connsiteX4" fmla="*/ 2 w 136535"/>
              <a:gd name="connsiteY4" fmla="*/ 239820 h 240025"/>
              <a:gd name="connsiteX5" fmla="*/ 120652 w 136535"/>
              <a:gd name="connsiteY5" fmla="*/ 208070 h 240025"/>
              <a:gd name="connsiteX6" fmla="*/ 111127 w 136535"/>
              <a:gd name="connsiteY6" fmla="*/ 195370 h 240025"/>
              <a:gd name="connsiteX7" fmla="*/ 6352 w 136535"/>
              <a:gd name="connsiteY7" fmla="*/ 1695 h 24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35" h="240025">
                <a:moveTo>
                  <a:pt x="6352" y="1695"/>
                </a:moveTo>
                <a:cubicBezTo>
                  <a:pt x="-3173" y="-13122"/>
                  <a:pt x="33340" y="73133"/>
                  <a:pt x="53977" y="106470"/>
                </a:cubicBezTo>
                <a:cubicBezTo>
                  <a:pt x="74615" y="139808"/>
                  <a:pt x="130177" y="201720"/>
                  <a:pt x="130177" y="201720"/>
                </a:cubicBezTo>
                <a:cubicBezTo>
                  <a:pt x="140760" y="220770"/>
                  <a:pt x="139173" y="214420"/>
                  <a:pt x="117477" y="220770"/>
                </a:cubicBezTo>
                <a:cubicBezTo>
                  <a:pt x="95781" y="227120"/>
                  <a:pt x="-527" y="241937"/>
                  <a:pt x="2" y="239820"/>
                </a:cubicBezTo>
                <a:cubicBezTo>
                  <a:pt x="531" y="237703"/>
                  <a:pt x="102131" y="215478"/>
                  <a:pt x="120652" y="208070"/>
                </a:cubicBezTo>
                <a:cubicBezTo>
                  <a:pt x="139173" y="200662"/>
                  <a:pt x="131235" y="226062"/>
                  <a:pt x="111127" y="195370"/>
                </a:cubicBezTo>
                <a:cubicBezTo>
                  <a:pt x="91019" y="164678"/>
                  <a:pt x="15877" y="16512"/>
                  <a:pt x="6352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 286">
            <a:extLst>
              <a:ext uri="{FF2B5EF4-FFF2-40B4-BE49-F238E27FC236}">
                <a16:creationId xmlns:a16="http://schemas.microsoft.com/office/drawing/2014/main" id="{E2C6014E-16C3-EE49-9BCB-7F12E384723C}"/>
              </a:ext>
            </a:extLst>
          </p:cNvPr>
          <p:cNvSpPr/>
          <p:nvPr/>
        </p:nvSpPr>
        <p:spPr>
          <a:xfrm>
            <a:off x="11181405" y="7514376"/>
            <a:ext cx="186743" cy="248581"/>
          </a:xfrm>
          <a:custGeom>
            <a:avLst/>
            <a:gdLst>
              <a:gd name="connsiteX0" fmla="*/ 945 w 186743"/>
              <a:gd name="connsiteY0" fmla="*/ 849 h 248581"/>
              <a:gd name="connsiteX1" fmla="*/ 83495 w 186743"/>
              <a:gd name="connsiteY1" fmla="*/ 121499 h 248581"/>
              <a:gd name="connsiteX2" fmla="*/ 118420 w 186743"/>
              <a:gd name="connsiteY2" fmla="*/ 184999 h 248581"/>
              <a:gd name="connsiteX3" fmla="*/ 102545 w 186743"/>
              <a:gd name="connsiteY3" fmla="*/ 200874 h 248581"/>
              <a:gd name="connsiteX4" fmla="*/ 185095 w 186743"/>
              <a:gd name="connsiteY4" fmla="*/ 248499 h 248581"/>
              <a:gd name="connsiteX5" fmla="*/ 143820 w 186743"/>
              <a:gd name="connsiteY5" fmla="*/ 188174 h 248581"/>
              <a:gd name="connsiteX6" fmla="*/ 945 w 186743"/>
              <a:gd name="connsiteY6" fmla="*/ 849 h 24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743" h="248581">
                <a:moveTo>
                  <a:pt x="945" y="849"/>
                </a:moveTo>
                <a:cubicBezTo>
                  <a:pt x="-9109" y="-10263"/>
                  <a:pt x="63916" y="90807"/>
                  <a:pt x="83495" y="121499"/>
                </a:cubicBezTo>
                <a:cubicBezTo>
                  <a:pt x="103074" y="152191"/>
                  <a:pt x="115245" y="171770"/>
                  <a:pt x="118420" y="184999"/>
                </a:cubicBezTo>
                <a:cubicBezTo>
                  <a:pt x="121595" y="198228"/>
                  <a:pt x="91433" y="190291"/>
                  <a:pt x="102545" y="200874"/>
                </a:cubicBezTo>
                <a:cubicBezTo>
                  <a:pt x="113657" y="211457"/>
                  <a:pt x="178216" y="250616"/>
                  <a:pt x="185095" y="248499"/>
                </a:cubicBezTo>
                <a:cubicBezTo>
                  <a:pt x="191974" y="246382"/>
                  <a:pt x="177157" y="225216"/>
                  <a:pt x="143820" y="188174"/>
                </a:cubicBezTo>
                <a:cubicBezTo>
                  <a:pt x="110483" y="151132"/>
                  <a:pt x="10999" y="11961"/>
                  <a:pt x="945" y="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フリーフォーム 287">
            <a:extLst>
              <a:ext uri="{FF2B5EF4-FFF2-40B4-BE49-F238E27FC236}">
                <a16:creationId xmlns:a16="http://schemas.microsoft.com/office/drawing/2014/main" id="{B2BD4D61-4B43-190F-ADF5-9D67FF794180}"/>
              </a:ext>
            </a:extLst>
          </p:cNvPr>
          <p:cNvSpPr/>
          <p:nvPr/>
        </p:nvSpPr>
        <p:spPr>
          <a:xfrm>
            <a:off x="11026775" y="7495685"/>
            <a:ext cx="260968" cy="263155"/>
          </a:xfrm>
          <a:custGeom>
            <a:avLst/>
            <a:gdLst>
              <a:gd name="connsiteX0" fmla="*/ 168275 w 260968"/>
              <a:gd name="connsiteY0" fmla="*/ 490 h 263155"/>
              <a:gd name="connsiteX1" fmla="*/ 152400 w 260968"/>
              <a:gd name="connsiteY1" fmla="*/ 92565 h 263155"/>
              <a:gd name="connsiteX2" fmla="*/ 171450 w 260968"/>
              <a:gd name="connsiteY2" fmla="*/ 70340 h 263155"/>
              <a:gd name="connsiteX3" fmla="*/ 222250 w 260968"/>
              <a:gd name="connsiteY3" fmla="*/ 165590 h 263155"/>
              <a:gd name="connsiteX4" fmla="*/ 190500 w 260968"/>
              <a:gd name="connsiteY4" fmla="*/ 159240 h 263155"/>
              <a:gd name="connsiteX5" fmla="*/ 244475 w 260968"/>
              <a:gd name="connsiteY5" fmla="*/ 257665 h 263155"/>
              <a:gd name="connsiteX6" fmla="*/ 212725 w 260968"/>
              <a:gd name="connsiteY6" fmla="*/ 251315 h 263155"/>
              <a:gd name="connsiteX7" fmla="*/ 0 w 260968"/>
              <a:gd name="connsiteY7" fmla="*/ 254490 h 263155"/>
              <a:gd name="connsiteX8" fmla="*/ 250825 w 260968"/>
              <a:gd name="connsiteY8" fmla="*/ 254490 h 263155"/>
              <a:gd name="connsiteX9" fmla="*/ 209550 w 260968"/>
              <a:gd name="connsiteY9" fmla="*/ 200515 h 263155"/>
              <a:gd name="connsiteX10" fmla="*/ 187325 w 260968"/>
              <a:gd name="connsiteY10" fmla="*/ 124315 h 263155"/>
              <a:gd name="connsiteX11" fmla="*/ 158750 w 260968"/>
              <a:gd name="connsiteY11" fmla="*/ 108440 h 263155"/>
              <a:gd name="connsiteX12" fmla="*/ 177800 w 260968"/>
              <a:gd name="connsiteY12" fmla="*/ 57640 h 263155"/>
              <a:gd name="connsiteX13" fmla="*/ 168275 w 260968"/>
              <a:gd name="connsiteY13" fmla="*/ 490 h 2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968" h="263155">
                <a:moveTo>
                  <a:pt x="168275" y="490"/>
                </a:moveTo>
                <a:cubicBezTo>
                  <a:pt x="164042" y="6311"/>
                  <a:pt x="151871" y="80923"/>
                  <a:pt x="152400" y="92565"/>
                </a:cubicBezTo>
                <a:cubicBezTo>
                  <a:pt x="152929" y="104207"/>
                  <a:pt x="159808" y="58169"/>
                  <a:pt x="171450" y="70340"/>
                </a:cubicBezTo>
                <a:cubicBezTo>
                  <a:pt x="183092" y="82511"/>
                  <a:pt x="219075" y="150773"/>
                  <a:pt x="222250" y="165590"/>
                </a:cubicBezTo>
                <a:cubicBezTo>
                  <a:pt x="225425" y="180407"/>
                  <a:pt x="186796" y="143894"/>
                  <a:pt x="190500" y="159240"/>
                </a:cubicBezTo>
                <a:cubicBezTo>
                  <a:pt x="194204" y="174586"/>
                  <a:pt x="240771" y="242319"/>
                  <a:pt x="244475" y="257665"/>
                </a:cubicBezTo>
                <a:cubicBezTo>
                  <a:pt x="248179" y="273011"/>
                  <a:pt x="212725" y="251315"/>
                  <a:pt x="212725" y="251315"/>
                </a:cubicBezTo>
                <a:lnTo>
                  <a:pt x="0" y="254490"/>
                </a:lnTo>
                <a:cubicBezTo>
                  <a:pt x="6350" y="255019"/>
                  <a:pt x="215900" y="263486"/>
                  <a:pt x="250825" y="254490"/>
                </a:cubicBezTo>
                <a:cubicBezTo>
                  <a:pt x="285750" y="245494"/>
                  <a:pt x="220133" y="222211"/>
                  <a:pt x="209550" y="200515"/>
                </a:cubicBezTo>
                <a:cubicBezTo>
                  <a:pt x="198967" y="178819"/>
                  <a:pt x="195792" y="139661"/>
                  <a:pt x="187325" y="124315"/>
                </a:cubicBezTo>
                <a:cubicBezTo>
                  <a:pt x="178858" y="108969"/>
                  <a:pt x="160337" y="119552"/>
                  <a:pt x="158750" y="108440"/>
                </a:cubicBezTo>
                <a:cubicBezTo>
                  <a:pt x="157163" y="97328"/>
                  <a:pt x="174096" y="72986"/>
                  <a:pt x="177800" y="57640"/>
                </a:cubicBezTo>
                <a:cubicBezTo>
                  <a:pt x="181504" y="42294"/>
                  <a:pt x="172508" y="-5331"/>
                  <a:pt x="168275" y="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 288">
            <a:extLst>
              <a:ext uri="{FF2B5EF4-FFF2-40B4-BE49-F238E27FC236}">
                <a16:creationId xmlns:a16="http://schemas.microsoft.com/office/drawing/2014/main" id="{057B8D0A-C27C-34C8-EEDA-BEC52D421519}"/>
              </a:ext>
            </a:extLst>
          </p:cNvPr>
          <p:cNvSpPr/>
          <p:nvPr/>
        </p:nvSpPr>
        <p:spPr>
          <a:xfrm>
            <a:off x="10541000" y="7734300"/>
            <a:ext cx="503120" cy="9694"/>
          </a:xfrm>
          <a:custGeom>
            <a:avLst/>
            <a:gdLst>
              <a:gd name="connsiteX0" fmla="*/ 0 w 503120"/>
              <a:gd name="connsiteY0" fmla="*/ 0 h 9694"/>
              <a:gd name="connsiteX1" fmla="*/ 485775 w 503120"/>
              <a:gd name="connsiteY1" fmla="*/ 9525 h 9694"/>
              <a:gd name="connsiteX2" fmla="*/ 403225 w 503120"/>
              <a:gd name="connsiteY2" fmla="*/ 6350 h 9694"/>
              <a:gd name="connsiteX3" fmla="*/ 0 w 503120"/>
              <a:gd name="connsiteY3" fmla="*/ 0 h 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120" h="9694">
                <a:moveTo>
                  <a:pt x="0" y="0"/>
                </a:moveTo>
                <a:lnTo>
                  <a:pt x="485775" y="9525"/>
                </a:lnTo>
                <a:cubicBezTo>
                  <a:pt x="552979" y="10583"/>
                  <a:pt x="403225" y="6350"/>
                  <a:pt x="403225" y="6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フリーフォーム 289">
            <a:extLst>
              <a:ext uri="{FF2B5EF4-FFF2-40B4-BE49-F238E27FC236}">
                <a16:creationId xmlns:a16="http://schemas.microsoft.com/office/drawing/2014/main" id="{88A14A5D-F0D5-AF4D-C9D1-B9F214A14AA0}"/>
              </a:ext>
            </a:extLst>
          </p:cNvPr>
          <p:cNvSpPr/>
          <p:nvPr/>
        </p:nvSpPr>
        <p:spPr>
          <a:xfrm>
            <a:off x="9410435" y="7542788"/>
            <a:ext cx="1183147" cy="140786"/>
          </a:xfrm>
          <a:custGeom>
            <a:avLst/>
            <a:gdLst>
              <a:gd name="connsiteX0" fmla="*/ 265 w 1183147"/>
              <a:gd name="connsiteY0" fmla="*/ 140712 h 140786"/>
              <a:gd name="connsiteX1" fmla="*/ 130440 w 1183147"/>
              <a:gd name="connsiteY1" fmla="*/ 51812 h 140786"/>
              <a:gd name="connsiteX2" fmla="*/ 162190 w 1183147"/>
              <a:gd name="connsiteY2" fmla="*/ 1012 h 140786"/>
              <a:gd name="connsiteX3" fmla="*/ 139965 w 1183147"/>
              <a:gd name="connsiteY3" fmla="*/ 16887 h 140786"/>
              <a:gd name="connsiteX4" fmla="*/ 343165 w 1183147"/>
              <a:gd name="connsiteY4" fmla="*/ 4187 h 140786"/>
              <a:gd name="connsiteX5" fmla="*/ 1175015 w 1183147"/>
              <a:gd name="connsiteY5" fmla="*/ 10537 h 140786"/>
              <a:gd name="connsiteX6" fmla="*/ 768615 w 1183147"/>
              <a:gd name="connsiteY6" fmla="*/ 32762 h 140786"/>
              <a:gd name="connsiteX7" fmla="*/ 797190 w 1183147"/>
              <a:gd name="connsiteY7" fmla="*/ 23237 h 140786"/>
              <a:gd name="connsiteX8" fmla="*/ 228865 w 1183147"/>
              <a:gd name="connsiteY8" fmla="*/ 13712 h 140786"/>
              <a:gd name="connsiteX9" fmla="*/ 168540 w 1183147"/>
              <a:gd name="connsiteY9" fmla="*/ 35937 h 140786"/>
              <a:gd name="connsiteX10" fmla="*/ 265 w 1183147"/>
              <a:gd name="connsiteY10" fmla="*/ 140712 h 14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3147" h="140786">
                <a:moveTo>
                  <a:pt x="265" y="140712"/>
                </a:moveTo>
                <a:cubicBezTo>
                  <a:pt x="-6085" y="143358"/>
                  <a:pt x="103453" y="75095"/>
                  <a:pt x="130440" y="51812"/>
                </a:cubicBezTo>
                <a:cubicBezTo>
                  <a:pt x="157428" y="28529"/>
                  <a:pt x="160603" y="6833"/>
                  <a:pt x="162190" y="1012"/>
                </a:cubicBezTo>
                <a:cubicBezTo>
                  <a:pt x="163778" y="-4809"/>
                  <a:pt x="109803" y="16358"/>
                  <a:pt x="139965" y="16887"/>
                </a:cubicBezTo>
                <a:cubicBezTo>
                  <a:pt x="170128" y="17416"/>
                  <a:pt x="343165" y="4187"/>
                  <a:pt x="343165" y="4187"/>
                </a:cubicBezTo>
                <a:lnTo>
                  <a:pt x="1175015" y="10537"/>
                </a:lnTo>
                <a:cubicBezTo>
                  <a:pt x="1245923" y="15299"/>
                  <a:pt x="831586" y="30645"/>
                  <a:pt x="768615" y="32762"/>
                </a:cubicBezTo>
                <a:cubicBezTo>
                  <a:pt x="705644" y="34879"/>
                  <a:pt x="887148" y="26412"/>
                  <a:pt x="797190" y="23237"/>
                </a:cubicBezTo>
                <a:cubicBezTo>
                  <a:pt x="707232" y="20062"/>
                  <a:pt x="333640" y="11595"/>
                  <a:pt x="228865" y="13712"/>
                </a:cubicBezTo>
                <a:cubicBezTo>
                  <a:pt x="124090" y="15829"/>
                  <a:pt x="206111" y="17416"/>
                  <a:pt x="168540" y="35937"/>
                </a:cubicBezTo>
                <a:cubicBezTo>
                  <a:pt x="130969" y="54458"/>
                  <a:pt x="6615" y="138066"/>
                  <a:pt x="265" y="140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フリーフォーム 290">
            <a:extLst>
              <a:ext uri="{FF2B5EF4-FFF2-40B4-BE49-F238E27FC236}">
                <a16:creationId xmlns:a16="http://schemas.microsoft.com/office/drawing/2014/main" id="{F64B5265-EC22-5A93-84E3-DB6D2C5BC308}"/>
              </a:ext>
            </a:extLst>
          </p:cNvPr>
          <p:cNvSpPr/>
          <p:nvPr/>
        </p:nvSpPr>
        <p:spPr>
          <a:xfrm>
            <a:off x="9501655" y="7498523"/>
            <a:ext cx="1112370" cy="142096"/>
          </a:xfrm>
          <a:custGeom>
            <a:avLst/>
            <a:gdLst>
              <a:gd name="connsiteX0" fmla="*/ 1120 w 1112370"/>
              <a:gd name="connsiteY0" fmla="*/ 140527 h 142096"/>
              <a:gd name="connsiteX1" fmla="*/ 58270 w 1112370"/>
              <a:gd name="connsiteY1" fmla="*/ 48452 h 142096"/>
              <a:gd name="connsiteX2" fmla="*/ 86845 w 1112370"/>
              <a:gd name="connsiteY2" fmla="*/ 16702 h 142096"/>
              <a:gd name="connsiteX3" fmla="*/ 274170 w 1112370"/>
              <a:gd name="connsiteY3" fmla="*/ 35752 h 142096"/>
              <a:gd name="connsiteX4" fmla="*/ 242420 w 1112370"/>
              <a:gd name="connsiteY4" fmla="*/ 29402 h 142096"/>
              <a:gd name="connsiteX5" fmla="*/ 683745 w 1112370"/>
              <a:gd name="connsiteY5" fmla="*/ 32577 h 142096"/>
              <a:gd name="connsiteX6" fmla="*/ 572620 w 1112370"/>
              <a:gd name="connsiteY6" fmla="*/ 32577 h 142096"/>
              <a:gd name="connsiteX7" fmla="*/ 1112370 w 1112370"/>
              <a:gd name="connsiteY7" fmla="*/ 29402 h 142096"/>
              <a:gd name="connsiteX8" fmla="*/ 483720 w 1112370"/>
              <a:gd name="connsiteY8" fmla="*/ 19877 h 142096"/>
              <a:gd name="connsiteX9" fmla="*/ 39220 w 1112370"/>
              <a:gd name="connsiteY9" fmla="*/ 827 h 142096"/>
              <a:gd name="connsiteX10" fmla="*/ 105895 w 1112370"/>
              <a:gd name="connsiteY10" fmla="*/ 13527 h 142096"/>
              <a:gd name="connsiteX11" fmla="*/ 29695 w 1112370"/>
              <a:gd name="connsiteY11" fmla="*/ 99252 h 142096"/>
              <a:gd name="connsiteX12" fmla="*/ 1120 w 1112370"/>
              <a:gd name="connsiteY12" fmla="*/ 140527 h 14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2370" h="142096">
                <a:moveTo>
                  <a:pt x="1120" y="140527"/>
                </a:moveTo>
                <a:cubicBezTo>
                  <a:pt x="5883" y="132060"/>
                  <a:pt x="43983" y="69089"/>
                  <a:pt x="58270" y="48452"/>
                </a:cubicBezTo>
                <a:cubicBezTo>
                  <a:pt x="72557" y="27815"/>
                  <a:pt x="50862" y="18819"/>
                  <a:pt x="86845" y="16702"/>
                </a:cubicBezTo>
                <a:cubicBezTo>
                  <a:pt x="122828" y="14585"/>
                  <a:pt x="248241" y="33635"/>
                  <a:pt x="274170" y="35752"/>
                </a:cubicBezTo>
                <a:cubicBezTo>
                  <a:pt x="300099" y="37869"/>
                  <a:pt x="242420" y="29402"/>
                  <a:pt x="242420" y="29402"/>
                </a:cubicBezTo>
                <a:lnTo>
                  <a:pt x="683745" y="32577"/>
                </a:lnTo>
                <a:lnTo>
                  <a:pt x="572620" y="32577"/>
                </a:lnTo>
                <a:lnTo>
                  <a:pt x="1112370" y="29402"/>
                </a:lnTo>
                <a:cubicBezTo>
                  <a:pt x="1097553" y="27285"/>
                  <a:pt x="662578" y="24640"/>
                  <a:pt x="483720" y="19877"/>
                </a:cubicBezTo>
                <a:cubicBezTo>
                  <a:pt x="304862" y="15114"/>
                  <a:pt x="102191" y="1885"/>
                  <a:pt x="39220" y="827"/>
                </a:cubicBezTo>
                <a:cubicBezTo>
                  <a:pt x="-23751" y="-231"/>
                  <a:pt x="107482" y="-2877"/>
                  <a:pt x="105895" y="13527"/>
                </a:cubicBezTo>
                <a:cubicBezTo>
                  <a:pt x="104308" y="29931"/>
                  <a:pt x="52449" y="77027"/>
                  <a:pt x="29695" y="99252"/>
                </a:cubicBezTo>
                <a:cubicBezTo>
                  <a:pt x="6941" y="121477"/>
                  <a:pt x="-3643" y="148994"/>
                  <a:pt x="1120" y="140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フリーフォーム 291">
            <a:extLst>
              <a:ext uri="{FF2B5EF4-FFF2-40B4-BE49-F238E27FC236}">
                <a16:creationId xmlns:a16="http://schemas.microsoft.com/office/drawing/2014/main" id="{43845F71-AF0C-BFC4-794A-FD4A5A678FAA}"/>
              </a:ext>
            </a:extLst>
          </p:cNvPr>
          <p:cNvSpPr/>
          <p:nvPr/>
        </p:nvSpPr>
        <p:spPr>
          <a:xfrm>
            <a:off x="9531350" y="7600781"/>
            <a:ext cx="763398" cy="9694"/>
          </a:xfrm>
          <a:custGeom>
            <a:avLst/>
            <a:gdLst>
              <a:gd name="connsiteX0" fmla="*/ 0 w 763398"/>
              <a:gd name="connsiteY0" fmla="*/ 9694 h 9694"/>
              <a:gd name="connsiteX1" fmla="*/ 758825 w 763398"/>
              <a:gd name="connsiteY1" fmla="*/ 169 h 9694"/>
              <a:gd name="connsiteX2" fmla="*/ 336550 w 763398"/>
              <a:gd name="connsiteY2" fmla="*/ 3344 h 9694"/>
              <a:gd name="connsiteX3" fmla="*/ 0 w 763398"/>
              <a:gd name="connsiteY3" fmla="*/ 9694 h 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398" h="9694">
                <a:moveTo>
                  <a:pt x="0" y="9694"/>
                </a:moveTo>
                <a:lnTo>
                  <a:pt x="758825" y="169"/>
                </a:lnTo>
                <a:cubicBezTo>
                  <a:pt x="814917" y="-889"/>
                  <a:pt x="336550" y="3344"/>
                  <a:pt x="336550" y="3344"/>
                </a:cubicBezTo>
                <a:lnTo>
                  <a:pt x="0" y="96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3" name="フリーフォーム 292">
            <a:extLst>
              <a:ext uri="{FF2B5EF4-FFF2-40B4-BE49-F238E27FC236}">
                <a16:creationId xmlns:a16="http://schemas.microsoft.com/office/drawing/2014/main" id="{692198F0-02A1-06FE-C13F-B5EF5499FDA0}"/>
              </a:ext>
            </a:extLst>
          </p:cNvPr>
          <p:cNvSpPr/>
          <p:nvPr/>
        </p:nvSpPr>
        <p:spPr>
          <a:xfrm>
            <a:off x="9620250" y="7658100"/>
            <a:ext cx="790575" cy="9525"/>
          </a:xfrm>
          <a:custGeom>
            <a:avLst/>
            <a:gdLst>
              <a:gd name="connsiteX0" fmla="*/ 0 w 790575"/>
              <a:gd name="connsiteY0" fmla="*/ 9525 h 9525"/>
              <a:gd name="connsiteX1" fmla="*/ 790575 w 790575"/>
              <a:gd name="connsiteY1" fmla="*/ 3175 h 9525"/>
              <a:gd name="connsiteX2" fmla="*/ 523875 w 790575"/>
              <a:gd name="connsiteY2" fmla="*/ 0 h 9525"/>
              <a:gd name="connsiteX3" fmla="*/ 0 w 790575"/>
              <a:gd name="connsiteY3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575" h="9525">
                <a:moveTo>
                  <a:pt x="0" y="9525"/>
                </a:moveTo>
                <a:lnTo>
                  <a:pt x="790575" y="3175"/>
                </a:lnTo>
                <a:lnTo>
                  <a:pt x="523875" y="0"/>
                </a:lnTo>
                <a:lnTo>
                  <a:pt x="0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フリーフォーム 293">
            <a:extLst>
              <a:ext uri="{FF2B5EF4-FFF2-40B4-BE49-F238E27FC236}">
                <a16:creationId xmlns:a16="http://schemas.microsoft.com/office/drawing/2014/main" id="{12E9F054-3B71-8FF2-A1FE-DCD6B48823F3}"/>
              </a:ext>
            </a:extLst>
          </p:cNvPr>
          <p:cNvSpPr/>
          <p:nvPr/>
        </p:nvSpPr>
        <p:spPr>
          <a:xfrm>
            <a:off x="10573225" y="7742429"/>
            <a:ext cx="520746" cy="10921"/>
          </a:xfrm>
          <a:custGeom>
            <a:avLst/>
            <a:gdLst>
              <a:gd name="connsiteX0" fmla="*/ 2700 w 520746"/>
              <a:gd name="connsiteY0" fmla="*/ 1396 h 10921"/>
              <a:gd name="connsiteX1" fmla="*/ 510700 w 520746"/>
              <a:gd name="connsiteY1" fmla="*/ 10921 h 10921"/>
              <a:gd name="connsiteX2" fmla="*/ 317025 w 520746"/>
              <a:gd name="connsiteY2" fmla="*/ 1396 h 10921"/>
              <a:gd name="connsiteX3" fmla="*/ 2700 w 520746"/>
              <a:gd name="connsiteY3" fmla="*/ 1396 h 1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46" h="10921">
                <a:moveTo>
                  <a:pt x="2700" y="1396"/>
                </a:moveTo>
                <a:cubicBezTo>
                  <a:pt x="34979" y="2983"/>
                  <a:pt x="458313" y="10921"/>
                  <a:pt x="510700" y="10921"/>
                </a:cubicBezTo>
                <a:cubicBezTo>
                  <a:pt x="563087" y="10921"/>
                  <a:pt x="397458" y="3513"/>
                  <a:pt x="317025" y="1396"/>
                </a:cubicBezTo>
                <a:cubicBezTo>
                  <a:pt x="236592" y="-721"/>
                  <a:pt x="-29579" y="-191"/>
                  <a:pt x="2700" y="1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5" name="フリーフォーム 294">
            <a:extLst>
              <a:ext uri="{FF2B5EF4-FFF2-40B4-BE49-F238E27FC236}">
                <a16:creationId xmlns:a16="http://schemas.microsoft.com/office/drawing/2014/main" id="{B17254E0-2CEF-E9FA-CA07-E5E48605B4AA}"/>
              </a:ext>
            </a:extLst>
          </p:cNvPr>
          <p:cNvSpPr/>
          <p:nvPr/>
        </p:nvSpPr>
        <p:spPr>
          <a:xfrm>
            <a:off x="663411" y="6127474"/>
            <a:ext cx="823538" cy="578363"/>
          </a:xfrm>
          <a:custGeom>
            <a:avLst/>
            <a:gdLst>
              <a:gd name="connsiteX0" fmla="*/ 406564 w 823538"/>
              <a:gd name="connsiteY0" fmla="*/ 276 h 578363"/>
              <a:gd name="connsiteX1" fmla="*/ 73189 w 823538"/>
              <a:gd name="connsiteY1" fmla="*/ 244751 h 578363"/>
              <a:gd name="connsiteX2" fmla="*/ 158914 w 823538"/>
              <a:gd name="connsiteY2" fmla="*/ 241576 h 578363"/>
              <a:gd name="connsiteX3" fmla="*/ 35089 w 823538"/>
              <a:gd name="connsiteY3" fmla="*/ 336826 h 578363"/>
              <a:gd name="connsiteX4" fmla="*/ 266864 w 823538"/>
              <a:gd name="connsiteY4" fmla="*/ 400326 h 578363"/>
              <a:gd name="connsiteX5" fmla="*/ 92239 w 823538"/>
              <a:gd name="connsiteY5" fmla="*/ 428901 h 578363"/>
              <a:gd name="connsiteX6" fmla="*/ 816139 w 823538"/>
              <a:gd name="connsiteY6" fmla="*/ 574951 h 578363"/>
              <a:gd name="connsiteX7" fmla="*/ 447839 w 823538"/>
              <a:gd name="connsiteY7" fmla="*/ 520976 h 578363"/>
              <a:gd name="connsiteX8" fmla="*/ 127164 w 823538"/>
              <a:gd name="connsiteY8" fmla="*/ 397151 h 578363"/>
              <a:gd name="connsiteX9" fmla="*/ 114464 w 823538"/>
              <a:gd name="connsiteY9" fmla="*/ 305076 h 578363"/>
              <a:gd name="connsiteX10" fmla="*/ 222414 w 823538"/>
              <a:gd name="connsiteY10" fmla="*/ 190776 h 578363"/>
              <a:gd name="connsiteX11" fmla="*/ 3339 w 823538"/>
              <a:gd name="connsiteY11" fmla="*/ 298726 h 578363"/>
              <a:gd name="connsiteX12" fmla="*/ 406564 w 823538"/>
              <a:gd name="connsiteY12" fmla="*/ 276 h 57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3538" h="578363">
                <a:moveTo>
                  <a:pt x="406564" y="276"/>
                </a:moveTo>
                <a:cubicBezTo>
                  <a:pt x="418206" y="-8720"/>
                  <a:pt x="114464" y="204534"/>
                  <a:pt x="73189" y="244751"/>
                </a:cubicBezTo>
                <a:cubicBezTo>
                  <a:pt x="31914" y="284968"/>
                  <a:pt x="165264" y="226230"/>
                  <a:pt x="158914" y="241576"/>
                </a:cubicBezTo>
                <a:cubicBezTo>
                  <a:pt x="152564" y="256922"/>
                  <a:pt x="17097" y="310368"/>
                  <a:pt x="35089" y="336826"/>
                </a:cubicBezTo>
                <a:cubicBezTo>
                  <a:pt x="53081" y="363284"/>
                  <a:pt x="257339" y="384980"/>
                  <a:pt x="266864" y="400326"/>
                </a:cubicBezTo>
                <a:cubicBezTo>
                  <a:pt x="276389" y="415672"/>
                  <a:pt x="693" y="399797"/>
                  <a:pt x="92239" y="428901"/>
                </a:cubicBezTo>
                <a:cubicBezTo>
                  <a:pt x="183785" y="458005"/>
                  <a:pt x="756872" y="559605"/>
                  <a:pt x="816139" y="574951"/>
                </a:cubicBezTo>
                <a:cubicBezTo>
                  <a:pt x="875406" y="590297"/>
                  <a:pt x="562668" y="550609"/>
                  <a:pt x="447839" y="520976"/>
                </a:cubicBezTo>
                <a:cubicBezTo>
                  <a:pt x="333010" y="491343"/>
                  <a:pt x="182726" y="433134"/>
                  <a:pt x="127164" y="397151"/>
                </a:cubicBezTo>
                <a:cubicBezTo>
                  <a:pt x="71601" y="361168"/>
                  <a:pt x="98589" y="339472"/>
                  <a:pt x="114464" y="305076"/>
                </a:cubicBezTo>
                <a:cubicBezTo>
                  <a:pt x="130339" y="270680"/>
                  <a:pt x="240935" y="191834"/>
                  <a:pt x="222414" y="190776"/>
                </a:cubicBezTo>
                <a:cubicBezTo>
                  <a:pt x="203893" y="189718"/>
                  <a:pt x="-30528" y="326772"/>
                  <a:pt x="3339" y="298726"/>
                </a:cubicBezTo>
                <a:cubicBezTo>
                  <a:pt x="37206" y="270680"/>
                  <a:pt x="394922" y="9272"/>
                  <a:pt x="406564" y="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6" name="フリーフォーム 295">
            <a:extLst>
              <a:ext uri="{FF2B5EF4-FFF2-40B4-BE49-F238E27FC236}">
                <a16:creationId xmlns:a16="http://schemas.microsoft.com/office/drawing/2014/main" id="{3CACFE40-6ABC-D839-4A5C-CB0C8050663A}"/>
              </a:ext>
            </a:extLst>
          </p:cNvPr>
          <p:cNvSpPr/>
          <p:nvPr/>
        </p:nvSpPr>
        <p:spPr>
          <a:xfrm>
            <a:off x="5552728" y="5057651"/>
            <a:ext cx="1259760" cy="1542720"/>
          </a:xfrm>
          <a:custGeom>
            <a:avLst/>
            <a:gdLst>
              <a:gd name="connsiteX0" fmla="*/ 347 w 1259760"/>
              <a:gd name="connsiteY0" fmla="*/ 124 h 1542720"/>
              <a:gd name="connsiteX1" fmla="*/ 425797 w 1259760"/>
              <a:gd name="connsiteY1" fmla="*/ 479549 h 1542720"/>
              <a:gd name="connsiteX2" fmla="*/ 406747 w 1259760"/>
              <a:gd name="connsiteY2" fmla="*/ 463674 h 1542720"/>
              <a:gd name="connsiteX3" fmla="*/ 676622 w 1259760"/>
              <a:gd name="connsiteY3" fmla="*/ 730374 h 1542720"/>
              <a:gd name="connsiteX4" fmla="*/ 717897 w 1259760"/>
              <a:gd name="connsiteY4" fmla="*/ 781174 h 1542720"/>
              <a:gd name="connsiteX5" fmla="*/ 721072 w 1259760"/>
              <a:gd name="connsiteY5" fmla="*/ 768474 h 1542720"/>
              <a:gd name="connsiteX6" fmla="*/ 975072 w 1259760"/>
              <a:gd name="connsiteY6" fmla="*/ 1060574 h 1542720"/>
              <a:gd name="connsiteX7" fmla="*/ 962372 w 1259760"/>
              <a:gd name="connsiteY7" fmla="*/ 1035174 h 1542720"/>
              <a:gd name="connsiteX8" fmla="*/ 1089372 w 1259760"/>
              <a:gd name="connsiteY8" fmla="*/ 1254249 h 1542720"/>
              <a:gd name="connsiteX9" fmla="*/ 1079847 w 1259760"/>
              <a:gd name="connsiteY9" fmla="*/ 1181224 h 1542720"/>
              <a:gd name="connsiteX10" fmla="*/ 1257647 w 1259760"/>
              <a:gd name="connsiteY10" fmla="*/ 1539999 h 1542720"/>
              <a:gd name="connsiteX11" fmla="*/ 1159222 w 1259760"/>
              <a:gd name="connsiteY11" fmla="*/ 1327274 h 1542720"/>
              <a:gd name="connsiteX12" fmla="*/ 892522 w 1259760"/>
              <a:gd name="connsiteY12" fmla="*/ 984374 h 1542720"/>
              <a:gd name="connsiteX13" fmla="*/ 324197 w 1259760"/>
              <a:gd name="connsiteY13" fmla="*/ 400174 h 1542720"/>
              <a:gd name="connsiteX14" fmla="*/ 352772 w 1259760"/>
              <a:gd name="connsiteY14" fmla="*/ 431924 h 1542720"/>
              <a:gd name="connsiteX15" fmla="*/ 347 w 1259760"/>
              <a:gd name="connsiteY15" fmla="*/ 124 h 154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9760" h="1542720">
                <a:moveTo>
                  <a:pt x="347" y="124"/>
                </a:moveTo>
                <a:cubicBezTo>
                  <a:pt x="12518" y="8061"/>
                  <a:pt x="425797" y="479549"/>
                  <a:pt x="425797" y="479549"/>
                </a:cubicBezTo>
                <a:cubicBezTo>
                  <a:pt x="493530" y="556807"/>
                  <a:pt x="364943" y="421870"/>
                  <a:pt x="406747" y="463674"/>
                </a:cubicBezTo>
                <a:cubicBezTo>
                  <a:pt x="448551" y="505478"/>
                  <a:pt x="624764" y="677457"/>
                  <a:pt x="676622" y="730374"/>
                </a:cubicBezTo>
                <a:cubicBezTo>
                  <a:pt x="728480" y="783291"/>
                  <a:pt x="710489" y="774824"/>
                  <a:pt x="717897" y="781174"/>
                </a:cubicBezTo>
                <a:cubicBezTo>
                  <a:pt x="725305" y="787524"/>
                  <a:pt x="678210" y="721907"/>
                  <a:pt x="721072" y="768474"/>
                </a:cubicBezTo>
                <a:cubicBezTo>
                  <a:pt x="763934" y="815041"/>
                  <a:pt x="934855" y="1016124"/>
                  <a:pt x="975072" y="1060574"/>
                </a:cubicBezTo>
                <a:cubicBezTo>
                  <a:pt x="1015289" y="1105024"/>
                  <a:pt x="943322" y="1002895"/>
                  <a:pt x="962372" y="1035174"/>
                </a:cubicBezTo>
                <a:cubicBezTo>
                  <a:pt x="981422" y="1067453"/>
                  <a:pt x="1069793" y="1229907"/>
                  <a:pt x="1089372" y="1254249"/>
                </a:cubicBezTo>
                <a:cubicBezTo>
                  <a:pt x="1108951" y="1278591"/>
                  <a:pt x="1051801" y="1133599"/>
                  <a:pt x="1079847" y="1181224"/>
                </a:cubicBezTo>
                <a:cubicBezTo>
                  <a:pt x="1107893" y="1228849"/>
                  <a:pt x="1244418" y="1515657"/>
                  <a:pt x="1257647" y="1539999"/>
                </a:cubicBezTo>
                <a:cubicBezTo>
                  <a:pt x="1270876" y="1564341"/>
                  <a:pt x="1220076" y="1419878"/>
                  <a:pt x="1159222" y="1327274"/>
                </a:cubicBezTo>
                <a:cubicBezTo>
                  <a:pt x="1098368" y="1234670"/>
                  <a:pt x="1031693" y="1138891"/>
                  <a:pt x="892522" y="984374"/>
                </a:cubicBezTo>
                <a:cubicBezTo>
                  <a:pt x="753351" y="829857"/>
                  <a:pt x="414155" y="492249"/>
                  <a:pt x="324197" y="400174"/>
                </a:cubicBezTo>
                <a:cubicBezTo>
                  <a:pt x="234239" y="308099"/>
                  <a:pt x="406218" y="498599"/>
                  <a:pt x="352772" y="431924"/>
                </a:cubicBezTo>
                <a:cubicBezTo>
                  <a:pt x="299326" y="365249"/>
                  <a:pt x="-11824" y="-7813"/>
                  <a:pt x="347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フリーフォーム 296">
            <a:extLst>
              <a:ext uri="{FF2B5EF4-FFF2-40B4-BE49-F238E27FC236}">
                <a16:creationId xmlns:a16="http://schemas.microsoft.com/office/drawing/2014/main" id="{D33FD9A1-88A3-6556-9932-B8581CF9BEF1}"/>
              </a:ext>
            </a:extLst>
          </p:cNvPr>
          <p:cNvSpPr/>
          <p:nvPr/>
        </p:nvSpPr>
        <p:spPr>
          <a:xfrm>
            <a:off x="6799632" y="6524532"/>
            <a:ext cx="161531" cy="326578"/>
          </a:xfrm>
          <a:custGeom>
            <a:avLst/>
            <a:gdLst>
              <a:gd name="connsiteX0" fmla="*/ 1218 w 161531"/>
              <a:gd name="connsiteY0" fmla="*/ 93 h 326578"/>
              <a:gd name="connsiteX1" fmla="*/ 48843 w 161531"/>
              <a:gd name="connsiteY1" fmla="*/ 193768 h 326578"/>
              <a:gd name="connsiteX2" fmla="*/ 48843 w 161531"/>
              <a:gd name="connsiteY2" fmla="*/ 120743 h 326578"/>
              <a:gd name="connsiteX3" fmla="*/ 159968 w 161531"/>
              <a:gd name="connsiteY3" fmla="*/ 323943 h 326578"/>
              <a:gd name="connsiteX4" fmla="*/ 105993 w 161531"/>
              <a:gd name="connsiteY4" fmla="*/ 222343 h 326578"/>
              <a:gd name="connsiteX5" fmla="*/ 1218 w 161531"/>
              <a:gd name="connsiteY5" fmla="*/ 93 h 32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531" h="326578">
                <a:moveTo>
                  <a:pt x="1218" y="93"/>
                </a:moveTo>
                <a:cubicBezTo>
                  <a:pt x="-8307" y="-4670"/>
                  <a:pt x="40906" y="173660"/>
                  <a:pt x="48843" y="193768"/>
                </a:cubicBezTo>
                <a:cubicBezTo>
                  <a:pt x="56780" y="213876"/>
                  <a:pt x="30322" y="99047"/>
                  <a:pt x="48843" y="120743"/>
                </a:cubicBezTo>
                <a:cubicBezTo>
                  <a:pt x="67364" y="142439"/>
                  <a:pt x="150443" y="307010"/>
                  <a:pt x="159968" y="323943"/>
                </a:cubicBezTo>
                <a:cubicBezTo>
                  <a:pt x="169493" y="340876"/>
                  <a:pt x="133510" y="272614"/>
                  <a:pt x="105993" y="222343"/>
                </a:cubicBezTo>
                <a:cubicBezTo>
                  <a:pt x="78476" y="172072"/>
                  <a:pt x="10743" y="4856"/>
                  <a:pt x="1218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8" name="フリーフォーム 297">
            <a:extLst>
              <a:ext uri="{FF2B5EF4-FFF2-40B4-BE49-F238E27FC236}">
                <a16:creationId xmlns:a16="http://schemas.microsoft.com/office/drawing/2014/main" id="{0BC2C527-FF98-3676-77D6-36BDFA633762}"/>
              </a:ext>
            </a:extLst>
          </p:cNvPr>
          <p:cNvSpPr/>
          <p:nvPr/>
        </p:nvSpPr>
        <p:spPr>
          <a:xfrm>
            <a:off x="5363890" y="5025979"/>
            <a:ext cx="870217" cy="924048"/>
          </a:xfrm>
          <a:custGeom>
            <a:avLst/>
            <a:gdLst>
              <a:gd name="connsiteX0" fmla="*/ 5035 w 870217"/>
              <a:gd name="connsiteY0" fmla="*/ 46 h 924048"/>
              <a:gd name="connsiteX1" fmla="*/ 20910 w 870217"/>
              <a:gd name="connsiteY1" fmla="*/ 136571 h 924048"/>
              <a:gd name="connsiteX2" fmla="*/ 68535 w 870217"/>
              <a:gd name="connsiteY2" fmla="*/ 171496 h 924048"/>
              <a:gd name="connsiteX3" fmla="*/ 100285 w 870217"/>
              <a:gd name="connsiteY3" fmla="*/ 219121 h 924048"/>
              <a:gd name="connsiteX4" fmla="*/ 93935 w 870217"/>
              <a:gd name="connsiteY4" fmla="*/ 263571 h 924048"/>
              <a:gd name="connsiteX5" fmla="*/ 182835 w 870217"/>
              <a:gd name="connsiteY5" fmla="*/ 342946 h 924048"/>
              <a:gd name="connsiteX6" fmla="*/ 217760 w 870217"/>
              <a:gd name="connsiteY6" fmla="*/ 425496 h 924048"/>
              <a:gd name="connsiteX7" fmla="*/ 386035 w 870217"/>
              <a:gd name="connsiteY7" fmla="*/ 508046 h 924048"/>
              <a:gd name="connsiteX8" fmla="*/ 433660 w 870217"/>
              <a:gd name="connsiteY8" fmla="*/ 660446 h 924048"/>
              <a:gd name="connsiteX9" fmla="*/ 595585 w 870217"/>
              <a:gd name="connsiteY9" fmla="*/ 768396 h 924048"/>
              <a:gd name="connsiteX10" fmla="*/ 674960 w 870217"/>
              <a:gd name="connsiteY10" fmla="*/ 892221 h 924048"/>
              <a:gd name="connsiteX11" fmla="*/ 868635 w 870217"/>
              <a:gd name="connsiteY11" fmla="*/ 914446 h 924048"/>
              <a:gd name="connsiteX12" fmla="*/ 557485 w 870217"/>
              <a:gd name="connsiteY12" fmla="*/ 758871 h 924048"/>
              <a:gd name="connsiteX13" fmla="*/ 319360 w 870217"/>
              <a:gd name="connsiteY13" fmla="*/ 454071 h 924048"/>
              <a:gd name="connsiteX14" fmla="*/ 306660 w 870217"/>
              <a:gd name="connsiteY14" fmla="*/ 406446 h 924048"/>
              <a:gd name="connsiteX15" fmla="*/ 90760 w 870217"/>
              <a:gd name="connsiteY15" fmla="*/ 196896 h 924048"/>
              <a:gd name="connsiteX16" fmla="*/ 106635 w 870217"/>
              <a:gd name="connsiteY16" fmla="*/ 152446 h 924048"/>
              <a:gd name="connsiteX17" fmla="*/ 5035 w 870217"/>
              <a:gd name="connsiteY17" fmla="*/ 46 h 92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70217" h="924048">
                <a:moveTo>
                  <a:pt x="5035" y="46"/>
                </a:moveTo>
                <a:cubicBezTo>
                  <a:pt x="-9252" y="-2600"/>
                  <a:pt x="10327" y="107996"/>
                  <a:pt x="20910" y="136571"/>
                </a:cubicBezTo>
                <a:cubicBezTo>
                  <a:pt x="31493" y="165146"/>
                  <a:pt x="55306" y="157738"/>
                  <a:pt x="68535" y="171496"/>
                </a:cubicBezTo>
                <a:cubicBezTo>
                  <a:pt x="81764" y="185254"/>
                  <a:pt x="96052" y="203775"/>
                  <a:pt x="100285" y="219121"/>
                </a:cubicBezTo>
                <a:cubicBezTo>
                  <a:pt x="104518" y="234467"/>
                  <a:pt x="80177" y="242933"/>
                  <a:pt x="93935" y="263571"/>
                </a:cubicBezTo>
                <a:cubicBezTo>
                  <a:pt x="107693" y="284209"/>
                  <a:pt x="162197" y="315958"/>
                  <a:pt x="182835" y="342946"/>
                </a:cubicBezTo>
                <a:cubicBezTo>
                  <a:pt x="203473" y="369934"/>
                  <a:pt x="183893" y="397979"/>
                  <a:pt x="217760" y="425496"/>
                </a:cubicBezTo>
                <a:cubicBezTo>
                  <a:pt x="251627" y="453013"/>
                  <a:pt x="350052" y="468888"/>
                  <a:pt x="386035" y="508046"/>
                </a:cubicBezTo>
                <a:cubicBezTo>
                  <a:pt x="422018" y="547204"/>
                  <a:pt x="398735" y="617054"/>
                  <a:pt x="433660" y="660446"/>
                </a:cubicBezTo>
                <a:cubicBezTo>
                  <a:pt x="468585" y="703838"/>
                  <a:pt x="555368" y="729767"/>
                  <a:pt x="595585" y="768396"/>
                </a:cubicBezTo>
                <a:cubicBezTo>
                  <a:pt x="635802" y="807025"/>
                  <a:pt x="629452" y="867879"/>
                  <a:pt x="674960" y="892221"/>
                </a:cubicBezTo>
                <a:cubicBezTo>
                  <a:pt x="720468" y="916563"/>
                  <a:pt x="888214" y="936671"/>
                  <a:pt x="868635" y="914446"/>
                </a:cubicBezTo>
                <a:cubicBezTo>
                  <a:pt x="849056" y="892221"/>
                  <a:pt x="649031" y="835600"/>
                  <a:pt x="557485" y="758871"/>
                </a:cubicBezTo>
                <a:cubicBezTo>
                  <a:pt x="465939" y="682142"/>
                  <a:pt x="361164" y="512808"/>
                  <a:pt x="319360" y="454071"/>
                </a:cubicBezTo>
                <a:cubicBezTo>
                  <a:pt x="277556" y="395334"/>
                  <a:pt x="344760" y="449308"/>
                  <a:pt x="306660" y="406446"/>
                </a:cubicBezTo>
                <a:cubicBezTo>
                  <a:pt x="268560" y="363584"/>
                  <a:pt x="124097" y="239229"/>
                  <a:pt x="90760" y="196896"/>
                </a:cubicBezTo>
                <a:cubicBezTo>
                  <a:pt x="57423" y="154563"/>
                  <a:pt x="126214" y="179963"/>
                  <a:pt x="106635" y="152446"/>
                </a:cubicBezTo>
                <a:cubicBezTo>
                  <a:pt x="87056" y="124929"/>
                  <a:pt x="19322" y="2692"/>
                  <a:pt x="5035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9" name="フリーフォーム 298">
            <a:extLst>
              <a:ext uri="{FF2B5EF4-FFF2-40B4-BE49-F238E27FC236}">
                <a16:creationId xmlns:a16="http://schemas.microsoft.com/office/drawing/2014/main" id="{04562B0F-383A-89B3-111F-914764AA7963}"/>
              </a:ext>
            </a:extLst>
          </p:cNvPr>
          <p:cNvSpPr/>
          <p:nvPr/>
        </p:nvSpPr>
        <p:spPr>
          <a:xfrm>
            <a:off x="6138690" y="5894639"/>
            <a:ext cx="593051" cy="931620"/>
          </a:xfrm>
          <a:custGeom>
            <a:avLst/>
            <a:gdLst>
              <a:gd name="connsiteX0" fmla="*/ 1760 w 593051"/>
              <a:gd name="connsiteY0" fmla="*/ 1336 h 931620"/>
              <a:gd name="connsiteX1" fmla="*/ 106535 w 593051"/>
              <a:gd name="connsiteY1" fmla="*/ 112461 h 931620"/>
              <a:gd name="connsiteX2" fmla="*/ 109710 w 593051"/>
              <a:gd name="connsiteY2" fmla="*/ 172786 h 931620"/>
              <a:gd name="connsiteX3" fmla="*/ 239885 w 593051"/>
              <a:gd name="connsiteY3" fmla="*/ 277561 h 931620"/>
              <a:gd name="connsiteX4" fmla="*/ 306560 w 593051"/>
              <a:gd name="connsiteY4" fmla="*/ 325186 h 931620"/>
              <a:gd name="connsiteX5" fmla="*/ 322435 w 593051"/>
              <a:gd name="connsiteY5" fmla="*/ 353761 h 931620"/>
              <a:gd name="connsiteX6" fmla="*/ 293860 w 593051"/>
              <a:gd name="connsiteY6" fmla="*/ 436311 h 931620"/>
              <a:gd name="connsiteX7" fmla="*/ 430385 w 593051"/>
              <a:gd name="connsiteY7" fmla="*/ 550611 h 931620"/>
              <a:gd name="connsiteX8" fmla="*/ 497060 w 593051"/>
              <a:gd name="connsiteY8" fmla="*/ 585536 h 931620"/>
              <a:gd name="connsiteX9" fmla="*/ 439910 w 593051"/>
              <a:gd name="connsiteY9" fmla="*/ 639511 h 931620"/>
              <a:gd name="connsiteX10" fmla="*/ 554210 w 593051"/>
              <a:gd name="connsiteY10" fmla="*/ 804611 h 931620"/>
              <a:gd name="connsiteX11" fmla="*/ 439910 w 593051"/>
              <a:gd name="connsiteY11" fmla="*/ 639511 h 931620"/>
              <a:gd name="connsiteX12" fmla="*/ 417685 w 593051"/>
              <a:gd name="connsiteY12" fmla="*/ 766511 h 931620"/>
              <a:gd name="connsiteX13" fmla="*/ 589135 w 593051"/>
              <a:gd name="connsiteY13" fmla="*/ 820486 h 931620"/>
              <a:gd name="connsiteX14" fmla="*/ 538335 w 593051"/>
              <a:gd name="connsiteY14" fmla="*/ 931611 h 931620"/>
              <a:gd name="connsiteX15" fmla="*/ 544685 w 593051"/>
              <a:gd name="connsiteY15" fmla="*/ 814136 h 931620"/>
              <a:gd name="connsiteX16" fmla="*/ 458960 w 593051"/>
              <a:gd name="connsiteY16" fmla="*/ 591886 h 931620"/>
              <a:gd name="connsiteX17" fmla="*/ 204960 w 593051"/>
              <a:gd name="connsiteY17" fmla="*/ 195011 h 931620"/>
              <a:gd name="connsiteX18" fmla="*/ 1760 w 593051"/>
              <a:gd name="connsiteY18" fmla="*/ 1336 h 93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3051" h="931620">
                <a:moveTo>
                  <a:pt x="1760" y="1336"/>
                </a:moveTo>
                <a:cubicBezTo>
                  <a:pt x="-14644" y="-12422"/>
                  <a:pt x="88543" y="83886"/>
                  <a:pt x="106535" y="112461"/>
                </a:cubicBezTo>
                <a:cubicBezTo>
                  <a:pt x="124527" y="141036"/>
                  <a:pt x="87485" y="145269"/>
                  <a:pt x="109710" y="172786"/>
                </a:cubicBezTo>
                <a:cubicBezTo>
                  <a:pt x="131935" y="200303"/>
                  <a:pt x="207077" y="252161"/>
                  <a:pt x="239885" y="277561"/>
                </a:cubicBezTo>
                <a:cubicBezTo>
                  <a:pt x="272693" y="302961"/>
                  <a:pt x="292802" y="312486"/>
                  <a:pt x="306560" y="325186"/>
                </a:cubicBezTo>
                <a:cubicBezTo>
                  <a:pt x="320318" y="337886"/>
                  <a:pt x="324552" y="335240"/>
                  <a:pt x="322435" y="353761"/>
                </a:cubicBezTo>
                <a:cubicBezTo>
                  <a:pt x="320318" y="372282"/>
                  <a:pt x="275868" y="403503"/>
                  <a:pt x="293860" y="436311"/>
                </a:cubicBezTo>
                <a:cubicBezTo>
                  <a:pt x="311852" y="469119"/>
                  <a:pt x="396518" y="525740"/>
                  <a:pt x="430385" y="550611"/>
                </a:cubicBezTo>
                <a:cubicBezTo>
                  <a:pt x="464252" y="575482"/>
                  <a:pt x="495473" y="570719"/>
                  <a:pt x="497060" y="585536"/>
                </a:cubicBezTo>
                <a:cubicBezTo>
                  <a:pt x="498647" y="600353"/>
                  <a:pt x="430385" y="602999"/>
                  <a:pt x="439910" y="639511"/>
                </a:cubicBezTo>
                <a:cubicBezTo>
                  <a:pt x="449435" y="676023"/>
                  <a:pt x="554210" y="804611"/>
                  <a:pt x="554210" y="804611"/>
                </a:cubicBezTo>
                <a:cubicBezTo>
                  <a:pt x="554210" y="804611"/>
                  <a:pt x="462664" y="645861"/>
                  <a:pt x="439910" y="639511"/>
                </a:cubicBezTo>
                <a:cubicBezTo>
                  <a:pt x="417156" y="633161"/>
                  <a:pt x="392814" y="736349"/>
                  <a:pt x="417685" y="766511"/>
                </a:cubicBezTo>
                <a:cubicBezTo>
                  <a:pt x="442556" y="796674"/>
                  <a:pt x="569027" y="792969"/>
                  <a:pt x="589135" y="820486"/>
                </a:cubicBezTo>
                <a:cubicBezTo>
                  <a:pt x="609243" y="848003"/>
                  <a:pt x="545743" y="932669"/>
                  <a:pt x="538335" y="931611"/>
                </a:cubicBezTo>
                <a:cubicBezTo>
                  <a:pt x="530927" y="930553"/>
                  <a:pt x="557914" y="870757"/>
                  <a:pt x="544685" y="814136"/>
                </a:cubicBezTo>
                <a:cubicBezTo>
                  <a:pt x="531456" y="757515"/>
                  <a:pt x="515581" y="695074"/>
                  <a:pt x="458960" y="591886"/>
                </a:cubicBezTo>
                <a:cubicBezTo>
                  <a:pt x="402339" y="488699"/>
                  <a:pt x="280102" y="296611"/>
                  <a:pt x="204960" y="195011"/>
                </a:cubicBezTo>
                <a:cubicBezTo>
                  <a:pt x="129818" y="93411"/>
                  <a:pt x="18164" y="15094"/>
                  <a:pt x="1760" y="1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フリーフォーム 299">
            <a:extLst>
              <a:ext uri="{FF2B5EF4-FFF2-40B4-BE49-F238E27FC236}">
                <a16:creationId xmlns:a16="http://schemas.microsoft.com/office/drawing/2014/main" id="{296AF076-BE6F-25EA-A814-58BC70DF0A81}"/>
              </a:ext>
            </a:extLst>
          </p:cNvPr>
          <p:cNvSpPr/>
          <p:nvPr/>
        </p:nvSpPr>
        <p:spPr>
          <a:xfrm>
            <a:off x="5492092" y="5018731"/>
            <a:ext cx="493612" cy="631774"/>
          </a:xfrm>
          <a:custGeom>
            <a:avLst/>
            <a:gdLst>
              <a:gd name="connsiteX0" fmla="*/ 3833 w 493612"/>
              <a:gd name="connsiteY0" fmla="*/ 4119 h 631774"/>
              <a:gd name="connsiteX1" fmla="*/ 3833 w 493612"/>
              <a:gd name="connsiteY1" fmla="*/ 67619 h 631774"/>
              <a:gd name="connsiteX2" fmla="*/ 26058 w 493612"/>
              <a:gd name="connsiteY2" fmla="*/ 153344 h 631774"/>
              <a:gd name="connsiteX3" fmla="*/ 60983 w 493612"/>
              <a:gd name="connsiteY3" fmla="*/ 175569 h 631774"/>
              <a:gd name="connsiteX4" fmla="*/ 29233 w 493612"/>
              <a:gd name="connsiteY4" fmla="*/ 131119 h 631774"/>
              <a:gd name="connsiteX5" fmla="*/ 7008 w 493612"/>
              <a:gd name="connsiteY5" fmla="*/ 172394 h 631774"/>
              <a:gd name="connsiteX6" fmla="*/ 130833 w 493612"/>
              <a:gd name="connsiteY6" fmla="*/ 273994 h 631774"/>
              <a:gd name="connsiteX7" fmla="*/ 45108 w 493612"/>
              <a:gd name="connsiteY7" fmla="*/ 229544 h 631774"/>
              <a:gd name="connsiteX8" fmla="*/ 114958 w 493612"/>
              <a:gd name="connsiteY8" fmla="*/ 334319 h 631774"/>
              <a:gd name="connsiteX9" fmla="*/ 156233 w 493612"/>
              <a:gd name="connsiteY9" fmla="*/ 293044 h 631774"/>
              <a:gd name="connsiteX10" fmla="*/ 156233 w 493612"/>
              <a:gd name="connsiteY10" fmla="*/ 381944 h 631774"/>
              <a:gd name="connsiteX11" fmla="*/ 216558 w 493612"/>
              <a:gd name="connsiteY11" fmla="*/ 372419 h 631774"/>
              <a:gd name="connsiteX12" fmla="*/ 105433 w 493612"/>
              <a:gd name="connsiteY12" fmla="*/ 381944 h 631774"/>
              <a:gd name="connsiteX13" fmla="*/ 422933 w 493612"/>
              <a:gd name="connsiteY13" fmla="*/ 512119 h 631774"/>
              <a:gd name="connsiteX14" fmla="*/ 308633 w 493612"/>
              <a:gd name="connsiteY14" fmla="*/ 439094 h 631774"/>
              <a:gd name="connsiteX15" fmla="*/ 311808 w 493612"/>
              <a:gd name="connsiteY15" fmla="*/ 527994 h 631774"/>
              <a:gd name="connsiteX16" fmla="*/ 486433 w 493612"/>
              <a:gd name="connsiteY16" fmla="*/ 629594 h 631774"/>
              <a:gd name="connsiteX17" fmla="*/ 451508 w 493612"/>
              <a:gd name="connsiteY17" fmla="*/ 594669 h 631774"/>
              <a:gd name="connsiteX18" fmla="*/ 372133 w 493612"/>
              <a:gd name="connsiteY18" fmla="*/ 559744 h 631774"/>
              <a:gd name="connsiteX19" fmla="*/ 203858 w 493612"/>
              <a:gd name="connsiteY19" fmla="*/ 416869 h 631774"/>
              <a:gd name="connsiteX20" fmla="*/ 41933 w 493612"/>
              <a:gd name="connsiteY20" fmla="*/ 188269 h 631774"/>
              <a:gd name="connsiteX21" fmla="*/ 3833 w 493612"/>
              <a:gd name="connsiteY21" fmla="*/ 4119 h 6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3612" h="631774">
                <a:moveTo>
                  <a:pt x="3833" y="4119"/>
                </a:moveTo>
                <a:cubicBezTo>
                  <a:pt x="-2517" y="-15989"/>
                  <a:pt x="129" y="42748"/>
                  <a:pt x="3833" y="67619"/>
                </a:cubicBezTo>
                <a:cubicBezTo>
                  <a:pt x="7537" y="92490"/>
                  <a:pt x="16533" y="135352"/>
                  <a:pt x="26058" y="153344"/>
                </a:cubicBezTo>
                <a:cubicBezTo>
                  <a:pt x="35583" y="171336"/>
                  <a:pt x="60454" y="179273"/>
                  <a:pt x="60983" y="175569"/>
                </a:cubicBezTo>
                <a:cubicBezTo>
                  <a:pt x="61512" y="171865"/>
                  <a:pt x="38229" y="131648"/>
                  <a:pt x="29233" y="131119"/>
                </a:cubicBezTo>
                <a:cubicBezTo>
                  <a:pt x="20237" y="130590"/>
                  <a:pt x="-9925" y="148582"/>
                  <a:pt x="7008" y="172394"/>
                </a:cubicBezTo>
                <a:cubicBezTo>
                  <a:pt x="23941" y="196207"/>
                  <a:pt x="124483" y="264469"/>
                  <a:pt x="130833" y="273994"/>
                </a:cubicBezTo>
                <a:cubicBezTo>
                  <a:pt x="137183" y="283519"/>
                  <a:pt x="47754" y="219490"/>
                  <a:pt x="45108" y="229544"/>
                </a:cubicBezTo>
                <a:cubicBezTo>
                  <a:pt x="42462" y="239598"/>
                  <a:pt x="96437" y="323736"/>
                  <a:pt x="114958" y="334319"/>
                </a:cubicBezTo>
                <a:cubicBezTo>
                  <a:pt x="133479" y="344902"/>
                  <a:pt x="149354" y="285106"/>
                  <a:pt x="156233" y="293044"/>
                </a:cubicBezTo>
                <a:cubicBezTo>
                  <a:pt x="163112" y="300982"/>
                  <a:pt x="146179" y="368715"/>
                  <a:pt x="156233" y="381944"/>
                </a:cubicBezTo>
                <a:cubicBezTo>
                  <a:pt x="166287" y="395173"/>
                  <a:pt x="225025" y="372419"/>
                  <a:pt x="216558" y="372419"/>
                </a:cubicBezTo>
                <a:cubicBezTo>
                  <a:pt x="208091" y="372419"/>
                  <a:pt x="71037" y="358661"/>
                  <a:pt x="105433" y="381944"/>
                </a:cubicBezTo>
                <a:cubicBezTo>
                  <a:pt x="139829" y="405227"/>
                  <a:pt x="389066" y="502594"/>
                  <a:pt x="422933" y="512119"/>
                </a:cubicBezTo>
                <a:cubicBezTo>
                  <a:pt x="456800" y="521644"/>
                  <a:pt x="327154" y="436448"/>
                  <a:pt x="308633" y="439094"/>
                </a:cubicBezTo>
                <a:cubicBezTo>
                  <a:pt x="290112" y="441740"/>
                  <a:pt x="282175" y="496244"/>
                  <a:pt x="311808" y="527994"/>
                </a:cubicBezTo>
                <a:cubicBezTo>
                  <a:pt x="341441" y="559744"/>
                  <a:pt x="463150" y="618482"/>
                  <a:pt x="486433" y="629594"/>
                </a:cubicBezTo>
                <a:cubicBezTo>
                  <a:pt x="509716" y="640706"/>
                  <a:pt x="470558" y="606311"/>
                  <a:pt x="451508" y="594669"/>
                </a:cubicBezTo>
                <a:cubicBezTo>
                  <a:pt x="432458" y="583027"/>
                  <a:pt x="413408" y="589377"/>
                  <a:pt x="372133" y="559744"/>
                </a:cubicBezTo>
                <a:cubicBezTo>
                  <a:pt x="330858" y="530111"/>
                  <a:pt x="258891" y="478781"/>
                  <a:pt x="203858" y="416869"/>
                </a:cubicBezTo>
                <a:cubicBezTo>
                  <a:pt x="148825" y="354957"/>
                  <a:pt x="77916" y="254944"/>
                  <a:pt x="41933" y="188269"/>
                </a:cubicBezTo>
                <a:cubicBezTo>
                  <a:pt x="5950" y="121594"/>
                  <a:pt x="10183" y="24227"/>
                  <a:pt x="3833" y="4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フリーフォーム 300">
            <a:extLst>
              <a:ext uri="{FF2B5EF4-FFF2-40B4-BE49-F238E27FC236}">
                <a16:creationId xmlns:a16="http://schemas.microsoft.com/office/drawing/2014/main" id="{BB28E8A2-C92B-4EDC-C8D7-3BD8CF0EB481}"/>
              </a:ext>
            </a:extLst>
          </p:cNvPr>
          <p:cNvSpPr/>
          <p:nvPr/>
        </p:nvSpPr>
        <p:spPr>
          <a:xfrm>
            <a:off x="5924446" y="5668779"/>
            <a:ext cx="432182" cy="300269"/>
          </a:xfrm>
          <a:custGeom>
            <a:avLst/>
            <a:gdLst>
              <a:gd name="connsiteX0" fmla="*/ 104 w 432182"/>
              <a:gd name="connsiteY0" fmla="*/ 1771 h 300269"/>
              <a:gd name="connsiteX1" fmla="*/ 155679 w 432182"/>
              <a:gd name="connsiteY1" fmla="*/ 58921 h 300269"/>
              <a:gd name="connsiteX2" fmla="*/ 120754 w 432182"/>
              <a:gd name="connsiteY2" fmla="*/ 1771 h 300269"/>
              <a:gd name="connsiteX3" fmla="*/ 225529 w 432182"/>
              <a:gd name="connsiteY3" fmla="*/ 141471 h 300269"/>
              <a:gd name="connsiteX4" fmla="*/ 431904 w 432182"/>
              <a:gd name="connsiteY4" fmla="*/ 300221 h 300269"/>
              <a:gd name="connsiteX5" fmla="*/ 266804 w 432182"/>
              <a:gd name="connsiteY5" fmla="*/ 157346 h 300269"/>
              <a:gd name="connsiteX6" fmla="*/ 133454 w 432182"/>
              <a:gd name="connsiteY6" fmla="*/ 62096 h 300269"/>
              <a:gd name="connsiteX7" fmla="*/ 104 w 432182"/>
              <a:gd name="connsiteY7" fmla="*/ 1771 h 30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182" h="300269">
                <a:moveTo>
                  <a:pt x="104" y="1771"/>
                </a:moveTo>
                <a:cubicBezTo>
                  <a:pt x="3808" y="1242"/>
                  <a:pt x="135571" y="58921"/>
                  <a:pt x="155679" y="58921"/>
                </a:cubicBezTo>
                <a:cubicBezTo>
                  <a:pt x="175787" y="58921"/>
                  <a:pt x="109112" y="-11987"/>
                  <a:pt x="120754" y="1771"/>
                </a:cubicBezTo>
                <a:cubicBezTo>
                  <a:pt x="132396" y="15529"/>
                  <a:pt x="173671" y="91729"/>
                  <a:pt x="225529" y="141471"/>
                </a:cubicBezTo>
                <a:cubicBezTo>
                  <a:pt x="277387" y="191213"/>
                  <a:pt x="425025" y="297575"/>
                  <a:pt x="431904" y="300221"/>
                </a:cubicBezTo>
                <a:cubicBezTo>
                  <a:pt x="438783" y="302867"/>
                  <a:pt x="316546" y="197034"/>
                  <a:pt x="266804" y="157346"/>
                </a:cubicBezTo>
                <a:cubicBezTo>
                  <a:pt x="217062" y="117659"/>
                  <a:pt x="174729" y="86438"/>
                  <a:pt x="133454" y="62096"/>
                </a:cubicBezTo>
                <a:cubicBezTo>
                  <a:pt x="92179" y="37754"/>
                  <a:pt x="-3600" y="2300"/>
                  <a:pt x="104" y="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フリーフォーム 301">
            <a:extLst>
              <a:ext uri="{FF2B5EF4-FFF2-40B4-BE49-F238E27FC236}">
                <a16:creationId xmlns:a16="http://schemas.microsoft.com/office/drawing/2014/main" id="{30609003-0535-B4A8-6355-BAB3C0DC3260}"/>
              </a:ext>
            </a:extLst>
          </p:cNvPr>
          <p:cNvSpPr/>
          <p:nvPr/>
        </p:nvSpPr>
        <p:spPr>
          <a:xfrm>
            <a:off x="5959315" y="5584797"/>
            <a:ext cx="443638" cy="463581"/>
          </a:xfrm>
          <a:custGeom>
            <a:avLst/>
            <a:gdLst>
              <a:gd name="connsiteX0" fmla="*/ 160 w 443638"/>
              <a:gd name="connsiteY0" fmla="*/ 28 h 463581"/>
              <a:gd name="connsiteX1" fmla="*/ 98585 w 443638"/>
              <a:gd name="connsiteY1" fmla="*/ 158778 h 463581"/>
              <a:gd name="connsiteX2" fmla="*/ 225585 w 443638"/>
              <a:gd name="connsiteY2" fmla="*/ 301653 h 463581"/>
              <a:gd name="connsiteX3" fmla="*/ 206535 w 443638"/>
              <a:gd name="connsiteY3" fmla="*/ 269903 h 463581"/>
              <a:gd name="connsiteX4" fmla="*/ 320835 w 443638"/>
              <a:gd name="connsiteY4" fmla="*/ 371503 h 463581"/>
              <a:gd name="connsiteX5" fmla="*/ 441485 w 443638"/>
              <a:gd name="connsiteY5" fmla="*/ 463578 h 463581"/>
              <a:gd name="connsiteX6" fmla="*/ 377985 w 443638"/>
              <a:gd name="connsiteY6" fmla="*/ 368328 h 463581"/>
              <a:gd name="connsiteX7" fmla="*/ 136685 w 443638"/>
              <a:gd name="connsiteY7" fmla="*/ 187353 h 463581"/>
              <a:gd name="connsiteX8" fmla="*/ 76360 w 443638"/>
              <a:gd name="connsiteY8" fmla="*/ 146078 h 463581"/>
              <a:gd name="connsiteX9" fmla="*/ 160 w 443638"/>
              <a:gd name="connsiteY9" fmla="*/ 28 h 4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3638" h="463581">
                <a:moveTo>
                  <a:pt x="160" y="28"/>
                </a:moveTo>
                <a:cubicBezTo>
                  <a:pt x="3864" y="2145"/>
                  <a:pt x="61014" y="108507"/>
                  <a:pt x="98585" y="158778"/>
                </a:cubicBezTo>
                <a:cubicBezTo>
                  <a:pt x="136156" y="209049"/>
                  <a:pt x="207593" y="283132"/>
                  <a:pt x="225585" y="301653"/>
                </a:cubicBezTo>
                <a:cubicBezTo>
                  <a:pt x="243577" y="320174"/>
                  <a:pt x="190660" y="258261"/>
                  <a:pt x="206535" y="269903"/>
                </a:cubicBezTo>
                <a:cubicBezTo>
                  <a:pt x="222410" y="281545"/>
                  <a:pt x="281677" y="339224"/>
                  <a:pt x="320835" y="371503"/>
                </a:cubicBezTo>
                <a:cubicBezTo>
                  <a:pt x="359993" y="403782"/>
                  <a:pt x="431960" y="464107"/>
                  <a:pt x="441485" y="463578"/>
                </a:cubicBezTo>
                <a:cubicBezTo>
                  <a:pt x="451010" y="463049"/>
                  <a:pt x="428785" y="414366"/>
                  <a:pt x="377985" y="368328"/>
                </a:cubicBezTo>
                <a:cubicBezTo>
                  <a:pt x="327185" y="322291"/>
                  <a:pt x="186956" y="224395"/>
                  <a:pt x="136685" y="187353"/>
                </a:cubicBezTo>
                <a:cubicBezTo>
                  <a:pt x="86414" y="150311"/>
                  <a:pt x="94881" y="177299"/>
                  <a:pt x="76360" y="146078"/>
                </a:cubicBezTo>
                <a:cubicBezTo>
                  <a:pt x="57839" y="114857"/>
                  <a:pt x="-3544" y="-2089"/>
                  <a:pt x="160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フリーフォーム 302">
            <a:extLst>
              <a:ext uri="{FF2B5EF4-FFF2-40B4-BE49-F238E27FC236}">
                <a16:creationId xmlns:a16="http://schemas.microsoft.com/office/drawing/2014/main" id="{A512B079-1824-AC92-88D2-81DB5E5F3A4F}"/>
              </a:ext>
            </a:extLst>
          </p:cNvPr>
          <p:cNvSpPr/>
          <p:nvPr/>
        </p:nvSpPr>
        <p:spPr>
          <a:xfrm>
            <a:off x="6354291" y="5975700"/>
            <a:ext cx="517242" cy="869754"/>
          </a:xfrm>
          <a:custGeom>
            <a:avLst/>
            <a:gdLst>
              <a:gd name="connsiteX0" fmla="*/ 8409 w 517242"/>
              <a:gd name="connsiteY0" fmla="*/ 21875 h 869754"/>
              <a:gd name="connsiteX1" fmla="*/ 129059 w 517242"/>
              <a:gd name="connsiteY1" fmla="*/ 133000 h 869754"/>
              <a:gd name="connsiteX2" fmla="*/ 148109 w 517242"/>
              <a:gd name="connsiteY2" fmla="*/ 218725 h 869754"/>
              <a:gd name="connsiteX3" fmla="*/ 84609 w 517242"/>
              <a:gd name="connsiteY3" fmla="*/ 212375 h 869754"/>
              <a:gd name="connsiteX4" fmla="*/ 122709 w 517242"/>
              <a:gd name="connsiteY4" fmla="*/ 155225 h 869754"/>
              <a:gd name="connsiteX5" fmla="*/ 173509 w 517242"/>
              <a:gd name="connsiteY5" fmla="*/ 199675 h 869754"/>
              <a:gd name="connsiteX6" fmla="*/ 148109 w 517242"/>
              <a:gd name="connsiteY6" fmla="*/ 240950 h 869754"/>
              <a:gd name="connsiteX7" fmla="*/ 243359 w 517242"/>
              <a:gd name="connsiteY7" fmla="*/ 361600 h 869754"/>
              <a:gd name="connsiteX8" fmla="*/ 256059 w 517242"/>
              <a:gd name="connsiteY8" fmla="*/ 298100 h 869754"/>
              <a:gd name="connsiteX9" fmla="*/ 151284 w 517242"/>
              <a:gd name="connsiteY9" fmla="*/ 279050 h 869754"/>
              <a:gd name="connsiteX10" fmla="*/ 306859 w 517242"/>
              <a:gd name="connsiteY10" fmla="*/ 396525 h 869754"/>
              <a:gd name="connsiteX11" fmla="*/ 319559 w 517242"/>
              <a:gd name="connsiteY11" fmla="*/ 409225 h 869754"/>
              <a:gd name="connsiteX12" fmla="*/ 249709 w 517242"/>
              <a:gd name="connsiteY12" fmla="*/ 450500 h 869754"/>
              <a:gd name="connsiteX13" fmla="*/ 230659 w 517242"/>
              <a:gd name="connsiteY13" fmla="*/ 374300 h 869754"/>
              <a:gd name="connsiteX14" fmla="*/ 338609 w 517242"/>
              <a:gd name="connsiteY14" fmla="*/ 358425 h 869754"/>
              <a:gd name="connsiteX15" fmla="*/ 281459 w 517242"/>
              <a:gd name="connsiteY15" fmla="*/ 466375 h 869754"/>
              <a:gd name="connsiteX16" fmla="*/ 386234 w 517242"/>
              <a:gd name="connsiteY16" fmla="*/ 491775 h 869754"/>
              <a:gd name="connsiteX17" fmla="*/ 360834 w 517242"/>
              <a:gd name="connsiteY17" fmla="*/ 571150 h 869754"/>
              <a:gd name="connsiteX18" fmla="*/ 341784 w 517242"/>
              <a:gd name="connsiteY18" fmla="*/ 574325 h 869754"/>
              <a:gd name="connsiteX19" fmla="*/ 319559 w 517242"/>
              <a:gd name="connsiteY19" fmla="*/ 520350 h 869754"/>
              <a:gd name="connsiteX20" fmla="*/ 389409 w 517242"/>
              <a:gd name="connsiteY20" fmla="*/ 520350 h 869754"/>
              <a:gd name="connsiteX21" fmla="*/ 364009 w 517242"/>
              <a:gd name="connsiteY21" fmla="*/ 587025 h 869754"/>
              <a:gd name="connsiteX22" fmla="*/ 408459 w 517242"/>
              <a:gd name="connsiteY22" fmla="*/ 694975 h 869754"/>
              <a:gd name="connsiteX23" fmla="*/ 446559 w 517242"/>
              <a:gd name="connsiteY23" fmla="*/ 660050 h 869754"/>
              <a:gd name="connsiteX24" fmla="*/ 370359 w 517242"/>
              <a:gd name="connsiteY24" fmla="*/ 609250 h 869754"/>
              <a:gd name="connsiteX25" fmla="*/ 452909 w 517242"/>
              <a:gd name="connsiteY25" fmla="*/ 736250 h 869754"/>
              <a:gd name="connsiteX26" fmla="*/ 459259 w 517242"/>
              <a:gd name="connsiteY26" fmla="*/ 844200 h 869754"/>
              <a:gd name="connsiteX27" fmla="*/ 452909 w 517242"/>
              <a:gd name="connsiteY27" fmla="*/ 736250 h 869754"/>
              <a:gd name="connsiteX28" fmla="*/ 513234 w 517242"/>
              <a:gd name="connsiteY28" fmla="*/ 787050 h 869754"/>
              <a:gd name="connsiteX29" fmla="*/ 322734 w 517242"/>
              <a:gd name="connsiteY29" fmla="*/ 869600 h 869754"/>
              <a:gd name="connsiteX30" fmla="*/ 506884 w 517242"/>
              <a:gd name="connsiteY30" fmla="*/ 764825 h 869754"/>
              <a:gd name="connsiteX31" fmla="*/ 392584 w 517242"/>
              <a:gd name="connsiteY31" fmla="*/ 606075 h 869754"/>
              <a:gd name="connsiteX32" fmla="*/ 8409 w 517242"/>
              <a:gd name="connsiteY32" fmla="*/ 21875 h 8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7242" h="869754">
                <a:moveTo>
                  <a:pt x="8409" y="21875"/>
                </a:moveTo>
                <a:cubicBezTo>
                  <a:pt x="-35512" y="-56971"/>
                  <a:pt x="105776" y="100192"/>
                  <a:pt x="129059" y="133000"/>
                </a:cubicBezTo>
                <a:cubicBezTo>
                  <a:pt x="152342" y="165808"/>
                  <a:pt x="155517" y="205496"/>
                  <a:pt x="148109" y="218725"/>
                </a:cubicBezTo>
                <a:cubicBezTo>
                  <a:pt x="140701" y="231954"/>
                  <a:pt x="88842" y="222958"/>
                  <a:pt x="84609" y="212375"/>
                </a:cubicBezTo>
                <a:cubicBezTo>
                  <a:pt x="80376" y="201792"/>
                  <a:pt x="107892" y="157342"/>
                  <a:pt x="122709" y="155225"/>
                </a:cubicBezTo>
                <a:cubicBezTo>
                  <a:pt x="137526" y="153108"/>
                  <a:pt x="169276" y="185388"/>
                  <a:pt x="173509" y="199675"/>
                </a:cubicBezTo>
                <a:cubicBezTo>
                  <a:pt x="177742" y="213962"/>
                  <a:pt x="136467" y="213963"/>
                  <a:pt x="148109" y="240950"/>
                </a:cubicBezTo>
                <a:cubicBezTo>
                  <a:pt x="159751" y="267937"/>
                  <a:pt x="225367" y="352075"/>
                  <a:pt x="243359" y="361600"/>
                </a:cubicBezTo>
                <a:cubicBezTo>
                  <a:pt x="261351" y="371125"/>
                  <a:pt x="271405" y="311858"/>
                  <a:pt x="256059" y="298100"/>
                </a:cubicBezTo>
                <a:cubicBezTo>
                  <a:pt x="240713" y="284342"/>
                  <a:pt x="142817" y="262646"/>
                  <a:pt x="151284" y="279050"/>
                </a:cubicBezTo>
                <a:cubicBezTo>
                  <a:pt x="159751" y="295454"/>
                  <a:pt x="306859" y="396525"/>
                  <a:pt x="306859" y="396525"/>
                </a:cubicBezTo>
                <a:cubicBezTo>
                  <a:pt x="334905" y="418221"/>
                  <a:pt x="329084" y="400229"/>
                  <a:pt x="319559" y="409225"/>
                </a:cubicBezTo>
                <a:cubicBezTo>
                  <a:pt x="310034" y="418221"/>
                  <a:pt x="264526" y="456321"/>
                  <a:pt x="249709" y="450500"/>
                </a:cubicBezTo>
                <a:cubicBezTo>
                  <a:pt x="234892" y="444679"/>
                  <a:pt x="215842" y="389646"/>
                  <a:pt x="230659" y="374300"/>
                </a:cubicBezTo>
                <a:cubicBezTo>
                  <a:pt x="245476" y="358954"/>
                  <a:pt x="330142" y="343079"/>
                  <a:pt x="338609" y="358425"/>
                </a:cubicBezTo>
                <a:cubicBezTo>
                  <a:pt x="347076" y="373771"/>
                  <a:pt x="273522" y="444150"/>
                  <a:pt x="281459" y="466375"/>
                </a:cubicBezTo>
                <a:cubicBezTo>
                  <a:pt x="289397" y="488600"/>
                  <a:pt x="373005" y="474313"/>
                  <a:pt x="386234" y="491775"/>
                </a:cubicBezTo>
                <a:cubicBezTo>
                  <a:pt x="399463" y="509238"/>
                  <a:pt x="368242" y="557392"/>
                  <a:pt x="360834" y="571150"/>
                </a:cubicBezTo>
                <a:cubicBezTo>
                  <a:pt x="353426" y="584908"/>
                  <a:pt x="348663" y="582792"/>
                  <a:pt x="341784" y="574325"/>
                </a:cubicBezTo>
                <a:cubicBezTo>
                  <a:pt x="334905" y="565858"/>
                  <a:pt x="311622" y="529346"/>
                  <a:pt x="319559" y="520350"/>
                </a:cubicBezTo>
                <a:cubicBezTo>
                  <a:pt x="327497" y="511354"/>
                  <a:pt x="382001" y="509238"/>
                  <a:pt x="389409" y="520350"/>
                </a:cubicBezTo>
                <a:cubicBezTo>
                  <a:pt x="396817" y="531463"/>
                  <a:pt x="360834" y="557921"/>
                  <a:pt x="364009" y="587025"/>
                </a:cubicBezTo>
                <a:cubicBezTo>
                  <a:pt x="367184" y="616129"/>
                  <a:pt x="394701" y="682804"/>
                  <a:pt x="408459" y="694975"/>
                </a:cubicBezTo>
                <a:cubicBezTo>
                  <a:pt x="422217" y="707146"/>
                  <a:pt x="452909" y="674338"/>
                  <a:pt x="446559" y="660050"/>
                </a:cubicBezTo>
                <a:cubicBezTo>
                  <a:pt x="440209" y="645762"/>
                  <a:pt x="369301" y="596550"/>
                  <a:pt x="370359" y="609250"/>
                </a:cubicBezTo>
                <a:cubicBezTo>
                  <a:pt x="371417" y="621950"/>
                  <a:pt x="438092" y="697092"/>
                  <a:pt x="452909" y="736250"/>
                </a:cubicBezTo>
                <a:cubicBezTo>
                  <a:pt x="467726" y="775408"/>
                  <a:pt x="459259" y="844200"/>
                  <a:pt x="459259" y="844200"/>
                </a:cubicBezTo>
                <a:cubicBezTo>
                  <a:pt x="459259" y="844200"/>
                  <a:pt x="443913" y="745775"/>
                  <a:pt x="452909" y="736250"/>
                </a:cubicBezTo>
                <a:cubicBezTo>
                  <a:pt x="461905" y="726725"/>
                  <a:pt x="534930" y="764825"/>
                  <a:pt x="513234" y="787050"/>
                </a:cubicBezTo>
                <a:cubicBezTo>
                  <a:pt x="491538" y="809275"/>
                  <a:pt x="323792" y="873304"/>
                  <a:pt x="322734" y="869600"/>
                </a:cubicBezTo>
                <a:cubicBezTo>
                  <a:pt x="321676" y="865896"/>
                  <a:pt x="495242" y="808746"/>
                  <a:pt x="506884" y="764825"/>
                </a:cubicBezTo>
                <a:cubicBezTo>
                  <a:pt x="518526" y="720904"/>
                  <a:pt x="470901" y="730958"/>
                  <a:pt x="392584" y="606075"/>
                </a:cubicBezTo>
                <a:cubicBezTo>
                  <a:pt x="314267" y="481192"/>
                  <a:pt x="52330" y="100721"/>
                  <a:pt x="8409" y="21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フリーフォーム 303">
            <a:extLst>
              <a:ext uri="{FF2B5EF4-FFF2-40B4-BE49-F238E27FC236}">
                <a16:creationId xmlns:a16="http://schemas.microsoft.com/office/drawing/2014/main" id="{8CF56195-DAD5-6B8B-2472-7A041B604B7A}"/>
              </a:ext>
            </a:extLst>
          </p:cNvPr>
          <p:cNvSpPr/>
          <p:nvPr/>
        </p:nvSpPr>
        <p:spPr>
          <a:xfrm>
            <a:off x="5743125" y="3858027"/>
            <a:ext cx="225281" cy="554315"/>
          </a:xfrm>
          <a:custGeom>
            <a:avLst/>
            <a:gdLst>
              <a:gd name="connsiteX0" fmla="*/ 225249 w 225281"/>
              <a:gd name="connsiteY0" fmla="*/ 2273 h 554315"/>
              <a:gd name="connsiteX1" fmla="*/ 162187 w 225281"/>
              <a:gd name="connsiteY1" fmla="*/ 168937 h 554315"/>
              <a:gd name="connsiteX2" fmla="*/ 139665 w 225281"/>
              <a:gd name="connsiteY2" fmla="*/ 403167 h 554315"/>
              <a:gd name="connsiteX3" fmla="*/ 157683 w 225281"/>
              <a:gd name="connsiteY3" fmla="*/ 326592 h 554315"/>
              <a:gd name="connsiteX4" fmla="*/ 126152 w 225281"/>
              <a:gd name="connsiteY4" fmla="*/ 452716 h 554315"/>
              <a:gd name="connsiteX5" fmla="*/ 90116 w 225281"/>
              <a:gd name="connsiteY5" fmla="*/ 547309 h 554315"/>
              <a:gd name="connsiteX6" fmla="*/ 72099 w 225281"/>
              <a:gd name="connsiteY6" fmla="*/ 547309 h 554315"/>
              <a:gd name="connsiteX7" fmla="*/ 28 w 225281"/>
              <a:gd name="connsiteY7" fmla="*/ 547309 h 554315"/>
              <a:gd name="connsiteX8" fmla="*/ 81108 w 225281"/>
              <a:gd name="connsiteY8" fmla="*/ 506769 h 554315"/>
              <a:gd name="connsiteX9" fmla="*/ 63090 w 225281"/>
              <a:gd name="connsiteY9" fmla="*/ 434698 h 554315"/>
              <a:gd name="connsiteX10" fmla="*/ 103630 w 225281"/>
              <a:gd name="connsiteY10" fmla="*/ 461725 h 554315"/>
              <a:gd name="connsiteX11" fmla="*/ 180205 w 225281"/>
              <a:gd name="connsiteY11" fmla="*/ 286052 h 554315"/>
              <a:gd name="connsiteX12" fmla="*/ 153178 w 225281"/>
              <a:gd name="connsiteY12" fmla="*/ 290556 h 554315"/>
              <a:gd name="connsiteX13" fmla="*/ 225249 w 225281"/>
              <a:gd name="connsiteY13" fmla="*/ 2273 h 55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281" h="554315">
                <a:moveTo>
                  <a:pt x="225249" y="2273"/>
                </a:moveTo>
                <a:cubicBezTo>
                  <a:pt x="226751" y="-17997"/>
                  <a:pt x="176451" y="102121"/>
                  <a:pt x="162187" y="168937"/>
                </a:cubicBezTo>
                <a:cubicBezTo>
                  <a:pt x="147923" y="235753"/>
                  <a:pt x="140416" y="376891"/>
                  <a:pt x="139665" y="403167"/>
                </a:cubicBezTo>
                <a:cubicBezTo>
                  <a:pt x="138914" y="429443"/>
                  <a:pt x="159935" y="318334"/>
                  <a:pt x="157683" y="326592"/>
                </a:cubicBezTo>
                <a:cubicBezTo>
                  <a:pt x="155431" y="334850"/>
                  <a:pt x="137413" y="415930"/>
                  <a:pt x="126152" y="452716"/>
                </a:cubicBezTo>
                <a:cubicBezTo>
                  <a:pt x="114891" y="489502"/>
                  <a:pt x="90116" y="547309"/>
                  <a:pt x="90116" y="547309"/>
                </a:cubicBezTo>
                <a:cubicBezTo>
                  <a:pt x="81107" y="563074"/>
                  <a:pt x="72099" y="547309"/>
                  <a:pt x="72099" y="547309"/>
                </a:cubicBezTo>
                <a:cubicBezTo>
                  <a:pt x="57084" y="547309"/>
                  <a:pt x="-1473" y="554066"/>
                  <a:pt x="28" y="547309"/>
                </a:cubicBezTo>
                <a:cubicBezTo>
                  <a:pt x="1529" y="540552"/>
                  <a:pt x="70598" y="525537"/>
                  <a:pt x="81108" y="506769"/>
                </a:cubicBezTo>
                <a:cubicBezTo>
                  <a:pt x="91618" y="488001"/>
                  <a:pt x="59336" y="442205"/>
                  <a:pt x="63090" y="434698"/>
                </a:cubicBezTo>
                <a:cubicBezTo>
                  <a:pt x="66844" y="427191"/>
                  <a:pt x="84111" y="486499"/>
                  <a:pt x="103630" y="461725"/>
                </a:cubicBezTo>
                <a:cubicBezTo>
                  <a:pt x="123149" y="436951"/>
                  <a:pt x="171947" y="314580"/>
                  <a:pt x="180205" y="286052"/>
                </a:cubicBezTo>
                <a:cubicBezTo>
                  <a:pt x="188463" y="257524"/>
                  <a:pt x="145671" y="331847"/>
                  <a:pt x="153178" y="290556"/>
                </a:cubicBezTo>
                <a:cubicBezTo>
                  <a:pt x="160685" y="249265"/>
                  <a:pt x="223747" y="22543"/>
                  <a:pt x="225249" y="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5" name="フリーフォーム 304">
            <a:extLst>
              <a:ext uri="{FF2B5EF4-FFF2-40B4-BE49-F238E27FC236}">
                <a16:creationId xmlns:a16="http://schemas.microsoft.com/office/drawing/2014/main" id="{D590D1F9-C038-B113-743C-B0B911F8972A}"/>
              </a:ext>
            </a:extLst>
          </p:cNvPr>
          <p:cNvSpPr/>
          <p:nvPr/>
        </p:nvSpPr>
        <p:spPr>
          <a:xfrm>
            <a:off x="6364276" y="3662098"/>
            <a:ext cx="336321" cy="343946"/>
          </a:xfrm>
          <a:custGeom>
            <a:avLst/>
            <a:gdLst>
              <a:gd name="connsiteX0" fmla="*/ 489 w 336321"/>
              <a:gd name="connsiteY0" fmla="*/ 342343 h 343946"/>
              <a:gd name="connsiteX1" fmla="*/ 230215 w 336321"/>
              <a:gd name="connsiteY1" fmla="*/ 202706 h 343946"/>
              <a:gd name="connsiteX2" fmla="*/ 329312 w 336321"/>
              <a:gd name="connsiteY2" fmla="*/ 99104 h 343946"/>
              <a:gd name="connsiteX3" fmla="*/ 324808 w 336321"/>
              <a:gd name="connsiteY3" fmla="*/ 6 h 343946"/>
              <a:gd name="connsiteX4" fmla="*/ 297781 w 336321"/>
              <a:gd name="connsiteY4" fmla="*/ 103608 h 343946"/>
              <a:gd name="connsiteX5" fmla="*/ 489 w 336321"/>
              <a:gd name="connsiteY5" fmla="*/ 342343 h 34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321" h="343946">
                <a:moveTo>
                  <a:pt x="489" y="342343"/>
                </a:moveTo>
                <a:cubicBezTo>
                  <a:pt x="-10772" y="358859"/>
                  <a:pt x="175411" y="243246"/>
                  <a:pt x="230215" y="202706"/>
                </a:cubicBezTo>
                <a:cubicBezTo>
                  <a:pt x="285019" y="162166"/>
                  <a:pt x="313547" y="132887"/>
                  <a:pt x="329312" y="99104"/>
                </a:cubicBezTo>
                <a:cubicBezTo>
                  <a:pt x="345077" y="65321"/>
                  <a:pt x="330063" y="-745"/>
                  <a:pt x="324808" y="6"/>
                </a:cubicBezTo>
                <a:cubicBezTo>
                  <a:pt x="319553" y="757"/>
                  <a:pt x="348080" y="53309"/>
                  <a:pt x="297781" y="103608"/>
                </a:cubicBezTo>
                <a:cubicBezTo>
                  <a:pt x="247482" y="153907"/>
                  <a:pt x="11750" y="325827"/>
                  <a:pt x="489" y="342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フリーフォーム 305">
            <a:extLst>
              <a:ext uri="{FF2B5EF4-FFF2-40B4-BE49-F238E27FC236}">
                <a16:creationId xmlns:a16="http://schemas.microsoft.com/office/drawing/2014/main" id="{806F7145-995B-D66E-0851-D5E5F7FC00BA}"/>
              </a:ext>
            </a:extLst>
          </p:cNvPr>
          <p:cNvSpPr/>
          <p:nvPr/>
        </p:nvSpPr>
        <p:spPr>
          <a:xfrm>
            <a:off x="5409426" y="4148501"/>
            <a:ext cx="263746" cy="303052"/>
          </a:xfrm>
          <a:custGeom>
            <a:avLst/>
            <a:gdLst>
              <a:gd name="connsiteX0" fmla="*/ 90487 w 263746"/>
              <a:gd name="connsiteY0" fmla="*/ 82 h 303052"/>
              <a:gd name="connsiteX1" fmla="*/ 58956 w 263746"/>
              <a:gd name="connsiteY1" fmla="*/ 198277 h 303052"/>
              <a:gd name="connsiteX2" fmla="*/ 72470 w 263746"/>
              <a:gd name="connsiteY2" fmla="*/ 121702 h 303052"/>
              <a:gd name="connsiteX3" fmla="*/ 399 w 263746"/>
              <a:gd name="connsiteY3" fmla="*/ 301879 h 303052"/>
              <a:gd name="connsiteX4" fmla="*/ 54452 w 263746"/>
              <a:gd name="connsiteY4" fmla="*/ 193773 h 303052"/>
              <a:gd name="connsiteX5" fmla="*/ 261656 w 263746"/>
              <a:gd name="connsiteY5" fmla="*/ 81162 h 303052"/>
              <a:gd name="connsiteX6" fmla="*/ 153549 w 263746"/>
              <a:gd name="connsiteY6" fmla="*/ 153233 h 303052"/>
              <a:gd name="connsiteX7" fmla="*/ 27425 w 263746"/>
              <a:gd name="connsiteY7" fmla="*/ 225304 h 303052"/>
              <a:gd name="connsiteX8" fmla="*/ 90487 w 263746"/>
              <a:gd name="connsiteY8" fmla="*/ 82 h 3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3746" h="303052">
                <a:moveTo>
                  <a:pt x="90487" y="82"/>
                </a:moveTo>
                <a:cubicBezTo>
                  <a:pt x="95742" y="-4422"/>
                  <a:pt x="61959" y="178007"/>
                  <a:pt x="58956" y="198277"/>
                </a:cubicBezTo>
                <a:cubicBezTo>
                  <a:pt x="55953" y="218547"/>
                  <a:pt x="82229" y="104435"/>
                  <a:pt x="72470" y="121702"/>
                </a:cubicBezTo>
                <a:cubicBezTo>
                  <a:pt x="62710" y="138969"/>
                  <a:pt x="3402" y="289867"/>
                  <a:pt x="399" y="301879"/>
                </a:cubicBezTo>
                <a:cubicBezTo>
                  <a:pt x="-2604" y="313891"/>
                  <a:pt x="10909" y="230559"/>
                  <a:pt x="54452" y="193773"/>
                </a:cubicBezTo>
                <a:cubicBezTo>
                  <a:pt x="97995" y="156987"/>
                  <a:pt x="245140" y="87919"/>
                  <a:pt x="261656" y="81162"/>
                </a:cubicBezTo>
                <a:cubicBezTo>
                  <a:pt x="278172" y="74405"/>
                  <a:pt x="192587" y="129209"/>
                  <a:pt x="153549" y="153233"/>
                </a:cubicBezTo>
                <a:cubicBezTo>
                  <a:pt x="114511" y="177257"/>
                  <a:pt x="33431" y="250078"/>
                  <a:pt x="27425" y="225304"/>
                </a:cubicBezTo>
                <a:cubicBezTo>
                  <a:pt x="21419" y="200530"/>
                  <a:pt x="85232" y="4586"/>
                  <a:pt x="90487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フリーフォーム 306">
            <a:extLst>
              <a:ext uri="{FF2B5EF4-FFF2-40B4-BE49-F238E27FC236}">
                <a16:creationId xmlns:a16="http://schemas.microsoft.com/office/drawing/2014/main" id="{E058E836-248C-D41D-7E4F-B470B9A78467}"/>
              </a:ext>
            </a:extLst>
          </p:cNvPr>
          <p:cNvSpPr/>
          <p:nvPr/>
        </p:nvSpPr>
        <p:spPr>
          <a:xfrm>
            <a:off x="5823559" y="4062166"/>
            <a:ext cx="72772" cy="262602"/>
          </a:xfrm>
          <a:custGeom>
            <a:avLst/>
            <a:gdLst>
              <a:gd name="connsiteX0" fmla="*/ 72744 w 72772"/>
              <a:gd name="connsiteY0" fmla="*/ 833 h 262602"/>
              <a:gd name="connsiteX1" fmla="*/ 9682 w 72772"/>
              <a:gd name="connsiteY1" fmla="*/ 90922 h 262602"/>
              <a:gd name="connsiteX2" fmla="*/ 32205 w 72772"/>
              <a:gd name="connsiteY2" fmla="*/ 262090 h 262602"/>
              <a:gd name="connsiteX3" fmla="*/ 674 w 72772"/>
              <a:gd name="connsiteY3" fmla="*/ 140470 h 262602"/>
              <a:gd name="connsiteX4" fmla="*/ 72744 w 72772"/>
              <a:gd name="connsiteY4" fmla="*/ 833 h 26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72" h="262602">
                <a:moveTo>
                  <a:pt x="72744" y="833"/>
                </a:moveTo>
                <a:cubicBezTo>
                  <a:pt x="74245" y="-7425"/>
                  <a:pt x="16438" y="47379"/>
                  <a:pt x="9682" y="90922"/>
                </a:cubicBezTo>
                <a:cubicBezTo>
                  <a:pt x="2925" y="134465"/>
                  <a:pt x="33706" y="253832"/>
                  <a:pt x="32205" y="262090"/>
                </a:cubicBezTo>
                <a:cubicBezTo>
                  <a:pt x="30704" y="270348"/>
                  <a:pt x="-5332" y="176506"/>
                  <a:pt x="674" y="140470"/>
                </a:cubicBezTo>
                <a:cubicBezTo>
                  <a:pt x="6680" y="104435"/>
                  <a:pt x="71243" y="9091"/>
                  <a:pt x="72744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フリーフォーム 307">
            <a:extLst>
              <a:ext uri="{FF2B5EF4-FFF2-40B4-BE49-F238E27FC236}">
                <a16:creationId xmlns:a16="http://schemas.microsoft.com/office/drawing/2014/main" id="{353C9284-6F96-AE9F-4313-C1312361CD9E}"/>
              </a:ext>
            </a:extLst>
          </p:cNvPr>
          <p:cNvSpPr/>
          <p:nvPr/>
        </p:nvSpPr>
        <p:spPr>
          <a:xfrm>
            <a:off x="5787038" y="4088681"/>
            <a:ext cx="394841" cy="52623"/>
          </a:xfrm>
          <a:custGeom>
            <a:avLst/>
            <a:gdLst>
              <a:gd name="connsiteX0" fmla="*/ 1159 w 394841"/>
              <a:gd name="connsiteY0" fmla="*/ 50893 h 52623"/>
              <a:gd name="connsiteX1" fmla="*/ 82239 w 394841"/>
              <a:gd name="connsiteY1" fmla="*/ 41885 h 52623"/>
              <a:gd name="connsiteX2" fmla="*/ 388540 w 394841"/>
              <a:gd name="connsiteY2" fmla="*/ 28371 h 52623"/>
              <a:gd name="connsiteX3" fmla="*/ 284938 w 394841"/>
              <a:gd name="connsiteY3" fmla="*/ 14858 h 52623"/>
              <a:gd name="connsiteX4" fmla="*/ 235390 w 394841"/>
              <a:gd name="connsiteY4" fmla="*/ 23867 h 52623"/>
              <a:gd name="connsiteX5" fmla="*/ 316469 w 394841"/>
              <a:gd name="connsiteY5" fmla="*/ 1345 h 52623"/>
              <a:gd name="connsiteX6" fmla="*/ 55212 w 394841"/>
              <a:gd name="connsiteY6" fmla="*/ 5849 h 52623"/>
              <a:gd name="connsiteX7" fmla="*/ 1159 w 394841"/>
              <a:gd name="connsiteY7" fmla="*/ 50893 h 5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841" h="52623">
                <a:moveTo>
                  <a:pt x="1159" y="50893"/>
                </a:moveTo>
                <a:cubicBezTo>
                  <a:pt x="5664" y="56899"/>
                  <a:pt x="17676" y="45639"/>
                  <a:pt x="82239" y="41885"/>
                </a:cubicBezTo>
                <a:cubicBezTo>
                  <a:pt x="146802" y="38131"/>
                  <a:pt x="354757" y="32876"/>
                  <a:pt x="388540" y="28371"/>
                </a:cubicBezTo>
                <a:cubicBezTo>
                  <a:pt x="422323" y="23866"/>
                  <a:pt x="310463" y="15609"/>
                  <a:pt x="284938" y="14858"/>
                </a:cubicBezTo>
                <a:cubicBezTo>
                  <a:pt x="259413" y="14107"/>
                  <a:pt x="230135" y="26119"/>
                  <a:pt x="235390" y="23867"/>
                </a:cubicBezTo>
                <a:cubicBezTo>
                  <a:pt x="240645" y="21615"/>
                  <a:pt x="346498" y="4348"/>
                  <a:pt x="316469" y="1345"/>
                </a:cubicBezTo>
                <a:cubicBezTo>
                  <a:pt x="286440" y="-1658"/>
                  <a:pt x="107013" y="594"/>
                  <a:pt x="55212" y="5849"/>
                </a:cubicBezTo>
                <a:cubicBezTo>
                  <a:pt x="3411" y="11104"/>
                  <a:pt x="-3346" y="44887"/>
                  <a:pt x="1159" y="50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フリーフォーム 308">
            <a:extLst>
              <a:ext uri="{FF2B5EF4-FFF2-40B4-BE49-F238E27FC236}">
                <a16:creationId xmlns:a16="http://schemas.microsoft.com/office/drawing/2014/main" id="{AE61C628-71BC-6537-BC70-9418DD96D8CF}"/>
              </a:ext>
            </a:extLst>
          </p:cNvPr>
          <p:cNvSpPr/>
          <p:nvPr/>
        </p:nvSpPr>
        <p:spPr>
          <a:xfrm>
            <a:off x="8015968" y="2687250"/>
            <a:ext cx="723738" cy="254402"/>
          </a:xfrm>
          <a:custGeom>
            <a:avLst/>
            <a:gdLst>
              <a:gd name="connsiteX0" fmla="*/ 1924 w 723738"/>
              <a:gd name="connsiteY0" fmla="*/ 254145 h 254402"/>
              <a:gd name="connsiteX1" fmla="*/ 479394 w 723738"/>
              <a:gd name="connsiteY1" fmla="*/ 69463 h 254402"/>
              <a:gd name="connsiteX2" fmla="*/ 312730 w 723738"/>
              <a:gd name="connsiteY2" fmla="*/ 128021 h 254402"/>
              <a:gd name="connsiteX3" fmla="*/ 682093 w 723738"/>
              <a:gd name="connsiteY3" fmla="*/ 1897 h 254402"/>
              <a:gd name="connsiteX4" fmla="*/ 542456 w 723738"/>
              <a:gd name="connsiteY4" fmla="*/ 51446 h 254402"/>
              <a:gd name="connsiteX5" fmla="*/ 722633 w 723738"/>
              <a:gd name="connsiteY5" fmla="*/ 42437 h 254402"/>
              <a:gd name="connsiteX6" fmla="*/ 438854 w 723738"/>
              <a:gd name="connsiteY6" fmla="*/ 137030 h 254402"/>
              <a:gd name="connsiteX7" fmla="*/ 691102 w 723738"/>
              <a:gd name="connsiteY7" fmla="*/ 110003 h 254402"/>
              <a:gd name="connsiteX8" fmla="*/ 1924 w 723738"/>
              <a:gd name="connsiteY8" fmla="*/ 254145 h 2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3738" h="254402">
                <a:moveTo>
                  <a:pt x="1924" y="254145"/>
                </a:moveTo>
                <a:cubicBezTo>
                  <a:pt x="-33361" y="247388"/>
                  <a:pt x="427593" y="90484"/>
                  <a:pt x="479394" y="69463"/>
                </a:cubicBezTo>
                <a:cubicBezTo>
                  <a:pt x="531195" y="48442"/>
                  <a:pt x="312730" y="128021"/>
                  <a:pt x="312730" y="128021"/>
                </a:cubicBezTo>
                <a:lnTo>
                  <a:pt x="682093" y="1897"/>
                </a:lnTo>
                <a:cubicBezTo>
                  <a:pt x="720381" y="-10866"/>
                  <a:pt x="535699" y="44689"/>
                  <a:pt x="542456" y="51446"/>
                </a:cubicBezTo>
                <a:cubicBezTo>
                  <a:pt x="549213" y="58203"/>
                  <a:pt x="739900" y="28173"/>
                  <a:pt x="722633" y="42437"/>
                </a:cubicBezTo>
                <a:cubicBezTo>
                  <a:pt x="705366" y="56701"/>
                  <a:pt x="444109" y="125769"/>
                  <a:pt x="438854" y="137030"/>
                </a:cubicBezTo>
                <a:cubicBezTo>
                  <a:pt x="433599" y="148291"/>
                  <a:pt x="770680" y="87481"/>
                  <a:pt x="691102" y="110003"/>
                </a:cubicBezTo>
                <a:cubicBezTo>
                  <a:pt x="611524" y="132525"/>
                  <a:pt x="37209" y="260902"/>
                  <a:pt x="1924" y="254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0" name="フリーフォーム 309">
            <a:extLst>
              <a:ext uri="{FF2B5EF4-FFF2-40B4-BE49-F238E27FC236}">
                <a16:creationId xmlns:a16="http://schemas.microsoft.com/office/drawing/2014/main" id="{AA0604AC-E08D-FF41-8745-63FB619C4FBD}"/>
              </a:ext>
            </a:extLst>
          </p:cNvPr>
          <p:cNvSpPr/>
          <p:nvPr/>
        </p:nvSpPr>
        <p:spPr>
          <a:xfrm>
            <a:off x="5950394" y="4530666"/>
            <a:ext cx="866149" cy="271600"/>
          </a:xfrm>
          <a:custGeom>
            <a:avLst/>
            <a:gdLst>
              <a:gd name="connsiteX0" fmla="*/ 4467 w 866149"/>
              <a:gd name="connsiteY0" fmla="*/ 271060 h 271600"/>
              <a:gd name="connsiteX1" fmla="*/ 828778 w 866149"/>
              <a:gd name="connsiteY1" fmla="*/ 27821 h 271600"/>
              <a:gd name="connsiteX2" fmla="*/ 734185 w 866149"/>
              <a:gd name="connsiteY2" fmla="*/ 45838 h 271600"/>
              <a:gd name="connsiteX3" fmla="*/ 815265 w 866149"/>
              <a:gd name="connsiteY3" fmla="*/ 794 h 271600"/>
              <a:gd name="connsiteX4" fmla="*/ 513468 w 866149"/>
              <a:gd name="connsiteY4" fmla="*/ 90883 h 271600"/>
              <a:gd name="connsiteX5" fmla="*/ 4467 w 866149"/>
              <a:gd name="connsiteY5" fmla="*/ 271060 h 2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9" h="271600">
                <a:moveTo>
                  <a:pt x="4467" y="271060"/>
                </a:moveTo>
                <a:cubicBezTo>
                  <a:pt x="57019" y="260550"/>
                  <a:pt x="707158" y="65358"/>
                  <a:pt x="828778" y="27821"/>
                </a:cubicBezTo>
                <a:cubicBezTo>
                  <a:pt x="950398" y="-9716"/>
                  <a:pt x="736437" y="50342"/>
                  <a:pt x="734185" y="45838"/>
                </a:cubicBezTo>
                <a:cubicBezTo>
                  <a:pt x="731933" y="41333"/>
                  <a:pt x="852051" y="-6714"/>
                  <a:pt x="815265" y="794"/>
                </a:cubicBezTo>
                <a:cubicBezTo>
                  <a:pt x="778479" y="8302"/>
                  <a:pt x="649352" y="45839"/>
                  <a:pt x="513468" y="90883"/>
                </a:cubicBezTo>
                <a:cubicBezTo>
                  <a:pt x="377584" y="135927"/>
                  <a:pt x="-48085" y="281570"/>
                  <a:pt x="4467" y="27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フリーフォーム 310">
            <a:extLst>
              <a:ext uri="{FF2B5EF4-FFF2-40B4-BE49-F238E27FC236}">
                <a16:creationId xmlns:a16="http://schemas.microsoft.com/office/drawing/2014/main" id="{7E68165F-546F-E887-D760-5002A93F5437}"/>
              </a:ext>
            </a:extLst>
          </p:cNvPr>
          <p:cNvSpPr/>
          <p:nvPr/>
        </p:nvSpPr>
        <p:spPr>
          <a:xfrm>
            <a:off x="6552054" y="4282666"/>
            <a:ext cx="1010903" cy="1209111"/>
          </a:xfrm>
          <a:custGeom>
            <a:avLst/>
            <a:gdLst>
              <a:gd name="connsiteX0" fmla="*/ 1010796 w 1010903"/>
              <a:gd name="connsiteY0" fmla="*/ 409 h 1209111"/>
              <a:gd name="connsiteX1" fmla="*/ 461521 w 1010903"/>
              <a:gd name="connsiteY1" fmla="*/ 248059 h 1209111"/>
              <a:gd name="connsiteX2" fmla="*/ 505971 w 1010903"/>
              <a:gd name="connsiteY2" fmla="*/ 241709 h 1209111"/>
              <a:gd name="connsiteX3" fmla="*/ 207521 w 1010903"/>
              <a:gd name="connsiteY3" fmla="*/ 473484 h 1209111"/>
              <a:gd name="connsiteX4" fmla="*/ 236096 w 1010903"/>
              <a:gd name="connsiteY4" fmla="*/ 457609 h 1209111"/>
              <a:gd name="connsiteX5" fmla="*/ 74171 w 1010903"/>
              <a:gd name="connsiteY5" fmla="*/ 714784 h 1209111"/>
              <a:gd name="connsiteX6" fmla="*/ 99571 w 1010903"/>
              <a:gd name="connsiteY6" fmla="*/ 670334 h 1209111"/>
              <a:gd name="connsiteX7" fmla="*/ 36071 w 1010903"/>
              <a:gd name="connsiteY7" fmla="*/ 851309 h 1209111"/>
              <a:gd name="connsiteX8" fmla="*/ 1146 w 1010903"/>
              <a:gd name="connsiteY8" fmla="*/ 1057684 h 1209111"/>
              <a:gd name="connsiteX9" fmla="*/ 10671 w 1010903"/>
              <a:gd name="connsiteY9" fmla="*/ 978309 h 1209111"/>
              <a:gd name="connsiteX10" fmla="*/ 32896 w 1010903"/>
              <a:gd name="connsiteY10" fmla="*/ 1206909 h 1209111"/>
              <a:gd name="connsiteX11" fmla="*/ 13846 w 1010903"/>
              <a:gd name="connsiteY11" fmla="*/ 1064034 h 1209111"/>
              <a:gd name="connsiteX12" fmla="*/ 147196 w 1010903"/>
              <a:gd name="connsiteY12" fmla="*/ 600484 h 1209111"/>
              <a:gd name="connsiteX13" fmla="*/ 99571 w 1010903"/>
              <a:gd name="connsiteY13" fmla="*/ 689384 h 1209111"/>
              <a:gd name="connsiteX14" fmla="*/ 474221 w 1010903"/>
              <a:gd name="connsiteY14" fmla="*/ 257584 h 1209111"/>
              <a:gd name="connsiteX15" fmla="*/ 197996 w 1010903"/>
              <a:gd name="connsiteY15" fmla="*/ 498884 h 1209111"/>
              <a:gd name="connsiteX16" fmla="*/ 505971 w 1010903"/>
              <a:gd name="connsiteY16" fmla="*/ 197259 h 1209111"/>
              <a:gd name="connsiteX17" fmla="*/ 1010796 w 1010903"/>
              <a:gd name="connsiteY17" fmla="*/ 409 h 120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0903" h="1209111">
                <a:moveTo>
                  <a:pt x="1010796" y="409"/>
                </a:moveTo>
                <a:cubicBezTo>
                  <a:pt x="1003388" y="8876"/>
                  <a:pt x="545658" y="207842"/>
                  <a:pt x="461521" y="248059"/>
                </a:cubicBezTo>
                <a:cubicBezTo>
                  <a:pt x="377384" y="288276"/>
                  <a:pt x="548304" y="204138"/>
                  <a:pt x="505971" y="241709"/>
                </a:cubicBezTo>
                <a:cubicBezTo>
                  <a:pt x="463638" y="279280"/>
                  <a:pt x="252500" y="437501"/>
                  <a:pt x="207521" y="473484"/>
                </a:cubicBezTo>
                <a:cubicBezTo>
                  <a:pt x="162542" y="509467"/>
                  <a:pt x="258321" y="417392"/>
                  <a:pt x="236096" y="457609"/>
                </a:cubicBezTo>
                <a:cubicBezTo>
                  <a:pt x="213871" y="497826"/>
                  <a:pt x="96925" y="679330"/>
                  <a:pt x="74171" y="714784"/>
                </a:cubicBezTo>
                <a:cubicBezTo>
                  <a:pt x="51417" y="750238"/>
                  <a:pt x="105921" y="647580"/>
                  <a:pt x="99571" y="670334"/>
                </a:cubicBezTo>
                <a:cubicBezTo>
                  <a:pt x="93221" y="693088"/>
                  <a:pt x="52475" y="786751"/>
                  <a:pt x="36071" y="851309"/>
                </a:cubicBezTo>
                <a:cubicBezTo>
                  <a:pt x="19667" y="915867"/>
                  <a:pt x="5379" y="1036517"/>
                  <a:pt x="1146" y="1057684"/>
                </a:cubicBezTo>
                <a:cubicBezTo>
                  <a:pt x="-3087" y="1078851"/>
                  <a:pt x="5379" y="953438"/>
                  <a:pt x="10671" y="978309"/>
                </a:cubicBezTo>
                <a:cubicBezTo>
                  <a:pt x="15963" y="1003180"/>
                  <a:pt x="32367" y="1192622"/>
                  <a:pt x="32896" y="1206909"/>
                </a:cubicBezTo>
                <a:cubicBezTo>
                  <a:pt x="33425" y="1221197"/>
                  <a:pt x="-5204" y="1165105"/>
                  <a:pt x="13846" y="1064034"/>
                </a:cubicBezTo>
                <a:cubicBezTo>
                  <a:pt x="32896" y="962963"/>
                  <a:pt x="132909" y="662926"/>
                  <a:pt x="147196" y="600484"/>
                </a:cubicBezTo>
                <a:cubicBezTo>
                  <a:pt x="161483" y="538042"/>
                  <a:pt x="45067" y="746534"/>
                  <a:pt x="99571" y="689384"/>
                </a:cubicBezTo>
                <a:cubicBezTo>
                  <a:pt x="154075" y="632234"/>
                  <a:pt x="457817" y="289334"/>
                  <a:pt x="474221" y="257584"/>
                </a:cubicBezTo>
                <a:cubicBezTo>
                  <a:pt x="490625" y="225834"/>
                  <a:pt x="192704" y="508938"/>
                  <a:pt x="197996" y="498884"/>
                </a:cubicBezTo>
                <a:cubicBezTo>
                  <a:pt x="203288" y="488830"/>
                  <a:pt x="371563" y="277692"/>
                  <a:pt x="505971" y="197259"/>
                </a:cubicBezTo>
                <a:cubicBezTo>
                  <a:pt x="640379" y="116826"/>
                  <a:pt x="1018204" y="-8058"/>
                  <a:pt x="1010796" y="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フリーフォーム 311">
            <a:extLst>
              <a:ext uri="{FF2B5EF4-FFF2-40B4-BE49-F238E27FC236}">
                <a16:creationId xmlns:a16="http://schemas.microsoft.com/office/drawing/2014/main" id="{111084AC-D9DB-0060-36B7-3CC9E7D75784}"/>
              </a:ext>
            </a:extLst>
          </p:cNvPr>
          <p:cNvSpPr/>
          <p:nvPr/>
        </p:nvSpPr>
        <p:spPr>
          <a:xfrm>
            <a:off x="6577797" y="5359060"/>
            <a:ext cx="1284725" cy="585284"/>
          </a:xfrm>
          <a:custGeom>
            <a:avLst/>
            <a:gdLst>
              <a:gd name="connsiteX0" fmla="*/ 3978 w 1284725"/>
              <a:gd name="connsiteY0" fmla="*/ 340 h 585284"/>
              <a:gd name="connsiteX1" fmla="*/ 102403 w 1284725"/>
              <a:gd name="connsiteY1" fmla="*/ 244815 h 585284"/>
              <a:gd name="connsiteX2" fmla="*/ 273853 w 1284725"/>
              <a:gd name="connsiteY2" fmla="*/ 435315 h 585284"/>
              <a:gd name="connsiteX3" fmla="*/ 251628 w 1284725"/>
              <a:gd name="connsiteY3" fmla="*/ 400390 h 585284"/>
              <a:gd name="connsiteX4" fmla="*/ 448478 w 1284725"/>
              <a:gd name="connsiteY4" fmla="*/ 521040 h 585284"/>
              <a:gd name="connsiteX5" fmla="*/ 432603 w 1284725"/>
              <a:gd name="connsiteY5" fmla="*/ 495640 h 585284"/>
              <a:gd name="connsiteX6" fmla="*/ 791378 w 1284725"/>
              <a:gd name="connsiteY6" fmla="*/ 578190 h 585284"/>
              <a:gd name="connsiteX7" fmla="*/ 1280328 w 1284725"/>
              <a:gd name="connsiteY7" fmla="*/ 568665 h 585284"/>
              <a:gd name="connsiteX8" fmla="*/ 1045378 w 1284725"/>
              <a:gd name="connsiteY8" fmla="*/ 568665 h 585284"/>
              <a:gd name="connsiteX9" fmla="*/ 654853 w 1284725"/>
              <a:gd name="connsiteY9" fmla="*/ 575015 h 585284"/>
              <a:gd name="connsiteX10" fmla="*/ 156378 w 1284725"/>
              <a:gd name="connsiteY10" fmla="*/ 413090 h 585284"/>
              <a:gd name="connsiteX11" fmla="*/ 299253 w 1284725"/>
              <a:gd name="connsiteY11" fmla="*/ 432140 h 585284"/>
              <a:gd name="connsiteX12" fmla="*/ 45253 w 1284725"/>
              <a:gd name="connsiteY12" fmla="*/ 197190 h 585284"/>
              <a:gd name="connsiteX13" fmla="*/ 3978 w 1284725"/>
              <a:gd name="connsiteY13" fmla="*/ 340 h 58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4725" h="585284">
                <a:moveTo>
                  <a:pt x="3978" y="340"/>
                </a:moveTo>
                <a:cubicBezTo>
                  <a:pt x="13503" y="8277"/>
                  <a:pt x="57424" y="172319"/>
                  <a:pt x="102403" y="244815"/>
                </a:cubicBezTo>
                <a:cubicBezTo>
                  <a:pt x="147382" y="317311"/>
                  <a:pt x="248982" y="409386"/>
                  <a:pt x="273853" y="435315"/>
                </a:cubicBezTo>
                <a:cubicBezTo>
                  <a:pt x="298724" y="461244"/>
                  <a:pt x="222524" y="386103"/>
                  <a:pt x="251628" y="400390"/>
                </a:cubicBezTo>
                <a:cubicBezTo>
                  <a:pt x="280732" y="414677"/>
                  <a:pt x="418316" y="505165"/>
                  <a:pt x="448478" y="521040"/>
                </a:cubicBezTo>
                <a:cubicBezTo>
                  <a:pt x="478640" y="536915"/>
                  <a:pt x="375453" y="486115"/>
                  <a:pt x="432603" y="495640"/>
                </a:cubicBezTo>
                <a:cubicBezTo>
                  <a:pt x="489753" y="505165"/>
                  <a:pt x="650091" y="566019"/>
                  <a:pt x="791378" y="578190"/>
                </a:cubicBezTo>
                <a:cubicBezTo>
                  <a:pt x="932665" y="590361"/>
                  <a:pt x="1237995" y="570253"/>
                  <a:pt x="1280328" y="568665"/>
                </a:cubicBezTo>
                <a:cubicBezTo>
                  <a:pt x="1322661" y="567078"/>
                  <a:pt x="1045378" y="568665"/>
                  <a:pt x="1045378" y="568665"/>
                </a:cubicBezTo>
                <a:cubicBezTo>
                  <a:pt x="941132" y="569723"/>
                  <a:pt x="803020" y="600944"/>
                  <a:pt x="654853" y="575015"/>
                </a:cubicBezTo>
                <a:cubicBezTo>
                  <a:pt x="506686" y="549086"/>
                  <a:pt x="215645" y="436903"/>
                  <a:pt x="156378" y="413090"/>
                </a:cubicBezTo>
                <a:cubicBezTo>
                  <a:pt x="97111" y="389277"/>
                  <a:pt x="317774" y="468123"/>
                  <a:pt x="299253" y="432140"/>
                </a:cubicBezTo>
                <a:cubicBezTo>
                  <a:pt x="280732" y="396157"/>
                  <a:pt x="90761" y="269157"/>
                  <a:pt x="45253" y="197190"/>
                </a:cubicBezTo>
                <a:cubicBezTo>
                  <a:pt x="-255" y="125223"/>
                  <a:pt x="-5547" y="-7597"/>
                  <a:pt x="3978" y="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フリーフォーム 312">
            <a:extLst>
              <a:ext uri="{FF2B5EF4-FFF2-40B4-BE49-F238E27FC236}">
                <a16:creationId xmlns:a16="http://schemas.microsoft.com/office/drawing/2014/main" id="{ED670825-B547-C4C2-379B-73DB256ADE86}"/>
              </a:ext>
            </a:extLst>
          </p:cNvPr>
          <p:cNvSpPr/>
          <p:nvPr/>
        </p:nvSpPr>
        <p:spPr>
          <a:xfrm>
            <a:off x="7841531" y="5733047"/>
            <a:ext cx="1302776" cy="213524"/>
          </a:xfrm>
          <a:custGeom>
            <a:avLst/>
            <a:gdLst>
              <a:gd name="connsiteX0" fmla="*/ 7069 w 1302776"/>
              <a:gd name="connsiteY0" fmla="*/ 210553 h 213524"/>
              <a:gd name="connsiteX1" fmla="*/ 70569 w 1302776"/>
              <a:gd name="connsiteY1" fmla="*/ 207378 h 213524"/>
              <a:gd name="connsiteX2" fmla="*/ 791294 w 1302776"/>
              <a:gd name="connsiteY2" fmla="*/ 93078 h 213524"/>
              <a:gd name="connsiteX3" fmla="*/ 711919 w 1302776"/>
              <a:gd name="connsiteY3" fmla="*/ 131178 h 213524"/>
              <a:gd name="connsiteX4" fmla="*/ 1299294 w 1302776"/>
              <a:gd name="connsiteY4" fmla="*/ 1003 h 213524"/>
              <a:gd name="connsiteX5" fmla="*/ 940519 w 1302776"/>
              <a:gd name="connsiteY5" fmla="*/ 74028 h 213524"/>
              <a:gd name="connsiteX6" fmla="*/ 626194 w 1302776"/>
              <a:gd name="connsiteY6" fmla="*/ 131178 h 213524"/>
              <a:gd name="connsiteX7" fmla="*/ 7069 w 1302776"/>
              <a:gd name="connsiteY7" fmla="*/ 210553 h 2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2776" h="213524">
                <a:moveTo>
                  <a:pt x="7069" y="210553"/>
                </a:moveTo>
                <a:cubicBezTo>
                  <a:pt x="-26533" y="218755"/>
                  <a:pt x="70569" y="207378"/>
                  <a:pt x="70569" y="207378"/>
                </a:cubicBezTo>
                <a:lnTo>
                  <a:pt x="791294" y="93078"/>
                </a:lnTo>
                <a:cubicBezTo>
                  <a:pt x="898186" y="80378"/>
                  <a:pt x="627252" y="146524"/>
                  <a:pt x="711919" y="131178"/>
                </a:cubicBezTo>
                <a:cubicBezTo>
                  <a:pt x="796586" y="115832"/>
                  <a:pt x="1261194" y="10528"/>
                  <a:pt x="1299294" y="1003"/>
                </a:cubicBezTo>
                <a:cubicBezTo>
                  <a:pt x="1337394" y="-8522"/>
                  <a:pt x="1052702" y="52332"/>
                  <a:pt x="940519" y="74028"/>
                </a:cubicBezTo>
                <a:cubicBezTo>
                  <a:pt x="828336" y="95724"/>
                  <a:pt x="626194" y="131178"/>
                  <a:pt x="626194" y="131178"/>
                </a:cubicBezTo>
                <a:lnTo>
                  <a:pt x="7069" y="2105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フリーフォーム 313">
            <a:extLst>
              <a:ext uri="{FF2B5EF4-FFF2-40B4-BE49-F238E27FC236}">
                <a16:creationId xmlns:a16="http://schemas.microsoft.com/office/drawing/2014/main" id="{03AEF56B-36A8-2825-C75B-5BF5EF63FCD7}"/>
              </a:ext>
            </a:extLst>
          </p:cNvPr>
          <p:cNvSpPr/>
          <p:nvPr/>
        </p:nvSpPr>
        <p:spPr>
          <a:xfrm>
            <a:off x="7696773" y="5670319"/>
            <a:ext cx="1510138" cy="237115"/>
          </a:xfrm>
          <a:custGeom>
            <a:avLst/>
            <a:gdLst>
              <a:gd name="connsiteX0" fmla="*/ 139127 w 1510138"/>
              <a:gd name="connsiteY0" fmla="*/ 228831 h 237115"/>
              <a:gd name="connsiteX1" fmla="*/ 694752 w 1510138"/>
              <a:gd name="connsiteY1" fmla="*/ 197081 h 237115"/>
              <a:gd name="connsiteX2" fmla="*/ 783652 w 1510138"/>
              <a:gd name="connsiteY2" fmla="*/ 165331 h 237115"/>
              <a:gd name="connsiteX3" fmla="*/ 1507552 w 1510138"/>
              <a:gd name="connsiteY3" fmla="*/ 231 h 237115"/>
              <a:gd name="connsiteX4" fmla="*/ 1015427 w 1510138"/>
              <a:gd name="connsiteY4" fmla="*/ 130406 h 237115"/>
              <a:gd name="connsiteX5" fmla="*/ 751902 w 1510138"/>
              <a:gd name="connsiteY5" fmla="*/ 181206 h 237115"/>
              <a:gd name="connsiteX6" fmla="*/ 47052 w 1510138"/>
              <a:gd name="connsiteY6" fmla="*/ 235181 h 237115"/>
              <a:gd name="connsiteX7" fmla="*/ 139127 w 1510138"/>
              <a:gd name="connsiteY7" fmla="*/ 228831 h 23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138" h="237115">
                <a:moveTo>
                  <a:pt x="139127" y="228831"/>
                </a:moveTo>
                <a:lnTo>
                  <a:pt x="694752" y="197081"/>
                </a:lnTo>
                <a:cubicBezTo>
                  <a:pt x="802173" y="186498"/>
                  <a:pt x="648185" y="198139"/>
                  <a:pt x="783652" y="165331"/>
                </a:cubicBezTo>
                <a:cubicBezTo>
                  <a:pt x="919119" y="132523"/>
                  <a:pt x="1468923" y="6052"/>
                  <a:pt x="1507552" y="231"/>
                </a:cubicBezTo>
                <a:cubicBezTo>
                  <a:pt x="1546181" y="-5590"/>
                  <a:pt x="1141369" y="100244"/>
                  <a:pt x="1015427" y="130406"/>
                </a:cubicBezTo>
                <a:cubicBezTo>
                  <a:pt x="889485" y="160568"/>
                  <a:pt x="913298" y="163744"/>
                  <a:pt x="751902" y="181206"/>
                </a:cubicBezTo>
                <a:cubicBezTo>
                  <a:pt x="590506" y="198668"/>
                  <a:pt x="152356" y="230419"/>
                  <a:pt x="47052" y="235181"/>
                </a:cubicBezTo>
                <a:cubicBezTo>
                  <a:pt x="-58252" y="239943"/>
                  <a:pt x="31177" y="235181"/>
                  <a:pt x="139127" y="2288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フリーフォーム 314">
            <a:extLst>
              <a:ext uri="{FF2B5EF4-FFF2-40B4-BE49-F238E27FC236}">
                <a16:creationId xmlns:a16="http://schemas.microsoft.com/office/drawing/2014/main" id="{F25D0A9F-889B-3BA0-E469-AA246DCF1893}"/>
              </a:ext>
            </a:extLst>
          </p:cNvPr>
          <p:cNvSpPr/>
          <p:nvPr/>
        </p:nvSpPr>
        <p:spPr>
          <a:xfrm>
            <a:off x="9146890" y="5723227"/>
            <a:ext cx="407928" cy="910144"/>
          </a:xfrm>
          <a:custGeom>
            <a:avLst/>
            <a:gdLst>
              <a:gd name="connsiteX0" fmla="*/ 285 w 407928"/>
              <a:gd name="connsiteY0" fmla="*/ 1298 h 910144"/>
              <a:gd name="connsiteX1" fmla="*/ 184435 w 407928"/>
              <a:gd name="connsiteY1" fmla="*/ 312448 h 910144"/>
              <a:gd name="connsiteX2" fmla="*/ 184435 w 407928"/>
              <a:gd name="connsiteY2" fmla="*/ 309273 h 910144"/>
              <a:gd name="connsiteX3" fmla="*/ 276510 w 407928"/>
              <a:gd name="connsiteY3" fmla="*/ 575973 h 910144"/>
              <a:gd name="connsiteX4" fmla="*/ 273335 w 407928"/>
              <a:gd name="connsiteY4" fmla="*/ 512473 h 910144"/>
              <a:gd name="connsiteX5" fmla="*/ 406685 w 407928"/>
              <a:gd name="connsiteY5" fmla="*/ 902998 h 910144"/>
              <a:gd name="connsiteX6" fmla="*/ 330485 w 407928"/>
              <a:gd name="connsiteY6" fmla="*/ 728373 h 910144"/>
              <a:gd name="connsiteX7" fmla="*/ 174910 w 407928"/>
              <a:gd name="connsiteY7" fmla="*/ 277523 h 910144"/>
              <a:gd name="connsiteX8" fmla="*/ 143160 w 407928"/>
              <a:gd name="connsiteY8" fmla="*/ 204498 h 910144"/>
              <a:gd name="connsiteX9" fmla="*/ 285 w 407928"/>
              <a:gd name="connsiteY9" fmla="*/ 1298 h 91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928" h="910144">
                <a:moveTo>
                  <a:pt x="285" y="1298"/>
                </a:moveTo>
                <a:cubicBezTo>
                  <a:pt x="7164" y="19290"/>
                  <a:pt x="153743" y="261119"/>
                  <a:pt x="184435" y="312448"/>
                </a:cubicBezTo>
                <a:cubicBezTo>
                  <a:pt x="215127" y="363777"/>
                  <a:pt x="169089" y="265352"/>
                  <a:pt x="184435" y="309273"/>
                </a:cubicBezTo>
                <a:cubicBezTo>
                  <a:pt x="199781" y="353194"/>
                  <a:pt x="261693" y="542106"/>
                  <a:pt x="276510" y="575973"/>
                </a:cubicBezTo>
                <a:cubicBezTo>
                  <a:pt x="291327" y="609840"/>
                  <a:pt x="251639" y="457969"/>
                  <a:pt x="273335" y="512473"/>
                </a:cubicBezTo>
                <a:cubicBezTo>
                  <a:pt x="295031" y="566977"/>
                  <a:pt x="397160" y="867015"/>
                  <a:pt x="406685" y="902998"/>
                </a:cubicBezTo>
                <a:cubicBezTo>
                  <a:pt x="416210" y="938981"/>
                  <a:pt x="369114" y="832619"/>
                  <a:pt x="330485" y="728373"/>
                </a:cubicBezTo>
                <a:cubicBezTo>
                  <a:pt x="291856" y="624127"/>
                  <a:pt x="206131" y="364835"/>
                  <a:pt x="174910" y="277523"/>
                </a:cubicBezTo>
                <a:cubicBezTo>
                  <a:pt x="143689" y="190211"/>
                  <a:pt x="173323" y="251594"/>
                  <a:pt x="143160" y="204498"/>
                </a:cubicBezTo>
                <a:cubicBezTo>
                  <a:pt x="112998" y="157402"/>
                  <a:pt x="-6594" y="-16694"/>
                  <a:pt x="285" y="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フリーフォーム 315">
            <a:extLst>
              <a:ext uri="{FF2B5EF4-FFF2-40B4-BE49-F238E27FC236}">
                <a16:creationId xmlns:a16="http://schemas.microsoft.com/office/drawing/2014/main" id="{EB230103-D5A5-2FE2-F720-B5B0A20E4635}"/>
              </a:ext>
            </a:extLst>
          </p:cNvPr>
          <p:cNvSpPr/>
          <p:nvPr/>
        </p:nvSpPr>
        <p:spPr>
          <a:xfrm>
            <a:off x="9115246" y="5737140"/>
            <a:ext cx="389605" cy="884930"/>
          </a:xfrm>
          <a:custGeom>
            <a:avLst/>
            <a:gdLst>
              <a:gd name="connsiteX0" fmla="*/ 179 w 389605"/>
              <a:gd name="connsiteY0" fmla="*/ 85 h 884930"/>
              <a:gd name="connsiteX1" fmla="*/ 152579 w 389605"/>
              <a:gd name="connsiteY1" fmla="*/ 273135 h 884930"/>
              <a:gd name="connsiteX2" fmla="*/ 124004 w 389605"/>
              <a:gd name="connsiteY2" fmla="*/ 219160 h 884930"/>
              <a:gd name="connsiteX3" fmla="*/ 222429 w 389605"/>
              <a:gd name="connsiteY3" fmla="*/ 473160 h 884930"/>
              <a:gd name="connsiteX4" fmla="*/ 228779 w 389605"/>
              <a:gd name="connsiteY4" fmla="*/ 377910 h 884930"/>
              <a:gd name="connsiteX5" fmla="*/ 295454 w 389605"/>
              <a:gd name="connsiteY5" fmla="*/ 549360 h 884930"/>
              <a:gd name="connsiteX6" fmla="*/ 387529 w 389605"/>
              <a:gd name="connsiteY6" fmla="*/ 882735 h 884930"/>
              <a:gd name="connsiteX7" fmla="*/ 343079 w 389605"/>
              <a:gd name="connsiteY7" fmla="*/ 673185 h 884930"/>
              <a:gd name="connsiteX8" fmla="*/ 162104 w 389605"/>
              <a:gd name="connsiteY8" fmla="*/ 276310 h 884930"/>
              <a:gd name="connsiteX9" fmla="*/ 187504 w 389605"/>
              <a:gd name="connsiteY9" fmla="*/ 304885 h 884930"/>
              <a:gd name="connsiteX10" fmla="*/ 179 w 389605"/>
              <a:gd name="connsiteY10" fmla="*/ 85 h 88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9605" h="884930">
                <a:moveTo>
                  <a:pt x="179" y="85"/>
                </a:moveTo>
                <a:cubicBezTo>
                  <a:pt x="-5642" y="-5207"/>
                  <a:pt x="131942" y="236623"/>
                  <a:pt x="152579" y="273135"/>
                </a:cubicBezTo>
                <a:cubicBezTo>
                  <a:pt x="173217" y="309648"/>
                  <a:pt x="112362" y="185823"/>
                  <a:pt x="124004" y="219160"/>
                </a:cubicBezTo>
                <a:cubicBezTo>
                  <a:pt x="135646" y="252497"/>
                  <a:pt x="204966" y="446702"/>
                  <a:pt x="222429" y="473160"/>
                </a:cubicBezTo>
                <a:cubicBezTo>
                  <a:pt x="239892" y="499618"/>
                  <a:pt x="216608" y="365210"/>
                  <a:pt x="228779" y="377910"/>
                </a:cubicBezTo>
                <a:cubicBezTo>
                  <a:pt x="240950" y="390610"/>
                  <a:pt x="268996" y="465222"/>
                  <a:pt x="295454" y="549360"/>
                </a:cubicBezTo>
                <a:cubicBezTo>
                  <a:pt x="321912" y="633498"/>
                  <a:pt x="379592" y="862098"/>
                  <a:pt x="387529" y="882735"/>
                </a:cubicBezTo>
                <a:cubicBezTo>
                  <a:pt x="395467" y="903373"/>
                  <a:pt x="380650" y="774256"/>
                  <a:pt x="343079" y="673185"/>
                </a:cubicBezTo>
                <a:cubicBezTo>
                  <a:pt x="305508" y="572114"/>
                  <a:pt x="188033" y="337693"/>
                  <a:pt x="162104" y="276310"/>
                </a:cubicBezTo>
                <a:cubicBezTo>
                  <a:pt x="136175" y="214927"/>
                  <a:pt x="210258" y="347747"/>
                  <a:pt x="187504" y="304885"/>
                </a:cubicBezTo>
                <a:cubicBezTo>
                  <a:pt x="164750" y="262023"/>
                  <a:pt x="6000" y="5377"/>
                  <a:pt x="17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7" name="フリーフォーム 316">
            <a:extLst>
              <a:ext uri="{FF2B5EF4-FFF2-40B4-BE49-F238E27FC236}">
                <a16:creationId xmlns:a16="http://schemas.microsoft.com/office/drawing/2014/main" id="{4A9CE524-0C33-D21B-ABB2-0367BD0D179C}"/>
              </a:ext>
            </a:extLst>
          </p:cNvPr>
          <p:cNvSpPr/>
          <p:nvPr/>
        </p:nvSpPr>
        <p:spPr>
          <a:xfrm>
            <a:off x="9153525" y="5241881"/>
            <a:ext cx="1838515" cy="485819"/>
          </a:xfrm>
          <a:custGeom>
            <a:avLst/>
            <a:gdLst>
              <a:gd name="connsiteX0" fmla="*/ 0 w 1838515"/>
              <a:gd name="connsiteY0" fmla="*/ 485819 h 485819"/>
              <a:gd name="connsiteX1" fmla="*/ 981075 w 1838515"/>
              <a:gd name="connsiteY1" fmla="*/ 269919 h 485819"/>
              <a:gd name="connsiteX2" fmla="*/ 831850 w 1838515"/>
              <a:gd name="connsiteY2" fmla="*/ 314369 h 485819"/>
              <a:gd name="connsiteX3" fmla="*/ 1838325 w 1838515"/>
              <a:gd name="connsiteY3" fmla="*/ 44 h 485819"/>
              <a:gd name="connsiteX4" fmla="*/ 911225 w 1838515"/>
              <a:gd name="connsiteY4" fmla="*/ 292144 h 485819"/>
              <a:gd name="connsiteX5" fmla="*/ 263525 w 1838515"/>
              <a:gd name="connsiteY5" fmla="*/ 412794 h 485819"/>
              <a:gd name="connsiteX6" fmla="*/ 0 w 1838515"/>
              <a:gd name="connsiteY6" fmla="*/ 485819 h 48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8515" h="485819">
                <a:moveTo>
                  <a:pt x="0" y="485819"/>
                </a:moveTo>
                <a:lnTo>
                  <a:pt x="981075" y="269919"/>
                </a:lnTo>
                <a:cubicBezTo>
                  <a:pt x="1119717" y="241344"/>
                  <a:pt x="831850" y="314369"/>
                  <a:pt x="831850" y="314369"/>
                </a:cubicBezTo>
                <a:lnTo>
                  <a:pt x="1838325" y="44"/>
                </a:lnTo>
                <a:cubicBezTo>
                  <a:pt x="1851554" y="-3660"/>
                  <a:pt x="1173692" y="223352"/>
                  <a:pt x="911225" y="292144"/>
                </a:cubicBezTo>
                <a:cubicBezTo>
                  <a:pt x="648758" y="360936"/>
                  <a:pt x="263525" y="412794"/>
                  <a:pt x="263525" y="412794"/>
                </a:cubicBezTo>
                <a:lnTo>
                  <a:pt x="0" y="48581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8" name="フリーフォーム 317">
            <a:extLst>
              <a:ext uri="{FF2B5EF4-FFF2-40B4-BE49-F238E27FC236}">
                <a16:creationId xmlns:a16="http://schemas.microsoft.com/office/drawing/2014/main" id="{BA311BBC-BA28-B5B8-DFD7-03CD19690871}"/>
              </a:ext>
            </a:extLst>
          </p:cNvPr>
          <p:cNvSpPr/>
          <p:nvPr/>
        </p:nvSpPr>
        <p:spPr>
          <a:xfrm>
            <a:off x="9588500" y="5281092"/>
            <a:ext cx="1209191" cy="338658"/>
          </a:xfrm>
          <a:custGeom>
            <a:avLst/>
            <a:gdLst>
              <a:gd name="connsiteX0" fmla="*/ 0 w 1209191"/>
              <a:gd name="connsiteY0" fmla="*/ 338658 h 338658"/>
              <a:gd name="connsiteX1" fmla="*/ 1200150 w 1209191"/>
              <a:gd name="connsiteY1" fmla="*/ 2108 h 338658"/>
              <a:gd name="connsiteX2" fmla="*/ 520700 w 1209191"/>
              <a:gd name="connsiteY2" fmla="*/ 202133 h 338658"/>
              <a:gd name="connsiteX3" fmla="*/ 0 w 1209191"/>
              <a:gd name="connsiteY3" fmla="*/ 338658 h 33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191" h="338658">
                <a:moveTo>
                  <a:pt x="0" y="338658"/>
                </a:moveTo>
                <a:cubicBezTo>
                  <a:pt x="113242" y="305321"/>
                  <a:pt x="1113367" y="24862"/>
                  <a:pt x="1200150" y="2108"/>
                </a:cubicBezTo>
                <a:cubicBezTo>
                  <a:pt x="1286933" y="-20646"/>
                  <a:pt x="725487" y="147100"/>
                  <a:pt x="520700" y="202133"/>
                </a:cubicBezTo>
                <a:lnTo>
                  <a:pt x="0" y="3386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9" name="フリーフォーム 318">
            <a:extLst>
              <a:ext uri="{FF2B5EF4-FFF2-40B4-BE49-F238E27FC236}">
                <a16:creationId xmlns:a16="http://schemas.microsoft.com/office/drawing/2014/main" id="{38D17337-820D-AF74-C35B-E1E5E2323D00}"/>
              </a:ext>
            </a:extLst>
          </p:cNvPr>
          <p:cNvSpPr/>
          <p:nvPr/>
        </p:nvSpPr>
        <p:spPr>
          <a:xfrm>
            <a:off x="10935089" y="4720961"/>
            <a:ext cx="1225688" cy="528393"/>
          </a:xfrm>
          <a:custGeom>
            <a:avLst/>
            <a:gdLst>
              <a:gd name="connsiteX0" fmla="*/ 1225161 w 1225688"/>
              <a:gd name="connsiteY0" fmla="*/ 264 h 528393"/>
              <a:gd name="connsiteX1" fmla="*/ 1037836 w 1225688"/>
              <a:gd name="connsiteY1" fmla="*/ 130439 h 528393"/>
              <a:gd name="connsiteX2" fmla="*/ 694936 w 1225688"/>
              <a:gd name="connsiteY2" fmla="*/ 266964 h 528393"/>
              <a:gd name="connsiteX3" fmla="*/ 742561 w 1225688"/>
              <a:gd name="connsiteY3" fmla="*/ 244739 h 528393"/>
              <a:gd name="connsiteX4" fmla="*/ 383786 w 1225688"/>
              <a:gd name="connsiteY4" fmla="*/ 393964 h 528393"/>
              <a:gd name="connsiteX5" fmla="*/ 434586 w 1225688"/>
              <a:gd name="connsiteY5" fmla="*/ 371739 h 528393"/>
              <a:gd name="connsiteX6" fmla="*/ 2786 w 1225688"/>
              <a:gd name="connsiteY6" fmla="*/ 527314 h 528393"/>
              <a:gd name="connsiteX7" fmla="*/ 237736 w 1225688"/>
              <a:gd name="connsiteY7" fmla="*/ 444764 h 528393"/>
              <a:gd name="connsiteX8" fmla="*/ 1091811 w 1225688"/>
              <a:gd name="connsiteY8" fmla="*/ 136789 h 528393"/>
              <a:gd name="connsiteX9" fmla="*/ 272661 w 1225688"/>
              <a:gd name="connsiteY9" fmla="*/ 454289 h 528393"/>
              <a:gd name="connsiteX10" fmla="*/ 1183886 w 1225688"/>
              <a:gd name="connsiteY10" fmla="*/ 76464 h 528393"/>
              <a:gd name="connsiteX11" fmla="*/ 983861 w 1225688"/>
              <a:gd name="connsiteY11" fmla="*/ 165364 h 528393"/>
              <a:gd name="connsiteX12" fmla="*/ 1225161 w 1225688"/>
              <a:gd name="connsiteY12" fmla="*/ 264 h 52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5688" h="528393">
                <a:moveTo>
                  <a:pt x="1225161" y="264"/>
                </a:moveTo>
                <a:cubicBezTo>
                  <a:pt x="1234157" y="-5557"/>
                  <a:pt x="1126207" y="85989"/>
                  <a:pt x="1037836" y="130439"/>
                </a:cubicBezTo>
                <a:cubicBezTo>
                  <a:pt x="949465" y="174889"/>
                  <a:pt x="744148" y="247914"/>
                  <a:pt x="694936" y="266964"/>
                </a:cubicBezTo>
                <a:cubicBezTo>
                  <a:pt x="645723" y="286014"/>
                  <a:pt x="742561" y="244739"/>
                  <a:pt x="742561" y="244739"/>
                </a:cubicBezTo>
                <a:lnTo>
                  <a:pt x="383786" y="393964"/>
                </a:lnTo>
                <a:cubicBezTo>
                  <a:pt x="332457" y="415131"/>
                  <a:pt x="498086" y="349514"/>
                  <a:pt x="434586" y="371739"/>
                </a:cubicBezTo>
                <a:cubicBezTo>
                  <a:pt x="371086" y="393964"/>
                  <a:pt x="35594" y="515143"/>
                  <a:pt x="2786" y="527314"/>
                </a:cubicBezTo>
                <a:cubicBezTo>
                  <a:pt x="-30022" y="539485"/>
                  <a:pt x="237736" y="444764"/>
                  <a:pt x="237736" y="444764"/>
                </a:cubicBezTo>
                <a:lnTo>
                  <a:pt x="1091811" y="136789"/>
                </a:lnTo>
                <a:cubicBezTo>
                  <a:pt x="1097632" y="138377"/>
                  <a:pt x="257315" y="464343"/>
                  <a:pt x="272661" y="454289"/>
                </a:cubicBezTo>
                <a:cubicBezTo>
                  <a:pt x="288007" y="444235"/>
                  <a:pt x="1065353" y="124618"/>
                  <a:pt x="1183886" y="76464"/>
                </a:cubicBezTo>
                <a:cubicBezTo>
                  <a:pt x="1302419" y="28310"/>
                  <a:pt x="981215" y="176477"/>
                  <a:pt x="983861" y="165364"/>
                </a:cubicBezTo>
                <a:cubicBezTo>
                  <a:pt x="986507" y="154251"/>
                  <a:pt x="1216165" y="6085"/>
                  <a:pt x="1225161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0" name="フリーフォーム 319">
            <a:extLst>
              <a:ext uri="{FF2B5EF4-FFF2-40B4-BE49-F238E27FC236}">
                <a16:creationId xmlns:a16="http://schemas.microsoft.com/office/drawing/2014/main" id="{08BEC84E-9A44-0CD1-D1AF-F3AAAE7A1BFA}"/>
              </a:ext>
            </a:extLst>
          </p:cNvPr>
          <p:cNvSpPr/>
          <p:nvPr/>
        </p:nvSpPr>
        <p:spPr>
          <a:xfrm>
            <a:off x="7513752" y="4251257"/>
            <a:ext cx="88396" cy="598780"/>
          </a:xfrm>
          <a:custGeom>
            <a:avLst/>
            <a:gdLst>
              <a:gd name="connsiteX0" fmla="*/ 87198 w 88396"/>
              <a:gd name="connsiteY0" fmla="*/ 68 h 598780"/>
              <a:gd name="connsiteX1" fmla="*/ 39573 w 88396"/>
              <a:gd name="connsiteY1" fmla="*/ 130243 h 598780"/>
              <a:gd name="connsiteX2" fmla="*/ 1473 w 88396"/>
              <a:gd name="connsiteY2" fmla="*/ 250893 h 598780"/>
              <a:gd name="connsiteX3" fmla="*/ 7823 w 88396"/>
              <a:gd name="connsiteY3" fmla="*/ 228668 h 598780"/>
              <a:gd name="connsiteX4" fmla="*/ 7823 w 88396"/>
              <a:gd name="connsiteY4" fmla="*/ 400118 h 598780"/>
              <a:gd name="connsiteX5" fmla="*/ 7823 w 88396"/>
              <a:gd name="connsiteY5" fmla="*/ 368368 h 598780"/>
              <a:gd name="connsiteX6" fmla="*/ 14173 w 88396"/>
              <a:gd name="connsiteY6" fmla="*/ 596968 h 598780"/>
              <a:gd name="connsiteX7" fmla="*/ 17348 w 88396"/>
              <a:gd name="connsiteY7" fmla="*/ 463618 h 598780"/>
              <a:gd name="connsiteX8" fmla="*/ 30048 w 88396"/>
              <a:gd name="connsiteY8" fmla="*/ 254068 h 598780"/>
              <a:gd name="connsiteX9" fmla="*/ 68148 w 88396"/>
              <a:gd name="connsiteY9" fmla="*/ 114368 h 598780"/>
              <a:gd name="connsiteX10" fmla="*/ 87198 w 88396"/>
              <a:gd name="connsiteY10" fmla="*/ 68 h 598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396" h="598780">
                <a:moveTo>
                  <a:pt x="87198" y="68"/>
                </a:moveTo>
                <a:cubicBezTo>
                  <a:pt x="82436" y="2714"/>
                  <a:pt x="53860" y="88439"/>
                  <a:pt x="39573" y="130243"/>
                </a:cubicBezTo>
                <a:cubicBezTo>
                  <a:pt x="25286" y="172047"/>
                  <a:pt x="6765" y="234489"/>
                  <a:pt x="1473" y="250893"/>
                </a:cubicBezTo>
                <a:cubicBezTo>
                  <a:pt x="-3819" y="267297"/>
                  <a:pt x="6765" y="203797"/>
                  <a:pt x="7823" y="228668"/>
                </a:cubicBezTo>
                <a:cubicBezTo>
                  <a:pt x="8881" y="253539"/>
                  <a:pt x="7823" y="400118"/>
                  <a:pt x="7823" y="400118"/>
                </a:cubicBezTo>
                <a:cubicBezTo>
                  <a:pt x="7823" y="423401"/>
                  <a:pt x="6765" y="335560"/>
                  <a:pt x="7823" y="368368"/>
                </a:cubicBezTo>
                <a:cubicBezTo>
                  <a:pt x="8881" y="401176"/>
                  <a:pt x="12585" y="581093"/>
                  <a:pt x="14173" y="596968"/>
                </a:cubicBezTo>
                <a:cubicBezTo>
                  <a:pt x="15760" y="612843"/>
                  <a:pt x="14702" y="520768"/>
                  <a:pt x="17348" y="463618"/>
                </a:cubicBezTo>
                <a:cubicBezTo>
                  <a:pt x="19994" y="406468"/>
                  <a:pt x="21581" y="312276"/>
                  <a:pt x="30048" y="254068"/>
                </a:cubicBezTo>
                <a:cubicBezTo>
                  <a:pt x="38515" y="195860"/>
                  <a:pt x="54390" y="156701"/>
                  <a:pt x="68148" y="114368"/>
                </a:cubicBezTo>
                <a:cubicBezTo>
                  <a:pt x="81906" y="72035"/>
                  <a:pt x="91960" y="-2578"/>
                  <a:pt x="8719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>
            <a:extLst>
              <a:ext uri="{FF2B5EF4-FFF2-40B4-BE49-F238E27FC236}">
                <a16:creationId xmlns:a16="http://schemas.microsoft.com/office/drawing/2014/main" id="{9D619C25-5010-C2BC-20E9-FBEA655468A9}"/>
              </a:ext>
            </a:extLst>
          </p:cNvPr>
          <p:cNvSpPr/>
          <p:nvPr/>
        </p:nvSpPr>
        <p:spPr>
          <a:xfrm>
            <a:off x="7549816" y="4946483"/>
            <a:ext cx="1219807" cy="353147"/>
          </a:xfrm>
          <a:custGeom>
            <a:avLst/>
            <a:gdLst>
              <a:gd name="connsiteX0" fmla="*/ 334 w 1219807"/>
              <a:gd name="connsiteY0" fmla="*/ 167 h 353147"/>
              <a:gd name="connsiteX1" fmla="*/ 225759 w 1219807"/>
              <a:gd name="connsiteY1" fmla="*/ 235117 h 353147"/>
              <a:gd name="connsiteX2" fmla="*/ 213059 w 1219807"/>
              <a:gd name="connsiteY2" fmla="*/ 244642 h 353147"/>
              <a:gd name="connsiteX3" fmla="*/ 479759 w 1219807"/>
              <a:gd name="connsiteY3" fmla="*/ 330367 h 353147"/>
              <a:gd name="connsiteX4" fmla="*/ 460709 w 1219807"/>
              <a:gd name="connsiteY4" fmla="*/ 327192 h 353147"/>
              <a:gd name="connsiteX5" fmla="*/ 800434 w 1219807"/>
              <a:gd name="connsiteY5" fmla="*/ 352592 h 353147"/>
              <a:gd name="connsiteX6" fmla="*/ 727409 w 1219807"/>
              <a:gd name="connsiteY6" fmla="*/ 343067 h 353147"/>
              <a:gd name="connsiteX7" fmla="*/ 905209 w 1219807"/>
              <a:gd name="connsiteY7" fmla="*/ 324017 h 353147"/>
              <a:gd name="connsiteX8" fmla="*/ 1219534 w 1219807"/>
              <a:gd name="connsiteY8" fmla="*/ 308142 h 353147"/>
              <a:gd name="connsiteX9" fmla="*/ 848059 w 1219807"/>
              <a:gd name="connsiteY9" fmla="*/ 343067 h 353147"/>
              <a:gd name="connsiteX10" fmla="*/ 492459 w 1219807"/>
              <a:gd name="connsiteY10" fmla="*/ 327192 h 353147"/>
              <a:gd name="connsiteX11" fmla="*/ 187659 w 1219807"/>
              <a:gd name="connsiteY11" fmla="*/ 203367 h 353147"/>
              <a:gd name="connsiteX12" fmla="*/ 155909 w 1219807"/>
              <a:gd name="connsiteY12" fmla="*/ 187492 h 353147"/>
              <a:gd name="connsiteX13" fmla="*/ 174959 w 1219807"/>
              <a:gd name="connsiteY13" fmla="*/ 197017 h 353147"/>
              <a:gd name="connsiteX14" fmla="*/ 334 w 1219807"/>
              <a:gd name="connsiteY14" fmla="*/ 167 h 35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807" h="353147">
                <a:moveTo>
                  <a:pt x="334" y="167"/>
                </a:moveTo>
                <a:cubicBezTo>
                  <a:pt x="8801" y="6517"/>
                  <a:pt x="190305" y="194371"/>
                  <a:pt x="225759" y="235117"/>
                </a:cubicBezTo>
                <a:cubicBezTo>
                  <a:pt x="261213" y="275863"/>
                  <a:pt x="170726" y="228767"/>
                  <a:pt x="213059" y="244642"/>
                </a:cubicBezTo>
                <a:cubicBezTo>
                  <a:pt x="255392" y="260517"/>
                  <a:pt x="438484" y="316609"/>
                  <a:pt x="479759" y="330367"/>
                </a:cubicBezTo>
                <a:cubicBezTo>
                  <a:pt x="521034" y="344125"/>
                  <a:pt x="460709" y="327192"/>
                  <a:pt x="460709" y="327192"/>
                </a:cubicBezTo>
                <a:lnTo>
                  <a:pt x="800434" y="352592"/>
                </a:lnTo>
                <a:cubicBezTo>
                  <a:pt x="844884" y="355238"/>
                  <a:pt x="709946" y="347830"/>
                  <a:pt x="727409" y="343067"/>
                </a:cubicBezTo>
                <a:cubicBezTo>
                  <a:pt x="744872" y="338304"/>
                  <a:pt x="823188" y="329838"/>
                  <a:pt x="905209" y="324017"/>
                </a:cubicBezTo>
                <a:cubicBezTo>
                  <a:pt x="987230" y="318196"/>
                  <a:pt x="1229059" y="304967"/>
                  <a:pt x="1219534" y="308142"/>
                </a:cubicBezTo>
                <a:cubicBezTo>
                  <a:pt x="1210009" y="311317"/>
                  <a:pt x="969238" y="339892"/>
                  <a:pt x="848059" y="343067"/>
                </a:cubicBezTo>
                <a:cubicBezTo>
                  <a:pt x="726880" y="346242"/>
                  <a:pt x="602526" y="350475"/>
                  <a:pt x="492459" y="327192"/>
                </a:cubicBezTo>
                <a:cubicBezTo>
                  <a:pt x="382392" y="303909"/>
                  <a:pt x="243751" y="226650"/>
                  <a:pt x="187659" y="203367"/>
                </a:cubicBezTo>
                <a:cubicBezTo>
                  <a:pt x="131567" y="180084"/>
                  <a:pt x="155909" y="187492"/>
                  <a:pt x="155909" y="187492"/>
                </a:cubicBezTo>
                <a:cubicBezTo>
                  <a:pt x="153792" y="186434"/>
                  <a:pt x="203005" y="224534"/>
                  <a:pt x="174959" y="197017"/>
                </a:cubicBezTo>
                <a:cubicBezTo>
                  <a:pt x="146913" y="169500"/>
                  <a:pt x="-8133" y="-6183"/>
                  <a:pt x="334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4" name="フリーフォーム 323">
            <a:extLst>
              <a:ext uri="{FF2B5EF4-FFF2-40B4-BE49-F238E27FC236}">
                <a16:creationId xmlns:a16="http://schemas.microsoft.com/office/drawing/2014/main" id="{08885313-931B-4244-F560-218B2638AE53}"/>
              </a:ext>
            </a:extLst>
          </p:cNvPr>
          <p:cNvSpPr/>
          <p:nvPr/>
        </p:nvSpPr>
        <p:spPr>
          <a:xfrm>
            <a:off x="8372451" y="4952719"/>
            <a:ext cx="2164876" cy="292403"/>
          </a:xfrm>
          <a:custGeom>
            <a:avLst/>
            <a:gdLst>
              <a:gd name="connsiteX0" fmla="*/ 24 w 2164876"/>
              <a:gd name="connsiteY0" fmla="*/ 292381 h 292403"/>
              <a:gd name="connsiteX1" fmla="*/ 1041424 w 2164876"/>
              <a:gd name="connsiteY1" fmla="*/ 200306 h 292403"/>
              <a:gd name="connsiteX2" fmla="*/ 2159024 w 2164876"/>
              <a:gd name="connsiteY2" fmla="*/ 281 h 292403"/>
              <a:gd name="connsiteX3" fmla="*/ 1485924 w 2164876"/>
              <a:gd name="connsiteY3" fmla="*/ 155856 h 292403"/>
              <a:gd name="connsiteX4" fmla="*/ 1587524 w 2164876"/>
              <a:gd name="connsiteY4" fmla="*/ 130456 h 292403"/>
              <a:gd name="connsiteX5" fmla="*/ 866799 w 2164876"/>
              <a:gd name="connsiteY5" fmla="*/ 232056 h 292403"/>
              <a:gd name="connsiteX6" fmla="*/ 422299 w 2164876"/>
              <a:gd name="connsiteY6" fmla="*/ 286031 h 292403"/>
              <a:gd name="connsiteX7" fmla="*/ 1069999 w 2164876"/>
              <a:gd name="connsiteY7" fmla="*/ 209831 h 292403"/>
              <a:gd name="connsiteX8" fmla="*/ 24 w 2164876"/>
              <a:gd name="connsiteY8" fmla="*/ 292381 h 29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4876" h="292403">
                <a:moveTo>
                  <a:pt x="24" y="292381"/>
                </a:moveTo>
                <a:cubicBezTo>
                  <a:pt x="-4738" y="290794"/>
                  <a:pt x="681591" y="248989"/>
                  <a:pt x="1041424" y="200306"/>
                </a:cubicBezTo>
                <a:cubicBezTo>
                  <a:pt x="1401257" y="151623"/>
                  <a:pt x="2084941" y="7689"/>
                  <a:pt x="2159024" y="281"/>
                </a:cubicBezTo>
                <a:cubicBezTo>
                  <a:pt x="2233107" y="-7127"/>
                  <a:pt x="1581174" y="134160"/>
                  <a:pt x="1485924" y="155856"/>
                </a:cubicBezTo>
                <a:cubicBezTo>
                  <a:pt x="1390674" y="177552"/>
                  <a:pt x="1690711" y="117756"/>
                  <a:pt x="1587524" y="130456"/>
                </a:cubicBezTo>
                <a:cubicBezTo>
                  <a:pt x="1484337" y="143156"/>
                  <a:pt x="1061003" y="206127"/>
                  <a:pt x="866799" y="232056"/>
                </a:cubicBezTo>
                <a:cubicBezTo>
                  <a:pt x="672595" y="257985"/>
                  <a:pt x="422299" y="286031"/>
                  <a:pt x="422299" y="286031"/>
                </a:cubicBezTo>
                <a:lnTo>
                  <a:pt x="1069999" y="209831"/>
                </a:lnTo>
                <a:cubicBezTo>
                  <a:pt x="999620" y="211418"/>
                  <a:pt x="4786" y="293968"/>
                  <a:pt x="24" y="29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フリーフォーム 324">
            <a:extLst>
              <a:ext uri="{FF2B5EF4-FFF2-40B4-BE49-F238E27FC236}">
                <a16:creationId xmlns:a16="http://schemas.microsoft.com/office/drawing/2014/main" id="{9CF5B1B8-6C32-F466-91CF-E3ED1CACC579}"/>
              </a:ext>
            </a:extLst>
          </p:cNvPr>
          <p:cNvSpPr/>
          <p:nvPr/>
        </p:nvSpPr>
        <p:spPr>
          <a:xfrm>
            <a:off x="10387659" y="4596625"/>
            <a:ext cx="1314963" cy="406894"/>
          </a:xfrm>
          <a:custGeom>
            <a:avLst/>
            <a:gdLst>
              <a:gd name="connsiteX0" fmla="*/ 10466 w 1314963"/>
              <a:gd name="connsiteY0" fmla="*/ 404000 h 406894"/>
              <a:gd name="connsiteX1" fmla="*/ 889941 w 1314963"/>
              <a:gd name="connsiteY1" fmla="*/ 146825 h 406894"/>
              <a:gd name="connsiteX2" fmla="*/ 724841 w 1314963"/>
              <a:gd name="connsiteY2" fmla="*/ 216675 h 406894"/>
              <a:gd name="connsiteX3" fmla="*/ 1289991 w 1314963"/>
              <a:gd name="connsiteY3" fmla="*/ 7125 h 406894"/>
              <a:gd name="connsiteX4" fmla="*/ 1115366 w 1314963"/>
              <a:gd name="connsiteY4" fmla="*/ 76975 h 406894"/>
              <a:gd name="connsiteX5" fmla="*/ 232716 w 1314963"/>
              <a:gd name="connsiteY5" fmla="*/ 346850 h 406894"/>
              <a:gd name="connsiteX6" fmla="*/ 394641 w 1314963"/>
              <a:gd name="connsiteY6" fmla="*/ 289700 h 406894"/>
              <a:gd name="connsiteX7" fmla="*/ 10466 w 1314963"/>
              <a:gd name="connsiteY7" fmla="*/ 404000 h 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4963" h="406894">
                <a:moveTo>
                  <a:pt x="10466" y="404000"/>
                </a:moveTo>
                <a:lnTo>
                  <a:pt x="889941" y="146825"/>
                </a:lnTo>
                <a:cubicBezTo>
                  <a:pt x="1009004" y="115604"/>
                  <a:pt x="658166" y="239958"/>
                  <a:pt x="724841" y="216675"/>
                </a:cubicBezTo>
                <a:cubicBezTo>
                  <a:pt x="791516" y="193392"/>
                  <a:pt x="1224904" y="30408"/>
                  <a:pt x="1289991" y="7125"/>
                </a:cubicBezTo>
                <a:cubicBezTo>
                  <a:pt x="1355078" y="-16158"/>
                  <a:pt x="1291578" y="20354"/>
                  <a:pt x="1115366" y="76975"/>
                </a:cubicBezTo>
                <a:cubicBezTo>
                  <a:pt x="939154" y="133596"/>
                  <a:pt x="352837" y="311396"/>
                  <a:pt x="232716" y="346850"/>
                </a:cubicBezTo>
                <a:cubicBezTo>
                  <a:pt x="112595" y="382304"/>
                  <a:pt x="429566" y="282292"/>
                  <a:pt x="394641" y="289700"/>
                </a:cubicBezTo>
                <a:cubicBezTo>
                  <a:pt x="359716" y="297108"/>
                  <a:pt x="-72084" y="427813"/>
                  <a:pt x="10466" y="40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6" name="フリーフォーム 325">
            <a:extLst>
              <a:ext uri="{FF2B5EF4-FFF2-40B4-BE49-F238E27FC236}">
                <a16:creationId xmlns:a16="http://schemas.microsoft.com/office/drawing/2014/main" id="{563EF843-0D3A-D073-60F2-D2CE980CCE57}"/>
              </a:ext>
            </a:extLst>
          </p:cNvPr>
          <p:cNvSpPr/>
          <p:nvPr/>
        </p:nvSpPr>
        <p:spPr>
          <a:xfrm>
            <a:off x="7879026" y="3899227"/>
            <a:ext cx="810500" cy="1324252"/>
          </a:xfrm>
          <a:custGeom>
            <a:avLst/>
            <a:gdLst>
              <a:gd name="connsiteX0" fmla="*/ 1324 w 810500"/>
              <a:gd name="connsiteY0" fmla="*/ 6023 h 1324252"/>
              <a:gd name="connsiteX1" fmla="*/ 77524 w 810500"/>
              <a:gd name="connsiteY1" fmla="*/ 345748 h 1324252"/>
              <a:gd name="connsiteX2" fmla="*/ 102924 w 810500"/>
              <a:gd name="connsiteY2" fmla="*/ 326698 h 1324252"/>
              <a:gd name="connsiteX3" fmla="*/ 188649 w 810500"/>
              <a:gd name="connsiteY3" fmla="*/ 545773 h 1324252"/>
              <a:gd name="connsiteX4" fmla="*/ 182299 w 810500"/>
              <a:gd name="connsiteY4" fmla="*/ 510848 h 1324252"/>
              <a:gd name="connsiteX5" fmla="*/ 375974 w 810500"/>
              <a:gd name="connsiteY5" fmla="*/ 834698 h 1324252"/>
              <a:gd name="connsiteX6" fmla="*/ 356924 w 810500"/>
              <a:gd name="connsiteY6" fmla="*/ 758498 h 1324252"/>
              <a:gd name="connsiteX7" fmla="*/ 522024 w 810500"/>
              <a:gd name="connsiteY7" fmla="*/ 996623 h 1324252"/>
              <a:gd name="connsiteX8" fmla="*/ 493449 w 810500"/>
              <a:gd name="connsiteY8" fmla="*/ 983923 h 1324252"/>
              <a:gd name="connsiteX9" fmla="*/ 807774 w 810500"/>
              <a:gd name="connsiteY9" fmla="*/ 1317298 h 1324252"/>
              <a:gd name="connsiteX10" fmla="*/ 620449 w 810500"/>
              <a:gd name="connsiteY10" fmla="*/ 1158548 h 1324252"/>
              <a:gd name="connsiteX11" fmla="*/ 191824 w 810500"/>
              <a:gd name="connsiteY11" fmla="*/ 574348 h 1324252"/>
              <a:gd name="connsiteX12" fmla="*/ 20374 w 810500"/>
              <a:gd name="connsiteY12" fmla="*/ 180648 h 1324252"/>
              <a:gd name="connsiteX13" fmla="*/ 26724 w 810500"/>
              <a:gd name="connsiteY13" fmla="*/ 129848 h 1324252"/>
              <a:gd name="connsiteX14" fmla="*/ 1324 w 810500"/>
              <a:gd name="connsiteY14" fmla="*/ 6023 h 132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500" h="1324252">
                <a:moveTo>
                  <a:pt x="1324" y="6023"/>
                </a:moveTo>
                <a:cubicBezTo>
                  <a:pt x="9791" y="42006"/>
                  <a:pt x="60591" y="292302"/>
                  <a:pt x="77524" y="345748"/>
                </a:cubicBezTo>
                <a:cubicBezTo>
                  <a:pt x="94457" y="399194"/>
                  <a:pt x="84403" y="293361"/>
                  <a:pt x="102924" y="326698"/>
                </a:cubicBezTo>
                <a:cubicBezTo>
                  <a:pt x="121445" y="360036"/>
                  <a:pt x="175420" y="515081"/>
                  <a:pt x="188649" y="545773"/>
                </a:cubicBezTo>
                <a:cubicBezTo>
                  <a:pt x="201878" y="576465"/>
                  <a:pt x="151078" y="462694"/>
                  <a:pt x="182299" y="510848"/>
                </a:cubicBezTo>
                <a:cubicBezTo>
                  <a:pt x="213520" y="559002"/>
                  <a:pt x="346870" y="793423"/>
                  <a:pt x="375974" y="834698"/>
                </a:cubicBezTo>
                <a:cubicBezTo>
                  <a:pt x="405078" y="875973"/>
                  <a:pt x="332582" y="731511"/>
                  <a:pt x="356924" y="758498"/>
                </a:cubicBezTo>
                <a:cubicBezTo>
                  <a:pt x="381266" y="785485"/>
                  <a:pt x="499270" y="959052"/>
                  <a:pt x="522024" y="996623"/>
                </a:cubicBezTo>
                <a:cubicBezTo>
                  <a:pt x="544778" y="1034194"/>
                  <a:pt x="445824" y="930477"/>
                  <a:pt x="493449" y="983923"/>
                </a:cubicBezTo>
                <a:cubicBezTo>
                  <a:pt x="541074" y="1037369"/>
                  <a:pt x="786607" y="1288194"/>
                  <a:pt x="807774" y="1317298"/>
                </a:cubicBezTo>
                <a:cubicBezTo>
                  <a:pt x="828941" y="1346402"/>
                  <a:pt x="723107" y="1282373"/>
                  <a:pt x="620449" y="1158548"/>
                </a:cubicBezTo>
                <a:cubicBezTo>
                  <a:pt x="517791" y="1034723"/>
                  <a:pt x="291837" y="737331"/>
                  <a:pt x="191824" y="574348"/>
                </a:cubicBezTo>
                <a:cubicBezTo>
                  <a:pt x="91811" y="411365"/>
                  <a:pt x="47891" y="254731"/>
                  <a:pt x="20374" y="180648"/>
                </a:cubicBezTo>
                <a:cubicBezTo>
                  <a:pt x="-7143" y="106565"/>
                  <a:pt x="25666" y="153660"/>
                  <a:pt x="26724" y="129848"/>
                </a:cubicBezTo>
                <a:cubicBezTo>
                  <a:pt x="27782" y="106036"/>
                  <a:pt x="-7143" y="-29960"/>
                  <a:pt x="1324" y="6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7" name="フリーフォーム 326">
            <a:extLst>
              <a:ext uri="{FF2B5EF4-FFF2-40B4-BE49-F238E27FC236}">
                <a16:creationId xmlns:a16="http://schemas.microsoft.com/office/drawing/2014/main" id="{93035BC5-525B-6764-1B6B-360E9414C570}"/>
              </a:ext>
            </a:extLst>
          </p:cNvPr>
          <p:cNvSpPr/>
          <p:nvPr/>
        </p:nvSpPr>
        <p:spPr>
          <a:xfrm>
            <a:off x="12342505" y="4926081"/>
            <a:ext cx="158663" cy="1585863"/>
          </a:xfrm>
          <a:custGeom>
            <a:avLst/>
            <a:gdLst>
              <a:gd name="connsiteX0" fmla="*/ 14595 w 158663"/>
              <a:gd name="connsiteY0" fmla="*/ 1519 h 1585863"/>
              <a:gd name="connsiteX1" fmla="*/ 116195 w 158663"/>
              <a:gd name="connsiteY1" fmla="*/ 522219 h 1585863"/>
              <a:gd name="connsiteX2" fmla="*/ 120428 w 158663"/>
              <a:gd name="connsiteY2" fmla="*/ 458719 h 1585863"/>
              <a:gd name="connsiteX3" fmla="*/ 137362 w 158663"/>
              <a:gd name="connsiteY3" fmla="*/ 860886 h 1585863"/>
              <a:gd name="connsiteX4" fmla="*/ 141595 w 158663"/>
              <a:gd name="connsiteY4" fmla="*/ 856652 h 1585863"/>
              <a:gd name="connsiteX5" fmla="*/ 133128 w 158663"/>
              <a:gd name="connsiteY5" fmla="*/ 1182619 h 1585863"/>
              <a:gd name="connsiteX6" fmla="*/ 145828 w 158663"/>
              <a:gd name="connsiteY6" fmla="*/ 1127586 h 1585863"/>
              <a:gd name="connsiteX7" fmla="*/ 1895 w 158663"/>
              <a:gd name="connsiteY7" fmla="*/ 1567852 h 1585863"/>
              <a:gd name="connsiteX8" fmla="*/ 69628 w 158663"/>
              <a:gd name="connsiteY8" fmla="*/ 1495886 h 1585863"/>
              <a:gd name="connsiteX9" fmla="*/ 158528 w 158663"/>
              <a:gd name="connsiteY9" fmla="*/ 1449319 h 1585863"/>
              <a:gd name="connsiteX10" fmla="*/ 48462 w 158663"/>
              <a:gd name="connsiteY10" fmla="*/ 1529752 h 1585863"/>
              <a:gd name="connsiteX11" fmla="*/ 141595 w 158663"/>
              <a:gd name="connsiteY11" fmla="*/ 1275752 h 1585863"/>
              <a:gd name="connsiteX12" fmla="*/ 116195 w 158663"/>
              <a:gd name="connsiteY12" fmla="*/ 441786 h 1585863"/>
              <a:gd name="connsiteX13" fmla="*/ 116195 w 158663"/>
              <a:gd name="connsiteY13" fmla="*/ 479886 h 1585863"/>
              <a:gd name="connsiteX14" fmla="*/ 116195 w 158663"/>
              <a:gd name="connsiteY14" fmla="*/ 208952 h 1585863"/>
              <a:gd name="connsiteX15" fmla="*/ 111962 w 158663"/>
              <a:gd name="connsiteY15" fmla="*/ 357119 h 1585863"/>
              <a:gd name="connsiteX16" fmla="*/ 14595 w 158663"/>
              <a:gd name="connsiteY16" fmla="*/ 1519 h 15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663" h="1585863">
                <a:moveTo>
                  <a:pt x="14595" y="1519"/>
                </a:moveTo>
                <a:cubicBezTo>
                  <a:pt x="15301" y="29036"/>
                  <a:pt x="98556" y="446019"/>
                  <a:pt x="116195" y="522219"/>
                </a:cubicBezTo>
                <a:cubicBezTo>
                  <a:pt x="133834" y="598419"/>
                  <a:pt x="116900" y="402275"/>
                  <a:pt x="120428" y="458719"/>
                </a:cubicBezTo>
                <a:cubicBezTo>
                  <a:pt x="123956" y="515163"/>
                  <a:pt x="137362" y="860886"/>
                  <a:pt x="137362" y="860886"/>
                </a:cubicBezTo>
                <a:cubicBezTo>
                  <a:pt x="140890" y="927208"/>
                  <a:pt x="142301" y="803030"/>
                  <a:pt x="141595" y="856652"/>
                </a:cubicBezTo>
                <a:cubicBezTo>
                  <a:pt x="140889" y="910274"/>
                  <a:pt x="132423" y="1137463"/>
                  <a:pt x="133128" y="1182619"/>
                </a:cubicBezTo>
                <a:cubicBezTo>
                  <a:pt x="133833" y="1227775"/>
                  <a:pt x="167700" y="1063381"/>
                  <a:pt x="145828" y="1127586"/>
                </a:cubicBezTo>
                <a:cubicBezTo>
                  <a:pt x="123956" y="1191791"/>
                  <a:pt x="14595" y="1506469"/>
                  <a:pt x="1895" y="1567852"/>
                </a:cubicBezTo>
                <a:cubicBezTo>
                  <a:pt x="-10805" y="1629235"/>
                  <a:pt x="43523" y="1515642"/>
                  <a:pt x="69628" y="1495886"/>
                </a:cubicBezTo>
                <a:cubicBezTo>
                  <a:pt x="95734" y="1476131"/>
                  <a:pt x="162056" y="1443675"/>
                  <a:pt x="158528" y="1449319"/>
                </a:cubicBezTo>
                <a:cubicBezTo>
                  <a:pt x="155000" y="1454963"/>
                  <a:pt x="51284" y="1558680"/>
                  <a:pt x="48462" y="1529752"/>
                </a:cubicBezTo>
                <a:cubicBezTo>
                  <a:pt x="45640" y="1500824"/>
                  <a:pt x="130306" y="1457080"/>
                  <a:pt x="141595" y="1275752"/>
                </a:cubicBezTo>
                <a:cubicBezTo>
                  <a:pt x="152884" y="1094424"/>
                  <a:pt x="120428" y="574430"/>
                  <a:pt x="116195" y="441786"/>
                </a:cubicBezTo>
                <a:cubicBezTo>
                  <a:pt x="111962" y="309142"/>
                  <a:pt x="116195" y="479886"/>
                  <a:pt x="116195" y="479886"/>
                </a:cubicBezTo>
                <a:cubicBezTo>
                  <a:pt x="116195" y="441080"/>
                  <a:pt x="116900" y="229413"/>
                  <a:pt x="116195" y="208952"/>
                </a:cubicBezTo>
                <a:cubicBezTo>
                  <a:pt x="115490" y="188491"/>
                  <a:pt x="128190" y="385341"/>
                  <a:pt x="111962" y="357119"/>
                </a:cubicBezTo>
                <a:cubicBezTo>
                  <a:pt x="95734" y="328897"/>
                  <a:pt x="13889" y="-25998"/>
                  <a:pt x="14595" y="1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フリーフォーム 327">
            <a:extLst>
              <a:ext uri="{FF2B5EF4-FFF2-40B4-BE49-F238E27FC236}">
                <a16:creationId xmlns:a16="http://schemas.microsoft.com/office/drawing/2014/main" id="{8367F6F8-2FD7-79F2-CFA3-DC480B9BD298}"/>
              </a:ext>
            </a:extLst>
          </p:cNvPr>
          <p:cNvSpPr/>
          <p:nvPr/>
        </p:nvSpPr>
        <p:spPr>
          <a:xfrm>
            <a:off x="12429054" y="4920797"/>
            <a:ext cx="127282" cy="1624028"/>
          </a:xfrm>
          <a:custGeom>
            <a:avLst/>
            <a:gdLst>
              <a:gd name="connsiteX0" fmla="*/ 21179 w 127282"/>
              <a:gd name="connsiteY0" fmla="*/ 6803 h 1624028"/>
              <a:gd name="connsiteX1" fmla="*/ 84679 w 127282"/>
              <a:gd name="connsiteY1" fmla="*/ 442836 h 1624028"/>
              <a:gd name="connsiteX2" fmla="*/ 84679 w 127282"/>
              <a:gd name="connsiteY2" fmla="*/ 387803 h 1624028"/>
              <a:gd name="connsiteX3" fmla="*/ 84679 w 127282"/>
              <a:gd name="connsiteY3" fmla="*/ 730703 h 1624028"/>
              <a:gd name="connsiteX4" fmla="*/ 105846 w 127282"/>
              <a:gd name="connsiteY4" fmla="*/ 688370 h 1624028"/>
              <a:gd name="connsiteX5" fmla="*/ 110079 w 127282"/>
              <a:gd name="connsiteY5" fmla="*/ 1010103 h 1624028"/>
              <a:gd name="connsiteX6" fmla="*/ 97379 w 127282"/>
              <a:gd name="connsiteY6" fmla="*/ 1204836 h 1624028"/>
              <a:gd name="connsiteX7" fmla="*/ 101613 w 127282"/>
              <a:gd name="connsiteY7" fmla="*/ 1141336 h 1624028"/>
              <a:gd name="connsiteX8" fmla="*/ 42346 w 127282"/>
              <a:gd name="connsiteY8" fmla="*/ 1378403 h 1624028"/>
              <a:gd name="connsiteX9" fmla="*/ 13 w 127282"/>
              <a:gd name="connsiteY9" fmla="*/ 1623936 h 1624028"/>
              <a:gd name="connsiteX10" fmla="*/ 46579 w 127282"/>
              <a:gd name="connsiteY10" fmla="*/ 1399570 h 1624028"/>
              <a:gd name="connsiteX11" fmla="*/ 127013 w 127282"/>
              <a:gd name="connsiteY11" fmla="*/ 840770 h 1624028"/>
              <a:gd name="connsiteX12" fmla="*/ 21179 w 127282"/>
              <a:gd name="connsiteY12" fmla="*/ 6803 h 162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282" h="1624028">
                <a:moveTo>
                  <a:pt x="21179" y="6803"/>
                </a:moveTo>
                <a:cubicBezTo>
                  <a:pt x="14123" y="-59519"/>
                  <a:pt x="74096" y="379336"/>
                  <a:pt x="84679" y="442836"/>
                </a:cubicBezTo>
                <a:cubicBezTo>
                  <a:pt x="95262" y="506336"/>
                  <a:pt x="84679" y="387803"/>
                  <a:pt x="84679" y="387803"/>
                </a:cubicBezTo>
                <a:cubicBezTo>
                  <a:pt x="84679" y="435781"/>
                  <a:pt x="81151" y="680609"/>
                  <a:pt x="84679" y="730703"/>
                </a:cubicBezTo>
                <a:cubicBezTo>
                  <a:pt x="88207" y="780797"/>
                  <a:pt x="101613" y="641803"/>
                  <a:pt x="105846" y="688370"/>
                </a:cubicBezTo>
                <a:cubicBezTo>
                  <a:pt x="110079" y="734937"/>
                  <a:pt x="111490" y="924025"/>
                  <a:pt x="110079" y="1010103"/>
                </a:cubicBezTo>
                <a:cubicBezTo>
                  <a:pt x="108668" y="1096181"/>
                  <a:pt x="98790" y="1182964"/>
                  <a:pt x="97379" y="1204836"/>
                </a:cubicBezTo>
                <a:cubicBezTo>
                  <a:pt x="95968" y="1226708"/>
                  <a:pt x="110785" y="1112408"/>
                  <a:pt x="101613" y="1141336"/>
                </a:cubicBezTo>
                <a:cubicBezTo>
                  <a:pt x="92441" y="1170264"/>
                  <a:pt x="59279" y="1297970"/>
                  <a:pt x="42346" y="1378403"/>
                </a:cubicBezTo>
                <a:cubicBezTo>
                  <a:pt x="25413" y="1458836"/>
                  <a:pt x="-692" y="1620408"/>
                  <a:pt x="13" y="1623936"/>
                </a:cubicBezTo>
                <a:cubicBezTo>
                  <a:pt x="718" y="1627464"/>
                  <a:pt x="25412" y="1530098"/>
                  <a:pt x="46579" y="1399570"/>
                </a:cubicBezTo>
                <a:cubicBezTo>
                  <a:pt x="67746" y="1269042"/>
                  <a:pt x="131952" y="1072192"/>
                  <a:pt x="127013" y="840770"/>
                </a:cubicBezTo>
                <a:cubicBezTo>
                  <a:pt x="122074" y="609348"/>
                  <a:pt x="28235" y="73125"/>
                  <a:pt x="21179" y="6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9" name="フリーフォーム 328">
            <a:extLst>
              <a:ext uri="{FF2B5EF4-FFF2-40B4-BE49-F238E27FC236}">
                <a16:creationId xmlns:a16="http://schemas.microsoft.com/office/drawing/2014/main" id="{87E2837A-1A60-E55D-90E1-436FC756C705}"/>
              </a:ext>
            </a:extLst>
          </p:cNvPr>
          <p:cNvSpPr/>
          <p:nvPr/>
        </p:nvSpPr>
        <p:spPr>
          <a:xfrm>
            <a:off x="7861310" y="3819728"/>
            <a:ext cx="936861" cy="1406594"/>
          </a:xfrm>
          <a:custGeom>
            <a:avLst/>
            <a:gdLst>
              <a:gd name="connsiteX0" fmla="*/ 3165 w 936861"/>
              <a:gd name="connsiteY0" fmla="*/ 18847 h 1406594"/>
              <a:gd name="connsiteX1" fmla="*/ 95240 w 936861"/>
              <a:gd name="connsiteY1" fmla="*/ 107747 h 1406594"/>
              <a:gd name="connsiteX2" fmla="*/ 107940 w 936861"/>
              <a:gd name="connsiteY2" fmla="*/ 161722 h 1406594"/>
              <a:gd name="connsiteX3" fmla="*/ 104765 w 936861"/>
              <a:gd name="connsiteY3" fmla="*/ 180772 h 1406594"/>
              <a:gd name="connsiteX4" fmla="*/ 69840 w 936861"/>
              <a:gd name="connsiteY4" fmla="*/ 139497 h 1406594"/>
              <a:gd name="connsiteX5" fmla="*/ 107940 w 936861"/>
              <a:gd name="connsiteY5" fmla="*/ 123622 h 1406594"/>
              <a:gd name="connsiteX6" fmla="*/ 123815 w 936861"/>
              <a:gd name="connsiteY6" fmla="*/ 190297 h 1406594"/>
              <a:gd name="connsiteX7" fmla="*/ 114290 w 936861"/>
              <a:gd name="connsiteY7" fmla="*/ 218872 h 1406594"/>
              <a:gd name="connsiteX8" fmla="*/ 142865 w 936861"/>
              <a:gd name="connsiteY8" fmla="*/ 241097 h 1406594"/>
              <a:gd name="connsiteX9" fmla="*/ 136515 w 936861"/>
              <a:gd name="connsiteY9" fmla="*/ 206172 h 1406594"/>
              <a:gd name="connsiteX10" fmla="*/ 117465 w 936861"/>
              <a:gd name="connsiteY10" fmla="*/ 234747 h 1406594"/>
              <a:gd name="connsiteX11" fmla="*/ 161915 w 936861"/>
              <a:gd name="connsiteY11" fmla="*/ 256972 h 1406594"/>
              <a:gd name="connsiteX12" fmla="*/ 190490 w 936861"/>
              <a:gd name="connsiteY12" fmla="*/ 333172 h 1406594"/>
              <a:gd name="connsiteX13" fmla="*/ 184140 w 936861"/>
              <a:gd name="connsiteY13" fmla="*/ 345872 h 1406594"/>
              <a:gd name="connsiteX14" fmla="*/ 136515 w 936861"/>
              <a:gd name="connsiteY14" fmla="*/ 323647 h 1406594"/>
              <a:gd name="connsiteX15" fmla="*/ 177790 w 936861"/>
              <a:gd name="connsiteY15" fmla="*/ 320472 h 1406594"/>
              <a:gd name="connsiteX16" fmla="*/ 174615 w 936861"/>
              <a:gd name="connsiteY16" fmla="*/ 368097 h 1406594"/>
              <a:gd name="connsiteX17" fmla="*/ 187315 w 936861"/>
              <a:gd name="connsiteY17" fmla="*/ 434772 h 1406594"/>
              <a:gd name="connsiteX18" fmla="*/ 241290 w 936861"/>
              <a:gd name="connsiteY18" fmla="*/ 431597 h 1406594"/>
              <a:gd name="connsiteX19" fmla="*/ 196840 w 936861"/>
              <a:gd name="connsiteY19" fmla="*/ 406197 h 1406594"/>
              <a:gd name="connsiteX20" fmla="*/ 180965 w 936861"/>
              <a:gd name="connsiteY20" fmla="*/ 444297 h 1406594"/>
              <a:gd name="connsiteX21" fmla="*/ 250815 w 936861"/>
              <a:gd name="connsiteY21" fmla="*/ 472872 h 1406594"/>
              <a:gd name="connsiteX22" fmla="*/ 276215 w 936861"/>
              <a:gd name="connsiteY22" fmla="*/ 520497 h 1406594"/>
              <a:gd name="connsiteX23" fmla="*/ 238115 w 936861"/>
              <a:gd name="connsiteY23" fmla="*/ 561772 h 1406594"/>
              <a:gd name="connsiteX24" fmla="*/ 234940 w 936861"/>
              <a:gd name="connsiteY24" fmla="*/ 507797 h 1406594"/>
              <a:gd name="connsiteX25" fmla="*/ 285740 w 936861"/>
              <a:gd name="connsiteY25" fmla="*/ 545897 h 1406594"/>
              <a:gd name="connsiteX26" fmla="*/ 276215 w 936861"/>
              <a:gd name="connsiteY26" fmla="*/ 634797 h 1406594"/>
              <a:gd name="connsiteX27" fmla="*/ 346065 w 936861"/>
              <a:gd name="connsiteY27" fmla="*/ 618922 h 1406594"/>
              <a:gd name="connsiteX28" fmla="*/ 219065 w 936861"/>
              <a:gd name="connsiteY28" fmla="*/ 596697 h 1406594"/>
              <a:gd name="connsiteX29" fmla="*/ 349240 w 936861"/>
              <a:gd name="connsiteY29" fmla="*/ 663372 h 1406594"/>
              <a:gd name="connsiteX30" fmla="*/ 400040 w 936861"/>
              <a:gd name="connsiteY30" fmla="*/ 672897 h 1406594"/>
              <a:gd name="connsiteX31" fmla="*/ 390515 w 936861"/>
              <a:gd name="connsiteY31" fmla="*/ 736397 h 1406594"/>
              <a:gd name="connsiteX32" fmla="*/ 314315 w 936861"/>
              <a:gd name="connsiteY32" fmla="*/ 701472 h 1406594"/>
              <a:gd name="connsiteX33" fmla="*/ 454015 w 936861"/>
              <a:gd name="connsiteY33" fmla="*/ 691947 h 1406594"/>
              <a:gd name="connsiteX34" fmla="*/ 368290 w 936861"/>
              <a:gd name="connsiteY34" fmla="*/ 793547 h 1406594"/>
              <a:gd name="connsiteX35" fmla="*/ 520690 w 936861"/>
              <a:gd name="connsiteY35" fmla="*/ 812597 h 1406594"/>
              <a:gd name="connsiteX36" fmla="*/ 374640 w 936861"/>
              <a:gd name="connsiteY36" fmla="*/ 796722 h 1406594"/>
              <a:gd name="connsiteX37" fmla="*/ 460365 w 936861"/>
              <a:gd name="connsiteY37" fmla="*/ 879272 h 1406594"/>
              <a:gd name="connsiteX38" fmla="*/ 498465 w 936861"/>
              <a:gd name="connsiteY38" fmla="*/ 942772 h 1406594"/>
              <a:gd name="connsiteX39" fmla="*/ 463540 w 936861"/>
              <a:gd name="connsiteY39" fmla="*/ 891972 h 1406594"/>
              <a:gd name="connsiteX40" fmla="*/ 507990 w 936861"/>
              <a:gd name="connsiteY40" fmla="*/ 911022 h 1406594"/>
              <a:gd name="connsiteX41" fmla="*/ 558790 w 936861"/>
              <a:gd name="connsiteY41" fmla="*/ 961822 h 1406594"/>
              <a:gd name="connsiteX42" fmla="*/ 561965 w 936861"/>
              <a:gd name="connsiteY42" fmla="*/ 1006272 h 1406594"/>
              <a:gd name="connsiteX43" fmla="*/ 466715 w 936861"/>
              <a:gd name="connsiteY43" fmla="*/ 990397 h 1406594"/>
              <a:gd name="connsiteX44" fmla="*/ 568315 w 936861"/>
              <a:gd name="connsiteY44" fmla="*/ 990397 h 1406594"/>
              <a:gd name="connsiteX45" fmla="*/ 574665 w 936861"/>
              <a:gd name="connsiteY45" fmla="*/ 1047547 h 1406594"/>
              <a:gd name="connsiteX46" fmla="*/ 631815 w 936861"/>
              <a:gd name="connsiteY46" fmla="*/ 1091997 h 1406594"/>
              <a:gd name="connsiteX47" fmla="*/ 584190 w 936861"/>
              <a:gd name="connsiteY47" fmla="*/ 1057072 h 1406594"/>
              <a:gd name="connsiteX48" fmla="*/ 609590 w 936861"/>
              <a:gd name="connsiteY48" fmla="*/ 1145972 h 1406594"/>
              <a:gd name="connsiteX49" fmla="*/ 742940 w 936861"/>
              <a:gd name="connsiteY49" fmla="*/ 1079297 h 1406594"/>
              <a:gd name="connsiteX50" fmla="*/ 647690 w 936861"/>
              <a:gd name="connsiteY50" fmla="*/ 1199947 h 1406594"/>
              <a:gd name="connsiteX51" fmla="*/ 669915 w 936861"/>
              <a:gd name="connsiteY51" fmla="*/ 1136447 h 1406594"/>
              <a:gd name="connsiteX52" fmla="*/ 708015 w 936861"/>
              <a:gd name="connsiteY52" fmla="*/ 1203122 h 1406594"/>
              <a:gd name="connsiteX53" fmla="*/ 758815 w 936861"/>
              <a:gd name="connsiteY53" fmla="*/ 1206297 h 1406594"/>
              <a:gd name="connsiteX54" fmla="*/ 781040 w 936861"/>
              <a:gd name="connsiteY54" fmla="*/ 1231697 h 1406594"/>
              <a:gd name="connsiteX55" fmla="*/ 742940 w 936861"/>
              <a:gd name="connsiteY55" fmla="*/ 1272972 h 1406594"/>
              <a:gd name="connsiteX56" fmla="*/ 774690 w 936861"/>
              <a:gd name="connsiteY56" fmla="*/ 1228522 h 1406594"/>
              <a:gd name="connsiteX57" fmla="*/ 796915 w 936861"/>
              <a:gd name="connsiteY57" fmla="*/ 1285672 h 1406594"/>
              <a:gd name="connsiteX58" fmla="*/ 847715 w 936861"/>
              <a:gd name="connsiteY58" fmla="*/ 1317422 h 1406594"/>
              <a:gd name="connsiteX59" fmla="*/ 847715 w 936861"/>
              <a:gd name="connsiteY59" fmla="*/ 1282497 h 1406594"/>
              <a:gd name="connsiteX60" fmla="*/ 828665 w 936861"/>
              <a:gd name="connsiteY60" fmla="*/ 1358697 h 1406594"/>
              <a:gd name="connsiteX61" fmla="*/ 936615 w 936861"/>
              <a:gd name="connsiteY61" fmla="*/ 1403147 h 1406594"/>
              <a:gd name="connsiteX62" fmla="*/ 793740 w 936861"/>
              <a:gd name="connsiteY62" fmla="*/ 1266622 h 1406594"/>
              <a:gd name="connsiteX63" fmla="*/ 225415 w 936861"/>
              <a:gd name="connsiteY63" fmla="*/ 510972 h 1406594"/>
              <a:gd name="connsiteX64" fmla="*/ 3165 w 936861"/>
              <a:gd name="connsiteY64" fmla="*/ 18847 h 1406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36861" h="1406594">
                <a:moveTo>
                  <a:pt x="3165" y="18847"/>
                </a:moveTo>
                <a:cubicBezTo>
                  <a:pt x="-18531" y="-48357"/>
                  <a:pt x="77778" y="83935"/>
                  <a:pt x="95240" y="107747"/>
                </a:cubicBezTo>
                <a:cubicBezTo>
                  <a:pt x="112702" y="131559"/>
                  <a:pt x="107940" y="161722"/>
                  <a:pt x="107940" y="161722"/>
                </a:cubicBezTo>
                <a:cubicBezTo>
                  <a:pt x="109527" y="173893"/>
                  <a:pt x="111115" y="184476"/>
                  <a:pt x="104765" y="180772"/>
                </a:cubicBezTo>
                <a:cubicBezTo>
                  <a:pt x="98415" y="177068"/>
                  <a:pt x="69311" y="149022"/>
                  <a:pt x="69840" y="139497"/>
                </a:cubicBezTo>
                <a:cubicBezTo>
                  <a:pt x="70369" y="129972"/>
                  <a:pt x="98944" y="115155"/>
                  <a:pt x="107940" y="123622"/>
                </a:cubicBezTo>
                <a:cubicBezTo>
                  <a:pt x="116936" y="132089"/>
                  <a:pt x="122757" y="174422"/>
                  <a:pt x="123815" y="190297"/>
                </a:cubicBezTo>
                <a:cubicBezTo>
                  <a:pt x="124873" y="206172"/>
                  <a:pt x="111115" y="210405"/>
                  <a:pt x="114290" y="218872"/>
                </a:cubicBezTo>
                <a:cubicBezTo>
                  <a:pt x="117465" y="227339"/>
                  <a:pt x="139161" y="243214"/>
                  <a:pt x="142865" y="241097"/>
                </a:cubicBezTo>
                <a:cubicBezTo>
                  <a:pt x="146569" y="238980"/>
                  <a:pt x="140748" y="207230"/>
                  <a:pt x="136515" y="206172"/>
                </a:cubicBezTo>
                <a:cubicBezTo>
                  <a:pt x="132282" y="205114"/>
                  <a:pt x="113232" y="226280"/>
                  <a:pt x="117465" y="234747"/>
                </a:cubicBezTo>
                <a:cubicBezTo>
                  <a:pt x="121698" y="243214"/>
                  <a:pt x="149744" y="240568"/>
                  <a:pt x="161915" y="256972"/>
                </a:cubicBezTo>
                <a:cubicBezTo>
                  <a:pt x="174086" y="273376"/>
                  <a:pt x="186786" y="318355"/>
                  <a:pt x="190490" y="333172"/>
                </a:cubicBezTo>
                <a:cubicBezTo>
                  <a:pt x="194194" y="347989"/>
                  <a:pt x="193136" y="347459"/>
                  <a:pt x="184140" y="345872"/>
                </a:cubicBezTo>
                <a:cubicBezTo>
                  <a:pt x="175144" y="344285"/>
                  <a:pt x="137573" y="327880"/>
                  <a:pt x="136515" y="323647"/>
                </a:cubicBezTo>
                <a:cubicBezTo>
                  <a:pt x="135457" y="319414"/>
                  <a:pt x="171440" y="313064"/>
                  <a:pt x="177790" y="320472"/>
                </a:cubicBezTo>
                <a:cubicBezTo>
                  <a:pt x="184140" y="327880"/>
                  <a:pt x="173028" y="349047"/>
                  <a:pt x="174615" y="368097"/>
                </a:cubicBezTo>
                <a:cubicBezTo>
                  <a:pt x="176202" y="387147"/>
                  <a:pt x="176203" y="424189"/>
                  <a:pt x="187315" y="434772"/>
                </a:cubicBezTo>
                <a:cubicBezTo>
                  <a:pt x="198427" y="445355"/>
                  <a:pt x="239703" y="436359"/>
                  <a:pt x="241290" y="431597"/>
                </a:cubicBezTo>
                <a:cubicBezTo>
                  <a:pt x="242877" y="426835"/>
                  <a:pt x="206894" y="404080"/>
                  <a:pt x="196840" y="406197"/>
                </a:cubicBezTo>
                <a:cubicBezTo>
                  <a:pt x="186786" y="408314"/>
                  <a:pt x="171969" y="433185"/>
                  <a:pt x="180965" y="444297"/>
                </a:cubicBezTo>
                <a:cubicBezTo>
                  <a:pt x="189961" y="455409"/>
                  <a:pt x="234940" y="460172"/>
                  <a:pt x="250815" y="472872"/>
                </a:cubicBezTo>
                <a:cubicBezTo>
                  <a:pt x="266690" y="485572"/>
                  <a:pt x="278332" y="505680"/>
                  <a:pt x="276215" y="520497"/>
                </a:cubicBezTo>
                <a:cubicBezTo>
                  <a:pt x="274098" y="535314"/>
                  <a:pt x="244994" y="563889"/>
                  <a:pt x="238115" y="561772"/>
                </a:cubicBezTo>
                <a:cubicBezTo>
                  <a:pt x="231236" y="559655"/>
                  <a:pt x="227003" y="510443"/>
                  <a:pt x="234940" y="507797"/>
                </a:cubicBezTo>
                <a:cubicBezTo>
                  <a:pt x="242877" y="505151"/>
                  <a:pt x="278861" y="524731"/>
                  <a:pt x="285740" y="545897"/>
                </a:cubicBezTo>
                <a:cubicBezTo>
                  <a:pt x="292619" y="567063"/>
                  <a:pt x="266161" y="622626"/>
                  <a:pt x="276215" y="634797"/>
                </a:cubicBezTo>
                <a:cubicBezTo>
                  <a:pt x="286269" y="646968"/>
                  <a:pt x="355590" y="625272"/>
                  <a:pt x="346065" y="618922"/>
                </a:cubicBezTo>
                <a:cubicBezTo>
                  <a:pt x="336540" y="612572"/>
                  <a:pt x="218536" y="589289"/>
                  <a:pt x="219065" y="596697"/>
                </a:cubicBezTo>
                <a:cubicBezTo>
                  <a:pt x="219594" y="604105"/>
                  <a:pt x="319078" y="650672"/>
                  <a:pt x="349240" y="663372"/>
                </a:cubicBezTo>
                <a:cubicBezTo>
                  <a:pt x="379403" y="676072"/>
                  <a:pt x="393161" y="660726"/>
                  <a:pt x="400040" y="672897"/>
                </a:cubicBezTo>
                <a:cubicBezTo>
                  <a:pt x="406919" y="685068"/>
                  <a:pt x="404803" y="731634"/>
                  <a:pt x="390515" y="736397"/>
                </a:cubicBezTo>
                <a:cubicBezTo>
                  <a:pt x="376227" y="741160"/>
                  <a:pt x="303732" y="708880"/>
                  <a:pt x="314315" y="701472"/>
                </a:cubicBezTo>
                <a:cubicBezTo>
                  <a:pt x="324898" y="694064"/>
                  <a:pt x="445019" y="676601"/>
                  <a:pt x="454015" y="691947"/>
                </a:cubicBezTo>
                <a:cubicBezTo>
                  <a:pt x="463011" y="707293"/>
                  <a:pt x="357178" y="773439"/>
                  <a:pt x="368290" y="793547"/>
                </a:cubicBezTo>
                <a:cubicBezTo>
                  <a:pt x="379402" y="813655"/>
                  <a:pt x="519632" y="812068"/>
                  <a:pt x="520690" y="812597"/>
                </a:cubicBezTo>
                <a:cubicBezTo>
                  <a:pt x="521748" y="813126"/>
                  <a:pt x="384694" y="785610"/>
                  <a:pt x="374640" y="796722"/>
                </a:cubicBezTo>
                <a:cubicBezTo>
                  <a:pt x="364586" y="807834"/>
                  <a:pt x="439728" y="854930"/>
                  <a:pt x="460365" y="879272"/>
                </a:cubicBezTo>
                <a:cubicBezTo>
                  <a:pt x="481002" y="903614"/>
                  <a:pt x="497936" y="940655"/>
                  <a:pt x="498465" y="942772"/>
                </a:cubicBezTo>
                <a:cubicBezTo>
                  <a:pt x="498994" y="944889"/>
                  <a:pt x="461953" y="897264"/>
                  <a:pt x="463540" y="891972"/>
                </a:cubicBezTo>
                <a:cubicBezTo>
                  <a:pt x="465127" y="886680"/>
                  <a:pt x="492115" y="899380"/>
                  <a:pt x="507990" y="911022"/>
                </a:cubicBezTo>
                <a:cubicBezTo>
                  <a:pt x="523865" y="922664"/>
                  <a:pt x="549794" y="945947"/>
                  <a:pt x="558790" y="961822"/>
                </a:cubicBezTo>
                <a:cubicBezTo>
                  <a:pt x="567786" y="977697"/>
                  <a:pt x="577311" y="1001509"/>
                  <a:pt x="561965" y="1006272"/>
                </a:cubicBezTo>
                <a:cubicBezTo>
                  <a:pt x="546619" y="1011035"/>
                  <a:pt x="465657" y="993043"/>
                  <a:pt x="466715" y="990397"/>
                </a:cubicBezTo>
                <a:cubicBezTo>
                  <a:pt x="467773" y="987751"/>
                  <a:pt x="550323" y="980872"/>
                  <a:pt x="568315" y="990397"/>
                </a:cubicBezTo>
                <a:cubicBezTo>
                  <a:pt x="586307" y="999922"/>
                  <a:pt x="564082" y="1030614"/>
                  <a:pt x="574665" y="1047547"/>
                </a:cubicBezTo>
                <a:cubicBezTo>
                  <a:pt x="585248" y="1064480"/>
                  <a:pt x="630228" y="1090410"/>
                  <a:pt x="631815" y="1091997"/>
                </a:cubicBezTo>
                <a:cubicBezTo>
                  <a:pt x="633402" y="1093584"/>
                  <a:pt x="587894" y="1048076"/>
                  <a:pt x="584190" y="1057072"/>
                </a:cubicBezTo>
                <a:cubicBezTo>
                  <a:pt x="580486" y="1066068"/>
                  <a:pt x="583132" y="1142268"/>
                  <a:pt x="609590" y="1145972"/>
                </a:cubicBezTo>
                <a:cubicBezTo>
                  <a:pt x="636048" y="1149676"/>
                  <a:pt x="736590" y="1070301"/>
                  <a:pt x="742940" y="1079297"/>
                </a:cubicBezTo>
                <a:cubicBezTo>
                  <a:pt x="749290" y="1088293"/>
                  <a:pt x="659861" y="1190422"/>
                  <a:pt x="647690" y="1199947"/>
                </a:cubicBezTo>
                <a:cubicBezTo>
                  <a:pt x="635519" y="1209472"/>
                  <a:pt x="659861" y="1135918"/>
                  <a:pt x="669915" y="1136447"/>
                </a:cubicBezTo>
                <a:cubicBezTo>
                  <a:pt x="679969" y="1136976"/>
                  <a:pt x="693199" y="1191480"/>
                  <a:pt x="708015" y="1203122"/>
                </a:cubicBezTo>
                <a:cubicBezTo>
                  <a:pt x="722831" y="1214764"/>
                  <a:pt x="746644" y="1201535"/>
                  <a:pt x="758815" y="1206297"/>
                </a:cubicBezTo>
                <a:cubicBezTo>
                  <a:pt x="770986" y="1211059"/>
                  <a:pt x="783686" y="1220584"/>
                  <a:pt x="781040" y="1231697"/>
                </a:cubicBezTo>
                <a:cubicBezTo>
                  <a:pt x="778394" y="1242810"/>
                  <a:pt x="743998" y="1273501"/>
                  <a:pt x="742940" y="1272972"/>
                </a:cubicBezTo>
                <a:cubicBezTo>
                  <a:pt x="741882" y="1272443"/>
                  <a:pt x="765694" y="1226405"/>
                  <a:pt x="774690" y="1228522"/>
                </a:cubicBezTo>
                <a:cubicBezTo>
                  <a:pt x="783686" y="1230639"/>
                  <a:pt x="784744" y="1270855"/>
                  <a:pt x="796915" y="1285672"/>
                </a:cubicBezTo>
                <a:cubicBezTo>
                  <a:pt x="809086" y="1300489"/>
                  <a:pt x="839248" y="1317951"/>
                  <a:pt x="847715" y="1317422"/>
                </a:cubicBezTo>
                <a:cubicBezTo>
                  <a:pt x="856182" y="1316893"/>
                  <a:pt x="850890" y="1275618"/>
                  <a:pt x="847715" y="1282497"/>
                </a:cubicBezTo>
                <a:cubicBezTo>
                  <a:pt x="844540" y="1289376"/>
                  <a:pt x="813848" y="1338589"/>
                  <a:pt x="828665" y="1358697"/>
                </a:cubicBezTo>
                <a:cubicBezTo>
                  <a:pt x="843482" y="1378805"/>
                  <a:pt x="942436" y="1418493"/>
                  <a:pt x="936615" y="1403147"/>
                </a:cubicBezTo>
                <a:cubicBezTo>
                  <a:pt x="930794" y="1387801"/>
                  <a:pt x="912273" y="1415318"/>
                  <a:pt x="793740" y="1266622"/>
                </a:cubicBezTo>
                <a:cubicBezTo>
                  <a:pt x="675207" y="1117926"/>
                  <a:pt x="356119" y="716818"/>
                  <a:pt x="225415" y="510972"/>
                </a:cubicBezTo>
                <a:cubicBezTo>
                  <a:pt x="94711" y="305126"/>
                  <a:pt x="24861" y="86051"/>
                  <a:pt x="3165" y="18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0" name="フリーフォーム 329">
            <a:extLst>
              <a:ext uri="{FF2B5EF4-FFF2-40B4-BE49-F238E27FC236}">
                <a16:creationId xmlns:a16="http://schemas.microsoft.com/office/drawing/2014/main" id="{184A8D62-58D5-73EC-EFC8-59FF6D8B131B}"/>
              </a:ext>
            </a:extLst>
          </p:cNvPr>
          <p:cNvSpPr/>
          <p:nvPr/>
        </p:nvSpPr>
        <p:spPr>
          <a:xfrm>
            <a:off x="7808429" y="3804224"/>
            <a:ext cx="551844" cy="726551"/>
          </a:xfrm>
          <a:custGeom>
            <a:avLst/>
            <a:gdLst>
              <a:gd name="connsiteX0" fmla="*/ 2071 w 551844"/>
              <a:gd name="connsiteY0" fmla="*/ 2601 h 726551"/>
              <a:gd name="connsiteX1" fmla="*/ 170346 w 551844"/>
              <a:gd name="connsiteY1" fmla="*/ 88326 h 726551"/>
              <a:gd name="connsiteX2" fmla="*/ 300521 w 551844"/>
              <a:gd name="connsiteY2" fmla="*/ 224851 h 726551"/>
              <a:gd name="connsiteX3" fmla="*/ 281471 w 551844"/>
              <a:gd name="connsiteY3" fmla="*/ 247076 h 726551"/>
              <a:gd name="connsiteX4" fmla="*/ 243371 w 551844"/>
              <a:gd name="connsiteY4" fmla="*/ 231201 h 726551"/>
              <a:gd name="connsiteX5" fmla="*/ 259246 w 551844"/>
              <a:gd name="connsiteY5" fmla="*/ 177226 h 726551"/>
              <a:gd name="connsiteX6" fmla="*/ 354496 w 551844"/>
              <a:gd name="connsiteY6" fmla="*/ 208976 h 726551"/>
              <a:gd name="connsiteX7" fmla="*/ 281471 w 551844"/>
              <a:gd name="connsiteY7" fmla="*/ 259776 h 726551"/>
              <a:gd name="connsiteX8" fmla="*/ 268771 w 551844"/>
              <a:gd name="connsiteY8" fmla="*/ 313751 h 726551"/>
              <a:gd name="connsiteX9" fmla="*/ 360846 w 551844"/>
              <a:gd name="connsiteY9" fmla="*/ 345501 h 726551"/>
              <a:gd name="connsiteX10" fmla="*/ 316396 w 551844"/>
              <a:gd name="connsiteY10" fmla="*/ 294701 h 726551"/>
              <a:gd name="connsiteX11" fmla="*/ 268771 w 551844"/>
              <a:gd name="connsiteY11" fmla="*/ 345501 h 726551"/>
              <a:gd name="connsiteX12" fmla="*/ 392596 w 551844"/>
              <a:gd name="connsiteY12" fmla="*/ 450276 h 726551"/>
              <a:gd name="connsiteX13" fmla="*/ 402121 w 551844"/>
              <a:gd name="connsiteY13" fmla="*/ 409001 h 726551"/>
              <a:gd name="connsiteX14" fmla="*/ 319571 w 551844"/>
              <a:gd name="connsiteY14" fmla="*/ 402651 h 726551"/>
              <a:gd name="connsiteX15" fmla="*/ 487846 w 551844"/>
              <a:gd name="connsiteY15" fmla="*/ 586801 h 726551"/>
              <a:gd name="connsiteX16" fmla="*/ 389421 w 551844"/>
              <a:gd name="connsiteY16" fmla="*/ 478851 h 726551"/>
              <a:gd name="connsiteX17" fmla="*/ 386246 w 551844"/>
              <a:gd name="connsiteY17" fmla="*/ 577276 h 726551"/>
              <a:gd name="connsiteX18" fmla="*/ 551346 w 551844"/>
              <a:gd name="connsiteY18" fmla="*/ 561401 h 726551"/>
              <a:gd name="connsiteX19" fmla="*/ 408471 w 551844"/>
              <a:gd name="connsiteY19" fmla="*/ 653476 h 726551"/>
              <a:gd name="connsiteX20" fmla="*/ 437046 w 551844"/>
              <a:gd name="connsiteY20" fmla="*/ 555051 h 726551"/>
              <a:gd name="connsiteX21" fmla="*/ 468796 w 551844"/>
              <a:gd name="connsiteY21" fmla="*/ 672526 h 726551"/>
              <a:gd name="connsiteX22" fmla="*/ 525946 w 551844"/>
              <a:gd name="connsiteY22" fmla="*/ 726501 h 726551"/>
              <a:gd name="connsiteX23" fmla="*/ 465621 w 551844"/>
              <a:gd name="connsiteY23" fmla="*/ 682051 h 726551"/>
              <a:gd name="connsiteX24" fmla="*/ 551346 w 551844"/>
              <a:gd name="connsiteY24" fmla="*/ 669351 h 726551"/>
              <a:gd name="connsiteX25" fmla="*/ 417996 w 551844"/>
              <a:gd name="connsiteY25" fmla="*/ 485201 h 726551"/>
              <a:gd name="connsiteX26" fmla="*/ 294171 w 551844"/>
              <a:gd name="connsiteY26" fmla="*/ 186751 h 726551"/>
              <a:gd name="connsiteX27" fmla="*/ 2071 w 551844"/>
              <a:gd name="connsiteY27" fmla="*/ 2601 h 72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1844" h="726551">
                <a:moveTo>
                  <a:pt x="2071" y="2601"/>
                </a:moveTo>
                <a:cubicBezTo>
                  <a:pt x="-18566" y="-13803"/>
                  <a:pt x="120604" y="51284"/>
                  <a:pt x="170346" y="88326"/>
                </a:cubicBezTo>
                <a:cubicBezTo>
                  <a:pt x="220088" y="125368"/>
                  <a:pt x="282000" y="198393"/>
                  <a:pt x="300521" y="224851"/>
                </a:cubicBezTo>
                <a:cubicBezTo>
                  <a:pt x="319042" y="251309"/>
                  <a:pt x="290996" y="246018"/>
                  <a:pt x="281471" y="247076"/>
                </a:cubicBezTo>
                <a:cubicBezTo>
                  <a:pt x="271946" y="248134"/>
                  <a:pt x="247075" y="242843"/>
                  <a:pt x="243371" y="231201"/>
                </a:cubicBezTo>
                <a:cubicBezTo>
                  <a:pt x="239667" y="219559"/>
                  <a:pt x="240725" y="180930"/>
                  <a:pt x="259246" y="177226"/>
                </a:cubicBezTo>
                <a:cubicBezTo>
                  <a:pt x="277767" y="173522"/>
                  <a:pt x="350792" y="195218"/>
                  <a:pt x="354496" y="208976"/>
                </a:cubicBezTo>
                <a:cubicBezTo>
                  <a:pt x="358200" y="222734"/>
                  <a:pt x="295758" y="242314"/>
                  <a:pt x="281471" y="259776"/>
                </a:cubicBezTo>
                <a:cubicBezTo>
                  <a:pt x="267184" y="277238"/>
                  <a:pt x="255542" y="299464"/>
                  <a:pt x="268771" y="313751"/>
                </a:cubicBezTo>
                <a:cubicBezTo>
                  <a:pt x="282000" y="328039"/>
                  <a:pt x="352908" y="348676"/>
                  <a:pt x="360846" y="345501"/>
                </a:cubicBezTo>
                <a:cubicBezTo>
                  <a:pt x="368784" y="342326"/>
                  <a:pt x="331742" y="294701"/>
                  <a:pt x="316396" y="294701"/>
                </a:cubicBezTo>
                <a:cubicBezTo>
                  <a:pt x="301050" y="294701"/>
                  <a:pt x="256071" y="319572"/>
                  <a:pt x="268771" y="345501"/>
                </a:cubicBezTo>
                <a:cubicBezTo>
                  <a:pt x="281471" y="371430"/>
                  <a:pt x="370371" y="439693"/>
                  <a:pt x="392596" y="450276"/>
                </a:cubicBezTo>
                <a:cubicBezTo>
                  <a:pt x="414821" y="460859"/>
                  <a:pt x="414292" y="416938"/>
                  <a:pt x="402121" y="409001"/>
                </a:cubicBezTo>
                <a:cubicBezTo>
                  <a:pt x="389950" y="401064"/>
                  <a:pt x="305283" y="373018"/>
                  <a:pt x="319571" y="402651"/>
                </a:cubicBezTo>
                <a:cubicBezTo>
                  <a:pt x="333859" y="432284"/>
                  <a:pt x="487846" y="586801"/>
                  <a:pt x="487846" y="586801"/>
                </a:cubicBezTo>
                <a:cubicBezTo>
                  <a:pt x="499488" y="599501"/>
                  <a:pt x="406354" y="480439"/>
                  <a:pt x="389421" y="478851"/>
                </a:cubicBezTo>
                <a:cubicBezTo>
                  <a:pt x="372488" y="477264"/>
                  <a:pt x="359259" y="563518"/>
                  <a:pt x="386246" y="577276"/>
                </a:cubicBezTo>
                <a:cubicBezTo>
                  <a:pt x="413234" y="591034"/>
                  <a:pt x="547642" y="548701"/>
                  <a:pt x="551346" y="561401"/>
                </a:cubicBezTo>
                <a:cubicBezTo>
                  <a:pt x="555050" y="574101"/>
                  <a:pt x="427521" y="654534"/>
                  <a:pt x="408471" y="653476"/>
                </a:cubicBezTo>
                <a:cubicBezTo>
                  <a:pt x="389421" y="652418"/>
                  <a:pt x="426992" y="551876"/>
                  <a:pt x="437046" y="555051"/>
                </a:cubicBezTo>
                <a:cubicBezTo>
                  <a:pt x="447100" y="558226"/>
                  <a:pt x="453979" y="643951"/>
                  <a:pt x="468796" y="672526"/>
                </a:cubicBezTo>
                <a:cubicBezTo>
                  <a:pt x="483613" y="701101"/>
                  <a:pt x="526475" y="724914"/>
                  <a:pt x="525946" y="726501"/>
                </a:cubicBezTo>
                <a:cubicBezTo>
                  <a:pt x="525417" y="728088"/>
                  <a:pt x="461388" y="691576"/>
                  <a:pt x="465621" y="682051"/>
                </a:cubicBezTo>
                <a:cubicBezTo>
                  <a:pt x="469854" y="672526"/>
                  <a:pt x="559283" y="702159"/>
                  <a:pt x="551346" y="669351"/>
                </a:cubicBezTo>
                <a:cubicBezTo>
                  <a:pt x="543409" y="636543"/>
                  <a:pt x="460859" y="565634"/>
                  <a:pt x="417996" y="485201"/>
                </a:cubicBezTo>
                <a:cubicBezTo>
                  <a:pt x="375134" y="404768"/>
                  <a:pt x="359788" y="261893"/>
                  <a:pt x="294171" y="186751"/>
                </a:cubicBezTo>
                <a:cubicBezTo>
                  <a:pt x="228554" y="111609"/>
                  <a:pt x="22708" y="19005"/>
                  <a:pt x="2071" y="2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1" name="フリーフォーム 330">
            <a:extLst>
              <a:ext uri="{FF2B5EF4-FFF2-40B4-BE49-F238E27FC236}">
                <a16:creationId xmlns:a16="http://schemas.microsoft.com/office/drawing/2014/main" id="{ACE8129D-EB4A-C8B7-C6AD-DC5C859CDD05}"/>
              </a:ext>
            </a:extLst>
          </p:cNvPr>
          <p:cNvSpPr/>
          <p:nvPr/>
        </p:nvSpPr>
        <p:spPr>
          <a:xfrm>
            <a:off x="8253061" y="4439002"/>
            <a:ext cx="268651" cy="376106"/>
          </a:xfrm>
          <a:custGeom>
            <a:avLst/>
            <a:gdLst>
              <a:gd name="connsiteX0" fmla="*/ 1939 w 268651"/>
              <a:gd name="connsiteY0" fmla="*/ 2823 h 376106"/>
              <a:gd name="connsiteX1" fmla="*/ 116239 w 268651"/>
              <a:gd name="connsiteY1" fmla="*/ 98073 h 376106"/>
              <a:gd name="connsiteX2" fmla="*/ 135289 w 268651"/>
              <a:gd name="connsiteY2" fmla="*/ 174273 h 376106"/>
              <a:gd name="connsiteX3" fmla="*/ 71789 w 268651"/>
              <a:gd name="connsiteY3" fmla="*/ 196498 h 376106"/>
              <a:gd name="connsiteX4" fmla="*/ 65439 w 268651"/>
              <a:gd name="connsiteY4" fmla="*/ 142523 h 376106"/>
              <a:gd name="connsiteX5" fmla="*/ 154339 w 268651"/>
              <a:gd name="connsiteY5" fmla="*/ 136173 h 376106"/>
              <a:gd name="connsiteX6" fmla="*/ 119414 w 268651"/>
              <a:gd name="connsiteY6" fmla="*/ 212373 h 376106"/>
              <a:gd name="connsiteX7" fmla="*/ 151164 w 268651"/>
              <a:gd name="connsiteY7" fmla="*/ 266348 h 376106"/>
              <a:gd name="connsiteX8" fmla="*/ 249589 w 268651"/>
              <a:gd name="connsiteY8" fmla="*/ 240948 h 376106"/>
              <a:gd name="connsiteX9" fmla="*/ 144814 w 268651"/>
              <a:gd name="connsiteY9" fmla="*/ 231423 h 376106"/>
              <a:gd name="connsiteX10" fmla="*/ 240064 w 268651"/>
              <a:gd name="connsiteY10" fmla="*/ 298098 h 376106"/>
              <a:gd name="connsiteX11" fmla="*/ 268639 w 268651"/>
              <a:gd name="connsiteY11" fmla="*/ 352073 h 376106"/>
              <a:gd name="connsiteX12" fmla="*/ 243239 w 268651"/>
              <a:gd name="connsiteY12" fmla="*/ 374298 h 376106"/>
              <a:gd name="connsiteX13" fmla="*/ 211489 w 268651"/>
              <a:gd name="connsiteY13" fmla="*/ 307623 h 376106"/>
              <a:gd name="connsiteX14" fmla="*/ 221014 w 268651"/>
              <a:gd name="connsiteY14" fmla="*/ 253648 h 376106"/>
              <a:gd name="connsiteX15" fmla="*/ 55914 w 268651"/>
              <a:gd name="connsiteY15" fmla="*/ 44098 h 376106"/>
              <a:gd name="connsiteX16" fmla="*/ 1939 w 268651"/>
              <a:gd name="connsiteY16" fmla="*/ 2823 h 37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8651" h="376106">
                <a:moveTo>
                  <a:pt x="1939" y="2823"/>
                </a:moveTo>
                <a:cubicBezTo>
                  <a:pt x="11993" y="11819"/>
                  <a:pt x="94014" y="69498"/>
                  <a:pt x="116239" y="98073"/>
                </a:cubicBezTo>
                <a:cubicBezTo>
                  <a:pt x="138464" y="126648"/>
                  <a:pt x="142697" y="157869"/>
                  <a:pt x="135289" y="174273"/>
                </a:cubicBezTo>
                <a:cubicBezTo>
                  <a:pt x="127881" y="190677"/>
                  <a:pt x="83431" y="201790"/>
                  <a:pt x="71789" y="196498"/>
                </a:cubicBezTo>
                <a:cubicBezTo>
                  <a:pt x="60147" y="191206"/>
                  <a:pt x="51681" y="152577"/>
                  <a:pt x="65439" y="142523"/>
                </a:cubicBezTo>
                <a:cubicBezTo>
                  <a:pt x="79197" y="132469"/>
                  <a:pt x="145343" y="124531"/>
                  <a:pt x="154339" y="136173"/>
                </a:cubicBezTo>
                <a:cubicBezTo>
                  <a:pt x="163335" y="147815"/>
                  <a:pt x="119943" y="190677"/>
                  <a:pt x="119414" y="212373"/>
                </a:cubicBezTo>
                <a:cubicBezTo>
                  <a:pt x="118885" y="234069"/>
                  <a:pt x="129468" y="261586"/>
                  <a:pt x="151164" y="266348"/>
                </a:cubicBezTo>
                <a:cubicBezTo>
                  <a:pt x="172860" y="271110"/>
                  <a:pt x="250647" y="246769"/>
                  <a:pt x="249589" y="240948"/>
                </a:cubicBezTo>
                <a:cubicBezTo>
                  <a:pt x="248531" y="235127"/>
                  <a:pt x="146402" y="221898"/>
                  <a:pt x="144814" y="231423"/>
                </a:cubicBezTo>
                <a:cubicBezTo>
                  <a:pt x="143227" y="240948"/>
                  <a:pt x="219427" y="277990"/>
                  <a:pt x="240064" y="298098"/>
                </a:cubicBezTo>
                <a:cubicBezTo>
                  <a:pt x="260701" y="318206"/>
                  <a:pt x="268110" y="339373"/>
                  <a:pt x="268639" y="352073"/>
                </a:cubicBezTo>
                <a:cubicBezTo>
                  <a:pt x="269168" y="364773"/>
                  <a:pt x="252764" y="381706"/>
                  <a:pt x="243239" y="374298"/>
                </a:cubicBezTo>
                <a:cubicBezTo>
                  <a:pt x="233714" y="366890"/>
                  <a:pt x="215193" y="327731"/>
                  <a:pt x="211489" y="307623"/>
                </a:cubicBezTo>
                <a:cubicBezTo>
                  <a:pt x="207785" y="287515"/>
                  <a:pt x="246943" y="297569"/>
                  <a:pt x="221014" y="253648"/>
                </a:cubicBezTo>
                <a:cubicBezTo>
                  <a:pt x="195085" y="209727"/>
                  <a:pt x="89251" y="82198"/>
                  <a:pt x="55914" y="44098"/>
                </a:cubicBezTo>
                <a:cubicBezTo>
                  <a:pt x="22577" y="5998"/>
                  <a:pt x="-8115" y="-6173"/>
                  <a:pt x="1939" y="2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2" name="フリーフォーム 331">
            <a:extLst>
              <a:ext uri="{FF2B5EF4-FFF2-40B4-BE49-F238E27FC236}">
                <a16:creationId xmlns:a16="http://schemas.microsoft.com/office/drawing/2014/main" id="{3CE84EF1-D6AD-92E7-A278-CC9F15973252}"/>
              </a:ext>
            </a:extLst>
          </p:cNvPr>
          <p:cNvSpPr/>
          <p:nvPr/>
        </p:nvSpPr>
        <p:spPr>
          <a:xfrm>
            <a:off x="8468736" y="4802592"/>
            <a:ext cx="386286" cy="440790"/>
          </a:xfrm>
          <a:custGeom>
            <a:avLst/>
            <a:gdLst>
              <a:gd name="connsiteX0" fmla="*/ 2164 w 386286"/>
              <a:gd name="connsiteY0" fmla="*/ 10708 h 440790"/>
              <a:gd name="connsiteX1" fmla="*/ 103764 w 386286"/>
              <a:gd name="connsiteY1" fmla="*/ 23408 h 440790"/>
              <a:gd name="connsiteX2" fmla="*/ 122814 w 386286"/>
              <a:gd name="connsiteY2" fmla="*/ 102783 h 440790"/>
              <a:gd name="connsiteX3" fmla="*/ 59314 w 386286"/>
              <a:gd name="connsiteY3" fmla="*/ 74208 h 440790"/>
              <a:gd name="connsiteX4" fmla="*/ 132339 w 386286"/>
              <a:gd name="connsiteY4" fmla="*/ 61508 h 440790"/>
              <a:gd name="connsiteX5" fmla="*/ 103764 w 386286"/>
              <a:gd name="connsiteY5" fmla="*/ 131358 h 440790"/>
              <a:gd name="connsiteX6" fmla="*/ 189489 w 386286"/>
              <a:gd name="connsiteY6" fmla="*/ 169458 h 440790"/>
              <a:gd name="connsiteX7" fmla="*/ 138689 w 386286"/>
              <a:gd name="connsiteY7" fmla="*/ 121833 h 440790"/>
              <a:gd name="connsiteX8" fmla="*/ 116464 w 386286"/>
              <a:gd name="connsiteY8" fmla="*/ 159933 h 440790"/>
              <a:gd name="connsiteX9" fmla="*/ 278389 w 386286"/>
              <a:gd name="connsiteY9" fmla="*/ 150408 h 440790"/>
              <a:gd name="connsiteX10" fmla="*/ 211714 w 386286"/>
              <a:gd name="connsiteY10" fmla="*/ 280583 h 440790"/>
              <a:gd name="connsiteX11" fmla="*/ 154564 w 386286"/>
              <a:gd name="connsiteY11" fmla="*/ 236133 h 440790"/>
              <a:gd name="connsiteX12" fmla="*/ 297439 w 386286"/>
              <a:gd name="connsiteY12" fmla="*/ 201208 h 440790"/>
              <a:gd name="connsiteX13" fmla="*/ 214889 w 386286"/>
              <a:gd name="connsiteY13" fmla="*/ 309158 h 440790"/>
              <a:gd name="connsiteX14" fmla="*/ 338714 w 386286"/>
              <a:gd name="connsiteY14" fmla="*/ 299633 h 440790"/>
              <a:gd name="connsiteX15" fmla="*/ 303789 w 386286"/>
              <a:gd name="connsiteY15" fmla="*/ 264708 h 440790"/>
              <a:gd name="connsiteX16" fmla="*/ 379989 w 386286"/>
              <a:gd name="connsiteY16" fmla="*/ 312333 h 440790"/>
              <a:gd name="connsiteX17" fmla="*/ 376814 w 386286"/>
              <a:gd name="connsiteY17" fmla="*/ 439333 h 440790"/>
              <a:gd name="connsiteX18" fmla="*/ 335539 w 386286"/>
              <a:gd name="connsiteY18" fmla="*/ 379008 h 440790"/>
              <a:gd name="connsiteX19" fmla="*/ 360939 w 386286"/>
              <a:gd name="connsiteY19" fmla="*/ 344083 h 440790"/>
              <a:gd name="connsiteX20" fmla="*/ 211714 w 386286"/>
              <a:gd name="connsiteY20" fmla="*/ 166283 h 440790"/>
              <a:gd name="connsiteX21" fmla="*/ 2164 w 386286"/>
              <a:gd name="connsiteY21" fmla="*/ 10708 h 44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286" h="440790">
                <a:moveTo>
                  <a:pt x="2164" y="10708"/>
                </a:moveTo>
                <a:cubicBezTo>
                  <a:pt x="-15828" y="-13105"/>
                  <a:pt x="83656" y="8062"/>
                  <a:pt x="103764" y="23408"/>
                </a:cubicBezTo>
                <a:cubicBezTo>
                  <a:pt x="123872" y="38754"/>
                  <a:pt x="130222" y="94316"/>
                  <a:pt x="122814" y="102783"/>
                </a:cubicBezTo>
                <a:cubicBezTo>
                  <a:pt x="115406" y="111250"/>
                  <a:pt x="57727" y="81087"/>
                  <a:pt x="59314" y="74208"/>
                </a:cubicBezTo>
                <a:cubicBezTo>
                  <a:pt x="60901" y="67329"/>
                  <a:pt x="124931" y="51983"/>
                  <a:pt x="132339" y="61508"/>
                </a:cubicBezTo>
                <a:cubicBezTo>
                  <a:pt x="139747" y="71033"/>
                  <a:pt x="94239" y="113366"/>
                  <a:pt x="103764" y="131358"/>
                </a:cubicBezTo>
                <a:cubicBezTo>
                  <a:pt x="113289" y="149350"/>
                  <a:pt x="183668" y="171046"/>
                  <a:pt x="189489" y="169458"/>
                </a:cubicBezTo>
                <a:cubicBezTo>
                  <a:pt x="195310" y="167871"/>
                  <a:pt x="150860" y="123420"/>
                  <a:pt x="138689" y="121833"/>
                </a:cubicBezTo>
                <a:cubicBezTo>
                  <a:pt x="126518" y="120246"/>
                  <a:pt x="93181" y="155171"/>
                  <a:pt x="116464" y="159933"/>
                </a:cubicBezTo>
                <a:cubicBezTo>
                  <a:pt x="139747" y="164696"/>
                  <a:pt x="262514" y="130300"/>
                  <a:pt x="278389" y="150408"/>
                </a:cubicBezTo>
                <a:cubicBezTo>
                  <a:pt x="294264" y="170516"/>
                  <a:pt x="232351" y="266296"/>
                  <a:pt x="211714" y="280583"/>
                </a:cubicBezTo>
                <a:cubicBezTo>
                  <a:pt x="191077" y="294870"/>
                  <a:pt x="140277" y="249362"/>
                  <a:pt x="154564" y="236133"/>
                </a:cubicBezTo>
                <a:cubicBezTo>
                  <a:pt x="168852" y="222904"/>
                  <a:pt x="287385" y="189037"/>
                  <a:pt x="297439" y="201208"/>
                </a:cubicBezTo>
                <a:cubicBezTo>
                  <a:pt x="307493" y="213379"/>
                  <a:pt x="208010" y="292754"/>
                  <a:pt x="214889" y="309158"/>
                </a:cubicBezTo>
                <a:cubicBezTo>
                  <a:pt x="221768" y="325562"/>
                  <a:pt x="323897" y="307041"/>
                  <a:pt x="338714" y="299633"/>
                </a:cubicBezTo>
                <a:cubicBezTo>
                  <a:pt x="353531" y="292225"/>
                  <a:pt x="296910" y="262591"/>
                  <a:pt x="303789" y="264708"/>
                </a:cubicBezTo>
                <a:cubicBezTo>
                  <a:pt x="310668" y="266825"/>
                  <a:pt x="367818" y="283229"/>
                  <a:pt x="379989" y="312333"/>
                </a:cubicBezTo>
                <a:cubicBezTo>
                  <a:pt x="392160" y="341437"/>
                  <a:pt x="384222" y="428221"/>
                  <a:pt x="376814" y="439333"/>
                </a:cubicBezTo>
                <a:cubicBezTo>
                  <a:pt x="369406" y="450446"/>
                  <a:pt x="338185" y="394883"/>
                  <a:pt x="335539" y="379008"/>
                </a:cubicBezTo>
                <a:cubicBezTo>
                  <a:pt x="332893" y="363133"/>
                  <a:pt x="381577" y="379537"/>
                  <a:pt x="360939" y="344083"/>
                </a:cubicBezTo>
                <a:cubicBezTo>
                  <a:pt x="340301" y="308629"/>
                  <a:pt x="267806" y="219729"/>
                  <a:pt x="211714" y="166283"/>
                </a:cubicBezTo>
                <a:cubicBezTo>
                  <a:pt x="155622" y="112837"/>
                  <a:pt x="20156" y="34521"/>
                  <a:pt x="2164" y="10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3" name="フリーフォーム 332">
            <a:extLst>
              <a:ext uri="{FF2B5EF4-FFF2-40B4-BE49-F238E27FC236}">
                <a16:creationId xmlns:a16="http://schemas.microsoft.com/office/drawing/2014/main" id="{B2104079-57AA-0058-448A-DF171608F733}"/>
              </a:ext>
            </a:extLst>
          </p:cNvPr>
          <p:cNvSpPr/>
          <p:nvPr/>
        </p:nvSpPr>
        <p:spPr>
          <a:xfrm>
            <a:off x="6819850" y="4420593"/>
            <a:ext cx="692521" cy="418118"/>
          </a:xfrm>
          <a:custGeom>
            <a:avLst/>
            <a:gdLst>
              <a:gd name="connsiteX0" fmla="*/ 689025 w 692521"/>
              <a:gd name="connsiteY0" fmla="*/ 2182 h 418118"/>
              <a:gd name="connsiteX1" fmla="*/ 568375 w 692521"/>
              <a:gd name="connsiteY1" fmla="*/ 30757 h 418118"/>
              <a:gd name="connsiteX2" fmla="*/ 365175 w 692521"/>
              <a:gd name="connsiteY2" fmla="*/ 103782 h 418118"/>
              <a:gd name="connsiteX3" fmla="*/ 450900 w 692521"/>
              <a:gd name="connsiteY3" fmla="*/ 52982 h 418118"/>
              <a:gd name="connsiteX4" fmla="*/ 504875 w 692521"/>
              <a:gd name="connsiteY4" fmla="*/ 2182 h 418118"/>
              <a:gd name="connsiteX5" fmla="*/ 403275 w 692521"/>
              <a:gd name="connsiteY5" fmla="*/ 97432 h 418118"/>
              <a:gd name="connsiteX6" fmla="*/ 254050 w 692521"/>
              <a:gd name="connsiteY6" fmla="*/ 208557 h 418118"/>
              <a:gd name="connsiteX7" fmla="*/ 317550 w 692521"/>
              <a:gd name="connsiteY7" fmla="*/ 110132 h 418118"/>
              <a:gd name="connsiteX8" fmla="*/ 136575 w 692521"/>
              <a:gd name="connsiteY8" fmla="*/ 240307 h 418118"/>
              <a:gd name="connsiteX9" fmla="*/ 244525 w 692521"/>
              <a:gd name="connsiteY9" fmla="*/ 205382 h 418118"/>
              <a:gd name="connsiteX10" fmla="*/ 85775 w 692521"/>
              <a:gd name="connsiteY10" fmla="*/ 357782 h 418118"/>
              <a:gd name="connsiteX11" fmla="*/ 161975 w 692521"/>
              <a:gd name="connsiteY11" fmla="*/ 249832 h 418118"/>
              <a:gd name="connsiteX12" fmla="*/ 50 w 692521"/>
              <a:gd name="connsiteY12" fmla="*/ 418107 h 418118"/>
              <a:gd name="connsiteX13" fmla="*/ 146100 w 692521"/>
              <a:gd name="connsiteY13" fmla="*/ 240307 h 418118"/>
              <a:gd name="connsiteX14" fmla="*/ 282625 w 692521"/>
              <a:gd name="connsiteY14" fmla="*/ 151407 h 418118"/>
              <a:gd name="connsiteX15" fmla="*/ 393750 w 692521"/>
              <a:gd name="connsiteY15" fmla="*/ 132357 h 418118"/>
              <a:gd name="connsiteX16" fmla="*/ 244525 w 692521"/>
              <a:gd name="connsiteY16" fmla="*/ 164107 h 418118"/>
              <a:gd name="connsiteX17" fmla="*/ 415975 w 692521"/>
              <a:gd name="connsiteY17" fmla="*/ 113307 h 418118"/>
              <a:gd name="connsiteX18" fmla="*/ 435025 w 692521"/>
              <a:gd name="connsiteY18" fmla="*/ 84732 h 418118"/>
              <a:gd name="connsiteX19" fmla="*/ 689025 w 692521"/>
              <a:gd name="connsiteY19" fmla="*/ 2182 h 41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2521" h="418118">
                <a:moveTo>
                  <a:pt x="689025" y="2182"/>
                </a:moveTo>
                <a:cubicBezTo>
                  <a:pt x="711250" y="-6814"/>
                  <a:pt x="622350" y="13824"/>
                  <a:pt x="568375" y="30757"/>
                </a:cubicBezTo>
                <a:cubicBezTo>
                  <a:pt x="514400" y="47690"/>
                  <a:pt x="384754" y="100078"/>
                  <a:pt x="365175" y="103782"/>
                </a:cubicBezTo>
                <a:cubicBezTo>
                  <a:pt x="345596" y="107486"/>
                  <a:pt x="427617" y="69915"/>
                  <a:pt x="450900" y="52982"/>
                </a:cubicBezTo>
                <a:cubicBezTo>
                  <a:pt x="474183" y="36049"/>
                  <a:pt x="504875" y="2182"/>
                  <a:pt x="504875" y="2182"/>
                </a:cubicBezTo>
                <a:cubicBezTo>
                  <a:pt x="496937" y="9590"/>
                  <a:pt x="445079" y="63036"/>
                  <a:pt x="403275" y="97432"/>
                </a:cubicBezTo>
                <a:cubicBezTo>
                  <a:pt x="361471" y="131828"/>
                  <a:pt x="268337" y="206440"/>
                  <a:pt x="254050" y="208557"/>
                </a:cubicBezTo>
                <a:cubicBezTo>
                  <a:pt x="239762" y="210674"/>
                  <a:pt x="337129" y="104840"/>
                  <a:pt x="317550" y="110132"/>
                </a:cubicBezTo>
                <a:cubicBezTo>
                  <a:pt x="297971" y="115424"/>
                  <a:pt x="148746" y="224432"/>
                  <a:pt x="136575" y="240307"/>
                </a:cubicBezTo>
                <a:cubicBezTo>
                  <a:pt x="124404" y="256182"/>
                  <a:pt x="252992" y="185803"/>
                  <a:pt x="244525" y="205382"/>
                </a:cubicBezTo>
                <a:cubicBezTo>
                  <a:pt x="236058" y="224961"/>
                  <a:pt x="99533" y="350374"/>
                  <a:pt x="85775" y="357782"/>
                </a:cubicBezTo>
                <a:cubicBezTo>
                  <a:pt x="72017" y="365190"/>
                  <a:pt x="176262" y="239778"/>
                  <a:pt x="161975" y="249832"/>
                </a:cubicBezTo>
                <a:cubicBezTo>
                  <a:pt x="147688" y="259886"/>
                  <a:pt x="2696" y="419695"/>
                  <a:pt x="50" y="418107"/>
                </a:cubicBezTo>
                <a:cubicBezTo>
                  <a:pt x="-2596" y="416520"/>
                  <a:pt x="99004" y="284757"/>
                  <a:pt x="146100" y="240307"/>
                </a:cubicBezTo>
                <a:cubicBezTo>
                  <a:pt x="193196" y="195857"/>
                  <a:pt x="241350" y="169399"/>
                  <a:pt x="282625" y="151407"/>
                </a:cubicBezTo>
                <a:cubicBezTo>
                  <a:pt x="323900" y="133415"/>
                  <a:pt x="400100" y="130240"/>
                  <a:pt x="393750" y="132357"/>
                </a:cubicBezTo>
                <a:cubicBezTo>
                  <a:pt x="387400" y="134474"/>
                  <a:pt x="240821" y="167282"/>
                  <a:pt x="244525" y="164107"/>
                </a:cubicBezTo>
                <a:cubicBezTo>
                  <a:pt x="248229" y="160932"/>
                  <a:pt x="384225" y="126536"/>
                  <a:pt x="415975" y="113307"/>
                </a:cubicBezTo>
                <a:cubicBezTo>
                  <a:pt x="447725" y="100078"/>
                  <a:pt x="397454" y="105370"/>
                  <a:pt x="435025" y="84732"/>
                </a:cubicBezTo>
                <a:cubicBezTo>
                  <a:pt x="472596" y="64095"/>
                  <a:pt x="666800" y="11178"/>
                  <a:pt x="689025" y="2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4" name="フリーフォーム 333">
            <a:extLst>
              <a:ext uri="{FF2B5EF4-FFF2-40B4-BE49-F238E27FC236}">
                <a16:creationId xmlns:a16="http://schemas.microsoft.com/office/drawing/2014/main" id="{FB6130EF-FE13-B134-765E-94D4A32AFA07}"/>
              </a:ext>
            </a:extLst>
          </p:cNvPr>
          <p:cNvSpPr/>
          <p:nvPr/>
        </p:nvSpPr>
        <p:spPr>
          <a:xfrm>
            <a:off x="6641460" y="4790668"/>
            <a:ext cx="249122" cy="611869"/>
          </a:xfrm>
          <a:custGeom>
            <a:avLst/>
            <a:gdLst>
              <a:gd name="connsiteX0" fmla="*/ 248290 w 249122"/>
              <a:gd name="connsiteY0" fmla="*/ 407 h 611869"/>
              <a:gd name="connsiteX1" fmla="*/ 111765 w 249122"/>
              <a:gd name="connsiteY1" fmla="*/ 162332 h 611869"/>
              <a:gd name="connsiteX2" fmla="*/ 41915 w 249122"/>
              <a:gd name="connsiteY2" fmla="*/ 267107 h 611869"/>
              <a:gd name="connsiteX3" fmla="*/ 70490 w 249122"/>
              <a:gd name="connsiteY3" fmla="*/ 232182 h 611869"/>
              <a:gd name="connsiteX4" fmla="*/ 13340 w 249122"/>
              <a:gd name="connsiteY4" fmla="*/ 359182 h 611869"/>
              <a:gd name="connsiteX5" fmla="*/ 48265 w 249122"/>
              <a:gd name="connsiteY5" fmla="*/ 375057 h 611869"/>
              <a:gd name="connsiteX6" fmla="*/ 22865 w 249122"/>
              <a:gd name="connsiteY6" fmla="*/ 346482 h 611869"/>
              <a:gd name="connsiteX7" fmla="*/ 16515 w 249122"/>
              <a:gd name="connsiteY7" fmla="*/ 489357 h 611869"/>
              <a:gd name="connsiteX8" fmla="*/ 32390 w 249122"/>
              <a:gd name="connsiteY8" fmla="*/ 486182 h 611869"/>
              <a:gd name="connsiteX9" fmla="*/ 60965 w 249122"/>
              <a:gd name="connsiteY9" fmla="*/ 521107 h 611869"/>
              <a:gd name="connsiteX10" fmla="*/ 29215 w 249122"/>
              <a:gd name="connsiteY10" fmla="*/ 584607 h 611869"/>
              <a:gd name="connsiteX11" fmla="*/ 41915 w 249122"/>
              <a:gd name="connsiteY11" fmla="*/ 606832 h 611869"/>
              <a:gd name="connsiteX12" fmla="*/ 640 w 249122"/>
              <a:gd name="connsiteY12" fmla="*/ 492532 h 611869"/>
              <a:gd name="connsiteX13" fmla="*/ 80015 w 249122"/>
              <a:gd name="connsiteY13" fmla="*/ 213132 h 611869"/>
              <a:gd name="connsiteX14" fmla="*/ 146690 w 249122"/>
              <a:gd name="connsiteY14" fmla="*/ 102007 h 611869"/>
              <a:gd name="connsiteX15" fmla="*/ 41915 w 249122"/>
              <a:gd name="connsiteY15" fmla="*/ 213132 h 611869"/>
              <a:gd name="connsiteX16" fmla="*/ 248290 w 249122"/>
              <a:gd name="connsiteY16" fmla="*/ 407 h 61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122" h="611869">
                <a:moveTo>
                  <a:pt x="248290" y="407"/>
                </a:moveTo>
                <a:cubicBezTo>
                  <a:pt x="259932" y="-8060"/>
                  <a:pt x="146161" y="117882"/>
                  <a:pt x="111765" y="162332"/>
                </a:cubicBezTo>
                <a:cubicBezTo>
                  <a:pt x="77369" y="206782"/>
                  <a:pt x="48794" y="255465"/>
                  <a:pt x="41915" y="267107"/>
                </a:cubicBezTo>
                <a:cubicBezTo>
                  <a:pt x="35036" y="278749"/>
                  <a:pt x="75253" y="216836"/>
                  <a:pt x="70490" y="232182"/>
                </a:cubicBezTo>
                <a:cubicBezTo>
                  <a:pt x="65727" y="247528"/>
                  <a:pt x="17044" y="335370"/>
                  <a:pt x="13340" y="359182"/>
                </a:cubicBezTo>
                <a:cubicBezTo>
                  <a:pt x="9636" y="382995"/>
                  <a:pt x="46677" y="377174"/>
                  <a:pt x="48265" y="375057"/>
                </a:cubicBezTo>
                <a:cubicBezTo>
                  <a:pt x="49853" y="372940"/>
                  <a:pt x="28157" y="327432"/>
                  <a:pt x="22865" y="346482"/>
                </a:cubicBezTo>
                <a:cubicBezTo>
                  <a:pt x="17573" y="365532"/>
                  <a:pt x="14927" y="466074"/>
                  <a:pt x="16515" y="489357"/>
                </a:cubicBezTo>
                <a:cubicBezTo>
                  <a:pt x="18102" y="512640"/>
                  <a:pt x="24982" y="480890"/>
                  <a:pt x="32390" y="486182"/>
                </a:cubicBezTo>
                <a:cubicBezTo>
                  <a:pt x="39798" y="491474"/>
                  <a:pt x="61494" y="504703"/>
                  <a:pt x="60965" y="521107"/>
                </a:cubicBezTo>
                <a:cubicBezTo>
                  <a:pt x="60436" y="537511"/>
                  <a:pt x="32390" y="570320"/>
                  <a:pt x="29215" y="584607"/>
                </a:cubicBezTo>
                <a:cubicBezTo>
                  <a:pt x="26040" y="598894"/>
                  <a:pt x="46678" y="622178"/>
                  <a:pt x="41915" y="606832"/>
                </a:cubicBezTo>
                <a:cubicBezTo>
                  <a:pt x="37152" y="591486"/>
                  <a:pt x="-5710" y="558149"/>
                  <a:pt x="640" y="492532"/>
                </a:cubicBezTo>
                <a:cubicBezTo>
                  <a:pt x="6990" y="426915"/>
                  <a:pt x="55673" y="278219"/>
                  <a:pt x="80015" y="213132"/>
                </a:cubicBezTo>
                <a:cubicBezTo>
                  <a:pt x="104357" y="148045"/>
                  <a:pt x="153040" y="102007"/>
                  <a:pt x="146690" y="102007"/>
                </a:cubicBezTo>
                <a:cubicBezTo>
                  <a:pt x="140340" y="102007"/>
                  <a:pt x="30273" y="227948"/>
                  <a:pt x="41915" y="213132"/>
                </a:cubicBezTo>
                <a:cubicBezTo>
                  <a:pt x="53557" y="198316"/>
                  <a:pt x="236648" y="8874"/>
                  <a:pt x="248290" y="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5" name="フリーフォーム 334">
            <a:extLst>
              <a:ext uri="{FF2B5EF4-FFF2-40B4-BE49-F238E27FC236}">
                <a16:creationId xmlns:a16="http://schemas.microsoft.com/office/drawing/2014/main" id="{A6A6A106-7422-E090-C91B-7C7BD75E935F}"/>
              </a:ext>
            </a:extLst>
          </p:cNvPr>
          <p:cNvSpPr/>
          <p:nvPr/>
        </p:nvSpPr>
        <p:spPr>
          <a:xfrm>
            <a:off x="6648450" y="5336527"/>
            <a:ext cx="247650" cy="325979"/>
          </a:xfrm>
          <a:custGeom>
            <a:avLst/>
            <a:gdLst>
              <a:gd name="connsiteX0" fmla="*/ 0 w 247650"/>
              <a:gd name="connsiteY0" fmla="*/ 648 h 325979"/>
              <a:gd name="connsiteX1" fmla="*/ 60325 w 247650"/>
              <a:gd name="connsiteY1" fmla="*/ 178448 h 325979"/>
              <a:gd name="connsiteX2" fmla="*/ 114300 w 247650"/>
              <a:gd name="connsiteY2" fmla="*/ 159398 h 325979"/>
              <a:gd name="connsiteX3" fmla="*/ 76200 w 247650"/>
              <a:gd name="connsiteY3" fmla="*/ 127648 h 325979"/>
              <a:gd name="connsiteX4" fmla="*/ 92075 w 247650"/>
              <a:gd name="connsiteY4" fmla="*/ 241948 h 325979"/>
              <a:gd name="connsiteX5" fmla="*/ 111125 w 247650"/>
              <a:gd name="connsiteY5" fmla="*/ 267348 h 325979"/>
              <a:gd name="connsiteX6" fmla="*/ 95250 w 247650"/>
              <a:gd name="connsiteY6" fmla="*/ 213373 h 325979"/>
              <a:gd name="connsiteX7" fmla="*/ 187325 w 247650"/>
              <a:gd name="connsiteY7" fmla="*/ 324498 h 325979"/>
              <a:gd name="connsiteX8" fmla="*/ 247650 w 247650"/>
              <a:gd name="connsiteY8" fmla="*/ 280048 h 325979"/>
              <a:gd name="connsiteX9" fmla="*/ 187325 w 247650"/>
              <a:gd name="connsiteY9" fmla="*/ 321323 h 325979"/>
              <a:gd name="connsiteX10" fmla="*/ 133350 w 247650"/>
              <a:gd name="connsiteY10" fmla="*/ 219723 h 325979"/>
              <a:gd name="connsiteX11" fmla="*/ 168275 w 247650"/>
              <a:gd name="connsiteY11" fmla="*/ 305448 h 325979"/>
              <a:gd name="connsiteX12" fmla="*/ 60325 w 247650"/>
              <a:gd name="connsiteY12" fmla="*/ 124473 h 325979"/>
              <a:gd name="connsiteX13" fmla="*/ 0 w 247650"/>
              <a:gd name="connsiteY13" fmla="*/ 648 h 32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7650" h="325979">
                <a:moveTo>
                  <a:pt x="0" y="648"/>
                </a:moveTo>
                <a:cubicBezTo>
                  <a:pt x="0" y="9644"/>
                  <a:pt x="41275" y="151990"/>
                  <a:pt x="60325" y="178448"/>
                </a:cubicBezTo>
                <a:cubicBezTo>
                  <a:pt x="79375" y="204906"/>
                  <a:pt x="111654" y="167865"/>
                  <a:pt x="114300" y="159398"/>
                </a:cubicBezTo>
                <a:cubicBezTo>
                  <a:pt x="116946" y="150931"/>
                  <a:pt x="79904" y="113890"/>
                  <a:pt x="76200" y="127648"/>
                </a:cubicBezTo>
                <a:cubicBezTo>
                  <a:pt x="72496" y="141406"/>
                  <a:pt x="86254" y="218665"/>
                  <a:pt x="92075" y="241948"/>
                </a:cubicBezTo>
                <a:cubicBezTo>
                  <a:pt x="97896" y="265231"/>
                  <a:pt x="110596" y="272111"/>
                  <a:pt x="111125" y="267348"/>
                </a:cubicBezTo>
                <a:cubicBezTo>
                  <a:pt x="111654" y="262586"/>
                  <a:pt x="82550" y="203848"/>
                  <a:pt x="95250" y="213373"/>
                </a:cubicBezTo>
                <a:cubicBezTo>
                  <a:pt x="107950" y="222898"/>
                  <a:pt x="161925" y="313386"/>
                  <a:pt x="187325" y="324498"/>
                </a:cubicBezTo>
                <a:cubicBezTo>
                  <a:pt x="212725" y="335610"/>
                  <a:pt x="247650" y="280577"/>
                  <a:pt x="247650" y="280048"/>
                </a:cubicBezTo>
                <a:cubicBezTo>
                  <a:pt x="247650" y="279519"/>
                  <a:pt x="206375" y="331377"/>
                  <a:pt x="187325" y="321323"/>
                </a:cubicBezTo>
                <a:cubicBezTo>
                  <a:pt x="168275" y="311269"/>
                  <a:pt x="136525" y="222369"/>
                  <a:pt x="133350" y="219723"/>
                </a:cubicBezTo>
                <a:cubicBezTo>
                  <a:pt x="130175" y="217077"/>
                  <a:pt x="180446" y="321323"/>
                  <a:pt x="168275" y="305448"/>
                </a:cubicBezTo>
                <a:cubicBezTo>
                  <a:pt x="156104" y="289573"/>
                  <a:pt x="89958" y="170510"/>
                  <a:pt x="60325" y="124473"/>
                </a:cubicBezTo>
                <a:cubicBezTo>
                  <a:pt x="30692" y="78436"/>
                  <a:pt x="0" y="-8348"/>
                  <a:pt x="0" y="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6" name="フリーフォーム 335">
            <a:extLst>
              <a:ext uri="{FF2B5EF4-FFF2-40B4-BE49-F238E27FC236}">
                <a16:creationId xmlns:a16="http://schemas.microsoft.com/office/drawing/2014/main" id="{81B1F56B-4003-4063-29B7-73961D82FC54}"/>
              </a:ext>
            </a:extLst>
          </p:cNvPr>
          <p:cNvSpPr/>
          <p:nvPr/>
        </p:nvSpPr>
        <p:spPr>
          <a:xfrm>
            <a:off x="6777960" y="5533988"/>
            <a:ext cx="449761" cy="304839"/>
          </a:xfrm>
          <a:custGeom>
            <a:avLst/>
            <a:gdLst>
              <a:gd name="connsiteX0" fmla="*/ 665 w 449761"/>
              <a:gd name="connsiteY0" fmla="*/ 37 h 304839"/>
              <a:gd name="connsiteX1" fmla="*/ 114965 w 449761"/>
              <a:gd name="connsiteY1" fmla="*/ 114337 h 304839"/>
              <a:gd name="connsiteX2" fmla="*/ 105440 w 449761"/>
              <a:gd name="connsiteY2" fmla="*/ 165137 h 304839"/>
              <a:gd name="connsiteX3" fmla="*/ 172115 w 449761"/>
              <a:gd name="connsiteY3" fmla="*/ 193712 h 304839"/>
              <a:gd name="connsiteX4" fmla="*/ 203865 w 449761"/>
              <a:gd name="connsiteY4" fmla="*/ 228637 h 304839"/>
              <a:gd name="connsiteX5" fmla="*/ 270540 w 449761"/>
              <a:gd name="connsiteY5" fmla="*/ 247687 h 304839"/>
              <a:gd name="connsiteX6" fmla="*/ 416590 w 449761"/>
              <a:gd name="connsiteY6" fmla="*/ 295312 h 304839"/>
              <a:gd name="connsiteX7" fmla="*/ 435640 w 449761"/>
              <a:gd name="connsiteY7" fmla="*/ 301662 h 304839"/>
              <a:gd name="connsiteX8" fmla="*/ 241965 w 449761"/>
              <a:gd name="connsiteY8" fmla="*/ 257212 h 304839"/>
              <a:gd name="connsiteX9" fmla="*/ 76865 w 449761"/>
              <a:gd name="connsiteY9" fmla="*/ 181012 h 304839"/>
              <a:gd name="connsiteX10" fmla="*/ 156240 w 449761"/>
              <a:gd name="connsiteY10" fmla="*/ 184187 h 304839"/>
              <a:gd name="connsiteX11" fmla="*/ 99090 w 449761"/>
              <a:gd name="connsiteY11" fmla="*/ 136562 h 304839"/>
              <a:gd name="connsiteX12" fmla="*/ 22890 w 449761"/>
              <a:gd name="connsiteY12" fmla="*/ 85762 h 304839"/>
              <a:gd name="connsiteX13" fmla="*/ 175290 w 449761"/>
              <a:gd name="connsiteY13" fmla="*/ 127037 h 304839"/>
              <a:gd name="connsiteX14" fmla="*/ 665 w 449761"/>
              <a:gd name="connsiteY14" fmla="*/ 37 h 30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49761" h="304839">
                <a:moveTo>
                  <a:pt x="665" y="37"/>
                </a:moveTo>
                <a:cubicBezTo>
                  <a:pt x="-9389" y="-2080"/>
                  <a:pt x="97503" y="86820"/>
                  <a:pt x="114965" y="114337"/>
                </a:cubicBezTo>
                <a:cubicBezTo>
                  <a:pt x="132428" y="141854"/>
                  <a:pt x="95915" y="151908"/>
                  <a:pt x="105440" y="165137"/>
                </a:cubicBezTo>
                <a:cubicBezTo>
                  <a:pt x="114965" y="178366"/>
                  <a:pt x="155711" y="183129"/>
                  <a:pt x="172115" y="193712"/>
                </a:cubicBezTo>
                <a:cubicBezTo>
                  <a:pt x="188519" y="204295"/>
                  <a:pt x="187461" y="219641"/>
                  <a:pt x="203865" y="228637"/>
                </a:cubicBezTo>
                <a:cubicBezTo>
                  <a:pt x="220269" y="237633"/>
                  <a:pt x="235086" y="236575"/>
                  <a:pt x="270540" y="247687"/>
                </a:cubicBezTo>
                <a:cubicBezTo>
                  <a:pt x="305994" y="258800"/>
                  <a:pt x="416590" y="295312"/>
                  <a:pt x="416590" y="295312"/>
                </a:cubicBezTo>
                <a:cubicBezTo>
                  <a:pt x="444107" y="304308"/>
                  <a:pt x="464744" y="308012"/>
                  <a:pt x="435640" y="301662"/>
                </a:cubicBezTo>
                <a:cubicBezTo>
                  <a:pt x="406536" y="295312"/>
                  <a:pt x="301761" y="277320"/>
                  <a:pt x="241965" y="257212"/>
                </a:cubicBezTo>
                <a:cubicBezTo>
                  <a:pt x="182169" y="237104"/>
                  <a:pt x="91152" y="193183"/>
                  <a:pt x="76865" y="181012"/>
                </a:cubicBezTo>
                <a:cubicBezTo>
                  <a:pt x="62578" y="168841"/>
                  <a:pt x="152536" y="191595"/>
                  <a:pt x="156240" y="184187"/>
                </a:cubicBezTo>
                <a:cubicBezTo>
                  <a:pt x="159944" y="176779"/>
                  <a:pt x="121315" y="152966"/>
                  <a:pt x="99090" y="136562"/>
                </a:cubicBezTo>
                <a:cubicBezTo>
                  <a:pt x="76865" y="120158"/>
                  <a:pt x="10190" y="87349"/>
                  <a:pt x="22890" y="85762"/>
                </a:cubicBezTo>
                <a:cubicBezTo>
                  <a:pt x="35590" y="84175"/>
                  <a:pt x="180582" y="141854"/>
                  <a:pt x="175290" y="127037"/>
                </a:cubicBezTo>
                <a:cubicBezTo>
                  <a:pt x="169998" y="112220"/>
                  <a:pt x="10719" y="2154"/>
                  <a:pt x="66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7" name="フリーフォーム 336">
            <a:extLst>
              <a:ext uri="{FF2B5EF4-FFF2-40B4-BE49-F238E27FC236}">
                <a16:creationId xmlns:a16="http://schemas.microsoft.com/office/drawing/2014/main" id="{C78AE7AA-95DB-5824-F266-5CD9172B53E9}"/>
              </a:ext>
            </a:extLst>
          </p:cNvPr>
          <p:cNvSpPr/>
          <p:nvPr/>
        </p:nvSpPr>
        <p:spPr>
          <a:xfrm>
            <a:off x="6886296" y="5683024"/>
            <a:ext cx="426905" cy="141793"/>
          </a:xfrm>
          <a:custGeom>
            <a:avLst/>
            <a:gdLst>
              <a:gd name="connsiteX0" fmla="*/ 279 w 426905"/>
              <a:gd name="connsiteY0" fmla="*/ 226 h 141793"/>
              <a:gd name="connsiteX1" fmla="*/ 117754 w 426905"/>
              <a:gd name="connsiteY1" fmla="*/ 31976 h 141793"/>
              <a:gd name="connsiteX2" fmla="*/ 219354 w 426905"/>
              <a:gd name="connsiteY2" fmla="*/ 79601 h 141793"/>
              <a:gd name="connsiteX3" fmla="*/ 203479 w 426905"/>
              <a:gd name="connsiteY3" fmla="*/ 16101 h 141793"/>
              <a:gd name="connsiteX4" fmla="*/ 308254 w 426905"/>
              <a:gd name="connsiteY4" fmla="*/ 139926 h 141793"/>
              <a:gd name="connsiteX5" fmla="*/ 359054 w 426905"/>
              <a:gd name="connsiteY5" fmla="*/ 92301 h 141793"/>
              <a:gd name="connsiteX6" fmla="*/ 425729 w 426905"/>
              <a:gd name="connsiteY6" fmla="*/ 114526 h 141793"/>
              <a:gd name="connsiteX7" fmla="*/ 298729 w 426905"/>
              <a:gd name="connsiteY7" fmla="*/ 108176 h 141793"/>
              <a:gd name="connsiteX8" fmla="*/ 152679 w 426905"/>
              <a:gd name="connsiteY8" fmla="*/ 47851 h 141793"/>
              <a:gd name="connsiteX9" fmla="*/ 279 w 426905"/>
              <a:gd name="connsiteY9" fmla="*/ 226 h 14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905" h="141793">
                <a:moveTo>
                  <a:pt x="279" y="226"/>
                </a:moveTo>
                <a:cubicBezTo>
                  <a:pt x="-5542" y="-2420"/>
                  <a:pt x="81242" y="18747"/>
                  <a:pt x="117754" y="31976"/>
                </a:cubicBezTo>
                <a:cubicBezTo>
                  <a:pt x="154267" y="45205"/>
                  <a:pt x="205067" y="82247"/>
                  <a:pt x="219354" y="79601"/>
                </a:cubicBezTo>
                <a:cubicBezTo>
                  <a:pt x="233641" y="76955"/>
                  <a:pt x="188662" y="6047"/>
                  <a:pt x="203479" y="16101"/>
                </a:cubicBezTo>
                <a:cubicBezTo>
                  <a:pt x="218296" y="26155"/>
                  <a:pt x="282325" y="127226"/>
                  <a:pt x="308254" y="139926"/>
                </a:cubicBezTo>
                <a:cubicBezTo>
                  <a:pt x="334183" y="152626"/>
                  <a:pt x="339475" y="96534"/>
                  <a:pt x="359054" y="92301"/>
                </a:cubicBezTo>
                <a:cubicBezTo>
                  <a:pt x="378633" y="88068"/>
                  <a:pt x="435783" y="111880"/>
                  <a:pt x="425729" y="114526"/>
                </a:cubicBezTo>
                <a:cubicBezTo>
                  <a:pt x="415675" y="117172"/>
                  <a:pt x="344237" y="119289"/>
                  <a:pt x="298729" y="108176"/>
                </a:cubicBezTo>
                <a:cubicBezTo>
                  <a:pt x="253221" y="97063"/>
                  <a:pt x="194483" y="66901"/>
                  <a:pt x="152679" y="47851"/>
                </a:cubicBezTo>
                <a:cubicBezTo>
                  <a:pt x="110875" y="28801"/>
                  <a:pt x="6100" y="2872"/>
                  <a:pt x="279" y="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8" name="フリーフォーム 337">
            <a:extLst>
              <a:ext uri="{FF2B5EF4-FFF2-40B4-BE49-F238E27FC236}">
                <a16:creationId xmlns:a16="http://schemas.microsoft.com/office/drawing/2014/main" id="{2D918D9D-C419-C695-5CD3-42D8D520F908}"/>
              </a:ext>
            </a:extLst>
          </p:cNvPr>
          <p:cNvSpPr/>
          <p:nvPr/>
        </p:nvSpPr>
        <p:spPr>
          <a:xfrm>
            <a:off x="7132724" y="5800693"/>
            <a:ext cx="728869" cy="65645"/>
          </a:xfrm>
          <a:custGeom>
            <a:avLst/>
            <a:gdLst>
              <a:gd name="connsiteX0" fmla="*/ 4676 w 728869"/>
              <a:gd name="connsiteY0" fmla="*/ 31782 h 65645"/>
              <a:gd name="connsiteX1" fmla="*/ 331701 w 728869"/>
              <a:gd name="connsiteY1" fmla="*/ 32 h 65645"/>
              <a:gd name="connsiteX2" fmla="*/ 239626 w 728869"/>
              <a:gd name="connsiteY2" fmla="*/ 25432 h 65645"/>
              <a:gd name="connsiteX3" fmla="*/ 392026 w 728869"/>
              <a:gd name="connsiteY3" fmla="*/ 6382 h 65645"/>
              <a:gd name="connsiteX4" fmla="*/ 477751 w 728869"/>
              <a:gd name="connsiteY4" fmla="*/ 6382 h 65645"/>
              <a:gd name="connsiteX5" fmla="*/ 499976 w 728869"/>
              <a:gd name="connsiteY5" fmla="*/ 63532 h 65645"/>
              <a:gd name="connsiteX6" fmla="*/ 728576 w 728869"/>
              <a:gd name="connsiteY6" fmla="*/ 54007 h 65645"/>
              <a:gd name="connsiteX7" fmla="*/ 544426 w 728869"/>
              <a:gd name="connsiteY7" fmla="*/ 60357 h 65645"/>
              <a:gd name="connsiteX8" fmla="*/ 388851 w 728869"/>
              <a:gd name="connsiteY8" fmla="*/ 6382 h 65645"/>
              <a:gd name="connsiteX9" fmla="*/ 153901 w 728869"/>
              <a:gd name="connsiteY9" fmla="*/ 41307 h 65645"/>
              <a:gd name="connsiteX10" fmla="*/ 4676 w 728869"/>
              <a:gd name="connsiteY10" fmla="*/ 31782 h 6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869" h="65645">
                <a:moveTo>
                  <a:pt x="4676" y="31782"/>
                </a:moveTo>
                <a:cubicBezTo>
                  <a:pt x="34309" y="24903"/>
                  <a:pt x="292543" y="1090"/>
                  <a:pt x="331701" y="32"/>
                </a:cubicBezTo>
                <a:cubicBezTo>
                  <a:pt x="370859" y="-1026"/>
                  <a:pt x="229572" y="24374"/>
                  <a:pt x="239626" y="25432"/>
                </a:cubicBezTo>
                <a:cubicBezTo>
                  <a:pt x="249680" y="26490"/>
                  <a:pt x="352339" y="9557"/>
                  <a:pt x="392026" y="6382"/>
                </a:cubicBezTo>
                <a:cubicBezTo>
                  <a:pt x="431713" y="3207"/>
                  <a:pt x="459759" y="-3143"/>
                  <a:pt x="477751" y="6382"/>
                </a:cubicBezTo>
                <a:cubicBezTo>
                  <a:pt x="495743" y="15907"/>
                  <a:pt x="458172" y="55595"/>
                  <a:pt x="499976" y="63532"/>
                </a:cubicBezTo>
                <a:cubicBezTo>
                  <a:pt x="541780" y="71469"/>
                  <a:pt x="721168" y="54536"/>
                  <a:pt x="728576" y="54007"/>
                </a:cubicBezTo>
                <a:cubicBezTo>
                  <a:pt x="735984" y="53478"/>
                  <a:pt x="601047" y="68294"/>
                  <a:pt x="544426" y="60357"/>
                </a:cubicBezTo>
                <a:cubicBezTo>
                  <a:pt x="487805" y="52420"/>
                  <a:pt x="453939" y="9557"/>
                  <a:pt x="388851" y="6382"/>
                </a:cubicBezTo>
                <a:cubicBezTo>
                  <a:pt x="323764" y="3207"/>
                  <a:pt x="214226" y="36015"/>
                  <a:pt x="153901" y="41307"/>
                </a:cubicBezTo>
                <a:cubicBezTo>
                  <a:pt x="93576" y="46599"/>
                  <a:pt x="-24957" y="38661"/>
                  <a:pt x="4676" y="3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フリーフォーム 338">
            <a:extLst>
              <a:ext uri="{FF2B5EF4-FFF2-40B4-BE49-F238E27FC236}">
                <a16:creationId xmlns:a16="http://schemas.microsoft.com/office/drawing/2014/main" id="{DBEBBA71-2549-5752-47C2-5C11D0B40C37}"/>
              </a:ext>
            </a:extLst>
          </p:cNvPr>
          <p:cNvSpPr/>
          <p:nvPr/>
        </p:nvSpPr>
        <p:spPr>
          <a:xfrm>
            <a:off x="7250158" y="5740318"/>
            <a:ext cx="700144" cy="136874"/>
          </a:xfrm>
          <a:custGeom>
            <a:avLst/>
            <a:gdLst>
              <a:gd name="connsiteX0" fmla="*/ 1542 w 700144"/>
              <a:gd name="connsiteY0" fmla="*/ 82 h 136874"/>
              <a:gd name="connsiteX1" fmla="*/ 223792 w 700144"/>
              <a:gd name="connsiteY1" fmla="*/ 120732 h 136874"/>
              <a:gd name="connsiteX2" fmla="*/ 265067 w 700144"/>
              <a:gd name="connsiteY2" fmla="*/ 101682 h 136874"/>
              <a:gd name="connsiteX3" fmla="*/ 436517 w 700144"/>
              <a:gd name="connsiteY3" fmla="*/ 136607 h 136874"/>
              <a:gd name="connsiteX4" fmla="*/ 484142 w 700144"/>
              <a:gd name="connsiteY4" fmla="*/ 79457 h 136874"/>
              <a:gd name="connsiteX5" fmla="*/ 569867 w 700144"/>
              <a:gd name="connsiteY5" fmla="*/ 123907 h 136874"/>
              <a:gd name="connsiteX6" fmla="*/ 700042 w 700144"/>
              <a:gd name="connsiteY6" fmla="*/ 127082 h 136874"/>
              <a:gd name="connsiteX7" fmla="*/ 547642 w 700144"/>
              <a:gd name="connsiteY7" fmla="*/ 117557 h 136874"/>
              <a:gd name="connsiteX8" fmla="*/ 268242 w 700144"/>
              <a:gd name="connsiteY8" fmla="*/ 111207 h 136874"/>
              <a:gd name="connsiteX9" fmla="*/ 131717 w 700144"/>
              <a:gd name="connsiteY9" fmla="*/ 101682 h 136874"/>
              <a:gd name="connsiteX10" fmla="*/ 1542 w 700144"/>
              <a:gd name="connsiteY10" fmla="*/ 82 h 13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144" h="136874">
                <a:moveTo>
                  <a:pt x="1542" y="82"/>
                </a:moveTo>
                <a:cubicBezTo>
                  <a:pt x="16888" y="3257"/>
                  <a:pt x="179871" y="103799"/>
                  <a:pt x="223792" y="120732"/>
                </a:cubicBezTo>
                <a:cubicBezTo>
                  <a:pt x="267713" y="137665"/>
                  <a:pt x="229613" y="99036"/>
                  <a:pt x="265067" y="101682"/>
                </a:cubicBezTo>
                <a:cubicBezTo>
                  <a:pt x="300521" y="104328"/>
                  <a:pt x="400005" y="140311"/>
                  <a:pt x="436517" y="136607"/>
                </a:cubicBezTo>
                <a:cubicBezTo>
                  <a:pt x="473029" y="132903"/>
                  <a:pt x="461917" y="81574"/>
                  <a:pt x="484142" y="79457"/>
                </a:cubicBezTo>
                <a:cubicBezTo>
                  <a:pt x="506367" y="77340"/>
                  <a:pt x="533884" y="115970"/>
                  <a:pt x="569867" y="123907"/>
                </a:cubicBezTo>
                <a:cubicBezTo>
                  <a:pt x="605850" y="131845"/>
                  <a:pt x="703746" y="128140"/>
                  <a:pt x="700042" y="127082"/>
                </a:cubicBezTo>
                <a:cubicBezTo>
                  <a:pt x="696338" y="126024"/>
                  <a:pt x="619609" y="120203"/>
                  <a:pt x="547642" y="117557"/>
                </a:cubicBezTo>
                <a:cubicBezTo>
                  <a:pt x="475675" y="114911"/>
                  <a:pt x="337563" y="113853"/>
                  <a:pt x="268242" y="111207"/>
                </a:cubicBezTo>
                <a:cubicBezTo>
                  <a:pt x="198921" y="108561"/>
                  <a:pt x="174050" y="116499"/>
                  <a:pt x="131717" y="101682"/>
                </a:cubicBezTo>
                <a:cubicBezTo>
                  <a:pt x="89384" y="86865"/>
                  <a:pt x="-13804" y="-3093"/>
                  <a:pt x="1542" y="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フリーフォーム 339">
            <a:extLst>
              <a:ext uri="{FF2B5EF4-FFF2-40B4-BE49-F238E27FC236}">
                <a16:creationId xmlns:a16="http://schemas.microsoft.com/office/drawing/2014/main" id="{C6A3957F-E878-6D9D-C427-08B9F447D456}"/>
              </a:ext>
            </a:extLst>
          </p:cNvPr>
          <p:cNvSpPr/>
          <p:nvPr/>
        </p:nvSpPr>
        <p:spPr>
          <a:xfrm>
            <a:off x="7223116" y="4390114"/>
            <a:ext cx="276153" cy="153467"/>
          </a:xfrm>
          <a:custGeom>
            <a:avLst/>
            <a:gdLst>
              <a:gd name="connsiteX0" fmla="*/ 9 w 276153"/>
              <a:gd name="connsiteY0" fmla="*/ 153311 h 153467"/>
              <a:gd name="connsiteX1" fmla="*/ 136534 w 276153"/>
              <a:gd name="connsiteY1" fmla="*/ 48536 h 153467"/>
              <a:gd name="connsiteX2" fmla="*/ 41284 w 276153"/>
              <a:gd name="connsiteY2" fmla="*/ 58061 h 153467"/>
              <a:gd name="connsiteX3" fmla="*/ 219084 w 276153"/>
              <a:gd name="connsiteY3" fmla="*/ 42186 h 153467"/>
              <a:gd name="connsiteX4" fmla="*/ 273059 w 276153"/>
              <a:gd name="connsiteY4" fmla="*/ 911 h 153467"/>
              <a:gd name="connsiteX5" fmla="*/ 142884 w 276153"/>
              <a:gd name="connsiteY5" fmla="*/ 13611 h 153467"/>
              <a:gd name="connsiteX6" fmla="*/ 269884 w 276153"/>
              <a:gd name="connsiteY6" fmla="*/ 13611 h 153467"/>
              <a:gd name="connsiteX7" fmla="*/ 130184 w 276153"/>
              <a:gd name="connsiteY7" fmla="*/ 70761 h 153467"/>
              <a:gd name="connsiteX8" fmla="*/ 9 w 276153"/>
              <a:gd name="connsiteY8" fmla="*/ 153311 h 153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53" h="153467">
                <a:moveTo>
                  <a:pt x="9" y="153311"/>
                </a:moveTo>
                <a:cubicBezTo>
                  <a:pt x="1067" y="149607"/>
                  <a:pt x="129655" y="64411"/>
                  <a:pt x="136534" y="48536"/>
                </a:cubicBezTo>
                <a:cubicBezTo>
                  <a:pt x="143413" y="32661"/>
                  <a:pt x="27526" y="59119"/>
                  <a:pt x="41284" y="58061"/>
                </a:cubicBezTo>
                <a:cubicBezTo>
                  <a:pt x="55042" y="57003"/>
                  <a:pt x="180455" y="51711"/>
                  <a:pt x="219084" y="42186"/>
                </a:cubicBezTo>
                <a:cubicBezTo>
                  <a:pt x="257713" y="32661"/>
                  <a:pt x="285759" y="5674"/>
                  <a:pt x="273059" y="911"/>
                </a:cubicBezTo>
                <a:cubicBezTo>
                  <a:pt x="260359" y="-3852"/>
                  <a:pt x="143413" y="11494"/>
                  <a:pt x="142884" y="13611"/>
                </a:cubicBezTo>
                <a:cubicBezTo>
                  <a:pt x="142355" y="15728"/>
                  <a:pt x="272001" y="4086"/>
                  <a:pt x="269884" y="13611"/>
                </a:cubicBezTo>
                <a:cubicBezTo>
                  <a:pt x="267767" y="23136"/>
                  <a:pt x="177280" y="47478"/>
                  <a:pt x="130184" y="70761"/>
                </a:cubicBezTo>
                <a:cubicBezTo>
                  <a:pt x="83088" y="94044"/>
                  <a:pt x="-1049" y="157015"/>
                  <a:pt x="9" y="153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フリーフォーム 340">
            <a:extLst>
              <a:ext uri="{FF2B5EF4-FFF2-40B4-BE49-F238E27FC236}">
                <a16:creationId xmlns:a16="http://schemas.microsoft.com/office/drawing/2014/main" id="{4B0DC10E-F225-143A-F536-B9D6FE57904A}"/>
              </a:ext>
            </a:extLst>
          </p:cNvPr>
          <p:cNvSpPr/>
          <p:nvPr/>
        </p:nvSpPr>
        <p:spPr>
          <a:xfrm>
            <a:off x="7552174" y="5803143"/>
            <a:ext cx="369525" cy="49597"/>
          </a:xfrm>
          <a:custGeom>
            <a:avLst/>
            <a:gdLst>
              <a:gd name="connsiteX0" fmla="*/ 1151 w 369525"/>
              <a:gd name="connsiteY0" fmla="*/ 29332 h 49597"/>
              <a:gd name="connsiteX1" fmla="*/ 163076 w 369525"/>
              <a:gd name="connsiteY1" fmla="*/ 19807 h 49597"/>
              <a:gd name="connsiteX2" fmla="*/ 267851 w 369525"/>
              <a:gd name="connsiteY2" fmla="*/ 757 h 49597"/>
              <a:gd name="connsiteX3" fmla="*/ 369451 w 369525"/>
              <a:gd name="connsiteY3" fmla="*/ 48382 h 49597"/>
              <a:gd name="connsiteX4" fmla="*/ 283726 w 369525"/>
              <a:gd name="connsiteY4" fmla="*/ 32507 h 49597"/>
              <a:gd name="connsiteX5" fmla="*/ 251976 w 369525"/>
              <a:gd name="connsiteY5" fmla="*/ 757 h 49597"/>
              <a:gd name="connsiteX6" fmla="*/ 1151 w 369525"/>
              <a:gd name="connsiteY6" fmla="*/ 29332 h 4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525" h="49597">
                <a:moveTo>
                  <a:pt x="1151" y="29332"/>
                </a:moveTo>
                <a:cubicBezTo>
                  <a:pt x="-13666" y="32507"/>
                  <a:pt x="118626" y="24569"/>
                  <a:pt x="163076" y="19807"/>
                </a:cubicBezTo>
                <a:cubicBezTo>
                  <a:pt x="207526" y="15044"/>
                  <a:pt x="233455" y="-4005"/>
                  <a:pt x="267851" y="757"/>
                </a:cubicBezTo>
                <a:cubicBezTo>
                  <a:pt x="302247" y="5519"/>
                  <a:pt x="366805" y="43090"/>
                  <a:pt x="369451" y="48382"/>
                </a:cubicBezTo>
                <a:cubicBezTo>
                  <a:pt x="372097" y="53674"/>
                  <a:pt x="303305" y="40445"/>
                  <a:pt x="283726" y="32507"/>
                </a:cubicBezTo>
                <a:cubicBezTo>
                  <a:pt x="264147" y="24569"/>
                  <a:pt x="300659" y="-830"/>
                  <a:pt x="251976" y="757"/>
                </a:cubicBezTo>
                <a:cubicBezTo>
                  <a:pt x="203293" y="2344"/>
                  <a:pt x="15968" y="26157"/>
                  <a:pt x="1151" y="29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フリーフォーム 341">
            <a:extLst>
              <a:ext uri="{FF2B5EF4-FFF2-40B4-BE49-F238E27FC236}">
                <a16:creationId xmlns:a16="http://schemas.microsoft.com/office/drawing/2014/main" id="{B7F0B836-A0C6-0757-1992-106217E73BEE}"/>
              </a:ext>
            </a:extLst>
          </p:cNvPr>
          <p:cNvSpPr/>
          <p:nvPr/>
        </p:nvSpPr>
        <p:spPr>
          <a:xfrm>
            <a:off x="7454592" y="5819767"/>
            <a:ext cx="423525" cy="44562"/>
          </a:xfrm>
          <a:custGeom>
            <a:avLst/>
            <a:gdLst>
              <a:gd name="connsiteX0" fmla="*/ 308 w 423525"/>
              <a:gd name="connsiteY0" fmla="*/ 25408 h 44562"/>
              <a:gd name="connsiteX1" fmla="*/ 298758 w 423525"/>
              <a:gd name="connsiteY1" fmla="*/ 12708 h 44562"/>
              <a:gd name="connsiteX2" fmla="*/ 419408 w 423525"/>
              <a:gd name="connsiteY2" fmla="*/ 44458 h 44562"/>
              <a:gd name="connsiteX3" fmla="*/ 359083 w 423525"/>
              <a:gd name="connsiteY3" fmla="*/ 8 h 44562"/>
              <a:gd name="connsiteX4" fmla="*/ 308 w 423525"/>
              <a:gd name="connsiteY4" fmla="*/ 25408 h 4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525" h="44562">
                <a:moveTo>
                  <a:pt x="308" y="25408"/>
                </a:moveTo>
                <a:cubicBezTo>
                  <a:pt x="-9746" y="27525"/>
                  <a:pt x="228908" y="9533"/>
                  <a:pt x="298758" y="12708"/>
                </a:cubicBezTo>
                <a:cubicBezTo>
                  <a:pt x="368608" y="15883"/>
                  <a:pt x="409354" y="46575"/>
                  <a:pt x="419408" y="44458"/>
                </a:cubicBezTo>
                <a:cubicBezTo>
                  <a:pt x="429462" y="42341"/>
                  <a:pt x="425229" y="537"/>
                  <a:pt x="359083" y="8"/>
                </a:cubicBezTo>
                <a:cubicBezTo>
                  <a:pt x="292937" y="-521"/>
                  <a:pt x="10362" y="23291"/>
                  <a:pt x="308" y="25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3" name="フリーフォーム 342">
            <a:extLst>
              <a:ext uri="{FF2B5EF4-FFF2-40B4-BE49-F238E27FC236}">
                <a16:creationId xmlns:a16="http://schemas.microsoft.com/office/drawing/2014/main" id="{2FF472E6-741E-91E9-6637-70F17E8D1CE5}"/>
              </a:ext>
            </a:extLst>
          </p:cNvPr>
          <p:cNvSpPr/>
          <p:nvPr/>
        </p:nvSpPr>
        <p:spPr>
          <a:xfrm>
            <a:off x="7790508" y="5784304"/>
            <a:ext cx="353942" cy="74702"/>
          </a:xfrm>
          <a:custGeom>
            <a:avLst/>
            <a:gdLst>
              <a:gd name="connsiteX0" fmla="*/ 942 w 353942"/>
              <a:gd name="connsiteY0" fmla="*/ 546 h 74702"/>
              <a:gd name="connsiteX1" fmla="*/ 213667 w 353942"/>
              <a:gd name="connsiteY1" fmla="*/ 13246 h 74702"/>
              <a:gd name="connsiteX2" fmla="*/ 191442 w 353942"/>
              <a:gd name="connsiteY2" fmla="*/ 35471 h 74702"/>
              <a:gd name="connsiteX3" fmla="*/ 223192 w 353942"/>
              <a:gd name="connsiteY3" fmla="*/ 57696 h 74702"/>
              <a:gd name="connsiteX4" fmla="*/ 353367 w 353942"/>
              <a:gd name="connsiteY4" fmla="*/ 54521 h 74702"/>
              <a:gd name="connsiteX5" fmla="*/ 273992 w 353942"/>
              <a:gd name="connsiteY5" fmla="*/ 60871 h 74702"/>
              <a:gd name="connsiteX6" fmla="*/ 7292 w 353942"/>
              <a:gd name="connsiteY6" fmla="*/ 73571 h 74702"/>
              <a:gd name="connsiteX7" fmla="*/ 213667 w 353942"/>
              <a:gd name="connsiteY7" fmla="*/ 29121 h 74702"/>
              <a:gd name="connsiteX8" fmla="*/ 140642 w 353942"/>
              <a:gd name="connsiteY8" fmla="*/ 3721 h 74702"/>
              <a:gd name="connsiteX9" fmla="*/ 942 w 353942"/>
              <a:gd name="connsiteY9" fmla="*/ 546 h 7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942" h="74702">
                <a:moveTo>
                  <a:pt x="942" y="546"/>
                </a:moveTo>
                <a:cubicBezTo>
                  <a:pt x="13113" y="2133"/>
                  <a:pt x="181917" y="7425"/>
                  <a:pt x="213667" y="13246"/>
                </a:cubicBezTo>
                <a:cubicBezTo>
                  <a:pt x="245417" y="19067"/>
                  <a:pt x="189855" y="28063"/>
                  <a:pt x="191442" y="35471"/>
                </a:cubicBezTo>
                <a:cubicBezTo>
                  <a:pt x="193029" y="42879"/>
                  <a:pt x="196204" y="54521"/>
                  <a:pt x="223192" y="57696"/>
                </a:cubicBezTo>
                <a:cubicBezTo>
                  <a:pt x="250180" y="60871"/>
                  <a:pt x="344900" y="53992"/>
                  <a:pt x="353367" y="54521"/>
                </a:cubicBezTo>
                <a:cubicBezTo>
                  <a:pt x="361834" y="55050"/>
                  <a:pt x="273992" y="60871"/>
                  <a:pt x="273992" y="60871"/>
                </a:cubicBezTo>
                <a:cubicBezTo>
                  <a:pt x="216313" y="64046"/>
                  <a:pt x="17346" y="78863"/>
                  <a:pt x="7292" y="73571"/>
                </a:cubicBezTo>
                <a:cubicBezTo>
                  <a:pt x="-2762" y="68279"/>
                  <a:pt x="191442" y="40763"/>
                  <a:pt x="213667" y="29121"/>
                </a:cubicBezTo>
                <a:cubicBezTo>
                  <a:pt x="235892" y="17479"/>
                  <a:pt x="183504" y="6367"/>
                  <a:pt x="140642" y="3721"/>
                </a:cubicBezTo>
                <a:cubicBezTo>
                  <a:pt x="97780" y="1075"/>
                  <a:pt x="-11229" y="-1041"/>
                  <a:pt x="942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4" name="フリーフォーム 343">
            <a:extLst>
              <a:ext uri="{FF2B5EF4-FFF2-40B4-BE49-F238E27FC236}">
                <a16:creationId xmlns:a16="http://schemas.microsoft.com/office/drawing/2014/main" id="{B1389F86-7BB4-614E-2493-9EE396CBFB1F}"/>
              </a:ext>
            </a:extLst>
          </p:cNvPr>
          <p:cNvSpPr/>
          <p:nvPr/>
        </p:nvSpPr>
        <p:spPr>
          <a:xfrm>
            <a:off x="7759008" y="5703721"/>
            <a:ext cx="965174" cy="148199"/>
          </a:xfrm>
          <a:custGeom>
            <a:avLst/>
            <a:gdLst>
              <a:gd name="connsiteX0" fmla="*/ 3867 w 965174"/>
              <a:gd name="connsiteY0" fmla="*/ 147804 h 148199"/>
              <a:gd name="connsiteX1" fmla="*/ 261042 w 965174"/>
              <a:gd name="connsiteY1" fmla="*/ 112879 h 148199"/>
              <a:gd name="connsiteX2" fmla="*/ 476942 w 965174"/>
              <a:gd name="connsiteY2" fmla="*/ 138279 h 148199"/>
              <a:gd name="connsiteX3" fmla="*/ 454717 w 965174"/>
              <a:gd name="connsiteY3" fmla="*/ 103354 h 148199"/>
              <a:gd name="connsiteX4" fmla="*/ 546792 w 965174"/>
              <a:gd name="connsiteY4" fmla="*/ 93829 h 148199"/>
              <a:gd name="connsiteX5" fmla="*/ 645217 w 965174"/>
              <a:gd name="connsiteY5" fmla="*/ 87479 h 148199"/>
              <a:gd name="connsiteX6" fmla="*/ 632517 w 965174"/>
              <a:gd name="connsiteY6" fmla="*/ 58904 h 148199"/>
              <a:gd name="connsiteX7" fmla="*/ 778567 w 965174"/>
              <a:gd name="connsiteY7" fmla="*/ 77954 h 148199"/>
              <a:gd name="connsiteX8" fmla="*/ 775392 w 965174"/>
              <a:gd name="connsiteY8" fmla="*/ 55729 h 148199"/>
              <a:gd name="connsiteX9" fmla="*/ 959542 w 965174"/>
              <a:gd name="connsiteY9" fmla="*/ 52554 h 148199"/>
              <a:gd name="connsiteX10" fmla="*/ 921442 w 965174"/>
              <a:gd name="connsiteY10" fmla="*/ 1754 h 148199"/>
              <a:gd name="connsiteX11" fmla="*/ 921442 w 965174"/>
              <a:gd name="connsiteY11" fmla="*/ 17629 h 148199"/>
              <a:gd name="connsiteX12" fmla="*/ 851592 w 965174"/>
              <a:gd name="connsiteY12" fmla="*/ 74779 h 148199"/>
              <a:gd name="connsiteX13" fmla="*/ 778567 w 965174"/>
              <a:gd name="connsiteY13" fmla="*/ 23979 h 148199"/>
              <a:gd name="connsiteX14" fmla="*/ 683317 w 965174"/>
              <a:gd name="connsiteY14" fmla="*/ 71604 h 148199"/>
              <a:gd name="connsiteX15" fmla="*/ 670617 w 965174"/>
              <a:gd name="connsiteY15" fmla="*/ 52554 h 148199"/>
              <a:gd name="connsiteX16" fmla="*/ 613467 w 965174"/>
              <a:gd name="connsiteY16" fmla="*/ 77954 h 148199"/>
              <a:gd name="connsiteX17" fmla="*/ 553142 w 965174"/>
              <a:gd name="connsiteY17" fmla="*/ 62079 h 148199"/>
              <a:gd name="connsiteX18" fmla="*/ 464242 w 965174"/>
              <a:gd name="connsiteY18" fmla="*/ 100179 h 148199"/>
              <a:gd name="connsiteX19" fmla="*/ 457892 w 965174"/>
              <a:gd name="connsiteY19" fmla="*/ 84304 h 148199"/>
              <a:gd name="connsiteX20" fmla="*/ 321367 w 965174"/>
              <a:gd name="connsiteY20" fmla="*/ 109704 h 148199"/>
              <a:gd name="connsiteX21" fmla="*/ 315017 w 965174"/>
              <a:gd name="connsiteY21" fmla="*/ 103354 h 148199"/>
              <a:gd name="connsiteX22" fmla="*/ 118167 w 965174"/>
              <a:gd name="connsiteY22" fmla="*/ 131929 h 148199"/>
              <a:gd name="connsiteX23" fmla="*/ 3867 w 965174"/>
              <a:gd name="connsiteY23" fmla="*/ 147804 h 14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65174" h="148199">
                <a:moveTo>
                  <a:pt x="3867" y="147804"/>
                </a:moveTo>
                <a:cubicBezTo>
                  <a:pt x="27680" y="144629"/>
                  <a:pt x="182196" y="114466"/>
                  <a:pt x="261042" y="112879"/>
                </a:cubicBezTo>
                <a:cubicBezTo>
                  <a:pt x="339888" y="111292"/>
                  <a:pt x="444663" y="139866"/>
                  <a:pt x="476942" y="138279"/>
                </a:cubicBezTo>
                <a:cubicBezTo>
                  <a:pt x="509221" y="136692"/>
                  <a:pt x="443075" y="110762"/>
                  <a:pt x="454717" y="103354"/>
                </a:cubicBezTo>
                <a:cubicBezTo>
                  <a:pt x="466359" y="95946"/>
                  <a:pt x="515042" y="96475"/>
                  <a:pt x="546792" y="93829"/>
                </a:cubicBezTo>
                <a:cubicBezTo>
                  <a:pt x="578542" y="91183"/>
                  <a:pt x="630930" y="93300"/>
                  <a:pt x="645217" y="87479"/>
                </a:cubicBezTo>
                <a:cubicBezTo>
                  <a:pt x="659504" y="81658"/>
                  <a:pt x="610292" y="60491"/>
                  <a:pt x="632517" y="58904"/>
                </a:cubicBezTo>
                <a:cubicBezTo>
                  <a:pt x="654742" y="57317"/>
                  <a:pt x="754755" y="78483"/>
                  <a:pt x="778567" y="77954"/>
                </a:cubicBezTo>
                <a:cubicBezTo>
                  <a:pt x="802379" y="77425"/>
                  <a:pt x="745230" y="59962"/>
                  <a:pt x="775392" y="55729"/>
                </a:cubicBezTo>
                <a:cubicBezTo>
                  <a:pt x="805554" y="51496"/>
                  <a:pt x="935200" y="61550"/>
                  <a:pt x="959542" y="52554"/>
                </a:cubicBezTo>
                <a:cubicBezTo>
                  <a:pt x="983884" y="43558"/>
                  <a:pt x="921442" y="1754"/>
                  <a:pt x="921442" y="1754"/>
                </a:cubicBezTo>
                <a:cubicBezTo>
                  <a:pt x="915092" y="-4067"/>
                  <a:pt x="933084" y="5458"/>
                  <a:pt x="921442" y="17629"/>
                </a:cubicBezTo>
                <a:cubicBezTo>
                  <a:pt x="909800" y="29800"/>
                  <a:pt x="875404" y="73721"/>
                  <a:pt x="851592" y="74779"/>
                </a:cubicBezTo>
                <a:cubicBezTo>
                  <a:pt x="827780" y="75837"/>
                  <a:pt x="806613" y="24508"/>
                  <a:pt x="778567" y="23979"/>
                </a:cubicBezTo>
                <a:cubicBezTo>
                  <a:pt x="750521" y="23450"/>
                  <a:pt x="701309" y="66841"/>
                  <a:pt x="683317" y="71604"/>
                </a:cubicBezTo>
                <a:cubicBezTo>
                  <a:pt x="665325" y="76366"/>
                  <a:pt x="682259" y="51496"/>
                  <a:pt x="670617" y="52554"/>
                </a:cubicBezTo>
                <a:cubicBezTo>
                  <a:pt x="658975" y="53612"/>
                  <a:pt x="633046" y="76367"/>
                  <a:pt x="613467" y="77954"/>
                </a:cubicBezTo>
                <a:cubicBezTo>
                  <a:pt x="593888" y="79541"/>
                  <a:pt x="578013" y="58375"/>
                  <a:pt x="553142" y="62079"/>
                </a:cubicBezTo>
                <a:cubicBezTo>
                  <a:pt x="528271" y="65783"/>
                  <a:pt x="464242" y="100179"/>
                  <a:pt x="464242" y="100179"/>
                </a:cubicBezTo>
                <a:cubicBezTo>
                  <a:pt x="448367" y="103883"/>
                  <a:pt x="481705" y="82716"/>
                  <a:pt x="457892" y="84304"/>
                </a:cubicBezTo>
                <a:cubicBezTo>
                  <a:pt x="434079" y="85892"/>
                  <a:pt x="321367" y="109704"/>
                  <a:pt x="321367" y="109704"/>
                </a:cubicBezTo>
                <a:cubicBezTo>
                  <a:pt x="297555" y="112879"/>
                  <a:pt x="348884" y="99650"/>
                  <a:pt x="315017" y="103354"/>
                </a:cubicBezTo>
                <a:cubicBezTo>
                  <a:pt x="281150" y="107058"/>
                  <a:pt x="164204" y="129812"/>
                  <a:pt x="118167" y="131929"/>
                </a:cubicBezTo>
                <a:cubicBezTo>
                  <a:pt x="72130" y="134046"/>
                  <a:pt x="-19946" y="150979"/>
                  <a:pt x="3867" y="147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5" name="フリーフォーム 344">
            <a:extLst>
              <a:ext uri="{FF2B5EF4-FFF2-40B4-BE49-F238E27FC236}">
                <a16:creationId xmlns:a16="http://schemas.microsoft.com/office/drawing/2014/main" id="{03465A13-0E39-4093-312D-01FBECB5A930}"/>
              </a:ext>
            </a:extLst>
          </p:cNvPr>
          <p:cNvSpPr/>
          <p:nvPr/>
        </p:nvSpPr>
        <p:spPr>
          <a:xfrm>
            <a:off x="8628701" y="5600479"/>
            <a:ext cx="562160" cy="149486"/>
          </a:xfrm>
          <a:custGeom>
            <a:avLst/>
            <a:gdLst>
              <a:gd name="connsiteX0" fmla="*/ 949 w 562160"/>
              <a:gd name="connsiteY0" fmla="*/ 149446 h 149486"/>
              <a:gd name="connsiteX1" fmla="*/ 273999 w 562160"/>
              <a:gd name="connsiteY1" fmla="*/ 89121 h 149486"/>
              <a:gd name="connsiteX2" fmla="*/ 200974 w 562160"/>
              <a:gd name="connsiteY2" fmla="*/ 54196 h 149486"/>
              <a:gd name="connsiteX3" fmla="*/ 210499 w 562160"/>
              <a:gd name="connsiteY3" fmla="*/ 101821 h 149486"/>
              <a:gd name="connsiteX4" fmla="*/ 461324 w 562160"/>
              <a:gd name="connsiteY4" fmla="*/ 57371 h 149486"/>
              <a:gd name="connsiteX5" fmla="*/ 343849 w 562160"/>
              <a:gd name="connsiteY5" fmla="*/ 41496 h 149486"/>
              <a:gd name="connsiteX6" fmla="*/ 559749 w 562160"/>
              <a:gd name="connsiteY6" fmla="*/ 92296 h 149486"/>
              <a:gd name="connsiteX7" fmla="*/ 464499 w 562160"/>
              <a:gd name="connsiteY7" fmla="*/ 221 h 149486"/>
              <a:gd name="connsiteX8" fmla="*/ 540699 w 562160"/>
              <a:gd name="connsiteY8" fmla="*/ 66896 h 149486"/>
              <a:gd name="connsiteX9" fmla="*/ 385124 w 562160"/>
              <a:gd name="connsiteY9" fmla="*/ 79596 h 149486"/>
              <a:gd name="connsiteX10" fmla="*/ 949 w 562160"/>
              <a:gd name="connsiteY10" fmla="*/ 149446 h 14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160" h="149486">
                <a:moveTo>
                  <a:pt x="949" y="149446"/>
                </a:moveTo>
                <a:cubicBezTo>
                  <a:pt x="-17572" y="151033"/>
                  <a:pt x="240662" y="104996"/>
                  <a:pt x="273999" y="89121"/>
                </a:cubicBezTo>
                <a:cubicBezTo>
                  <a:pt x="307336" y="73246"/>
                  <a:pt x="211557" y="52079"/>
                  <a:pt x="200974" y="54196"/>
                </a:cubicBezTo>
                <a:cubicBezTo>
                  <a:pt x="190391" y="56313"/>
                  <a:pt x="167107" y="101292"/>
                  <a:pt x="210499" y="101821"/>
                </a:cubicBezTo>
                <a:cubicBezTo>
                  <a:pt x="253891" y="102350"/>
                  <a:pt x="439099" y="67425"/>
                  <a:pt x="461324" y="57371"/>
                </a:cubicBezTo>
                <a:cubicBezTo>
                  <a:pt x="483549" y="47317"/>
                  <a:pt x="327445" y="35675"/>
                  <a:pt x="343849" y="41496"/>
                </a:cubicBezTo>
                <a:cubicBezTo>
                  <a:pt x="360253" y="47317"/>
                  <a:pt x="539641" y="99175"/>
                  <a:pt x="559749" y="92296"/>
                </a:cubicBezTo>
                <a:cubicBezTo>
                  <a:pt x="579857" y="85417"/>
                  <a:pt x="467674" y="4454"/>
                  <a:pt x="464499" y="221"/>
                </a:cubicBezTo>
                <a:cubicBezTo>
                  <a:pt x="461324" y="-4012"/>
                  <a:pt x="553928" y="53667"/>
                  <a:pt x="540699" y="66896"/>
                </a:cubicBezTo>
                <a:cubicBezTo>
                  <a:pt x="527470" y="80125"/>
                  <a:pt x="479845" y="66896"/>
                  <a:pt x="385124" y="79596"/>
                </a:cubicBezTo>
                <a:cubicBezTo>
                  <a:pt x="290403" y="92296"/>
                  <a:pt x="19470" y="147859"/>
                  <a:pt x="949" y="149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6" name="フリーフォーム 345">
            <a:extLst>
              <a:ext uri="{FF2B5EF4-FFF2-40B4-BE49-F238E27FC236}">
                <a16:creationId xmlns:a16="http://schemas.microsoft.com/office/drawing/2014/main" id="{B0A58BF6-98BB-6E6F-38AF-D7BADFBBBB8B}"/>
              </a:ext>
            </a:extLst>
          </p:cNvPr>
          <p:cNvSpPr/>
          <p:nvPr/>
        </p:nvSpPr>
        <p:spPr>
          <a:xfrm>
            <a:off x="8446653" y="5558767"/>
            <a:ext cx="906897" cy="201652"/>
          </a:xfrm>
          <a:custGeom>
            <a:avLst/>
            <a:gdLst>
              <a:gd name="connsiteX0" fmla="*/ 2022 w 906897"/>
              <a:gd name="connsiteY0" fmla="*/ 200683 h 201652"/>
              <a:gd name="connsiteX1" fmla="*/ 776722 w 906897"/>
              <a:gd name="connsiteY1" fmla="*/ 3833 h 201652"/>
              <a:gd name="connsiteX2" fmla="*/ 633847 w 906897"/>
              <a:gd name="connsiteY2" fmla="*/ 67333 h 201652"/>
              <a:gd name="connsiteX3" fmla="*/ 906897 w 906897"/>
              <a:gd name="connsiteY3" fmla="*/ 29233 h 201652"/>
              <a:gd name="connsiteX4" fmla="*/ 563997 w 906897"/>
              <a:gd name="connsiteY4" fmla="*/ 76858 h 201652"/>
              <a:gd name="connsiteX5" fmla="*/ 2022 w 906897"/>
              <a:gd name="connsiteY5" fmla="*/ 200683 h 20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6897" h="201652">
                <a:moveTo>
                  <a:pt x="2022" y="200683"/>
                </a:moveTo>
                <a:cubicBezTo>
                  <a:pt x="37476" y="188512"/>
                  <a:pt x="671418" y="26058"/>
                  <a:pt x="776722" y="3833"/>
                </a:cubicBezTo>
                <a:cubicBezTo>
                  <a:pt x="882026" y="-18392"/>
                  <a:pt x="612151" y="63100"/>
                  <a:pt x="633847" y="67333"/>
                </a:cubicBezTo>
                <a:cubicBezTo>
                  <a:pt x="655543" y="71566"/>
                  <a:pt x="906897" y="29233"/>
                  <a:pt x="906897" y="29233"/>
                </a:cubicBezTo>
                <a:cubicBezTo>
                  <a:pt x="895255" y="30820"/>
                  <a:pt x="721160" y="46695"/>
                  <a:pt x="563997" y="76858"/>
                </a:cubicBezTo>
                <a:cubicBezTo>
                  <a:pt x="406835" y="107020"/>
                  <a:pt x="-33432" y="212854"/>
                  <a:pt x="2022" y="2006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フリーフォーム 346">
            <a:extLst>
              <a:ext uri="{FF2B5EF4-FFF2-40B4-BE49-F238E27FC236}">
                <a16:creationId xmlns:a16="http://schemas.microsoft.com/office/drawing/2014/main" id="{9CEC2415-72FD-8AAA-60AF-DB475ECE8F75}"/>
              </a:ext>
            </a:extLst>
          </p:cNvPr>
          <p:cNvSpPr/>
          <p:nvPr/>
        </p:nvSpPr>
        <p:spPr>
          <a:xfrm>
            <a:off x="9118083" y="5527003"/>
            <a:ext cx="512460" cy="155607"/>
          </a:xfrm>
          <a:custGeom>
            <a:avLst/>
            <a:gdLst>
              <a:gd name="connsiteX0" fmla="*/ 13217 w 512460"/>
              <a:gd name="connsiteY0" fmla="*/ 149897 h 155607"/>
              <a:gd name="connsiteX1" fmla="*/ 371992 w 512460"/>
              <a:gd name="connsiteY1" fmla="*/ 32422 h 155607"/>
              <a:gd name="connsiteX2" fmla="*/ 511692 w 512460"/>
              <a:gd name="connsiteY2" fmla="*/ 26072 h 155607"/>
              <a:gd name="connsiteX3" fmla="*/ 425967 w 512460"/>
              <a:gd name="connsiteY3" fmla="*/ 10197 h 155607"/>
              <a:gd name="connsiteX4" fmla="*/ 378342 w 512460"/>
              <a:gd name="connsiteY4" fmla="*/ 76872 h 155607"/>
              <a:gd name="connsiteX5" fmla="*/ 343417 w 512460"/>
              <a:gd name="connsiteY5" fmla="*/ 10197 h 155607"/>
              <a:gd name="connsiteX6" fmla="*/ 429142 w 512460"/>
              <a:gd name="connsiteY6" fmla="*/ 10197 h 155607"/>
              <a:gd name="connsiteX7" fmla="*/ 343417 w 512460"/>
              <a:gd name="connsiteY7" fmla="*/ 105447 h 155607"/>
              <a:gd name="connsiteX8" fmla="*/ 235467 w 512460"/>
              <a:gd name="connsiteY8" fmla="*/ 51472 h 155607"/>
              <a:gd name="connsiteX9" fmla="*/ 283092 w 512460"/>
              <a:gd name="connsiteY9" fmla="*/ 35597 h 155607"/>
              <a:gd name="connsiteX10" fmla="*/ 289442 w 512460"/>
              <a:gd name="connsiteY10" fmla="*/ 83222 h 155607"/>
              <a:gd name="connsiteX11" fmla="*/ 137042 w 512460"/>
              <a:gd name="connsiteY11" fmla="*/ 48297 h 155607"/>
              <a:gd name="connsiteX12" fmla="*/ 108467 w 512460"/>
              <a:gd name="connsiteY12" fmla="*/ 80047 h 155607"/>
              <a:gd name="connsiteX13" fmla="*/ 184667 w 512460"/>
              <a:gd name="connsiteY13" fmla="*/ 51472 h 155607"/>
              <a:gd name="connsiteX14" fmla="*/ 149742 w 512460"/>
              <a:gd name="connsiteY14" fmla="*/ 41947 h 155607"/>
              <a:gd name="connsiteX15" fmla="*/ 149742 w 512460"/>
              <a:gd name="connsiteY15" fmla="*/ 95922 h 155607"/>
              <a:gd name="connsiteX16" fmla="*/ 83067 w 512460"/>
              <a:gd name="connsiteY16" fmla="*/ 134022 h 155607"/>
              <a:gd name="connsiteX17" fmla="*/ 13217 w 512460"/>
              <a:gd name="connsiteY17" fmla="*/ 149897 h 15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2460" h="155607">
                <a:moveTo>
                  <a:pt x="13217" y="149897"/>
                </a:moveTo>
                <a:cubicBezTo>
                  <a:pt x="61371" y="132964"/>
                  <a:pt x="288913" y="53059"/>
                  <a:pt x="371992" y="32422"/>
                </a:cubicBezTo>
                <a:cubicBezTo>
                  <a:pt x="455071" y="11785"/>
                  <a:pt x="502696" y="29776"/>
                  <a:pt x="511692" y="26072"/>
                </a:cubicBezTo>
                <a:cubicBezTo>
                  <a:pt x="520688" y="22368"/>
                  <a:pt x="448192" y="1730"/>
                  <a:pt x="425967" y="10197"/>
                </a:cubicBezTo>
                <a:cubicBezTo>
                  <a:pt x="403742" y="18664"/>
                  <a:pt x="392100" y="76872"/>
                  <a:pt x="378342" y="76872"/>
                </a:cubicBezTo>
                <a:cubicBezTo>
                  <a:pt x="364584" y="76872"/>
                  <a:pt x="334950" y="21309"/>
                  <a:pt x="343417" y="10197"/>
                </a:cubicBezTo>
                <a:cubicBezTo>
                  <a:pt x="351884" y="-915"/>
                  <a:pt x="429142" y="-5678"/>
                  <a:pt x="429142" y="10197"/>
                </a:cubicBezTo>
                <a:cubicBezTo>
                  <a:pt x="429142" y="26072"/>
                  <a:pt x="375696" y="98568"/>
                  <a:pt x="343417" y="105447"/>
                </a:cubicBezTo>
                <a:cubicBezTo>
                  <a:pt x="311138" y="112326"/>
                  <a:pt x="245521" y="63114"/>
                  <a:pt x="235467" y="51472"/>
                </a:cubicBezTo>
                <a:cubicBezTo>
                  <a:pt x="225413" y="39830"/>
                  <a:pt x="274096" y="30305"/>
                  <a:pt x="283092" y="35597"/>
                </a:cubicBezTo>
                <a:cubicBezTo>
                  <a:pt x="292088" y="40889"/>
                  <a:pt x="313784" y="81105"/>
                  <a:pt x="289442" y="83222"/>
                </a:cubicBezTo>
                <a:cubicBezTo>
                  <a:pt x="265100" y="85339"/>
                  <a:pt x="167205" y="48826"/>
                  <a:pt x="137042" y="48297"/>
                </a:cubicBezTo>
                <a:cubicBezTo>
                  <a:pt x="106880" y="47768"/>
                  <a:pt x="100530" y="79518"/>
                  <a:pt x="108467" y="80047"/>
                </a:cubicBezTo>
                <a:cubicBezTo>
                  <a:pt x="116405" y="80576"/>
                  <a:pt x="177788" y="57822"/>
                  <a:pt x="184667" y="51472"/>
                </a:cubicBezTo>
                <a:cubicBezTo>
                  <a:pt x="191546" y="45122"/>
                  <a:pt x="155563" y="34539"/>
                  <a:pt x="149742" y="41947"/>
                </a:cubicBezTo>
                <a:cubicBezTo>
                  <a:pt x="143921" y="49355"/>
                  <a:pt x="160854" y="80576"/>
                  <a:pt x="149742" y="95922"/>
                </a:cubicBezTo>
                <a:cubicBezTo>
                  <a:pt x="138630" y="111268"/>
                  <a:pt x="103704" y="126614"/>
                  <a:pt x="83067" y="134022"/>
                </a:cubicBezTo>
                <a:cubicBezTo>
                  <a:pt x="62430" y="141430"/>
                  <a:pt x="-34937" y="166830"/>
                  <a:pt x="13217" y="149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8" name="フリーフォーム 347">
            <a:extLst>
              <a:ext uri="{FF2B5EF4-FFF2-40B4-BE49-F238E27FC236}">
                <a16:creationId xmlns:a16="http://schemas.microsoft.com/office/drawing/2014/main" id="{6E3C17E6-B561-4CFA-E0D4-A9151C3226CC}"/>
              </a:ext>
            </a:extLst>
          </p:cNvPr>
          <p:cNvSpPr/>
          <p:nvPr/>
        </p:nvSpPr>
        <p:spPr>
          <a:xfrm>
            <a:off x="9393405" y="5330783"/>
            <a:ext cx="1090826" cy="195379"/>
          </a:xfrm>
          <a:custGeom>
            <a:avLst/>
            <a:gdLst>
              <a:gd name="connsiteX0" fmla="*/ 1420 w 1090826"/>
              <a:gd name="connsiteY0" fmla="*/ 190542 h 195379"/>
              <a:gd name="connsiteX1" fmla="*/ 379245 w 1090826"/>
              <a:gd name="connsiteY1" fmla="*/ 193717 h 195379"/>
              <a:gd name="connsiteX2" fmla="*/ 404645 w 1090826"/>
              <a:gd name="connsiteY2" fmla="*/ 161967 h 195379"/>
              <a:gd name="connsiteX3" fmla="*/ 353845 w 1090826"/>
              <a:gd name="connsiteY3" fmla="*/ 123867 h 195379"/>
              <a:gd name="connsiteX4" fmla="*/ 611020 w 1090826"/>
              <a:gd name="connsiteY4" fmla="*/ 158792 h 195379"/>
              <a:gd name="connsiteX5" fmla="*/ 525295 w 1090826"/>
              <a:gd name="connsiteY5" fmla="*/ 85767 h 195379"/>
              <a:gd name="connsiteX6" fmla="*/ 772945 w 1090826"/>
              <a:gd name="connsiteY6" fmla="*/ 88942 h 195379"/>
              <a:gd name="connsiteX7" fmla="*/ 696745 w 1090826"/>
              <a:gd name="connsiteY7" fmla="*/ 76242 h 195379"/>
              <a:gd name="connsiteX8" fmla="*/ 814220 w 1090826"/>
              <a:gd name="connsiteY8" fmla="*/ 82592 h 195379"/>
              <a:gd name="connsiteX9" fmla="*/ 772945 w 1090826"/>
              <a:gd name="connsiteY9" fmla="*/ 25442 h 195379"/>
              <a:gd name="connsiteX10" fmla="*/ 1014245 w 1090826"/>
              <a:gd name="connsiteY10" fmla="*/ 22267 h 195379"/>
              <a:gd name="connsiteX11" fmla="*/ 1077745 w 1090826"/>
              <a:gd name="connsiteY11" fmla="*/ 42 h 195379"/>
              <a:gd name="connsiteX12" fmla="*/ 788820 w 1090826"/>
              <a:gd name="connsiteY12" fmla="*/ 28617 h 195379"/>
              <a:gd name="connsiteX13" fmla="*/ 550695 w 1090826"/>
              <a:gd name="connsiteY13" fmla="*/ 98467 h 195379"/>
              <a:gd name="connsiteX14" fmla="*/ 366545 w 1090826"/>
              <a:gd name="connsiteY14" fmla="*/ 168317 h 195379"/>
              <a:gd name="connsiteX15" fmla="*/ 255420 w 1090826"/>
              <a:gd name="connsiteY15" fmla="*/ 187367 h 195379"/>
              <a:gd name="connsiteX16" fmla="*/ 1420 w 1090826"/>
              <a:gd name="connsiteY16" fmla="*/ 190542 h 19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0826" h="195379">
                <a:moveTo>
                  <a:pt x="1420" y="190542"/>
                </a:moveTo>
                <a:cubicBezTo>
                  <a:pt x="22057" y="191600"/>
                  <a:pt x="312041" y="198480"/>
                  <a:pt x="379245" y="193717"/>
                </a:cubicBezTo>
                <a:cubicBezTo>
                  <a:pt x="446449" y="188954"/>
                  <a:pt x="408878" y="173609"/>
                  <a:pt x="404645" y="161967"/>
                </a:cubicBezTo>
                <a:cubicBezTo>
                  <a:pt x="400412" y="150325"/>
                  <a:pt x="319449" y="124396"/>
                  <a:pt x="353845" y="123867"/>
                </a:cubicBezTo>
                <a:cubicBezTo>
                  <a:pt x="388241" y="123338"/>
                  <a:pt x="582445" y="165142"/>
                  <a:pt x="611020" y="158792"/>
                </a:cubicBezTo>
                <a:cubicBezTo>
                  <a:pt x="639595" y="152442"/>
                  <a:pt x="498308" y="97409"/>
                  <a:pt x="525295" y="85767"/>
                </a:cubicBezTo>
                <a:cubicBezTo>
                  <a:pt x="552282" y="74125"/>
                  <a:pt x="744370" y="90529"/>
                  <a:pt x="772945" y="88942"/>
                </a:cubicBezTo>
                <a:cubicBezTo>
                  <a:pt x="801520" y="87354"/>
                  <a:pt x="689866" y="77300"/>
                  <a:pt x="696745" y="76242"/>
                </a:cubicBezTo>
                <a:cubicBezTo>
                  <a:pt x="703624" y="75184"/>
                  <a:pt x="801520" y="91059"/>
                  <a:pt x="814220" y="82592"/>
                </a:cubicBezTo>
                <a:cubicBezTo>
                  <a:pt x="826920" y="74125"/>
                  <a:pt x="739607" y="35496"/>
                  <a:pt x="772945" y="25442"/>
                </a:cubicBezTo>
                <a:cubicBezTo>
                  <a:pt x="806283" y="15388"/>
                  <a:pt x="963445" y="26500"/>
                  <a:pt x="1014245" y="22267"/>
                </a:cubicBezTo>
                <a:cubicBezTo>
                  <a:pt x="1065045" y="18034"/>
                  <a:pt x="1115316" y="-1016"/>
                  <a:pt x="1077745" y="42"/>
                </a:cubicBezTo>
                <a:cubicBezTo>
                  <a:pt x="1040174" y="1100"/>
                  <a:pt x="876662" y="12213"/>
                  <a:pt x="788820" y="28617"/>
                </a:cubicBezTo>
                <a:cubicBezTo>
                  <a:pt x="700978" y="45021"/>
                  <a:pt x="621074" y="75184"/>
                  <a:pt x="550695" y="98467"/>
                </a:cubicBezTo>
                <a:cubicBezTo>
                  <a:pt x="480316" y="121750"/>
                  <a:pt x="415757" y="153500"/>
                  <a:pt x="366545" y="168317"/>
                </a:cubicBezTo>
                <a:cubicBezTo>
                  <a:pt x="317333" y="183134"/>
                  <a:pt x="319978" y="185250"/>
                  <a:pt x="255420" y="187367"/>
                </a:cubicBezTo>
                <a:cubicBezTo>
                  <a:pt x="190862" y="189484"/>
                  <a:pt x="-19217" y="189484"/>
                  <a:pt x="1420" y="190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9" name="フリーフォーム 348">
            <a:extLst>
              <a:ext uri="{FF2B5EF4-FFF2-40B4-BE49-F238E27FC236}">
                <a16:creationId xmlns:a16="http://schemas.microsoft.com/office/drawing/2014/main" id="{131B52F9-E4AB-6A3F-D2A3-53D806776573}"/>
              </a:ext>
            </a:extLst>
          </p:cNvPr>
          <p:cNvSpPr/>
          <p:nvPr/>
        </p:nvSpPr>
        <p:spPr>
          <a:xfrm>
            <a:off x="10425616" y="4675644"/>
            <a:ext cx="1668018" cy="662092"/>
          </a:xfrm>
          <a:custGeom>
            <a:avLst/>
            <a:gdLst>
              <a:gd name="connsiteX0" fmla="*/ 1667959 w 1668018"/>
              <a:gd name="connsiteY0" fmla="*/ 1131 h 662092"/>
              <a:gd name="connsiteX1" fmla="*/ 1480634 w 1668018"/>
              <a:gd name="connsiteY1" fmla="*/ 74156 h 662092"/>
              <a:gd name="connsiteX2" fmla="*/ 1550484 w 1668018"/>
              <a:gd name="connsiteY2" fmla="*/ 102731 h 662092"/>
              <a:gd name="connsiteX3" fmla="*/ 1464759 w 1668018"/>
              <a:gd name="connsiteY3" fmla="*/ 115431 h 662092"/>
              <a:gd name="connsiteX4" fmla="*/ 1436184 w 1668018"/>
              <a:gd name="connsiteY4" fmla="*/ 147181 h 662092"/>
              <a:gd name="connsiteX5" fmla="*/ 1388559 w 1668018"/>
              <a:gd name="connsiteY5" fmla="*/ 147181 h 662092"/>
              <a:gd name="connsiteX6" fmla="*/ 1245684 w 1668018"/>
              <a:gd name="connsiteY6" fmla="*/ 188456 h 662092"/>
              <a:gd name="connsiteX7" fmla="*/ 1306009 w 1668018"/>
              <a:gd name="connsiteY7" fmla="*/ 163056 h 662092"/>
              <a:gd name="connsiteX8" fmla="*/ 1242509 w 1668018"/>
              <a:gd name="connsiteY8" fmla="*/ 223381 h 662092"/>
              <a:gd name="connsiteX9" fmla="*/ 1039309 w 1668018"/>
              <a:gd name="connsiteY9" fmla="*/ 312281 h 662092"/>
              <a:gd name="connsiteX10" fmla="*/ 1096459 w 1668018"/>
              <a:gd name="connsiteY10" fmla="*/ 286881 h 662092"/>
              <a:gd name="connsiteX11" fmla="*/ 909134 w 1668018"/>
              <a:gd name="connsiteY11" fmla="*/ 363081 h 662092"/>
              <a:gd name="connsiteX12" fmla="*/ 918659 w 1668018"/>
              <a:gd name="connsiteY12" fmla="*/ 337681 h 662092"/>
              <a:gd name="connsiteX13" fmla="*/ 794834 w 1668018"/>
              <a:gd name="connsiteY13" fmla="*/ 391656 h 662092"/>
              <a:gd name="connsiteX14" fmla="*/ 804359 w 1668018"/>
              <a:gd name="connsiteY14" fmla="*/ 378956 h 662092"/>
              <a:gd name="connsiteX15" fmla="*/ 559884 w 1668018"/>
              <a:gd name="connsiteY15" fmla="*/ 448806 h 662092"/>
              <a:gd name="connsiteX16" fmla="*/ 724984 w 1668018"/>
              <a:gd name="connsiteY16" fmla="*/ 448806 h 662092"/>
              <a:gd name="connsiteX17" fmla="*/ 521784 w 1668018"/>
              <a:gd name="connsiteY17" fmla="*/ 486906 h 662092"/>
              <a:gd name="connsiteX18" fmla="*/ 366209 w 1668018"/>
              <a:gd name="connsiteY18" fmla="*/ 540881 h 662092"/>
              <a:gd name="connsiteX19" fmla="*/ 191584 w 1668018"/>
              <a:gd name="connsiteY19" fmla="*/ 601206 h 662092"/>
              <a:gd name="connsiteX20" fmla="*/ 1084 w 1668018"/>
              <a:gd name="connsiteY20" fmla="*/ 661531 h 662092"/>
              <a:gd name="connsiteX21" fmla="*/ 109034 w 1668018"/>
              <a:gd name="connsiteY21" fmla="*/ 632956 h 662092"/>
              <a:gd name="connsiteX22" fmla="*/ 998034 w 1668018"/>
              <a:gd name="connsiteY22" fmla="*/ 344031 h 662092"/>
              <a:gd name="connsiteX23" fmla="*/ 972634 w 1668018"/>
              <a:gd name="connsiteY23" fmla="*/ 340856 h 662092"/>
              <a:gd name="connsiteX24" fmla="*/ 1458409 w 1668018"/>
              <a:gd name="connsiteY24" fmla="*/ 137656 h 662092"/>
              <a:gd name="connsiteX25" fmla="*/ 1667959 w 1668018"/>
              <a:gd name="connsiteY25" fmla="*/ 1131 h 66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68018" h="662092">
                <a:moveTo>
                  <a:pt x="1667959" y="1131"/>
                </a:moveTo>
                <a:cubicBezTo>
                  <a:pt x="1671663" y="-9452"/>
                  <a:pt x="1500213" y="57223"/>
                  <a:pt x="1480634" y="74156"/>
                </a:cubicBezTo>
                <a:cubicBezTo>
                  <a:pt x="1461055" y="91089"/>
                  <a:pt x="1553130" y="95852"/>
                  <a:pt x="1550484" y="102731"/>
                </a:cubicBezTo>
                <a:cubicBezTo>
                  <a:pt x="1547838" y="109610"/>
                  <a:pt x="1483809" y="108023"/>
                  <a:pt x="1464759" y="115431"/>
                </a:cubicBezTo>
                <a:cubicBezTo>
                  <a:pt x="1445709" y="122839"/>
                  <a:pt x="1448884" y="141889"/>
                  <a:pt x="1436184" y="147181"/>
                </a:cubicBezTo>
                <a:cubicBezTo>
                  <a:pt x="1423484" y="152473"/>
                  <a:pt x="1420309" y="140302"/>
                  <a:pt x="1388559" y="147181"/>
                </a:cubicBezTo>
                <a:cubicBezTo>
                  <a:pt x="1356809" y="154060"/>
                  <a:pt x="1259442" y="185810"/>
                  <a:pt x="1245684" y="188456"/>
                </a:cubicBezTo>
                <a:cubicBezTo>
                  <a:pt x="1231926" y="191102"/>
                  <a:pt x="1306538" y="157235"/>
                  <a:pt x="1306009" y="163056"/>
                </a:cubicBezTo>
                <a:cubicBezTo>
                  <a:pt x="1305480" y="168877"/>
                  <a:pt x="1286959" y="198510"/>
                  <a:pt x="1242509" y="223381"/>
                </a:cubicBezTo>
                <a:cubicBezTo>
                  <a:pt x="1198059" y="248252"/>
                  <a:pt x="1039309" y="312281"/>
                  <a:pt x="1039309" y="312281"/>
                </a:cubicBezTo>
                <a:cubicBezTo>
                  <a:pt x="1014967" y="322864"/>
                  <a:pt x="1118155" y="278414"/>
                  <a:pt x="1096459" y="286881"/>
                </a:cubicBezTo>
                <a:cubicBezTo>
                  <a:pt x="1074763" y="295348"/>
                  <a:pt x="938767" y="354614"/>
                  <a:pt x="909134" y="363081"/>
                </a:cubicBezTo>
                <a:cubicBezTo>
                  <a:pt x="879501" y="371548"/>
                  <a:pt x="937709" y="332919"/>
                  <a:pt x="918659" y="337681"/>
                </a:cubicBezTo>
                <a:cubicBezTo>
                  <a:pt x="899609" y="342443"/>
                  <a:pt x="813884" y="384777"/>
                  <a:pt x="794834" y="391656"/>
                </a:cubicBezTo>
                <a:cubicBezTo>
                  <a:pt x="775784" y="398535"/>
                  <a:pt x="843517" y="369431"/>
                  <a:pt x="804359" y="378956"/>
                </a:cubicBezTo>
                <a:cubicBezTo>
                  <a:pt x="765201" y="388481"/>
                  <a:pt x="573113" y="437164"/>
                  <a:pt x="559884" y="448806"/>
                </a:cubicBezTo>
                <a:cubicBezTo>
                  <a:pt x="546655" y="460448"/>
                  <a:pt x="731334" y="442456"/>
                  <a:pt x="724984" y="448806"/>
                </a:cubicBezTo>
                <a:cubicBezTo>
                  <a:pt x="718634" y="455156"/>
                  <a:pt x="581580" y="471560"/>
                  <a:pt x="521784" y="486906"/>
                </a:cubicBezTo>
                <a:cubicBezTo>
                  <a:pt x="461988" y="502252"/>
                  <a:pt x="366209" y="540881"/>
                  <a:pt x="366209" y="540881"/>
                </a:cubicBezTo>
                <a:lnTo>
                  <a:pt x="191584" y="601206"/>
                </a:lnTo>
                <a:cubicBezTo>
                  <a:pt x="130730" y="621314"/>
                  <a:pt x="14842" y="656239"/>
                  <a:pt x="1084" y="661531"/>
                </a:cubicBezTo>
                <a:cubicBezTo>
                  <a:pt x="-12674" y="666823"/>
                  <a:pt x="109034" y="632956"/>
                  <a:pt x="109034" y="632956"/>
                </a:cubicBezTo>
                <a:lnTo>
                  <a:pt x="998034" y="344031"/>
                </a:lnTo>
                <a:cubicBezTo>
                  <a:pt x="1141967" y="295348"/>
                  <a:pt x="895905" y="375252"/>
                  <a:pt x="972634" y="340856"/>
                </a:cubicBezTo>
                <a:cubicBezTo>
                  <a:pt x="1049363" y="306460"/>
                  <a:pt x="1339347" y="189514"/>
                  <a:pt x="1458409" y="137656"/>
                </a:cubicBezTo>
                <a:cubicBezTo>
                  <a:pt x="1577471" y="85798"/>
                  <a:pt x="1664255" y="11714"/>
                  <a:pt x="1667959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0" name="フリーフォーム 349">
            <a:extLst>
              <a:ext uri="{FF2B5EF4-FFF2-40B4-BE49-F238E27FC236}">
                <a16:creationId xmlns:a16="http://schemas.microsoft.com/office/drawing/2014/main" id="{5474B92D-F23D-698A-789D-10B24C13C8E6}"/>
              </a:ext>
            </a:extLst>
          </p:cNvPr>
          <p:cNvSpPr/>
          <p:nvPr/>
        </p:nvSpPr>
        <p:spPr>
          <a:xfrm>
            <a:off x="10205258" y="5138796"/>
            <a:ext cx="802478" cy="268240"/>
          </a:xfrm>
          <a:custGeom>
            <a:avLst/>
            <a:gdLst>
              <a:gd name="connsiteX0" fmla="*/ 2367 w 802478"/>
              <a:gd name="connsiteY0" fmla="*/ 172979 h 268240"/>
              <a:gd name="connsiteX1" fmla="*/ 176992 w 802478"/>
              <a:gd name="connsiteY1" fmla="*/ 172979 h 268240"/>
              <a:gd name="connsiteX2" fmla="*/ 224617 w 802478"/>
              <a:gd name="connsiteY2" fmla="*/ 220604 h 268240"/>
              <a:gd name="connsiteX3" fmla="*/ 259542 w 802478"/>
              <a:gd name="connsiteY3" fmla="*/ 185679 h 268240"/>
              <a:gd name="connsiteX4" fmla="*/ 176992 w 802478"/>
              <a:gd name="connsiteY4" fmla="*/ 201554 h 268240"/>
              <a:gd name="connsiteX5" fmla="*/ 329392 w 802478"/>
              <a:gd name="connsiteY5" fmla="*/ 80904 h 268240"/>
              <a:gd name="connsiteX6" fmla="*/ 332567 w 802478"/>
              <a:gd name="connsiteY6" fmla="*/ 157104 h 268240"/>
              <a:gd name="connsiteX7" fmla="*/ 269067 w 802478"/>
              <a:gd name="connsiteY7" fmla="*/ 185679 h 268240"/>
              <a:gd name="connsiteX8" fmla="*/ 386542 w 802478"/>
              <a:gd name="connsiteY8" fmla="*/ 119004 h 268240"/>
              <a:gd name="connsiteX9" fmla="*/ 577042 w 802478"/>
              <a:gd name="connsiteY9" fmla="*/ 115829 h 268240"/>
              <a:gd name="connsiteX10" fmla="*/ 453217 w 802478"/>
              <a:gd name="connsiteY10" fmla="*/ 80904 h 268240"/>
              <a:gd name="connsiteX11" fmla="*/ 618317 w 802478"/>
              <a:gd name="connsiteY11" fmla="*/ 106304 h 268240"/>
              <a:gd name="connsiteX12" fmla="*/ 643717 w 802478"/>
              <a:gd name="connsiteY12" fmla="*/ 36454 h 268240"/>
              <a:gd name="connsiteX13" fmla="*/ 589742 w 802478"/>
              <a:gd name="connsiteY13" fmla="*/ 65029 h 268240"/>
              <a:gd name="connsiteX14" fmla="*/ 799292 w 802478"/>
              <a:gd name="connsiteY14" fmla="*/ 1529 h 268240"/>
              <a:gd name="connsiteX15" fmla="*/ 399242 w 802478"/>
              <a:gd name="connsiteY15" fmla="*/ 141229 h 268240"/>
              <a:gd name="connsiteX16" fmla="*/ 145242 w 802478"/>
              <a:gd name="connsiteY16" fmla="*/ 204729 h 268240"/>
              <a:gd name="connsiteX17" fmla="*/ 46817 w 802478"/>
              <a:gd name="connsiteY17" fmla="*/ 252354 h 268240"/>
              <a:gd name="connsiteX18" fmla="*/ 113492 w 802478"/>
              <a:gd name="connsiteY18" fmla="*/ 176154 h 268240"/>
              <a:gd name="connsiteX19" fmla="*/ 103967 w 802478"/>
              <a:gd name="connsiteY19" fmla="*/ 268229 h 268240"/>
              <a:gd name="connsiteX20" fmla="*/ 78567 w 802478"/>
              <a:gd name="connsiteY20" fmla="*/ 182504 h 268240"/>
              <a:gd name="connsiteX21" fmla="*/ 2367 w 802478"/>
              <a:gd name="connsiteY21" fmla="*/ 172979 h 26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2478" h="268240">
                <a:moveTo>
                  <a:pt x="2367" y="172979"/>
                </a:moveTo>
                <a:cubicBezTo>
                  <a:pt x="18771" y="171392"/>
                  <a:pt x="139950" y="165041"/>
                  <a:pt x="176992" y="172979"/>
                </a:cubicBezTo>
                <a:cubicBezTo>
                  <a:pt x="214034" y="180917"/>
                  <a:pt x="210859" y="218487"/>
                  <a:pt x="224617" y="220604"/>
                </a:cubicBezTo>
                <a:cubicBezTo>
                  <a:pt x="238375" y="222721"/>
                  <a:pt x="267480" y="188854"/>
                  <a:pt x="259542" y="185679"/>
                </a:cubicBezTo>
                <a:cubicBezTo>
                  <a:pt x="251604" y="182504"/>
                  <a:pt x="165350" y="219016"/>
                  <a:pt x="176992" y="201554"/>
                </a:cubicBezTo>
                <a:cubicBezTo>
                  <a:pt x="188634" y="184092"/>
                  <a:pt x="303463" y="88312"/>
                  <a:pt x="329392" y="80904"/>
                </a:cubicBezTo>
                <a:cubicBezTo>
                  <a:pt x="355321" y="73496"/>
                  <a:pt x="342621" y="139642"/>
                  <a:pt x="332567" y="157104"/>
                </a:cubicBezTo>
                <a:cubicBezTo>
                  <a:pt x="322513" y="174566"/>
                  <a:pt x="260071" y="192029"/>
                  <a:pt x="269067" y="185679"/>
                </a:cubicBezTo>
                <a:cubicBezTo>
                  <a:pt x="278063" y="179329"/>
                  <a:pt x="335213" y="130646"/>
                  <a:pt x="386542" y="119004"/>
                </a:cubicBezTo>
                <a:cubicBezTo>
                  <a:pt x="437871" y="107362"/>
                  <a:pt x="565930" y="122179"/>
                  <a:pt x="577042" y="115829"/>
                </a:cubicBezTo>
                <a:cubicBezTo>
                  <a:pt x="588154" y="109479"/>
                  <a:pt x="446338" y="82491"/>
                  <a:pt x="453217" y="80904"/>
                </a:cubicBezTo>
                <a:cubicBezTo>
                  <a:pt x="460096" y="79317"/>
                  <a:pt x="586567" y="113712"/>
                  <a:pt x="618317" y="106304"/>
                </a:cubicBezTo>
                <a:cubicBezTo>
                  <a:pt x="650067" y="98896"/>
                  <a:pt x="648479" y="43333"/>
                  <a:pt x="643717" y="36454"/>
                </a:cubicBezTo>
                <a:cubicBezTo>
                  <a:pt x="638955" y="29575"/>
                  <a:pt x="563813" y="70850"/>
                  <a:pt x="589742" y="65029"/>
                </a:cubicBezTo>
                <a:cubicBezTo>
                  <a:pt x="615671" y="59208"/>
                  <a:pt x="831042" y="-11171"/>
                  <a:pt x="799292" y="1529"/>
                </a:cubicBezTo>
                <a:cubicBezTo>
                  <a:pt x="767542" y="14229"/>
                  <a:pt x="508250" y="107362"/>
                  <a:pt x="399242" y="141229"/>
                </a:cubicBezTo>
                <a:cubicBezTo>
                  <a:pt x="290234" y="175096"/>
                  <a:pt x="203979" y="186208"/>
                  <a:pt x="145242" y="204729"/>
                </a:cubicBezTo>
                <a:cubicBezTo>
                  <a:pt x="86505" y="223250"/>
                  <a:pt x="52109" y="257117"/>
                  <a:pt x="46817" y="252354"/>
                </a:cubicBezTo>
                <a:cubicBezTo>
                  <a:pt x="41525" y="247592"/>
                  <a:pt x="103967" y="173508"/>
                  <a:pt x="113492" y="176154"/>
                </a:cubicBezTo>
                <a:cubicBezTo>
                  <a:pt x="123017" y="178800"/>
                  <a:pt x="109788" y="267171"/>
                  <a:pt x="103967" y="268229"/>
                </a:cubicBezTo>
                <a:cubicBezTo>
                  <a:pt x="98146" y="269287"/>
                  <a:pt x="97617" y="199437"/>
                  <a:pt x="78567" y="182504"/>
                </a:cubicBezTo>
                <a:cubicBezTo>
                  <a:pt x="59517" y="165571"/>
                  <a:pt x="-14037" y="174566"/>
                  <a:pt x="2367" y="172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1" name="フリーフォーム 350">
            <a:extLst>
              <a:ext uri="{FF2B5EF4-FFF2-40B4-BE49-F238E27FC236}">
                <a16:creationId xmlns:a16="http://schemas.microsoft.com/office/drawing/2014/main" id="{95EE712C-88EF-532B-D713-124B72056EAE}"/>
              </a:ext>
            </a:extLst>
          </p:cNvPr>
          <p:cNvSpPr/>
          <p:nvPr/>
        </p:nvSpPr>
        <p:spPr>
          <a:xfrm>
            <a:off x="7476258" y="3405910"/>
            <a:ext cx="439601" cy="108961"/>
          </a:xfrm>
          <a:custGeom>
            <a:avLst/>
            <a:gdLst>
              <a:gd name="connsiteX0" fmla="*/ 867 w 439601"/>
              <a:gd name="connsiteY0" fmla="*/ 77065 h 108961"/>
              <a:gd name="connsiteX1" fmla="*/ 210417 w 439601"/>
              <a:gd name="connsiteY1" fmla="*/ 13565 h 108961"/>
              <a:gd name="connsiteX2" fmla="*/ 197717 w 439601"/>
              <a:gd name="connsiteY2" fmla="*/ 4040 h 108961"/>
              <a:gd name="connsiteX3" fmla="*/ 321542 w 439601"/>
              <a:gd name="connsiteY3" fmla="*/ 45315 h 108961"/>
              <a:gd name="connsiteX4" fmla="*/ 439017 w 439601"/>
              <a:gd name="connsiteY4" fmla="*/ 108815 h 108961"/>
              <a:gd name="connsiteX5" fmla="*/ 270742 w 439601"/>
              <a:gd name="connsiteY5" fmla="*/ 26265 h 108961"/>
              <a:gd name="connsiteX6" fmla="*/ 216767 w 439601"/>
              <a:gd name="connsiteY6" fmla="*/ 865 h 108961"/>
              <a:gd name="connsiteX7" fmla="*/ 108817 w 439601"/>
              <a:gd name="connsiteY7" fmla="*/ 7215 h 108961"/>
              <a:gd name="connsiteX8" fmla="*/ 134217 w 439601"/>
              <a:gd name="connsiteY8" fmla="*/ 19915 h 108961"/>
              <a:gd name="connsiteX9" fmla="*/ 867 w 439601"/>
              <a:gd name="connsiteY9" fmla="*/ 77065 h 10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601" h="108961">
                <a:moveTo>
                  <a:pt x="867" y="77065"/>
                </a:moveTo>
                <a:cubicBezTo>
                  <a:pt x="13567" y="76007"/>
                  <a:pt x="177609" y="25736"/>
                  <a:pt x="210417" y="13565"/>
                </a:cubicBezTo>
                <a:cubicBezTo>
                  <a:pt x="243225" y="1394"/>
                  <a:pt x="179196" y="-1252"/>
                  <a:pt x="197717" y="4040"/>
                </a:cubicBezTo>
                <a:cubicBezTo>
                  <a:pt x="216238" y="9332"/>
                  <a:pt x="281325" y="27853"/>
                  <a:pt x="321542" y="45315"/>
                </a:cubicBezTo>
                <a:cubicBezTo>
                  <a:pt x="361759" y="62777"/>
                  <a:pt x="447484" y="111990"/>
                  <a:pt x="439017" y="108815"/>
                </a:cubicBezTo>
                <a:cubicBezTo>
                  <a:pt x="430550" y="105640"/>
                  <a:pt x="307784" y="44257"/>
                  <a:pt x="270742" y="26265"/>
                </a:cubicBezTo>
                <a:cubicBezTo>
                  <a:pt x="233700" y="8273"/>
                  <a:pt x="243755" y="4040"/>
                  <a:pt x="216767" y="865"/>
                </a:cubicBezTo>
                <a:cubicBezTo>
                  <a:pt x="189779" y="-2310"/>
                  <a:pt x="122575" y="4040"/>
                  <a:pt x="108817" y="7215"/>
                </a:cubicBezTo>
                <a:cubicBezTo>
                  <a:pt x="95059" y="10390"/>
                  <a:pt x="149563" y="9861"/>
                  <a:pt x="134217" y="19915"/>
                </a:cubicBezTo>
                <a:cubicBezTo>
                  <a:pt x="118871" y="29969"/>
                  <a:pt x="-11833" y="78123"/>
                  <a:pt x="867" y="770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>
            <a:extLst>
              <a:ext uri="{FF2B5EF4-FFF2-40B4-BE49-F238E27FC236}">
                <a16:creationId xmlns:a16="http://schemas.microsoft.com/office/drawing/2014/main" id="{1990D3B2-E353-1056-7486-0FD50E056ADC}"/>
              </a:ext>
            </a:extLst>
          </p:cNvPr>
          <p:cNvSpPr/>
          <p:nvPr/>
        </p:nvSpPr>
        <p:spPr>
          <a:xfrm>
            <a:off x="8035693" y="3162295"/>
            <a:ext cx="656272" cy="270009"/>
          </a:xfrm>
          <a:custGeom>
            <a:avLst/>
            <a:gdLst>
              <a:gd name="connsiteX0" fmla="*/ 232 w 656272"/>
              <a:gd name="connsiteY0" fmla="*/ 38105 h 270009"/>
              <a:gd name="connsiteX1" fmla="*/ 174857 w 656272"/>
              <a:gd name="connsiteY1" fmla="*/ 15880 h 270009"/>
              <a:gd name="connsiteX2" fmla="*/ 333607 w 656272"/>
              <a:gd name="connsiteY2" fmla="*/ 73030 h 270009"/>
              <a:gd name="connsiteX3" fmla="*/ 266932 w 656272"/>
              <a:gd name="connsiteY3" fmla="*/ 53980 h 270009"/>
              <a:gd name="connsiteX4" fmla="*/ 428857 w 656272"/>
              <a:gd name="connsiteY4" fmla="*/ 139705 h 270009"/>
              <a:gd name="connsiteX5" fmla="*/ 432032 w 656272"/>
              <a:gd name="connsiteY5" fmla="*/ 120655 h 270009"/>
              <a:gd name="connsiteX6" fmla="*/ 581257 w 656272"/>
              <a:gd name="connsiteY6" fmla="*/ 212730 h 270009"/>
              <a:gd name="connsiteX7" fmla="*/ 546332 w 656272"/>
              <a:gd name="connsiteY7" fmla="*/ 222255 h 270009"/>
              <a:gd name="connsiteX8" fmla="*/ 644757 w 656272"/>
              <a:gd name="connsiteY8" fmla="*/ 263530 h 270009"/>
              <a:gd name="connsiteX9" fmla="*/ 654282 w 656272"/>
              <a:gd name="connsiteY9" fmla="*/ 269880 h 270009"/>
              <a:gd name="connsiteX10" fmla="*/ 285982 w 656272"/>
              <a:gd name="connsiteY10" fmla="*/ 50805 h 270009"/>
              <a:gd name="connsiteX11" fmla="*/ 212957 w 656272"/>
              <a:gd name="connsiteY11" fmla="*/ 5 h 270009"/>
              <a:gd name="connsiteX12" fmla="*/ 232 w 656272"/>
              <a:gd name="connsiteY12" fmla="*/ 38105 h 2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6272" h="270009">
                <a:moveTo>
                  <a:pt x="232" y="38105"/>
                </a:moveTo>
                <a:cubicBezTo>
                  <a:pt x="-6118" y="40751"/>
                  <a:pt x="119295" y="10059"/>
                  <a:pt x="174857" y="15880"/>
                </a:cubicBezTo>
                <a:cubicBezTo>
                  <a:pt x="230419" y="21701"/>
                  <a:pt x="318261" y="66680"/>
                  <a:pt x="333607" y="73030"/>
                </a:cubicBezTo>
                <a:cubicBezTo>
                  <a:pt x="348953" y="79380"/>
                  <a:pt x="251057" y="42868"/>
                  <a:pt x="266932" y="53980"/>
                </a:cubicBezTo>
                <a:cubicBezTo>
                  <a:pt x="282807" y="65093"/>
                  <a:pt x="401340" y="128593"/>
                  <a:pt x="428857" y="139705"/>
                </a:cubicBezTo>
                <a:cubicBezTo>
                  <a:pt x="456374" y="150817"/>
                  <a:pt x="406632" y="108484"/>
                  <a:pt x="432032" y="120655"/>
                </a:cubicBezTo>
                <a:cubicBezTo>
                  <a:pt x="457432" y="132826"/>
                  <a:pt x="562207" y="195797"/>
                  <a:pt x="581257" y="212730"/>
                </a:cubicBezTo>
                <a:cubicBezTo>
                  <a:pt x="600307" y="229663"/>
                  <a:pt x="535749" y="213788"/>
                  <a:pt x="546332" y="222255"/>
                </a:cubicBezTo>
                <a:cubicBezTo>
                  <a:pt x="556915" y="230722"/>
                  <a:pt x="644757" y="263530"/>
                  <a:pt x="644757" y="263530"/>
                </a:cubicBezTo>
                <a:cubicBezTo>
                  <a:pt x="662749" y="271468"/>
                  <a:pt x="654282" y="269880"/>
                  <a:pt x="654282" y="269880"/>
                </a:cubicBezTo>
                <a:lnTo>
                  <a:pt x="285982" y="50805"/>
                </a:lnTo>
                <a:cubicBezTo>
                  <a:pt x="212428" y="5826"/>
                  <a:pt x="255290" y="534"/>
                  <a:pt x="212957" y="5"/>
                </a:cubicBezTo>
                <a:cubicBezTo>
                  <a:pt x="170624" y="-524"/>
                  <a:pt x="6582" y="35459"/>
                  <a:pt x="232" y="38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>
            <a:extLst>
              <a:ext uri="{FF2B5EF4-FFF2-40B4-BE49-F238E27FC236}">
                <a16:creationId xmlns:a16="http://schemas.microsoft.com/office/drawing/2014/main" id="{8A46280E-A04F-755C-2240-5516219F6D96}"/>
              </a:ext>
            </a:extLst>
          </p:cNvPr>
          <p:cNvSpPr/>
          <p:nvPr/>
        </p:nvSpPr>
        <p:spPr>
          <a:xfrm>
            <a:off x="8140619" y="3721377"/>
            <a:ext cx="634988" cy="218800"/>
          </a:xfrm>
          <a:custGeom>
            <a:avLst/>
            <a:gdLst>
              <a:gd name="connsiteX0" fmla="*/ 81 w 634988"/>
              <a:gd name="connsiteY0" fmla="*/ 218798 h 218800"/>
              <a:gd name="connsiteX1" fmla="*/ 362031 w 634988"/>
              <a:gd name="connsiteY1" fmla="*/ 98148 h 218800"/>
              <a:gd name="connsiteX2" fmla="*/ 247731 w 634988"/>
              <a:gd name="connsiteY2" fmla="*/ 98148 h 218800"/>
              <a:gd name="connsiteX3" fmla="*/ 625556 w 634988"/>
              <a:gd name="connsiteY3" fmla="*/ 2898 h 218800"/>
              <a:gd name="connsiteX4" fmla="*/ 504906 w 634988"/>
              <a:gd name="connsiteY4" fmla="*/ 31473 h 218800"/>
              <a:gd name="connsiteX5" fmla="*/ 330281 w 634988"/>
              <a:gd name="connsiteY5" fmla="*/ 101323 h 218800"/>
              <a:gd name="connsiteX6" fmla="*/ 81 w 634988"/>
              <a:gd name="connsiteY6" fmla="*/ 218798 h 2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988" h="218800">
                <a:moveTo>
                  <a:pt x="81" y="218798"/>
                </a:moveTo>
                <a:cubicBezTo>
                  <a:pt x="5373" y="218269"/>
                  <a:pt x="320756" y="118256"/>
                  <a:pt x="362031" y="98148"/>
                </a:cubicBezTo>
                <a:cubicBezTo>
                  <a:pt x="403306" y="78040"/>
                  <a:pt x="203810" y="114023"/>
                  <a:pt x="247731" y="98148"/>
                </a:cubicBezTo>
                <a:cubicBezTo>
                  <a:pt x="291652" y="82273"/>
                  <a:pt x="582694" y="14010"/>
                  <a:pt x="625556" y="2898"/>
                </a:cubicBezTo>
                <a:cubicBezTo>
                  <a:pt x="668418" y="-8214"/>
                  <a:pt x="554119" y="15069"/>
                  <a:pt x="504906" y="31473"/>
                </a:cubicBezTo>
                <a:cubicBezTo>
                  <a:pt x="455694" y="47877"/>
                  <a:pt x="410714" y="71161"/>
                  <a:pt x="330281" y="101323"/>
                </a:cubicBezTo>
                <a:cubicBezTo>
                  <a:pt x="249848" y="131485"/>
                  <a:pt x="-5211" y="219327"/>
                  <a:pt x="81" y="218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 353">
            <a:extLst>
              <a:ext uri="{FF2B5EF4-FFF2-40B4-BE49-F238E27FC236}">
                <a16:creationId xmlns:a16="http://schemas.microsoft.com/office/drawing/2014/main" id="{8830A5D0-B80E-076F-0DC9-5CDF1B7164E1}"/>
              </a:ext>
            </a:extLst>
          </p:cNvPr>
          <p:cNvSpPr/>
          <p:nvPr/>
        </p:nvSpPr>
        <p:spPr>
          <a:xfrm>
            <a:off x="8558806" y="3632487"/>
            <a:ext cx="853175" cy="671151"/>
          </a:xfrm>
          <a:custGeom>
            <a:avLst/>
            <a:gdLst>
              <a:gd name="connsiteX0" fmla="*/ 23219 w 853175"/>
              <a:gd name="connsiteY0" fmla="*/ 21938 h 671151"/>
              <a:gd name="connsiteX1" fmla="*/ 77194 w 853175"/>
              <a:gd name="connsiteY1" fmla="*/ 53688 h 671151"/>
              <a:gd name="connsiteX2" fmla="*/ 521694 w 853175"/>
              <a:gd name="connsiteY2" fmla="*/ 428338 h 671151"/>
              <a:gd name="connsiteX3" fmla="*/ 502644 w 853175"/>
              <a:gd name="connsiteY3" fmla="*/ 390238 h 671151"/>
              <a:gd name="connsiteX4" fmla="*/ 851894 w 853175"/>
              <a:gd name="connsiteY4" fmla="*/ 669638 h 671151"/>
              <a:gd name="connsiteX5" fmla="*/ 607419 w 853175"/>
              <a:gd name="connsiteY5" fmla="*/ 488663 h 671151"/>
              <a:gd name="connsiteX6" fmla="*/ 270869 w 853175"/>
              <a:gd name="connsiteY6" fmla="*/ 209263 h 671151"/>
              <a:gd name="connsiteX7" fmla="*/ 328019 w 853175"/>
              <a:gd name="connsiteY7" fmla="*/ 241013 h 671151"/>
              <a:gd name="connsiteX8" fmla="*/ 23219 w 853175"/>
              <a:gd name="connsiteY8" fmla="*/ 21938 h 67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3175" h="671151">
                <a:moveTo>
                  <a:pt x="23219" y="21938"/>
                </a:moveTo>
                <a:cubicBezTo>
                  <a:pt x="-18585" y="-9283"/>
                  <a:pt x="-5885" y="-14045"/>
                  <a:pt x="77194" y="53688"/>
                </a:cubicBezTo>
                <a:cubicBezTo>
                  <a:pt x="160273" y="121421"/>
                  <a:pt x="450786" y="372246"/>
                  <a:pt x="521694" y="428338"/>
                </a:cubicBezTo>
                <a:cubicBezTo>
                  <a:pt x="592602" y="484430"/>
                  <a:pt x="447611" y="350021"/>
                  <a:pt x="502644" y="390238"/>
                </a:cubicBezTo>
                <a:cubicBezTo>
                  <a:pt x="557677" y="430455"/>
                  <a:pt x="834432" y="653234"/>
                  <a:pt x="851894" y="669638"/>
                </a:cubicBezTo>
                <a:cubicBezTo>
                  <a:pt x="869357" y="686042"/>
                  <a:pt x="704256" y="565392"/>
                  <a:pt x="607419" y="488663"/>
                </a:cubicBezTo>
                <a:cubicBezTo>
                  <a:pt x="510582" y="411934"/>
                  <a:pt x="317436" y="250538"/>
                  <a:pt x="270869" y="209263"/>
                </a:cubicBezTo>
                <a:cubicBezTo>
                  <a:pt x="224302" y="167988"/>
                  <a:pt x="368236" y="271705"/>
                  <a:pt x="328019" y="241013"/>
                </a:cubicBezTo>
                <a:cubicBezTo>
                  <a:pt x="287802" y="210321"/>
                  <a:pt x="65023" y="53159"/>
                  <a:pt x="23219" y="2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 354">
            <a:extLst>
              <a:ext uri="{FF2B5EF4-FFF2-40B4-BE49-F238E27FC236}">
                <a16:creationId xmlns:a16="http://schemas.microsoft.com/office/drawing/2014/main" id="{5859F9F8-41F3-2DB3-2BEF-904B03426839}"/>
              </a:ext>
            </a:extLst>
          </p:cNvPr>
          <p:cNvSpPr/>
          <p:nvPr/>
        </p:nvSpPr>
        <p:spPr>
          <a:xfrm>
            <a:off x="7282723" y="4100899"/>
            <a:ext cx="347066" cy="96480"/>
          </a:xfrm>
          <a:custGeom>
            <a:avLst/>
            <a:gdLst>
              <a:gd name="connsiteX0" fmla="*/ 727 w 347066"/>
              <a:gd name="connsiteY0" fmla="*/ 96451 h 96480"/>
              <a:gd name="connsiteX1" fmla="*/ 334102 w 347066"/>
              <a:gd name="connsiteY1" fmla="*/ 7551 h 96480"/>
              <a:gd name="connsiteX2" fmla="*/ 248377 w 347066"/>
              <a:gd name="connsiteY2" fmla="*/ 17076 h 96480"/>
              <a:gd name="connsiteX3" fmla="*/ 727 w 347066"/>
              <a:gd name="connsiteY3" fmla="*/ 96451 h 96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066" h="96480">
                <a:moveTo>
                  <a:pt x="727" y="96451"/>
                </a:moveTo>
                <a:cubicBezTo>
                  <a:pt x="15014" y="94864"/>
                  <a:pt x="292827" y="20780"/>
                  <a:pt x="334102" y="7551"/>
                </a:cubicBezTo>
                <a:cubicBezTo>
                  <a:pt x="375377" y="-5678"/>
                  <a:pt x="310289" y="-916"/>
                  <a:pt x="248377" y="17076"/>
                </a:cubicBezTo>
                <a:cubicBezTo>
                  <a:pt x="186465" y="35068"/>
                  <a:pt x="-13560" y="98038"/>
                  <a:pt x="727" y="96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6" name="フリーフォーム 355">
            <a:extLst>
              <a:ext uri="{FF2B5EF4-FFF2-40B4-BE49-F238E27FC236}">
                <a16:creationId xmlns:a16="http://schemas.microsoft.com/office/drawing/2014/main" id="{6DED4F7B-4C29-07EC-899B-E55341AA7A0A}"/>
              </a:ext>
            </a:extLst>
          </p:cNvPr>
          <p:cNvSpPr/>
          <p:nvPr/>
        </p:nvSpPr>
        <p:spPr>
          <a:xfrm>
            <a:off x="7718323" y="4028715"/>
            <a:ext cx="228705" cy="190903"/>
          </a:xfrm>
          <a:custGeom>
            <a:avLst/>
            <a:gdLst>
              <a:gd name="connsiteX0" fmla="*/ 102 w 228705"/>
              <a:gd name="connsiteY0" fmla="*/ 35285 h 190903"/>
              <a:gd name="connsiteX1" fmla="*/ 120752 w 228705"/>
              <a:gd name="connsiteY1" fmla="*/ 28935 h 190903"/>
              <a:gd name="connsiteX2" fmla="*/ 158852 w 228705"/>
              <a:gd name="connsiteY2" fmla="*/ 73385 h 190903"/>
              <a:gd name="connsiteX3" fmla="*/ 228702 w 228705"/>
              <a:gd name="connsiteY3" fmla="*/ 190860 h 190903"/>
              <a:gd name="connsiteX4" fmla="*/ 155677 w 228705"/>
              <a:gd name="connsiteY4" fmla="*/ 86085 h 190903"/>
              <a:gd name="connsiteX5" fmla="*/ 142977 w 228705"/>
              <a:gd name="connsiteY5" fmla="*/ 360 h 190903"/>
              <a:gd name="connsiteX6" fmla="*/ 102 w 228705"/>
              <a:gd name="connsiteY6" fmla="*/ 35285 h 1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705" h="190903">
                <a:moveTo>
                  <a:pt x="102" y="35285"/>
                </a:moveTo>
                <a:cubicBezTo>
                  <a:pt x="-3602" y="40047"/>
                  <a:pt x="94294" y="22585"/>
                  <a:pt x="120752" y="28935"/>
                </a:cubicBezTo>
                <a:cubicBezTo>
                  <a:pt x="147210" y="35285"/>
                  <a:pt x="140860" y="46398"/>
                  <a:pt x="158852" y="73385"/>
                </a:cubicBezTo>
                <a:cubicBezTo>
                  <a:pt x="176844" y="100372"/>
                  <a:pt x="229231" y="188743"/>
                  <a:pt x="228702" y="190860"/>
                </a:cubicBezTo>
                <a:cubicBezTo>
                  <a:pt x="228173" y="192977"/>
                  <a:pt x="169965" y="117835"/>
                  <a:pt x="155677" y="86085"/>
                </a:cubicBezTo>
                <a:cubicBezTo>
                  <a:pt x="141390" y="54335"/>
                  <a:pt x="170494" y="4593"/>
                  <a:pt x="142977" y="360"/>
                </a:cubicBezTo>
                <a:cubicBezTo>
                  <a:pt x="115460" y="-3873"/>
                  <a:pt x="3806" y="30523"/>
                  <a:pt x="102" y="35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7" name="フリーフォーム 356">
            <a:extLst>
              <a:ext uri="{FF2B5EF4-FFF2-40B4-BE49-F238E27FC236}">
                <a16:creationId xmlns:a16="http://schemas.microsoft.com/office/drawing/2014/main" id="{A2B89A9D-EB78-6102-EA9A-FDFF7E25C642}"/>
              </a:ext>
            </a:extLst>
          </p:cNvPr>
          <p:cNvSpPr/>
          <p:nvPr/>
        </p:nvSpPr>
        <p:spPr>
          <a:xfrm>
            <a:off x="7929332" y="4285082"/>
            <a:ext cx="647308" cy="874492"/>
          </a:xfrm>
          <a:custGeom>
            <a:avLst/>
            <a:gdLst>
              <a:gd name="connsiteX0" fmla="*/ 8168 w 647308"/>
              <a:gd name="connsiteY0" fmla="*/ 26568 h 874492"/>
              <a:gd name="connsiteX1" fmla="*/ 52618 w 647308"/>
              <a:gd name="connsiteY1" fmla="*/ 105943 h 874492"/>
              <a:gd name="connsiteX2" fmla="*/ 262168 w 647308"/>
              <a:gd name="connsiteY2" fmla="*/ 598068 h 874492"/>
              <a:gd name="connsiteX3" fmla="*/ 258993 w 647308"/>
              <a:gd name="connsiteY3" fmla="*/ 550443 h 874492"/>
              <a:gd name="connsiteX4" fmla="*/ 471718 w 647308"/>
              <a:gd name="connsiteY4" fmla="*/ 753643 h 874492"/>
              <a:gd name="connsiteX5" fmla="*/ 389168 w 647308"/>
              <a:gd name="connsiteY5" fmla="*/ 706018 h 874492"/>
              <a:gd name="connsiteX6" fmla="*/ 646343 w 647308"/>
              <a:gd name="connsiteY6" fmla="*/ 874293 h 874492"/>
              <a:gd name="connsiteX7" fmla="*/ 468543 w 647308"/>
              <a:gd name="connsiteY7" fmla="*/ 734593 h 874492"/>
              <a:gd name="connsiteX8" fmla="*/ 255818 w 647308"/>
              <a:gd name="connsiteY8" fmla="*/ 496468 h 874492"/>
              <a:gd name="connsiteX9" fmla="*/ 300268 w 647308"/>
              <a:gd name="connsiteY9" fmla="*/ 585368 h 874492"/>
              <a:gd name="connsiteX10" fmla="*/ 214543 w 647308"/>
              <a:gd name="connsiteY10" fmla="*/ 398043 h 874492"/>
              <a:gd name="connsiteX11" fmla="*/ 182793 w 647308"/>
              <a:gd name="connsiteY11" fmla="*/ 455193 h 874492"/>
              <a:gd name="connsiteX12" fmla="*/ 8168 w 647308"/>
              <a:gd name="connsiteY12" fmla="*/ 26568 h 87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7308" h="874492">
                <a:moveTo>
                  <a:pt x="8168" y="26568"/>
                </a:moveTo>
                <a:cubicBezTo>
                  <a:pt x="-13528" y="-31640"/>
                  <a:pt x="10285" y="10693"/>
                  <a:pt x="52618" y="105943"/>
                </a:cubicBezTo>
                <a:cubicBezTo>
                  <a:pt x="94951" y="201193"/>
                  <a:pt x="227772" y="523985"/>
                  <a:pt x="262168" y="598068"/>
                </a:cubicBezTo>
                <a:cubicBezTo>
                  <a:pt x="296564" y="672151"/>
                  <a:pt x="224068" y="524514"/>
                  <a:pt x="258993" y="550443"/>
                </a:cubicBezTo>
                <a:cubicBezTo>
                  <a:pt x="293918" y="576372"/>
                  <a:pt x="450022" y="727714"/>
                  <a:pt x="471718" y="753643"/>
                </a:cubicBezTo>
                <a:cubicBezTo>
                  <a:pt x="493414" y="779572"/>
                  <a:pt x="360064" y="685910"/>
                  <a:pt x="389168" y="706018"/>
                </a:cubicBezTo>
                <a:cubicBezTo>
                  <a:pt x="418272" y="726126"/>
                  <a:pt x="633114" y="869531"/>
                  <a:pt x="646343" y="874293"/>
                </a:cubicBezTo>
                <a:cubicBezTo>
                  <a:pt x="659572" y="879055"/>
                  <a:pt x="533630" y="797564"/>
                  <a:pt x="468543" y="734593"/>
                </a:cubicBezTo>
                <a:cubicBezTo>
                  <a:pt x="403456" y="671622"/>
                  <a:pt x="283864" y="521339"/>
                  <a:pt x="255818" y="496468"/>
                </a:cubicBezTo>
                <a:cubicBezTo>
                  <a:pt x="227772" y="471597"/>
                  <a:pt x="307147" y="601772"/>
                  <a:pt x="300268" y="585368"/>
                </a:cubicBezTo>
                <a:cubicBezTo>
                  <a:pt x="293389" y="568964"/>
                  <a:pt x="234122" y="419739"/>
                  <a:pt x="214543" y="398043"/>
                </a:cubicBezTo>
                <a:cubicBezTo>
                  <a:pt x="194964" y="376347"/>
                  <a:pt x="213485" y="517106"/>
                  <a:pt x="182793" y="455193"/>
                </a:cubicBezTo>
                <a:cubicBezTo>
                  <a:pt x="152101" y="393281"/>
                  <a:pt x="29864" y="84776"/>
                  <a:pt x="8168" y="26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フリーフォーム 357">
            <a:extLst>
              <a:ext uri="{FF2B5EF4-FFF2-40B4-BE49-F238E27FC236}">
                <a16:creationId xmlns:a16="http://schemas.microsoft.com/office/drawing/2014/main" id="{50C994DB-E1B5-120F-8C5D-B8AEC21CF71A}"/>
              </a:ext>
            </a:extLst>
          </p:cNvPr>
          <p:cNvSpPr/>
          <p:nvPr/>
        </p:nvSpPr>
        <p:spPr>
          <a:xfrm>
            <a:off x="7645509" y="4980445"/>
            <a:ext cx="1077359" cy="274437"/>
          </a:xfrm>
          <a:custGeom>
            <a:avLst/>
            <a:gdLst>
              <a:gd name="connsiteX0" fmla="*/ 3066 w 1077359"/>
              <a:gd name="connsiteY0" fmla="*/ 1130 h 274437"/>
              <a:gd name="connsiteX1" fmla="*/ 374541 w 1077359"/>
              <a:gd name="connsiteY1" fmla="*/ 248780 h 274437"/>
              <a:gd name="connsiteX2" fmla="*/ 317391 w 1077359"/>
              <a:gd name="connsiteY2" fmla="*/ 220205 h 274437"/>
              <a:gd name="connsiteX3" fmla="*/ 657116 w 1077359"/>
              <a:gd name="connsiteY3" fmla="*/ 255130 h 274437"/>
              <a:gd name="connsiteX4" fmla="*/ 558691 w 1077359"/>
              <a:gd name="connsiteY4" fmla="*/ 255130 h 274437"/>
              <a:gd name="connsiteX5" fmla="*/ 1009541 w 1077359"/>
              <a:gd name="connsiteY5" fmla="*/ 274180 h 274437"/>
              <a:gd name="connsiteX6" fmla="*/ 965091 w 1077359"/>
              <a:gd name="connsiteY6" fmla="*/ 239255 h 274437"/>
              <a:gd name="connsiteX7" fmla="*/ 1053991 w 1077359"/>
              <a:gd name="connsiteY7" fmla="*/ 261480 h 274437"/>
              <a:gd name="connsiteX8" fmla="*/ 466616 w 1077359"/>
              <a:gd name="connsiteY8" fmla="*/ 232905 h 274437"/>
              <a:gd name="connsiteX9" fmla="*/ 279291 w 1077359"/>
              <a:gd name="connsiteY9" fmla="*/ 217030 h 274437"/>
              <a:gd name="connsiteX10" fmla="*/ 161816 w 1077359"/>
              <a:gd name="connsiteY10" fmla="*/ 115430 h 274437"/>
              <a:gd name="connsiteX11" fmla="*/ 158641 w 1077359"/>
              <a:gd name="connsiteY11" fmla="*/ 175755 h 274437"/>
              <a:gd name="connsiteX12" fmla="*/ 187216 w 1077359"/>
              <a:gd name="connsiteY12" fmla="*/ 169405 h 274437"/>
              <a:gd name="connsiteX13" fmla="*/ 196741 w 1077359"/>
              <a:gd name="connsiteY13" fmla="*/ 156705 h 274437"/>
              <a:gd name="connsiteX14" fmla="*/ 3066 w 1077359"/>
              <a:gd name="connsiteY14" fmla="*/ 1130 h 27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7359" h="274437">
                <a:moveTo>
                  <a:pt x="3066" y="1130"/>
                </a:moveTo>
                <a:cubicBezTo>
                  <a:pt x="32699" y="16476"/>
                  <a:pt x="322154" y="212268"/>
                  <a:pt x="374541" y="248780"/>
                </a:cubicBezTo>
                <a:cubicBezTo>
                  <a:pt x="426928" y="285292"/>
                  <a:pt x="270295" y="219147"/>
                  <a:pt x="317391" y="220205"/>
                </a:cubicBezTo>
                <a:cubicBezTo>
                  <a:pt x="364487" y="221263"/>
                  <a:pt x="616899" y="249309"/>
                  <a:pt x="657116" y="255130"/>
                </a:cubicBezTo>
                <a:cubicBezTo>
                  <a:pt x="697333" y="260951"/>
                  <a:pt x="499954" y="251955"/>
                  <a:pt x="558691" y="255130"/>
                </a:cubicBezTo>
                <a:cubicBezTo>
                  <a:pt x="617429" y="258305"/>
                  <a:pt x="941808" y="276826"/>
                  <a:pt x="1009541" y="274180"/>
                </a:cubicBezTo>
                <a:cubicBezTo>
                  <a:pt x="1077274" y="271534"/>
                  <a:pt x="957683" y="241372"/>
                  <a:pt x="965091" y="239255"/>
                </a:cubicBezTo>
                <a:cubicBezTo>
                  <a:pt x="972499" y="237138"/>
                  <a:pt x="1137070" y="262538"/>
                  <a:pt x="1053991" y="261480"/>
                </a:cubicBezTo>
                <a:cubicBezTo>
                  <a:pt x="970912" y="260422"/>
                  <a:pt x="595733" y="240313"/>
                  <a:pt x="466616" y="232905"/>
                </a:cubicBezTo>
                <a:cubicBezTo>
                  <a:pt x="337499" y="225497"/>
                  <a:pt x="330091" y="236609"/>
                  <a:pt x="279291" y="217030"/>
                </a:cubicBezTo>
                <a:cubicBezTo>
                  <a:pt x="228491" y="197451"/>
                  <a:pt x="181924" y="122309"/>
                  <a:pt x="161816" y="115430"/>
                </a:cubicBezTo>
                <a:cubicBezTo>
                  <a:pt x="141708" y="108551"/>
                  <a:pt x="154408" y="166759"/>
                  <a:pt x="158641" y="175755"/>
                </a:cubicBezTo>
                <a:cubicBezTo>
                  <a:pt x="162874" y="184751"/>
                  <a:pt x="180866" y="172580"/>
                  <a:pt x="187216" y="169405"/>
                </a:cubicBezTo>
                <a:cubicBezTo>
                  <a:pt x="193566" y="166230"/>
                  <a:pt x="225845" y="182105"/>
                  <a:pt x="196741" y="156705"/>
                </a:cubicBezTo>
                <a:cubicBezTo>
                  <a:pt x="167637" y="131305"/>
                  <a:pt x="-26567" y="-14216"/>
                  <a:pt x="3066" y="1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9" name="フリーフォーム 358">
            <a:extLst>
              <a:ext uri="{FF2B5EF4-FFF2-40B4-BE49-F238E27FC236}">
                <a16:creationId xmlns:a16="http://schemas.microsoft.com/office/drawing/2014/main" id="{16FFD7BA-3D3D-ABA8-7FBE-20F976B663A9}"/>
              </a:ext>
            </a:extLst>
          </p:cNvPr>
          <p:cNvSpPr/>
          <p:nvPr/>
        </p:nvSpPr>
        <p:spPr>
          <a:xfrm>
            <a:off x="7373980" y="4435022"/>
            <a:ext cx="93856" cy="553288"/>
          </a:xfrm>
          <a:custGeom>
            <a:avLst/>
            <a:gdLst>
              <a:gd name="connsiteX0" fmla="*/ 77745 w 93856"/>
              <a:gd name="connsiteY0" fmla="*/ 453 h 553288"/>
              <a:gd name="connsiteX1" fmla="*/ 26945 w 93856"/>
              <a:gd name="connsiteY1" fmla="*/ 213178 h 553288"/>
              <a:gd name="connsiteX2" fmla="*/ 36470 w 93856"/>
              <a:gd name="connsiteY2" fmla="*/ 378278 h 553288"/>
              <a:gd name="connsiteX3" fmla="*/ 33295 w 93856"/>
              <a:gd name="connsiteY3" fmla="*/ 324303 h 553288"/>
              <a:gd name="connsiteX4" fmla="*/ 93620 w 93856"/>
              <a:gd name="connsiteY4" fmla="*/ 552903 h 553288"/>
              <a:gd name="connsiteX5" fmla="*/ 52345 w 93856"/>
              <a:gd name="connsiteY5" fmla="*/ 375103 h 553288"/>
              <a:gd name="connsiteX6" fmla="*/ 4720 w 93856"/>
              <a:gd name="connsiteY6" fmla="*/ 235403 h 553288"/>
              <a:gd name="connsiteX7" fmla="*/ 11070 w 93856"/>
              <a:gd name="connsiteY7" fmla="*/ 273503 h 553288"/>
              <a:gd name="connsiteX8" fmla="*/ 77745 w 93856"/>
              <a:gd name="connsiteY8" fmla="*/ 453 h 55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856" h="553288">
                <a:moveTo>
                  <a:pt x="77745" y="453"/>
                </a:moveTo>
                <a:cubicBezTo>
                  <a:pt x="80391" y="-9601"/>
                  <a:pt x="33824" y="150207"/>
                  <a:pt x="26945" y="213178"/>
                </a:cubicBezTo>
                <a:cubicBezTo>
                  <a:pt x="20066" y="276149"/>
                  <a:pt x="35412" y="359757"/>
                  <a:pt x="36470" y="378278"/>
                </a:cubicBezTo>
                <a:cubicBezTo>
                  <a:pt x="37528" y="396799"/>
                  <a:pt x="23770" y="295199"/>
                  <a:pt x="33295" y="324303"/>
                </a:cubicBezTo>
                <a:cubicBezTo>
                  <a:pt x="42820" y="353407"/>
                  <a:pt x="90445" y="544436"/>
                  <a:pt x="93620" y="552903"/>
                </a:cubicBezTo>
                <a:cubicBezTo>
                  <a:pt x="96795" y="561370"/>
                  <a:pt x="67162" y="428020"/>
                  <a:pt x="52345" y="375103"/>
                </a:cubicBezTo>
                <a:cubicBezTo>
                  <a:pt x="37528" y="322186"/>
                  <a:pt x="11599" y="252336"/>
                  <a:pt x="4720" y="235403"/>
                </a:cubicBezTo>
                <a:cubicBezTo>
                  <a:pt x="-2159" y="218470"/>
                  <a:pt x="-2688" y="307899"/>
                  <a:pt x="11070" y="273503"/>
                </a:cubicBezTo>
                <a:cubicBezTo>
                  <a:pt x="24828" y="239107"/>
                  <a:pt x="75099" y="10507"/>
                  <a:pt x="77745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0" name="フリーフォーム 359">
            <a:extLst>
              <a:ext uri="{FF2B5EF4-FFF2-40B4-BE49-F238E27FC236}">
                <a16:creationId xmlns:a16="http://schemas.microsoft.com/office/drawing/2014/main" id="{C28758D4-EC52-DBAC-94AB-699B7F59DB27}"/>
              </a:ext>
            </a:extLst>
          </p:cNvPr>
          <p:cNvSpPr/>
          <p:nvPr/>
        </p:nvSpPr>
        <p:spPr>
          <a:xfrm>
            <a:off x="7397260" y="4448046"/>
            <a:ext cx="147099" cy="378169"/>
          </a:xfrm>
          <a:custGeom>
            <a:avLst/>
            <a:gdLst>
              <a:gd name="connsiteX0" fmla="*/ 133840 w 147099"/>
              <a:gd name="connsiteY0" fmla="*/ 129 h 378169"/>
              <a:gd name="connsiteX1" fmla="*/ 54465 w 147099"/>
              <a:gd name="connsiteY1" fmla="*/ 101729 h 378169"/>
              <a:gd name="connsiteX2" fmla="*/ 76690 w 147099"/>
              <a:gd name="connsiteY2" fmla="*/ 31879 h 378169"/>
              <a:gd name="connsiteX3" fmla="*/ 92565 w 147099"/>
              <a:gd name="connsiteY3" fmla="*/ 66804 h 378169"/>
              <a:gd name="connsiteX4" fmla="*/ 25890 w 147099"/>
              <a:gd name="connsiteY4" fmla="*/ 187454 h 378169"/>
              <a:gd name="connsiteX5" fmla="*/ 25890 w 147099"/>
              <a:gd name="connsiteY5" fmla="*/ 193804 h 378169"/>
              <a:gd name="connsiteX6" fmla="*/ 41765 w 147099"/>
              <a:gd name="connsiteY6" fmla="*/ 206504 h 378169"/>
              <a:gd name="connsiteX7" fmla="*/ 92565 w 147099"/>
              <a:gd name="connsiteY7" fmla="*/ 165229 h 378169"/>
              <a:gd name="connsiteX8" fmla="*/ 490 w 147099"/>
              <a:gd name="connsiteY8" fmla="*/ 158879 h 378169"/>
              <a:gd name="connsiteX9" fmla="*/ 57640 w 147099"/>
              <a:gd name="connsiteY9" fmla="*/ 292229 h 378169"/>
              <a:gd name="connsiteX10" fmla="*/ 92565 w 147099"/>
              <a:gd name="connsiteY10" fmla="*/ 254129 h 378169"/>
              <a:gd name="connsiteX11" fmla="*/ 89390 w 147099"/>
              <a:gd name="connsiteY11" fmla="*/ 317629 h 378169"/>
              <a:gd name="connsiteX12" fmla="*/ 13190 w 147099"/>
              <a:gd name="connsiteY12" fmla="*/ 304929 h 378169"/>
              <a:gd name="connsiteX13" fmla="*/ 146540 w 147099"/>
              <a:gd name="connsiteY13" fmla="*/ 273179 h 378169"/>
              <a:gd name="connsiteX14" fmla="*/ 60815 w 147099"/>
              <a:gd name="connsiteY14" fmla="*/ 374779 h 378169"/>
              <a:gd name="connsiteX15" fmla="*/ 57640 w 147099"/>
              <a:gd name="connsiteY15" fmla="*/ 127129 h 378169"/>
              <a:gd name="connsiteX16" fmla="*/ 133840 w 147099"/>
              <a:gd name="connsiteY16" fmla="*/ 129 h 37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7099" h="378169">
                <a:moveTo>
                  <a:pt x="133840" y="129"/>
                </a:moveTo>
                <a:cubicBezTo>
                  <a:pt x="133311" y="-4104"/>
                  <a:pt x="63990" y="96437"/>
                  <a:pt x="54465" y="101729"/>
                </a:cubicBezTo>
                <a:cubicBezTo>
                  <a:pt x="44940" y="107021"/>
                  <a:pt x="70340" y="37700"/>
                  <a:pt x="76690" y="31879"/>
                </a:cubicBezTo>
                <a:cubicBezTo>
                  <a:pt x="83040" y="26058"/>
                  <a:pt x="101032" y="40875"/>
                  <a:pt x="92565" y="66804"/>
                </a:cubicBezTo>
                <a:cubicBezTo>
                  <a:pt x="84098" y="92733"/>
                  <a:pt x="37002" y="166287"/>
                  <a:pt x="25890" y="187454"/>
                </a:cubicBezTo>
                <a:cubicBezTo>
                  <a:pt x="14777" y="208621"/>
                  <a:pt x="25890" y="193804"/>
                  <a:pt x="25890" y="193804"/>
                </a:cubicBezTo>
                <a:cubicBezTo>
                  <a:pt x="28536" y="196979"/>
                  <a:pt x="30653" y="211266"/>
                  <a:pt x="41765" y="206504"/>
                </a:cubicBezTo>
                <a:cubicBezTo>
                  <a:pt x="52877" y="201742"/>
                  <a:pt x="99444" y="173167"/>
                  <a:pt x="92565" y="165229"/>
                </a:cubicBezTo>
                <a:cubicBezTo>
                  <a:pt x="85686" y="157291"/>
                  <a:pt x="6311" y="137712"/>
                  <a:pt x="490" y="158879"/>
                </a:cubicBezTo>
                <a:cubicBezTo>
                  <a:pt x="-5331" y="180046"/>
                  <a:pt x="42294" y="276354"/>
                  <a:pt x="57640" y="292229"/>
                </a:cubicBezTo>
                <a:cubicBezTo>
                  <a:pt x="72986" y="308104"/>
                  <a:pt x="87273" y="249896"/>
                  <a:pt x="92565" y="254129"/>
                </a:cubicBezTo>
                <a:cubicBezTo>
                  <a:pt x="97857" y="258362"/>
                  <a:pt x="102619" y="309162"/>
                  <a:pt x="89390" y="317629"/>
                </a:cubicBezTo>
                <a:cubicBezTo>
                  <a:pt x="76161" y="326096"/>
                  <a:pt x="3665" y="312337"/>
                  <a:pt x="13190" y="304929"/>
                </a:cubicBezTo>
                <a:cubicBezTo>
                  <a:pt x="22715" y="297521"/>
                  <a:pt x="138603" y="261537"/>
                  <a:pt x="146540" y="273179"/>
                </a:cubicBezTo>
                <a:cubicBezTo>
                  <a:pt x="154478" y="284821"/>
                  <a:pt x="75632" y="399121"/>
                  <a:pt x="60815" y="374779"/>
                </a:cubicBezTo>
                <a:cubicBezTo>
                  <a:pt x="45998" y="350437"/>
                  <a:pt x="47057" y="183221"/>
                  <a:pt x="57640" y="127129"/>
                </a:cubicBezTo>
                <a:cubicBezTo>
                  <a:pt x="68223" y="71037"/>
                  <a:pt x="134369" y="4362"/>
                  <a:pt x="133840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1" name="フリーフォーム 360">
            <a:extLst>
              <a:ext uri="{FF2B5EF4-FFF2-40B4-BE49-F238E27FC236}">
                <a16:creationId xmlns:a16="http://schemas.microsoft.com/office/drawing/2014/main" id="{CF5E4881-6012-CCEB-6D41-A0805E620A4B}"/>
              </a:ext>
            </a:extLst>
          </p:cNvPr>
          <p:cNvSpPr/>
          <p:nvPr/>
        </p:nvSpPr>
        <p:spPr>
          <a:xfrm>
            <a:off x="7397643" y="4797784"/>
            <a:ext cx="78167" cy="94107"/>
          </a:xfrm>
          <a:custGeom>
            <a:avLst/>
            <a:gdLst>
              <a:gd name="connsiteX0" fmla="*/ 107 w 78167"/>
              <a:gd name="connsiteY0" fmla="*/ 9166 h 94107"/>
              <a:gd name="connsiteX1" fmla="*/ 57257 w 78167"/>
              <a:gd name="connsiteY1" fmla="*/ 9166 h 94107"/>
              <a:gd name="connsiteX2" fmla="*/ 76307 w 78167"/>
              <a:gd name="connsiteY2" fmla="*/ 72666 h 94107"/>
              <a:gd name="connsiteX3" fmla="*/ 73132 w 78167"/>
              <a:gd name="connsiteY3" fmla="*/ 91716 h 94107"/>
              <a:gd name="connsiteX4" fmla="*/ 107 w 78167"/>
              <a:gd name="connsiteY4" fmla="*/ 9166 h 9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67" h="94107">
                <a:moveTo>
                  <a:pt x="107" y="9166"/>
                </a:moveTo>
                <a:cubicBezTo>
                  <a:pt x="-2539" y="-4592"/>
                  <a:pt x="44557" y="-1417"/>
                  <a:pt x="57257" y="9166"/>
                </a:cubicBezTo>
                <a:cubicBezTo>
                  <a:pt x="69957" y="19749"/>
                  <a:pt x="73661" y="58908"/>
                  <a:pt x="76307" y="72666"/>
                </a:cubicBezTo>
                <a:cubicBezTo>
                  <a:pt x="78953" y="86424"/>
                  <a:pt x="79482" y="99653"/>
                  <a:pt x="73132" y="91716"/>
                </a:cubicBezTo>
                <a:cubicBezTo>
                  <a:pt x="66782" y="83779"/>
                  <a:pt x="2753" y="22924"/>
                  <a:pt x="107" y="9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2" name="フリーフォーム 361">
            <a:extLst>
              <a:ext uri="{FF2B5EF4-FFF2-40B4-BE49-F238E27FC236}">
                <a16:creationId xmlns:a16="http://schemas.microsoft.com/office/drawing/2014/main" id="{589D7A4C-8D3A-86D7-8E3A-AC9917256BCA}"/>
              </a:ext>
            </a:extLst>
          </p:cNvPr>
          <p:cNvSpPr/>
          <p:nvPr/>
        </p:nvSpPr>
        <p:spPr>
          <a:xfrm>
            <a:off x="7461218" y="4825448"/>
            <a:ext cx="48071" cy="178613"/>
          </a:xfrm>
          <a:custGeom>
            <a:avLst/>
            <a:gdLst>
              <a:gd name="connsiteX0" fmla="*/ 15907 w 48071"/>
              <a:gd name="connsiteY0" fmla="*/ 552 h 178613"/>
              <a:gd name="connsiteX1" fmla="*/ 47657 w 48071"/>
              <a:gd name="connsiteY1" fmla="*/ 140252 h 178613"/>
              <a:gd name="connsiteX2" fmla="*/ 31782 w 48071"/>
              <a:gd name="connsiteY2" fmla="*/ 178352 h 178613"/>
              <a:gd name="connsiteX3" fmla="*/ 32 w 48071"/>
              <a:gd name="connsiteY3" fmla="*/ 127552 h 178613"/>
              <a:gd name="connsiteX4" fmla="*/ 38132 w 48071"/>
              <a:gd name="connsiteY4" fmla="*/ 92627 h 178613"/>
              <a:gd name="connsiteX5" fmla="*/ 15907 w 48071"/>
              <a:gd name="connsiteY5" fmla="*/ 552 h 17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71" h="178613">
                <a:moveTo>
                  <a:pt x="15907" y="552"/>
                </a:moveTo>
                <a:cubicBezTo>
                  <a:pt x="17495" y="8490"/>
                  <a:pt x="45011" y="110619"/>
                  <a:pt x="47657" y="140252"/>
                </a:cubicBezTo>
                <a:cubicBezTo>
                  <a:pt x="50303" y="169885"/>
                  <a:pt x="39719" y="180469"/>
                  <a:pt x="31782" y="178352"/>
                </a:cubicBezTo>
                <a:cubicBezTo>
                  <a:pt x="23845" y="176235"/>
                  <a:pt x="-1026" y="141839"/>
                  <a:pt x="32" y="127552"/>
                </a:cubicBezTo>
                <a:cubicBezTo>
                  <a:pt x="1090" y="113265"/>
                  <a:pt x="34957" y="112735"/>
                  <a:pt x="38132" y="92627"/>
                </a:cubicBezTo>
                <a:cubicBezTo>
                  <a:pt x="41307" y="72519"/>
                  <a:pt x="14319" y="-7386"/>
                  <a:pt x="15907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フリーフォーム 362">
            <a:extLst>
              <a:ext uri="{FF2B5EF4-FFF2-40B4-BE49-F238E27FC236}">
                <a16:creationId xmlns:a16="http://schemas.microsoft.com/office/drawing/2014/main" id="{A87C623A-4DC4-49A3-45D3-EC8281AAFF24}"/>
              </a:ext>
            </a:extLst>
          </p:cNvPr>
          <p:cNvSpPr/>
          <p:nvPr/>
        </p:nvSpPr>
        <p:spPr>
          <a:xfrm>
            <a:off x="7442198" y="4952670"/>
            <a:ext cx="149681" cy="141066"/>
          </a:xfrm>
          <a:custGeom>
            <a:avLst/>
            <a:gdLst>
              <a:gd name="connsiteX0" fmla="*/ 149227 w 149681"/>
              <a:gd name="connsiteY0" fmla="*/ 330 h 141066"/>
              <a:gd name="connsiteX1" fmla="*/ 95252 w 149681"/>
              <a:gd name="connsiteY1" fmla="*/ 79705 h 141066"/>
              <a:gd name="connsiteX2" fmla="*/ 101602 w 149681"/>
              <a:gd name="connsiteY2" fmla="*/ 140030 h 141066"/>
              <a:gd name="connsiteX3" fmla="*/ 2 w 149681"/>
              <a:gd name="connsiteY3" fmla="*/ 28905 h 141066"/>
              <a:gd name="connsiteX4" fmla="*/ 98427 w 149681"/>
              <a:gd name="connsiteY4" fmla="*/ 86055 h 141066"/>
              <a:gd name="connsiteX5" fmla="*/ 60327 w 149681"/>
              <a:gd name="connsiteY5" fmla="*/ 51130 h 141066"/>
              <a:gd name="connsiteX6" fmla="*/ 149227 w 149681"/>
              <a:gd name="connsiteY6" fmla="*/ 330 h 14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1" h="141066">
                <a:moveTo>
                  <a:pt x="149227" y="330"/>
                </a:moveTo>
                <a:cubicBezTo>
                  <a:pt x="155048" y="5092"/>
                  <a:pt x="103189" y="56422"/>
                  <a:pt x="95252" y="79705"/>
                </a:cubicBezTo>
                <a:cubicBezTo>
                  <a:pt x="87314" y="102988"/>
                  <a:pt x="117477" y="148497"/>
                  <a:pt x="101602" y="140030"/>
                </a:cubicBezTo>
                <a:cubicBezTo>
                  <a:pt x="85727" y="131563"/>
                  <a:pt x="531" y="37901"/>
                  <a:pt x="2" y="28905"/>
                </a:cubicBezTo>
                <a:cubicBezTo>
                  <a:pt x="-527" y="19909"/>
                  <a:pt x="88373" y="82351"/>
                  <a:pt x="98427" y="86055"/>
                </a:cubicBezTo>
                <a:cubicBezTo>
                  <a:pt x="108481" y="89759"/>
                  <a:pt x="54506" y="58538"/>
                  <a:pt x="60327" y="51130"/>
                </a:cubicBezTo>
                <a:cubicBezTo>
                  <a:pt x="66148" y="43722"/>
                  <a:pt x="143406" y="-4432"/>
                  <a:pt x="149227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4" name="フリーフォーム 363">
            <a:extLst>
              <a:ext uri="{FF2B5EF4-FFF2-40B4-BE49-F238E27FC236}">
                <a16:creationId xmlns:a16="http://schemas.microsoft.com/office/drawing/2014/main" id="{C9822E3A-C14C-4FAA-9EA2-245CB28DDAB0}"/>
              </a:ext>
            </a:extLst>
          </p:cNvPr>
          <p:cNvSpPr/>
          <p:nvPr/>
        </p:nvSpPr>
        <p:spPr>
          <a:xfrm>
            <a:off x="7547840" y="5052667"/>
            <a:ext cx="227458" cy="202028"/>
          </a:xfrm>
          <a:custGeom>
            <a:avLst/>
            <a:gdLst>
              <a:gd name="connsiteX0" fmla="*/ 5485 w 227458"/>
              <a:gd name="connsiteY0" fmla="*/ 5108 h 202028"/>
              <a:gd name="connsiteX1" fmla="*/ 215035 w 227458"/>
              <a:gd name="connsiteY1" fmla="*/ 182908 h 202028"/>
              <a:gd name="connsiteX2" fmla="*/ 195985 w 227458"/>
              <a:gd name="connsiteY2" fmla="*/ 154333 h 202028"/>
              <a:gd name="connsiteX3" fmla="*/ 135660 w 227458"/>
              <a:gd name="connsiteY3" fmla="*/ 201958 h 202028"/>
              <a:gd name="connsiteX4" fmla="*/ 119785 w 227458"/>
              <a:gd name="connsiteY4" fmla="*/ 141633 h 202028"/>
              <a:gd name="connsiteX5" fmla="*/ 116610 w 227458"/>
              <a:gd name="connsiteY5" fmla="*/ 94008 h 202028"/>
              <a:gd name="connsiteX6" fmla="*/ 53110 w 227458"/>
              <a:gd name="connsiteY6" fmla="*/ 81308 h 202028"/>
              <a:gd name="connsiteX7" fmla="*/ 37235 w 227458"/>
              <a:gd name="connsiteY7" fmla="*/ 103533 h 202028"/>
              <a:gd name="connsiteX8" fmla="*/ 59460 w 227458"/>
              <a:gd name="connsiteY8" fmla="*/ 52733 h 202028"/>
              <a:gd name="connsiteX9" fmla="*/ 5485 w 227458"/>
              <a:gd name="connsiteY9" fmla="*/ 5108 h 20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458" h="202028">
                <a:moveTo>
                  <a:pt x="5485" y="5108"/>
                </a:moveTo>
                <a:cubicBezTo>
                  <a:pt x="31414" y="26804"/>
                  <a:pt x="183285" y="158037"/>
                  <a:pt x="215035" y="182908"/>
                </a:cubicBezTo>
                <a:cubicBezTo>
                  <a:pt x="246785" y="207779"/>
                  <a:pt x="209214" y="151158"/>
                  <a:pt x="195985" y="154333"/>
                </a:cubicBezTo>
                <a:cubicBezTo>
                  <a:pt x="182756" y="157508"/>
                  <a:pt x="148360" y="204075"/>
                  <a:pt x="135660" y="201958"/>
                </a:cubicBezTo>
                <a:cubicBezTo>
                  <a:pt x="122960" y="199841"/>
                  <a:pt x="122960" y="159625"/>
                  <a:pt x="119785" y="141633"/>
                </a:cubicBezTo>
                <a:cubicBezTo>
                  <a:pt x="116610" y="123641"/>
                  <a:pt x="127722" y="104062"/>
                  <a:pt x="116610" y="94008"/>
                </a:cubicBezTo>
                <a:cubicBezTo>
                  <a:pt x="105498" y="83954"/>
                  <a:pt x="66339" y="79721"/>
                  <a:pt x="53110" y="81308"/>
                </a:cubicBezTo>
                <a:cubicBezTo>
                  <a:pt x="39881" y="82895"/>
                  <a:pt x="36177" y="108295"/>
                  <a:pt x="37235" y="103533"/>
                </a:cubicBezTo>
                <a:cubicBezTo>
                  <a:pt x="38293" y="98771"/>
                  <a:pt x="65281" y="68608"/>
                  <a:pt x="59460" y="52733"/>
                </a:cubicBezTo>
                <a:cubicBezTo>
                  <a:pt x="53639" y="36858"/>
                  <a:pt x="-20444" y="-16588"/>
                  <a:pt x="5485" y="5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5" name="フリーフォーム 364">
            <a:extLst>
              <a:ext uri="{FF2B5EF4-FFF2-40B4-BE49-F238E27FC236}">
                <a16:creationId xmlns:a16="http://schemas.microsoft.com/office/drawing/2014/main" id="{082FC25F-FA0F-6AF8-BE9B-5656FD915EDA}"/>
              </a:ext>
            </a:extLst>
          </p:cNvPr>
          <p:cNvSpPr/>
          <p:nvPr/>
        </p:nvSpPr>
        <p:spPr>
          <a:xfrm>
            <a:off x="7704105" y="5145300"/>
            <a:ext cx="458822" cy="229062"/>
          </a:xfrm>
          <a:custGeom>
            <a:avLst/>
            <a:gdLst>
              <a:gd name="connsiteX0" fmla="*/ 1620 w 458822"/>
              <a:gd name="connsiteY0" fmla="*/ 1375 h 229062"/>
              <a:gd name="connsiteX1" fmla="*/ 179420 w 458822"/>
              <a:gd name="connsiteY1" fmla="*/ 185525 h 229062"/>
              <a:gd name="connsiteX2" fmla="*/ 265145 w 458822"/>
              <a:gd name="connsiteY2" fmla="*/ 195050 h 229062"/>
              <a:gd name="connsiteX3" fmla="*/ 255620 w 458822"/>
              <a:gd name="connsiteY3" fmla="*/ 188700 h 229062"/>
              <a:gd name="connsiteX4" fmla="*/ 455645 w 458822"/>
              <a:gd name="connsiteY4" fmla="*/ 226800 h 229062"/>
              <a:gd name="connsiteX5" fmla="*/ 369920 w 458822"/>
              <a:gd name="connsiteY5" fmla="*/ 220450 h 229062"/>
              <a:gd name="connsiteX6" fmla="*/ 255620 w 458822"/>
              <a:gd name="connsiteY6" fmla="*/ 185525 h 229062"/>
              <a:gd name="connsiteX7" fmla="*/ 100045 w 458822"/>
              <a:gd name="connsiteY7" fmla="*/ 106150 h 229062"/>
              <a:gd name="connsiteX8" fmla="*/ 1620 w 458822"/>
              <a:gd name="connsiteY8" fmla="*/ 1375 h 2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822" h="229062">
                <a:moveTo>
                  <a:pt x="1620" y="1375"/>
                </a:moveTo>
                <a:cubicBezTo>
                  <a:pt x="14849" y="14604"/>
                  <a:pt x="135499" y="153246"/>
                  <a:pt x="179420" y="185525"/>
                </a:cubicBezTo>
                <a:cubicBezTo>
                  <a:pt x="223341" y="217804"/>
                  <a:pt x="252445" y="194521"/>
                  <a:pt x="265145" y="195050"/>
                </a:cubicBezTo>
                <a:cubicBezTo>
                  <a:pt x="277845" y="195579"/>
                  <a:pt x="223870" y="183408"/>
                  <a:pt x="255620" y="188700"/>
                </a:cubicBezTo>
                <a:cubicBezTo>
                  <a:pt x="287370" y="193992"/>
                  <a:pt x="436595" y="221508"/>
                  <a:pt x="455645" y="226800"/>
                </a:cubicBezTo>
                <a:cubicBezTo>
                  <a:pt x="474695" y="232092"/>
                  <a:pt x="403258" y="227329"/>
                  <a:pt x="369920" y="220450"/>
                </a:cubicBezTo>
                <a:cubicBezTo>
                  <a:pt x="336582" y="213571"/>
                  <a:pt x="300599" y="204575"/>
                  <a:pt x="255620" y="185525"/>
                </a:cubicBezTo>
                <a:cubicBezTo>
                  <a:pt x="210641" y="166475"/>
                  <a:pt x="140791" y="138429"/>
                  <a:pt x="100045" y="106150"/>
                </a:cubicBezTo>
                <a:cubicBezTo>
                  <a:pt x="59299" y="73871"/>
                  <a:pt x="-11609" y="-11854"/>
                  <a:pt x="1620" y="1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6" name="フリーフォーム 365">
            <a:extLst>
              <a:ext uri="{FF2B5EF4-FFF2-40B4-BE49-F238E27FC236}">
                <a16:creationId xmlns:a16="http://schemas.microsoft.com/office/drawing/2014/main" id="{25E7AF74-7CC5-BDA3-0063-96456406F639}"/>
              </a:ext>
            </a:extLst>
          </p:cNvPr>
          <p:cNvSpPr/>
          <p:nvPr/>
        </p:nvSpPr>
        <p:spPr>
          <a:xfrm>
            <a:off x="7774942" y="5283177"/>
            <a:ext cx="683807" cy="105422"/>
          </a:xfrm>
          <a:custGeom>
            <a:avLst/>
            <a:gdLst>
              <a:gd name="connsiteX0" fmla="*/ 633 w 683807"/>
              <a:gd name="connsiteY0" fmla="*/ 3198 h 105422"/>
              <a:gd name="connsiteX1" fmla="*/ 213358 w 683807"/>
              <a:gd name="connsiteY1" fmla="*/ 9548 h 105422"/>
              <a:gd name="connsiteX2" fmla="*/ 435608 w 683807"/>
              <a:gd name="connsiteY2" fmla="*/ 98448 h 105422"/>
              <a:gd name="connsiteX3" fmla="*/ 356233 w 683807"/>
              <a:gd name="connsiteY3" fmla="*/ 92098 h 105422"/>
              <a:gd name="connsiteX4" fmla="*/ 534033 w 683807"/>
              <a:gd name="connsiteY4" fmla="*/ 31773 h 105422"/>
              <a:gd name="connsiteX5" fmla="*/ 683258 w 683807"/>
              <a:gd name="connsiteY5" fmla="*/ 41298 h 105422"/>
              <a:gd name="connsiteX6" fmla="*/ 480058 w 683807"/>
              <a:gd name="connsiteY6" fmla="*/ 38123 h 105422"/>
              <a:gd name="connsiteX7" fmla="*/ 295908 w 683807"/>
              <a:gd name="connsiteY7" fmla="*/ 95273 h 105422"/>
              <a:gd name="connsiteX8" fmla="*/ 283208 w 683807"/>
              <a:gd name="connsiteY8" fmla="*/ 15898 h 105422"/>
              <a:gd name="connsiteX9" fmla="*/ 633 w 683807"/>
              <a:gd name="connsiteY9" fmla="*/ 3198 h 10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3807" h="105422">
                <a:moveTo>
                  <a:pt x="633" y="3198"/>
                </a:moveTo>
                <a:cubicBezTo>
                  <a:pt x="-11009" y="2140"/>
                  <a:pt x="140862" y="-6327"/>
                  <a:pt x="213358" y="9548"/>
                </a:cubicBezTo>
                <a:cubicBezTo>
                  <a:pt x="285854" y="25423"/>
                  <a:pt x="411796" y="84690"/>
                  <a:pt x="435608" y="98448"/>
                </a:cubicBezTo>
                <a:cubicBezTo>
                  <a:pt x="459420" y="112206"/>
                  <a:pt x="339829" y="103210"/>
                  <a:pt x="356233" y="92098"/>
                </a:cubicBezTo>
                <a:cubicBezTo>
                  <a:pt x="372637" y="80986"/>
                  <a:pt x="479529" y="40240"/>
                  <a:pt x="534033" y="31773"/>
                </a:cubicBezTo>
                <a:cubicBezTo>
                  <a:pt x="588537" y="23306"/>
                  <a:pt x="692254" y="40240"/>
                  <a:pt x="683258" y="41298"/>
                </a:cubicBezTo>
                <a:cubicBezTo>
                  <a:pt x="674262" y="42356"/>
                  <a:pt x="544616" y="29127"/>
                  <a:pt x="480058" y="38123"/>
                </a:cubicBezTo>
                <a:cubicBezTo>
                  <a:pt x="415500" y="47119"/>
                  <a:pt x="328716" y="98977"/>
                  <a:pt x="295908" y="95273"/>
                </a:cubicBezTo>
                <a:cubicBezTo>
                  <a:pt x="263100" y="91569"/>
                  <a:pt x="332420" y="29656"/>
                  <a:pt x="283208" y="15898"/>
                </a:cubicBezTo>
                <a:cubicBezTo>
                  <a:pt x="233996" y="2140"/>
                  <a:pt x="12275" y="4256"/>
                  <a:pt x="633" y="3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7" name="フリーフォーム 366">
            <a:extLst>
              <a:ext uri="{FF2B5EF4-FFF2-40B4-BE49-F238E27FC236}">
                <a16:creationId xmlns:a16="http://schemas.microsoft.com/office/drawing/2014/main" id="{62674F22-14F8-735E-9CDE-043428DC0839}"/>
              </a:ext>
            </a:extLst>
          </p:cNvPr>
          <p:cNvSpPr/>
          <p:nvPr/>
        </p:nvSpPr>
        <p:spPr>
          <a:xfrm>
            <a:off x="8092314" y="5301793"/>
            <a:ext cx="740693" cy="65041"/>
          </a:xfrm>
          <a:custGeom>
            <a:avLst/>
            <a:gdLst>
              <a:gd name="connsiteX0" fmla="*/ 3936 w 740693"/>
              <a:gd name="connsiteY0" fmla="*/ 457 h 65041"/>
              <a:gd name="connsiteX1" fmla="*/ 130936 w 740693"/>
              <a:gd name="connsiteY1" fmla="*/ 63957 h 65041"/>
              <a:gd name="connsiteX2" fmla="*/ 299211 w 740693"/>
              <a:gd name="connsiteY2" fmla="*/ 41732 h 65041"/>
              <a:gd name="connsiteX3" fmla="*/ 486536 w 740693"/>
              <a:gd name="connsiteY3" fmla="*/ 57607 h 65041"/>
              <a:gd name="connsiteX4" fmla="*/ 740536 w 740693"/>
              <a:gd name="connsiteY4" fmla="*/ 35382 h 65041"/>
              <a:gd name="connsiteX5" fmla="*/ 448436 w 740693"/>
              <a:gd name="connsiteY5" fmla="*/ 44907 h 65041"/>
              <a:gd name="connsiteX6" fmla="*/ 223011 w 740693"/>
              <a:gd name="connsiteY6" fmla="*/ 38557 h 65041"/>
              <a:gd name="connsiteX7" fmla="*/ 134111 w 740693"/>
              <a:gd name="connsiteY7" fmla="*/ 51257 h 65041"/>
              <a:gd name="connsiteX8" fmla="*/ 42036 w 740693"/>
              <a:gd name="connsiteY8" fmla="*/ 35382 h 65041"/>
              <a:gd name="connsiteX9" fmla="*/ 3936 w 740693"/>
              <a:gd name="connsiteY9" fmla="*/ 457 h 6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0693" h="65041">
                <a:moveTo>
                  <a:pt x="3936" y="457"/>
                </a:moveTo>
                <a:cubicBezTo>
                  <a:pt x="18753" y="5220"/>
                  <a:pt x="81724" y="57078"/>
                  <a:pt x="130936" y="63957"/>
                </a:cubicBezTo>
                <a:cubicBezTo>
                  <a:pt x="180148" y="70836"/>
                  <a:pt x="239944" y="42790"/>
                  <a:pt x="299211" y="41732"/>
                </a:cubicBezTo>
                <a:cubicBezTo>
                  <a:pt x="358478" y="40674"/>
                  <a:pt x="412982" y="58665"/>
                  <a:pt x="486536" y="57607"/>
                </a:cubicBezTo>
                <a:cubicBezTo>
                  <a:pt x="560090" y="56549"/>
                  <a:pt x="746886" y="37499"/>
                  <a:pt x="740536" y="35382"/>
                </a:cubicBezTo>
                <a:cubicBezTo>
                  <a:pt x="734186" y="33265"/>
                  <a:pt x="534690" y="44378"/>
                  <a:pt x="448436" y="44907"/>
                </a:cubicBezTo>
                <a:cubicBezTo>
                  <a:pt x="362182" y="45436"/>
                  <a:pt x="275398" y="37499"/>
                  <a:pt x="223011" y="38557"/>
                </a:cubicBezTo>
                <a:cubicBezTo>
                  <a:pt x="170624" y="39615"/>
                  <a:pt x="164274" y="51786"/>
                  <a:pt x="134111" y="51257"/>
                </a:cubicBezTo>
                <a:cubicBezTo>
                  <a:pt x="103949" y="50728"/>
                  <a:pt x="64790" y="41203"/>
                  <a:pt x="42036" y="35382"/>
                </a:cubicBezTo>
                <a:cubicBezTo>
                  <a:pt x="19282" y="29561"/>
                  <a:pt x="-10881" y="-4306"/>
                  <a:pt x="3936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8" name="フリーフォーム 367">
            <a:extLst>
              <a:ext uri="{FF2B5EF4-FFF2-40B4-BE49-F238E27FC236}">
                <a16:creationId xmlns:a16="http://schemas.microsoft.com/office/drawing/2014/main" id="{4C40D990-12A5-AB07-E863-13BA48A1C28C}"/>
              </a:ext>
            </a:extLst>
          </p:cNvPr>
          <p:cNvSpPr/>
          <p:nvPr/>
        </p:nvSpPr>
        <p:spPr>
          <a:xfrm>
            <a:off x="8223250" y="5276084"/>
            <a:ext cx="748298" cy="71815"/>
          </a:xfrm>
          <a:custGeom>
            <a:avLst/>
            <a:gdLst>
              <a:gd name="connsiteX0" fmla="*/ 0 w 748298"/>
              <a:gd name="connsiteY0" fmla="*/ 70616 h 71815"/>
              <a:gd name="connsiteX1" fmla="*/ 196850 w 748298"/>
              <a:gd name="connsiteY1" fmla="*/ 64266 h 71815"/>
              <a:gd name="connsiteX2" fmla="*/ 323850 w 748298"/>
              <a:gd name="connsiteY2" fmla="*/ 13466 h 71815"/>
              <a:gd name="connsiteX3" fmla="*/ 485775 w 748298"/>
              <a:gd name="connsiteY3" fmla="*/ 70616 h 71815"/>
              <a:gd name="connsiteX4" fmla="*/ 473075 w 748298"/>
              <a:gd name="connsiteY4" fmla="*/ 26166 h 71815"/>
              <a:gd name="connsiteX5" fmla="*/ 568325 w 748298"/>
              <a:gd name="connsiteY5" fmla="*/ 766 h 71815"/>
              <a:gd name="connsiteX6" fmla="*/ 641350 w 748298"/>
              <a:gd name="connsiteY6" fmla="*/ 54741 h 71815"/>
              <a:gd name="connsiteX7" fmla="*/ 746125 w 748298"/>
              <a:gd name="connsiteY7" fmla="*/ 54741 h 71815"/>
              <a:gd name="connsiteX8" fmla="*/ 536575 w 748298"/>
              <a:gd name="connsiteY8" fmla="*/ 29341 h 71815"/>
              <a:gd name="connsiteX9" fmla="*/ 323850 w 748298"/>
              <a:gd name="connsiteY9" fmla="*/ 26166 h 71815"/>
              <a:gd name="connsiteX10" fmla="*/ 228600 w 748298"/>
              <a:gd name="connsiteY10" fmla="*/ 45216 h 71815"/>
              <a:gd name="connsiteX11" fmla="*/ 0 w 748298"/>
              <a:gd name="connsiteY11" fmla="*/ 70616 h 7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8298" h="71815">
                <a:moveTo>
                  <a:pt x="0" y="70616"/>
                </a:moveTo>
                <a:cubicBezTo>
                  <a:pt x="71437" y="72203"/>
                  <a:pt x="142875" y="73791"/>
                  <a:pt x="196850" y="64266"/>
                </a:cubicBezTo>
                <a:cubicBezTo>
                  <a:pt x="250825" y="54741"/>
                  <a:pt x="275696" y="12408"/>
                  <a:pt x="323850" y="13466"/>
                </a:cubicBezTo>
                <a:cubicBezTo>
                  <a:pt x="372004" y="14524"/>
                  <a:pt x="460904" y="68499"/>
                  <a:pt x="485775" y="70616"/>
                </a:cubicBezTo>
                <a:cubicBezTo>
                  <a:pt x="510646" y="72733"/>
                  <a:pt x="459317" y="37808"/>
                  <a:pt x="473075" y="26166"/>
                </a:cubicBezTo>
                <a:cubicBezTo>
                  <a:pt x="486833" y="14524"/>
                  <a:pt x="540279" y="-3996"/>
                  <a:pt x="568325" y="766"/>
                </a:cubicBezTo>
                <a:cubicBezTo>
                  <a:pt x="596371" y="5528"/>
                  <a:pt x="611717" y="45745"/>
                  <a:pt x="641350" y="54741"/>
                </a:cubicBezTo>
                <a:cubicBezTo>
                  <a:pt x="670983" y="63737"/>
                  <a:pt x="763587" y="58974"/>
                  <a:pt x="746125" y="54741"/>
                </a:cubicBezTo>
                <a:cubicBezTo>
                  <a:pt x="728663" y="50508"/>
                  <a:pt x="606954" y="34103"/>
                  <a:pt x="536575" y="29341"/>
                </a:cubicBezTo>
                <a:cubicBezTo>
                  <a:pt x="466196" y="24579"/>
                  <a:pt x="375179" y="23520"/>
                  <a:pt x="323850" y="26166"/>
                </a:cubicBezTo>
                <a:cubicBezTo>
                  <a:pt x="272521" y="28812"/>
                  <a:pt x="228600" y="45216"/>
                  <a:pt x="228600" y="45216"/>
                </a:cubicBezTo>
                <a:lnTo>
                  <a:pt x="0" y="706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フリーフォーム 368">
            <a:extLst>
              <a:ext uri="{FF2B5EF4-FFF2-40B4-BE49-F238E27FC236}">
                <a16:creationId xmlns:a16="http://schemas.microsoft.com/office/drawing/2014/main" id="{22FFAC7E-C87B-70EE-CAA4-3B966A22B96C}"/>
              </a:ext>
            </a:extLst>
          </p:cNvPr>
          <p:cNvSpPr/>
          <p:nvPr/>
        </p:nvSpPr>
        <p:spPr>
          <a:xfrm>
            <a:off x="8740070" y="5000625"/>
            <a:ext cx="1864430" cy="391980"/>
          </a:xfrm>
          <a:custGeom>
            <a:avLst/>
            <a:gdLst>
              <a:gd name="connsiteX0" fmla="*/ 705 w 1864430"/>
              <a:gd name="connsiteY0" fmla="*/ 241300 h 391980"/>
              <a:gd name="connsiteX1" fmla="*/ 305505 w 1864430"/>
              <a:gd name="connsiteY1" fmla="*/ 314325 h 391980"/>
              <a:gd name="connsiteX2" fmla="*/ 486480 w 1864430"/>
              <a:gd name="connsiteY2" fmla="*/ 225425 h 391980"/>
              <a:gd name="connsiteX3" fmla="*/ 673805 w 1864430"/>
              <a:gd name="connsiteY3" fmla="*/ 254000 h 391980"/>
              <a:gd name="connsiteX4" fmla="*/ 711905 w 1864430"/>
              <a:gd name="connsiteY4" fmla="*/ 212725 h 391980"/>
              <a:gd name="connsiteX5" fmla="*/ 924630 w 1864430"/>
              <a:gd name="connsiteY5" fmla="*/ 225425 h 391980"/>
              <a:gd name="connsiteX6" fmla="*/ 892880 w 1864430"/>
              <a:gd name="connsiteY6" fmla="*/ 238125 h 391980"/>
              <a:gd name="connsiteX7" fmla="*/ 1178630 w 1864430"/>
              <a:gd name="connsiteY7" fmla="*/ 149225 h 391980"/>
              <a:gd name="connsiteX8" fmla="*/ 1486605 w 1864430"/>
              <a:gd name="connsiteY8" fmla="*/ 85725 h 391980"/>
              <a:gd name="connsiteX9" fmla="*/ 1864430 w 1864430"/>
              <a:gd name="connsiteY9" fmla="*/ 0 h 391980"/>
              <a:gd name="connsiteX10" fmla="*/ 1264355 w 1864430"/>
              <a:gd name="connsiteY10" fmla="*/ 152400 h 391980"/>
              <a:gd name="connsiteX11" fmla="*/ 397580 w 1864430"/>
              <a:gd name="connsiteY11" fmla="*/ 390525 h 391980"/>
              <a:gd name="connsiteX12" fmla="*/ 705 w 1864430"/>
              <a:gd name="connsiteY12" fmla="*/ 241300 h 39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4430" h="391980">
                <a:moveTo>
                  <a:pt x="705" y="241300"/>
                </a:moveTo>
                <a:cubicBezTo>
                  <a:pt x="-14641" y="228600"/>
                  <a:pt x="224543" y="316971"/>
                  <a:pt x="305505" y="314325"/>
                </a:cubicBezTo>
                <a:cubicBezTo>
                  <a:pt x="386467" y="311679"/>
                  <a:pt x="425097" y="235479"/>
                  <a:pt x="486480" y="225425"/>
                </a:cubicBezTo>
                <a:cubicBezTo>
                  <a:pt x="547863" y="215371"/>
                  <a:pt x="636234" y="256117"/>
                  <a:pt x="673805" y="254000"/>
                </a:cubicBezTo>
                <a:cubicBezTo>
                  <a:pt x="711376" y="251883"/>
                  <a:pt x="670101" y="217487"/>
                  <a:pt x="711905" y="212725"/>
                </a:cubicBezTo>
                <a:cubicBezTo>
                  <a:pt x="753709" y="207963"/>
                  <a:pt x="894468" y="221192"/>
                  <a:pt x="924630" y="225425"/>
                </a:cubicBezTo>
                <a:cubicBezTo>
                  <a:pt x="954792" y="229658"/>
                  <a:pt x="850547" y="250825"/>
                  <a:pt x="892880" y="238125"/>
                </a:cubicBezTo>
                <a:cubicBezTo>
                  <a:pt x="935213" y="225425"/>
                  <a:pt x="1079676" y="174625"/>
                  <a:pt x="1178630" y="149225"/>
                </a:cubicBezTo>
                <a:cubicBezTo>
                  <a:pt x="1277584" y="123825"/>
                  <a:pt x="1486605" y="85725"/>
                  <a:pt x="1486605" y="85725"/>
                </a:cubicBezTo>
                <a:lnTo>
                  <a:pt x="1864430" y="0"/>
                </a:lnTo>
                <a:cubicBezTo>
                  <a:pt x="1827388" y="11112"/>
                  <a:pt x="1264355" y="152400"/>
                  <a:pt x="1264355" y="152400"/>
                </a:cubicBezTo>
                <a:cubicBezTo>
                  <a:pt x="1019880" y="217487"/>
                  <a:pt x="608188" y="372533"/>
                  <a:pt x="397580" y="390525"/>
                </a:cubicBezTo>
                <a:cubicBezTo>
                  <a:pt x="186972" y="408517"/>
                  <a:pt x="16051" y="254000"/>
                  <a:pt x="705" y="241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0" name="フリーフォーム 369">
            <a:extLst>
              <a:ext uri="{FF2B5EF4-FFF2-40B4-BE49-F238E27FC236}">
                <a16:creationId xmlns:a16="http://schemas.microsoft.com/office/drawing/2014/main" id="{41380637-12A1-446B-665B-03D1997FC4AC}"/>
              </a:ext>
            </a:extLst>
          </p:cNvPr>
          <p:cNvSpPr/>
          <p:nvPr/>
        </p:nvSpPr>
        <p:spPr>
          <a:xfrm>
            <a:off x="8882163" y="4812142"/>
            <a:ext cx="2424123" cy="531841"/>
          </a:xfrm>
          <a:custGeom>
            <a:avLst/>
            <a:gdLst>
              <a:gd name="connsiteX0" fmla="*/ 71337 w 2424123"/>
              <a:gd name="connsiteY0" fmla="*/ 429783 h 531841"/>
              <a:gd name="connsiteX1" fmla="*/ 2376387 w 2424123"/>
              <a:gd name="connsiteY1" fmla="*/ 4333 h 531841"/>
              <a:gd name="connsiteX2" fmla="*/ 1687412 w 2424123"/>
              <a:gd name="connsiteY2" fmla="*/ 198008 h 531841"/>
              <a:gd name="connsiteX3" fmla="*/ 407887 w 2424123"/>
              <a:gd name="connsiteY3" fmla="*/ 525033 h 531841"/>
              <a:gd name="connsiteX4" fmla="*/ 728562 w 2424123"/>
              <a:gd name="connsiteY4" fmla="*/ 420258 h 531841"/>
              <a:gd name="connsiteX5" fmla="*/ 233262 w 2424123"/>
              <a:gd name="connsiteY5" fmla="*/ 426608 h 531841"/>
              <a:gd name="connsiteX6" fmla="*/ 553937 w 2424123"/>
              <a:gd name="connsiteY6" fmla="*/ 353583 h 531841"/>
              <a:gd name="connsiteX7" fmla="*/ 71337 w 2424123"/>
              <a:gd name="connsiteY7" fmla="*/ 429783 h 53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123" h="531841">
                <a:moveTo>
                  <a:pt x="71337" y="429783"/>
                </a:moveTo>
                <a:lnTo>
                  <a:pt x="2376387" y="4333"/>
                </a:lnTo>
                <a:cubicBezTo>
                  <a:pt x="2645733" y="-34296"/>
                  <a:pt x="1687412" y="198008"/>
                  <a:pt x="1687412" y="198008"/>
                </a:cubicBezTo>
                <a:lnTo>
                  <a:pt x="407887" y="525033"/>
                </a:lnTo>
                <a:cubicBezTo>
                  <a:pt x="248079" y="562075"/>
                  <a:pt x="757666" y="436662"/>
                  <a:pt x="728562" y="420258"/>
                </a:cubicBezTo>
                <a:cubicBezTo>
                  <a:pt x="699458" y="403854"/>
                  <a:pt x="262366" y="437721"/>
                  <a:pt x="233262" y="426608"/>
                </a:cubicBezTo>
                <a:cubicBezTo>
                  <a:pt x="204158" y="415495"/>
                  <a:pt x="577220" y="359404"/>
                  <a:pt x="553937" y="353583"/>
                </a:cubicBezTo>
                <a:cubicBezTo>
                  <a:pt x="530654" y="347762"/>
                  <a:pt x="-232405" y="487991"/>
                  <a:pt x="71337" y="429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1" name="フリーフォーム 370">
            <a:extLst>
              <a:ext uri="{FF2B5EF4-FFF2-40B4-BE49-F238E27FC236}">
                <a16:creationId xmlns:a16="http://schemas.microsoft.com/office/drawing/2014/main" id="{E24539DA-3621-900B-A5DA-8A8833F041CE}"/>
              </a:ext>
            </a:extLst>
          </p:cNvPr>
          <p:cNvSpPr/>
          <p:nvPr/>
        </p:nvSpPr>
        <p:spPr>
          <a:xfrm>
            <a:off x="10355309" y="4670989"/>
            <a:ext cx="1464810" cy="466374"/>
          </a:xfrm>
          <a:custGeom>
            <a:avLst/>
            <a:gdLst>
              <a:gd name="connsiteX0" fmla="*/ 42816 w 1464810"/>
              <a:gd name="connsiteY0" fmla="*/ 374086 h 466374"/>
              <a:gd name="connsiteX1" fmla="*/ 144416 w 1464810"/>
              <a:gd name="connsiteY1" fmla="*/ 409011 h 466374"/>
              <a:gd name="connsiteX2" fmla="*/ 188866 w 1464810"/>
              <a:gd name="connsiteY2" fmla="*/ 466161 h 466374"/>
              <a:gd name="connsiteX3" fmla="*/ 166641 w 1464810"/>
              <a:gd name="connsiteY3" fmla="*/ 386786 h 466374"/>
              <a:gd name="connsiteX4" fmla="*/ 255541 w 1464810"/>
              <a:gd name="connsiteY4" fmla="*/ 332811 h 466374"/>
              <a:gd name="connsiteX5" fmla="*/ 293641 w 1464810"/>
              <a:gd name="connsiteY5" fmla="*/ 431236 h 466374"/>
              <a:gd name="connsiteX6" fmla="*/ 360316 w 1464810"/>
              <a:gd name="connsiteY6" fmla="*/ 335986 h 466374"/>
              <a:gd name="connsiteX7" fmla="*/ 363491 w 1464810"/>
              <a:gd name="connsiteY7" fmla="*/ 415361 h 466374"/>
              <a:gd name="connsiteX8" fmla="*/ 471441 w 1464810"/>
              <a:gd name="connsiteY8" fmla="*/ 297886 h 466374"/>
              <a:gd name="connsiteX9" fmla="*/ 550816 w 1464810"/>
              <a:gd name="connsiteY9" fmla="*/ 389961 h 466374"/>
              <a:gd name="connsiteX10" fmla="*/ 636541 w 1464810"/>
              <a:gd name="connsiteY10" fmla="*/ 278836 h 466374"/>
              <a:gd name="connsiteX11" fmla="*/ 655591 w 1464810"/>
              <a:gd name="connsiteY11" fmla="*/ 326461 h 466374"/>
              <a:gd name="connsiteX12" fmla="*/ 760366 w 1464810"/>
              <a:gd name="connsiteY12" fmla="*/ 142311 h 466374"/>
              <a:gd name="connsiteX13" fmla="*/ 868316 w 1464810"/>
              <a:gd name="connsiteY13" fmla="*/ 253436 h 466374"/>
              <a:gd name="connsiteX14" fmla="*/ 909591 w 1464810"/>
              <a:gd name="connsiteY14" fmla="*/ 164536 h 466374"/>
              <a:gd name="connsiteX15" fmla="*/ 1195341 w 1464810"/>
              <a:gd name="connsiteY15" fmla="*/ 91511 h 466374"/>
              <a:gd name="connsiteX16" fmla="*/ 1458866 w 1464810"/>
              <a:gd name="connsiteY16" fmla="*/ 2611 h 466374"/>
              <a:gd name="connsiteX17" fmla="*/ 928641 w 1464810"/>
              <a:gd name="connsiteY17" fmla="*/ 199461 h 466374"/>
              <a:gd name="connsiteX18" fmla="*/ 42816 w 1464810"/>
              <a:gd name="connsiteY18" fmla="*/ 374086 h 4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64810" h="466374">
                <a:moveTo>
                  <a:pt x="42816" y="374086"/>
                </a:moveTo>
                <a:cubicBezTo>
                  <a:pt x="-87888" y="409011"/>
                  <a:pt x="120074" y="393665"/>
                  <a:pt x="144416" y="409011"/>
                </a:cubicBezTo>
                <a:cubicBezTo>
                  <a:pt x="168758" y="424357"/>
                  <a:pt x="185162" y="469865"/>
                  <a:pt x="188866" y="466161"/>
                </a:cubicBezTo>
                <a:cubicBezTo>
                  <a:pt x="192570" y="462457"/>
                  <a:pt x="155529" y="409011"/>
                  <a:pt x="166641" y="386786"/>
                </a:cubicBezTo>
                <a:cubicBezTo>
                  <a:pt x="177753" y="364561"/>
                  <a:pt x="234374" y="325403"/>
                  <a:pt x="255541" y="332811"/>
                </a:cubicBezTo>
                <a:cubicBezTo>
                  <a:pt x="276708" y="340219"/>
                  <a:pt x="276179" y="430707"/>
                  <a:pt x="293641" y="431236"/>
                </a:cubicBezTo>
                <a:cubicBezTo>
                  <a:pt x="311103" y="431765"/>
                  <a:pt x="348674" y="338632"/>
                  <a:pt x="360316" y="335986"/>
                </a:cubicBezTo>
                <a:cubicBezTo>
                  <a:pt x="371958" y="333340"/>
                  <a:pt x="344970" y="421711"/>
                  <a:pt x="363491" y="415361"/>
                </a:cubicBezTo>
                <a:cubicBezTo>
                  <a:pt x="382012" y="409011"/>
                  <a:pt x="440220" y="302119"/>
                  <a:pt x="471441" y="297886"/>
                </a:cubicBezTo>
                <a:cubicBezTo>
                  <a:pt x="502662" y="293653"/>
                  <a:pt x="523299" y="393136"/>
                  <a:pt x="550816" y="389961"/>
                </a:cubicBezTo>
                <a:cubicBezTo>
                  <a:pt x="578333" y="386786"/>
                  <a:pt x="619079" y="289419"/>
                  <a:pt x="636541" y="278836"/>
                </a:cubicBezTo>
                <a:cubicBezTo>
                  <a:pt x="654004" y="268253"/>
                  <a:pt x="634954" y="349215"/>
                  <a:pt x="655591" y="326461"/>
                </a:cubicBezTo>
                <a:cubicBezTo>
                  <a:pt x="676228" y="303707"/>
                  <a:pt x="724912" y="154482"/>
                  <a:pt x="760366" y="142311"/>
                </a:cubicBezTo>
                <a:cubicBezTo>
                  <a:pt x="795820" y="130140"/>
                  <a:pt x="843445" y="249732"/>
                  <a:pt x="868316" y="253436"/>
                </a:cubicBezTo>
                <a:cubicBezTo>
                  <a:pt x="893187" y="257140"/>
                  <a:pt x="855087" y="191523"/>
                  <a:pt x="909591" y="164536"/>
                </a:cubicBezTo>
                <a:cubicBezTo>
                  <a:pt x="964095" y="137548"/>
                  <a:pt x="1103795" y="118498"/>
                  <a:pt x="1195341" y="91511"/>
                </a:cubicBezTo>
                <a:cubicBezTo>
                  <a:pt x="1286887" y="64524"/>
                  <a:pt x="1503316" y="-15381"/>
                  <a:pt x="1458866" y="2611"/>
                </a:cubicBezTo>
                <a:cubicBezTo>
                  <a:pt x="1414416" y="20603"/>
                  <a:pt x="1160416" y="135961"/>
                  <a:pt x="928641" y="199461"/>
                </a:cubicBezTo>
                <a:cubicBezTo>
                  <a:pt x="696866" y="262961"/>
                  <a:pt x="173520" y="339161"/>
                  <a:pt x="42816" y="374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2" name="フリーフォーム 371">
            <a:extLst>
              <a:ext uri="{FF2B5EF4-FFF2-40B4-BE49-F238E27FC236}">
                <a16:creationId xmlns:a16="http://schemas.microsoft.com/office/drawing/2014/main" id="{6B1E2558-E04E-F2CC-07C2-AFDDE77453C1}"/>
              </a:ext>
            </a:extLst>
          </p:cNvPr>
          <p:cNvSpPr/>
          <p:nvPr/>
        </p:nvSpPr>
        <p:spPr>
          <a:xfrm>
            <a:off x="5588868" y="4384518"/>
            <a:ext cx="295301" cy="78789"/>
          </a:xfrm>
          <a:custGeom>
            <a:avLst/>
            <a:gdLst>
              <a:gd name="connsiteX0" fmla="*/ 3469 w 295301"/>
              <a:gd name="connsiteY0" fmla="*/ 3487 h 78789"/>
              <a:gd name="connsiteX1" fmla="*/ 282249 w 295301"/>
              <a:gd name="connsiteY1" fmla="*/ 75970 h 78789"/>
              <a:gd name="connsiteX2" fmla="*/ 237644 w 295301"/>
              <a:gd name="connsiteY2" fmla="*/ 59243 h 78789"/>
              <a:gd name="connsiteX3" fmla="*/ 131708 w 295301"/>
              <a:gd name="connsiteY3" fmla="*/ 14638 h 78789"/>
              <a:gd name="connsiteX4" fmla="*/ 3469 w 295301"/>
              <a:gd name="connsiteY4" fmla="*/ 3487 h 7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01" h="78789">
                <a:moveTo>
                  <a:pt x="3469" y="3487"/>
                </a:moveTo>
                <a:cubicBezTo>
                  <a:pt x="28559" y="13709"/>
                  <a:pt x="243220" y="66677"/>
                  <a:pt x="282249" y="75970"/>
                </a:cubicBezTo>
                <a:cubicBezTo>
                  <a:pt x="321278" y="85263"/>
                  <a:pt x="262734" y="69465"/>
                  <a:pt x="237644" y="59243"/>
                </a:cubicBezTo>
                <a:cubicBezTo>
                  <a:pt x="212554" y="49021"/>
                  <a:pt x="167020" y="21143"/>
                  <a:pt x="131708" y="14638"/>
                </a:cubicBezTo>
                <a:cubicBezTo>
                  <a:pt x="96396" y="8133"/>
                  <a:pt x="-21621" y="-6735"/>
                  <a:pt x="3469" y="3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3" name="フリーフォーム 372">
            <a:extLst>
              <a:ext uri="{FF2B5EF4-FFF2-40B4-BE49-F238E27FC236}">
                <a16:creationId xmlns:a16="http://schemas.microsoft.com/office/drawing/2014/main" id="{5C12FE7A-ED81-AD3B-11D4-AB9FB47CA1D6}"/>
              </a:ext>
            </a:extLst>
          </p:cNvPr>
          <p:cNvSpPr/>
          <p:nvPr/>
        </p:nvSpPr>
        <p:spPr>
          <a:xfrm>
            <a:off x="4307578" y="4835087"/>
            <a:ext cx="420481" cy="275282"/>
          </a:xfrm>
          <a:custGeom>
            <a:avLst/>
            <a:gdLst>
              <a:gd name="connsiteX0" fmla="*/ 297876 w 420481"/>
              <a:gd name="connsiteY0" fmla="*/ 26845 h 275282"/>
              <a:gd name="connsiteX1" fmla="*/ 24671 w 420481"/>
              <a:gd name="connsiteY1" fmla="*/ 143933 h 275282"/>
              <a:gd name="connsiteX2" fmla="*/ 58124 w 420481"/>
              <a:gd name="connsiteY2" fmla="*/ 233142 h 275282"/>
              <a:gd name="connsiteX3" fmla="*/ 24671 w 420481"/>
              <a:gd name="connsiteY3" fmla="*/ 272172 h 275282"/>
              <a:gd name="connsiteX4" fmla="*/ 86002 w 420481"/>
              <a:gd name="connsiteY4" fmla="*/ 155084 h 275282"/>
              <a:gd name="connsiteX5" fmla="*/ 13520 w 420481"/>
              <a:gd name="connsiteY5" fmla="*/ 182962 h 275282"/>
              <a:gd name="connsiteX6" fmla="*/ 409388 w 420481"/>
              <a:gd name="connsiteY6" fmla="*/ 10118 h 275282"/>
              <a:gd name="connsiteX7" fmla="*/ 297876 w 420481"/>
              <a:gd name="connsiteY7" fmla="*/ 26845 h 2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481" h="275282">
                <a:moveTo>
                  <a:pt x="297876" y="26845"/>
                </a:moveTo>
                <a:cubicBezTo>
                  <a:pt x="233756" y="49148"/>
                  <a:pt x="64630" y="109550"/>
                  <a:pt x="24671" y="143933"/>
                </a:cubicBezTo>
                <a:cubicBezTo>
                  <a:pt x="-15288" y="178316"/>
                  <a:pt x="58124" y="211769"/>
                  <a:pt x="58124" y="233142"/>
                </a:cubicBezTo>
                <a:cubicBezTo>
                  <a:pt x="58124" y="254515"/>
                  <a:pt x="20025" y="285182"/>
                  <a:pt x="24671" y="272172"/>
                </a:cubicBezTo>
                <a:cubicBezTo>
                  <a:pt x="29317" y="259162"/>
                  <a:pt x="87860" y="169952"/>
                  <a:pt x="86002" y="155084"/>
                </a:cubicBezTo>
                <a:cubicBezTo>
                  <a:pt x="84144" y="140216"/>
                  <a:pt x="-40378" y="207123"/>
                  <a:pt x="13520" y="182962"/>
                </a:cubicBezTo>
                <a:cubicBezTo>
                  <a:pt x="67418" y="158801"/>
                  <a:pt x="366642" y="31491"/>
                  <a:pt x="409388" y="10118"/>
                </a:cubicBezTo>
                <a:cubicBezTo>
                  <a:pt x="452134" y="-11255"/>
                  <a:pt x="361996" y="4542"/>
                  <a:pt x="297876" y="26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4" name="フリーフォーム 373">
            <a:extLst>
              <a:ext uri="{FF2B5EF4-FFF2-40B4-BE49-F238E27FC236}">
                <a16:creationId xmlns:a16="http://schemas.microsoft.com/office/drawing/2014/main" id="{D0A8916B-7C14-9B3D-69BA-CC5878F2EE35}"/>
              </a:ext>
            </a:extLst>
          </p:cNvPr>
          <p:cNvSpPr/>
          <p:nvPr/>
        </p:nvSpPr>
        <p:spPr>
          <a:xfrm>
            <a:off x="1025857" y="6254776"/>
            <a:ext cx="3226399" cy="151690"/>
          </a:xfrm>
          <a:custGeom>
            <a:avLst/>
            <a:gdLst>
              <a:gd name="connsiteX0" fmla="*/ 55 w 3226399"/>
              <a:gd name="connsiteY0" fmla="*/ 95844 h 151690"/>
              <a:gd name="connsiteX1" fmla="*/ 613372 w 3226399"/>
              <a:gd name="connsiteY1" fmla="*/ 1058 h 151690"/>
              <a:gd name="connsiteX2" fmla="*/ 691431 w 3226399"/>
              <a:gd name="connsiteY2" fmla="*/ 45663 h 151690"/>
              <a:gd name="connsiteX3" fmla="*/ 1756372 w 3226399"/>
              <a:gd name="connsiteY3" fmla="*/ 56814 h 151690"/>
              <a:gd name="connsiteX4" fmla="*/ 1706192 w 3226399"/>
              <a:gd name="connsiteY4" fmla="*/ 90268 h 151690"/>
              <a:gd name="connsiteX5" fmla="*/ 3222758 w 3226399"/>
              <a:gd name="connsiteY5" fmla="*/ 140448 h 151690"/>
              <a:gd name="connsiteX6" fmla="*/ 2096484 w 3226399"/>
              <a:gd name="connsiteY6" fmla="*/ 140448 h 151690"/>
              <a:gd name="connsiteX7" fmla="*/ 1014816 w 3226399"/>
              <a:gd name="connsiteY7" fmla="*/ 17785 h 151690"/>
              <a:gd name="connsiteX8" fmla="*/ 579919 w 3226399"/>
              <a:gd name="connsiteY8" fmla="*/ 34512 h 151690"/>
              <a:gd name="connsiteX9" fmla="*/ 55 w 3226399"/>
              <a:gd name="connsiteY9" fmla="*/ 95844 h 15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6399" h="151690">
                <a:moveTo>
                  <a:pt x="55" y="95844"/>
                </a:moveTo>
                <a:cubicBezTo>
                  <a:pt x="5630" y="90268"/>
                  <a:pt x="498143" y="9421"/>
                  <a:pt x="613372" y="1058"/>
                </a:cubicBezTo>
                <a:cubicBezTo>
                  <a:pt x="728601" y="-7305"/>
                  <a:pt x="500931" y="36370"/>
                  <a:pt x="691431" y="45663"/>
                </a:cubicBezTo>
                <a:cubicBezTo>
                  <a:pt x="881931" y="54956"/>
                  <a:pt x="1587245" y="49380"/>
                  <a:pt x="1756372" y="56814"/>
                </a:cubicBezTo>
                <a:cubicBezTo>
                  <a:pt x="1925499" y="64248"/>
                  <a:pt x="1461794" y="76329"/>
                  <a:pt x="1706192" y="90268"/>
                </a:cubicBezTo>
                <a:cubicBezTo>
                  <a:pt x="1950590" y="104207"/>
                  <a:pt x="3157709" y="132085"/>
                  <a:pt x="3222758" y="140448"/>
                </a:cubicBezTo>
                <a:cubicBezTo>
                  <a:pt x="3287807" y="148811"/>
                  <a:pt x="2464474" y="160892"/>
                  <a:pt x="2096484" y="140448"/>
                </a:cubicBezTo>
                <a:cubicBezTo>
                  <a:pt x="1728494" y="120004"/>
                  <a:pt x="1267577" y="35441"/>
                  <a:pt x="1014816" y="17785"/>
                </a:cubicBezTo>
                <a:cubicBezTo>
                  <a:pt x="762055" y="129"/>
                  <a:pt x="749975" y="19644"/>
                  <a:pt x="579919" y="34512"/>
                </a:cubicBezTo>
                <a:cubicBezTo>
                  <a:pt x="409863" y="49380"/>
                  <a:pt x="-5520" y="101420"/>
                  <a:pt x="55" y="95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5" name="フリーフォーム 374">
            <a:extLst>
              <a:ext uri="{FF2B5EF4-FFF2-40B4-BE49-F238E27FC236}">
                <a16:creationId xmlns:a16="http://schemas.microsoft.com/office/drawing/2014/main" id="{D1A4581E-5B57-A924-A0B5-88F9F142610E}"/>
              </a:ext>
            </a:extLst>
          </p:cNvPr>
          <p:cNvSpPr/>
          <p:nvPr/>
        </p:nvSpPr>
        <p:spPr>
          <a:xfrm>
            <a:off x="1047259" y="6472553"/>
            <a:ext cx="2869812" cy="387521"/>
          </a:xfrm>
          <a:custGeom>
            <a:avLst/>
            <a:gdLst>
              <a:gd name="connsiteX0" fmla="*/ 134770 w 2869812"/>
              <a:gd name="connsiteY0" fmla="*/ 11881 h 387521"/>
              <a:gd name="connsiteX1" fmla="*/ 920931 w 2869812"/>
              <a:gd name="connsiteY1" fmla="*/ 112242 h 387521"/>
              <a:gd name="connsiteX2" fmla="*/ 792692 w 2869812"/>
              <a:gd name="connsiteY2" fmla="*/ 128969 h 387521"/>
              <a:gd name="connsiteX3" fmla="*/ 1796302 w 2869812"/>
              <a:gd name="connsiteY3" fmla="*/ 212603 h 387521"/>
              <a:gd name="connsiteX4" fmla="*/ 1762848 w 2869812"/>
              <a:gd name="connsiteY4" fmla="*/ 218179 h 387521"/>
              <a:gd name="connsiteX5" fmla="*/ 2866819 w 2869812"/>
              <a:gd name="connsiteY5" fmla="*/ 385447 h 387521"/>
              <a:gd name="connsiteX6" fmla="*/ 2052780 w 2869812"/>
              <a:gd name="connsiteY6" fmla="*/ 301813 h 387521"/>
              <a:gd name="connsiteX7" fmla="*/ 982263 w 2869812"/>
              <a:gd name="connsiteY7" fmla="*/ 156847 h 387521"/>
              <a:gd name="connsiteX8" fmla="*/ 79014 w 2869812"/>
              <a:gd name="connsiteY8" fmla="*/ 17457 h 387521"/>
              <a:gd name="connsiteX9" fmla="*/ 134770 w 2869812"/>
              <a:gd name="connsiteY9" fmla="*/ 11881 h 38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9812" h="387521">
                <a:moveTo>
                  <a:pt x="134770" y="11881"/>
                </a:moveTo>
                <a:cubicBezTo>
                  <a:pt x="275089" y="27678"/>
                  <a:pt x="811278" y="92727"/>
                  <a:pt x="920931" y="112242"/>
                </a:cubicBezTo>
                <a:cubicBezTo>
                  <a:pt x="1030584" y="131757"/>
                  <a:pt x="646797" y="112242"/>
                  <a:pt x="792692" y="128969"/>
                </a:cubicBezTo>
                <a:cubicBezTo>
                  <a:pt x="938587" y="145696"/>
                  <a:pt x="1634609" y="197735"/>
                  <a:pt x="1796302" y="212603"/>
                </a:cubicBezTo>
                <a:cubicBezTo>
                  <a:pt x="1957995" y="227471"/>
                  <a:pt x="1762848" y="218179"/>
                  <a:pt x="1762848" y="218179"/>
                </a:cubicBezTo>
                <a:lnTo>
                  <a:pt x="2866819" y="385447"/>
                </a:lnTo>
                <a:cubicBezTo>
                  <a:pt x="2915141" y="399386"/>
                  <a:pt x="2366873" y="339913"/>
                  <a:pt x="2052780" y="301813"/>
                </a:cubicBezTo>
                <a:cubicBezTo>
                  <a:pt x="1738687" y="263713"/>
                  <a:pt x="1311224" y="204240"/>
                  <a:pt x="982263" y="156847"/>
                </a:cubicBezTo>
                <a:cubicBezTo>
                  <a:pt x="653302" y="109454"/>
                  <a:pt x="213758" y="40689"/>
                  <a:pt x="79014" y="17457"/>
                </a:cubicBezTo>
                <a:cubicBezTo>
                  <a:pt x="-55730" y="-5775"/>
                  <a:pt x="-5549" y="-3916"/>
                  <a:pt x="134770" y="1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6" name="フリーフォーム 375">
            <a:extLst>
              <a:ext uri="{FF2B5EF4-FFF2-40B4-BE49-F238E27FC236}">
                <a16:creationId xmlns:a16="http://schemas.microsoft.com/office/drawing/2014/main" id="{265493A6-4C76-7D1C-0B97-6C4C75705742}"/>
              </a:ext>
            </a:extLst>
          </p:cNvPr>
          <p:cNvSpPr/>
          <p:nvPr/>
        </p:nvSpPr>
        <p:spPr>
          <a:xfrm>
            <a:off x="1034142" y="7169790"/>
            <a:ext cx="3329839" cy="319235"/>
          </a:xfrm>
          <a:custGeom>
            <a:avLst/>
            <a:gdLst>
              <a:gd name="connsiteX0" fmla="*/ 36375 w 3329839"/>
              <a:gd name="connsiteY0" fmla="*/ 6020 h 319235"/>
              <a:gd name="connsiteX1" fmla="*/ 92131 w 3329839"/>
              <a:gd name="connsiteY1" fmla="*/ 11595 h 319235"/>
              <a:gd name="connsiteX2" fmla="*/ 1653302 w 3329839"/>
              <a:gd name="connsiteY2" fmla="*/ 234620 h 319235"/>
              <a:gd name="connsiteX3" fmla="*/ 1547365 w 3329839"/>
              <a:gd name="connsiteY3" fmla="*/ 212317 h 319235"/>
              <a:gd name="connsiteX4" fmla="*/ 3309258 w 3329839"/>
              <a:gd name="connsiteY4" fmla="*/ 318254 h 319235"/>
              <a:gd name="connsiteX5" fmla="*/ 2406009 w 3329839"/>
              <a:gd name="connsiteY5" fmla="*/ 262498 h 319235"/>
              <a:gd name="connsiteX6" fmla="*/ 844838 w 3329839"/>
              <a:gd name="connsiteY6" fmla="*/ 217893 h 319235"/>
              <a:gd name="connsiteX7" fmla="*/ 911746 w 3329839"/>
              <a:gd name="connsiteY7" fmla="*/ 201166 h 319235"/>
              <a:gd name="connsiteX8" fmla="*/ 36375 w 3329839"/>
              <a:gd name="connsiteY8" fmla="*/ 6020 h 31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9839" h="319235">
                <a:moveTo>
                  <a:pt x="36375" y="6020"/>
                </a:moveTo>
                <a:cubicBezTo>
                  <a:pt x="-70491" y="-10243"/>
                  <a:pt x="92131" y="11595"/>
                  <a:pt x="92131" y="11595"/>
                </a:cubicBezTo>
                <a:lnTo>
                  <a:pt x="1653302" y="234620"/>
                </a:lnTo>
                <a:cubicBezTo>
                  <a:pt x="1895841" y="268074"/>
                  <a:pt x="1547365" y="212317"/>
                  <a:pt x="1547365" y="212317"/>
                </a:cubicBezTo>
                <a:lnTo>
                  <a:pt x="3309258" y="318254"/>
                </a:lnTo>
                <a:cubicBezTo>
                  <a:pt x="3452365" y="326618"/>
                  <a:pt x="2816746" y="279225"/>
                  <a:pt x="2406009" y="262498"/>
                </a:cubicBezTo>
                <a:cubicBezTo>
                  <a:pt x="1995272" y="245771"/>
                  <a:pt x="1093882" y="228115"/>
                  <a:pt x="844838" y="217893"/>
                </a:cubicBezTo>
                <a:cubicBezTo>
                  <a:pt x="595794" y="207671"/>
                  <a:pt x="1052995" y="238337"/>
                  <a:pt x="911746" y="201166"/>
                </a:cubicBezTo>
                <a:cubicBezTo>
                  <a:pt x="770497" y="163995"/>
                  <a:pt x="383921" y="79432"/>
                  <a:pt x="36375" y="6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7" name="フリーフォーム 376">
            <a:extLst>
              <a:ext uri="{FF2B5EF4-FFF2-40B4-BE49-F238E27FC236}">
                <a16:creationId xmlns:a16="http://schemas.microsoft.com/office/drawing/2014/main" id="{2490D125-FF20-F495-C763-CE7657EAA345}"/>
              </a:ext>
            </a:extLst>
          </p:cNvPr>
          <p:cNvSpPr/>
          <p:nvPr/>
        </p:nvSpPr>
        <p:spPr>
          <a:xfrm>
            <a:off x="4363149" y="7349141"/>
            <a:ext cx="2578599" cy="462288"/>
          </a:xfrm>
          <a:custGeom>
            <a:avLst/>
            <a:gdLst>
              <a:gd name="connsiteX0" fmla="*/ 158671 w 2578599"/>
              <a:gd name="connsiteY0" fmla="*/ 177932 h 462288"/>
              <a:gd name="connsiteX1" fmla="*/ 309212 w 2578599"/>
              <a:gd name="connsiteY1" fmla="*/ 189083 h 462288"/>
              <a:gd name="connsiteX2" fmla="*/ 2355461 w 2578599"/>
              <a:gd name="connsiteY2" fmla="*/ 32966 h 462288"/>
              <a:gd name="connsiteX3" fmla="*/ 1931714 w 2578599"/>
              <a:gd name="connsiteY3" fmla="*/ 77571 h 462288"/>
              <a:gd name="connsiteX4" fmla="*/ 1864807 w 2578599"/>
              <a:gd name="connsiteY4" fmla="*/ 138903 h 462288"/>
              <a:gd name="connsiteX5" fmla="*/ 2193768 w 2578599"/>
              <a:gd name="connsiteY5" fmla="*/ 216961 h 462288"/>
              <a:gd name="connsiteX6" fmla="*/ 2578485 w 2578599"/>
              <a:gd name="connsiteY6" fmla="*/ 462288 h 462288"/>
              <a:gd name="connsiteX7" fmla="*/ 2154739 w 2578599"/>
              <a:gd name="connsiteY7" fmla="*/ 216961 h 462288"/>
              <a:gd name="connsiteX8" fmla="*/ 1675236 w 2578599"/>
              <a:gd name="connsiteY8" fmla="*/ 5088 h 462288"/>
              <a:gd name="connsiteX9" fmla="*/ 1591602 w 2578599"/>
              <a:gd name="connsiteY9" fmla="*/ 66420 h 462288"/>
              <a:gd name="connsiteX10" fmla="*/ 1507968 w 2578599"/>
              <a:gd name="connsiteY10" fmla="*/ 71996 h 462288"/>
              <a:gd name="connsiteX11" fmla="*/ 97339 w 2578599"/>
              <a:gd name="connsiteY11" fmla="*/ 166781 h 462288"/>
              <a:gd name="connsiteX12" fmla="*/ 125217 w 2578599"/>
              <a:gd name="connsiteY12" fmla="*/ 216961 h 462288"/>
              <a:gd name="connsiteX13" fmla="*/ 158671 w 2578599"/>
              <a:gd name="connsiteY13" fmla="*/ 177932 h 4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78599" h="462288">
                <a:moveTo>
                  <a:pt x="158671" y="177932"/>
                </a:moveTo>
                <a:cubicBezTo>
                  <a:pt x="189337" y="173286"/>
                  <a:pt x="-56920" y="213244"/>
                  <a:pt x="309212" y="189083"/>
                </a:cubicBezTo>
                <a:cubicBezTo>
                  <a:pt x="675344" y="164922"/>
                  <a:pt x="2085044" y="51551"/>
                  <a:pt x="2355461" y="32966"/>
                </a:cubicBezTo>
                <a:cubicBezTo>
                  <a:pt x="2625878" y="14381"/>
                  <a:pt x="2013490" y="59915"/>
                  <a:pt x="1931714" y="77571"/>
                </a:cubicBezTo>
                <a:cubicBezTo>
                  <a:pt x="1849938" y="95227"/>
                  <a:pt x="1821131" y="115671"/>
                  <a:pt x="1864807" y="138903"/>
                </a:cubicBezTo>
                <a:cubicBezTo>
                  <a:pt x="1908483" y="162135"/>
                  <a:pt x="2074822" y="163064"/>
                  <a:pt x="2193768" y="216961"/>
                </a:cubicBezTo>
                <a:cubicBezTo>
                  <a:pt x="2312714" y="270858"/>
                  <a:pt x="2584990" y="462288"/>
                  <a:pt x="2578485" y="462288"/>
                </a:cubicBezTo>
                <a:cubicBezTo>
                  <a:pt x="2571980" y="462288"/>
                  <a:pt x="2305280" y="293161"/>
                  <a:pt x="2154739" y="216961"/>
                </a:cubicBezTo>
                <a:cubicBezTo>
                  <a:pt x="2004198" y="140761"/>
                  <a:pt x="1769092" y="30178"/>
                  <a:pt x="1675236" y="5088"/>
                </a:cubicBezTo>
                <a:cubicBezTo>
                  <a:pt x="1581380" y="-20002"/>
                  <a:pt x="1619480" y="55269"/>
                  <a:pt x="1591602" y="66420"/>
                </a:cubicBezTo>
                <a:cubicBezTo>
                  <a:pt x="1563724" y="77571"/>
                  <a:pt x="1507968" y="71996"/>
                  <a:pt x="1507968" y="71996"/>
                </a:cubicBezTo>
                <a:lnTo>
                  <a:pt x="97339" y="166781"/>
                </a:lnTo>
                <a:cubicBezTo>
                  <a:pt x="-133119" y="190942"/>
                  <a:pt x="116854" y="209527"/>
                  <a:pt x="125217" y="216961"/>
                </a:cubicBezTo>
                <a:cubicBezTo>
                  <a:pt x="133580" y="224395"/>
                  <a:pt x="128005" y="182578"/>
                  <a:pt x="158671" y="177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8" name="フリーフォーム 377">
            <a:extLst>
              <a:ext uri="{FF2B5EF4-FFF2-40B4-BE49-F238E27FC236}">
                <a16:creationId xmlns:a16="http://schemas.microsoft.com/office/drawing/2014/main" id="{8B8AEACB-3A5F-0641-74D8-3687AD05B5BA}"/>
              </a:ext>
            </a:extLst>
          </p:cNvPr>
          <p:cNvSpPr/>
          <p:nvPr/>
        </p:nvSpPr>
        <p:spPr>
          <a:xfrm>
            <a:off x="7041995" y="7058713"/>
            <a:ext cx="3684768" cy="239760"/>
          </a:xfrm>
          <a:custGeom>
            <a:avLst/>
            <a:gdLst>
              <a:gd name="connsiteX0" fmla="*/ 0 w 3684768"/>
              <a:gd name="connsiteY0" fmla="*/ 228609 h 239760"/>
              <a:gd name="connsiteX1" fmla="*/ 105937 w 3684768"/>
              <a:gd name="connsiteY1" fmla="*/ 239760 h 239760"/>
              <a:gd name="connsiteX2" fmla="*/ 2414239 w 3684768"/>
              <a:gd name="connsiteY2" fmla="*/ 16736 h 239760"/>
              <a:gd name="connsiteX3" fmla="*/ 1806498 w 3684768"/>
              <a:gd name="connsiteY3" fmla="*/ 66916 h 239760"/>
              <a:gd name="connsiteX4" fmla="*/ 3679903 w 3684768"/>
              <a:gd name="connsiteY4" fmla="*/ 9 h 239760"/>
              <a:gd name="connsiteX5" fmla="*/ 2297151 w 3684768"/>
              <a:gd name="connsiteY5" fmla="*/ 72492 h 239760"/>
              <a:gd name="connsiteX6" fmla="*/ 708103 w 3684768"/>
              <a:gd name="connsiteY6" fmla="*/ 89219 h 239760"/>
              <a:gd name="connsiteX7" fmla="*/ 1081668 w 3684768"/>
              <a:gd name="connsiteY7" fmla="*/ 105946 h 239760"/>
              <a:gd name="connsiteX8" fmla="*/ 0 w 3684768"/>
              <a:gd name="connsiteY8" fmla="*/ 228609 h 2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4768" h="239760">
                <a:moveTo>
                  <a:pt x="0" y="228609"/>
                </a:moveTo>
                <a:lnTo>
                  <a:pt x="105937" y="239760"/>
                </a:lnTo>
                <a:lnTo>
                  <a:pt x="2414239" y="16736"/>
                </a:lnTo>
                <a:cubicBezTo>
                  <a:pt x="2697666" y="-12071"/>
                  <a:pt x="1595554" y="69704"/>
                  <a:pt x="1806498" y="66916"/>
                </a:cubicBezTo>
                <a:cubicBezTo>
                  <a:pt x="2017442" y="64128"/>
                  <a:pt x="3598128" y="-920"/>
                  <a:pt x="3679903" y="9"/>
                </a:cubicBezTo>
                <a:cubicBezTo>
                  <a:pt x="3761678" y="938"/>
                  <a:pt x="2792451" y="57624"/>
                  <a:pt x="2297151" y="72492"/>
                </a:cubicBezTo>
                <a:cubicBezTo>
                  <a:pt x="1801851" y="87360"/>
                  <a:pt x="910683" y="83643"/>
                  <a:pt x="708103" y="89219"/>
                </a:cubicBezTo>
                <a:cubicBezTo>
                  <a:pt x="505523" y="94795"/>
                  <a:pt x="1201544" y="78997"/>
                  <a:pt x="1081668" y="105946"/>
                </a:cubicBezTo>
                <a:cubicBezTo>
                  <a:pt x="961792" y="132895"/>
                  <a:pt x="475320" y="191903"/>
                  <a:pt x="0" y="2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9" name="フリーフォーム 378">
            <a:extLst>
              <a:ext uri="{FF2B5EF4-FFF2-40B4-BE49-F238E27FC236}">
                <a16:creationId xmlns:a16="http://schemas.microsoft.com/office/drawing/2014/main" id="{33C1B0BE-69EC-7DBF-C8F8-BBFE0B3F3E2E}"/>
              </a:ext>
            </a:extLst>
          </p:cNvPr>
          <p:cNvSpPr/>
          <p:nvPr/>
        </p:nvSpPr>
        <p:spPr>
          <a:xfrm>
            <a:off x="6801745" y="7557395"/>
            <a:ext cx="3873127" cy="256925"/>
          </a:xfrm>
          <a:custGeom>
            <a:avLst/>
            <a:gdLst>
              <a:gd name="connsiteX0" fmla="*/ 6075 w 3873127"/>
              <a:gd name="connsiteY0" fmla="*/ 3132 h 256925"/>
              <a:gd name="connsiteX1" fmla="*/ 630543 w 3873127"/>
              <a:gd name="connsiteY1" fmla="*/ 198278 h 256925"/>
              <a:gd name="connsiteX2" fmla="*/ 563635 w 3873127"/>
              <a:gd name="connsiteY2" fmla="*/ 215005 h 256925"/>
              <a:gd name="connsiteX3" fmla="*/ 1305192 w 3873127"/>
              <a:gd name="connsiteY3" fmla="*/ 209429 h 256925"/>
              <a:gd name="connsiteX4" fmla="*/ 1204831 w 3873127"/>
              <a:gd name="connsiteY4" fmla="*/ 231732 h 256925"/>
              <a:gd name="connsiteX5" fmla="*/ 2119231 w 3873127"/>
              <a:gd name="connsiteY5" fmla="*/ 242883 h 256925"/>
              <a:gd name="connsiteX6" fmla="*/ 2074626 w 3873127"/>
              <a:gd name="connsiteY6" fmla="*/ 215005 h 256925"/>
              <a:gd name="connsiteX7" fmla="*/ 3858821 w 3873127"/>
              <a:gd name="connsiteY7" fmla="*/ 254034 h 256925"/>
              <a:gd name="connsiteX8" fmla="*/ 2961148 w 3873127"/>
              <a:gd name="connsiteY8" fmla="*/ 254034 h 256925"/>
              <a:gd name="connsiteX9" fmla="*/ 820114 w 3873127"/>
              <a:gd name="connsiteY9" fmla="*/ 231732 h 256925"/>
              <a:gd name="connsiteX10" fmla="*/ 758782 w 3873127"/>
              <a:gd name="connsiteY10" fmla="*/ 226156 h 256925"/>
              <a:gd name="connsiteX11" fmla="*/ 340611 w 3873127"/>
              <a:gd name="connsiteY11" fmla="*/ 86766 h 256925"/>
              <a:gd name="connsiteX12" fmla="*/ 6075 w 3873127"/>
              <a:gd name="connsiteY12" fmla="*/ 3132 h 25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3127" h="256925">
                <a:moveTo>
                  <a:pt x="6075" y="3132"/>
                </a:moveTo>
                <a:cubicBezTo>
                  <a:pt x="54397" y="21717"/>
                  <a:pt x="537616" y="162966"/>
                  <a:pt x="630543" y="198278"/>
                </a:cubicBezTo>
                <a:cubicBezTo>
                  <a:pt x="723470" y="233590"/>
                  <a:pt x="563635" y="215005"/>
                  <a:pt x="563635" y="215005"/>
                </a:cubicBezTo>
                <a:lnTo>
                  <a:pt x="1305192" y="209429"/>
                </a:lnTo>
                <a:cubicBezTo>
                  <a:pt x="1412058" y="212217"/>
                  <a:pt x="1069158" y="226156"/>
                  <a:pt x="1204831" y="231732"/>
                </a:cubicBezTo>
                <a:cubicBezTo>
                  <a:pt x="1340504" y="237308"/>
                  <a:pt x="1974265" y="245671"/>
                  <a:pt x="2119231" y="242883"/>
                </a:cubicBezTo>
                <a:cubicBezTo>
                  <a:pt x="2264197" y="240095"/>
                  <a:pt x="1784694" y="213147"/>
                  <a:pt x="2074626" y="215005"/>
                </a:cubicBezTo>
                <a:cubicBezTo>
                  <a:pt x="2364558" y="216863"/>
                  <a:pt x="3711067" y="247529"/>
                  <a:pt x="3858821" y="254034"/>
                </a:cubicBezTo>
                <a:cubicBezTo>
                  <a:pt x="4006575" y="260539"/>
                  <a:pt x="2961148" y="254034"/>
                  <a:pt x="2961148" y="254034"/>
                </a:cubicBezTo>
                <a:lnTo>
                  <a:pt x="820114" y="231732"/>
                </a:lnTo>
                <a:cubicBezTo>
                  <a:pt x="453053" y="227086"/>
                  <a:pt x="838699" y="250317"/>
                  <a:pt x="758782" y="226156"/>
                </a:cubicBezTo>
                <a:cubicBezTo>
                  <a:pt x="678865" y="201995"/>
                  <a:pt x="471638" y="120220"/>
                  <a:pt x="340611" y="86766"/>
                </a:cubicBezTo>
                <a:cubicBezTo>
                  <a:pt x="209584" y="53312"/>
                  <a:pt x="-42247" y="-15453"/>
                  <a:pt x="6075" y="3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0" name="フリーフォーム 379">
            <a:extLst>
              <a:ext uri="{FF2B5EF4-FFF2-40B4-BE49-F238E27FC236}">
                <a16:creationId xmlns:a16="http://schemas.microsoft.com/office/drawing/2014/main" id="{BB1DF1A4-88B1-A19E-5FA3-D4F331F57CCC}"/>
              </a:ext>
            </a:extLst>
          </p:cNvPr>
          <p:cNvSpPr/>
          <p:nvPr/>
        </p:nvSpPr>
        <p:spPr>
          <a:xfrm>
            <a:off x="10978051" y="6874718"/>
            <a:ext cx="1195745" cy="168271"/>
          </a:xfrm>
          <a:custGeom>
            <a:avLst/>
            <a:gdLst>
              <a:gd name="connsiteX0" fmla="*/ 22627 w 1195745"/>
              <a:gd name="connsiteY0" fmla="*/ 167277 h 168271"/>
              <a:gd name="connsiteX1" fmla="*/ 998359 w 1195745"/>
              <a:gd name="connsiteY1" fmla="*/ 27887 h 168271"/>
              <a:gd name="connsiteX2" fmla="*/ 897998 w 1195745"/>
              <a:gd name="connsiteY2" fmla="*/ 72492 h 168271"/>
              <a:gd name="connsiteX3" fmla="*/ 1193505 w 1195745"/>
              <a:gd name="connsiteY3" fmla="*/ 9 h 168271"/>
              <a:gd name="connsiteX4" fmla="*/ 714003 w 1195745"/>
              <a:gd name="connsiteY4" fmla="*/ 78067 h 168271"/>
              <a:gd name="connsiteX5" fmla="*/ 340437 w 1195745"/>
              <a:gd name="connsiteY5" fmla="*/ 89219 h 168271"/>
              <a:gd name="connsiteX6" fmla="*/ 22627 w 1195745"/>
              <a:gd name="connsiteY6" fmla="*/ 167277 h 1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745" h="168271">
                <a:moveTo>
                  <a:pt x="22627" y="167277"/>
                </a:moveTo>
                <a:cubicBezTo>
                  <a:pt x="132281" y="157055"/>
                  <a:pt x="852464" y="43684"/>
                  <a:pt x="998359" y="27887"/>
                </a:cubicBezTo>
                <a:cubicBezTo>
                  <a:pt x="1144254" y="12089"/>
                  <a:pt x="865474" y="77138"/>
                  <a:pt x="897998" y="72492"/>
                </a:cubicBezTo>
                <a:cubicBezTo>
                  <a:pt x="930522" y="67846"/>
                  <a:pt x="1224171" y="-920"/>
                  <a:pt x="1193505" y="9"/>
                </a:cubicBezTo>
                <a:cubicBezTo>
                  <a:pt x="1162839" y="938"/>
                  <a:pt x="856181" y="63199"/>
                  <a:pt x="714003" y="78067"/>
                </a:cubicBezTo>
                <a:cubicBezTo>
                  <a:pt x="571825" y="92935"/>
                  <a:pt x="449162" y="72492"/>
                  <a:pt x="340437" y="89219"/>
                </a:cubicBezTo>
                <a:cubicBezTo>
                  <a:pt x="231712" y="105946"/>
                  <a:pt x="-87027" y="177499"/>
                  <a:pt x="22627" y="167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1" name="フリーフォーム 380">
            <a:extLst>
              <a:ext uri="{FF2B5EF4-FFF2-40B4-BE49-F238E27FC236}">
                <a16:creationId xmlns:a16="http://schemas.microsoft.com/office/drawing/2014/main" id="{C1603957-DAF0-2DE0-7745-05CB7171EAF0}"/>
              </a:ext>
            </a:extLst>
          </p:cNvPr>
          <p:cNvSpPr/>
          <p:nvPr/>
        </p:nvSpPr>
        <p:spPr>
          <a:xfrm>
            <a:off x="12126895" y="6863485"/>
            <a:ext cx="273329" cy="546504"/>
          </a:xfrm>
          <a:custGeom>
            <a:avLst/>
            <a:gdLst>
              <a:gd name="connsiteX0" fmla="*/ 33510 w 273329"/>
              <a:gd name="connsiteY0" fmla="*/ 66998 h 546504"/>
              <a:gd name="connsiteX1" fmla="*/ 111568 w 273329"/>
              <a:gd name="connsiteY1" fmla="*/ 256569 h 546504"/>
              <a:gd name="connsiteX2" fmla="*/ 94842 w 273329"/>
              <a:gd name="connsiteY2" fmla="*/ 345778 h 546504"/>
              <a:gd name="connsiteX3" fmla="*/ 133871 w 273329"/>
              <a:gd name="connsiteY3" fmla="*/ 329052 h 546504"/>
              <a:gd name="connsiteX4" fmla="*/ 56 w 273329"/>
              <a:gd name="connsiteY4" fmla="*/ 518622 h 546504"/>
              <a:gd name="connsiteX5" fmla="*/ 117144 w 273329"/>
              <a:gd name="connsiteY5" fmla="*/ 412686 h 546504"/>
              <a:gd name="connsiteX6" fmla="*/ 117144 w 273329"/>
              <a:gd name="connsiteY6" fmla="*/ 546500 h 546504"/>
              <a:gd name="connsiteX7" fmla="*/ 167325 w 273329"/>
              <a:gd name="connsiteY7" fmla="*/ 407110 h 546504"/>
              <a:gd name="connsiteX8" fmla="*/ 273261 w 273329"/>
              <a:gd name="connsiteY8" fmla="*/ 91 h 546504"/>
              <a:gd name="connsiteX9" fmla="*/ 150598 w 273329"/>
              <a:gd name="connsiteY9" fmla="*/ 368081 h 546504"/>
              <a:gd name="connsiteX10" fmla="*/ 161749 w 273329"/>
              <a:gd name="connsiteY10" fmla="*/ 189661 h 546504"/>
              <a:gd name="connsiteX11" fmla="*/ 33510 w 273329"/>
              <a:gd name="connsiteY11" fmla="*/ 66998 h 54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329" h="546504">
                <a:moveTo>
                  <a:pt x="33510" y="66998"/>
                </a:moveTo>
                <a:cubicBezTo>
                  <a:pt x="25147" y="78149"/>
                  <a:pt x="101346" y="210106"/>
                  <a:pt x="111568" y="256569"/>
                </a:cubicBezTo>
                <a:cubicBezTo>
                  <a:pt x="121790" y="303032"/>
                  <a:pt x="91125" y="333698"/>
                  <a:pt x="94842" y="345778"/>
                </a:cubicBezTo>
                <a:cubicBezTo>
                  <a:pt x="98559" y="357858"/>
                  <a:pt x="149669" y="300245"/>
                  <a:pt x="133871" y="329052"/>
                </a:cubicBezTo>
                <a:cubicBezTo>
                  <a:pt x="118073" y="357859"/>
                  <a:pt x="2844" y="504683"/>
                  <a:pt x="56" y="518622"/>
                </a:cubicBezTo>
                <a:cubicBezTo>
                  <a:pt x="-2732" y="532561"/>
                  <a:pt x="97629" y="408040"/>
                  <a:pt x="117144" y="412686"/>
                </a:cubicBezTo>
                <a:cubicBezTo>
                  <a:pt x="136659" y="417332"/>
                  <a:pt x="108780" y="547429"/>
                  <a:pt x="117144" y="546500"/>
                </a:cubicBezTo>
                <a:cubicBezTo>
                  <a:pt x="125508" y="545571"/>
                  <a:pt x="141305" y="498178"/>
                  <a:pt x="167325" y="407110"/>
                </a:cubicBezTo>
                <a:cubicBezTo>
                  <a:pt x="193345" y="316042"/>
                  <a:pt x="276049" y="6596"/>
                  <a:pt x="273261" y="91"/>
                </a:cubicBezTo>
                <a:cubicBezTo>
                  <a:pt x="270473" y="-6414"/>
                  <a:pt x="169183" y="336486"/>
                  <a:pt x="150598" y="368081"/>
                </a:cubicBezTo>
                <a:cubicBezTo>
                  <a:pt x="132013" y="399676"/>
                  <a:pt x="176617" y="237054"/>
                  <a:pt x="161749" y="189661"/>
                </a:cubicBezTo>
                <a:cubicBezTo>
                  <a:pt x="146881" y="142268"/>
                  <a:pt x="41873" y="55847"/>
                  <a:pt x="33510" y="66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2" name="フリーフォーム 381">
            <a:extLst>
              <a:ext uri="{FF2B5EF4-FFF2-40B4-BE49-F238E27FC236}">
                <a16:creationId xmlns:a16="http://schemas.microsoft.com/office/drawing/2014/main" id="{9DC940E7-EF8F-3F62-2515-6C93E373C872}"/>
              </a:ext>
            </a:extLst>
          </p:cNvPr>
          <p:cNvSpPr/>
          <p:nvPr/>
        </p:nvSpPr>
        <p:spPr>
          <a:xfrm>
            <a:off x="9539844" y="5004741"/>
            <a:ext cx="2607736" cy="771756"/>
          </a:xfrm>
          <a:custGeom>
            <a:avLst/>
            <a:gdLst>
              <a:gd name="connsiteX0" fmla="*/ 24 w 2607736"/>
              <a:gd name="connsiteY0" fmla="*/ 771591 h 771756"/>
              <a:gd name="connsiteX1" fmla="*/ 1460834 w 2607736"/>
              <a:gd name="connsiteY1" fmla="*/ 414752 h 771756"/>
              <a:gd name="connsiteX2" fmla="*/ 1327019 w 2607736"/>
              <a:gd name="connsiteY2" fmla="*/ 448205 h 771756"/>
              <a:gd name="connsiteX3" fmla="*/ 1739615 w 2607736"/>
              <a:gd name="connsiteY3" fmla="*/ 253059 h 771756"/>
              <a:gd name="connsiteX4" fmla="*/ 1538893 w 2607736"/>
              <a:gd name="connsiteY4" fmla="*/ 325542 h 771756"/>
              <a:gd name="connsiteX5" fmla="*/ 2313902 w 2607736"/>
              <a:gd name="connsiteY5" fmla="*/ 96942 h 771756"/>
              <a:gd name="connsiteX6" fmla="*/ 2587107 w 2607736"/>
              <a:gd name="connsiteY6" fmla="*/ 7732 h 771756"/>
              <a:gd name="connsiteX7" fmla="*/ 1817673 w 2607736"/>
              <a:gd name="connsiteY7" fmla="*/ 280937 h 771756"/>
              <a:gd name="connsiteX8" fmla="*/ 791761 w 2607736"/>
              <a:gd name="connsiteY8" fmla="*/ 565293 h 771756"/>
              <a:gd name="connsiteX9" fmla="*/ 1421805 w 2607736"/>
              <a:gd name="connsiteY9" fmla="*/ 364571 h 771756"/>
              <a:gd name="connsiteX10" fmla="*/ 24 w 2607736"/>
              <a:gd name="connsiteY10" fmla="*/ 771591 h 77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7736" h="771756">
                <a:moveTo>
                  <a:pt x="24" y="771591"/>
                </a:moveTo>
                <a:cubicBezTo>
                  <a:pt x="6529" y="779954"/>
                  <a:pt x="1239668" y="468650"/>
                  <a:pt x="1460834" y="414752"/>
                </a:cubicBezTo>
                <a:cubicBezTo>
                  <a:pt x="1682000" y="360854"/>
                  <a:pt x="1280556" y="475154"/>
                  <a:pt x="1327019" y="448205"/>
                </a:cubicBezTo>
                <a:cubicBezTo>
                  <a:pt x="1373482" y="421256"/>
                  <a:pt x="1704303" y="273503"/>
                  <a:pt x="1739615" y="253059"/>
                </a:cubicBezTo>
                <a:cubicBezTo>
                  <a:pt x="1774927" y="232615"/>
                  <a:pt x="1443179" y="351561"/>
                  <a:pt x="1538893" y="325542"/>
                </a:cubicBezTo>
                <a:cubicBezTo>
                  <a:pt x="1634608" y="299522"/>
                  <a:pt x="2139200" y="149910"/>
                  <a:pt x="2313902" y="96942"/>
                </a:cubicBezTo>
                <a:cubicBezTo>
                  <a:pt x="2488604" y="43974"/>
                  <a:pt x="2669812" y="-22934"/>
                  <a:pt x="2587107" y="7732"/>
                </a:cubicBezTo>
                <a:cubicBezTo>
                  <a:pt x="2504402" y="38398"/>
                  <a:pt x="2116897" y="188010"/>
                  <a:pt x="1817673" y="280937"/>
                </a:cubicBezTo>
                <a:cubicBezTo>
                  <a:pt x="1518449" y="373864"/>
                  <a:pt x="857739" y="551354"/>
                  <a:pt x="791761" y="565293"/>
                </a:cubicBezTo>
                <a:cubicBezTo>
                  <a:pt x="725783" y="579232"/>
                  <a:pt x="1553761" y="332976"/>
                  <a:pt x="1421805" y="364571"/>
                </a:cubicBezTo>
                <a:cubicBezTo>
                  <a:pt x="1289849" y="396166"/>
                  <a:pt x="-6481" y="763228"/>
                  <a:pt x="24" y="771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3" name="フリーフォーム 382">
            <a:extLst>
              <a:ext uri="{FF2B5EF4-FFF2-40B4-BE49-F238E27FC236}">
                <a16:creationId xmlns:a16="http://schemas.microsoft.com/office/drawing/2014/main" id="{EF0EDEA6-F7E4-36F1-41FB-B1BC6569B692}"/>
              </a:ext>
            </a:extLst>
          </p:cNvPr>
          <p:cNvSpPr/>
          <p:nvPr/>
        </p:nvSpPr>
        <p:spPr>
          <a:xfrm>
            <a:off x="12227211" y="4923013"/>
            <a:ext cx="159991" cy="1267434"/>
          </a:xfrm>
          <a:custGeom>
            <a:avLst/>
            <a:gdLst>
              <a:gd name="connsiteX0" fmla="*/ 101 w 159991"/>
              <a:gd name="connsiteY0" fmla="*/ 250 h 1267434"/>
              <a:gd name="connsiteX1" fmla="*/ 117189 w 159991"/>
              <a:gd name="connsiteY1" fmla="*/ 747382 h 1267434"/>
              <a:gd name="connsiteX2" fmla="*/ 128340 w 159991"/>
              <a:gd name="connsiteY2" fmla="*/ 708353 h 1267434"/>
              <a:gd name="connsiteX3" fmla="*/ 89311 w 159991"/>
              <a:gd name="connsiteY3" fmla="*/ 1254763 h 1267434"/>
              <a:gd name="connsiteX4" fmla="*/ 106038 w 159991"/>
              <a:gd name="connsiteY4" fmla="*/ 1054041 h 1267434"/>
              <a:gd name="connsiteX5" fmla="*/ 156218 w 159991"/>
              <a:gd name="connsiteY5" fmla="*/ 613567 h 1267434"/>
              <a:gd name="connsiteX6" fmla="*/ 139491 w 159991"/>
              <a:gd name="connsiteY6" fmla="*/ 663748 h 1267434"/>
              <a:gd name="connsiteX7" fmla="*/ 101 w 159991"/>
              <a:gd name="connsiteY7" fmla="*/ 250 h 126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991" h="1267434">
                <a:moveTo>
                  <a:pt x="101" y="250"/>
                </a:moveTo>
                <a:cubicBezTo>
                  <a:pt x="-3616" y="14189"/>
                  <a:pt x="95816" y="629365"/>
                  <a:pt x="117189" y="747382"/>
                </a:cubicBezTo>
                <a:cubicBezTo>
                  <a:pt x="138562" y="865399"/>
                  <a:pt x="132986" y="623790"/>
                  <a:pt x="128340" y="708353"/>
                </a:cubicBezTo>
                <a:cubicBezTo>
                  <a:pt x="123694" y="792916"/>
                  <a:pt x="93028" y="1197148"/>
                  <a:pt x="89311" y="1254763"/>
                </a:cubicBezTo>
                <a:cubicBezTo>
                  <a:pt x="85594" y="1312378"/>
                  <a:pt x="94887" y="1160907"/>
                  <a:pt x="106038" y="1054041"/>
                </a:cubicBezTo>
                <a:cubicBezTo>
                  <a:pt x="117189" y="947175"/>
                  <a:pt x="150643" y="678616"/>
                  <a:pt x="156218" y="613567"/>
                </a:cubicBezTo>
                <a:cubicBezTo>
                  <a:pt x="161793" y="548518"/>
                  <a:pt x="164581" y="768755"/>
                  <a:pt x="139491" y="663748"/>
                </a:cubicBezTo>
                <a:cubicBezTo>
                  <a:pt x="114401" y="558741"/>
                  <a:pt x="3818" y="-13689"/>
                  <a:pt x="101" y="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フリーフォーム 383">
            <a:extLst>
              <a:ext uri="{FF2B5EF4-FFF2-40B4-BE49-F238E27FC236}">
                <a16:creationId xmlns:a16="http://schemas.microsoft.com/office/drawing/2014/main" id="{D557A3EA-1453-90AA-0A2B-58F2E7B40F28}"/>
              </a:ext>
            </a:extLst>
          </p:cNvPr>
          <p:cNvSpPr/>
          <p:nvPr/>
        </p:nvSpPr>
        <p:spPr>
          <a:xfrm>
            <a:off x="9850092" y="6121523"/>
            <a:ext cx="2591756" cy="257056"/>
          </a:xfrm>
          <a:custGeom>
            <a:avLst/>
            <a:gdLst>
              <a:gd name="connsiteX0" fmla="*/ 2010 w 2591756"/>
              <a:gd name="connsiteY0" fmla="*/ 256975 h 257056"/>
              <a:gd name="connsiteX1" fmla="*/ 1250947 w 2591756"/>
              <a:gd name="connsiteY1" fmla="*/ 11648 h 257056"/>
              <a:gd name="connsiteX2" fmla="*/ 1105981 w 2591756"/>
              <a:gd name="connsiteY2" fmla="*/ 39526 h 257056"/>
              <a:gd name="connsiteX3" fmla="*/ 1964625 w 2591756"/>
              <a:gd name="connsiteY3" fmla="*/ 39526 h 257056"/>
              <a:gd name="connsiteX4" fmla="*/ 1596635 w 2591756"/>
              <a:gd name="connsiteY4" fmla="*/ 128736 h 257056"/>
              <a:gd name="connsiteX5" fmla="*/ 2583518 w 2591756"/>
              <a:gd name="connsiteY5" fmla="*/ 112009 h 257056"/>
              <a:gd name="connsiteX6" fmla="*/ 2042684 w 2591756"/>
              <a:gd name="connsiteY6" fmla="*/ 100857 h 257056"/>
              <a:gd name="connsiteX7" fmla="*/ 1585484 w 2591756"/>
              <a:gd name="connsiteY7" fmla="*/ 39526 h 257056"/>
              <a:gd name="connsiteX8" fmla="*/ 2010 w 2591756"/>
              <a:gd name="connsiteY8" fmla="*/ 256975 h 2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1756" h="257056">
                <a:moveTo>
                  <a:pt x="2010" y="256975"/>
                </a:moveTo>
                <a:cubicBezTo>
                  <a:pt x="-53746" y="252329"/>
                  <a:pt x="1066952" y="47889"/>
                  <a:pt x="1250947" y="11648"/>
                </a:cubicBezTo>
                <a:cubicBezTo>
                  <a:pt x="1434942" y="-24593"/>
                  <a:pt x="987035" y="34880"/>
                  <a:pt x="1105981" y="39526"/>
                </a:cubicBezTo>
                <a:cubicBezTo>
                  <a:pt x="1224927" y="44172"/>
                  <a:pt x="1882849" y="24658"/>
                  <a:pt x="1964625" y="39526"/>
                </a:cubicBezTo>
                <a:cubicBezTo>
                  <a:pt x="2046401" y="54394"/>
                  <a:pt x="1493486" y="116656"/>
                  <a:pt x="1596635" y="128736"/>
                </a:cubicBezTo>
                <a:cubicBezTo>
                  <a:pt x="1699784" y="140816"/>
                  <a:pt x="2509177" y="116655"/>
                  <a:pt x="2583518" y="112009"/>
                </a:cubicBezTo>
                <a:cubicBezTo>
                  <a:pt x="2657859" y="107363"/>
                  <a:pt x="2209023" y="112937"/>
                  <a:pt x="2042684" y="100857"/>
                </a:cubicBezTo>
                <a:cubicBezTo>
                  <a:pt x="1876345" y="88777"/>
                  <a:pt x="1923737" y="12577"/>
                  <a:pt x="1585484" y="39526"/>
                </a:cubicBezTo>
                <a:cubicBezTo>
                  <a:pt x="1247231" y="66475"/>
                  <a:pt x="57766" y="261621"/>
                  <a:pt x="2010" y="256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5" name="フリーフォーム 384">
            <a:extLst>
              <a:ext uri="{FF2B5EF4-FFF2-40B4-BE49-F238E27FC236}">
                <a16:creationId xmlns:a16="http://schemas.microsoft.com/office/drawing/2014/main" id="{856608E7-90F0-991D-D0AC-D44C9D555C75}"/>
              </a:ext>
            </a:extLst>
          </p:cNvPr>
          <p:cNvSpPr/>
          <p:nvPr/>
        </p:nvSpPr>
        <p:spPr>
          <a:xfrm>
            <a:off x="8674994" y="4051359"/>
            <a:ext cx="2508233" cy="996354"/>
          </a:xfrm>
          <a:custGeom>
            <a:avLst/>
            <a:gdLst>
              <a:gd name="connsiteX0" fmla="*/ 34108 w 2508233"/>
              <a:gd name="connsiteY0" fmla="*/ 13261 h 996354"/>
              <a:gd name="connsiteX1" fmla="*/ 892752 w 2508233"/>
              <a:gd name="connsiteY1" fmla="*/ 453734 h 996354"/>
              <a:gd name="connsiteX2" fmla="*/ 848147 w 2508233"/>
              <a:gd name="connsiteY2" fmla="*/ 470461 h 996354"/>
              <a:gd name="connsiteX3" fmla="*/ 1455889 w 2508233"/>
              <a:gd name="connsiteY3" fmla="*/ 637729 h 996354"/>
              <a:gd name="connsiteX4" fmla="*/ 1249591 w 2508233"/>
              <a:gd name="connsiteY4" fmla="*/ 615426 h 996354"/>
              <a:gd name="connsiteX5" fmla="*/ 1913089 w 2508233"/>
              <a:gd name="connsiteY5" fmla="*/ 693485 h 996354"/>
              <a:gd name="connsiteX6" fmla="*/ 2492952 w 2508233"/>
              <a:gd name="connsiteY6" fmla="*/ 671182 h 996354"/>
              <a:gd name="connsiteX7" fmla="*/ 2242050 w 2508233"/>
              <a:gd name="connsiteY7" fmla="*/ 710212 h 996354"/>
              <a:gd name="connsiteX8" fmla="*/ 1227289 w 2508233"/>
              <a:gd name="connsiteY8" fmla="*/ 994568 h 996354"/>
              <a:gd name="connsiteX9" fmla="*/ 1974421 w 2508233"/>
              <a:gd name="connsiteY9" fmla="*/ 827300 h 996354"/>
              <a:gd name="connsiteX10" fmla="*/ 1695640 w 2508233"/>
              <a:gd name="connsiteY10" fmla="*/ 749241 h 996354"/>
              <a:gd name="connsiteX11" fmla="*/ 853723 w 2508233"/>
              <a:gd name="connsiteY11" fmla="*/ 437007 h 996354"/>
              <a:gd name="connsiteX12" fmla="*/ 234830 w 2508233"/>
              <a:gd name="connsiteY12" fmla="*/ 141500 h 996354"/>
              <a:gd name="connsiteX13" fmla="*/ 34108 w 2508233"/>
              <a:gd name="connsiteY13" fmla="*/ 13261 h 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08233" h="996354">
                <a:moveTo>
                  <a:pt x="34108" y="13261"/>
                </a:moveTo>
                <a:cubicBezTo>
                  <a:pt x="143762" y="65300"/>
                  <a:pt x="757079" y="377534"/>
                  <a:pt x="892752" y="453734"/>
                </a:cubicBezTo>
                <a:cubicBezTo>
                  <a:pt x="1028425" y="529934"/>
                  <a:pt x="754291" y="439795"/>
                  <a:pt x="848147" y="470461"/>
                </a:cubicBezTo>
                <a:cubicBezTo>
                  <a:pt x="942003" y="501127"/>
                  <a:pt x="1388982" y="613568"/>
                  <a:pt x="1455889" y="637729"/>
                </a:cubicBezTo>
                <a:cubicBezTo>
                  <a:pt x="1522796" y="661890"/>
                  <a:pt x="1249591" y="615426"/>
                  <a:pt x="1249591" y="615426"/>
                </a:cubicBezTo>
                <a:cubicBezTo>
                  <a:pt x="1325791" y="624719"/>
                  <a:pt x="1705862" y="684192"/>
                  <a:pt x="1913089" y="693485"/>
                </a:cubicBezTo>
                <a:lnTo>
                  <a:pt x="2492952" y="671182"/>
                </a:lnTo>
                <a:cubicBezTo>
                  <a:pt x="2547779" y="673970"/>
                  <a:pt x="2452994" y="656314"/>
                  <a:pt x="2242050" y="710212"/>
                </a:cubicBezTo>
                <a:cubicBezTo>
                  <a:pt x="2031106" y="764110"/>
                  <a:pt x="1271894" y="975053"/>
                  <a:pt x="1227289" y="994568"/>
                </a:cubicBezTo>
                <a:cubicBezTo>
                  <a:pt x="1182684" y="1014083"/>
                  <a:pt x="1896363" y="868188"/>
                  <a:pt x="1974421" y="827300"/>
                </a:cubicBezTo>
                <a:cubicBezTo>
                  <a:pt x="2052479" y="786412"/>
                  <a:pt x="1882423" y="814290"/>
                  <a:pt x="1695640" y="749241"/>
                </a:cubicBezTo>
                <a:cubicBezTo>
                  <a:pt x="1508857" y="684192"/>
                  <a:pt x="1097191" y="538297"/>
                  <a:pt x="853723" y="437007"/>
                </a:cubicBezTo>
                <a:cubicBezTo>
                  <a:pt x="610255" y="335717"/>
                  <a:pt x="366786" y="208407"/>
                  <a:pt x="234830" y="141500"/>
                </a:cubicBezTo>
                <a:cubicBezTo>
                  <a:pt x="102874" y="74593"/>
                  <a:pt x="-75546" y="-38778"/>
                  <a:pt x="34108" y="13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フリーフォーム 385">
            <a:extLst>
              <a:ext uri="{FF2B5EF4-FFF2-40B4-BE49-F238E27FC236}">
                <a16:creationId xmlns:a16="http://schemas.microsoft.com/office/drawing/2014/main" id="{E9DC186F-5EB7-78FB-E32D-A8BC8C234F7F}"/>
              </a:ext>
            </a:extLst>
          </p:cNvPr>
          <p:cNvSpPr/>
          <p:nvPr/>
        </p:nvSpPr>
        <p:spPr>
          <a:xfrm>
            <a:off x="12098934" y="3579190"/>
            <a:ext cx="290600" cy="959364"/>
          </a:xfrm>
          <a:custGeom>
            <a:avLst/>
            <a:gdLst>
              <a:gd name="connsiteX0" fmla="*/ 139 w 290600"/>
              <a:gd name="connsiteY0" fmla="*/ 189922 h 959364"/>
              <a:gd name="connsiteX1" fmla="*/ 228739 w 290600"/>
              <a:gd name="connsiteY1" fmla="*/ 351 h 959364"/>
              <a:gd name="connsiteX2" fmla="*/ 150681 w 290600"/>
              <a:gd name="connsiteY2" fmla="*/ 145317 h 959364"/>
              <a:gd name="connsiteX3" fmla="*/ 195286 w 290600"/>
              <a:gd name="connsiteY3" fmla="*/ 240103 h 959364"/>
              <a:gd name="connsiteX4" fmla="*/ 178559 w 290600"/>
              <a:gd name="connsiteY4" fmla="*/ 290283 h 959364"/>
              <a:gd name="connsiteX5" fmla="*/ 206437 w 290600"/>
              <a:gd name="connsiteY5" fmla="*/ 557912 h 959364"/>
              <a:gd name="connsiteX6" fmla="*/ 290071 w 290600"/>
              <a:gd name="connsiteY6" fmla="*/ 959356 h 959364"/>
              <a:gd name="connsiteX7" fmla="*/ 239890 w 290600"/>
              <a:gd name="connsiteY7" fmla="*/ 546761 h 959364"/>
              <a:gd name="connsiteX8" fmla="*/ 195286 w 290600"/>
              <a:gd name="connsiteY8" fmla="*/ 67259 h 959364"/>
              <a:gd name="connsiteX9" fmla="*/ 139 w 290600"/>
              <a:gd name="connsiteY9" fmla="*/ 189922 h 95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0600" h="959364">
                <a:moveTo>
                  <a:pt x="139" y="189922"/>
                </a:moveTo>
                <a:cubicBezTo>
                  <a:pt x="5715" y="178771"/>
                  <a:pt x="203649" y="7785"/>
                  <a:pt x="228739" y="351"/>
                </a:cubicBezTo>
                <a:cubicBezTo>
                  <a:pt x="253829" y="-7083"/>
                  <a:pt x="156256" y="105358"/>
                  <a:pt x="150681" y="145317"/>
                </a:cubicBezTo>
                <a:cubicBezTo>
                  <a:pt x="145106" y="185276"/>
                  <a:pt x="190640" y="215942"/>
                  <a:pt x="195286" y="240103"/>
                </a:cubicBezTo>
                <a:cubicBezTo>
                  <a:pt x="199932" y="264264"/>
                  <a:pt x="176701" y="237315"/>
                  <a:pt x="178559" y="290283"/>
                </a:cubicBezTo>
                <a:cubicBezTo>
                  <a:pt x="180417" y="343251"/>
                  <a:pt x="187852" y="446400"/>
                  <a:pt x="206437" y="557912"/>
                </a:cubicBezTo>
                <a:cubicBezTo>
                  <a:pt x="225022" y="669424"/>
                  <a:pt x="284495" y="961215"/>
                  <a:pt x="290071" y="959356"/>
                </a:cubicBezTo>
                <a:cubicBezTo>
                  <a:pt x="295647" y="957497"/>
                  <a:pt x="255687" y="695444"/>
                  <a:pt x="239890" y="546761"/>
                </a:cubicBezTo>
                <a:cubicBezTo>
                  <a:pt x="224093" y="398078"/>
                  <a:pt x="232457" y="119298"/>
                  <a:pt x="195286" y="67259"/>
                </a:cubicBezTo>
                <a:cubicBezTo>
                  <a:pt x="158115" y="15220"/>
                  <a:pt x="-5437" y="201073"/>
                  <a:pt x="139" y="189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7" name="フリーフォーム 386">
            <a:extLst>
              <a:ext uri="{FF2B5EF4-FFF2-40B4-BE49-F238E27FC236}">
                <a16:creationId xmlns:a16="http://schemas.microsoft.com/office/drawing/2014/main" id="{94C83870-FDCA-A6D4-4037-71577C01325C}"/>
              </a:ext>
            </a:extLst>
          </p:cNvPr>
          <p:cNvSpPr/>
          <p:nvPr/>
        </p:nvSpPr>
        <p:spPr>
          <a:xfrm>
            <a:off x="8214906" y="3911520"/>
            <a:ext cx="675182" cy="985545"/>
          </a:xfrm>
          <a:custGeom>
            <a:avLst/>
            <a:gdLst>
              <a:gd name="connsiteX0" fmla="*/ 538801 w 675182"/>
              <a:gd name="connsiteY0" fmla="*/ 2558 h 985545"/>
              <a:gd name="connsiteX1" fmla="*/ 14694 w 675182"/>
              <a:gd name="connsiteY1" fmla="*/ 125221 h 985545"/>
              <a:gd name="connsiteX2" fmla="*/ 142933 w 675182"/>
              <a:gd name="connsiteY2" fmla="*/ 114070 h 985545"/>
              <a:gd name="connsiteX3" fmla="*/ 120631 w 675182"/>
              <a:gd name="connsiteY3" fmla="*/ 175402 h 985545"/>
              <a:gd name="connsiteX4" fmla="*/ 282323 w 675182"/>
              <a:gd name="connsiteY4" fmla="*/ 454182 h 985545"/>
              <a:gd name="connsiteX5" fmla="*/ 248870 w 675182"/>
              <a:gd name="connsiteY5" fmla="*/ 437456 h 985545"/>
              <a:gd name="connsiteX6" fmla="*/ 667040 w 675182"/>
              <a:gd name="connsiteY6" fmla="*/ 972714 h 985545"/>
              <a:gd name="connsiteX7" fmla="*/ 494196 w 675182"/>
              <a:gd name="connsiteY7" fmla="*/ 777568 h 985545"/>
              <a:gd name="connsiteX8" fmla="*/ 115055 w 675182"/>
              <a:gd name="connsiteY8" fmla="*/ 320368 h 985545"/>
              <a:gd name="connsiteX9" fmla="*/ 159660 w 675182"/>
              <a:gd name="connsiteY9" fmla="*/ 136373 h 985545"/>
              <a:gd name="connsiteX10" fmla="*/ 48148 w 675182"/>
              <a:gd name="connsiteY10" fmla="*/ 114070 h 985545"/>
              <a:gd name="connsiteX11" fmla="*/ 510923 w 675182"/>
              <a:gd name="connsiteY11" fmla="*/ 47163 h 985545"/>
              <a:gd name="connsiteX12" fmla="*/ 538801 w 675182"/>
              <a:gd name="connsiteY12" fmla="*/ 2558 h 985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5182" h="985545">
                <a:moveTo>
                  <a:pt x="538801" y="2558"/>
                </a:moveTo>
                <a:cubicBezTo>
                  <a:pt x="456096" y="15568"/>
                  <a:pt x="80672" y="106636"/>
                  <a:pt x="14694" y="125221"/>
                </a:cubicBezTo>
                <a:cubicBezTo>
                  <a:pt x="-51284" y="143806"/>
                  <a:pt x="125277" y="105707"/>
                  <a:pt x="142933" y="114070"/>
                </a:cubicBezTo>
                <a:cubicBezTo>
                  <a:pt x="160589" y="122433"/>
                  <a:pt x="97399" y="118717"/>
                  <a:pt x="120631" y="175402"/>
                </a:cubicBezTo>
                <a:cubicBezTo>
                  <a:pt x="143863" y="232087"/>
                  <a:pt x="260950" y="410506"/>
                  <a:pt x="282323" y="454182"/>
                </a:cubicBezTo>
                <a:cubicBezTo>
                  <a:pt x="303696" y="497858"/>
                  <a:pt x="184750" y="351034"/>
                  <a:pt x="248870" y="437456"/>
                </a:cubicBezTo>
                <a:cubicBezTo>
                  <a:pt x="312990" y="523878"/>
                  <a:pt x="626152" y="916029"/>
                  <a:pt x="667040" y="972714"/>
                </a:cubicBezTo>
                <a:cubicBezTo>
                  <a:pt x="707928" y="1029399"/>
                  <a:pt x="586193" y="886292"/>
                  <a:pt x="494196" y="777568"/>
                </a:cubicBezTo>
                <a:cubicBezTo>
                  <a:pt x="402199" y="668844"/>
                  <a:pt x="170811" y="427234"/>
                  <a:pt x="115055" y="320368"/>
                </a:cubicBezTo>
                <a:cubicBezTo>
                  <a:pt x="59299" y="213502"/>
                  <a:pt x="170811" y="170756"/>
                  <a:pt x="159660" y="136373"/>
                </a:cubicBezTo>
                <a:cubicBezTo>
                  <a:pt x="148509" y="101990"/>
                  <a:pt x="-10396" y="128938"/>
                  <a:pt x="48148" y="114070"/>
                </a:cubicBezTo>
                <a:cubicBezTo>
                  <a:pt x="106692" y="99202"/>
                  <a:pt x="427289" y="64819"/>
                  <a:pt x="510923" y="47163"/>
                </a:cubicBezTo>
                <a:cubicBezTo>
                  <a:pt x="594557" y="29507"/>
                  <a:pt x="621506" y="-10452"/>
                  <a:pt x="538801" y="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8" name="フリーフォーム 387">
            <a:extLst>
              <a:ext uri="{FF2B5EF4-FFF2-40B4-BE49-F238E27FC236}">
                <a16:creationId xmlns:a16="http://schemas.microsoft.com/office/drawing/2014/main" id="{5FD74ED2-C8EA-B042-611C-982B1ACFC80D}"/>
              </a:ext>
            </a:extLst>
          </p:cNvPr>
          <p:cNvSpPr/>
          <p:nvPr/>
        </p:nvSpPr>
        <p:spPr>
          <a:xfrm>
            <a:off x="8908296" y="4934344"/>
            <a:ext cx="1313627" cy="145265"/>
          </a:xfrm>
          <a:custGeom>
            <a:avLst/>
            <a:gdLst>
              <a:gd name="connsiteX0" fmla="*/ 1528 w 1313627"/>
              <a:gd name="connsiteY0" fmla="*/ 145036 h 145265"/>
              <a:gd name="connsiteX1" fmla="*/ 871324 w 1313627"/>
              <a:gd name="connsiteY1" fmla="*/ 94856 h 145265"/>
              <a:gd name="connsiteX2" fmla="*/ 687328 w 1313627"/>
              <a:gd name="connsiteY2" fmla="*/ 5646 h 145265"/>
              <a:gd name="connsiteX3" fmla="*/ 1311797 w 1313627"/>
              <a:gd name="connsiteY3" fmla="*/ 11222 h 145265"/>
              <a:gd name="connsiteX4" fmla="*/ 871324 w 1313627"/>
              <a:gd name="connsiteY4" fmla="*/ 27949 h 145265"/>
              <a:gd name="connsiteX5" fmla="*/ 665026 w 1313627"/>
              <a:gd name="connsiteY5" fmla="*/ 111583 h 145265"/>
              <a:gd name="connsiteX6" fmla="*/ 1528 w 1313627"/>
              <a:gd name="connsiteY6" fmla="*/ 145036 h 14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3627" h="145265">
                <a:moveTo>
                  <a:pt x="1528" y="145036"/>
                </a:moveTo>
                <a:cubicBezTo>
                  <a:pt x="35911" y="142248"/>
                  <a:pt x="757024" y="118088"/>
                  <a:pt x="871324" y="94856"/>
                </a:cubicBezTo>
                <a:cubicBezTo>
                  <a:pt x="985624" y="71624"/>
                  <a:pt x="613916" y="19585"/>
                  <a:pt x="687328" y="5646"/>
                </a:cubicBezTo>
                <a:cubicBezTo>
                  <a:pt x="760740" y="-8293"/>
                  <a:pt x="1281131" y="7505"/>
                  <a:pt x="1311797" y="11222"/>
                </a:cubicBezTo>
                <a:cubicBezTo>
                  <a:pt x="1342463" y="14939"/>
                  <a:pt x="979119" y="11222"/>
                  <a:pt x="871324" y="27949"/>
                </a:cubicBezTo>
                <a:cubicBezTo>
                  <a:pt x="763529" y="44676"/>
                  <a:pt x="807204" y="98573"/>
                  <a:pt x="665026" y="111583"/>
                </a:cubicBezTo>
                <a:cubicBezTo>
                  <a:pt x="522848" y="124593"/>
                  <a:pt x="-32855" y="147824"/>
                  <a:pt x="1528" y="14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9" name="フリーフォーム 388">
            <a:extLst>
              <a:ext uri="{FF2B5EF4-FFF2-40B4-BE49-F238E27FC236}">
                <a16:creationId xmlns:a16="http://schemas.microsoft.com/office/drawing/2014/main" id="{6C892DAC-B556-AA8F-025A-504EA16B3CDB}"/>
              </a:ext>
            </a:extLst>
          </p:cNvPr>
          <p:cNvSpPr/>
          <p:nvPr/>
        </p:nvSpPr>
        <p:spPr>
          <a:xfrm>
            <a:off x="7221977" y="4623653"/>
            <a:ext cx="1608422" cy="860743"/>
          </a:xfrm>
          <a:custGeom>
            <a:avLst/>
            <a:gdLst>
              <a:gd name="connsiteX0" fmla="*/ 26316 w 1608422"/>
              <a:gd name="connsiteY0" fmla="*/ 9679 h 860743"/>
              <a:gd name="connsiteX1" fmla="*/ 37467 w 1608422"/>
              <a:gd name="connsiteY1" fmla="*/ 104464 h 860743"/>
              <a:gd name="connsiteX2" fmla="*/ 215886 w 1608422"/>
              <a:gd name="connsiteY2" fmla="*/ 427849 h 860743"/>
              <a:gd name="connsiteX3" fmla="*/ 199160 w 1608422"/>
              <a:gd name="connsiteY3" fmla="*/ 472454 h 860743"/>
              <a:gd name="connsiteX4" fmla="*/ 706540 w 1608422"/>
              <a:gd name="connsiteY4" fmla="*/ 756810 h 860743"/>
              <a:gd name="connsiteX5" fmla="*/ 533696 w 1608422"/>
              <a:gd name="connsiteY5" fmla="*/ 756810 h 860743"/>
              <a:gd name="connsiteX6" fmla="*/ 1604213 w 1608422"/>
              <a:gd name="connsiteY6" fmla="*/ 857171 h 860743"/>
              <a:gd name="connsiteX7" fmla="*/ 890535 w 1608422"/>
              <a:gd name="connsiteY7" fmla="*/ 834869 h 860743"/>
              <a:gd name="connsiteX8" fmla="*/ 489091 w 1608422"/>
              <a:gd name="connsiteY8" fmla="*/ 801415 h 860743"/>
              <a:gd name="connsiteX9" fmla="*/ 422184 w 1608422"/>
              <a:gd name="connsiteY9" fmla="*/ 662025 h 860743"/>
              <a:gd name="connsiteX10" fmla="*/ 472364 w 1608422"/>
              <a:gd name="connsiteY10" fmla="*/ 673176 h 860743"/>
              <a:gd name="connsiteX11" fmla="*/ 31891 w 1608422"/>
              <a:gd name="connsiteY11" fmla="*/ 305186 h 860743"/>
              <a:gd name="connsiteX12" fmla="*/ 26316 w 1608422"/>
              <a:gd name="connsiteY12" fmla="*/ 9679 h 8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08422" h="860743">
                <a:moveTo>
                  <a:pt x="26316" y="9679"/>
                </a:moveTo>
                <a:cubicBezTo>
                  <a:pt x="27245" y="-23775"/>
                  <a:pt x="5872" y="34769"/>
                  <a:pt x="37467" y="104464"/>
                </a:cubicBezTo>
                <a:cubicBezTo>
                  <a:pt x="69062" y="174159"/>
                  <a:pt x="188937" y="366517"/>
                  <a:pt x="215886" y="427849"/>
                </a:cubicBezTo>
                <a:cubicBezTo>
                  <a:pt x="242835" y="489181"/>
                  <a:pt x="117384" y="417627"/>
                  <a:pt x="199160" y="472454"/>
                </a:cubicBezTo>
                <a:cubicBezTo>
                  <a:pt x="280936" y="527281"/>
                  <a:pt x="650784" y="709417"/>
                  <a:pt x="706540" y="756810"/>
                </a:cubicBezTo>
                <a:cubicBezTo>
                  <a:pt x="762296" y="804203"/>
                  <a:pt x="384084" y="740083"/>
                  <a:pt x="533696" y="756810"/>
                </a:cubicBezTo>
                <a:cubicBezTo>
                  <a:pt x="683308" y="773537"/>
                  <a:pt x="1544740" y="844161"/>
                  <a:pt x="1604213" y="857171"/>
                </a:cubicBezTo>
                <a:cubicBezTo>
                  <a:pt x="1663686" y="870181"/>
                  <a:pt x="1076389" y="844162"/>
                  <a:pt x="890535" y="834869"/>
                </a:cubicBezTo>
                <a:cubicBezTo>
                  <a:pt x="704681" y="825576"/>
                  <a:pt x="567149" y="830222"/>
                  <a:pt x="489091" y="801415"/>
                </a:cubicBezTo>
                <a:cubicBezTo>
                  <a:pt x="411033" y="772608"/>
                  <a:pt x="424972" y="683398"/>
                  <a:pt x="422184" y="662025"/>
                </a:cubicBezTo>
                <a:cubicBezTo>
                  <a:pt x="419396" y="640652"/>
                  <a:pt x="537413" y="732649"/>
                  <a:pt x="472364" y="673176"/>
                </a:cubicBezTo>
                <a:cubicBezTo>
                  <a:pt x="407315" y="613703"/>
                  <a:pt x="99727" y="412052"/>
                  <a:pt x="31891" y="305186"/>
                </a:cubicBezTo>
                <a:cubicBezTo>
                  <a:pt x="-35945" y="198320"/>
                  <a:pt x="25387" y="43133"/>
                  <a:pt x="26316" y="9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0" name="フリーフォーム 389">
            <a:extLst>
              <a:ext uri="{FF2B5EF4-FFF2-40B4-BE49-F238E27FC236}">
                <a16:creationId xmlns:a16="http://schemas.microsoft.com/office/drawing/2014/main" id="{DBDBC015-5CC0-409F-2CE8-B1F9C499EB06}"/>
              </a:ext>
            </a:extLst>
          </p:cNvPr>
          <p:cNvSpPr/>
          <p:nvPr/>
        </p:nvSpPr>
        <p:spPr>
          <a:xfrm>
            <a:off x="5795923" y="4664678"/>
            <a:ext cx="1033621" cy="361054"/>
          </a:xfrm>
          <a:custGeom>
            <a:avLst/>
            <a:gdLst>
              <a:gd name="connsiteX0" fmla="*/ 2711 w 1033621"/>
              <a:gd name="connsiteY0" fmla="*/ 358946 h 361054"/>
              <a:gd name="connsiteX1" fmla="*/ 376277 w 1033621"/>
              <a:gd name="connsiteY1" fmla="*/ 174951 h 361054"/>
              <a:gd name="connsiteX2" fmla="*/ 1011897 w 1033621"/>
              <a:gd name="connsiteY2" fmla="*/ 7683 h 361054"/>
              <a:gd name="connsiteX3" fmla="*/ 855779 w 1033621"/>
              <a:gd name="connsiteY3" fmla="*/ 29985 h 361054"/>
              <a:gd name="connsiteX4" fmla="*/ 560272 w 1033621"/>
              <a:gd name="connsiteY4" fmla="*/ 46712 h 361054"/>
              <a:gd name="connsiteX5" fmla="*/ 2711 w 1033621"/>
              <a:gd name="connsiteY5" fmla="*/ 358946 h 3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3621" h="361054">
                <a:moveTo>
                  <a:pt x="2711" y="358946"/>
                </a:moveTo>
                <a:cubicBezTo>
                  <a:pt x="-27955" y="380319"/>
                  <a:pt x="208079" y="233495"/>
                  <a:pt x="376277" y="174951"/>
                </a:cubicBezTo>
                <a:cubicBezTo>
                  <a:pt x="544475" y="116407"/>
                  <a:pt x="931980" y="31844"/>
                  <a:pt x="1011897" y="7683"/>
                </a:cubicBezTo>
                <a:cubicBezTo>
                  <a:pt x="1091814" y="-16478"/>
                  <a:pt x="931050" y="23480"/>
                  <a:pt x="855779" y="29985"/>
                </a:cubicBezTo>
                <a:cubicBezTo>
                  <a:pt x="780508" y="36490"/>
                  <a:pt x="697804" y="-1610"/>
                  <a:pt x="560272" y="46712"/>
                </a:cubicBezTo>
                <a:cubicBezTo>
                  <a:pt x="422740" y="95034"/>
                  <a:pt x="33377" y="337573"/>
                  <a:pt x="2711" y="358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1" name="フリーフォーム 390">
            <a:extLst>
              <a:ext uri="{FF2B5EF4-FFF2-40B4-BE49-F238E27FC236}">
                <a16:creationId xmlns:a16="http://schemas.microsoft.com/office/drawing/2014/main" id="{4C6B9889-7D0E-5F12-BEB1-427C0B19DE3A}"/>
              </a:ext>
            </a:extLst>
          </p:cNvPr>
          <p:cNvSpPr/>
          <p:nvPr/>
        </p:nvSpPr>
        <p:spPr>
          <a:xfrm>
            <a:off x="6841257" y="4170488"/>
            <a:ext cx="825237" cy="362495"/>
          </a:xfrm>
          <a:custGeom>
            <a:avLst/>
            <a:gdLst>
              <a:gd name="connsiteX0" fmla="*/ 16 w 825237"/>
              <a:gd name="connsiteY0" fmla="*/ 362483 h 362495"/>
              <a:gd name="connsiteX1" fmla="*/ 490670 w 825237"/>
              <a:gd name="connsiteY1" fmla="*/ 94853 h 362495"/>
              <a:gd name="connsiteX2" fmla="*/ 825206 w 825237"/>
              <a:gd name="connsiteY2" fmla="*/ 68 h 362495"/>
              <a:gd name="connsiteX3" fmla="*/ 507397 w 825237"/>
              <a:gd name="connsiteY3" fmla="*/ 106005 h 362495"/>
              <a:gd name="connsiteX4" fmla="*/ 16 w 825237"/>
              <a:gd name="connsiteY4" fmla="*/ 362483 h 36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237" h="362495">
                <a:moveTo>
                  <a:pt x="16" y="362483"/>
                </a:moveTo>
                <a:cubicBezTo>
                  <a:pt x="-2772" y="360624"/>
                  <a:pt x="353138" y="155255"/>
                  <a:pt x="490670" y="94853"/>
                </a:cubicBezTo>
                <a:cubicBezTo>
                  <a:pt x="628202" y="34450"/>
                  <a:pt x="822418" y="-1791"/>
                  <a:pt x="825206" y="68"/>
                </a:cubicBezTo>
                <a:cubicBezTo>
                  <a:pt x="827994" y="1927"/>
                  <a:pt x="644929" y="48390"/>
                  <a:pt x="507397" y="106005"/>
                </a:cubicBezTo>
                <a:cubicBezTo>
                  <a:pt x="369865" y="163620"/>
                  <a:pt x="2804" y="364342"/>
                  <a:pt x="16" y="362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2" name="フリーフォーム 391">
            <a:extLst>
              <a:ext uri="{FF2B5EF4-FFF2-40B4-BE49-F238E27FC236}">
                <a16:creationId xmlns:a16="http://schemas.microsoft.com/office/drawing/2014/main" id="{287EB7D0-9466-6A79-7941-BF6854835BA1}"/>
              </a:ext>
            </a:extLst>
          </p:cNvPr>
          <p:cNvSpPr/>
          <p:nvPr/>
        </p:nvSpPr>
        <p:spPr>
          <a:xfrm>
            <a:off x="6846561" y="5898114"/>
            <a:ext cx="2456254" cy="381263"/>
          </a:xfrm>
          <a:custGeom>
            <a:avLst/>
            <a:gdLst>
              <a:gd name="connsiteX0" fmla="*/ 288 w 2456254"/>
              <a:gd name="connsiteY0" fmla="*/ 12032 h 381263"/>
              <a:gd name="connsiteX1" fmla="*/ 736268 w 2456254"/>
              <a:gd name="connsiteY1" fmla="*/ 201603 h 381263"/>
              <a:gd name="connsiteX2" fmla="*/ 669361 w 2456254"/>
              <a:gd name="connsiteY2" fmla="*/ 190452 h 381263"/>
              <a:gd name="connsiteX3" fmla="*/ 1321707 w 2456254"/>
              <a:gd name="connsiteY3" fmla="*/ 106818 h 381263"/>
              <a:gd name="connsiteX4" fmla="*/ 1148863 w 2456254"/>
              <a:gd name="connsiteY4" fmla="*/ 117969 h 381263"/>
              <a:gd name="connsiteX5" fmla="*/ 1567034 w 2456254"/>
              <a:gd name="connsiteY5" fmla="*/ 56637 h 381263"/>
              <a:gd name="connsiteX6" fmla="*/ 2107868 w 2456254"/>
              <a:gd name="connsiteY6" fmla="*/ 56637 h 381263"/>
              <a:gd name="connsiteX7" fmla="*/ 2102293 w 2456254"/>
              <a:gd name="connsiteY7" fmla="*/ 17608 h 381263"/>
              <a:gd name="connsiteX8" fmla="*/ 2436829 w 2456254"/>
              <a:gd name="connsiteY8" fmla="*/ 380023 h 381263"/>
              <a:gd name="connsiteX9" fmla="*/ 2269561 w 2456254"/>
              <a:gd name="connsiteY9" fmla="*/ 134696 h 381263"/>
              <a:gd name="connsiteX10" fmla="*/ 1076380 w 2456254"/>
              <a:gd name="connsiteY10" fmla="*/ 90091 h 381263"/>
              <a:gd name="connsiteX11" fmla="*/ 652634 w 2456254"/>
              <a:gd name="connsiteY11" fmla="*/ 112393 h 381263"/>
              <a:gd name="connsiteX12" fmla="*/ 288 w 2456254"/>
              <a:gd name="connsiteY12" fmla="*/ 12032 h 38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6254" h="381263">
                <a:moveTo>
                  <a:pt x="288" y="12032"/>
                </a:moveTo>
                <a:cubicBezTo>
                  <a:pt x="14227" y="26900"/>
                  <a:pt x="624756" y="171866"/>
                  <a:pt x="736268" y="201603"/>
                </a:cubicBezTo>
                <a:cubicBezTo>
                  <a:pt x="847780" y="231340"/>
                  <a:pt x="571788" y="206250"/>
                  <a:pt x="669361" y="190452"/>
                </a:cubicBezTo>
                <a:cubicBezTo>
                  <a:pt x="766934" y="174655"/>
                  <a:pt x="1241790" y="118899"/>
                  <a:pt x="1321707" y="106818"/>
                </a:cubicBezTo>
                <a:cubicBezTo>
                  <a:pt x="1401624" y="94738"/>
                  <a:pt x="1107975" y="126332"/>
                  <a:pt x="1148863" y="117969"/>
                </a:cubicBezTo>
                <a:cubicBezTo>
                  <a:pt x="1189751" y="109606"/>
                  <a:pt x="1407200" y="66859"/>
                  <a:pt x="1567034" y="56637"/>
                </a:cubicBezTo>
                <a:cubicBezTo>
                  <a:pt x="1726868" y="46415"/>
                  <a:pt x="2018658" y="63142"/>
                  <a:pt x="2107868" y="56637"/>
                </a:cubicBezTo>
                <a:cubicBezTo>
                  <a:pt x="2197078" y="50132"/>
                  <a:pt x="2047466" y="-36290"/>
                  <a:pt x="2102293" y="17608"/>
                </a:cubicBezTo>
                <a:cubicBezTo>
                  <a:pt x="2157120" y="71506"/>
                  <a:pt x="2408951" y="360508"/>
                  <a:pt x="2436829" y="380023"/>
                </a:cubicBezTo>
                <a:cubicBezTo>
                  <a:pt x="2464707" y="399538"/>
                  <a:pt x="2496303" y="183018"/>
                  <a:pt x="2269561" y="134696"/>
                </a:cubicBezTo>
                <a:cubicBezTo>
                  <a:pt x="2042820" y="86374"/>
                  <a:pt x="1345868" y="93808"/>
                  <a:pt x="1076380" y="90091"/>
                </a:cubicBezTo>
                <a:cubicBezTo>
                  <a:pt x="806892" y="86374"/>
                  <a:pt x="824548" y="127261"/>
                  <a:pt x="652634" y="112393"/>
                </a:cubicBezTo>
                <a:cubicBezTo>
                  <a:pt x="480720" y="97525"/>
                  <a:pt x="-13651" y="-2836"/>
                  <a:pt x="288" y="12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3" name="フリーフォーム 392">
            <a:extLst>
              <a:ext uri="{FF2B5EF4-FFF2-40B4-BE49-F238E27FC236}">
                <a16:creationId xmlns:a16="http://schemas.microsoft.com/office/drawing/2014/main" id="{1A70D337-1A02-EC13-F20A-9AD71425EF4E}"/>
              </a:ext>
            </a:extLst>
          </p:cNvPr>
          <p:cNvSpPr/>
          <p:nvPr/>
        </p:nvSpPr>
        <p:spPr>
          <a:xfrm>
            <a:off x="3094433" y="5311945"/>
            <a:ext cx="194423" cy="68944"/>
          </a:xfrm>
          <a:custGeom>
            <a:avLst/>
            <a:gdLst>
              <a:gd name="connsiteX0" fmla="*/ 2994 w 194423"/>
              <a:gd name="connsiteY0" fmla="*/ 67363 h 68944"/>
              <a:gd name="connsiteX1" fmla="*/ 188345 w 194423"/>
              <a:gd name="connsiteY1" fmla="*/ 17936 h 68944"/>
              <a:gd name="connsiteX2" fmla="*/ 143037 w 194423"/>
              <a:gd name="connsiteY2" fmla="*/ 1460 h 68944"/>
              <a:gd name="connsiteX3" fmla="*/ 77135 w 194423"/>
              <a:gd name="connsiteY3" fmla="*/ 50887 h 68944"/>
              <a:gd name="connsiteX4" fmla="*/ 2994 w 194423"/>
              <a:gd name="connsiteY4" fmla="*/ 67363 h 6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3" h="68944">
                <a:moveTo>
                  <a:pt x="2994" y="67363"/>
                </a:moveTo>
                <a:cubicBezTo>
                  <a:pt x="21529" y="61871"/>
                  <a:pt x="165004" y="28920"/>
                  <a:pt x="188345" y="17936"/>
                </a:cubicBezTo>
                <a:cubicBezTo>
                  <a:pt x="211686" y="6952"/>
                  <a:pt x="161572" y="-4032"/>
                  <a:pt x="143037" y="1460"/>
                </a:cubicBezTo>
                <a:cubicBezTo>
                  <a:pt x="124502" y="6952"/>
                  <a:pt x="97043" y="38530"/>
                  <a:pt x="77135" y="50887"/>
                </a:cubicBezTo>
                <a:cubicBezTo>
                  <a:pt x="57227" y="63244"/>
                  <a:pt x="-15541" y="72855"/>
                  <a:pt x="2994" y="67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4" name="フリーフォーム 393">
            <a:extLst>
              <a:ext uri="{FF2B5EF4-FFF2-40B4-BE49-F238E27FC236}">
                <a16:creationId xmlns:a16="http://schemas.microsoft.com/office/drawing/2014/main" id="{4CF22B27-5EB0-B259-C031-3C9F2CAEAE88}"/>
              </a:ext>
            </a:extLst>
          </p:cNvPr>
          <p:cNvSpPr/>
          <p:nvPr/>
        </p:nvSpPr>
        <p:spPr>
          <a:xfrm>
            <a:off x="2754077" y="5427871"/>
            <a:ext cx="220773" cy="79124"/>
          </a:xfrm>
          <a:custGeom>
            <a:avLst/>
            <a:gdLst>
              <a:gd name="connsiteX0" fmla="*/ 1480 w 220773"/>
              <a:gd name="connsiteY0" fmla="*/ 79124 h 79124"/>
              <a:gd name="connsiteX1" fmla="*/ 219782 w 220773"/>
              <a:gd name="connsiteY1" fmla="*/ 9102 h 79124"/>
              <a:gd name="connsiteX2" fmla="*/ 83858 w 220773"/>
              <a:gd name="connsiteY2" fmla="*/ 864 h 79124"/>
              <a:gd name="connsiteX3" fmla="*/ 120928 w 220773"/>
              <a:gd name="connsiteY3" fmla="*/ 9102 h 79124"/>
              <a:gd name="connsiteX4" fmla="*/ 1480 w 220773"/>
              <a:gd name="connsiteY4" fmla="*/ 79124 h 7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773" h="79124">
                <a:moveTo>
                  <a:pt x="1480" y="79124"/>
                </a:moveTo>
                <a:cubicBezTo>
                  <a:pt x="17956" y="79124"/>
                  <a:pt x="206052" y="22145"/>
                  <a:pt x="219782" y="9102"/>
                </a:cubicBezTo>
                <a:cubicBezTo>
                  <a:pt x="233512" y="-3941"/>
                  <a:pt x="100334" y="864"/>
                  <a:pt x="83858" y="864"/>
                </a:cubicBezTo>
                <a:cubicBezTo>
                  <a:pt x="67382" y="864"/>
                  <a:pt x="130539" y="-1195"/>
                  <a:pt x="120928" y="9102"/>
                </a:cubicBezTo>
                <a:cubicBezTo>
                  <a:pt x="111317" y="19399"/>
                  <a:pt x="-14996" y="79124"/>
                  <a:pt x="1480" y="7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フリーフォーム 394">
            <a:extLst>
              <a:ext uri="{FF2B5EF4-FFF2-40B4-BE49-F238E27FC236}">
                <a16:creationId xmlns:a16="http://schemas.microsoft.com/office/drawing/2014/main" id="{629D5DCD-5C08-5BB7-A039-B6E027BCE623}"/>
              </a:ext>
            </a:extLst>
          </p:cNvPr>
          <p:cNvSpPr/>
          <p:nvPr/>
        </p:nvSpPr>
        <p:spPr>
          <a:xfrm>
            <a:off x="2425546" y="5526993"/>
            <a:ext cx="170094" cy="38595"/>
          </a:xfrm>
          <a:custGeom>
            <a:avLst/>
            <a:gdLst>
              <a:gd name="connsiteX0" fmla="*/ 497 w 170094"/>
              <a:gd name="connsiteY0" fmla="*/ 25310 h 38595"/>
              <a:gd name="connsiteX1" fmla="*/ 74638 w 170094"/>
              <a:gd name="connsiteY1" fmla="*/ 37666 h 38595"/>
              <a:gd name="connsiteX2" fmla="*/ 165254 w 170094"/>
              <a:gd name="connsiteY2" fmla="*/ 33548 h 38595"/>
              <a:gd name="connsiteX3" fmla="*/ 152897 w 170094"/>
              <a:gd name="connsiteY3" fmla="*/ 596 h 38595"/>
              <a:gd name="connsiteX4" fmla="*/ 111708 w 170094"/>
              <a:gd name="connsiteY4" fmla="*/ 12953 h 38595"/>
              <a:gd name="connsiteX5" fmla="*/ 497 w 170094"/>
              <a:gd name="connsiteY5" fmla="*/ 25310 h 3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94" h="38595">
                <a:moveTo>
                  <a:pt x="497" y="25310"/>
                </a:moveTo>
                <a:cubicBezTo>
                  <a:pt x="-5681" y="29429"/>
                  <a:pt x="47179" y="36293"/>
                  <a:pt x="74638" y="37666"/>
                </a:cubicBezTo>
                <a:cubicBezTo>
                  <a:pt x="102097" y="39039"/>
                  <a:pt x="152211" y="39726"/>
                  <a:pt x="165254" y="33548"/>
                </a:cubicBezTo>
                <a:cubicBezTo>
                  <a:pt x="178297" y="27370"/>
                  <a:pt x="161821" y="4028"/>
                  <a:pt x="152897" y="596"/>
                </a:cubicBezTo>
                <a:cubicBezTo>
                  <a:pt x="143973" y="-2837"/>
                  <a:pt x="131616" y="9521"/>
                  <a:pt x="111708" y="12953"/>
                </a:cubicBezTo>
                <a:cubicBezTo>
                  <a:pt x="91800" y="16385"/>
                  <a:pt x="6675" y="21191"/>
                  <a:pt x="497" y="25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6" name="フリーフォーム 395">
            <a:extLst>
              <a:ext uri="{FF2B5EF4-FFF2-40B4-BE49-F238E27FC236}">
                <a16:creationId xmlns:a16="http://schemas.microsoft.com/office/drawing/2014/main" id="{55DF470C-AC5B-3CC8-C4C4-060166874F0C}"/>
              </a:ext>
            </a:extLst>
          </p:cNvPr>
          <p:cNvSpPr/>
          <p:nvPr/>
        </p:nvSpPr>
        <p:spPr>
          <a:xfrm>
            <a:off x="2096530" y="5605849"/>
            <a:ext cx="168875" cy="37070"/>
          </a:xfrm>
          <a:custGeom>
            <a:avLst/>
            <a:gdLst>
              <a:gd name="connsiteX0" fmla="*/ 0 w 168875"/>
              <a:gd name="connsiteY0" fmla="*/ 0 h 37070"/>
              <a:gd name="connsiteX1" fmla="*/ 140043 w 168875"/>
              <a:gd name="connsiteY1" fmla="*/ 37070 h 37070"/>
              <a:gd name="connsiteX2" fmla="*/ 168875 w 168875"/>
              <a:gd name="connsiteY2" fmla="*/ 0 h 3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875" h="37070">
                <a:moveTo>
                  <a:pt x="0" y="0"/>
                </a:moveTo>
                <a:cubicBezTo>
                  <a:pt x="55948" y="18535"/>
                  <a:pt x="111897" y="37070"/>
                  <a:pt x="140043" y="37070"/>
                </a:cubicBezTo>
                <a:cubicBezTo>
                  <a:pt x="168189" y="37070"/>
                  <a:pt x="168532" y="18535"/>
                  <a:pt x="168875" y="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7" name="フリーフォーム 396">
            <a:extLst>
              <a:ext uri="{FF2B5EF4-FFF2-40B4-BE49-F238E27FC236}">
                <a16:creationId xmlns:a16="http://schemas.microsoft.com/office/drawing/2014/main" id="{4C41FFD5-B8C6-C0D7-FF39-A97B4E80FA26}"/>
              </a:ext>
            </a:extLst>
          </p:cNvPr>
          <p:cNvSpPr/>
          <p:nvPr/>
        </p:nvSpPr>
        <p:spPr>
          <a:xfrm>
            <a:off x="2004467" y="5604136"/>
            <a:ext cx="302283" cy="48560"/>
          </a:xfrm>
          <a:custGeom>
            <a:avLst/>
            <a:gdLst>
              <a:gd name="connsiteX0" fmla="*/ 1447 w 302283"/>
              <a:gd name="connsiteY0" fmla="*/ 9950 h 48560"/>
              <a:gd name="connsiteX1" fmla="*/ 281533 w 302283"/>
              <a:gd name="connsiteY1" fmla="*/ 1713 h 48560"/>
              <a:gd name="connsiteX2" fmla="*/ 273295 w 302283"/>
              <a:gd name="connsiteY2" fmla="*/ 47021 h 48560"/>
              <a:gd name="connsiteX3" fmla="*/ 207392 w 302283"/>
              <a:gd name="connsiteY3" fmla="*/ 38783 h 48560"/>
              <a:gd name="connsiteX4" fmla="*/ 174441 w 302283"/>
              <a:gd name="connsiteY4" fmla="*/ 14069 h 48560"/>
              <a:gd name="connsiteX5" fmla="*/ 1447 w 302283"/>
              <a:gd name="connsiteY5" fmla="*/ 9950 h 4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83" h="48560">
                <a:moveTo>
                  <a:pt x="1447" y="9950"/>
                </a:moveTo>
                <a:cubicBezTo>
                  <a:pt x="19296" y="7891"/>
                  <a:pt x="236225" y="-4465"/>
                  <a:pt x="281533" y="1713"/>
                </a:cubicBezTo>
                <a:cubicBezTo>
                  <a:pt x="326841" y="7891"/>
                  <a:pt x="285652" y="40843"/>
                  <a:pt x="273295" y="47021"/>
                </a:cubicBezTo>
                <a:cubicBezTo>
                  <a:pt x="260938" y="53199"/>
                  <a:pt x="207392" y="38783"/>
                  <a:pt x="207392" y="38783"/>
                </a:cubicBezTo>
                <a:cubicBezTo>
                  <a:pt x="190916" y="33291"/>
                  <a:pt x="212884" y="18875"/>
                  <a:pt x="174441" y="14069"/>
                </a:cubicBezTo>
                <a:cubicBezTo>
                  <a:pt x="135998" y="9263"/>
                  <a:pt x="-16402" y="12009"/>
                  <a:pt x="1447" y="9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8" name="フリーフォーム 397">
            <a:extLst>
              <a:ext uri="{FF2B5EF4-FFF2-40B4-BE49-F238E27FC236}">
                <a16:creationId xmlns:a16="http://schemas.microsoft.com/office/drawing/2014/main" id="{63169AF2-1829-A9C8-619F-10AB373805E2}"/>
              </a:ext>
            </a:extLst>
          </p:cNvPr>
          <p:cNvSpPr/>
          <p:nvPr/>
        </p:nvSpPr>
        <p:spPr>
          <a:xfrm>
            <a:off x="1724473" y="5646656"/>
            <a:ext cx="232625" cy="67797"/>
          </a:xfrm>
          <a:custGeom>
            <a:avLst/>
            <a:gdLst>
              <a:gd name="connsiteX0" fmla="*/ 1354 w 232625"/>
              <a:gd name="connsiteY0" fmla="*/ 382 h 67797"/>
              <a:gd name="connsiteX1" fmla="*/ 182586 w 232625"/>
              <a:gd name="connsiteY1" fmla="*/ 33333 h 67797"/>
              <a:gd name="connsiteX2" fmla="*/ 227895 w 232625"/>
              <a:gd name="connsiteY2" fmla="*/ 66285 h 67797"/>
              <a:gd name="connsiteX3" fmla="*/ 91970 w 232625"/>
              <a:gd name="connsiteY3" fmla="*/ 58047 h 67797"/>
              <a:gd name="connsiteX4" fmla="*/ 100208 w 232625"/>
              <a:gd name="connsiteY4" fmla="*/ 20976 h 67797"/>
              <a:gd name="connsiteX5" fmla="*/ 1354 w 232625"/>
              <a:gd name="connsiteY5" fmla="*/ 382 h 6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625" h="67797">
                <a:moveTo>
                  <a:pt x="1354" y="382"/>
                </a:moveTo>
                <a:cubicBezTo>
                  <a:pt x="15083" y="2441"/>
                  <a:pt x="144829" y="22349"/>
                  <a:pt x="182586" y="33333"/>
                </a:cubicBezTo>
                <a:cubicBezTo>
                  <a:pt x="220343" y="44317"/>
                  <a:pt x="242998" y="62166"/>
                  <a:pt x="227895" y="66285"/>
                </a:cubicBezTo>
                <a:cubicBezTo>
                  <a:pt x="212792" y="70404"/>
                  <a:pt x="113251" y="65598"/>
                  <a:pt x="91970" y="58047"/>
                </a:cubicBezTo>
                <a:cubicBezTo>
                  <a:pt x="70689" y="50496"/>
                  <a:pt x="118057" y="37452"/>
                  <a:pt x="100208" y="20976"/>
                </a:cubicBezTo>
                <a:cubicBezTo>
                  <a:pt x="82359" y="4500"/>
                  <a:pt x="-12375" y="-1677"/>
                  <a:pt x="1354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9" name="フリーフォーム 398">
            <a:extLst>
              <a:ext uri="{FF2B5EF4-FFF2-40B4-BE49-F238E27FC236}">
                <a16:creationId xmlns:a16="http://schemas.microsoft.com/office/drawing/2014/main" id="{DCBD612C-E5E5-5667-8B7C-B61790AAF588}"/>
              </a:ext>
            </a:extLst>
          </p:cNvPr>
          <p:cNvSpPr/>
          <p:nvPr/>
        </p:nvSpPr>
        <p:spPr>
          <a:xfrm>
            <a:off x="3279188" y="5386866"/>
            <a:ext cx="125689" cy="91685"/>
          </a:xfrm>
          <a:custGeom>
            <a:avLst/>
            <a:gdLst>
              <a:gd name="connsiteX0" fmla="*/ 7709 w 125689"/>
              <a:gd name="connsiteY0" fmla="*/ 91296 h 91685"/>
              <a:gd name="connsiteX1" fmla="*/ 15947 w 125689"/>
              <a:gd name="connsiteY1" fmla="*/ 33631 h 91685"/>
              <a:gd name="connsiteX2" fmla="*/ 123039 w 125689"/>
              <a:gd name="connsiteY2" fmla="*/ 37750 h 91685"/>
              <a:gd name="connsiteX3" fmla="*/ 85969 w 125689"/>
              <a:gd name="connsiteY3" fmla="*/ 680 h 91685"/>
              <a:gd name="connsiteX4" fmla="*/ 7709 w 125689"/>
              <a:gd name="connsiteY4" fmla="*/ 91296 h 91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89" h="91685">
                <a:moveTo>
                  <a:pt x="7709" y="91296"/>
                </a:moveTo>
                <a:cubicBezTo>
                  <a:pt x="-3961" y="96788"/>
                  <a:pt x="-3275" y="42555"/>
                  <a:pt x="15947" y="33631"/>
                </a:cubicBezTo>
                <a:cubicBezTo>
                  <a:pt x="35169" y="24707"/>
                  <a:pt x="111369" y="43242"/>
                  <a:pt x="123039" y="37750"/>
                </a:cubicBezTo>
                <a:cubicBezTo>
                  <a:pt x="134709" y="32258"/>
                  <a:pt x="105191" y="-5498"/>
                  <a:pt x="85969" y="680"/>
                </a:cubicBezTo>
                <a:cubicBezTo>
                  <a:pt x="66747" y="6858"/>
                  <a:pt x="19379" y="85804"/>
                  <a:pt x="7709" y="9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0" name="フリーフォーム 399">
            <a:extLst>
              <a:ext uri="{FF2B5EF4-FFF2-40B4-BE49-F238E27FC236}">
                <a16:creationId xmlns:a16="http://schemas.microsoft.com/office/drawing/2014/main" id="{9904B315-68E2-6C61-0D1A-0C5BF21FBFFE}"/>
              </a:ext>
            </a:extLst>
          </p:cNvPr>
          <p:cNvSpPr/>
          <p:nvPr/>
        </p:nvSpPr>
        <p:spPr>
          <a:xfrm>
            <a:off x="3245442" y="5399640"/>
            <a:ext cx="132986" cy="120082"/>
          </a:xfrm>
          <a:custGeom>
            <a:avLst/>
            <a:gdLst>
              <a:gd name="connsiteX0" fmla="*/ 103239 w 132986"/>
              <a:gd name="connsiteY0" fmla="*/ 263 h 120082"/>
              <a:gd name="connsiteX1" fmla="*/ 115596 w 132986"/>
              <a:gd name="connsiteY1" fmla="*/ 57928 h 120082"/>
              <a:gd name="connsiteX2" fmla="*/ 95001 w 132986"/>
              <a:gd name="connsiteY2" fmla="*/ 99117 h 120082"/>
              <a:gd name="connsiteX3" fmla="*/ 266 w 132986"/>
              <a:gd name="connsiteY3" fmla="*/ 119711 h 120082"/>
              <a:gd name="connsiteX4" fmla="*/ 127953 w 132986"/>
              <a:gd name="connsiteY4" fmla="*/ 82641 h 120082"/>
              <a:gd name="connsiteX5" fmla="*/ 103239 w 132986"/>
              <a:gd name="connsiteY5" fmla="*/ 263 h 1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986" h="120082">
                <a:moveTo>
                  <a:pt x="103239" y="263"/>
                </a:moveTo>
                <a:cubicBezTo>
                  <a:pt x="101180" y="-3856"/>
                  <a:pt x="116969" y="41452"/>
                  <a:pt x="115596" y="57928"/>
                </a:cubicBezTo>
                <a:cubicBezTo>
                  <a:pt x="114223" y="74404"/>
                  <a:pt x="114223" y="88820"/>
                  <a:pt x="95001" y="99117"/>
                </a:cubicBezTo>
                <a:cubicBezTo>
                  <a:pt x="75779" y="109414"/>
                  <a:pt x="-5226" y="122457"/>
                  <a:pt x="266" y="119711"/>
                </a:cubicBezTo>
                <a:cubicBezTo>
                  <a:pt x="5758" y="116965"/>
                  <a:pt x="108731" y="99803"/>
                  <a:pt x="127953" y="82641"/>
                </a:cubicBezTo>
                <a:cubicBezTo>
                  <a:pt x="147175" y="65479"/>
                  <a:pt x="105298" y="4382"/>
                  <a:pt x="103239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フリーフォーム 400">
            <a:extLst>
              <a:ext uri="{FF2B5EF4-FFF2-40B4-BE49-F238E27FC236}">
                <a16:creationId xmlns:a16="http://schemas.microsoft.com/office/drawing/2014/main" id="{F9A2B568-D94C-ECC4-DC44-EF691D5BA3C1}"/>
              </a:ext>
            </a:extLst>
          </p:cNvPr>
          <p:cNvSpPr/>
          <p:nvPr/>
        </p:nvSpPr>
        <p:spPr>
          <a:xfrm>
            <a:off x="2990273" y="5502448"/>
            <a:ext cx="98921" cy="79028"/>
          </a:xfrm>
          <a:custGeom>
            <a:avLst/>
            <a:gdLst>
              <a:gd name="connsiteX0" fmla="*/ 62 w 98921"/>
              <a:gd name="connsiteY0" fmla="*/ 78687 h 79028"/>
              <a:gd name="connsiteX1" fmla="*/ 20657 w 98921"/>
              <a:gd name="connsiteY1" fmla="*/ 29260 h 79028"/>
              <a:gd name="connsiteX2" fmla="*/ 98916 w 98921"/>
              <a:gd name="connsiteY2" fmla="*/ 37498 h 79028"/>
              <a:gd name="connsiteX3" fmla="*/ 24776 w 98921"/>
              <a:gd name="connsiteY3" fmla="*/ 428 h 79028"/>
              <a:gd name="connsiteX4" fmla="*/ 62 w 98921"/>
              <a:gd name="connsiteY4" fmla="*/ 78687 h 7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21" h="79028">
                <a:moveTo>
                  <a:pt x="62" y="78687"/>
                </a:moveTo>
                <a:cubicBezTo>
                  <a:pt x="-624" y="83492"/>
                  <a:pt x="4181" y="36125"/>
                  <a:pt x="20657" y="29260"/>
                </a:cubicBezTo>
                <a:cubicBezTo>
                  <a:pt x="37133" y="22395"/>
                  <a:pt x="98230" y="42303"/>
                  <a:pt x="98916" y="37498"/>
                </a:cubicBezTo>
                <a:cubicBezTo>
                  <a:pt x="99602" y="32693"/>
                  <a:pt x="39192" y="-4377"/>
                  <a:pt x="24776" y="428"/>
                </a:cubicBezTo>
                <a:cubicBezTo>
                  <a:pt x="10360" y="5233"/>
                  <a:pt x="748" y="73882"/>
                  <a:pt x="62" y="78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2" name="フリーフォーム 401">
            <a:extLst>
              <a:ext uri="{FF2B5EF4-FFF2-40B4-BE49-F238E27FC236}">
                <a16:creationId xmlns:a16="http://schemas.microsoft.com/office/drawing/2014/main" id="{B49D1B8E-F9BC-ECED-DEB6-EBF786068463}"/>
              </a:ext>
            </a:extLst>
          </p:cNvPr>
          <p:cNvSpPr/>
          <p:nvPr/>
        </p:nvSpPr>
        <p:spPr>
          <a:xfrm>
            <a:off x="2928483" y="5535783"/>
            <a:ext cx="156438" cy="70742"/>
          </a:xfrm>
          <a:custGeom>
            <a:avLst/>
            <a:gdLst>
              <a:gd name="connsiteX0" fmla="*/ 68 w 156438"/>
              <a:gd name="connsiteY0" fmla="*/ 8282 h 70742"/>
              <a:gd name="connsiteX1" fmla="*/ 115398 w 156438"/>
              <a:gd name="connsiteY1" fmla="*/ 49471 h 70742"/>
              <a:gd name="connsiteX2" fmla="*/ 148349 w 156438"/>
              <a:gd name="connsiteY2" fmla="*/ 44 h 70742"/>
              <a:gd name="connsiteX3" fmla="*/ 152468 w 156438"/>
              <a:gd name="connsiteY3" fmla="*/ 41233 h 70742"/>
              <a:gd name="connsiteX4" fmla="*/ 98922 w 156438"/>
              <a:gd name="connsiteY4" fmla="*/ 70066 h 70742"/>
              <a:gd name="connsiteX5" fmla="*/ 68 w 156438"/>
              <a:gd name="connsiteY5" fmla="*/ 8282 h 7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438" h="70742">
                <a:moveTo>
                  <a:pt x="68" y="8282"/>
                </a:moveTo>
                <a:cubicBezTo>
                  <a:pt x="2814" y="4849"/>
                  <a:pt x="90685" y="50844"/>
                  <a:pt x="115398" y="49471"/>
                </a:cubicBezTo>
                <a:cubicBezTo>
                  <a:pt x="140111" y="48098"/>
                  <a:pt x="148349" y="44"/>
                  <a:pt x="148349" y="44"/>
                </a:cubicBezTo>
                <a:cubicBezTo>
                  <a:pt x="154527" y="-1329"/>
                  <a:pt x="160706" y="29563"/>
                  <a:pt x="152468" y="41233"/>
                </a:cubicBezTo>
                <a:cubicBezTo>
                  <a:pt x="144230" y="52903"/>
                  <a:pt x="119516" y="74871"/>
                  <a:pt x="98922" y="70066"/>
                </a:cubicBezTo>
                <a:cubicBezTo>
                  <a:pt x="78328" y="65261"/>
                  <a:pt x="-2678" y="11715"/>
                  <a:pt x="68" y="8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3" name="フリーフォーム 402">
            <a:extLst>
              <a:ext uri="{FF2B5EF4-FFF2-40B4-BE49-F238E27FC236}">
                <a16:creationId xmlns:a16="http://schemas.microsoft.com/office/drawing/2014/main" id="{3D579B05-79E7-7FC5-CDF5-D5EDDF493543}"/>
              </a:ext>
            </a:extLst>
          </p:cNvPr>
          <p:cNvSpPr/>
          <p:nvPr/>
        </p:nvSpPr>
        <p:spPr>
          <a:xfrm>
            <a:off x="2603138" y="5626436"/>
            <a:ext cx="211053" cy="66294"/>
          </a:xfrm>
          <a:custGeom>
            <a:avLst/>
            <a:gdLst>
              <a:gd name="connsiteX0" fmla="*/ 19 w 211053"/>
              <a:gd name="connsiteY0" fmla="*/ 61791 h 66294"/>
              <a:gd name="connsiteX1" fmla="*/ 197727 w 211053"/>
              <a:gd name="connsiteY1" fmla="*/ 7 h 66294"/>
              <a:gd name="connsiteX2" fmla="*/ 189489 w 211053"/>
              <a:gd name="connsiteY2" fmla="*/ 57672 h 66294"/>
              <a:gd name="connsiteX3" fmla="*/ 160657 w 211053"/>
              <a:gd name="connsiteY3" fmla="*/ 61791 h 66294"/>
              <a:gd name="connsiteX4" fmla="*/ 185370 w 211053"/>
              <a:gd name="connsiteY4" fmla="*/ 16483 h 66294"/>
              <a:gd name="connsiteX5" fmla="*/ 19 w 211053"/>
              <a:gd name="connsiteY5" fmla="*/ 61791 h 66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053" h="66294">
                <a:moveTo>
                  <a:pt x="19" y="61791"/>
                </a:moveTo>
                <a:cubicBezTo>
                  <a:pt x="2078" y="59045"/>
                  <a:pt x="166149" y="693"/>
                  <a:pt x="197727" y="7"/>
                </a:cubicBezTo>
                <a:cubicBezTo>
                  <a:pt x="229305" y="-680"/>
                  <a:pt x="195667" y="47375"/>
                  <a:pt x="189489" y="57672"/>
                </a:cubicBezTo>
                <a:cubicBezTo>
                  <a:pt x="183311" y="67969"/>
                  <a:pt x="161343" y="68656"/>
                  <a:pt x="160657" y="61791"/>
                </a:cubicBezTo>
                <a:cubicBezTo>
                  <a:pt x="159971" y="54926"/>
                  <a:pt x="212829" y="16483"/>
                  <a:pt x="185370" y="16483"/>
                </a:cubicBezTo>
                <a:cubicBezTo>
                  <a:pt x="157911" y="16483"/>
                  <a:pt x="-2040" y="64537"/>
                  <a:pt x="19" y="61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4" name="フリーフォーム 403">
            <a:extLst>
              <a:ext uri="{FF2B5EF4-FFF2-40B4-BE49-F238E27FC236}">
                <a16:creationId xmlns:a16="http://schemas.microsoft.com/office/drawing/2014/main" id="{200D1BB8-B1DB-1DE9-78D7-FC421E1333FD}"/>
              </a:ext>
            </a:extLst>
          </p:cNvPr>
          <p:cNvSpPr/>
          <p:nvPr/>
        </p:nvSpPr>
        <p:spPr>
          <a:xfrm>
            <a:off x="2648448" y="5646521"/>
            <a:ext cx="149480" cy="79569"/>
          </a:xfrm>
          <a:custGeom>
            <a:avLst/>
            <a:gdLst>
              <a:gd name="connsiteX0" fmla="*/ 17 w 149480"/>
              <a:gd name="connsiteY0" fmla="*/ 517 h 79569"/>
              <a:gd name="connsiteX1" fmla="*/ 41206 w 149480"/>
              <a:gd name="connsiteY1" fmla="*/ 78776 h 79569"/>
              <a:gd name="connsiteX2" fmla="*/ 148298 w 149480"/>
              <a:gd name="connsiteY2" fmla="*/ 41706 h 79569"/>
              <a:gd name="connsiteX3" fmla="*/ 94752 w 149480"/>
              <a:gd name="connsiteY3" fmla="*/ 54063 h 79569"/>
              <a:gd name="connsiteX4" fmla="*/ 37087 w 149480"/>
              <a:gd name="connsiteY4" fmla="*/ 45825 h 79569"/>
              <a:gd name="connsiteX5" fmla="*/ 17 w 149480"/>
              <a:gd name="connsiteY5" fmla="*/ 517 h 7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80" h="79569">
                <a:moveTo>
                  <a:pt x="17" y="517"/>
                </a:moveTo>
                <a:cubicBezTo>
                  <a:pt x="703" y="6009"/>
                  <a:pt x="16493" y="71911"/>
                  <a:pt x="41206" y="78776"/>
                </a:cubicBezTo>
                <a:cubicBezTo>
                  <a:pt x="65920" y="85641"/>
                  <a:pt x="139374" y="45825"/>
                  <a:pt x="148298" y="41706"/>
                </a:cubicBezTo>
                <a:cubicBezTo>
                  <a:pt x="157222" y="37587"/>
                  <a:pt x="113287" y="53377"/>
                  <a:pt x="94752" y="54063"/>
                </a:cubicBezTo>
                <a:cubicBezTo>
                  <a:pt x="76217" y="54749"/>
                  <a:pt x="55622" y="56809"/>
                  <a:pt x="37087" y="45825"/>
                </a:cubicBezTo>
                <a:cubicBezTo>
                  <a:pt x="18552" y="34841"/>
                  <a:pt x="-669" y="-4975"/>
                  <a:pt x="17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5" name="フリーフォーム 404">
            <a:extLst>
              <a:ext uri="{FF2B5EF4-FFF2-40B4-BE49-F238E27FC236}">
                <a16:creationId xmlns:a16="http://schemas.microsoft.com/office/drawing/2014/main" id="{D343F148-033C-1B0A-E3E4-10895A1FB13E}"/>
              </a:ext>
            </a:extLst>
          </p:cNvPr>
          <p:cNvSpPr/>
          <p:nvPr/>
        </p:nvSpPr>
        <p:spPr>
          <a:xfrm>
            <a:off x="2256341" y="5749913"/>
            <a:ext cx="206670" cy="99056"/>
          </a:xfrm>
          <a:custGeom>
            <a:avLst/>
            <a:gdLst>
              <a:gd name="connsiteX0" fmla="*/ 827 w 206670"/>
              <a:gd name="connsiteY0" fmla="*/ 28930 h 99056"/>
              <a:gd name="connsiteX1" fmla="*/ 182059 w 206670"/>
              <a:gd name="connsiteY1" fmla="*/ 98 h 99056"/>
              <a:gd name="connsiteX2" fmla="*/ 194416 w 206670"/>
              <a:gd name="connsiteY2" fmla="*/ 33049 h 99056"/>
              <a:gd name="connsiteX3" fmla="*/ 83205 w 206670"/>
              <a:gd name="connsiteY3" fmla="*/ 98952 h 99056"/>
              <a:gd name="connsiteX4" fmla="*/ 169702 w 206670"/>
              <a:gd name="connsiteY4" fmla="*/ 16573 h 99056"/>
              <a:gd name="connsiteX5" fmla="*/ 116156 w 206670"/>
              <a:gd name="connsiteY5" fmla="*/ 98 h 99056"/>
              <a:gd name="connsiteX6" fmla="*/ 827 w 206670"/>
              <a:gd name="connsiteY6" fmla="*/ 28930 h 99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670" h="99056">
                <a:moveTo>
                  <a:pt x="827" y="28930"/>
                </a:moveTo>
                <a:cubicBezTo>
                  <a:pt x="11811" y="28930"/>
                  <a:pt x="149794" y="-589"/>
                  <a:pt x="182059" y="98"/>
                </a:cubicBezTo>
                <a:cubicBezTo>
                  <a:pt x="214324" y="784"/>
                  <a:pt x="210892" y="16573"/>
                  <a:pt x="194416" y="33049"/>
                </a:cubicBezTo>
                <a:cubicBezTo>
                  <a:pt x="177940" y="49525"/>
                  <a:pt x="87324" y="101698"/>
                  <a:pt x="83205" y="98952"/>
                </a:cubicBezTo>
                <a:cubicBezTo>
                  <a:pt x="79086" y="96206"/>
                  <a:pt x="164210" y="33049"/>
                  <a:pt x="169702" y="16573"/>
                </a:cubicBezTo>
                <a:cubicBezTo>
                  <a:pt x="175194" y="97"/>
                  <a:pt x="140869" y="2157"/>
                  <a:pt x="116156" y="98"/>
                </a:cubicBezTo>
                <a:cubicBezTo>
                  <a:pt x="91443" y="-1961"/>
                  <a:pt x="-10157" y="28930"/>
                  <a:pt x="827" y="28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6" name="フリーフォーム 405">
            <a:extLst>
              <a:ext uri="{FF2B5EF4-FFF2-40B4-BE49-F238E27FC236}">
                <a16:creationId xmlns:a16="http://schemas.microsoft.com/office/drawing/2014/main" id="{B18D75A9-9A5F-F34B-978D-9BB8EC83BC4A}"/>
              </a:ext>
            </a:extLst>
          </p:cNvPr>
          <p:cNvSpPr/>
          <p:nvPr/>
        </p:nvSpPr>
        <p:spPr>
          <a:xfrm>
            <a:off x="2226432" y="5725297"/>
            <a:ext cx="282192" cy="132265"/>
          </a:xfrm>
          <a:custGeom>
            <a:avLst/>
            <a:gdLst>
              <a:gd name="connsiteX0" fmla="*/ 191373 w 282192"/>
              <a:gd name="connsiteY0" fmla="*/ 0 h 132265"/>
              <a:gd name="connsiteX1" fmla="*/ 67806 w 282192"/>
              <a:gd name="connsiteY1" fmla="*/ 123568 h 132265"/>
              <a:gd name="connsiteX2" fmla="*/ 281990 w 282192"/>
              <a:gd name="connsiteY2" fmla="*/ 119449 h 132265"/>
              <a:gd name="connsiteX3" fmla="*/ 104876 w 282192"/>
              <a:gd name="connsiteY3" fmla="*/ 123568 h 132265"/>
              <a:gd name="connsiteX4" fmla="*/ 1903 w 282192"/>
              <a:gd name="connsiteY4" fmla="*/ 123568 h 132265"/>
              <a:gd name="connsiteX5" fmla="*/ 191373 w 282192"/>
              <a:gd name="connsiteY5" fmla="*/ 0 h 13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192" h="132265">
                <a:moveTo>
                  <a:pt x="191373" y="0"/>
                </a:moveTo>
                <a:cubicBezTo>
                  <a:pt x="202357" y="0"/>
                  <a:pt x="52703" y="103660"/>
                  <a:pt x="67806" y="123568"/>
                </a:cubicBezTo>
                <a:cubicBezTo>
                  <a:pt x="82909" y="143476"/>
                  <a:pt x="275812" y="119449"/>
                  <a:pt x="281990" y="119449"/>
                </a:cubicBezTo>
                <a:cubicBezTo>
                  <a:pt x="288168" y="119449"/>
                  <a:pt x="151557" y="122882"/>
                  <a:pt x="104876" y="123568"/>
                </a:cubicBezTo>
                <a:cubicBezTo>
                  <a:pt x="58195" y="124254"/>
                  <a:pt x="-12513" y="142790"/>
                  <a:pt x="1903" y="123568"/>
                </a:cubicBezTo>
                <a:cubicBezTo>
                  <a:pt x="16319" y="104346"/>
                  <a:pt x="180389" y="0"/>
                  <a:pt x="19137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フリーフォーム 406">
            <a:extLst>
              <a:ext uri="{FF2B5EF4-FFF2-40B4-BE49-F238E27FC236}">
                <a16:creationId xmlns:a16="http://schemas.microsoft.com/office/drawing/2014/main" id="{58951F62-1106-DEEA-E446-B952ABEF6F59}"/>
              </a:ext>
            </a:extLst>
          </p:cNvPr>
          <p:cNvSpPr/>
          <p:nvPr/>
        </p:nvSpPr>
        <p:spPr>
          <a:xfrm>
            <a:off x="3542267" y="5531512"/>
            <a:ext cx="178300" cy="115572"/>
          </a:xfrm>
          <a:custGeom>
            <a:avLst/>
            <a:gdLst>
              <a:gd name="connsiteX0" fmla="*/ 4122 w 178300"/>
              <a:gd name="connsiteY0" fmla="*/ 41385 h 115572"/>
              <a:gd name="connsiteX1" fmla="*/ 135928 w 178300"/>
              <a:gd name="connsiteY1" fmla="*/ 12553 h 115572"/>
              <a:gd name="connsiteX2" fmla="*/ 127690 w 178300"/>
              <a:gd name="connsiteY2" fmla="*/ 70218 h 115572"/>
              <a:gd name="connsiteX3" fmla="*/ 3 w 178300"/>
              <a:gd name="connsiteY3" fmla="*/ 115526 h 115572"/>
              <a:gd name="connsiteX4" fmla="*/ 123571 w 178300"/>
              <a:gd name="connsiteY4" fmla="*/ 61980 h 115572"/>
              <a:gd name="connsiteX5" fmla="*/ 172998 w 178300"/>
              <a:gd name="connsiteY5" fmla="*/ 196 h 115572"/>
              <a:gd name="connsiteX6" fmla="*/ 4122 w 178300"/>
              <a:gd name="connsiteY6" fmla="*/ 41385 h 11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00" h="115572">
                <a:moveTo>
                  <a:pt x="4122" y="41385"/>
                </a:moveTo>
                <a:cubicBezTo>
                  <a:pt x="-2056" y="43444"/>
                  <a:pt x="115333" y="7747"/>
                  <a:pt x="135928" y="12553"/>
                </a:cubicBezTo>
                <a:cubicBezTo>
                  <a:pt x="156523" y="17358"/>
                  <a:pt x="150344" y="53056"/>
                  <a:pt x="127690" y="70218"/>
                </a:cubicBezTo>
                <a:cubicBezTo>
                  <a:pt x="105036" y="87380"/>
                  <a:pt x="689" y="116899"/>
                  <a:pt x="3" y="115526"/>
                </a:cubicBezTo>
                <a:cubicBezTo>
                  <a:pt x="-684" y="114153"/>
                  <a:pt x="94739" y="81202"/>
                  <a:pt x="123571" y="61980"/>
                </a:cubicBezTo>
                <a:cubicBezTo>
                  <a:pt x="152404" y="42758"/>
                  <a:pt x="192906" y="3628"/>
                  <a:pt x="172998" y="196"/>
                </a:cubicBezTo>
                <a:cubicBezTo>
                  <a:pt x="153090" y="-3236"/>
                  <a:pt x="10300" y="39326"/>
                  <a:pt x="4122" y="41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8" name="フリーフォーム 407">
            <a:extLst>
              <a:ext uri="{FF2B5EF4-FFF2-40B4-BE49-F238E27FC236}">
                <a16:creationId xmlns:a16="http://schemas.microsoft.com/office/drawing/2014/main" id="{2FAA9197-AC95-1537-C3B1-DF0AA54D2D01}"/>
              </a:ext>
            </a:extLst>
          </p:cNvPr>
          <p:cNvSpPr/>
          <p:nvPr/>
        </p:nvSpPr>
        <p:spPr>
          <a:xfrm>
            <a:off x="3567290" y="5443634"/>
            <a:ext cx="155456" cy="232569"/>
          </a:xfrm>
          <a:custGeom>
            <a:avLst/>
            <a:gdLst>
              <a:gd name="connsiteX0" fmla="*/ 131499 w 155456"/>
              <a:gd name="connsiteY0" fmla="*/ 1577 h 232569"/>
              <a:gd name="connsiteX1" fmla="*/ 57359 w 155456"/>
              <a:gd name="connsiteY1" fmla="*/ 121025 h 232569"/>
              <a:gd name="connsiteX2" fmla="*/ 3813 w 155456"/>
              <a:gd name="connsiteY2" fmla="*/ 232236 h 232569"/>
              <a:gd name="connsiteX3" fmla="*/ 7932 w 155456"/>
              <a:gd name="connsiteY3" fmla="*/ 153977 h 232569"/>
              <a:gd name="connsiteX4" fmla="*/ 36764 w 155456"/>
              <a:gd name="connsiteY4" fmla="*/ 112788 h 232569"/>
              <a:gd name="connsiteX5" fmla="*/ 147975 w 155456"/>
              <a:gd name="connsiteY5" fmla="*/ 55123 h 232569"/>
              <a:gd name="connsiteX6" fmla="*/ 131499 w 155456"/>
              <a:gd name="connsiteY6" fmla="*/ 1577 h 2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56" h="232569">
                <a:moveTo>
                  <a:pt x="131499" y="1577"/>
                </a:moveTo>
                <a:cubicBezTo>
                  <a:pt x="116396" y="12561"/>
                  <a:pt x="78640" y="82582"/>
                  <a:pt x="57359" y="121025"/>
                </a:cubicBezTo>
                <a:cubicBezTo>
                  <a:pt x="36078" y="159468"/>
                  <a:pt x="12051" y="226744"/>
                  <a:pt x="3813" y="232236"/>
                </a:cubicBezTo>
                <a:cubicBezTo>
                  <a:pt x="-4425" y="237728"/>
                  <a:pt x="2440" y="173885"/>
                  <a:pt x="7932" y="153977"/>
                </a:cubicBezTo>
                <a:cubicBezTo>
                  <a:pt x="13424" y="134069"/>
                  <a:pt x="13424" y="129264"/>
                  <a:pt x="36764" y="112788"/>
                </a:cubicBezTo>
                <a:cubicBezTo>
                  <a:pt x="60104" y="96312"/>
                  <a:pt x="129440" y="70226"/>
                  <a:pt x="147975" y="55123"/>
                </a:cubicBezTo>
                <a:cubicBezTo>
                  <a:pt x="166510" y="40020"/>
                  <a:pt x="146602" y="-9407"/>
                  <a:pt x="131499" y="1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" name="フリーフォーム 408">
            <a:extLst>
              <a:ext uri="{FF2B5EF4-FFF2-40B4-BE49-F238E27FC236}">
                <a16:creationId xmlns:a16="http://schemas.microsoft.com/office/drawing/2014/main" id="{0C1C49AC-799B-EEFC-B89C-4BA7F99AAE4B}"/>
              </a:ext>
            </a:extLst>
          </p:cNvPr>
          <p:cNvSpPr/>
          <p:nvPr/>
        </p:nvSpPr>
        <p:spPr>
          <a:xfrm>
            <a:off x="3266522" y="5618195"/>
            <a:ext cx="226400" cy="193739"/>
          </a:xfrm>
          <a:custGeom>
            <a:avLst/>
            <a:gdLst>
              <a:gd name="connsiteX0" fmla="*/ 226321 w 226400"/>
              <a:gd name="connsiteY0" fmla="*/ 10 h 193739"/>
              <a:gd name="connsiteX1" fmla="*/ 36851 w 226400"/>
              <a:gd name="connsiteY1" fmla="*/ 53556 h 193739"/>
              <a:gd name="connsiteX2" fmla="*/ 3900 w 226400"/>
              <a:gd name="connsiteY2" fmla="*/ 119459 h 193739"/>
              <a:gd name="connsiteX3" fmla="*/ 36851 w 226400"/>
              <a:gd name="connsiteY3" fmla="*/ 61794 h 193739"/>
              <a:gd name="connsiteX4" fmla="*/ 49208 w 226400"/>
              <a:gd name="connsiteY4" fmla="*/ 193600 h 193739"/>
              <a:gd name="connsiteX5" fmla="*/ 32732 w 226400"/>
              <a:gd name="connsiteY5" fmla="*/ 86508 h 193739"/>
              <a:gd name="connsiteX6" fmla="*/ 12137 w 226400"/>
              <a:gd name="connsiteY6" fmla="*/ 57675 h 193739"/>
              <a:gd name="connsiteX7" fmla="*/ 226321 w 226400"/>
              <a:gd name="connsiteY7" fmla="*/ 10 h 1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400" h="193739">
                <a:moveTo>
                  <a:pt x="226321" y="10"/>
                </a:moveTo>
                <a:cubicBezTo>
                  <a:pt x="230440" y="-676"/>
                  <a:pt x="73921" y="33648"/>
                  <a:pt x="36851" y="53556"/>
                </a:cubicBezTo>
                <a:cubicBezTo>
                  <a:pt x="-219" y="73464"/>
                  <a:pt x="3900" y="118086"/>
                  <a:pt x="3900" y="119459"/>
                </a:cubicBezTo>
                <a:cubicBezTo>
                  <a:pt x="3900" y="120832"/>
                  <a:pt x="29300" y="49437"/>
                  <a:pt x="36851" y="61794"/>
                </a:cubicBezTo>
                <a:cubicBezTo>
                  <a:pt x="44402" y="74151"/>
                  <a:pt x="49894" y="189481"/>
                  <a:pt x="49208" y="193600"/>
                </a:cubicBezTo>
                <a:cubicBezTo>
                  <a:pt x="48522" y="197719"/>
                  <a:pt x="38910" y="109162"/>
                  <a:pt x="32732" y="86508"/>
                </a:cubicBezTo>
                <a:cubicBezTo>
                  <a:pt x="26554" y="63854"/>
                  <a:pt x="-22187" y="70718"/>
                  <a:pt x="12137" y="57675"/>
                </a:cubicBezTo>
                <a:cubicBezTo>
                  <a:pt x="46461" y="44632"/>
                  <a:pt x="222202" y="696"/>
                  <a:pt x="226321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0" name="フリーフォーム 409">
            <a:extLst>
              <a:ext uri="{FF2B5EF4-FFF2-40B4-BE49-F238E27FC236}">
                <a16:creationId xmlns:a16="http://schemas.microsoft.com/office/drawing/2014/main" id="{E0CC53B8-99E8-DF34-1646-7B8CE2974952}"/>
              </a:ext>
            </a:extLst>
          </p:cNvPr>
          <p:cNvSpPr/>
          <p:nvPr/>
        </p:nvSpPr>
        <p:spPr>
          <a:xfrm>
            <a:off x="3249493" y="5593175"/>
            <a:ext cx="171871" cy="198106"/>
          </a:xfrm>
          <a:custGeom>
            <a:avLst/>
            <a:gdLst>
              <a:gd name="connsiteX0" fmla="*/ 45642 w 171871"/>
              <a:gd name="connsiteY0" fmla="*/ 317 h 198106"/>
              <a:gd name="connsiteX1" fmla="*/ 132139 w 171871"/>
              <a:gd name="connsiteY1" fmla="*/ 103290 h 198106"/>
              <a:gd name="connsiteX2" fmla="*/ 140377 w 171871"/>
              <a:gd name="connsiteY2" fmla="*/ 140360 h 198106"/>
              <a:gd name="connsiteX3" fmla="*/ 334 w 171871"/>
              <a:gd name="connsiteY3" fmla="*/ 198025 h 198106"/>
              <a:gd name="connsiteX4" fmla="*/ 103307 w 171871"/>
              <a:gd name="connsiteY4" fmla="*/ 152717 h 198106"/>
              <a:gd name="connsiteX5" fmla="*/ 169210 w 171871"/>
              <a:gd name="connsiteY5" fmla="*/ 140360 h 198106"/>
              <a:gd name="connsiteX6" fmla="*/ 45642 w 171871"/>
              <a:gd name="connsiteY6" fmla="*/ 317 h 19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871" h="198106">
                <a:moveTo>
                  <a:pt x="45642" y="317"/>
                </a:moveTo>
                <a:cubicBezTo>
                  <a:pt x="39463" y="-5861"/>
                  <a:pt x="116350" y="79950"/>
                  <a:pt x="132139" y="103290"/>
                </a:cubicBezTo>
                <a:cubicBezTo>
                  <a:pt x="147928" y="126631"/>
                  <a:pt x="162344" y="124571"/>
                  <a:pt x="140377" y="140360"/>
                </a:cubicBezTo>
                <a:cubicBezTo>
                  <a:pt x="118410" y="156149"/>
                  <a:pt x="6512" y="195966"/>
                  <a:pt x="334" y="198025"/>
                </a:cubicBezTo>
                <a:cubicBezTo>
                  <a:pt x="-5844" y="200084"/>
                  <a:pt x="75161" y="162328"/>
                  <a:pt x="103307" y="152717"/>
                </a:cubicBezTo>
                <a:cubicBezTo>
                  <a:pt x="131453" y="143106"/>
                  <a:pt x="184313" y="165073"/>
                  <a:pt x="169210" y="140360"/>
                </a:cubicBezTo>
                <a:cubicBezTo>
                  <a:pt x="154107" y="115647"/>
                  <a:pt x="51821" y="6495"/>
                  <a:pt x="45642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1" name="フリーフォーム 410">
            <a:extLst>
              <a:ext uri="{FF2B5EF4-FFF2-40B4-BE49-F238E27FC236}">
                <a16:creationId xmlns:a16="http://schemas.microsoft.com/office/drawing/2014/main" id="{91A4DFBB-49F3-36F3-EB27-E89A1C29F335}"/>
              </a:ext>
            </a:extLst>
          </p:cNvPr>
          <p:cNvSpPr/>
          <p:nvPr/>
        </p:nvSpPr>
        <p:spPr>
          <a:xfrm>
            <a:off x="2935778" y="5733837"/>
            <a:ext cx="239725" cy="168709"/>
          </a:xfrm>
          <a:custGeom>
            <a:avLst/>
            <a:gdLst>
              <a:gd name="connsiteX0" fmla="*/ 174006 w 239725"/>
              <a:gd name="connsiteY0" fmla="*/ 3817 h 168709"/>
              <a:gd name="connsiteX1" fmla="*/ 62795 w 239725"/>
              <a:gd name="connsiteY1" fmla="*/ 61482 h 168709"/>
              <a:gd name="connsiteX2" fmla="*/ 95746 w 239725"/>
              <a:gd name="connsiteY2" fmla="*/ 123266 h 168709"/>
              <a:gd name="connsiteX3" fmla="*/ 17487 w 239725"/>
              <a:gd name="connsiteY3" fmla="*/ 168574 h 168709"/>
              <a:gd name="connsiteX4" fmla="*/ 116341 w 239725"/>
              <a:gd name="connsiteY4" fmla="*/ 135622 h 168709"/>
              <a:gd name="connsiteX5" fmla="*/ 17487 w 239725"/>
              <a:gd name="connsiteY5" fmla="*/ 90314 h 168709"/>
              <a:gd name="connsiteX6" fmla="*/ 21606 w 239725"/>
              <a:gd name="connsiteY6" fmla="*/ 69720 h 168709"/>
              <a:gd name="connsiteX7" fmla="*/ 231671 w 239725"/>
              <a:gd name="connsiteY7" fmla="*/ 12055 h 168709"/>
              <a:gd name="connsiteX8" fmla="*/ 174006 w 239725"/>
              <a:gd name="connsiteY8" fmla="*/ 3817 h 16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725" h="168709">
                <a:moveTo>
                  <a:pt x="174006" y="3817"/>
                </a:moveTo>
                <a:cubicBezTo>
                  <a:pt x="145860" y="12055"/>
                  <a:pt x="75838" y="41574"/>
                  <a:pt x="62795" y="61482"/>
                </a:cubicBezTo>
                <a:cubicBezTo>
                  <a:pt x="49752" y="81390"/>
                  <a:pt x="103297" y="105417"/>
                  <a:pt x="95746" y="123266"/>
                </a:cubicBezTo>
                <a:cubicBezTo>
                  <a:pt x="88195" y="141115"/>
                  <a:pt x="14055" y="166515"/>
                  <a:pt x="17487" y="168574"/>
                </a:cubicBezTo>
                <a:cubicBezTo>
                  <a:pt x="20919" y="170633"/>
                  <a:pt x="116341" y="148665"/>
                  <a:pt x="116341" y="135622"/>
                </a:cubicBezTo>
                <a:cubicBezTo>
                  <a:pt x="116341" y="122579"/>
                  <a:pt x="17487" y="90314"/>
                  <a:pt x="17487" y="90314"/>
                </a:cubicBezTo>
                <a:cubicBezTo>
                  <a:pt x="1698" y="79330"/>
                  <a:pt x="-14091" y="82763"/>
                  <a:pt x="21606" y="69720"/>
                </a:cubicBezTo>
                <a:cubicBezTo>
                  <a:pt x="57303" y="56677"/>
                  <a:pt x="202152" y="22352"/>
                  <a:pt x="231671" y="12055"/>
                </a:cubicBezTo>
                <a:cubicBezTo>
                  <a:pt x="261190" y="1758"/>
                  <a:pt x="202152" y="-4421"/>
                  <a:pt x="174006" y="38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2" name="フリーフォーム 411">
            <a:extLst>
              <a:ext uri="{FF2B5EF4-FFF2-40B4-BE49-F238E27FC236}">
                <a16:creationId xmlns:a16="http://schemas.microsoft.com/office/drawing/2014/main" id="{C5F38E42-B8AA-2F60-99F3-AD4101F8DE2A}"/>
              </a:ext>
            </a:extLst>
          </p:cNvPr>
          <p:cNvSpPr/>
          <p:nvPr/>
        </p:nvSpPr>
        <p:spPr>
          <a:xfrm>
            <a:off x="2932495" y="5704499"/>
            <a:ext cx="197892" cy="210642"/>
          </a:xfrm>
          <a:custGeom>
            <a:avLst/>
            <a:gdLst>
              <a:gd name="connsiteX0" fmla="*/ 175 w 197892"/>
              <a:gd name="connsiteY0" fmla="*/ 204 h 210642"/>
              <a:gd name="connsiteX1" fmla="*/ 160813 w 197892"/>
              <a:gd name="connsiteY1" fmla="*/ 111415 h 210642"/>
              <a:gd name="connsiteX2" fmla="*/ 49602 w 197892"/>
              <a:gd name="connsiteY2" fmla="*/ 210269 h 210642"/>
              <a:gd name="connsiteX3" fmla="*/ 197883 w 197892"/>
              <a:gd name="connsiteY3" fmla="*/ 140247 h 210642"/>
              <a:gd name="connsiteX4" fmla="*/ 175 w 197892"/>
              <a:gd name="connsiteY4" fmla="*/ 204 h 210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892" h="210642">
                <a:moveTo>
                  <a:pt x="175" y="204"/>
                </a:moveTo>
                <a:cubicBezTo>
                  <a:pt x="-6003" y="-4601"/>
                  <a:pt x="152575" y="76404"/>
                  <a:pt x="160813" y="111415"/>
                </a:cubicBezTo>
                <a:cubicBezTo>
                  <a:pt x="169051" y="146426"/>
                  <a:pt x="43424" y="205464"/>
                  <a:pt x="49602" y="210269"/>
                </a:cubicBezTo>
                <a:cubicBezTo>
                  <a:pt x="55780" y="215074"/>
                  <a:pt x="199256" y="172512"/>
                  <a:pt x="197883" y="140247"/>
                </a:cubicBezTo>
                <a:cubicBezTo>
                  <a:pt x="196510" y="107982"/>
                  <a:pt x="6353" y="5009"/>
                  <a:pt x="175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3" name="フリーフォーム 412">
            <a:extLst>
              <a:ext uri="{FF2B5EF4-FFF2-40B4-BE49-F238E27FC236}">
                <a16:creationId xmlns:a16="http://schemas.microsoft.com/office/drawing/2014/main" id="{A02ADAF1-A45B-E007-E59D-E0C342582529}"/>
              </a:ext>
            </a:extLst>
          </p:cNvPr>
          <p:cNvSpPr/>
          <p:nvPr/>
        </p:nvSpPr>
        <p:spPr>
          <a:xfrm>
            <a:off x="4047440" y="5456711"/>
            <a:ext cx="226522" cy="103910"/>
          </a:xfrm>
          <a:custGeom>
            <a:avLst/>
            <a:gdLst>
              <a:gd name="connsiteX0" fmla="*/ 1457 w 226522"/>
              <a:gd name="connsiteY0" fmla="*/ 21451 h 103910"/>
              <a:gd name="connsiteX1" fmla="*/ 166214 w 226522"/>
              <a:gd name="connsiteY1" fmla="*/ 857 h 103910"/>
              <a:gd name="connsiteX2" fmla="*/ 223879 w 226522"/>
              <a:gd name="connsiteY2" fmla="*/ 42046 h 103910"/>
              <a:gd name="connsiteX3" fmla="*/ 92074 w 226522"/>
              <a:gd name="connsiteY3" fmla="*/ 103830 h 103910"/>
              <a:gd name="connsiteX4" fmla="*/ 1457 w 226522"/>
              <a:gd name="connsiteY4" fmla="*/ 21451 h 10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522" h="103910">
                <a:moveTo>
                  <a:pt x="1457" y="21451"/>
                </a:moveTo>
                <a:cubicBezTo>
                  <a:pt x="13814" y="4289"/>
                  <a:pt x="129144" y="-2575"/>
                  <a:pt x="166214" y="857"/>
                </a:cubicBezTo>
                <a:cubicBezTo>
                  <a:pt x="203284" y="4289"/>
                  <a:pt x="236236" y="24884"/>
                  <a:pt x="223879" y="42046"/>
                </a:cubicBezTo>
                <a:cubicBezTo>
                  <a:pt x="211522" y="59208"/>
                  <a:pt x="125712" y="101084"/>
                  <a:pt x="92074" y="103830"/>
                </a:cubicBezTo>
                <a:cubicBezTo>
                  <a:pt x="58436" y="106576"/>
                  <a:pt x="-10900" y="38613"/>
                  <a:pt x="1457" y="21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4" name="フリーフォーム 413">
            <a:extLst>
              <a:ext uri="{FF2B5EF4-FFF2-40B4-BE49-F238E27FC236}">
                <a16:creationId xmlns:a16="http://schemas.microsoft.com/office/drawing/2014/main" id="{E7908962-0300-903F-194B-C1B4865A753B}"/>
              </a:ext>
            </a:extLst>
          </p:cNvPr>
          <p:cNvSpPr/>
          <p:nvPr/>
        </p:nvSpPr>
        <p:spPr>
          <a:xfrm>
            <a:off x="3892015" y="5626443"/>
            <a:ext cx="174155" cy="150027"/>
          </a:xfrm>
          <a:custGeom>
            <a:avLst/>
            <a:gdLst>
              <a:gd name="connsiteX0" fmla="*/ 45671 w 174155"/>
              <a:gd name="connsiteY0" fmla="*/ 0 h 150027"/>
              <a:gd name="connsiteX1" fmla="*/ 173358 w 174155"/>
              <a:gd name="connsiteY1" fmla="*/ 61784 h 150027"/>
              <a:gd name="connsiteX2" fmla="*/ 95099 w 174155"/>
              <a:gd name="connsiteY2" fmla="*/ 148281 h 150027"/>
              <a:gd name="connsiteX3" fmla="*/ 363 w 174155"/>
              <a:gd name="connsiteY3" fmla="*/ 115330 h 150027"/>
              <a:gd name="connsiteX4" fmla="*/ 62147 w 174155"/>
              <a:gd name="connsiteY4" fmla="*/ 61784 h 150027"/>
              <a:gd name="connsiteX5" fmla="*/ 45671 w 174155"/>
              <a:gd name="connsiteY5" fmla="*/ 0 h 15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55" h="150027">
                <a:moveTo>
                  <a:pt x="45671" y="0"/>
                </a:moveTo>
                <a:cubicBezTo>
                  <a:pt x="64206" y="0"/>
                  <a:pt x="165120" y="37071"/>
                  <a:pt x="173358" y="61784"/>
                </a:cubicBezTo>
                <a:cubicBezTo>
                  <a:pt x="181596" y="86497"/>
                  <a:pt x="123932" y="139357"/>
                  <a:pt x="95099" y="148281"/>
                </a:cubicBezTo>
                <a:cubicBezTo>
                  <a:pt x="66267" y="157205"/>
                  <a:pt x="5855" y="129746"/>
                  <a:pt x="363" y="115330"/>
                </a:cubicBezTo>
                <a:cubicBezTo>
                  <a:pt x="-5129" y="100914"/>
                  <a:pt x="53223" y="77573"/>
                  <a:pt x="62147" y="61784"/>
                </a:cubicBezTo>
                <a:cubicBezTo>
                  <a:pt x="71071" y="45995"/>
                  <a:pt x="27136" y="0"/>
                  <a:pt x="456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5" name="フリーフォーム 414">
            <a:extLst>
              <a:ext uri="{FF2B5EF4-FFF2-40B4-BE49-F238E27FC236}">
                <a16:creationId xmlns:a16="http://schemas.microsoft.com/office/drawing/2014/main" id="{0A3C0481-C06C-EF80-E989-DA89C011B35E}"/>
              </a:ext>
            </a:extLst>
          </p:cNvPr>
          <p:cNvSpPr/>
          <p:nvPr/>
        </p:nvSpPr>
        <p:spPr>
          <a:xfrm>
            <a:off x="5234942" y="5258515"/>
            <a:ext cx="1204407" cy="1744853"/>
          </a:xfrm>
          <a:custGeom>
            <a:avLst/>
            <a:gdLst>
              <a:gd name="connsiteX0" fmla="*/ 152447 w 1204407"/>
              <a:gd name="connsiteY0" fmla="*/ 741 h 1744853"/>
              <a:gd name="connsiteX1" fmla="*/ 659152 w 1204407"/>
              <a:gd name="connsiteY1" fmla="*/ 641403 h 1744853"/>
              <a:gd name="connsiteX2" fmla="*/ 676625 w 1204407"/>
              <a:gd name="connsiteY2" fmla="*/ 670524 h 1744853"/>
              <a:gd name="connsiteX3" fmla="*/ 758164 w 1204407"/>
              <a:gd name="connsiteY3" fmla="*/ 903493 h 1744853"/>
              <a:gd name="connsiteX4" fmla="*/ 892120 w 1204407"/>
              <a:gd name="connsiteY4" fmla="*/ 938438 h 1744853"/>
              <a:gd name="connsiteX5" fmla="*/ 1165858 w 1204407"/>
              <a:gd name="connsiteY5" fmla="*/ 1212175 h 1744853"/>
              <a:gd name="connsiteX6" fmla="*/ 1183331 w 1204407"/>
              <a:gd name="connsiteY6" fmla="*/ 1282066 h 1744853"/>
              <a:gd name="connsiteX7" fmla="*/ 985308 w 1204407"/>
              <a:gd name="connsiteY7" fmla="*/ 1340308 h 1744853"/>
              <a:gd name="connsiteX8" fmla="*/ 6841 w 1204407"/>
              <a:gd name="connsiteY8" fmla="*/ 1742178 h 1744853"/>
              <a:gd name="connsiteX9" fmla="*/ 577613 w 1204407"/>
              <a:gd name="connsiteY9" fmla="*/ 1509210 h 1744853"/>
              <a:gd name="connsiteX10" fmla="*/ 1101792 w 1204407"/>
              <a:gd name="connsiteY10" fmla="*/ 1386902 h 1744853"/>
              <a:gd name="connsiteX11" fmla="*/ 944538 w 1204407"/>
              <a:gd name="connsiteY11" fmla="*/ 1183054 h 1744853"/>
              <a:gd name="connsiteX12" fmla="*/ 950362 w 1204407"/>
              <a:gd name="connsiteY12" fmla="*/ 1130637 h 1744853"/>
              <a:gd name="connsiteX13" fmla="*/ 455305 w 1204407"/>
              <a:gd name="connsiteY13" fmla="*/ 530744 h 1744853"/>
              <a:gd name="connsiteX14" fmla="*/ 542668 w 1204407"/>
              <a:gd name="connsiteY14" fmla="*/ 513271 h 1744853"/>
              <a:gd name="connsiteX15" fmla="*/ 152447 w 1204407"/>
              <a:gd name="connsiteY15" fmla="*/ 741 h 174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04407" h="1744853">
                <a:moveTo>
                  <a:pt x="152447" y="741"/>
                </a:moveTo>
                <a:cubicBezTo>
                  <a:pt x="171861" y="22096"/>
                  <a:pt x="659152" y="641403"/>
                  <a:pt x="659152" y="641403"/>
                </a:cubicBezTo>
                <a:cubicBezTo>
                  <a:pt x="746515" y="753034"/>
                  <a:pt x="660123" y="626842"/>
                  <a:pt x="676625" y="670524"/>
                </a:cubicBezTo>
                <a:cubicBezTo>
                  <a:pt x="693127" y="714206"/>
                  <a:pt x="722248" y="858841"/>
                  <a:pt x="758164" y="903493"/>
                </a:cubicBezTo>
                <a:cubicBezTo>
                  <a:pt x="794080" y="948145"/>
                  <a:pt x="824171" y="886991"/>
                  <a:pt x="892120" y="938438"/>
                </a:cubicBezTo>
                <a:cubicBezTo>
                  <a:pt x="960069" y="989885"/>
                  <a:pt x="1117323" y="1154904"/>
                  <a:pt x="1165858" y="1212175"/>
                </a:cubicBezTo>
                <a:cubicBezTo>
                  <a:pt x="1214393" y="1269446"/>
                  <a:pt x="1213423" y="1260711"/>
                  <a:pt x="1183331" y="1282066"/>
                </a:cubicBezTo>
                <a:cubicBezTo>
                  <a:pt x="1153239" y="1303421"/>
                  <a:pt x="1181390" y="1263623"/>
                  <a:pt x="985308" y="1340308"/>
                </a:cubicBezTo>
                <a:cubicBezTo>
                  <a:pt x="789226" y="1416993"/>
                  <a:pt x="6841" y="1742178"/>
                  <a:pt x="6841" y="1742178"/>
                </a:cubicBezTo>
                <a:cubicBezTo>
                  <a:pt x="-61108" y="1770328"/>
                  <a:pt x="395121" y="1568423"/>
                  <a:pt x="577613" y="1509210"/>
                </a:cubicBezTo>
                <a:cubicBezTo>
                  <a:pt x="760105" y="1449997"/>
                  <a:pt x="1040638" y="1441261"/>
                  <a:pt x="1101792" y="1386902"/>
                </a:cubicBezTo>
                <a:cubicBezTo>
                  <a:pt x="1162946" y="1332543"/>
                  <a:pt x="969776" y="1225765"/>
                  <a:pt x="944538" y="1183054"/>
                </a:cubicBezTo>
                <a:cubicBezTo>
                  <a:pt x="919300" y="1140343"/>
                  <a:pt x="1031901" y="1239355"/>
                  <a:pt x="950362" y="1130637"/>
                </a:cubicBezTo>
                <a:cubicBezTo>
                  <a:pt x="868823" y="1021919"/>
                  <a:pt x="523254" y="633638"/>
                  <a:pt x="455305" y="530744"/>
                </a:cubicBezTo>
                <a:cubicBezTo>
                  <a:pt x="387356" y="427850"/>
                  <a:pt x="588291" y="600634"/>
                  <a:pt x="542668" y="513271"/>
                </a:cubicBezTo>
                <a:cubicBezTo>
                  <a:pt x="497045" y="425908"/>
                  <a:pt x="133033" y="-20614"/>
                  <a:pt x="152447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6" name="フリーフォーム 415">
            <a:extLst>
              <a:ext uri="{FF2B5EF4-FFF2-40B4-BE49-F238E27FC236}">
                <a16:creationId xmlns:a16="http://schemas.microsoft.com/office/drawing/2014/main" id="{1C820C6F-3755-A841-E0DC-FAC402BB843C}"/>
              </a:ext>
            </a:extLst>
          </p:cNvPr>
          <p:cNvSpPr/>
          <p:nvPr/>
        </p:nvSpPr>
        <p:spPr>
          <a:xfrm>
            <a:off x="1322094" y="6639592"/>
            <a:ext cx="3267384" cy="290306"/>
          </a:xfrm>
          <a:custGeom>
            <a:avLst/>
            <a:gdLst>
              <a:gd name="connsiteX0" fmla="*/ 0 w 3267384"/>
              <a:gd name="connsiteY0" fmla="*/ 0 h 290306"/>
              <a:gd name="connsiteX1" fmla="*/ 279562 w 3267384"/>
              <a:gd name="connsiteY1" fmla="*/ 52418 h 290306"/>
              <a:gd name="connsiteX2" fmla="*/ 2306385 w 3267384"/>
              <a:gd name="connsiteY2" fmla="*/ 285386 h 290306"/>
              <a:gd name="connsiteX3" fmla="*/ 2003526 w 3267384"/>
              <a:gd name="connsiteY3" fmla="*/ 215496 h 290306"/>
              <a:gd name="connsiteX4" fmla="*/ 3267379 w 3267384"/>
              <a:gd name="connsiteY4" fmla="*/ 267914 h 290306"/>
              <a:gd name="connsiteX5" fmla="*/ 2020999 w 3267384"/>
              <a:gd name="connsiteY5" fmla="*/ 227144 h 290306"/>
              <a:gd name="connsiteX6" fmla="*/ 506706 w 3267384"/>
              <a:gd name="connsiteY6" fmla="*/ 151430 h 290306"/>
              <a:gd name="connsiteX7" fmla="*/ 594069 w 3267384"/>
              <a:gd name="connsiteY7" fmla="*/ 116484 h 290306"/>
              <a:gd name="connsiteX8" fmla="*/ 0 w 3267384"/>
              <a:gd name="connsiteY8" fmla="*/ 0 h 29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7384" h="290306">
                <a:moveTo>
                  <a:pt x="0" y="0"/>
                </a:moveTo>
                <a:lnTo>
                  <a:pt x="279562" y="52418"/>
                </a:lnTo>
                <a:lnTo>
                  <a:pt x="2306385" y="285386"/>
                </a:lnTo>
                <a:cubicBezTo>
                  <a:pt x="2593712" y="312566"/>
                  <a:pt x="1843360" y="218408"/>
                  <a:pt x="2003526" y="215496"/>
                </a:cubicBezTo>
                <a:cubicBezTo>
                  <a:pt x="2163692" y="212584"/>
                  <a:pt x="3264467" y="265973"/>
                  <a:pt x="3267379" y="267914"/>
                </a:cubicBezTo>
                <a:cubicBezTo>
                  <a:pt x="3270291" y="269855"/>
                  <a:pt x="2020999" y="227144"/>
                  <a:pt x="2020999" y="227144"/>
                </a:cubicBezTo>
                <a:lnTo>
                  <a:pt x="506706" y="151430"/>
                </a:lnTo>
                <a:cubicBezTo>
                  <a:pt x="268884" y="132987"/>
                  <a:pt x="672696" y="144634"/>
                  <a:pt x="594069" y="116484"/>
                </a:cubicBezTo>
                <a:cubicBezTo>
                  <a:pt x="515442" y="88334"/>
                  <a:pt x="275193" y="35431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7" name="フリーフォーム 416">
            <a:extLst>
              <a:ext uri="{FF2B5EF4-FFF2-40B4-BE49-F238E27FC236}">
                <a16:creationId xmlns:a16="http://schemas.microsoft.com/office/drawing/2014/main" id="{10D75893-AEC1-10FE-9E2A-4155BBE4FCE6}"/>
              </a:ext>
            </a:extLst>
          </p:cNvPr>
          <p:cNvSpPr/>
          <p:nvPr/>
        </p:nvSpPr>
        <p:spPr>
          <a:xfrm>
            <a:off x="1551074" y="7548559"/>
            <a:ext cx="3279227" cy="302574"/>
          </a:xfrm>
          <a:custGeom>
            <a:avLst/>
            <a:gdLst>
              <a:gd name="connsiteX0" fmla="*/ 120472 w 3279227"/>
              <a:gd name="connsiteY0" fmla="*/ 5433 h 302574"/>
              <a:gd name="connsiteX1" fmla="*/ 271902 w 3279227"/>
              <a:gd name="connsiteY1" fmla="*/ 69500 h 302574"/>
              <a:gd name="connsiteX2" fmla="*/ 1448391 w 3279227"/>
              <a:gd name="connsiteY2" fmla="*/ 215105 h 302574"/>
              <a:gd name="connsiteX3" fmla="*/ 1436743 w 3279227"/>
              <a:gd name="connsiteY3" fmla="*/ 185984 h 302574"/>
              <a:gd name="connsiteX4" fmla="*/ 3277191 w 3279227"/>
              <a:gd name="connsiteY4" fmla="*/ 302468 h 302574"/>
              <a:gd name="connsiteX5" fmla="*/ 1762898 w 3279227"/>
              <a:gd name="connsiteY5" fmla="*/ 203456 h 302574"/>
              <a:gd name="connsiteX6" fmla="*/ 120472 w 3279227"/>
              <a:gd name="connsiteY6" fmla="*/ 5433 h 3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9227" h="302574">
                <a:moveTo>
                  <a:pt x="120472" y="5433"/>
                </a:moveTo>
                <a:cubicBezTo>
                  <a:pt x="-128027" y="-16893"/>
                  <a:pt x="50582" y="34555"/>
                  <a:pt x="271902" y="69500"/>
                </a:cubicBezTo>
                <a:cubicBezTo>
                  <a:pt x="493222" y="104445"/>
                  <a:pt x="1254251" y="195691"/>
                  <a:pt x="1448391" y="215105"/>
                </a:cubicBezTo>
                <a:cubicBezTo>
                  <a:pt x="1642531" y="234519"/>
                  <a:pt x="1131943" y="171424"/>
                  <a:pt x="1436743" y="185984"/>
                </a:cubicBezTo>
                <a:cubicBezTo>
                  <a:pt x="1741543" y="200545"/>
                  <a:pt x="3222832" y="299556"/>
                  <a:pt x="3277191" y="302468"/>
                </a:cubicBezTo>
                <a:cubicBezTo>
                  <a:pt x="3331550" y="305380"/>
                  <a:pt x="2284164" y="248108"/>
                  <a:pt x="1762898" y="203456"/>
                </a:cubicBezTo>
                <a:cubicBezTo>
                  <a:pt x="1241632" y="158804"/>
                  <a:pt x="368971" y="27759"/>
                  <a:pt x="120472" y="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フリーフォーム 417">
            <a:extLst>
              <a:ext uri="{FF2B5EF4-FFF2-40B4-BE49-F238E27FC236}">
                <a16:creationId xmlns:a16="http://schemas.microsoft.com/office/drawing/2014/main" id="{3EF2DCC5-7D26-EAD6-BB1C-451A19DAC718}"/>
              </a:ext>
            </a:extLst>
          </p:cNvPr>
          <p:cNvSpPr/>
          <p:nvPr/>
        </p:nvSpPr>
        <p:spPr>
          <a:xfrm>
            <a:off x="9568225" y="5877405"/>
            <a:ext cx="1847214" cy="617442"/>
          </a:xfrm>
          <a:custGeom>
            <a:avLst/>
            <a:gdLst>
              <a:gd name="connsiteX0" fmla="*/ 942 w 1847214"/>
              <a:gd name="connsiteY0" fmla="*/ 10865 h 617442"/>
              <a:gd name="connsiteX1" fmla="*/ 59184 w 1847214"/>
              <a:gd name="connsiteY1" fmla="*/ 28338 h 617442"/>
              <a:gd name="connsiteX2" fmla="*/ 216437 w 1847214"/>
              <a:gd name="connsiteY2" fmla="*/ 278778 h 617442"/>
              <a:gd name="connsiteX3" fmla="*/ 274679 w 1847214"/>
              <a:gd name="connsiteY3" fmla="*/ 517571 h 617442"/>
              <a:gd name="connsiteX4" fmla="*/ 286328 w 1847214"/>
              <a:gd name="connsiteY4" fmla="*/ 430208 h 617442"/>
              <a:gd name="connsiteX5" fmla="*/ 332921 w 1847214"/>
              <a:gd name="connsiteY5" fmla="*/ 610758 h 617442"/>
              <a:gd name="connsiteX6" fmla="*/ 624132 w 1847214"/>
              <a:gd name="connsiteY6" fmla="*/ 581637 h 617442"/>
              <a:gd name="connsiteX7" fmla="*/ 1847214 w 1847214"/>
              <a:gd name="connsiteY7" fmla="*/ 424384 h 617442"/>
              <a:gd name="connsiteX8" fmla="*/ 542593 w 1847214"/>
              <a:gd name="connsiteY8" fmla="*/ 529219 h 617442"/>
              <a:gd name="connsiteX9" fmla="*/ 233910 w 1847214"/>
              <a:gd name="connsiteY9" fmla="*/ 535043 h 617442"/>
              <a:gd name="connsiteX10" fmla="*/ 303800 w 1847214"/>
              <a:gd name="connsiteY10" fmla="*/ 366141 h 617442"/>
              <a:gd name="connsiteX11" fmla="*/ 47536 w 1847214"/>
              <a:gd name="connsiteY11" fmla="*/ 34162 h 617442"/>
              <a:gd name="connsiteX12" fmla="*/ 942 w 1847214"/>
              <a:gd name="connsiteY12" fmla="*/ 10865 h 617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7214" h="617442">
                <a:moveTo>
                  <a:pt x="942" y="10865"/>
                </a:moveTo>
                <a:cubicBezTo>
                  <a:pt x="2883" y="9894"/>
                  <a:pt x="23268" y="-16314"/>
                  <a:pt x="59184" y="28338"/>
                </a:cubicBezTo>
                <a:cubicBezTo>
                  <a:pt x="95100" y="72990"/>
                  <a:pt x="180521" y="197239"/>
                  <a:pt x="216437" y="278778"/>
                </a:cubicBezTo>
                <a:cubicBezTo>
                  <a:pt x="252353" y="360317"/>
                  <a:pt x="263031" y="492333"/>
                  <a:pt x="274679" y="517571"/>
                </a:cubicBezTo>
                <a:cubicBezTo>
                  <a:pt x="286328" y="542809"/>
                  <a:pt x="276621" y="414677"/>
                  <a:pt x="286328" y="430208"/>
                </a:cubicBezTo>
                <a:cubicBezTo>
                  <a:pt x="296035" y="445739"/>
                  <a:pt x="276620" y="585520"/>
                  <a:pt x="332921" y="610758"/>
                </a:cubicBezTo>
                <a:cubicBezTo>
                  <a:pt x="389222" y="635996"/>
                  <a:pt x="624132" y="581637"/>
                  <a:pt x="624132" y="581637"/>
                </a:cubicBezTo>
                <a:lnTo>
                  <a:pt x="1847214" y="424384"/>
                </a:lnTo>
                <a:cubicBezTo>
                  <a:pt x="1833624" y="415648"/>
                  <a:pt x="811477" y="510776"/>
                  <a:pt x="542593" y="529219"/>
                </a:cubicBezTo>
                <a:cubicBezTo>
                  <a:pt x="273709" y="547662"/>
                  <a:pt x="273709" y="562223"/>
                  <a:pt x="233910" y="535043"/>
                </a:cubicBezTo>
                <a:cubicBezTo>
                  <a:pt x="194111" y="507863"/>
                  <a:pt x="334862" y="449621"/>
                  <a:pt x="303800" y="366141"/>
                </a:cubicBezTo>
                <a:cubicBezTo>
                  <a:pt x="272738" y="282661"/>
                  <a:pt x="99954" y="94345"/>
                  <a:pt x="47536" y="34162"/>
                </a:cubicBezTo>
                <a:cubicBezTo>
                  <a:pt x="-4882" y="-26021"/>
                  <a:pt x="-999" y="11836"/>
                  <a:pt x="942" y="10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9" name="フリーフォーム 418">
            <a:extLst>
              <a:ext uri="{FF2B5EF4-FFF2-40B4-BE49-F238E27FC236}">
                <a16:creationId xmlns:a16="http://schemas.microsoft.com/office/drawing/2014/main" id="{8C2FD1A9-9A01-6D56-A060-AAC4551D4DF6}"/>
              </a:ext>
            </a:extLst>
          </p:cNvPr>
          <p:cNvSpPr/>
          <p:nvPr/>
        </p:nvSpPr>
        <p:spPr>
          <a:xfrm>
            <a:off x="11776468" y="3871965"/>
            <a:ext cx="409987" cy="705859"/>
          </a:xfrm>
          <a:custGeom>
            <a:avLst/>
            <a:gdLst>
              <a:gd name="connsiteX0" fmla="*/ 366997 w 409987"/>
              <a:gd name="connsiteY0" fmla="*/ 1131 h 705859"/>
              <a:gd name="connsiteX1" fmla="*/ 227216 w 409987"/>
              <a:gd name="connsiteY1" fmla="*/ 280692 h 705859"/>
              <a:gd name="connsiteX2" fmla="*/ 273810 w 409987"/>
              <a:gd name="connsiteY2" fmla="*/ 531133 h 705859"/>
              <a:gd name="connsiteX3" fmla="*/ 221392 w 409987"/>
              <a:gd name="connsiteY3" fmla="*/ 502012 h 705859"/>
              <a:gd name="connsiteX4" fmla="*/ 407766 w 409987"/>
              <a:gd name="connsiteY4" fmla="*/ 700035 h 705859"/>
              <a:gd name="connsiteX5" fmla="*/ 302931 w 409987"/>
              <a:gd name="connsiteY5" fmla="*/ 647617 h 705859"/>
              <a:gd name="connsiteX6" fmla="*/ 72 w 409987"/>
              <a:gd name="connsiteY6" fmla="*/ 589375 h 705859"/>
              <a:gd name="connsiteX7" fmla="*/ 332052 w 409987"/>
              <a:gd name="connsiteY7" fmla="*/ 612672 h 705859"/>
              <a:gd name="connsiteX8" fmla="*/ 238864 w 409987"/>
              <a:gd name="connsiteY8" fmla="*/ 432122 h 705859"/>
              <a:gd name="connsiteX9" fmla="*/ 116556 w 409987"/>
              <a:gd name="connsiteY9" fmla="*/ 356407 h 705859"/>
              <a:gd name="connsiteX10" fmla="*/ 337876 w 409987"/>
              <a:gd name="connsiteY10" fmla="*/ 187505 h 705859"/>
              <a:gd name="connsiteX11" fmla="*/ 366997 w 409987"/>
              <a:gd name="connsiteY11" fmla="*/ 1131 h 70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9987" h="705859">
                <a:moveTo>
                  <a:pt x="366997" y="1131"/>
                </a:moveTo>
                <a:cubicBezTo>
                  <a:pt x="348554" y="16662"/>
                  <a:pt x="242747" y="192358"/>
                  <a:pt x="227216" y="280692"/>
                </a:cubicBezTo>
                <a:cubicBezTo>
                  <a:pt x="211685" y="369026"/>
                  <a:pt x="274781" y="494246"/>
                  <a:pt x="273810" y="531133"/>
                </a:cubicBezTo>
                <a:cubicBezTo>
                  <a:pt x="272839" y="568020"/>
                  <a:pt x="199066" y="473862"/>
                  <a:pt x="221392" y="502012"/>
                </a:cubicBezTo>
                <a:cubicBezTo>
                  <a:pt x="243718" y="530162"/>
                  <a:pt x="394176" y="675768"/>
                  <a:pt x="407766" y="700035"/>
                </a:cubicBezTo>
                <a:cubicBezTo>
                  <a:pt x="421356" y="724302"/>
                  <a:pt x="370880" y="666060"/>
                  <a:pt x="302931" y="647617"/>
                </a:cubicBezTo>
                <a:cubicBezTo>
                  <a:pt x="234982" y="629174"/>
                  <a:pt x="-4781" y="595199"/>
                  <a:pt x="72" y="589375"/>
                </a:cubicBezTo>
                <a:cubicBezTo>
                  <a:pt x="4925" y="583551"/>
                  <a:pt x="292253" y="638881"/>
                  <a:pt x="332052" y="612672"/>
                </a:cubicBezTo>
                <a:cubicBezTo>
                  <a:pt x="371851" y="586463"/>
                  <a:pt x="274780" y="474833"/>
                  <a:pt x="238864" y="432122"/>
                </a:cubicBezTo>
                <a:cubicBezTo>
                  <a:pt x="202948" y="389411"/>
                  <a:pt x="100054" y="397176"/>
                  <a:pt x="116556" y="356407"/>
                </a:cubicBezTo>
                <a:cubicBezTo>
                  <a:pt x="133058" y="315638"/>
                  <a:pt x="296136" y="240893"/>
                  <a:pt x="337876" y="187505"/>
                </a:cubicBezTo>
                <a:cubicBezTo>
                  <a:pt x="379616" y="134117"/>
                  <a:pt x="385440" y="-14400"/>
                  <a:pt x="366997" y="1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0" name="フリーフォーム 419">
            <a:extLst>
              <a:ext uri="{FF2B5EF4-FFF2-40B4-BE49-F238E27FC236}">
                <a16:creationId xmlns:a16="http://schemas.microsoft.com/office/drawing/2014/main" id="{F715B98E-5201-4DE8-017D-65BFD1CE5B7D}"/>
              </a:ext>
            </a:extLst>
          </p:cNvPr>
          <p:cNvSpPr/>
          <p:nvPr/>
        </p:nvSpPr>
        <p:spPr>
          <a:xfrm>
            <a:off x="8603054" y="4288053"/>
            <a:ext cx="1671307" cy="572027"/>
          </a:xfrm>
          <a:custGeom>
            <a:avLst/>
            <a:gdLst>
              <a:gd name="connsiteX0" fmla="*/ 121603 w 1671307"/>
              <a:gd name="connsiteY0" fmla="*/ 27682 h 572027"/>
              <a:gd name="connsiteX1" fmla="*/ 243912 w 1671307"/>
              <a:gd name="connsiteY1" fmla="*/ 80100 h 572027"/>
              <a:gd name="connsiteX2" fmla="*/ 1292268 w 1671307"/>
              <a:gd name="connsiteY2" fmla="*/ 551860 h 572027"/>
              <a:gd name="connsiteX3" fmla="*/ 1245675 w 1671307"/>
              <a:gd name="connsiteY3" fmla="*/ 493618 h 572027"/>
              <a:gd name="connsiteX4" fmla="*/ 1670842 w 1671307"/>
              <a:gd name="connsiteY4" fmla="*/ 569333 h 572027"/>
              <a:gd name="connsiteX5" fmla="*/ 1152487 w 1671307"/>
              <a:gd name="connsiteY5" fmla="*/ 487794 h 572027"/>
              <a:gd name="connsiteX6" fmla="*/ 535122 w 1671307"/>
              <a:gd name="connsiteY6" fmla="*/ 237353 h 572027"/>
              <a:gd name="connsiteX7" fmla="*/ 843805 w 1671307"/>
              <a:gd name="connsiteY7" fmla="*/ 295595 h 572027"/>
              <a:gd name="connsiteX8" fmla="*/ 63361 w 1671307"/>
              <a:gd name="connsiteY8" fmla="*/ 33506 h 572027"/>
              <a:gd name="connsiteX9" fmla="*/ 121603 w 1671307"/>
              <a:gd name="connsiteY9" fmla="*/ 27682 h 57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1307" h="572027">
                <a:moveTo>
                  <a:pt x="121603" y="27682"/>
                </a:moveTo>
                <a:cubicBezTo>
                  <a:pt x="85202" y="10209"/>
                  <a:pt x="243912" y="80100"/>
                  <a:pt x="243912" y="80100"/>
                </a:cubicBezTo>
                <a:lnTo>
                  <a:pt x="1292268" y="551860"/>
                </a:lnTo>
                <a:cubicBezTo>
                  <a:pt x="1459228" y="620780"/>
                  <a:pt x="1182579" y="490706"/>
                  <a:pt x="1245675" y="493618"/>
                </a:cubicBezTo>
                <a:cubicBezTo>
                  <a:pt x="1308771" y="496530"/>
                  <a:pt x="1686373" y="570304"/>
                  <a:pt x="1670842" y="569333"/>
                </a:cubicBezTo>
                <a:cubicBezTo>
                  <a:pt x="1655311" y="568362"/>
                  <a:pt x="1341774" y="543124"/>
                  <a:pt x="1152487" y="487794"/>
                </a:cubicBezTo>
                <a:cubicBezTo>
                  <a:pt x="963200" y="432464"/>
                  <a:pt x="586569" y="269386"/>
                  <a:pt x="535122" y="237353"/>
                </a:cubicBezTo>
                <a:cubicBezTo>
                  <a:pt x="483675" y="205320"/>
                  <a:pt x="922432" y="329569"/>
                  <a:pt x="843805" y="295595"/>
                </a:cubicBezTo>
                <a:cubicBezTo>
                  <a:pt x="765178" y="261621"/>
                  <a:pt x="187611" y="82041"/>
                  <a:pt x="63361" y="33506"/>
                </a:cubicBezTo>
                <a:cubicBezTo>
                  <a:pt x="-60889" y="-15029"/>
                  <a:pt x="18709" y="-5322"/>
                  <a:pt x="121603" y="27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1" name="フリーフォーム 420">
            <a:extLst>
              <a:ext uri="{FF2B5EF4-FFF2-40B4-BE49-F238E27FC236}">
                <a16:creationId xmlns:a16="http://schemas.microsoft.com/office/drawing/2014/main" id="{B880C7A0-FB5C-0E0A-8CB3-05C54FA2D9EF}"/>
              </a:ext>
            </a:extLst>
          </p:cNvPr>
          <p:cNvSpPr/>
          <p:nvPr/>
        </p:nvSpPr>
        <p:spPr>
          <a:xfrm>
            <a:off x="6469043" y="4861583"/>
            <a:ext cx="823365" cy="1259594"/>
          </a:xfrm>
          <a:custGeom>
            <a:avLst/>
            <a:gdLst>
              <a:gd name="connsiteX0" fmla="*/ 129780 w 823365"/>
              <a:gd name="connsiteY0" fmla="*/ 1627 h 1259594"/>
              <a:gd name="connsiteX1" fmla="*/ 59889 w 823365"/>
              <a:gd name="connsiteY1" fmla="*/ 345255 h 1259594"/>
              <a:gd name="connsiteX2" fmla="*/ 94835 w 823365"/>
              <a:gd name="connsiteY2" fmla="*/ 688883 h 1259594"/>
              <a:gd name="connsiteX3" fmla="*/ 54065 w 823365"/>
              <a:gd name="connsiteY3" fmla="*/ 613169 h 1259594"/>
              <a:gd name="connsiteX4" fmla="*/ 339451 w 823365"/>
              <a:gd name="connsiteY4" fmla="*/ 1172292 h 1259594"/>
              <a:gd name="connsiteX5" fmla="*/ 298682 w 823365"/>
              <a:gd name="connsiteY5" fmla="*/ 1067456 h 1259594"/>
              <a:gd name="connsiteX6" fmla="*/ 455935 w 823365"/>
              <a:gd name="connsiteY6" fmla="*/ 1248007 h 1259594"/>
              <a:gd name="connsiteX7" fmla="*/ 321979 w 823365"/>
              <a:gd name="connsiteY7" fmla="*/ 1242183 h 1259594"/>
              <a:gd name="connsiteX8" fmla="*/ 822860 w 823365"/>
              <a:gd name="connsiteY8" fmla="*/ 1248007 h 1259594"/>
              <a:gd name="connsiteX9" fmla="*/ 409342 w 823365"/>
              <a:gd name="connsiteY9" fmla="*/ 1178116 h 1259594"/>
              <a:gd name="connsiteX10" fmla="*/ 77362 w 823365"/>
              <a:gd name="connsiteY10" fmla="*/ 735477 h 1259594"/>
              <a:gd name="connsiteX11" fmla="*/ 1647 w 823365"/>
              <a:gd name="connsiteY11" fmla="*/ 391849 h 1259594"/>
              <a:gd name="connsiteX12" fmla="*/ 30768 w 823365"/>
              <a:gd name="connsiteY12" fmla="*/ 490860 h 1259594"/>
              <a:gd name="connsiteX13" fmla="*/ 129780 w 823365"/>
              <a:gd name="connsiteY13" fmla="*/ 1627 h 125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3365" h="1259594">
                <a:moveTo>
                  <a:pt x="129780" y="1627"/>
                </a:moveTo>
                <a:cubicBezTo>
                  <a:pt x="134633" y="-22640"/>
                  <a:pt x="65713" y="230712"/>
                  <a:pt x="59889" y="345255"/>
                </a:cubicBezTo>
                <a:cubicBezTo>
                  <a:pt x="54065" y="459798"/>
                  <a:pt x="95806" y="644231"/>
                  <a:pt x="94835" y="688883"/>
                </a:cubicBezTo>
                <a:cubicBezTo>
                  <a:pt x="93864" y="733535"/>
                  <a:pt x="13296" y="532601"/>
                  <a:pt x="54065" y="613169"/>
                </a:cubicBezTo>
                <a:cubicBezTo>
                  <a:pt x="94834" y="693737"/>
                  <a:pt x="298682" y="1096578"/>
                  <a:pt x="339451" y="1172292"/>
                </a:cubicBezTo>
                <a:cubicBezTo>
                  <a:pt x="380221" y="1248007"/>
                  <a:pt x="279268" y="1054837"/>
                  <a:pt x="298682" y="1067456"/>
                </a:cubicBezTo>
                <a:cubicBezTo>
                  <a:pt x="318096" y="1080075"/>
                  <a:pt x="452052" y="1218886"/>
                  <a:pt x="455935" y="1248007"/>
                </a:cubicBezTo>
                <a:cubicBezTo>
                  <a:pt x="459818" y="1277128"/>
                  <a:pt x="260825" y="1242183"/>
                  <a:pt x="321979" y="1242183"/>
                </a:cubicBezTo>
                <a:cubicBezTo>
                  <a:pt x="383133" y="1242183"/>
                  <a:pt x="808300" y="1258685"/>
                  <a:pt x="822860" y="1248007"/>
                </a:cubicBezTo>
                <a:cubicBezTo>
                  <a:pt x="837420" y="1237329"/>
                  <a:pt x="533592" y="1263538"/>
                  <a:pt x="409342" y="1178116"/>
                </a:cubicBezTo>
                <a:cubicBezTo>
                  <a:pt x="285092" y="1092694"/>
                  <a:pt x="145311" y="866521"/>
                  <a:pt x="77362" y="735477"/>
                </a:cubicBezTo>
                <a:cubicBezTo>
                  <a:pt x="9413" y="604433"/>
                  <a:pt x="9413" y="432618"/>
                  <a:pt x="1647" y="391849"/>
                </a:cubicBezTo>
                <a:cubicBezTo>
                  <a:pt x="-6119" y="351080"/>
                  <a:pt x="15237" y="555897"/>
                  <a:pt x="30768" y="490860"/>
                </a:cubicBezTo>
                <a:cubicBezTo>
                  <a:pt x="46299" y="425823"/>
                  <a:pt x="124927" y="25894"/>
                  <a:pt x="129780" y="1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2" name="フリーフォーム 421">
            <a:extLst>
              <a:ext uri="{FF2B5EF4-FFF2-40B4-BE49-F238E27FC236}">
                <a16:creationId xmlns:a16="http://schemas.microsoft.com/office/drawing/2014/main" id="{B67F1D9A-0AF2-9444-59D5-027059895064}"/>
              </a:ext>
            </a:extLst>
          </p:cNvPr>
          <p:cNvSpPr/>
          <p:nvPr/>
        </p:nvSpPr>
        <p:spPr>
          <a:xfrm>
            <a:off x="5711377" y="5025050"/>
            <a:ext cx="1190599" cy="1457542"/>
          </a:xfrm>
          <a:custGeom>
            <a:avLst/>
            <a:gdLst>
              <a:gd name="connsiteX0" fmla="*/ 54585 w 1190599"/>
              <a:gd name="connsiteY0" fmla="*/ 24535 h 1457542"/>
              <a:gd name="connsiteX1" fmla="*/ 159420 w 1190599"/>
              <a:gd name="connsiteY1" fmla="*/ 245854 h 1457542"/>
              <a:gd name="connsiteX2" fmla="*/ 118651 w 1190599"/>
              <a:gd name="connsiteY2" fmla="*/ 228382 h 1457542"/>
              <a:gd name="connsiteX3" fmla="*/ 514697 w 1190599"/>
              <a:gd name="connsiteY3" fmla="*/ 705967 h 1457542"/>
              <a:gd name="connsiteX4" fmla="*/ 543818 w 1190599"/>
              <a:gd name="connsiteY4" fmla="*/ 659373 h 1457542"/>
              <a:gd name="connsiteX5" fmla="*/ 899094 w 1190599"/>
              <a:gd name="connsiteY5" fmla="*/ 1008825 h 1457542"/>
              <a:gd name="connsiteX6" fmla="*/ 869973 w 1190599"/>
              <a:gd name="connsiteY6" fmla="*/ 933111 h 1457542"/>
              <a:gd name="connsiteX7" fmla="*/ 1190305 w 1190599"/>
              <a:gd name="connsiteY7" fmla="*/ 1457289 h 1457542"/>
              <a:gd name="connsiteX8" fmla="*/ 805907 w 1190599"/>
              <a:gd name="connsiteY8" fmla="*/ 857396 h 1457542"/>
              <a:gd name="connsiteX9" fmla="*/ 334147 w 1190599"/>
              <a:gd name="connsiteY9" fmla="*/ 502119 h 1457542"/>
              <a:gd name="connsiteX10" fmla="*/ 130299 w 1190599"/>
              <a:gd name="connsiteY10" fmla="*/ 269151 h 1457542"/>
              <a:gd name="connsiteX11" fmla="*/ 2167 w 1190599"/>
              <a:gd name="connsiteY11" fmla="*/ 30359 h 1457542"/>
              <a:gd name="connsiteX12" fmla="*/ 54585 w 1190599"/>
              <a:gd name="connsiteY12" fmla="*/ 24535 h 14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0599" h="1457542">
                <a:moveTo>
                  <a:pt x="54585" y="24535"/>
                </a:moveTo>
                <a:cubicBezTo>
                  <a:pt x="80794" y="60451"/>
                  <a:pt x="148742" y="211880"/>
                  <a:pt x="159420" y="245854"/>
                </a:cubicBezTo>
                <a:cubicBezTo>
                  <a:pt x="170098" y="279828"/>
                  <a:pt x="59438" y="151697"/>
                  <a:pt x="118651" y="228382"/>
                </a:cubicBezTo>
                <a:cubicBezTo>
                  <a:pt x="177864" y="305067"/>
                  <a:pt x="443836" y="634135"/>
                  <a:pt x="514697" y="705967"/>
                </a:cubicBezTo>
                <a:cubicBezTo>
                  <a:pt x="585558" y="777799"/>
                  <a:pt x="479752" y="608897"/>
                  <a:pt x="543818" y="659373"/>
                </a:cubicBezTo>
                <a:cubicBezTo>
                  <a:pt x="607884" y="709849"/>
                  <a:pt x="844735" y="963202"/>
                  <a:pt x="899094" y="1008825"/>
                </a:cubicBezTo>
                <a:cubicBezTo>
                  <a:pt x="953453" y="1054448"/>
                  <a:pt x="821438" y="858367"/>
                  <a:pt x="869973" y="933111"/>
                </a:cubicBezTo>
                <a:cubicBezTo>
                  <a:pt x="918508" y="1007855"/>
                  <a:pt x="1200983" y="1469908"/>
                  <a:pt x="1190305" y="1457289"/>
                </a:cubicBezTo>
                <a:cubicBezTo>
                  <a:pt x="1179627" y="1444670"/>
                  <a:pt x="948600" y="1016591"/>
                  <a:pt x="805907" y="857396"/>
                </a:cubicBezTo>
                <a:cubicBezTo>
                  <a:pt x="663214" y="698201"/>
                  <a:pt x="446748" y="600160"/>
                  <a:pt x="334147" y="502119"/>
                </a:cubicBezTo>
                <a:cubicBezTo>
                  <a:pt x="221546" y="404078"/>
                  <a:pt x="185629" y="347778"/>
                  <a:pt x="130299" y="269151"/>
                </a:cubicBezTo>
                <a:cubicBezTo>
                  <a:pt x="74969" y="190524"/>
                  <a:pt x="13815" y="67245"/>
                  <a:pt x="2167" y="30359"/>
                </a:cubicBezTo>
                <a:cubicBezTo>
                  <a:pt x="-9481" y="-6527"/>
                  <a:pt x="28376" y="-11381"/>
                  <a:pt x="54585" y="24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3" name="フリーフォーム 422">
            <a:extLst>
              <a:ext uri="{FF2B5EF4-FFF2-40B4-BE49-F238E27FC236}">
                <a16:creationId xmlns:a16="http://schemas.microsoft.com/office/drawing/2014/main" id="{3E4C7B12-606F-1B77-901E-14FB19AFDC8E}"/>
              </a:ext>
            </a:extLst>
          </p:cNvPr>
          <p:cNvSpPr/>
          <p:nvPr/>
        </p:nvSpPr>
        <p:spPr>
          <a:xfrm>
            <a:off x="264926" y="7156160"/>
            <a:ext cx="1823055" cy="672462"/>
          </a:xfrm>
          <a:custGeom>
            <a:avLst/>
            <a:gdLst>
              <a:gd name="connsiteX0" fmla="*/ 1774 w 1823055"/>
              <a:gd name="connsiteY0" fmla="*/ 66965 h 672462"/>
              <a:gd name="connsiteX1" fmla="*/ 109724 w 1823055"/>
              <a:gd name="connsiteY1" fmla="*/ 290 h 672462"/>
              <a:gd name="connsiteX2" fmla="*/ 224024 w 1823055"/>
              <a:gd name="connsiteY2" fmla="*/ 98715 h 672462"/>
              <a:gd name="connsiteX3" fmla="*/ 220849 w 1823055"/>
              <a:gd name="connsiteY3" fmla="*/ 54265 h 672462"/>
              <a:gd name="connsiteX4" fmla="*/ 411349 w 1823055"/>
              <a:gd name="connsiteY4" fmla="*/ 168565 h 672462"/>
              <a:gd name="connsiteX5" fmla="*/ 411349 w 1823055"/>
              <a:gd name="connsiteY5" fmla="*/ 149515 h 672462"/>
              <a:gd name="connsiteX6" fmla="*/ 484374 w 1823055"/>
              <a:gd name="connsiteY6" fmla="*/ 187615 h 672462"/>
              <a:gd name="connsiteX7" fmla="*/ 528824 w 1823055"/>
              <a:gd name="connsiteY7" fmla="*/ 241590 h 672462"/>
              <a:gd name="connsiteX8" fmla="*/ 554224 w 1823055"/>
              <a:gd name="connsiteY8" fmla="*/ 200315 h 672462"/>
              <a:gd name="connsiteX9" fmla="*/ 684399 w 1823055"/>
              <a:gd name="connsiteY9" fmla="*/ 292390 h 672462"/>
              <a:gd name="connsiteX10" fmla="*/ 709799 w 1823055"/>
              <a:gd name="connsiteY10" fmla="*/ 330490 h 672462"/>
              <a:gd name="connsiteX11" fmla="*/ 836799 w 1823055"/>
              <a:gd name="connsiteY11" fmla="*/ 340015 h 672462"/>
              <a:gd name="connsiteX12" fmla="*/ 859024 w 1823055"/>
              <a:gd name="connsiteY12" fmla="*/ 422565 h 672462"/>
              <a:gd name="connsiteX13" fmla="*/ 928874 w 1823055"/>
              <a:gd name="connsiteY13" fmla="*/ 409865 h 672462"/>
              <a:gd name="connsiteX14" fmla="*/ 986024 w 1823055"/>
              <a:gd name="connsiteY14" fmla="*/ 467015 h 672462"/>
              <a:gd name="connsiteX15" fmla="*/ 1062224 w 1823055"/>
              <a:gd name="connsiteY15" fmla="*/ 489240 h 672462"/>
              <a:gd name="connsiteX16" fmla="*/ 1195574 w 1823055"/>
              <a:gd name="connsiteY16" fmla="*/ 495590 h 672462"/>
              <a:gd name="connsiteX17" fmla="*/ 1208274 w 1823055"/>
              <a:gd name="connsiteY17" fmla="*/ 568615 h 672462"/>
              <a:gd name="connsiteX18" fmla="*/ 1262249 w 1823055"/>
              <a:gd name="connsiteY18" fmla="*/ 578140 h 672462"/>
              <a:gd name="connsiteX19" fmla="*/ 1395599 w 1823055"/>
              <a:gd name="connsiteY19" fmla="*/ 619415 h 672462"/>
              <a:gd name="connsiteX20" fmla="*/ 1455924 w 1823055"/>
              <a:gd name="connsiteY20" fmla="*/ 632115 h 672462"/>
              <a:gd name="connsiteX21" fmla="*/ 1611499 w 1823055"/>
              <a:gd name="connsiteY21" fmla="*/ 644815 h 672462"/>
              <a:gd name="connsiteX22" fmla="*/ 1614674 w 1823055"/>
              <a:gd name="connsiteY22" fmla="*/ 654340 h 672462"/>
              <a:gd name="connsiteX23" fmla="*/ 1821049 w 1823055"/>
              <a:gd name="connsiteY23" fmla="*/ 670215 h 672462"/>
              <a:gd name="connsiteX24" fmla="*/ 1471799 w 1823055"/>
              <a:gd name="connsiteY24" fmla="*/ 600365 h 672462"/>
              <a:gd name="connsiteX25" fmla="*/ 430399 w 1823055"/>
              <a:gd name="connsiteY25" fmla="*/ 165390 h 672462"/>
              <a:gd name="connsiteX26" fmla="*/ 71624 w 1823055"/>
              <a:gd name="connsiteY26" fmla="*/ 19340 h 672462"/>
              <a:gd name="connsiteX27" fmla="*/ 1774 w 1823055"/>
              <a:gd name="connsiteY27" fmla="*/ 66965 h 67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23055" h="672462">
                <a:moveTo>
                  <a:pt x="1774" y="66965"/>
                </a:moveTo>
                <a:cubicBezTo>
                  <a:pt x="8124" y="63790"/>
                  <a:pt x="72682" y="-5002"/>
                  <a:pt x="109724" y="290"/>
                </a:cubicBezTo>
                <a:cubicBezTo>
                  <a:pt x="146766" y="5582"/>
                  <a:pt x="205503" y="89719"/>
                  <a:pt x="224024" y="98715"/>
                </a:cubicBezTo>
                <a:cubicBezTo>
                  <a:pt x="242545" y="107711"/>
                  <a:pt x="189628" y="42623"/>
                  <a:pt x="220849" y="54265"/>
                </a:cubicBezTo>
                <a:cubicBezTo>
                  <a:pt x="252070" y="65907"/>
                  <a:pt x="379599" y="152690"/>
                  <a:pt x="411349" y="168565"/>
                </a:cubicBezTo>
                <a:cubicBezTo>
                  <a:pt x="443099" y="184440"/>
                  <a:pt x="399178" y="146340"/>
                  <a:pt x="411349" y="149515"/>
                </a:cubicBezTo>
                <a:cubicBezTo>
                  <a:pt x="423520" y="152690"/>
                  <a:pt x="464795" y="172269"/>
                  <a:pt x="484374" y="187615"/>
                </a:cubicBezTo>
                <a:cubicBezTo>
                  <a:pt x="503953" y="202961"/>
                  <a:pt x="517182" y="239473"/>
                  <a:pt x="528824" y="241590"/>
                </a:cubicBezTo>
                <a:cubicBezTo>
                  <a:pt x="540466" y="243707"/>
                  <a:pt x="528295" y="191848"/>
                  <a:pt x="554224" y="200315"/>
                </a:cubicBezTo>
                <a:cubicBezTo>
                  <a:pt x="580153" y="208782"/>
                  <a:pt x="684399" y="292390"/>
                  <a:pt x="684399" y="292390"/>
                </a:cubicBezTo>
                <a:cubicBezTo>
                  <a:pt x="710328" y="314086"/>
                  <a:pt x="684399" y="322553"/>
                  <a:pt x="709799" y="330490"/>
                </a:cubicBezTo>
                <a:cubicBezTo>
                  <a:pt x="735199" y="338427"/>
                  <a:pt x="811928" y="324669"/>
                  <a:pt x="836799" y="340015"/>
                </a:cubicBezTo>
                <a:cubicBezTo>
                  <a:pt x="861670" y="355361"/>
                  <a:pt x="843678" y="410923"/>
                  <a:pt x="859024" y="422565"/>
                </a:cubicBezTo>
                <a:cubicBezTo>
                  <a:pt x="874370" y="434207"/>
                  <a:pt x="907707" y="402457"/>
                  <a:pt x="928874" y="409865"/>
                </a:cubicBezTo>
                <a:cubicBezTo>
                  <a:pt x="950041" y="417273"/>
                  <a:pt x="963799" y="453786"/>
                  <a:pt x="986024" y="467015"/>
                </a:cubicBezTo>
                <a:cubicBezTo>
                  <a:pt x="1008249" y="480244"/>
                  <a:pt x="1027299" y="484478"/>
                  <a:pt x="1062224" y="489240"/>
                </a:cubicBezTo>
                <a:cubicBezTo>
                  <a:pt x="1097149" y="494003"/>
                  <a:pt x="1171232" y="482361"/>
                  <a:pt x="1195574" y="495590"/>
                </a:cubicBezTo>
                <a:cubicBezTo>
                  <a:pt x="1219916" y="508819"/>
                  <a:pt x="1197161" y="554857"/>
                  <a:pt x="1208274" y="568615"/>
                </a:cubicBezTo>
                <a:cubicBezTo>
                  <a:pt x="1219387" y="582373"/>
                  <a:pt x="1231028" y="569673"/>
                  <a:pt x="1262249" y="578140"/>
                </a:cubicBezTo>
                <a:cubicBezTo>
                  <a:pt x="1293470" y="586607"/>
                  <a:pt x="1363320" y="610419"/>
                  <a:pt x="1395599" y="619415"/>
                </a:cubicBezTo>
                <a:cubicBezTo>
                  <a:pt x="1427878" y="628411"/>
                  <a:pt x="1419941" y="627882"/>
                  <a:pt x="1455924" y="632115"/>
                </a:cubicBezTo>
                <a:cubicBezTo>
                  <a:pt x="1491907" y="636348"/>
                  <a:pt x="1611499" y="644815"/>
                  <a:pt x="1611499" y="644815"/>
                </a:cubicBezTo>
                <a:cubicBezTo>
                  <a:pt x="1637957" y="648519"/>
                  <a:pt x="1579749" y="650107"/>
                  <a:pt x="1614674" y="654340"/>
                </a:cubicBezTo>
                <a:cubicBezTo>
                  <a:pt x="1649599" y="658573"/>
                  <a:pt x="1844861" y="679211"/>
                  <a:pt x="1821049" y="670215"/>
                </a:cubicBezTo>
                <a:cubicBezTo>
                  <a:pt x="1797237" y="661219"/>
                  <a:pt x="1703574" y="684502"/>
                  <a:pt x="1471799" y="600365"/>
                </a:cubicBezTo>
                <a:cubicBezTo>
                  <a:pt x="1240024" y="516228"/>
                  <a:pt x="430399" y="165390"/>
                  <a:pt x="430399" y="165390"/>
                </a:cubicBezTo>
                <a:cubicBezTo>
                  <a:pt x="197037" y="68553"/>
                  <a:pt x="139887" y="31511"/>
                  <a:pt x="71624" y="19340"/>
                </a:cubicBezTo>
                <a:cubicBezTo>
                  <a:pt x="3362" y="7169"/>
                  <a:pt x="-4576" y="70140"/>
                  <a:pt x="1774" y="66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5" name="フリーフォーム 424">
            <a:extLst>
              <a:ext uri="{FF2B5EF4-FFF2-40B4-BE49-F238E27FC236}">
                <a16:creationId xmlns:a16="http://schemas.microsoft.com/office/drawing/2014/main" id="{671EAF45-E73E-3551-5AB2-AC1DF0BF01AC}"/>
              </a:ext>
            </a:extLst>
          </p:cNvPr>
          <p:cNvSpPr/>
          <p:nvPr/>
        </p:nvSpPr>
        <p:spPr>
          <a:xfrm>
            <a:off x="270846" y="7244299"/>
            <a:ext cx="1808780" cy="725725"/>
          </a:xfrm>
          <a:custGeom>
            <a:avLst/>
            <a:gdLst>
              <a:gd name="connsiteX0" fmla="*/ 2204 w 1808780"/>
              <a:gd name="connsiteY0" fmla="*/ 4226 h 725725"/>
              <a:gd name="connsiteX1" fmla="*/ 176829 w 1808780"/>
              <a:gd name="connsiteY1" fmla="*/ 124876 h 725725"/>
              <a:gd name="connsiteX2" fmla="*/ 307004 w 1808780"/>
              <a:gd name="connsiteY2" fmla="*/ 124876 h 725725"/>
              <a:gd name="connsiteX3" fmla="*/ 338754 w 1808780"/>
              <a:gd name="connsiteY3" fmla="*/ 162976 h 725725"/>
              <a:gd name="connsiteX4" fmla="*/ 345104 w 1808780"/>
              <a:gd name="connsiteY4" fmla="*/ 96301 h 725725"/>
              <a:gd name="connsiteX5" fmla="*/ 541954 w 1808780"/>
              <a:gd name="connsiteY5" fmla="*/ 289976 h 725725"/>
              <a:gd name="connsiteX6" fmla="*/ 561004 w 1808780"/>
              <a:gd name="connsiteY6" fmla="*/ 223301 h 725725"/>
              <a:gd name="connsiteX7" fmla="*/ 738804 w 1808780"/>
              <a:gd name="connsiteY7" fmla="*/ 404276 h 725725"/>
              <a:gd name="connsiteX8" fmla="*/ 840404 w 1808780"/>
              <a:gd name="connsiteY8" fmla="*/ 388401 h 725725"/>
              <a:gd name="connsiteX9" fmla="*/ 948354 w 1808780"/>
              <a:gd name="connsiteY9" fmla="*/ 483651 h 725725"/>
              <a:gd name="connsiteX10" fmla="*/ 948354 w 1808780"/>
              <a:gd name="connsiteY10" fmla="*/ 451901 h 725725"/>
              <a:gd name="connsiteX11" fmla="*/ 1126154 w 1808780"/>
              <a:gd name="connsiteY11" fmla="*/ 572551 h 725725"/>
              <a:gd name="connsiteX12" fmla="*/ 1192829 w 1808780"/>
              <a:gd name="connsiteY12" fmla="*/ 566201 h 725725"/>
              <a:gd name="connsiteX13" fmla="*/ 1297604 w 1808780"/>
              <a:gd name="connsiteY13" fmla="*/ 607476 h 725725"/>
              <a:gd name="connsiteX14" fmla="*/ 1281729 w 1808780"/>
              <a:gd name="connsiteY14" fmla="*/ 534451 h 725725"/>
              <a:gd name="connsiteX15" fmla="*/ 1392854 w 1808780"/>
              <a:gd name="connsiteY15" fmla="*/ 645576 h 725725"/>
              <a:gd name="connsiteX16" fmla="*/ 1526204 w 1808780"/>
              <a:gd name="connsiteY16" fmla="*/ 683676 h 725725"/>
              <a:gd name="connsiteX17" fmla="*/ 1808779 w 1808780"/>
              <a:gd name="connsiteY17" fmla="*/ 724951 h 725725"/>
              <a:gd name="connsiteX18" fmla="*/ 1529379 w 1808780"/>
              <a:gd name="connsiteY18" fmla="*/ 645576 h 725725"/>
              <a:gd name="connsiteX19" fmla="*/ 830879 w 1808780"/>
              <a:gd name="connsiteY19" fmla="*/ 372526 h 725725"/>
              <a:gd name="connsiteX20" fmla="*/ 510204 w 1808780"/>
              <a:gd name="connsiteY20" fmla="*/ 204251 h 725725"/>
              <a:gd name="connsiteX21" fmla="*/ 106979 w 1808780"/>
              <a:gd name="connsiteY21" fmla="*/ 42326 h 725725"/>
              <a:gd name="connsiteX22" fmla="*/ 2204 w 1808780"/>
              <a:gd name="connsiteY22" fmla="*/ 4226 h 72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08780" h="725725">
                <a:moveTo>
                  <a:pt x="2204" y="4226"/>
                </a:moveTo>
                <a:cubicBezTo>
                  <a:pt x="13846" y="17984"/>
                  <a:pt x="126029" y="104768"/>
                  <a:pt x="176829" y="124876"/>
                </a:cubicBezTo>
                <a:cubicBezTo>
                  <a:pt x="227629" y="144984"/>
                  <a:pt x="280017" y="118526"/>
                  <a:pt x="307004" y="124876"/>
                </a:cubicBezTo>
                <a:cubicBezTo>
                  <a:pt x="333991" y="131226"/>
                  <a:pt x="332404" y="167738"/>
                  <a:pt x="338754" y="162976"/>
                </a:cubicBezTo>
                <a:cubicBezTo>
                  <a:pt x="345104" y="158214"/>
                  <a:pt x="311237" y="75134"/>
                  <a:pt x="345104" y="96301"/>
                </a:cubicBezTo>
                <a:cubicBezTo>
                  <a:pt x="378971" y="117468"/>
                  <a:pt x="505971" y="268809"/>
                  <a:pt x="541954" y="289976"/>
                </a:cubicBezTo>
                <a:cubicBezTo>
                  <a:pt x="577937" y="311143"/>
                  <a:pt x="528196" y="204251"/>
                  <a:pt x="561004" y="223301"/>
                </a:cubicBezTo>
                <a:cubicBezTo>
                  <a:pt x="593812" y="242351"/>
                  <a:pt x="692237" y="376759"/>
                  <a:pt x="738804" y="404276"/>
                </a:cubicBezTo>
                <a:cubicBezTo>
                  <a:pt x="785371" y="431793"/>
                  <a:pt x="805479" y="375172"/>
                  <a:pt x="840404" y="388401"/>
                </a:cubicBezTo>
                <a:cubicBezTo>
                  <a:pt x="875329" y="401630"/>
                  <a:pt x="930362" y="473068"/>
                  <a:pt x="948354" y="483651"/>
                </a:cubicBezTo>
                <a:cubicBezTo>
                  <a:pt x="966346" y="494234"/>
                  <a:pt x="918721" y="437084"/>
                  <a:pt x="948354" y="451901"/>
                </a:cubicBezTo>
                <a:cubicBezTo>
                  <a:pt x="977987" y="466718"/>
                  <a:pt x="1085408" y="553501"/>
                  <a:pt x="1126154" y="572551"/>
                </a:cubicBezTo>
                <a:cubicBezTo>
                  <a:pt x="1166900" y="591601"/>
                  <a:pt x="1164254" y="560380"/>
                  <a:pt x="1192829" y="566201"/>
                </a:cubicBezTo>
                <a:cubicBezTo>
                  <a:pt x="1221404" y="572022"/>
                  <a:pt x="1282787" y="612768"/>
                  <a:pt x="1297604" y="607476"/>
                </a:cubicBezTo>
                <a:cubicBezTo>
                  <a:pt x="1312421" y="602184"/>
                  <a:pt x="1265854" y="528101"/>
                  <a:pt x="1281729" y="534451"/>
                </a:cubicBezTo>
                <a:cubicBezTo>
                  <a:pt x="1297604" y="540801"/>
                  <a:pt x="1352108" y="620705"/>
                  <a:pt x="1392854" y="645576"/>
                </a:cubicBezTo>
                <a:cubicBezTo>
                  <a:pt x="1433600" y="670447"/>
                  <a:pt x="1456883" y="670447"/>
                  <a:pt x="1526204" y="683676"/>
                </a:cubicBezTo>
                <a:cubicBezTo>
                  <a:pt x="1595525" y="696905"/>
                  <a:pt x="1808250" y="731301"/>
                  <a:pt x="1808779" y="724951"/>
                </a:cubicBezTo>
                <a:cubicBezTo>
                  <a:pt x="1809308" y="718601"/>
                  <a:pt x="1692362" y="704313"/>
                  <a:pt x="1529379" y="645576"/>
                </a:cubicBezTo>
                <a:cubicBezTo>
                  <a:pt x="1366396" y="586839"/>
                  <a:pt x="1000741" y="446080"/>
                  <a:pt x="830879" y="372526"/>
                </a:cubicBezTo>
                <a:cubicBezTo>
                  <a:pt x="661017" y="298972"/>
                  <a:pt x="630854" y="259284"/>
                  <a:pt x="510204" y="204251"/>
                </a:cubicBezTo>
                <a:cubicBezTo>
                  <a:pt x="389554" y="149218"/>
                  <a:pt x="189000" y="72488"/>
                  <a:pt x="106979" y="42326"/>
                </a:cubicBezTo>
                <a:cubicBezTo>
                  <a:pt x="24958" y="12164"/>
                  <a:pt x="-9438" y="-9532"/>
                  <a:pt x="2204" y="42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6" name="フリーフォーム 425">
            <a:extLst>
              <a:ext uri="{FF2B5EF4-FFF2-40B4-BE49-F238E27FC236}">
                <a16:creationId xmlns:a16="http://schemas.microsoft.com/office/drawing/2014/main" id="{A2C91765-0BA8-6C95-7C4C-E831AC4B697F}"/>
              </a:ext>
            </a:extLst>
          </p:cNvPr>
          <p:cNvSpPr/>
          <p:nvPr/>
        </p:nvSpPr>
        <p:spPr>
          <a:xfrm>
            <a:off x="371437" y="7408786"/>
            <a:ext cx="1643203" cy="717628"/>
          </a:xfrm>
          <a:custGeom>
            <a:avLst/>
            <a:gdLst>
              <a:gd name="connsiteX0" fmla="*/ 38 w 1643203"/>
              <a:gd name="connsiteY0" fmla="*/ 58814 h 717628"/>
              <a:gd name="connsiteX1" fmla="*/ 212763 w 1643203"/>
              <a:gd name="connsiteY1" fmla="*/ 138189 h 717628"/>
              <a:gd name="connsiteX2" fmla="*/ 342938 w 1643203"/>
              <a:gd name="connsiteY2" fmla="*/ 211214 h 717628"/>
              <a:gd name="connsiteX3" fmla="*/ 365163 w 1643203"/>
              <a:gd name="connsiteY3" fmla="*/ 157239 h 717628"/>
              <a:gd name="connsiteX4" fmla="*/ 508038 w 1643203"/>
              <a:gd name="connsiteY4" fmla="*/ 344564 h 717628"/>
              <a:gd name="connsiteX5" fmla="*/ 517563 w 1643203"/>
              <a:gd name="connsiteY5" fmla="*/ 284239 h 717628"/>
              <a:gd name="connsiteX6" fmla="*/ 669963 w 1643203"/>
              <a:gd name="connsiteY6" fmla="*/ 369964 h 717628"/>
              <a:gd name="connsiteX7" fmla="*/ 663613 w 1643203"/>
              <a:gd name="connsiteY7" fmla="*/ 290589 h 717628"/>
              <a:gd name="connsiteX8" fmla="*/ 844588 w 1643203"/>
              <a:gd name="connsiteY8" fmla="*/ 493789 h 717628"/>
              <a:gd name="connsiteX9" fmla="*/ 873163 w 1643203"/>
              <a:gd name="connsiteY9" fmla="*/ 462039 h 717628"/>
              <a:gd name="connsiteX10" fmla="*/ 1035088 w 1643203"/>
              <a:gd name="connsiteY10" fmla="*/ 563639 h 717628"/>
              <a:gd name="connsiteX11" fmla="*/ 1130338 w 1643203"/>
              <a:gd name="connsiteY11" fmla="*/ 554114 h 717628"/>
              <a:gd name="connsiteX12" fmla="*/ 1187488 w 1643203"/>
              <a:gd name="connsiteY12" fmla="*/ 582689 h 717628"/>
              <a:gd name="connsiteX13" fmla="*/ 1247813 w 1643203"/>
              <a:gd name="connsiteY13" fmla="*/ 569989 h 717628"/>
              <a:gd name="connsiteX14" fmla="*/ 1400213 w 1643203"/>
              <a:gd name="connsiteY14" fmla="*/ 614439 h 717628"/>
              <a:gd name="connsiteX15" fmla="*/ 1416088 w 1643203"/>
              <a:gd name="connsiteY15" fmla="*/ 611264 h 717628"/>
              <a:gd name="connsiteX16" fmla="*/ 1549438 w 1643203"/>
              <a:gd name="connsiteY16" fmla="*/ 712864 h 717628"/>
              <a:gd name="connsiteX17" fmla="*/ 1638338 w 1643203"/>
              <a:gd name="connsiteY17" fmla="*/ 693814 h 717628"/>
              <a:gd name="connsiteX18" fmla="*/ 1400213 w 1643203"/>
              <a:gd name="connsiteY18" fmla="*/ 630314 h 717628"/>
              <a:gd name="connsiteX19" fmla="*/ 568363 w 1643203"/>
              <a:gd name="connsiteY19" fmla="*/ 239789 h 717628"/>
              <a:gd name="connsiteX20" fmla="*/ 514388 w 1643203"/>
              <a:gd name="connsiteY20" fmla="*/ 230264 h 717628"/>
              <a:gd name="connsiteX21" fmla="*/ 47663 w 1643203"/>
              <a:gd name="connsiteY21" fmla="*/ 4839 h 717628"/>
              <a:gd name="connsiteX22" fmla="*/ 193713 w 1643203"/>
              <a:gd name="connsiteY22" fmla="*/ 74689 h 717628"/>
              <a:gd name="connsiteX23" fmla="*/ 38 w 1643203"/>
              <a:gd name="connsiteY23" fmla="*/ 58814 h 71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43203" h="717628">
                <a:moveTo>
                  <a:pt x="38" y="58814"/>
                </a:moveTo>
                <a:cubicBezTo>
                  <a:pt x="3213" y="69397"/>
                  <a:pt x="155613" y="112789"/>
                  <a:pt x="212763" y="138189"/>
                </a:cubicBezTo>
                <a:cubicBezTo>
                  <a:pt x="269913" y="163589"/>
                  <a:pt x="317538" y="208039"/>
                  <a:pt x="342938" y="211214"/>
                </a:cubicBezTo>
                <a:cubicBezTo>
                  <a:pt x="368338" y="214389"/>
                  <a:pt x="337646" y="135014"/>
                  <a:pt x="365163" y="157239"/>
                </a:cubicBezTo>
                <a:cubicBezTo>
                  <a:pt x="392680" y="179464"/>
                  <a:pt x="482638" y="323397"/>
                  <a:pt x="508038" y="344564"/>
                </a:cubicBezTo>
                <a:cubicBezTo>
                  <a:pt x="533438" y="365731"/>
                  <a:pt x="490576" y="280006"/>
                  <a:pt x="517563" y="284239"/>
                </a:cubicBezTo>
                <a:cubicBezTo>
                  <a:pt x="544551" y="288472"/>
                  <a:pt x="645621" y="368906"/>
                  <a:pt x="669963" y="369964"/>
                </a:cubicBezTo>
                <a:cubicBezTo>
                  <a:pt x="694305" y="371022"/>
                  <a:pt x="634509" y="269952"/>
                  <a:pt x="663613" y="290589"/>
                </a:cubicBezTo>
                <a:cubicBezTo>
                  <a:pt x="692717" y="311227"/>
                  <a:pt x="809663" y="465214"/>
                  <a:pt x="844588" y="493789"/>
                </a:cubicBezTo>
                <a:cubicBezTo>
                  <a:pt x="879513" y="522364"/>
                  <a:pt x="841413" y="450397"/>
                  <a:pt x="873163" y="462039"/>
                </a:cubicBezTo>
                <a:cubicBezTo>
                  <a:pt x="904913" y="473681"/>
                  <a:pt x="992225" y="548293"/>
                  <a:pt x="1035088" y="563639"/>
                </a:cubicBezTo>
                <a:cubicBezTo>
                  <a:pt x="1077951" y="578985"/>
                  <a:pt x="1104938" y="550939"/>
                  <a:pt x="1130338" y="554114"/>
                </a:cubicBezTo>
                <a:cubicBezTo>
                  <a:pt x="1155738" y="557289"/>
                  <a:pt x="1167909" y="580043"/>
                  <a:pt x="1187488" y="582689"/>
                </a:cubicBezTo>
                <a:cubicBezTo>
                  <a:pt x="1207067" y="585335"/>
                  <a:pt x="1212359" y="564697"/>
                  <a:pt x="1247813" y="569989"/>
                </a:cubicBezTo>
                <a:cubicBezTo>
                  <a:pt x="1283267" y="575281"/>
                  <a:pt x="1372167" y="607560"/>
                  <a:pt x="1400213" y="614439"/>
                </a:cubicBezTo>
                <a:cubicBezTo>
                  <a:pt x="1428259" y="621318"/>
                  <a:pt x="1391217" y="594860"/>
                  <a:pt x="1416088" y="611264"/>
                </a:cubicBezTo>
                <a:cubicBezTo>
                  <a:pt x="1440959" y="627668"/>
                  <a:pt x="1512396" y="699106"/>
                  <a:pt x="1549438" y="712864"/>
                </a:cubicBezTo>
                <a:cubicBezTo>
                  <a:pt x="1586480" y="726622"/>
                  <a:pt x="1663209" y="707572"/>
                  <a:pt x="1638338" y="693814"/>
                </a:cubicBezTo>
                <a:cubicBezTo>
                  <a:pt x="1613467" y="680056"/>
                  <a:pt x="1578542" y="705985"/>
                  <a:pt x="1400213" y="630314"/>
                </a:cubicBezTo>
                <a:cubicBezTo>
                  <a:pt x="1221884" y="554643"/>
                  <a:pt x="716000" y="306464"/>
                  <a:pt x="568363" y="239789"/>
                </a:cubicBezTo>
                <a:cubicBezTo>
                  <a:pt x="420726" y="173114"/>
                  <a:pt x="601171" y="269422"/>
                  <a:pt x="514388" y="230264"/>
                </a:cubicBezTo>
                <a:cubicBezTo>
                  <a:pt x="427605" y="191106"/>
                  <a:pt x="47663" y="4839"/>
                  <a:pt x="47663" y="4839"/>
                </a:cubicBezTo>
                <a:cubicBezTo>
                  <a:pt x="-5783" y="-21090"/>
                  <a:pt x="196359" y="65164"/>
                  <a:pt x="193713" y="74689"/>
                </a:cubicBezTo>
                <a:cubicBezTo>
                  <a:pt x="191067" y="84214"/>
                  <a:pt x="-3137" y="48231"/>
                  <a:pt x="38" y="588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7" name="フリーフォーム 426">
            <a:extLst>
              <a:ext uri="{FF2B5EF4-FFF2-40B4-BE49-F238E27FC236}">
                <a16:creationId xmlns:a16="http://schemas.microsoft.com/office/drawing/2014/main" id="{2C23F2CA-A548-3F9D-BE15-E235EA4A872E}"/>
              </a:ext>
            </a:extLst>
          </p:cNvPr>
          <p:cNvSpPr/>
          <p:nvPr/>
        </p:nvSpPr>
        <p:spPr>
          <a:xfrm>
            <a:off x="431002" y="7605236"/>
            <a:ext cx="687112" cy="313784"/>
          </a:xfrm>
          <a:custGeom>
            <a:avLst/>
            <a:gdLst>
              <a:gd name="connsiteX0" fmla="*/ 798 w 687112"/>
              <a:gd name="connsiteY0" fmla="*/ 2064 h 313784"/>
              <a:gd name="connsiteX1" fmla="*/ 229398 w 687112"/>
              <a:gd name="connsiteY1" fmla="*/ 81439 h 313784"/>
              <a:gd name="connsiteX2" fmla="*/ 200823 w 687112"/>
              <a:gd name="connsiteY2" fmla="*/ 36989 h 313784"/>
              <a:gd name="connsiteX3" fmla="*/ 299248 w 687112"/>
              <a:gd name="connsiteY3" fmla="*/ 135414 h 313784"/>
              <a:gd name="connsiteX4" fmla="*/ 324648 w 687112"/>
              <a:gd name="connsiteY4" fmla="*/ 62389 h 313784"/>
              <a:gd name="connsiteX5" fmla="*/ 337348 w 687112"/>
              <a:gd name="connsiteY5" fmla="*/ 151289 h 313784"/>
              <a:gd name="connsiteX6" fmla="*/ 404023 w 687112"/>
              <a:gd name="connsiteY6" fmla="*/ 97314 h 313784"/>
              <a:gd name="connsiteX7" fmla="*/ 302423 w 687112"/>
              <a:gd name="connsiteY7" fmla="*/ 151289 h 313784"/>
              <a:gd name="connsiteX8" fmla="*/ 546898 w 687112"/>
              <a:gd name="connsiteY8" fmla="*/ 256064 h 313784"/>
              <a:gd name="connsiteX9" fmla="*/ 683423 w 687112"/>
              <a:gd name="connsiteY9" fmla="*/ 310039 h 313784"/>
              <a:gd name="connsiteX10" fmla="*/ 404023 w 687112"/>
              <a:gd name="connsiteY10" fmla="*/ 154464 h 313784"/>
              <a:gd name="connsiteX11" fmla="*/ 162723 w 687112"/>
              <a:gd name="connsiteY11" fmla="*/ 33814 h 313784"/>
              <a:gd name="connsiteX12" fmla="*/ 798 w 687112"/>
              <a:gd name="connsiteY12" fmla="*/ 2064 h 31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7112" h="313784">
                <a:moveTo>
                  <a:pt x="798" y="2064"/>
                </a:moveTo>
                <a:cubicBezTo>
                  <a:pt x="11911" y="10002"/>
                  <a:pt x="196061" y="75618"/>
                  <a:pt x="229398" y="81439"/>
                </a:cubicBezTo>
                <a:cubicBezTo>
                  <a:pt x="262735" y="87260"/>
                  <a:pt x="189181" y="27993"/>
                  <a:pt x="200823" y="36989"/>
                </a:cubicBezTo>
                <a:cubicBezTo>
                  <a:pt x="212465" y="45985"/>
                  <a:pt x="278611" y="131181"/>
                  <a:pt x="299248" y="135414"/>
                </a:cubicBezTo>
                <a:cubicBezTo>
                  <a:pt x="319885" y="139647"/>
                  <a:pt x="318298" y="59743"/>
                  <a:pt x="324648" y="62389"/>
                </a:cubicBezTo>
                <a:cubicBezTo>
                  <a:pt x="330998" y="65035"/>
                  <a:pt x="324119" y="145468"/>
                  <a:pt x="337348" y="151289"/>
                </a:cubicBezTo>
                <a:cubicBezTo>
                  <a:pt x="350577" y="157110"/>
                  <a:pt x="409844" y="97314"/>
                  <a:pt x="404023" y="97314"/>
                </a:cubicBezTo>
                <a:cubicBezTo>
                  <a:pt x="398202" y="97314"/>
                  <a:pt x="278611" y="124831"/>
                  <a:pt x="302423" y="151289"/>
                </a:cubicBezTo>
                <a:cubicBezTo>
                  <a:pt x="326235" y="177747"/>
                  <a:pt x="483398" y="229606"/>
                  <a:pt x="546898" y="256064"/>
                </a:cubicBezTo>
                <a:cubicBezTo>
                  <a:pt x="610398" y="282522"/>
                  <a:pt x="707236" y="326972"/>
                  <a:pt x="683423" y="310039"/>
                </a:cubicBezTo>
                <a:cubicBezTo>
                  <a:pt x="659611" y="293106"/>
                  <a:pt x="490806" y="200501"/>
                  <a:pt x="404023" y="154464"/>
                </a:cubicBezTo>
                <a:cubicBezTo>
                  <a:pt x="317240" y="108427"/>
                  <a:pt x="228340" y="57626"/>
                  <a:pt x="162723" y="33814"/>
                </a:cubicBezTo>
                <a:cubicBezTo>
                  <a:pt x="97106" y="10002"/>
                  <a:pt x="-10315" y="-5874"/>
                  <a:pt x="798" y="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8" name="フリーフォーム 427">
            <a:extLst>
              <a:ext uri="{FF2B5EF4-FFF2-40B4-BE49-F238E27FC236}">
                <a16:creationId xmlns:a16="http://schemas.microsoft.com/office/drawing/2014/main" id="{BF18AFF8-D6A6-308B-496F-F440B969AA0B}"/>
              </a:ext>
            </a:extLst>
          </p:cNvPr>
          <p:cNvSpPr/>
          <p:nvPr/>
        </p:nvSpPr>
        <p:spPr>
          <a:xfrm>
            <a:off x="417091" y="7683653"/>
            <a:ext cx="634547" cy="289916"/>
          </a:xfrm>
          <a:custGeom>
            <a:avLst/>
            <a:gdLst>
              <a:gd name="connsiteX0" fmla="*/ 8359 w 634547"/>
              <a:gd name="connsiteY0" fmla="*/ 6197 h 289916"/>
              <a:gd name="connsiteX1" fmla="*/ 151234 w 634547"/>
              <a:gd name="connsiteY1" fmla="*/ 34772 h 289916"/>
              <a:gd name="connsiteX2" fmla="*/ 195684 w 634547"/>
              <a:gd name="connsiteY2" fmla="*/ 126847 h 289916"/>
              <a:gd name="connsiteX3" fmla="*/ 138534 w 634547"/>
              <a:gd name="connsiteY3" fmla="*/ 85572 h 289916"/>
              <a:gd name="connsiteX4" fmla="*/ 284584 w 634547"/>
              <a:gd name="connsiteY4" fmla="*/ 82397 h 289916"/>
              <a:gd name="connsiteX5" fmla="*/ 379834 w 634547"/>
              <a:gd name="connsiteY5" fmla="*/ 212572 h 289916"/>
              <a:gd name="connsiteX6" fmla="*/ 290934 w 634547"/>
              <a:gd name="connsiteY6" fmla="*/ 203047 h 289916"/>
              <a:gd name="connsiteX7" fmla="*/ 430634 w 634547"/>
              <a:gd name="connsiteY7" fmla="*/ 126847 h 289916"/>
              <a:gd name="connsiteX8" fmla="*/ 510009 w 634547"/>
              <a:gd name="connsiteY8" fmla="*/ 212572 h 289916"/>
              <a:gd name="connsiteX9" fmla="*/ 389359 w 634547"/>
              <a:gd name="connsiteY9" fmla="*/ 266547 h 289916"/>
              <a:gd name="connsiteX10" fmla="*/ 548109 w 634547"/>
              <a:gd name="connsiteY10" fmla="*/ 215747 h 289916"/>
              <a:gd name="connsiteX11" fmla="*/ 630659 w 634547"/>
              <a:gd name="connsiteY11" fmla="*/ 288772 h 289916"/>
              <a:gd name="connsiteX12" fmla="*/ 427459 w 634547"/>
              <a:gd name="connsiteY12" fmla="*/ 145897 h 289916"/>
              <a:gd name="connsiteX13" fmla="*/ 8359 w 634547"/>
              <a:gd name="connsiteY13" fmla="*/ 6197 h 289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4547" h="289916">
                <a:moveTo>
                  <a:pt x="8359" y="6197"/>
                </a:moveTo>
                <a:cubicBezTo>
                  <a:pt x="-37678" y="-12324"/>
                  <a:pt x="120013" y="14664"/>
                  <a:pt x="151234" y="34772"/>
                </a:cubicBezTo>
                <a:cubicBezTo>
                  <a:pt x="182455" y="54880"/>
                  <a:pt x="197801" y="118380"/>
                  <a:pt x="195684" y="126847"/>
                </a:cubicBezTo>
                <a:cubicBezTo>
                  <a:pt x="193567" y="135314"/>
                  <a:pt x="123717" y="92980"/>
                  <a:pt x="138534" y="85572"/>
                </a:cubicBezTo>
                <a:cubicBezTo>
                  <a:pt x="153351" y="78164"/>
                  <a:pt x="244367" y="61230"/>
                  <a:pt x="284584" y="82397"/>
                </a:cubicBezTo>
                <a:cubicBezTo>
                  <a:pt x="324801" y="103564"/>
                  <a:pt x="378776" y="192464"/>
                  <a:pt x="379834" y="212572"/>
                </a:cubicBezTo>
                <a:cubicBezTo>
                  <a:pt x="380892" y="232680"/>
                  <a:pt x="282467" y="217335"/>
                  <a:pt x="290934" y="203047"/>
                </a:cubicBezTo>
                <a:cubicBezTo>
                  <a:pt x="299401" y="188759"/>
                  <a:pt x="394122" y="125260"/>
                  <a:pt x="430634" y="126847"/>
                </a:cubicBezTo>
                <a:cubicBezTo>
                  <a:pt x="467146" y="128434"/>
                  <a:pt x="516888" y="189289"/>
                  <a:pt x="510009" y="212572"/>
                </a:cubicBezTo>
                <a:cubicBezTo>
                  <a:pt x="503130" y="235855"/>
                  <a:pt x="383009" y="266018"/>
                  <a:pt x="389359" y="266547"/>
                </a:cubicBezTo>
                <a:cubicBezTo>
                  <a:pt x="395709" y="267076"/>
                  <a:pt x="507892" y="212043"/>
                  <a:pt x="548109" y="215747"/>
                </a:cubicBezTo>
                <a:cubicBezTo>
                  <a:pt x="588326" y="219451"/>
                  <a:pt x="650767" y="300414"/>
                  <a:pt x="630659" y="288772"/>
                </a:cubicBezTo>
                <a:cubicBezTo>
                  <a:pt x="610551" y="277130"/>
                  <a:pt x="529588" y="194580"/>
                  <a:pt x="427459" y="145897"/>
                </a:cubicBezTo>
                <a:cubicBezTo>
                  <a:pt x="325330" y="97214"/>
                  <a:pt x="54396" y="24718"/>
                  <a:pt x="8359" y="6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9" name="フリーフォーム 428">
            <a:extLst>
              <a:ext uri="{FF2B5EF4-FFF2-40B4-BE49-F238E27FC236}">
                <a16:creationId xmlns:a16="http://schemas.microsoft.com/office/drawing/2014/main" id="{B668091E-0530-9940-6680-4386556BAF4D}"/>
              </a:ext>
            </a:extLst>
          </p:cNvPr>
          <p:cNvSpPr/>
          <p:nvPr/>
        </p:nvSpPr>
        <p:spPr>
          <a:xfrm>
            <a:off x="2523064" y="8211519"/>
            <a:ext cx="3323691" cy="77034"/>
          </a:xfrm>
          <a:custGeom>
            <a:avLst/>
            <a:gdLst>
              <a:gd name="connsiteX0" fmla="*/ 12932 w 3323691"/>
              <a:gd name="connsiteY0" fmla="*/ 63 h 77034"/>
              <a:gd name="connsiteX1" fmla="*/ 1742635 w 3323691"/>
              <a:gd name="connsiteY1" fmla="*/ 76639 h 77034"/>
              <a:gd name="connsiteX2" fmla="*/ 1449846 w 3323691"/>
              <a:gd name="connsiteY2" fmla="*/ 31594 h 77034"/>
              <a:gd name="connsiteX3" fmla="*/ 3323691 w 3323691"/>
              <a:gd name="connsiteY3" fmla="*/ 67630 h 77034"/>
              <a:gd name="connsiteX4" fmla="*/ 2584964 w 3323691"/>
              <a:gd name="connsiteY4" fmla="*/ 54116 h 77034"/>
              <a:gd name="connsiteX5" fmla="*/ 1035438 w 3323691"/>
              <a:gd name="connsiteY5" fmla="*/ 63125 h 77034"/>
              <a:gd name="connsiteX6" fmla="*/ 12932 w 3323691"/>
              <a:gd name="connsiteY6" fmla="*/ 63 h 7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3691" h="77034">
                <a:moveTo>
                  <a:pt x="12932" y="63"/>
                </a:moveTo>
                <a:cubicBezTo>
                  <a:pt x="130798" y="2315"/>
                  <a:pt x="1503149" y="71384"/>
                  <a:pt x="1742635" y="76639"/>
                </a:cubicBezTo>
                <a:cubicBezTo>
                  <a:pt x="1982121" y="81894"/>
                  <a:pt x="1186337" y="33095"/>
                  <a:pt x="1449846" y="31594"/>
                </a:cubicBezTo>
                <a:cubicBezTo>
                  <a:pt x="1713355" y="30093"/>
                  <a:pt x="3323691" y="67630"/>
                  <a:pt x="3323691" y="67630"/>
                </a:cubicBezTo>
                <a:lnTo>
                  <a:pt x="2584964" y="54116"/>
                </a:lnTo>
                <a:lnTo>
                  <a:pt x="1035438" y="63125"/>
                </a:lnTo>
                <a:cubicBezTo>
                  <a:pt x="610520" y="56369"/>
                  <a:pt x="-104934" y="-2189"/>
                  <a:pt x="12932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0" name="フリーフォーム 429">
            <a:extLst>
              <a:ext uri="{FF2B5EF4-FFF2-40B4-BE49-F238E27FC236}">
                <a16:creationId xmlns:a16="http://schemas.microsoft.com/office/drawing/2014/main" id="{5141FE2C-7614-D504-4072-C86169D8BCBD}"/>
              </a:ext>
            </a:extLst>
          </p:cNvPr>
          <p:cNvSpPr/>
          <p:nvPr/>
        </p:nvSpPr>
        <p:spPr>
          <a:xfrm>
            <a:off x="5351267" y="8193562"/>
            <a:ext cx="3030853" cy="149372"/>
          </a:xfrm>
          <a:custGeom>
            <a:avLst/>
            <a:gdLst>
              <a:gd name="connsiteX0" fmla="*/ 0 w 3030853"/>
              <a:gd name="connsiteY0" fmla="*/ 108109 h 149372"/>
              <a:gd name="connsiteX1" fmla="*/ 108106 w 3030853"/>
              <a:gd name="connsiteY1" fmla="*/ 108109 h 149372"/>
              <a:gd name="connsiteX2" fmla="*/ 1315295 w 3030853"/>
              <a:gd name="connsiteY2" fmla="*/ 81082 h 149372"/>
              <a:gd name="connsiteX3" fmla="*/ 1301781 w 3030853"/>
              <a:gd name="connsiteY3" fmla="*/ 36038 h 149372"/>
              <a:gd name="connsiteX4" fmla="*/ 1608083 w 3030853"/>
              <a:gd name="connsiteY4" fmla="*/ 130631 h 149372"/>
              <a:gd name="connsiteX5" fmla="*/ 1554030 w 3030853"/>
              <a:gd name="connsiteY5" fmla="*/ 3 h 149372"/>
              <a:gd name="connsiteX6" fmla="*/ 1986455 w 3030853"/>
              <a:gd name="connsiteY6" fmla="*/ 135136 h 149372"/>
              <a:gd name="connsiteX7" fmla="*/ 2004473 w 3030853"/>
              <a:gd name="connsiteY7" fmla="*/ 54056 h 149372"/>
              <a:gd name="connsiteX8" fmla="*/ 2387350 w 3030853"/>
              <a:gd name="connsiteY8" fmla="*/ 148649 h 149372"/>
              <a:gd name="connsiteX9" fmla="*/ 2531492 w 3030853"/>
              <a:gd name="connsiteY9" fmla="*/ 99100 h 149372"/>
              <a:gd name="connsiteX10" fmla="*/ 3022475 w 3030853"/>
              <a:gd name="connsiteY10" fmla="*/ 126127 h 149372"/>
              <a:gd name="connsiteX11" fmla="*/ 2076544 w 3030853"/>
              <a:gd name="connsiteY11" fmla="*/ 126127 h 149372"/>
              <a:gd name="connsiteX12" fmla="*/ 0 w 3030853"/>
              <a:gd name="connsiteY12" fmla="*/ 108109 h 14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30853" h="149372">
                <a:moveTo>
                  <a:pt x="0" y="108109"/>
                </a:moveTo>
                <a:lnTo>
                  <a:pt x="108106" y="108109"/>
                </a:lnTo>
                <a:lnTo>
                  <a:pt x="1315295" y="81082"/>
                </a:lnTo>
                <a:cubicBezTo>
                  <a:pt x="1514241" y="69070"/>
                  <a:pt x="1252983" y="27780"/>
                  <a:pt x="1301781" y="36038"/>
                </a:cubicBezTo>
                <a:cubicBezTo>
                  <a:pt x="1350579" y="44296"/>
                  <a:pt x="1566042" y="136637"/>
                  <a:pt x="1608083" y="130631"/>
                </a:cubicBezTo>
                <a:cubicBezTo>
                  <a:pt x="1650125" y="124625"/>
                  <a:pt x="1490968" y="-748"/>
                  <a:pt x="1554030" y="3"/>
                </a:cubicBezTo>
                <a:cubicBezTo>
                  <a:pt x="1617092" y="754"/>
                  <a:pt x="1911381" y="126127"/>
                  <a:pt x="1986455" y="135136"/>
                </a:cubicBezTo>
                <a:cubicBezTo>
                  <a:pt x="2061529" y="144145"/>
                  <a:pt x="1937657" y="51804"/>
                  <a:pt x="2004473" y="54056"/>
                </a:cubicBezTo>
                <a:cubicBezTo>
                  <a:pt x="2071289" y="56308"/>
                  <a:pt x="2299514" y="141142"/>
                  <a:pt x="2387350" y="148649"/>
                </a:cubicBezTo>
                <a:cubicBezTo>
                  <a:pt x="2475186" y="156156"/>
                  <a:pt x="2425638" y="102854"/>
                  <a:pt x="2531492" y="99100"/>
                </a:cubicBezTo>
                <a:cubicBezTo>
                  <a:pt x="2637346" y="95346"/>
                  <a:pt x="3098300" y="121623"/>
                  <a:pt x="3022475" y="126127"/>
                </a:cubicBezTo>
                <a:cubicBezTo>
                  <a:pt x="2946650" y="130631"/>
                  <a:pt x="2076544" y="126127"/>
                  <a:pt x="2076544" y="126127"/>
                </a:cubicBezTo>
                <a:lnTo>
                  <a:pt x="0" y="1081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1" name="フリーフォーム 430">
            <a:extLst>
              <a:ext uri="{FF2B5EF4-FFF2-40B4-BE49-F238E27FC236}">
                <a16:creationId xmlns:a16="http://schemas.microsoft.com/office/drawing/2014/main" id="{47258161-77BE-107A-9299-46D49FE81265}"/>
              </a:ext>
            </a:extLst>
          </p:cNvPr>
          <p:cNvSpPr/>
          <p:nvPr/>
        </p:nvSpPr>
        <p:spPr>
          <a:xfrm>
            <a:off x="8536373" y="8198064"/>
            <a:ext cx="3349425" cy="157778"/>
          </a:xfrm>
          <a:custGeom>
            <a:avLst/>
            <a:gdLst>
              <a:gd name="connsiteX0" fmla="*/ 121148 w 3349425"/>
              <a:gd name="connsiteY0" fmla="*/ 45049 h 157778"/>
              <a:gd name="connsiteX1" fmla="*/ 319343 w 3349425"/>
              <a:gd name="connsiteY1" fmla="*/ 81085 h 157778"/>
              <a:gd name="connsiteX2" fmla="*/ 472494 w 3349425"/>
              <a:gd name="connsiteY2" fmla="*/ 31536 h 157778"/>
              <a:gd name="connsiteX3" fmla="*/ 544565 w 3349425"/>
              <a:gd name="connsiteY3" fmla="*/ 94598 h 157778"/>
              <a:gd name="connsiteX4" fmla="*/ 558078 w 3349425"/>
              <a:gd name="connsiteY4" fmla="*/ 22527 h 157778"/>
              <a:gd name="connsiteX5" fmla="*/ 841858 w 3349425"/>
              <a:gd name="connsiteY5" fmla="*/ 72076 h 157778"/>
              <a:gd name="connsiteX6" fmla="*/ 882397 w 3349425"/>
              <a:gd name="connsiteY6" fmla="*/ 94598 h 157778"/>
              <a:gd name="connsiteX7" fmla="*/ 1085097 w 3349425"/>
              <a:gd name="connsiteY7" fmla="*/ 112616 h 157778"/>
              <a:gd name="connsiteX8" fmla="*/ 1184194 w 3349425"/>
              <a:gd name="connsiteY8" fmla="*/ 67571 h 157778"/>
              <a:gd name="connsiteX9" fmla="*/ 1422929 w 3349425"/>
              <a:gd name="connsiteY9" fmla="*/ 157660 h 157778"/>
              <a:gd name="connsiteX10" fmla="*/ 1522027 w 3349425"/>
              <a:gd name="connsiteY10" fmla="*/ 45049 h 157778"/>
              <a:gd name="connsiteX11" fmla="*/ 1810311 w 3349425"/>
              <a:gd name="connsiteY11" fmla="*/ 121625 h 157778"/>
              <a:gd name="connsiteX12" fmla="*/ 1895895 w 3349425"/>
              <a:gd name="connsiteY12" fmla="*/ 45049 h 157778"/>
              <a:gd name="connsiteX13" fmla="*/ 2103099 w 3349425"/>
              <a:gd name="connsiteY13" fmla="*/ 81085 h 157778"/>
              <a:gd name="connsiteX14" fmla="*/ 2170665 w 3349425"/>
              <a:gd name="connsiteY14" fmla="*/ 5 h 157778"/>
              <a:gd name="connsiteX15" fmla="*/ 2540029 w 3349425"/>
              <a:gd name="connsiteY15" fmla="*/ 85589 h 157778"/>
              <a:gd name="connsiteX16" fmla="*/ 3085065 w 3349425"/>
              <a:gd name="connsiteY16" fmla="*/ 72076 h 157778"/>
              <a:gd name="connsiteX17" fmla="*/ 3314792 w 3349425"/>
              <a:gd name="connsiteY17" fmla="*/ 90094 h 157778"/>
              <a:gd name="connsiteX18" fmla="*/ 2364356 w 3349425"/>
              <a:gd name="connsiteY18" fmla="*/ 112616 h 157778"/>
              <a:gd name="connsiteX19" fmla="*/ 121148 w 3349425"/>
              <a:gd name="connsiteY19" fmla="*/ 45049 h 1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49425" h="157778">
                <a:moveTo>
                  <a:pt x="121148" y="45049"/>
                </a:moveTo>
                <a:cubicBezTo>
                  <a:pt x="-219687" y="39794"/>
                  <a:pt x="260785" y="83337"/>
                  <a:pt x="319343" y="81085"/>
                </a:cubicBezTo>
                <a:cubicBezTo>
                  <a:pt x="377901" y="78833"/>
                  <a:pt x="434957" y="29284"/>
                  <a:pt x="472494" y="31536"/>
                </a:cubicBezTo>
                <a:cubicBezTo>
                  <a:pt x="510031" y="33788"/>
                  <a:pt x="530301" y="96099"/>
                  <a:pt x="544565" y="94598"/>
                </a:cubicBezTo>
                <a:cubicBezTo>
                  <a:pt x="558829" y="93097"/>
                  <a:pt x="508529" y="26281"/>
                  <a:pt x="558078" y="22527"/>
                </a:cubicBezTo>
                <a:cubicBezTo>
                  <a:pt x="607627" y="18773"/>
                  <a:pt x="787805" y="60064"/>
                  <a:pt x="841858" y="72076"/>
                </a:cubicBezTo>
                <a:cubicBezTo>
                  <a:pt x="895911" y="84088"/>
                  <a:pt x="841857" y="87841"/>
                  <a:pt x="882397" y="94598"/>
                </a:cubicBezTo>
                <a:cubicBezTo>
                  <a:pt x="922937" y="101355"/>
                  <a:pt x="1034798" y="117120"/>
                  <a:pt x="1085097" y="112616"/>
                </a:cubicBezTo>
                <a:cubicBezTo>
                  <a:pt x="1135396" y="108112"/>
                  <a:pt x="1127889" y="60064"/>
                  <a:pt x="1184194" y="67571"/>
                </a:cubicBezTo>
                <a:cubicBezTo>
                  <a:pt x="1240499" y="75078"/>
                  <a:pt x="1366624" y="161414"/>
                  <a:pt x="1422929" y="157660"/>
                </a:cubicBezTo>
                <a:cubicBezTo>
                  <a:pt x="1479234" y="153906"/>
                  <a:pt x="1457463" y="51055"/>
                  <a:pt x="1522027" y="45049"/>
                </a:cubicBezTo>
                <a:cubicBezTo>
                  <a:pt x="1586591" y="39043"/>
                  <a:pt x="1748000" y="121625"/>
                  <a:pt x="1810311" y="121625"/>
                </a:cubicBezTo>
                <a:cubicBezTo>
                  <a:pt x="1872622" y="121625"/>
                  <a:pt x="1847097" y="51806"/>
                  <a:pt x="1895895" y="45049"/>
                </a:cubicBezTo>
                <a:cubicBezTo>
                  <a:pt x="1944693" y="38292"/>
                  <a:pt x="2057304" y="88592"/>
                  <a:pt x="2103099" y="81085"/>
                </a:cubicBezTo>
                <a:cubicBezTo>
                  <a:pt x="2148894" y="73578"/>
                  <a:pt x="2097843" y="-746"/>
                  <a:pt x="2170665" y="5"/>
                </a:cubicBezTo>
                <a:cubicBezTo>
                  <a:pt x="2243487" y="756"/>
                  <a:pt x="2387629" y="73577"/>
                  <a:pt x="2540029" y="85589"/>
                </a:cubicBezTo>
                <a:cubicBezTo>
                  <a:pt x="2692429" y="97601"/>
                  <a:pt x="2955938" y="71325"/>
                  <a:pt x="3085065" y="72076"/>
                </a:cubicBezTo>
                <a:cubicBezTo>
                  <a:pt x="3214192" y="72827"/>
                  <a:pt x="3434910" y="83337"/>
                  <a:pt x="3314792" y="90094"/>
                </a:cubicBezTo>
                <a:cubicBezTo>
                  <a:pt x="3194674" y="96851"/>
                  <a:pt x="2896630" y="114118"/>
                  <a:pt x="2364356" y="112616"/>
                </a:cubicBezTo>
                <a:cubicBezTo>
                  <a:pt x="1832082" y="111115"/>
                  <a:pt x="461983" y="50304"/>
                  <a:pt x="121148" y="45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2" name="フリーフォーム 431">
            <a:extLst>
              <a:ext uri="{FF2B5EF4-FFF2-40B4-BE49-F238E27FC236}">
                <a16:creationId xmlns:a16="http://schemas.microsoft.com/office/drawing/2014/main" id="{CE61149A-CE47-2600-5FE5-C11E9E29C31E}"/>
              </a:ext>
            </a:extLst>
          </p:cNvPr>
          <p:cNvSpPr/>
          <p:nvPr/>
        </p:nvSpPr>
        <p:spPr>
          <a:xfrm>
            <a:off x="2034905" y="7759243"/>
            <a:ext cx="83104" cy="507670"/>
          </a:xfrm>
          <a:custGeom>
            <a:avLst/>
            <a:gdLst>
              <a:gd name="connsiteX0" fmla="*/ 82179 w 83104"/>
              <a:gd name="connsiteY0" fmla="*/ 1896 h 507670"/>
              <a:gd name="connsiteX1" fmla="*/ 46143 w 83104"/>
              <a:gd name="connsiteY1" fmla="*/ 146038 h 507670"/>
              <a:gd name="connsiteX2" fmla="*/ 64161 w 83104"/>
              <a:gd name="connsiteY2" fmla="*/ 497384 h 507670"/>
              <a:gd name="connsiteX3" fmla="*/ 37134 w 83104"/>
              <a:gd name="connsiteY3" fmla="*/ 398286 h 507670"/>
              <a:gd name="connsiteX4" fmla="*/ 1099 w 83104"/>
              <a:gd name="connsiteY4" fmla="*/ 236126 h 507670"/>
              <a:gd name="connsiteX5" fmla="*/ 82179 w 83104"/>
              <a:gd name="connsiteY5" fmla="*/ 1896 h 50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104" h="507670">
                <a:moveTo>
                  <a:pt x="82179" y="1896"/>
                </a:moveTo>
                <a:cubicBezTo>
                  <a:pt x="89686" y="-13119"/>
                  <a:pt x="49146" y="63457"/>
                  <a:pt x="46143" y="146038"/>
                </a:cubicBezTo>
                <a:cubicBezTo>
                  <a:pt x="43140" y="228619"/>
                  <a:pt x="65662" y="455343"/>
                  <a:pt x="64161" y="497384"/>
                </a:cubicBezTo>
                <a:cubicBezTo>
                  <a:pt x="62660" y="539425"/>
                  <a:pt x="47644" y="441829"/>
                  <a:pt x="37134" y="398286"/>
                </a:cubicBezTo>
                <a:cubicBezTo>
                  <a:pt x="26624" y="354743"/>
                  <a:pt x="-6409" y="301440"/>
                  <a:pt x="1099" y="236126"/>
                </a:cubicBezTo>
                <a:cubicBezTo>
                  <a:pt x="8607" y="170812"/>
                  <a:pt x="74672" y="16911"/>
                  <a:pt x="82179" y="18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3" name="フリーフォーム 432">
            <a:extLst>
              <a:ext uri="{FF2B5EF4-FFF2-40B4-BE49-F238E27FC236}">
                <a16:creationId xmlns:a16="http://schemas.microsoft.com/office/drawing/2014/main" id="{898F9323-7296-9872-D45F-50146F43E92F}"/>
              </a:ext>
            </a:extLst>
          </p:cNvPr>
          <p:cNvSpPr/>
          <p:nvPr/>
        </p:nvSpPr>
        <p:spPr>
          <a:xfrm>
            <a:off x="2082145" y="7624990"/>
            <a:ext cx="151060" cy="663355"/>
          </a:xfrm>
          <a:custGeom>
            <a:avLst/>
            <a:gdLst>
              <a:gd name="connsiteX0" fmla="*/ 21425 w 151060"/>
              <a:gd name="connsiteY0" fmla="*/ 73087 h 663355"/>
              <a:gd name="connsiteX1" fmla="*/ 88992 w 151060"/>
              <a:gd name="connsiteY1" fmla="*/ 329840 h 663355"/>
              <a:gd name="connsiteX2" fmla="*/ 84488 w 151060"/>
              <a:gd name="connsiteY2" fmla="*/ 663168 h 663355"/>
              <a:gd name="connsiteX3" fmla="*/ 107010 w 151060"/>
              <a:gd name="connsiteY3" fmla="*/ 374884 h 663355"/>
              <a:gd name="connsiteX4" fmla="*/ 147550 w 151060"/>
              <a:gd name="connsiteY4" fmla="*/ 208220 h 663355"/>
              <a:gd name="connsiteX5" fmla="*/ 7912 w 151060"/>
              <a:gd name="connsiteY5" fmla="*/ 10025 h 663355"/>
              <a:gd name="connsiteX6" fmla="*/ 21425 w 151060"/>
              <a:gd name="connsiteY6" fmla="*/ 73087 h 66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060" h="663355">
                <a:moveTo>
                  <a:pt x="21425" y="73087"/>
                </a:moveTo>
                <a:cubicBezTo>
                  <a:pt x="34938" y="126390"/>
                  <a:pt x="78482" y="231493"/>
                  <a:pt x="88992" y="329840"/>
                </a:cubicBezTo>
                <a:cubicBezTo>
                  <a:pt x="99502" y="428187"/>
                  <a:pt x="81485" y="655661"/>
                  <a:pt x="84488" y="663168"/>
                </a:cubicBezTo>
                <a:cubicBezTo>
                  <a:pt x="87491" y="670675"/>
                  <a:pt x="96500" y="450709"/>
                  <a:pt x="107010" y="374884"/>
                </a:cubicBezTo>
                <a:cubicBezTo>
                  <a:pt x="117520" y="299059"/>
                  <a:pt x="164066" y="269030"/>
                  <a:pt x="147550" y="208220"/>
                </a:cubicBezTo>
                <a:cubicBezTo>
                  <a:pt x="131034" y="147410"/>
                  <a:pt x="26681" y="39304"/>
                  <a:pt x="7912" y="10025"/>
                </a:cubicBezTo>
                <a:cubicBezTo>
                  <a:pt x="-10857" y="-19254"/>
                  <a:pt x="7912" y="19784"/>
                  <a:pt x="21425" y="73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4" name="フリーフォーム 433">
            <a:extLst>
              <a:ext uri="{FF2B5EF4-FFF2-40B4-BE49-F238E27FC236}">
                <a16:creationId xmlns:a16="http://schemas.microsoft.com/office/drawing/2014/main" id="{A582F0EF-286A-151D-AA6F-D08DDE51650D}"/>
              </a:ext>
            </a:extLst>
          </p:cNvPr>
          <p:cNvSpPr/>
          <p:nvPr/>
        </p:nvSpPr>
        <p:spPr>
          <a:xfrm>
            <a:off x="2296094" y="7846721"/>
            <a:ext cx="38284" cy="427926"/>
          </a:xfrm>
          <a:custGeom>
            <a:avLst/>
            <a:gdLst>
              <a:gd name="connsiteX0" fmla="*/ 5672 w 38284"/>
              <a:gd name="connsiteY0" fmla="*/ 2 h 427926"/>
              <a:gd name="connsiteX1" fmla="*/ 37203 w 38284"/>
              <a:gd name="connsiteY1" fmla="*/ 225224 h 427926"/>
              <a:gd name="connsiteX2" fmla="*/ 28194 w 38284"/>
              <a:gd name="connsiteY2" fmla="*/ 427923 h 427926"/>
              <a:gd name="connsiteX3" fmla="*/ 1167 w 38284"/>
              <a:gd name="connsiteY3" fmla="*/ 220719 h 427926"/>
              <a:gd name="connsiteX4" fmla="*/ 5672 w 38284"/>
              <a:gd name="connsiteY4" fmla="*/ 2 h 427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4" h="427926">
                <a:moveTo>
                  <a:pt x="5672" y="2"/>
                </a:moveTo>
                <a:cubicBezTo>
                  <a:pt x="11678" y="753"/>
                  <a:pt x="33449" y="153904"/>
                  <a:pt x="37203" y="225224"/>
                </a:cubicBezTo>
                <a:cubicBezTo>
                  <a:pt x="40957" y="296544"/>
                  <a:pt x="34200" y="428674"/>
                  <a:pt x="28194" y="427923"/>
                </a:cubicBezTo>
                <a:cubicBezTo>
                  <a:pt x="22188" y="427172"/>
                  <a:pt x="3419" y="292790"/>
                  <a:pt x="1167" y="220719"/>
                </a:cubicBezTo>
                <a:cubicBezTo>
                  <a:pt x="-1085" y="148648"/>
                  <a:pt x="-334" y="-749"/>
                  <a:pt x="56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5" name="フリーフォーム 434">
            <a:extLst>
              <a:ext uri="{FF2B5EF4-FFF2-40B4-BE49-F238E27FC236}">
                <a16:creationId xmlns:a16="http://schemas.microsoft.com/office/drawing/2014/main" id="{0D1520C0-081B-CB7A-E68E-5D28A22CAC5D}"/>
              </a:ext>
            </a:extLst>
          </p:cNvPr>
          <p:cNvSpPr/>
          <p:nvPr/>
        </p:nvSpPr>
        <p:spPr>
          <a:xfrm>
            <a:off x="2355138" y="7789834"/>
            <a:ext cx="69657" cy="571192"/>
          </a:xfrm>
          <a:custGeom>
            <a:avLst/>
            <a:gdLst>
              <a:gd name="connsiteX0" fmla="*/ 681 w 69657"/>
              <a:gd name="connsiteY0" fmla="*/ 2836 h 571192"/>
              <a:gd name="connsiteX1" fmla="*/ 36716 w 69657"/>
              <a:gd name="connsiteY1" fmla="*/ 137969 h 571192"/>
              <a:gd name="connsiteX2" fmla="*/ 681 w 69657"/>
              <a:gd name="connsiteY2" fmla="*/ 430757 h 571192"/>
              <a:gd name="connsiteX3" fmla="*/ 14194 w 69657"/>
              <a:gd name="connsiteY3" fmla="*/ 295624 h 571192"/>
              <a:gd name="connsiteX4" fmla="*/ 27707 w 69657"/>
              <a:gd name="connsiteY4" fmla="*/ 570395 h 571192"/>
              <a:gd name="connsiteX5" fmla="*/ 68247 w 69657"/>
              <a:gd name="connsiteY5" fmla="*/ 192022 h 571192"/>
              <a:gd name="connsiteX6" fmla="*/ 54734 w 69657"/>
              <a:gd name="connsiteY6" fmla="*/ 56889 h 571192"/>
              <a:gd name="connsiteX7" fmla="*/ 681 w 69657"/>
              <a:gd name="connsiteY7" fmla="*/ 2836 h 57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57" h="571192">
                <a:moveTo>
                  <a:pt x="681" y="2836"/>
                </a:moveTo>
                <a:cubicBezTo>
                  <a:pt x="-2322" y="16349"/>
                  <a:pt x="36716" y="66649"/>
                  <a:pt x="36716" y="137969"/>
                </a:cubicBezTo>
                <a:cubicBezTo>
                  <a:pt x="36716" y="209289"/>
                  <a:pt x="4435" y="404481"/>
                  <a:pt x="681" y="430757"/>
                </a:cubicBezTo>
                <a:cubicBezTo>
                  <a:pt x="-3073" y="457033"/>
                  <a:pt x="9690" y="272351"/>
                  <a:pt x="14194" y="295624"/>
                </a:cubicBezTo>
                <a:cubicBezTo>
                  <a:pt x="18698" y="318897"/>
                  <a:pt x="18698" y="587662"/>
                  <a:pt x="27707" y="570395"/>
                </a:cubicBezTo>
                <a:cubicBezTo>
                  <a:pt x="36716" y="553128"/>
                  <a:pt x="63743" y="277606"/>
                  <a:pt x="68247" y="192022"/>
                </a:cubicBezTo>
                <a:cubicBezTo>
                  <a:pt x="72751" y="106438"/>
                  <a:pt x="65995" y="86919"/>
                  <a:pt x="54734" y="56889"/>
                </a:cubicBezTo>
                <a:cubicBezTo>
                  <a:pt x="43473" y="26859"/>
                  <a:pt x="3684" y="-10677"/>
                  <a:pt x="681" y="2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6" name="フリーフォーム 435">
            <a:extLst>
              <a:ext uri="{FF2B5EF4-FFF2-40B4-BE49-F238E27FC236}">
                <a16:creationId xmlns:a16="http://schemas.microsoft.com/office/drawing/2014/main" id="{B1EE675C-6199-33B1-107B-A8F032ACCB55}"/>
              </a:ext>
            </a:extLst>
          </p:cNvPr>
          <p:cNvSpPr/>
          <p:nvPr/>
        </p:nvSpPr>
        <p:spPr>
          <a:xfrm>
            <a:off x="2499905" y="7851775"/>
            <a:ext cx="69184" cy="492139"/>
          </a:xfrm>
          <a:custGeom>
            <a:avLst/>
            <a:gdLst>
              <a:gd name="connsiteX0" fmla="*/ 68670 w 69184"/>
              <a:gd name="connsiteY0" fmla="*/ 0 h 492139"/>
              <a:gd name="connsiteX1" fmla="*/ 33745 w 69184"/>
              <a:gd name="connsiteY1" fmla="*/ 127000 h 492139"/>
              <a:gd name="connsiteX2" fmla="*/ 8345 w 69184"/>
              <a:gd name="connsiteY2" fmla="*/ 298450 h 492139"/>
              <a:gd name="connsiteX3" fmla="*/ 11520 w 69184"/>
              <a:gd name="connsiteY3" fmla="*/ 225425 h 492139"/>
              <a:gd name="connsiteX4" fmla="*/ 17870 w 69184"/>
              <a:gd name="connsiteY4" fmla="*/ 492125 h 492139"/>
              <a:gd name="connsiteX5" fmla="*/ 1995 w 69184"/>
              <a:gd name="connsiteY5" fmla="*/ 212725 h 492139"/>
              <a:gd name="connsiteX6" fmla="*/ 5170 w 69184"/>
              <a:gd name="connsiteY6" fmla="*/ 127000 h 492139"/>
              <a:gd name="connsiteX7" fmla="*/ 68670 w 69184"/>
              <a:gd name="connsiteY7" fmla="*/ 0 h 49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84" h="492139">
                <a:moveTo>
                  <a:pt x="68670" y="0"/>
                </a:moveTo>
                <a:cubicBezTo>
                  <a:pt x="73432" y="0"/>
                  <a:pt x="43799" y="77258"/>
                  <a:pt x="33745" y="127000"/>
                </a:cubicBezTo>
                <a:cubicBezTo>
                  <a:pt x="23691" y="176742"/>
                  <a:pt x="12049" y="282046"/>
                  <a:pt x="8345" y="298450"/>
                </a:cubicBezTo>
                <a:cubicBezTo>
                  <a:pt x="4641" y="314854"/>
                  <a:pt x="9933" y="193146"/>
                  <a:pt x="11520" y="225425"/>
                </a:cubicBezTo>
                <a:cubicBezTo>
                  <a:pt x="13107" y="257704"/>
                  <a:pt x="19458" y="494242"/>
                  <a:pt x="17870" y="492125"/>
                </a:cubicBezTo>
                <a:cubicBezTo>
                  <a:pt x="16282" y="490008"/>
                  <a:pt x="4112" y="273579"/>
                  <a:pt x="1995" y="212725"/>
                </a:cubicBezTo>
                <a:cubicBezTo>
                  <a:pt x="-122" y="151871"/>
                  <a:pt x="-2238" y="160337"/>
                  <a:pt x="5170" y="127000"/>
                </a:cubicBezTo>
                <a:cubicBezTo>
                  <a:pt x="12578" y="93663"/>
                  <a:pt x="63908" y="0"/>
                  <a:pt x="686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7" name="フリーフォーム 436">
            <a:extLst>
              <a:ext uri="{FF2B5EF4-FFF2-40B4-BE49-F238E27FC236}">
                <a16:creationId xmlns:a16="http://schemas.microsoft.com/office/drawing/2014/main" id="{4CD9DDC8-4554-B2C3-1957-F2CA052822A7}"/>
              </a:ext>
            </a:extLst>
          </p:cNvPr>
          <p:cNvSpPr/>
          <p:nvPr/>
        </p:nvSpPr>
        <p:spPr>
          <a:xfrm>
            <a:off x="2487712" y="7813669"/>
            <a:ext cx="176674" cy="504834"/>
          </a:xfrm>
          <a:custGeom>
            <a:avLst/>
            <a:gdLst>
              <a:gd name="connsiteX0" fmla="*/ 1488 w 176674"/>
              <a:gd name="connsiteY0" fmla="*/ 6 h 504834"/>
              <a:gd name="connsiteX1" fmla="*/ 90388 w 176674"/>
              <a:gd name="connsiteY1" fmla="*/ 85731 h 504834"/>
              <a:gd name="connsiteX2" fmla="*/ 103088 w 176674"/>
              <a:gd name="connsiteY2" fmla="*/ 323856 h 504834"/>
              <a:gd name="connsiteX3" fmla="*/ 103088 w 176674"/>
              <a:gd name="connsiteY3" fmla="*/ 212731 h 504834"/>
              <a:gd name="connsiteX4" fmla="*/ 93563 w 176674"/>
              <a:gd name="connsiteY4" fmla="*/ 504831 h 504834"/>
              <a:gd name="connsiteX5" fmla="*/ 128488 w 176674"/>
              <a:gd name="connsiteY5" fmla="*/ 206381 h 504834"/>
              <a:gd name="connsiteX6" fmla="*/ 172938 w 176674"/>
              <a:gd name="connsiteY6" fmla="*/ 88906 h 504834"/>
              <a:gd name="connsiteX7" fmla="*/ 1488 w 176674"/>
              <a:gd name="connsiteY7" fmla="*/ 6 h 50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674" h="504834">
                <a:moveTo>
                  <a:pt x="1488" y="6"/>
                </a:moveTo>
                <a:cubicBezTo>
                  <a:pt x="-12270" y="-523"/>
                  <a:pt x="73455" y="31756"/>
                  <a:pt x="90388" y="85731"/>
                </a:cubicBezTo>
                <a:cubicBezTo>
                  <a:pt x="107321" y="139706"/>
                  <a:pt x="100971" y="302689"/>
                  <a:pt x="103088" y="323856"/>
                </a:cubicBezTo>
                <a:cubicBezTo>
                  <a:pt x="105205" y="345023"/>
                  <a:pt x="104675" y="182569"/>
                  <a:pt x="103088" y="212731"/>
                </a:cubicBezTo>
                <a:cubicBezTo>
                  <a:pt x="101501" y="242893"/>
                  <a:pt x="89330" y="505889"/>
                  <a:pt x="93563" y="504831"/>
                </a:cubicBezTo>
                <a:cubicBezTo>
                  <a:pt x="97796" y="503773"/>
                  <a:pt x="115259" y="275702"/>
                  <a:pt x="128488" y="206381"/>
                </a:cubicBezTo>
                <a:cubicBezTo>
                  <a:pt x="141717" y="137060"/>
                  <a:pt x="190400" y="120127"/>
                  <a:pt x="172938" y="88906"/>
                </a:cubicBezTo>
                <a:cubicBezTo>
                  <a:pt x="155476" y="57685"/>
                  <a:pt x="15246" y="535"/>
                  <a:pt x="1488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8" name="フリーフォーム 437">
            <a:extLst>
              <a:ext uri="{FF2B5EF4-FFF2-40B4-BE49-F238E27FC236}">
                <a16:creationId xmlns:a16="http://schemas.microsoft.com/office/drawing/2014/main" id="{7E9FCAA3-5066-309D-288F-380897120189}"/>
              </a:ext>
            </a:extLst>
          </p:cNvPr>
          <p:cNvSpPr/>
          <p:nvPr/>
        </p:nvSpPr>
        <p:spPr>
          <a:xfrm>
            <a:off x="2685452" y="7877638"/>
            <a:ext cx="61129" cy="389404"/>
          </a:xfrm>
          <a:custGeom>
            <a:avLst/>
            <a:gdLst>
              <a:gd name="connsiteX0" fmla="*/ 22823 w 61129"/>
              <a:gd name="connsiteY0" fmla="*/ 2712 h 389404"/>
              <a:gd name="connsiteX1" fmla="*/ 19648 w 61129"/>
              <a:gd name="connsiteY1" fmla="*/ 126537 h 389404"/>
              <a:gd name="connsiteX2" fmla="*/ 598 w 61129"/>
              <a:gd name="connsiteY2" fmla="*/ 386887 h 389404"/>
              <a:gd name="connsiteX3" fmla="*/ 10123 w 61129"/>
              <a:gd name="connsiteY3" fmla="*/ 247187 h 389404"/>
              <a:gd name="connsiteX4" fmla="*/ 60923 w 61129"/>
              <a:gd name="connsiteY4" fmla="*/ 59862 h 389404"/>
              <a:gd name="connsiteX5" fmla="*/ 22823 w 61129"/>
              <a:gd name="connsiteY5" fmla="*/ 2712 h 38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29" h="389404">
                <a:moveTo>
                  <a:pt x="22823" y="2712"/>
                </a:moveTo>
                <a:cubicBezTo>
                  <a:pt x="15944" y="13824"/>
                  <a:pt x="23352" y="62508"/>
                  <a:pt x="19648" y="126537"/>
                </a:cubicBezTo>
                <a:cubicBezTo>
                  <a:pt x="15944" y="190566"/>
                  <a:pt x="2185" y="366779"/>
                  <a:pt x="598" y="386887"/>
                </a:cubicBezTo>
                <a:cubicBezTo>
                  <a:pt x="-990" y="406995"/>
                  <a:pt x="69" y="301691"/>
                  <a:pt x="10123" y="247187"/>
                </a:cubicBezTo>
                <a:cubicBezTo>
                  <a:pt x="20177" y="192683"/>
                  <a:pt x="57748" y="104312"/>
                  <a:pt x="60923" y="59862"/>
                </a:cubicBezTo>
                <a:cubicBezTo>
                  <a:pt x="64098" y="15412"/>
                  <a:pt x="29702" y="-8400"/>
                  <a:pt x="22823" y="27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9" name="フリーフォーム 438">
            <a:extLst>
              <a:ext uri="{FF2B5EF4-FFF2-40B4-BE49-F238E27FC236}">
                <a16:creationId xmlns:a16="http://schemas.microsoft.com/office/drawing/2014/main" id="{C3E77DDC-6F0E-D17A-7456-5D13BC2C8755}"/>
              </a:ext>
            </a:extLst>
          </p:cNvPr>
          <p:cNvSpPr/>
          <p:nvPr/>
        </p:nvSpPr>
        <p:spPr>
          <a:xfrm>
            <a:off x="2697385" y="7841697"/>
            <a:ext cx="198811" cy="401817"/>
          </a:xfrm>
          <a:custGeom>
            <a:avLst/>
            <a:gdLst>
              <a:gd name="connsiteX0" fmla="*/ 1365 w 198811"/>
              <a:gd name="connsiteY0" fmla="*/ 553 h 401817"/>
              <a:gd name="connsiteX1" fmla="*/ 80740 w 198811"/>
              <a:gd name="connsiteY1" fmla="*/ 70403 h 401817"/>
              <a:gd name="connsiteX2" fmla="*/ 80740 w 198811"/>
              <a:gd name="connsiteY2" fmla="*/ 219628 h 401817"/>
              <a:gd name="connsiteX3" fmla="*/ 83915 w 198811"/>
              <a:gd name="connsiteY3" fmla="*/ 172003 h 401817"/>
              <a:gd name="connsiteX4" fmla="*/ 131540 w 198811"/>
              <a:gd name="connsiteY4" fmla="*/ 372028 h 401817"/>
              <a:gd name="connsiteX5" fmla="*/ 198215 w 198811"/>
              <a:gd name="connsiteY5" fmla="*/ 384728 h 401817"/>
              <a:gd name="connsiteX6" fmla="*/ 90265 w 198811"/>
              <a:gd name="connsiteY6" fmla="*/ 394253 h 401817"/>
              <a:gd name="connsiteX7" fmla="*/ 74390 w 198811"/>
              <a:gd name="connsiteY7" fmla="*/ 264078 h 401817"/>
              <a:gd name="connsiteX8" fmla="*/ 160115 w 198811"/>
              <a:gd name="connsiteY8" fmla="*/ 121203 h 401817"/>
              <a:gd name="connsiteX9" fmla="*/ 39465 w 198811"/>
              <a:gd name="connsiteY9" fmla="*/ 41828 h 401817"/>
              <a:gd name="connsiteX10" fmla="*/ 1365 w 198811"/>
              <a:gd name="connsiteY10" fmla="*/ 553 h 40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811" h="401817">
                <a:moveTo>
                  <a:pt x="1365" y="553"/>
                </a:moveTo>
                <a:cubicBezTo>
                  <a:pt x="8244" y="5315"/>
                  <a:pt x="67511" y="33891"/>
                  <a:pt x="80740" y="70403"/>
                </a:cubicBezTo>
                <a:cubicBezTo>
                  <a:pt x="93969" y="106916"/>
                  <a:pt x="80211" y="202695"/>
                  <a:pt x="80740" y="219628"/>
                </a:cubicBezTo>
                <a:cubicBezTo>
                  <a:pt x="81269" y="236561"/>
                  <a:pt x="75448" y="146603"/>
                  <a:pt x="83915" y="172003"/>
                </a:cubicBezTo>
                <a:cubicBezTo>
                  <a:pt x="92382" y="197403"/>
                  <a:pt x="112490" y="336574"/>
                  <a:pt x="131540" y="372028"/>
                </a:cubicBezTo>
                <a:cubicBezTo>
                  <a:pt x="150590" y="407482"/>
                  <a:pt x="205094" y="381024"/>
                  <a:pt x="198215" y="384728"/>
                </a:cubicBezTo>
                <a:cubicBezTo>
                  <a:pt x="191336" y="388432"/>
                  <a:pt x="110902" y="414361"/>
                  <a:pt x="90265" y="394253"/>
                </a:cubicBezTo>
                <a:cubicBezTo>
                  <a:pt x="69628" y="374145"/>
                  <a:pt x="62748" y="309586"/>
                  <a:pt x="74390" y="264078"/>
                </a:cubicBezTo>
                <a:cubicBezTo>
                  <a:pt x="86032" y="218570"/>
                  <a:pt x="165936" y="158245"/>
                  <a:pt x="160115" y="121203"/>
                </a:cubicBezTo>
                <a:cubicBezTo>
                  <a:pt x="154294" y="84161"/>
                  <a:pt x="64336" y="60878"/>
                  <a:pt x="39465" y="41828"/>
                </a:cubicBezTo>
                <a:cubicBezTo>
                  <a:pt x="14594" y="22778"/>
                  <a:pt x="-5514" y="-4209"/>
                  <a:pt x="1365" y="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0" name="フリーフォーム 439">
            <a:extLst>
              <a:ext uri="{FF2B5EF4-FFF2-40B4-BE49-F238E27FC236}">
                <a16:creationId xmlns:a16="http://schemas.microsoft.com/office/drawing/2014/main" id="{EC7D7E08-9242-EE8C-66EA-865D33411317}"/>
              </a:ext>
            </a:extLst>
          </p:cNvPr>
          <p:cNvSpPr/>
          <p:nvPr/>
        </p:nvSpPr>
        <p:spPr>
          <a:xfrm>
            <a:off x="2891915" y="7856654"/>
            <a:ext cx="51910" cy="455727"/>
          </a:xfrm>
          <a:custGeom>
            <a:avLst/>
            <a:gdLst>
              <a:gd name="connsiteX0" fmla="*/ 22735 w 51910"/>
              <a:gd name="connsiteY0" fmla="*/ 4646 h 455727"/>
              <a:gd name="connsiteX1" fmla="*/ 510 w 51910"/>
              <a:gd name="connsiteY1" fmla="*/ 230071 h 455727"/>
              <a:gd name="connsiteX2" fmla="*/ 6860 w 51910"/>
              <a:gd name="connsiteY2" fmla="*/ 198321 h 455727"/>
              <a:gd name="connsiteX3" fmla="*/ 3685 w 51910"/>
              <a:gd name="connsiteY3" fmla="*/ 347546 h 455727"/>
              <a:gd name="connsiteX4" fmla="*/ 44960 w 51910"/>
              <a:gd name="connsiteY4" fmla="*/ 455496 h 455727"/>
              <a:gd name="connsiteX5" fmla="*/ 16385 w 51910"/>
              <a:gd name="connsiteY5" fmla="*/ 318971 h 455727"/>
              <a:gd name="connsiteX6" fmla="*/ 51310 w 51910"/>
              <a:gd name="connsiteY6" fmla="*/ 96721 h 455727"/>
              <a:gd name="connsiteX7" fmla="*/ 22735 w 51910"/>
              <a:gd name="connsiteY7" fmla="*/ 4646 h 455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10" h="455727">
                <a:moveTo>
                  <a:pt x="22735" y="4646"/>
                </a:moveTo>
                <a:cubicBezTo>
                  <a:pt x="14268" y="26871"/>
                  <a:pt x="3156" y="197792"/>
                  <a:pt x="510" y="230071"/>
                </a:cubicBezTo>
                <a:cubicBezTo>
                  <a:pt x="-2136" y="262350"/>
                  <a:pt x="6331" y="178742"/>
                  <a:pt x="6860" y="198321"/>
                </a:cubicBezTo>
                <a:cubicBezTo>
                  <a:pt x="7389" y="217900"/>
                  <a:pt x="-2665" y="304684"/>
                  <a:pt x="3685" y="347546"/>
                </a:cubicBezTo>
                <a:cubicBezTo>
                  <a:pt x="10035" y="390408"/>
                  <a:pt x="42843" y="460258"/>
                  <a:pt x="44960" y="455496"/>
                </a:cubicBezTo>
                <a:cubicBezTo>
                  <a:pt x="47077" y="450734"/>
                  <a:pt x="15327" y="378767"/>
                  <a:pt x="16385" y="318971"/>
                </a:cubicBezTo>
                <a:cubicBezTo>
                  <a:pt x="17443" y="259175"/>
                  <a:pt x="46548" y="149108"/>
                  <a:pt x="51310" y="96721"/>
                </a:cubicBezTo>
                <a:cubicBezTo>
                  <a:pt x="56072" y="44334"/>
                  <a:pt x="31202" y="-17579"/>
                  <a:pt x="22735" y="4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1" name="フリーフォーム 440">
            <a:extLst>
              <a:ext uri="{FF2B5EF4-FFF2-40B4-BE49-F238E27FC236}">
                <a16:creationId xmlns:a16="http://schemas.microsoft.com/office/drawing/2014/main" id="{DB44A639-9238-E31D-71E1-9773FC87636B}"/>
              </a:ext>
            </a:extLst>
          </p:cNvPr>
          <p:cNvSpPr/>
          <p:nvPr/>
        </p:nvSpPr>
        <p:spPr>
          <a:xfrm>
            <a:off x="2860020" y="7886700"/>
            <a:ext cx="232651" cy="392635"/>
          </a:xfrm>
          <a:custGeom>
            <a:avLst/>
            <a:gdLst>
              <a:gd name="connsiteX0" fmla="*/ 655 w 232651"/>
              <a:gd name="connsiteY0" fmla="*/ 15875 h 392635"/>
              <a:gd name="connsiteX1" fmla="*/ 226080 w 232651"/>
              <a:gd name="connsiteY1" fmla="*/ 19050 h 392635"/>
              <a:gd name="connsiteX2" fmla="*/ 168930 w 232651"/>
              <a:gd name="connsiteY2" fmla="*/ 34925 h 392635"/>
              <a:gd name="connsiteX3" fmla="*/ 134005 w 232651"/>
              <a:gd name="connsiteY3" fmla="*/ 193675 h 392635"/>
              <a:gd name="connsiteX4" fmla="*/ 146705 w 232651"/>
              <a:gd name="connsiteY4" fmla="*/ 174625 h 392635"/>
              <a:gd name="connsiteX5" fmla="*/ 130830 w 232651"/>
              <a:gd name="connsiteY5" fmla="*/ 288925 h 392635"/>
              <a:gd name="connsiteX6" fmla="*/ 143530 w 232651"/>
              <a:gd name="connsiteY6" fmla="*/ 387350 h 392635"/>
              <a:gd name="connsiteX7" fmla="*/ 118130 w 232651"/>
              <a:gd name="connsiteY7" fmla="*/ 120650 h 392635"/>
              <a:gd name="connsiteX8" fmla="*/ 143530 w 232651"/>
              <a:gd name="connsiteY8" fmla="*/ 38100 h 392635"/>
              <a:gd name="connsiteX9" fmla="*/ 156230 w 232651"/>
              <a:gd name="connsiteY9" fmla="*/ 0 h 392635"/>
              <a:gd name="connsiteX10" fmla="*/ 655 w 232651"/>
              <a:gd name="connsiteY10" fmla="*/ 15875 h 39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651" h="392635">
                <a:moveTo>
                  <a:pt x="655" y="15875"/>
                </a:moveTo>
                <a:cubicBezTo>
                  <a:pt x="12297" y="19050"/>
                  <a:pt x="198034" y="15875"/>
                  <a:pt x="226080" y="19050"/>
                </a:cubicBezTo>
                <a:cubicBezTo>
                  <a:pt x="254126" y="22225"/>
                  <a:pt x="184276" y="5821"/>
                  <a:pt x="168930" y="34925"/>
                </a:cubicBezTo>
                <a:cubicBezTo>
                  <a:pt x="153584" y="64029"/>
                  <a:pt x="137709" y="170392"/>
                  <a:pt x="134005" y="193675"/>
                </a:cubicBezTo>
                <a:cubicBezTo>
                  <a:pt x="130301" y="216958"/>
                  <a:pt x="147234" y="158750"/>
                  <a:pt x="146705" y="174625"/>
                </a:cubicBezTo>
                <a:cubicBezTo>
                  <a:pt x="146176" y="190500"/>
                  <a:pt x="131359" y="253471"/>
                  <a:pt x="130830" y="288925"/>
                </a:cubicBezTo>
                <a:cubicBezTo>
                  <a:pt x="130301" y="324379"/>
                  <a:pt x="145647" y="415396"/>
                  <a:pt x="143530" y="387350"/>
                </a:cubicBezTo>
                <a:cubicBezTo>
                  <a:pt x="141413" y="359304"/>
                  <a:pt x="118130" y="178858"/>
                  <a:pt x="118130" y="120650"/>
                </a:cubicBezTo>
                <a:cubicBezTo>
                  <a:pt x="118130" y="62442"/>
                  <a:pt x="137180" y="58208"/>
                  <a:pt x="143530" y="38100"/>
                </a:cubicBezTo>
                <a:cubicBezTo>
                  <a:pt x="149880" y="17992"/>
                  <a:pt x="176338" y="0"/>
                  <a:pt x="156230" y="0"/>
                </a:cubicBezTo>
                <a:cubicBezTo>
                  <a:pt x="136122" y="0"/>
                  <a:pt x="-10987" y="12700"/>
                  <a:pt x="655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2" name="フリーフォーム 441">
            <a:extLst>
              <a:ext uri="{FF2B5EF4-FFF2-40B4-BE49-F238E27FC236}">
                <a16:creationId xmlns:a16="http://schemas.microsoft.com/office/drawing/2014/main" id="{84B76165-86FF-B429-61F1-61AB3D5C1D28}"/>
              </a:ext>
            </a:extLst>
          </p:cNvPr>
          <p:cNvSpPr/>
          <p:nvPr/>
        </p:nvSpPr>
        <p:spPr>
          <a:xfrm>
            <a:off x="3117783" y="7915143"/>
            <a:ext cx="42017" cy="379533"/>
          </a:xfrm>
          <a:custGeom>
            <a:avLst/>
            <a:gdLst>
              <a:gd name="connsiteX0" fmla="*/ 41342 w 42017"/>
              <a:gd name="connsiteY0" fmla="*/ 132 h 379533"/>
              <a:gd name="connsiteX1" fmla="*/ 25467 w 42017"/>
              <a:gd name="connsiteY1" fmla="*/ 212857 h 379533"/>
              <a:gd name="connsiteX2" fmla="*/ 22292 w 42017"/>
              <a:gd name="connsiteY2" fmla="*/ 184282 h 379533"/>
              <a:gd name="connsiteX3" fmla="*/ 12767 w 42017"/>
              <a:gd name="connsiteY3" fmla="*/ 311282 h 379533"/>
              <a:gd name="connsiteX4" fmla="*/ 12767 w 42017"/>
              <a:gd name="connsiteY4" fmla="*/ 377957 h 379533"/>
              <a:gd name="connsiteX5" fmla="*/ 67 w 42017"/>
              <a:gd name="connsiteY5" fmla="*/ 247782 h 379533"/>
              <a:gd name="connsiteX6" fmla="*/ 41342 w 42017"/>
              <a:gd name="connsiteY6" fmla="*/ 132 h 37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17" h="379533">
                <a:moveTo>
                  <a:pt x="41342" y="132"/>
                </a:moveTo>
                <a:cubicBezTo>
                  <a:pt x="45575" y="-5689"/>
                  <a:pt x="28642" y="182165"/>
                  <a:pt x="25467" y="212857"/>
                </a:cubicBezTo>
                <a:cubicBezTo>
                  <a:pt x="22292" y="243549"/>
                  <a:pt x="24409" y="167878"/>
                  <a:pt x="22292" y="184282"/>
                </a:cubicBezTo>
                <a:cubicBezTo>
                  <a:pt x="20175" y="200686"/>
                  <a:pt x="14354" y="279003"/>
                  <a:pt x="12767" y="311282"/>
                </a:cubicBezTo>
                <a:cubicBezTo>
                  <a:pt x="11180" y="343561"/>
                  <a:pt x="14884" y="388540"/>
                  <a:pt x="12767" y="377957"/>
                </a:cubicBezTo>
                <a:cubicBezTo>
                  <a:pt x="10650" y="367374"/>
                  <a:pt x="-991" y="304403"/>
                  <a:pt x="67" y="247782"/>
                </a:cubicBezTo>
                <a:cubicBezTo>
                  <a:pt x="1125" y="191161"/>
                  <a:pt x="37109" y="5953"/>
                  <a:pt x="4134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3" name="フリーフォーム 442">
            <a:extLst>
              <a:ext uri="{FF2B5EF4-FFF2-40B4-BE49-F238E27FC236}">
                <a16:creationId xmlns:a16="http://schemas.microsoft.com/office/drawing/2014/main" id="{6DBF9B8C-A35C-6309-C80C-84FEA0D1200F}"/>
              </a:ext>
            </a:extLst>
          </p:cNvPr>
          <p:cNvSpPr/>
          <p:nvPr/>
        </p:nvSpPr>
        <p:spPr>
          <a:xfrm>
            <a:off x="2984414" y="7910061"/>
            <a:ext cx="279172" cy="370632"/>
          </a:xfrm>
          <a:custGeom>
            <a:avLst/>
            <a:gdLst>
              <a:gd name="connsiteX0" fmla="*/ 3261 w 279172"/>
              <a:gd name="connsiteY0" fmla="*/ 36964 h 370632"/>
              <a:gd name="connsiteX1" fmla="*/ 235036 w 279172"/>
              <a:gd name="connsiteY1" fmla="*/ 40139 h 370632"/>
              <a:gd name="connsiteX2" fmla="*/ 196936 w 279172"/>
              <a:gd name="connsiteY2" fmla="*/ 122689 h 370632"/>
              <a:gd name="connsiteX3" fmla="*/ 228686 w 279172"/>
              <a:gd name="connsiteY3" fmla="*/ 246514 h 370632"/>
              <a:gd name="connsiteX4" fmla="*/ 235036 w 279172"/>
              <a:gd name="connsiteY4" fmla="*/ 230639 h 370632"/>
              <a:gd name="connsiteX5" fmla="*/ 244561 w 279172"/>
              <a:gd name="connsiteY5" fmla="*/ 360814 h 370632"/>
              <a:gd name="connsiteX6" fmla="*/ 241386 w 279172"/>
              <a:gd name="connsiteY6" fmla="*/ 338589 h 370632"/>
              <a:gd name="connsiteX7" fmla="*/ 215986 w 279172"/>
              <a:gd name="connsiteY7" fmla="*/ 157614 h 370632"/>
              <a:gd name="connsiteX8" fmla="*/ 276311 w 279172"/>
              <a:gd name="connsiteY8" fmla="*/ 8389 h 370632"/>
              <a:gd name="connsiteX9" fmla="*/ 108036 w 279172"/>
              <a:gd name="connsiteY9" fmla="*/ 21089 h 370632"/>
              <a:gd name="connsiteX10" fmla="*/ 3261 w 279172"/>
              <a:gd name="connsiteY10" fmla="*/ 36964 h 3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9172" h="370632">
                <a:moveTo>
                  <a:pt x="3261" y="36964"/>
                </a:moveTo>
                <a:cubicBezTo>
                  <a:pt x="24428" y="40139"/>
                  <a:pt x="202757" y="25851"/>
                  <a:pt x="235036" y="40139"/>
                </a:cubicBezTo>
                <a:cubicBezTo>
                  <a:pt x="267315" y="54427"/>
                  <a:pt x="197994" y="88293"/>
                  <a:pt x="196936" y="122689"/>
                </a:cubicBezTo>
                <a:cubicBezTo>
                  <a:pt x="195878" y="157085"/>
                  <a:pt x="222336" y="228522"/>
                  <a:pt x="228686" y="246514"/>
                </a:cubicBezTo>
                <a:cubicBezTo>
                  <a:pt x="235036" y="264506"/>
                  <a:pt x="232390" y="211589"/>
                  <a:pt x="235036" y="230639"/>
                </a:cubicBezTo>
                <a:cubicBezTo>
                  <a:pt x="237682" y="249689"/>
                  <a:pt x="243503" y="342823"/>
                  <a:pt x="244561" y="360814"/>
                </a:cubicBezTo>
                <a:cubicBezTo>
                  <a:pt x="245619" y="378805"/>
                  <a:pt x="246148" y="372456"/>
                  <a:pt x="241386" y="338589"/>
                </a:cubicBezTo>
                <a:cubicBezTo>
                  <a:pt x="236624" y="304722"/>
                  <a:pt x="210165" y="212647"/>
                  <a:pt x="215986" y="157614"/>
                </a:cubicBezTo>
                <a:cubicBezTo>
                  <a:pt x="221807" y="102581"/>
                  <a:pt x="294303" y="31143"/>
                  <a:pt x="276311" y="8389"/>
                </a:cubicBezTo>
                <a:cubicBezTo>
                  <a:pt x="258319" y="-14365"/>
                  <a:pt x="146665" y="15797"/>
                  <a:pt x="108036" y="21089"/>
                </a:cubicBezTo>
                <a:cubicBezTo>
                  <a:pt x="69407" y="26381"/>
                  <a:pt x="-17906" y="33789"/>
                  <a:pt x="3261" y="36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4" name="フリーフォーム 443">
            <a:extLst>
              <a:ext uri="{FF2B5EF4-FFF2-40B4-BE49-F238E27FC236}">
                <a16:creationId xmlns:a16="http://schemas.microsoft.com/office/drawing/2014/main" id="{FD124327-EA3F-6BDB-A8E5-44C31EFF63E6}"/>
              </a:ext>
            </a:extLst>
          </p:cNvPr>
          <p:cNvSpPr/>
          <p:nvPr/>
        </p:nvSpPr>
        <p:spPr>
          <a:xfrm>
            <a:off x="3325679" y="7935974"/>
            <a:ext cx="52571" cy="406645"/>
          </a:xfrm>
          <a:custGeom>
            <a:avLst/>
            <a:gdLst>
              <a:gd name="connsiteX0" fmla="*/ 52521 w 52571"/>
              <a:gd name="connsiteY0" fmla="*/ 1526 h 406645"/>
              <a:gd name="connsiteX1" fmla="*/ 11246 w 52571"/>
              <a:gd name="connsiteY1" fmla="*/ 198376 h 406645"/>
              <a:gd name="connsiteX2" fmla="*/ 14421 w 52571"/>
              <a:gd name="connsiteY2" fmla="*/ 404751 h 406645"/>
              <a:gd name="connsiteX3" fmla="*/ 20771 w 52571"/>
              <a:gd name="connsiteY3" fmla="*/ 290451 h 406645"/>
              <a:gd name="connsiteX4" fmla="*/ 1721 w 52571"/>
              <a:gd name="connsiteY4" fmla="*/ 115826 h 406645"/>
              <a:gd name="connsiteX5" fmla="*/ 52521 w 52571"/>
              <a:gd name="connsiteY5" fmla="*/ 1526 h 40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71" h="406645">
                <a:moveTo>
                  <a:pt x="52521" y="1526"/>
                </a:moveTo>
                <a:cubicBezTo>
                  <a:pt x="54108" y="15284"/>
                  <a:pt x="17596" y="131172"/>
                  <a:pt x="11246" y="198376"/>
                </a:cubicBezTo>
                <a:cubicBezTo>
                  <a:pt x="4896" y="265580"/>
                  <a:pt x="12833" y="389405"/>
                  <a:pt x="14421" y="404751"/>
                </a:cubicBezTo>
                <a:cubicBezTo>
                  <a:pt x="16008" y="420097"/>
                  <a:pt x="22888" y="338605"/>
                  <a:pt x="20771" y="290451"/>
                </a:cubicBezTo>
                <a:cubicBezTo>
                  <a:pt x="18654" y="242297"/>
                  <a:pt x="-6746" y="161334"/>
                  <a:pt x="1721" y="115826"/>
                </a:cubicBezTo>
                <a:cubicBezTo>
                  <a:pt x="10188" y="70318"/>
                  <a:pt x="50934" y="-12232"/>
                  <a:pt x="52521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B5DD4FAE-DDE2-78A6-8B96-6829E8736DFB}"/>
              </a:ext>
            </a:extLst>
          </p:cNvPr>
          <p:cNvSpPr/>
          <p:nvPr/>
        </p:nvSpPr>
        <p:spPr>
          <a:xfrm>
            <a:off x="3324177" y="7934150"/>
            <a:ext cx="117618" cy="378588"/>
          </a:xfrm>
          <a:custGeom>
            <a:avLst/>
            <a:gdLst>
              <a:gd name="connsiteX0" fmla="*/ 48 w 117618"/>
              <a:gd name="connsiteY0" fmla="*/ 3350 h 378588"/>
              <a:gd name="connsiteX1" fmla="*/ 95298 w 117618"/>
              <a:gd name="connsiteY1" fmla="*/ 22400 h 378588"/>
              <a:gd name="connsiteX2" fmla="*/ 92123 w 117618"/>
              <a:gd name="connsiteY2" fmla="*/ 111300 h 378588"/>
              <a:gd name="connsiteX3" fmla="*/ 101648 w 117618"/>
              <a:gd name="connsiteY3" fmla="*/ 82725 h 378588"/>
              <a:gd name="connsiteX4" fmla="*/ 98473 w 117618"/>
              <a:gd name="connsiteY4" fmla="*/ 171625 h 378588"/>
              <a:gd name="connsiteX5" fmla="*/ 117523 w 117618"/>
              <a:gd name="connsiteY5" fmla="*/ 378000 h 378588"/>
              <a:gd name="connsiteX6" fmla="*/ 104823 w 117618"/>
              <a:gd name="connsiteY6" fmla="*/ 228775 h 378588"/>
              <a:gd name="connsiteX7" fmla="*/ 82598 w 117618"/>
              <a:gd name="connsiteY7" fmla="*/ 76375 h 378588"/>
              <a:gd name="connsiteX8" fmla="*/ 48 w 117618"/>
              <a:gd name="connsiteY8" fmla="*/ 3350 h 37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18" h="378588">
                <a:moveTo>
                  <a:pt x="48" y="3350"/>
                </a:moveTo>
                <a:cubicBezTo>
                  <a:pt x="2165" y="-5646"/>
                  <a:pt x="79952" y="4408"/>
                  <a:pt x="95298" y="22400"/>
                </a:cubicBezTo>
                <a:cubicBezTo>
                  <a:pt x="110644" y="40392"/>
                  <a:pt x="91065" y="101246"/>
                  <a:pt x="92123" y="111300"/>
                </a:cubicBezTo>
                <a:cubicBezTo>
                  <a:pt x="93181" y="121354"/>
                  <a:pt x="100590" y="72671"/>
                  <a:pt x="101648" y="82725"/>
                </a:cubicBezTo>
                <a:cubicBezTo>
                  <a:pt x="102706" y="92779"/>
                  <a:pt x="95827" y="122413"/>
                  <a:pt x="98473" y="171625"/>
                </a:cubicBezTo>
                <a:cubicBezTo>
                  <a:pt x="101119" y="220838"/>
                  <a:pt x="116465" y="368475"/>
                  <a:pt x="117523" y="378000"/>
                </a:cubicBezTo>
                <a:cubicBezTo>
                  <a:pt x="118581" y="387525"/>
                  <a:pt x="110644" y="279046"/>
                  <a:pt x="104823" y="228775"/>
                </a:cubicBezTo>
                <a:cubicBezTo>
                  <a:pt x="99002" y="178504"/>
                  <a:pt x="100060" y="111829"/>
                  <a:pt x="82598" y="76375"/>
                </a:cubicBezTo>
                <a:cubicBezTo>
                  <a:pt x="65136" y="40921"/>
                  <a:pt x="-2069" y="12346"/>
                  <a:pt x="48" y="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13D01BF6-2190-7914-A412-B52D89449560}"/>
              </a:ext>
            </a:extLst>
          </p:cNvPr>
          <p:cNvSpPr/>
          <p:nvPr/>
        </p:nvSpPr>
        <p:spPr>
          <a:xfrm>
            <a:off x="3432101" y="7953373"/>
            <a:ext cx="26061" cy="304815"/>
          </a:xfrm>
          <a:custGeom>
            <a:avLst/>
            <a:gdLst>
              <a:gd name="connsiteX0" fmla="*/ 9599 w 26061"/>
              <a:gd name="connsiteY0" fmla="*/ 2 h 304815"/>
              <a:gd name="connsiteX1" fmla="*/ 74 w 26061"/>
              <a:gd name="connsiteY1" fmla="*/ 127002 h 304815"/>
              <a:gd name="connsiteX2" fmla="*/ 15949 w 26061"/>
              <a:gd name="connsiteY2" fmla="*/ 215902 h 304815"/>
              <a:gd name="connsiteX3" fmla="*/ 25474 w 26061"/>
              <a:gd name="connsiteY3" fmla="*/ 304802 h 304815"/>
              <a:gd name="connsiteX4" fmla="*/ 22299 w 26061"/>
              <a:gd name="connsiteY4" fmla="*/ 209552 h 304815"/>
              <a:gd name="connsiteX5" fmla="*/ 74 w 26061"/>
              <a:gd name="connsiteY5" fmla="*/ 130177 h 304815"/>
              <a:gd name="connsiteX6" fmla="*/ 9599 w 26061"/>
              <a:gd name="connsiteY6" fmla="*/ 2 h 3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61" h="304815">
                <a:moveTo>
                  <a:pt x="9599" y="2"/>
                </a:moveTo>
                <a:cubicBezTo>
                  <a:pt x="9599" y="-527"/>
                  <a:pt x="-984" y="91019"/>
                  <a:pt x="74" y="127002"/>
                </a:cubicBezTo>
                <a:cubicBezTo>
                  <a:pt x="1132" y="162985"/>
                  <a:pt x="11716" y="186269"/>
                  <a:pt x="15949" y="215902"/>
                </a:cubicBezTo>
                <a:cubicBezTo>
                  <a:pt x="20182" y="245535"/>
                  <a:pt x="24416" y="305860"/>
                  <a:pt x="25474" y="304802"/>
                </a:cubicBezTo>
                <a:cubicBezTo>
                  <a:pt x="26532" y="303744"/>
                  <a:pt x="26532" y="238656"/>
                  <a:pt x="22299" y="209552"/>
                </a:cubicBezTo>
                <a:cubicBezTo>
                  <a:pt x="18066" y="180448"/>
                  <a:pt x="74" y="166160"/>
                  <a:pt x="74" y="130177"/>
                </a:cubicBezTo>
                <a:cubicBezTo>
                  <a:pt x="74" y="94194"/>
                  <a:pt x="9599" y="531"/>
                  <a:pt x="95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89FF5FA0-5F52-53F0-67CB-F29FA1122259}"/>
              </a:ext>
            </a:extLst>
          </p:cNvPr>
          <p:cNvSpPr/>
          <p:nvPr/>
        </p:nvSpPr>
        <p:spPr>
          <a:xfrm>
            <a:off x="3548871" y="7958823"/>
            <a:ext cx="36608" cy="362993"/>
          </a:xfrm>
          <a:custGeom>
            <a:avLst/>
            <a:gdLst>
              <a:gd name="connsiteX0" fmla="*/ 19829 w 36608"/>
              <a:gd name="connsiteY0" fmla="*/ 902 h 362993"/>
              <a:gd name="connsiteX1" fmla="*/ 26179 w 36608"/>
              <a:gd name="connsiteY1" fmla="*/ 143777 h 362993"/>
              <a:gd name="connsiteX2" fmla="*/ 779 w 36608"/>
              <a:gd name="connsiteY2" fmla="*/ 204102 h 362993"/>
              <a:gd name="connsiteX3" fmla="*/ 7129 w 36608"/>
              <a:gd name="connsiteY3" fmla="*/ 362852 h 362993"/>
              <a:gd name="connsiteX4" fmla="*/ 13479 w 36608"/>
              <a:gd name="connsiteY4" fmla="*/ 229502 h 362993"/>
              <a:gd name="connsiteX5" fmla="*/ 35704 w 36608"/>
              <a:gd name="connsiteY5" fmla="*/ 89802 h 362993"/>
              <a:gd name="connsiteX6" fmla="*/ 19829 w 36608"/>
              <a:gd name="connsiteY6" fmla="*/ 902 h 36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608" h="362993">
                <a:moveTo>
                  <a:pt x="19829" y="902"/>
                </a:moveTo>
                <a:cubicBezTo>
                  <a:pt x="18242" y="9898"/>
                  <a:pt x="29354" y="109910"/>
                  <a:pt x="26179" y="143777"/>
                </a:cubicBezTo>
                <a:cubicBezTo>
                  <a:pt x="23004" y="177644"/>
                  <a:pt x="3954" y="167590"/>
                  <a:pt x="779" y="204102"/>
                </a:cubicBezTo>
                <a:cubicBezTo>
                  <a:pt x="-2396" y="240614"/>
                  <a:pt x="5012" y="358619"/>
                  <a:pt x="7129" y="362852"/>
                </a:cubicBezTo>
                <a:cubicBezTo>
                  <a:pt x="9246" y="367085"/>
                  <a:pt x="8717" y="275010"/>
                  <a:pt x="13479" y="229502"/>
                </a:cubicBezTo>
                <a:cubicBezTo>
                  <a:pt x="18241" y="183994"/>
                  <a:pt x="30412" y="127373"/>
                  <a:pt x="35704" y="89802"/>
                </a:cubicBezTo>
                <a:cubicBezTo>
                  <a:pt x="40996" y="52231"/>
                  <a:pt x="21416" y="-8094"/>
                  <a:pt x="19829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8BAD1BB9-7B49-C806-D0B9-091DDA22677E}"/>
              </a:ext>
            </a:extLst>
          </p:cNvPr>
          <p:cNvSpPr/>
          <p:nvPr/>
        </p:nvSpPr>
        <p:spPr>
          <a:xfrm>
            <a:off x="3536916" y="7927289"/>
            <a:ext cx="28839" cy="377752"/>
          </a:xfrm>
          <a:custGeom>
            <a:avLst/>
            <a:gdLst>
              <a:gd name="connsiteX0" fmla="*/ 34 w 28839"/>
              <a:gd name="connsiteY0" fmla="*/ 686 h 377752"/>
              <a:gd name="connsiteX1" fmla="*/ 22259 w 28839"/>
              <a:gd name="connsiteY1" fmla="*/ 121336 h 377752"/>
              <a:gd name="connsiteX2" fmla="*/ 34 w 28839"/>
              <a:gd name="connsiteY2" fmla="*/ 165786 h 377752"/>
              <a:gd name="connsiteX3" fmla="*/ 19084 w 28839"/>
              <a:gd name="connsiteY3" fmla="*/ 375336 h 377752"/>
              <a:gd name="connsiteX4" fmla="*/ 15909 w 28839"/>
              <a:gd name="connsiteY4" fmla="*/ 273736 h 377752"/>
              <a:gd name="connsiteX5" fmla="*/ 28609 w 28839"/>
              <a:gd name="connsiteY5" fmla="*/ 181661 h 377752"/>
              <a:gd name="connsiteX6" fmla="*/ 34 w 28839"/>
              <a:gd name="connsiteY6" fmla="*/ 686 h 37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9" h="377752">
                <a:moveTo>
                  <a:pt x="34" y="686"/>
                </a:moveTo>
                <a:cubicBezTo>
                  <a:pt x="-1024" y="-9368"/>
                  <a:pt x="22259" y="93819"/>
                  <a:pt x="22259" y="121336"/>
                </a:cubicBezTo>
                <a:cubicBezTo>
                  <a:pt x="22259" y="148853"/>
                  <a:pt x="563" y="123453"/>
                  <a:pt x="34" y="165786"/>
                </a:cubicBezTo>
                <a:cubicBezTo>
                  <a:pt x="-495" y="208119"/>
                  <a:pt x="16438" y="357344"/>
                  <a:pt x="19084" y="375336"/>
                </a:cubicBezTo>
                <a:cubicBezTo>
                  <a:pt x="21730" y="393328"/>
                  <a:pt x="14322" y="306015"/>
                  <a:pt x="15909" y="273736"/>
                </a:cubicBezTo>
                <a:cubicBezTo>
                  <a:pt x="17496" y="241457"/>
                  <a:pt x="25434" y="232990"/>
                  <a:pt x="28609" y="181661"/>
                </a:cubicBezTo>
                <a:cubicBezTo>
                  <a:pt x="31784" y="130332"/>
                  <a:pt x="1092" y="10740"/>
                  <a:pt x="34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0AC25B7C-BEE7-09D2-4ABF-92081117CFAC}"/>
              </a:ext>
            </a:extLst>
          </p:cNvPr>
          <p:cNvSpPr/>
          <p:nvPr/>
        </p:nvSpPr>
        <p:spPr>
          <a:xfrm>
            <a:off x="3492499" y="7934032"/>
            <a:ext cx="156162" cy="405991"/>
          </a:xfrm>
          <a:custGeom>
            <a:avLst/>
            <a:gdLst>
              <a:gd name="connsiteX0" fmla="*/ 1 w 156162"/>
              <a:gd name="connsiteY0" fmla="*/ 9818 h 405991"/>
              <a:gd name="connsiteX1" fmla="*/ 142876 w 156162"/>
              <a:gd name="connsiteY1" fmla="*/ 32043 h 405991"/>
              <a:gd name="connsiteX2" fmla="*/ 136526 w 156162"/>
              <a:gd name="connsiteY2" fmla="*/ 76493 h 405991"/>
              <a:gd name="connsiteX3" fmla="*/ 149226 w 156162"/>
              <a:gd name="connsiteY3" fmla="*/ 241593 h 405991"/>
              <a:gd name="connsiteX4" fmla="*/ 152401 w 156162"/>
              <a:gd name="connsiteY4" fmla="*/ 203493 h 405991"/>
              <a:gd name="connsiteX5" fmla="*/ 152401 w 156162"/>
              <a:gd name="connsiteY5" fmla="*/ 403518 h 405991"/>
              <a:gd name="connsiteX6" fmla="*/ 142876 w 156162"/>
              <a:gd name="connsiteY6" fmla="*/ 314618 h 405991"/>
              <a:gd name="connsiteX7" fmla="*/ 69851 w 156162"/>
              <a:gd name="connsiteY7" fmla="*/ 305093 h 405991"/>
              <a:gd name="connsiteX8" fmla="*/ 107951 w 156162"/>
              <a:gd name="connsiteY8" fmla="*/ 289218 h 405991"/>
              <a:gd name="connsiteX9" fmla="*/ 136526 w 156162"/>
              <a:gd name="connsiteY9" fmla="*/ 130468 h 405991"/>
              <a:gd name="connsiteX10" fmla="*/ 146051 w 156162"/>
              <a:gd name="connsiteY10" fmla="*/ 9818 h 405991"/>
              <a:gd name="connsiteX11" fmla="*/ 1 w 156162"/>
              <a:gd name="connsiteY11" fmla="*/ 9818 h 40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6162" h="405991">
                <a:moveTo>
                  <a:pt x="1" y="9818"/>
                </a:moveTo>
                <a:cubicBezTo>
                  <a:pt x="-528" y="13522"/>
                  <a:pt x="120122" y="20931"/>
                  <a:pt x="142876" y="32043"/>
                </a:cubicBezTo>
                <a:cubicBezTo>
                  <a:pt x="165630" y="43155"/>
                  <a:pt x="135468" y="41568"/>
                  <a:pt x="136526" y="76493"/>
                </a:cubicBezTo>
                <a:cubicBezTo>
                  <a:pt x="137584" y="111418"/>
                  <a:pt x="146580" y="220426"/>
                  <a:pt x="149226" y="241593"/>
                </a:cubicBezTo>
                <a:cubicBezTo>
                  <a:pt x="151872" y="262760"/>
                  <a:pt x="151872" y="176506"/>
                  <a:pt x="152401" y="203493"/>
                </a:cubicBezTo>
                <a:cubicBezTo>
                  <a:pt x="152930" y="230480"/>
                  <a:pt x="153988" y="384997"/>
                  <a:pt x="152401" y="403518"/>
                </a:cubicBezTo>
                <a:cubicBezTo>
                  <a:pt x="150814" y="422039"/>
                  <a:pt x="156634" y="331022"/>
                  <a:pt x="142876" y="314618"/>
                </a:cubicBezTo>
                <a:cubicBezTo>
                  <a:pt x="129118" y="298214"/>
                  <a:pt x="75672" y="309326"/>
                  <a:pt x="69851" y="305093"/>
                </a:cubicBezTo>
                <a:cubicBezTo>
                  <a:pt x="64030" y="300860"/>
                  <a:pt x="96839" y="318322"/>
                  <a:pt x="107951" y="289218"/>
                </a:cubicBezTo>
                <a:cubicBezTo>
                  <a:pt x="119064" y="260114"/>
                  <a:pt x="130176" y="177035"/>
                  <a:pt x="136526" y="130468"/>
                </a:cubicBezTo>
                <a:cubicBezTo>
                  <a:pt x="142876" y="83901"/>
                  <a:pt x="170922" y="29926"/>
                  <a:pt x="146051" y="9818"/>
                </a:cubicBezTo>
                <a:cubicBezTo>
                  <a:pt x="121180" y="-10290"/>
                  <a:pt x="530" y="6114"/>
                  <a:pt x="1" y="9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892E7257-B5A7-FA92-63BC-49DF7FB46B26}"/>
              </a:ext>
            </a:extLst>
          </p:cNvPr>
          <p:cNvSpPr/>
          <p:nvPr/>
        </p:nvSpPr>
        <p:spPr>
          <a:xfrm>
            <a:off x="3754693" y="7893050"/>
            <a:ext cx="27212" cy="492127"/>
          </a:xfrm>
          <a:custGeom>
            <a:avLst/>
            <a:gdLst>
              <a:gd name="connsiteX0" fmla="*/ 17207 w 27212"/>
              <a:gd name="connsiteY0" fmla="*/ 0 h 492127"/>
              <a:gd name="connsiteX1" fmla="*/ 26732 w 27212"/>
              <a:gd name="connsiteY1" fmla="*/ 320675 h 492127"/>
              <a:gd name="connsiteX2" fmla="*/ 1332 w 27212"/>
              <a:gd name="connsiteY2" fmla="*/ 492125 h 492127"/>
              <a:gd name="connsiteX3" fmla="*/ 7682 w 27212"/>
              <a:gd name="connsiteY3" fmla="*/ 317500 h 492127"/>
              <a:gd name="connsiteX4" fmla="*/ 17207 w 27212"/>
              <a:gd name="connsiteY4" fmla="*/ 0 h 49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" h="492127">
                <a:moveTo>
                  <a:pt x="17207" y="0"/>
                </a:moveTo>
                <a:cubicBezTo>
                  <a:pt x="20382" y="529"/>
                  <a:pt x="29378" y="238654"/>
                  <a:pt x="26732" y="320675"/>
                </a:cubicBezTo>
                <a:cubicBezTo>
                  <a:pt x="24086" y="402696"/>
                  <a:pt x="4507" y="492654"/>
                  <a:pt x="1332" y="492125"/>
                </a:cubicBezTo>
                <a:cubicBezTo>
                  <a:pt x="-1843" y="491596"/>
                  <a:pt x="803" y="393700"/>
                  <a:pt x="7682" y="317500"/>
                </a:cubicBezTo>
                <a:cubicBezTo>
                  <a:pt x="14561" y="241300"/>
                  <a:pt x="14032" y="-529"/>
                  <a:pt x="172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592FFF23-4205-C933-203C-F6DF0ABCD86A}"/>
              </a:ext>
            </a:extLst>
          </p:cNvPr>
          <p:cNvSpPr/>
          <p:nvPr/>
        </p:nvSpPr>
        <p:spPr>
          <a:xfrm>
            <a:off x="3746373" y="8000450"/>
            <a:ext cx="126302" cy="340285"/>
          </a:xfrm>
          <a:custGeom>
            <a:avLst/>
            <a:gdLst>
              <a:gd name="connsiteX0" fmla="*/ 127 w 126302"/>
              <a:gd name="connsiteY0" fmla="*/ 3725 h 340285"/>
              <a:gd name="connsiteX1" fmla="*/ 73152 w 126302"/>
              <a:gd name="connsiteY1" fmla="*/ 13250 h 340285"/>
              <a:gd name="connsiteX2" fmla="*/ 73152 w 126302"/>
              <a:gd name="connsiteY2" fmla="*/ 146600 h 340285"/>
              <a:gd name="connsiteX3" fmla="*/ 108077 w 126302"/>
              <a:gd name="connsiteY3" fmla="*/ 127550 h 340285"/>
              <a:gd name="connsiteX4" fmla="*/ 111252 w 126302"/>
              <a:gd name="connsiteY4" fmla="*/ 340275 h 340285"/>
              <a:gd name="connsiteX5" fmla="*/ 111252 w 126302"/>
              <a:gd name="connsiteY5" fmla="*/ 118025 h 340285"/>
              <a:gd name="connsiteX6" fmla="*/ 123952 w 126302"/>
              <a:gd name="connsiteY6" fmla="*/ 16425 h 340285"/>
              <a:gd name="connsiteX7" fmla="*/ 57277 w 126302"/>
              <a:gd name="connsiteY7" fmla="*/ 3725 h 340285"/>
              <a:gd name="connsiteX8" fmla="*/ 127 w 126302"/>
              <a:gd name="connsiteY8" fmla="*/ 3725 h 340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302" h="340285">
                <a:moveTo>
                  <a:pt x="127" y="3725"/>
                </a:moveTo>
                <a:cubicBezTo>
                  <a:pt x="2773" y="5313"/>
                  <a:pt x="60981" y="-10563"/>
                  <a:pt x="73152" y="13250"/>
                </a:cubicBezTo>
                <a:cubicBezTo>
                  <a:pt x="85323" y="37063"/>
                  <a:pt x="67331" y="127550"/>
                  <a:pt x="73152" y="146600"/>
                </a:cubicBezTo>
                <a:cubicBezTo>
                  <a:pt x="78973" y="165650"/>
                  <a:pt x="101727" y="95271"/>
                  <a:pt x="108077" y="127550"/>
                </a:cubicBezTo>
                <a:cubicBezTo>
                  <a:pt x="114427" y="159829"/>
                  <a:pt x="110723" y="341862"/>
                  <a:pt x="111252" y="340275"/>
                </a:cubicBezTo>
                <a:cubicBezTo>
                  <a:pt x="111781" y="338688"/>
                  <a:pt x="109135" y="172000"/>
                  <a:pt x="111252" y="118025"/>
                </a:cubicBezTo>
                <a:cubicBezTo>
                  <a:pt x="113369" y="64050"/>
                  <a:pt x="132948" y="35475"/>
                  <a:pt x="123952" y="16425"/>
                </a:cubicBezTo>
                <a:cubicBezTo>
                  <a:pt x="114956" y="-2625"/>
                  <a:pt x="77915" y="7429"/>
                  <a:pt x="57277" y="3725"/>
                </a:cubicBezTo>
                <a:cubicBezTo>
                  <a:pt x="36639" y="21"/>
                  <a:pt x="-2519" y="2137"/>
                  <a:pt x="127" y="3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2F784CCD-404B-731E-179F-7EE3024BE476}"/>
              </a:ext>
            </a:extLst>
          </p:cNvPr>
          <p:cNvSpPr/>
          <p:nvPr/>
        </p:nvSpPr>
        <p:spPr>
          <a:xfrm>
            <a:off x="3698568" y="7931015"/>
            <a:ext cx="204905" cy="417348"/>
          </a:xfrm>
          <a:custGeom>
            <a:avLst/>
            <a:gdLst>
              <a:gd name="connsiteX0" fmla="*/ 307 w 204905"/>
              <a:gd name="connsiteY0" fmla="*/ 22360 h 417348"/>
              <a:gd name="connsiteX1" fmla="*/ 146357 w 204905"/>
              <a:gd name="connsiteY1" fmla="*/ 25535 h 417348"/>
              <a:gd name="connsiteX2" fmla="*/ 149532 w 204905"/>
              <a:gd name="connsiteY2" fmla="*/ 130310 h 417348"/>
              <a:gd name="connsiteX3" fmla="*/ 168582 w 204905"/>
              <a:gd name="connsiteY3" fmla="*/ 108085 h 417348"/>
              <a:gd name="connsiteX4" fmla="*/ 168582 w 204905"/>
              <a:gd name="connsiteY4" fmla="*/ 222385 h 417348"/>
              <a:gd name="connsiteX5" fmla="*/ 168582 w 204905"/>
              <a:gd name="connsiteY5" fmla="*/ 416060 h 417348"/>
              <a:gd name="connsiteX6" fmla="*/ 178107 w 204905"/>
              <a:gd name="connsiteY6" fmla="*/ 292235 h 417348"/>
              <a:gd name="connsiteX7" fmla="*/ 190807 w 204905"/>
              <a:gd name="connsiteY7" fmla="*/ 19185 h 417348"/>
              <a:gd name="connsiteX8" fmla="*/ 307 w 204905"/>
              <a:gd name="connsiteY8" fmla="*/ 22360 h 41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905" h="417348">
                <a:moveTo>
                  <a:pt x="307" y="22360"/>
                </a:moveTo>
                <a:cubicBezTo>
                  <a:pt x="-7101" y="23418"/>
                  <a:pt x="121486" y="7543"/>
                  <a:pt x="146357" y="25535"/>
                </a:cubicBezTo>
                <a:cubicBezTo>
                  <a:pt x="171228" y="43527"/>
                  <a:pt x="145828" y="116552"/>
                  <a:pt x="149532" y="130310"/>
                </a:cubicBezTo>
                <a:cubicBezTo>
                  <a:pt x="153236" y="144068"/>
                  <a:pt x="165407" y="92739"/>
                  <a:pt x="168582" y="108085"/>
                </a:cubicBezTo>
                <a:cubicBezTo>
                  <a:pt x="171757" y="123431"/>
                  <a:pt x="168582" y="222385"/>
                  <a:pt x="168582" y="222385"/>
                </a:cubicBezTo>
                <a:cubicBezTo>
                  <a:pt x="168582" y="273714"/>
                  <a:pt x="166995" y="404418"/>
                  <a:pt x="168582" y="416060"/>
                </a:cubicBezTo>
                <a:cubicBezTo>
                  <a:pt x="170169" y="427702"/>
                  <a:pt x="174403" y="358381"/>
                  <a:pt x="178107" y="292235"/>
                </a:cubicBezTo>
                <a:cubicBezTo>
                  <a:pt x="181811" y="226089"/>
                  <a:pt x="227319" y="63635"/>
                  <a:pt x="190807" y="19185"/>
                </a:cubicBezTo>
                <a:cubicBezTo>
                  <a:pt x="154295" y="-25265"/>
                  <a:pt x="7715" y="21302"/>
                  <a:pt x="307" y="22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2D605E98-2336-5FB5-CC20-D2D0B9D29781}"/>
              </a:ext>
            </a:extLst>
          </p:cNvPr>
          <p:cNvSpPr/>
          <p:nvPr/>
        </p:nvSpPr>
        <p:spPr>
          <a:xfrm>
            <a:off x="3978047" y="7972216"/>
            <a:ext cx="27202" cy="355818"/>
          </a:xfrm>
          <a:custGeom>
            <a:avLst/>
            <a:gdLst>
              <a:gd name="connsiteX0" fmla="*/ 9753 w 27202"/>
              <a:gd name="connsiteY0" fmla="*/ 209 h 355818"/>
              <a:gd name="connsiteX1" fmla="*/ 12928 w 27202"/>
              <a:gd name="connsiteY1" fmla="*/ 212934 h 355818"/>
              <a:gd name="connsiteX2" fmla="*/ 228 w 27202"/>
              <a:gd name="connsiteY2" fmla="*/ 355809 h 355818"/>
              <a:gd name="connsiteX3" fmla="*/ 25628 w 27202"/>
              <a:gd name="connsiteY3" fmla="*/ 206584 h 355818"/>
              <a:gd name="connsiteX4" fmla="*/ 25628 w 27202"/>
              <a:gd name="connsiteY4" fmla="*/ 174834 h 355818"/>
              <a:gd name="connsiteX5" fmla="*/ 9753 w 27202"/>
              <a:gd name="connsiteY5" fmla="*/ 209 h 3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02" h="355818">
                <a:moveTo>
                  <a:pt x="9753" y="209"/>
                </a:moveTo>
                <a:cubicBezTo>
                  <a:pt x="7636" y="6559"/>
                  <a:pt x="14515" y="153667"/>
                  <a:pt x="12928" y="212934"/>
                </a:cubicBezTo>
                <a:cubicBezTo>
                  <a:pt x="11341" y="272201"/>
                  <a:pt x="-1889" y="356867"/>
                  <a:pt x="228" y="355809"/>
                </a:cubicBezTo>
                <a:cubicBezTo>
                  <a:pt x="2345" y="354751"/>
                  <a:pt x="21395" y="236746"/>
                  <a:pt x="25628" y="206584"/>
                </a:cubicBezTo>
                <a:cubicBezTo>
                  <a:pt x="29861" y="176422"/>
                  <a:pt x="24041" y="216109"/>
                  <a:pt x="25628" y="174834"/>
                </a:cubicBezTo>
                <a:cubicBezTo>
                  <a:pt x="27215" y="133559"/>
                  <a:pt x="11870" y="-6141"/>
                  <a:pt x="9753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7F410B0B-A75C-0F21-3C1F-B8823F4E5E48}"/>
              </a:ext>
            </a:extLst>
          </p:cNvPr>
          <p:cNvSpPr/>
          <p:nvPr/>
        </p:nvSpPr>
        <p:spPr>
          <a:xfrm>
            <a:off x="3936994" y="7996175"/>
            <a:ext cx="165859" cy="357583"/>
          </a:xfrm>
          <a:custGeom>
            <a:avLst/>
            <a:gdLst>
              <a:gd name="connsiteX0" fmla="*/ 6 w 165859"/>
              <a:gd name="connsiteY0" fmla="*/ 14350 h 357583"/>
              <a:gd name="connsiteX1" fmla="*/ 158756 w 165859"/>
              <a:gd name="connsiteY1" fmla="*/ 23875 h 357583"/>
              <a:gd name="connsiteX2" fmla="*/ 136531 w 165859"/>
              <a:gd name="connsiteY2" fmla="*/ 58800 h 357583"/>
              <a:gd name="connsiteX3" fmla="*/ 120656 w 165859"/>
              <a:gd name="connsiteY3" fmla="*/ 211200 h 357583"/>
              <a:gd name="connsiteX4" fmla="*/ 142881 w 165859"/>
              <a:gd name="connsiteY4" fmla="*/ 185800 h 357583"/>
              <a:gd name="connsiteX5" fmla="*/ 127006 w 165859"/>
              <a:gd name="connsiteY5" fmla="*/ 357250 h 357583"/>
              <a:gd name="connsiteX6" fmla="*/ 130181 w 165859"/>
              <a:gd name="connsiteY6" fmla="*/ 135000 h 357583"/>
              <a:gd name="connsiteX7" fmla="*/ 152406 w 165859"/>
              <a:gd name="connsiteY7" fmla="*/ 8000 h 357583"/>
              <a:gd name="connsiteX8" fmla="*/ 6 w 165859"/>
              <a:gd name="connsiteY8" fmla="*/ 14350 h 35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59" h="357583">
                <a:moveTo>
                  <a:pt x="6" y="14350"/>
                </a:moveTo>
                <a:cubicBezTo>
                  <a:pt x="1064" y="16996"/>
                  <a:pt x="136002" y="16467"/>
                  <a:pt x="158756" y="23875"/>
                </a:cubicBezTo>
                <a:cubicBezTo>
                  <a:pt x="181510" y="31283"/>
                  <a:pt x="142881" y="27579"/>
                  <a:pt x="136531" y="58800"/>
                </a:cubicBezTo>
                <a:cubicBezTo>
                  <a:pt x="130181" y="90021"/>
                  <a:pt x="119598" y="190033"/>
                  <a:pt x="120656" y="211200"/>
                </a:cubicBezTo>
                <a:cubicBezTo>
                  <a:pt x="121714" y="232367"/>
                  <a:pt x="141823" y="161458"/>
                  <a:pt x="142881" y="185800"/>
                </a:cubicBezTo>
                <a:cubicBezTo>
                  <a:pt x="143939" y="210142"/>
                  <a:pt x="129123" y="365717"/>
                  <a:pt x="127006" y="357250"/>
                </a:cubicBezTo>
                <a:cubicBezTo>
                  <a:pt x="124889" y="348783"/>
                  <a:pt x="125948" y="193208"/>
                  <a:pt x="130181" y="135000"/>
                </a:cubicBezTo>
                <a:cubicBezTo>
                  <a:pt x="134414" y="76792"/>
                  <a:pt x="175160" y="28108"/>
                  <a:pt x="152406" y="8000"/>
                </a:cubicBezTo>
                <a:cubicBezTo>
                  <a:pt x="129652" y="-12108"/>
                  <a:pt x="-1052" y="11704"/>
                  <a:pt x="6" y="14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5" name="フリーフォーム 454">
            <a:extLst>
              <a:ext uri="{FF2B5EF4-FFF2-40B4-BE49-F238E27FC236}">
                <a16:creationId xmlns:a16="http://schemas.microsoft.com/office/drawing/2014/main" id="{2E3FF431-885A-16A6-B470-CCD0CCBA8103}"/>
              </a:ext>
            </a:extLst>
          </p:cNvPr>
          <p:cNvSpPr/>
          <p:nvPr/>
        </p:nvSpPr>
        <p:spPr>
          <a:xfrm>
            <a:off x="3936951" y="7972877"/>
            <a:ext cx="200260" cy="390108"/>
          </a:xfrm>
          <a:custGeom>
            <a:avLst/>
            <a:gdLst>
              <a:gd name="connsiteX0" fmla="*/ 49 w 200260"/>
              <a:gd name="connsiteY0" fmla="*/ 2723 h 390108"/>
              <a:gd name="connsiteX1" fmla="*/ 174674 w 200260"/>
              <a:gd name="connsiteY1" fmla="*/ 9073 h 390108"/>
              <a:gd name="connsiteX2" fmla="*/ 158799 w 200260"/>
              <a:gd name="connsiteY2" fmla="*/ 72573 h 390108"/>
              <a:gd name="connsiteX3" fmla="*/ 149274 w 200260"/>
              <a:gd name="connsiteY3" fmla="*/ 170998 h 390108"/>
              <a:gd name="connsiteX4" fmla="*/ 158799 w 200260"/>
              <a:gd name="connsiteY4" fmla="*/ 145598 h 390108"/>
              <a:gd name="connsiteX5" fmla="*/ 130224 w 200260"/>
              <a:gd name="connsiteY5" fmla="*/ 390073 h 390108"/>
              <a:gd name="connsiteX6" fmla="*/ 152449 w 200260"/>
              <a:gd name="connsiteY6" fmla="*/ 126548 h 390108"/>
              <a:gd name="connsiteX7" fmla="*/ 193724 w 200260"/>
              <a:gd name="connsiteY7" fmla="*/ 31298 h 390108"/>
              <a:gd name="connsiteX8" fmla="*/ 49 w 200260"/>
              <a:gd name="connsiteY8" fmla="*/ 2723 h 39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260" h="390108">
                <a:moveTo>
                  <a:pt x="49" y="2723"/>
                </a:moveTo>
                <a:cubicBezTo>
                  <a:pt x="-3126" y="-981"/>
                  <a:pt x="148216" y="-2569"/>
                  <a:pt x="174674" y="9073"/>
                </a:cubicBezTo>
                <a:cubicBezTo>
                  <a:pt x="201132" y="20715"/>
                  <a:pt x="163032" y="45586"/>
                  <a:pt x="158799" y="72573"/>
                </a:cubicBezTo>
                <a:cubicBezTo>
                  <a:pt x="154566" y="99561"/>
                  <a:pt x="149274" y="158827"/>
                  <a:pt x="149274" y="170998"/>
                </a:cubicBezTo>
                <a:cubicBezTo>
                  <a:pt x="149274" y="183169"/>
                  <a:pt x="161974" y="109086"/>
                  <a:pt x="158799" y="145598"/>
                </a:cubicBezTo>
                <a:cubicBezTo>
                  <a:pt x="155624" y="182110"/>
                  <a:pt x="131282" y="393248"/>
                  <a:pt x="130224" y="390073"/>
                </a:cubicBezTo>
                <a:cubicBezTo>
                  <a:pt x="129166" y="386898"/>
                  <a:pt x="141866" y="186344"/>
                  <a:pt x="152449" y="126548"/>
                </a:cubicBezTo>
                <a:cubicBezTo>
                  <a:pt x="163032" y="66752"/>
                  <a:pt x="219124" y="47173"/>
                  <a:pt x="193724" y="31298"/>
                </a:cubicBezTo>
                <a:cubicBezTo>
                  <a:pt x="168324" y="15423"/>
                  <a:pt x="3224" y="6427"/>
                  <a:pt x="49" y="2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6" name="フリーフォーム 455">
            <a:extLst>
              <a:ext uri="{FF2B5EF4-FFF2-40B4-BE49-F238E27FC236}">
                <a16:creationId xmlns:a16="http://schemas.microsoft.com/office/drawing/2014/main" id="{2C26DBB9-883C-996A-1B05-B5BF9D86F99D}"/>
              </a:ext>
            </a:extLst>
          </p:cNvPr>
          <p:cNvSpPr/>
          <p:nvPr/>
        </p:nvSpPr>
        <p:spPr>
          <a:xfrm>
            <a:off x="4841384" y="6036177"/>
            <a:ext cx="1270544" cy="895449"/>
          </a:xfrm>
          <a:custGeom>
            <a:avLst/>
            <a:gdLst>
              <a:gd name="connsiteX0" fmla="*/ 12499 w 1270544"/>
              <a:gd name="connsiteY0" fmla="*/ 887137 h 895449"/>
              <a:gd name="connsiteX1" fmla="*/ 1181281 w 1270544"/>
              <a:gd name="connsiteY1" fmla="*/ 570879 h 895449"/>
              <a:gd name="connsiteX2" fmla="*/ 1140030 w 1270544"/>
              <a:gd name="connsiteY2" fmla="*/ 412749 h 895449"/>
              <a:gd name="connsiteX3" fmla="*/ 741269 w 1270544"/>
              <a:gd name="connsiteY3" fmla="*/ 238 h 895449"/>
              <a:gd name="connsiteX4" fmla="*/ 1256908 w 1270544"/>
              <a:gd name="connsiteY4" fmla="*/ 474626 h 895449"/>
              <a:gd name="connsiteX5" fmla="*/ 1023151 w 1270544"/>
              <a:gd name="connsiteY5" fmla="*/ 605255 h 895449"/>
              <a:gd name="connsiteX6" fmla="*/ 328757 w 1270544"/>
              <a:gd name="connsiteY6" fmla="*/ 811510 h 895449"/>
              <a:gd name="connsiteX7" fmla="*/ 548763 w 1270544"/>
              <a:gd name="connsiteY7" fmla="*/ 804635 h 895449"/>
              <a:gd name="connsiteX8" fmla="*/ 12499 w 1270544"/>
              <a:gd name="connsiteY8" fmla="*/ 887137 h 89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544" h="895449">
                <a:moveTo>
                  <a:pt x="12499" y="887137"/>
                </a:moveTo>
                <a:cubicBezTo>
                  <a:pt x="117919" y="848178"/>
                  <a:pt x="993359" y="649944"/>
                  <a:pt x="1181281" y="570879"/>
                </a:cubicBezTo>
                <a:cubicBezTo>
                  <a:pt x="1369203" y="491814"/>
                  <a:pt x="1213365" y="507856"/>
                  <a:pt x="1140030" y="412749"/>
                </a:cubicBezTo>
                <a:cubicBezTo>
                  <a:pt x="1066695" y="317642"/>
                  <a:pt x="721789" y="-10075"/>
                  <a:pt x="741269" y="238"/>
                </a:cubicBezTo>
                <a:cubicBezTo>
                  <a:pt x="760749" y="10551"/>
                  <a:pt x="1209928" y="373790"/>
                  <a:pt x="1256908" y="474626"/>
                </a:cubicBezTo>
                <a:cubicBezTo>
                  <a:pt x="1303888" y="575462"/>
                  <a:pt x="1177843" y="549108"/>
                  <a:pt x="1023151" y="605255"/>
                </a:cubicBezTo>
                <a:cubicBezTo>
                  <a:pt x="868459" y="661402"/>
                  <a:pt x="407822" y="778280"/>
                  <a:pt x="328757" y="811510"/>
                </a:cubicBezTo>
                <a:cubicBezTo>
                  <a:pt x="249692" y="844740"/>
                  <a:pt x="595743" y="793176"/>
                  <a:pt x="548763" y="804635"/>
                </a:cubicBezTo>
                <a:cubicBezTo>
                  <a:pt x="501783" y="816094"/>
                  <a:pt x="-92921" y="926096"/>
                  <a:pt x="12499" y="887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7" name="フリーフォーム 456">
            <a:extLst>
              <a:ext uri="{FF2B5EF4-FFF2-40B4-BE49-F238E27FC236}">
                <a16:creationId xmlns:a16="http://schemas.microsoft.com/office/drawing/2014/main" id="{0B7039D0-55F9-C506-4208-5A85DF614D00}"/>
              </a:ext>
            </a:extLst>
          </p:cNvPr>
          <p:cNvSpPr/>
          <p:nvPr/>
        </p:nvSpPr>
        <p:spPr>
          <a:xfrm>
            <a:off x="6261889" y="4943842"/>
            <a:ext cx="323019" cy="895611"/>
          </a:xfrm>
          <a:custGeom>
            <a:avLst/>
            <a:gdLst>
              <a:gd name="connsiteX0" fmla="*/ 132036 w 323019"/>
              <a:gd name="connsiteY0" fmla="*/ 13169 h 895611"/>
              <a:gd name="connsiteX1" fmla="*/ 49534 w 323019"/>
              <a:gd name="connsiteY1" fmla="*/ 246925 h 895611"/>
              <a:gd name="connsiteX2" fmla="*/ 97660 w 323019"/>
              <a:gd name="connsiteY2" fmla="*/ 453181 h 895611"/>
              <a:gd name="connsiteX3" fmla="*/ 42658 w 323019"/>
              <a:gd name="connsiteY3" fmla="*/ 384429 h 895611"/>
              <a:gd name="connsiteX4" fmla="*/ 317666 w 323019"/>
              <a:gd name="connsiteY4" fmla="*/ 886317 h 895611"/>
              <a:gd name="connsiteX5" fmla="*/ 207663 w 323019"/>
              <a:gd name="connsiteY5" fmla="*/ 686937 h 895611"/>
              <a:gd name="connsiteX6" fmla="*/ 1407 w 323019"/>
              <a:gd name="connsiteY6" fmla="*/ 391304 h 895611"/>
              <a:gd name="connsiteX7" fmla="*/ 118285 w 323019"/>
              <a:gd name="connsiteY7" fmla="*/ 68170 h 895611"/>
              <a:gd name="connsiteX8" fmla="*/ 132036 w 323019"/>
              <a:gd name="connsiteY8" fmla="*/ 13169 h 89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19" h="895611">
                <a:moveTo>
                  <a:pt x="132036" y="13169"/>
                </a:moveTo>
                <a:cubicBezTo>
                  <a:pt x="120578" y="42961"/>
                  <a:pt x="55263" y="173590"/>
                  <a:pt x="49534" y="246925"/>
                </a:cubicBezTo>
                <a:cubicBezTo>
                  <a:pt x="43805" y="320260"/>
                  <a:pt x="98806" y="430264"/>
                  <a:pt x="97660" y="453181"/>
                </a:cubicBezTo>
                <a:cubicBezTo>
                  <a:pt x="96514" y="476098"/>
                  <a:pt x="5990" y="312240"/>
                  <a:pt x="42658" y="384429"/>
                </a:cubicBezTo>
                <a:cubicBezTo>
                  <a:pt x="79326" y="456618"/>
                  <a:pt x="290165" y="835899"/>
                  <a:pt x="317666" y="886317"/>
                </a:cubicBezTo>
                <a:cubicBezTo>
                  <a:pt x="345167" y="936735"/>
                  <a:pt x="260373" y="769439"/>
                  <a:pt x="207663" y="686937"/>
                </a:cubicBezTo>
                <a:cubicBezTo>
                  <a:pt x="154953" y="604435"/>
                  <a:pt x="16303" y="494432"/>
                  <a:pt x="1407" y="391304"/>
                </a:cubicBezTo>
                <a:cubicBezTo>
                  <a:pt x="-13489" y="288176"/>
                  <a:pt x="94222" y="131192"/>
                  <a:pt x="118285" y="68170"/>
                </a:cubicBezTo>
                <a:cubicBezTo>
                  <a:pt x="142348" y="5148"/>
                  <a:pt x="143494" y="-16623"/>
                  <a:pt x="132036" y="1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8" name="フリーフォーム 457">
            <a:extLst>
              <a:ext uri="{FF2B5EF4-FFF2-40B4-BE49-F238E27FC236}">
                <a16:creationId xmlns:a16="http://schemas.microsoft.com/office/drawing/2014/main" id="{137FBE56-A475-4372-59C5-EA07C35836F1}"/>
              </a:ext>
            </a:extLst>
          </p:cNvPr>
          <p:cNvSpPr/>
          <p:nvPr/>
        </p:nvSpPr>
        <p:spPr>
          <a:xfrm>
            <a:off x="6799470" y="6256213"/>
            <a:ext cx="225959" cy="509090"/>
          </a:xfrm>
          <a:custGeom>
            <a:avLst/>
            <a:gdLst>
              <a:gd name="connsiteX0" fmla="*/ 91 w 225959"/>
              <a:gd name="connsiteY0" fmla="*/ 208 h 509090"/>
              <a:gd name="connsiteX1" fmla="*/ 192596 w 225959"/>
              <a:gd name="connsiteY1" fmla="*/ 192713 h 509090"/>
              <a:gd name="connsiteX2" fmla="*/ 165095 w 225959"/>
              <a:gd name="connsiteY2" fmla="*/ 508972 h 509090"/>
              <a:gd name="connsiteX3" fmla="*/ 220097 w 225959"/>
              <a:gd name="connsiteY3" fmla="*/ 227089 h 509090"/>
              <a:gd name="connsiteX4" fmla="*/ 91 w 225959"/>
              <a:gd name="connsiteY4" fmla="*/ 208 h 50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59" h="509090">
                <a:moveTo>
                  <a:pt x="91" y="208"/>
                </a:moveTo>
                <a:cubicBezTo>
                  <a:pt x="-4493" y="-5521"/>
                  <a:pt x="165095" y="107919"/>
                  <a:pt x="192596" y="192713"/>
                </a:cubicBezTo>
                <a:cubicBezTo>
                  <a:pt x="220097" y="277507"/>
                  <a:pt x="160511" y="503243"/>
                  <a:pt x="165095" y="508972"/>
                </a:cubicBezTo>
                <a:cubicBezTo>
                  <a:pt x="169679" y="514701"/>
                  <a:pt x="247598" y="311883"/>
                  <a:pt x="220097" y="227089"/>
                </a:cubicBezTo>
                <a:cubicBezTo>
                  <a:pt x="192596" y="142295"/>
                  <a:pt x="4675" y="5937"/>
                  <a:pt x="91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345233E2-9D18-5CBE-AC59-C76617337457}"/>
              </a:ext>
            </a:extLst>
          </p:cNvPr>
          <p:cNvSpPr/>
          <p:nvPr/>
        </p:nvSpPr>
        <p:spPr>
          <a:xfrm>
            <a:off x="7325185" y="6205710"/>
            <a:ext cx="1479443" cy="134973"/>
          </a:xfrm>
          <a:custGeom>
            <a:avLst/>
            <a:gdLst>
              <a:gd name="connsiteX0" fmla="*/ 141269 w 1479443"/>
              <a:gd name="connsiteY0" fmla="*/ 126338 h 134973"/>
              <a:gd name="connsiteX1" fmla="*/ 980042 w 1479443"/>
              <a:gd name="connsiteY1" fmla="*/ 30085 h 134973"/>
              <a:gd name="connsiteX2" fmla="*/ 1475056 w 1479443"/>
              <a:gd name="connsiteY2" fmla="*/ 105713 h 134973"/>
              <a:gd name="connsiteX3" fmla="*/ 1206923 w 1479443"/>
              <a:gd name="connsiteY3" fmla="*/ 43836 h 134973"/>
              <a:gd name="connsiteX4" fmla="*/ 938791 w 1479443"/>
              <a:gd name="connsiteY4" fmla="*/ 2585 h 134973"/>
              <a:gd name="connsiteX5" fmla="*/ 79392 w 1479443"/>
              <a:gd name="connsiteY5" fmla="*/ 119463 h 134973"/>
              <a:gd name="connsiteX6" fmla="*/ 141269 w 1479443"/>
              <a:gd name="connsiteY6" fmla="*/ 126338 h 134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9443" h="134973">
                <a:moveTo>
                  <a:pt x="141269" y="126338"/>
                </a:moveTo>
                <a:cubicBezTo>
                  <a:pt x="291377" y="111442"/>
                  <a:pt x="757744" y="33522"/>
                  <a:pt x="980042" y="30085"/>
                </a:cubicBezTo>
                <a:cubicBezTo>
                  <a:pt x="1202340" y="26648"/>
                  <a:pt x="1437243" y="103421"/>
                  <a:pt x="1475056" y="105713"/>
                </a:cubicBezTo>
                <a:cubicBezTo>
                  <a:pt x="1512870" y="108005"/>
                  <a:pt x="1296301" y="61024"/>
                  <a:pt x="1206923" y="43836"/>
                </a:cubicBezTo>
                <a:cubicBezTo>
                  <a:pt x="1117546" y="26648"/>
                  <a:pt x="1126713" y="-10020"/>
                  <a:pt x="938791" y="2585"/>
                </a:cubicBezTo>
                <a:cubicBezTo>
                  <a:pt x="750869" y="15189"/>
                  <a:pt x="213458" y="103421"/>
                  <a:pt x="79392" y="119463"/>
                </a:cubicBezTo>
                <a:cubicBezTo>
                  <a:pt x="-54674" y="135505"/>
                  <a:pt x="-8839" y="141234"/>
                  <a:pt x="141269" y="126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3B1ED2B3-21CB-67C8-1C0C-2CCB4AB3EEB7}"/>
              </a:ext>
            </a:extLst>
          </p:cNvPr>
          <p:cNvSpPr/>
          <p:nvPr/>
        </p:nvSpPr>
        <p:spPr>
          <a:xfrm>
            <a:off x="7153257" y="6286489"/>
            <a:ext cx="71445" cy="178009"/>
          </a:xfrm>
          <a:custGeom>
            <a:avLst/>
            <a:gdLst>
              <a:gd name="connsiteX0" fmla="*/ 3193 w 71445"/>
              <a:gd name="connsiteY0" fmla="*/ 11 h 178009"/>
              <a:gd name="connsiteX1" fmla="*/ 60343 w 71445"/>
              <a:gd name="connsiteY1" fmla="*/ 95261 h 178009"/>
              <a:gd name="connsiteX2" fmla="*/ 18 w 71445"/>
              <a:gd name="connsiteY2" fmla="*/ 177811 h 178009"/>
              <a:gd name="connsiteX3" fmla="*/ 53993 w 71445"/>
              <a:gd name="connsiteY3" fmla="*/ 117486 h 178009"/>
              <a:gd name="connsiteX4" fmla="*/ 66693 w 71445"/>
              <a:gd name="connsiteY4" fmla="*/ 88911 h 178009"/>
              <a:gd name="connsiteX5" fmla="*/ 3193 w 71445"/>
              <a:gd name="connsiteY5" fmla="*/ 11 h 17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45" h="178009">
                <a:moveTo>
                  <a:pt x="3193" y="11"/>
                </a:moveTo>
                <a:cubicBezTo>
                  <a:pt x="2135" y="1069"/>
                  <a:pt x="60872" y="65628"/>
                  <a:pt x="60343" y="95261"/>
                </a:cubicBezTo>
                <a:cubicBezTo>
                  <a:pt x="59814" y="124894"/>
                  <a:pt x="1076" y="174107"/>
                  <a:pt x="18" y="177811"/>
                </a:cubicBezTo>
                <a:cubicBezTo>
                  <a:pt x="-1040" y="181515"/>
                  <a:pt x="42881" y="132302"/>
                  <a:pt x="53993" y="117486"/>
                </a:cubicBezTo>
                <a:cubicBezTo>
                  <a:pt x="65105" y="102670"/>
                  <a:pt x="78864" y="107961"/>
                  <a:pt x="66693" y="88911"/>
                </a:cubicBezTo>
                <a:cubicBezTo>
                  <a:pt x="54522" y="69861"/>
                  <a:pt x="4251" y="-1047"/>
                  <a:pt x="319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56B5E00C-438D-A53C-5A82-283940032AC5}"/>
              </a:ext>
            </a:extLst>
          </p:cNvPr>
          <p:cNvSpPr/>
          <p:nvPr/>
        </p:nvSpPr>
        <p:spPr>
          <a:xfrm>
            <a:off x="7051639" y="6253177"/>
            <a:ext cx="194380" cy="285441"/>
          </a:xfrm>
          <a:custGeom>
            <a:avLst/>
            <a:gdLst>
              <a:gd name="connsiteX0" fmla="*/ 114336 w 194380"/>
              <a:gd name="connsiteY0" fmla="*/ 1573 h 285441"/>
              <a:gd name="connsiteX1" fmla="*/ 54011 w 194380"/>
              <a:gd name="connsiteY1" fmla="*/ 84123 h 285441"/>
              <a:gd name="connsiteX2" fmla="*/ 95286 w 194380"/>
              <a:gd name="connsiteY2" fmla="*/ 201598 h 285441"/>
              <a:gd name="connsiteX3" fmla="*/ 79411 w 194380"/>
              <a:gd name="connsiteY3" fmla="*/ 169848 h 285441"/>
              <a:gd name="connsiteX4" fmla="*/ 193711 w 194380"/>
              <a:gd name="connsiteY4" fmla="*/ 284148 h 285441"/>
              <a:gd name="connsiteX5" fmla="*/ 120686 w 194380"/>
              <a:gd name="connsiteY5" fmla="*/ 226998 h 285441"/>
              <a:gd name="connsiteX6" fmla="*/ 36 w 194380"/>
              <a:gd name="connsiteY6" fmla="*/ 157148 h 285441"/>
              <a:gd name="connsiteX7" fmla="*/ 114336 w 194380"/>
              <a:gd name="connsiteY7" fmla="*/ 1573 h 28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380" h="285441">
                <a:moveTo>
                  <a:pt x="114336" y="1573"/>
                </a:moveTo>
                <a:cubicBezTo>
                  <a:pt x="123332" y="-10598"/>
                  <a:pt x="57186" y="50786"/>
                  <a:pt x="54011" y="84123"/>
                </a:cubicBezTo>
                <a:cubicBezTo>
                  <a:pt x="50836" y="117460"/>
                  <a:pt x="91053" y="187311"/>
                  <a:pt x="95286" y="201598"/>
                </a:cubicBezTo>
                <a:cubicBezTo>
                  <a:pt x="99519" y="215885"/>
                  <a:pt x="63007" y="156090"/>
                  <a:pt x="79411" y="169848"/>
                </a:cubicBezTo>
                <a:cubicBezTo>
                  <a:pt x="95815" y="183606"/>
                  <a:pt x="186832" y="274623"/>
                  <a:pt x="193711" y="284148"/>
                </a:cubicBezTo>
                <a:cubicBezTo>
                  <a:pt x="200590" y="293673"/>
                  <a:pt x="152965" y="248165"/>
                  <a:pt x="120686" y="226998"/>
                </a:cubicBezTo>
                <a:cubicBezTo>
                  <a:pt x="88407" y="205831"/>
                  <a:pt x="-2081" y="197365"/>
                  <a:pt x="36" y="157148"/>
                </a:cubicBezTo>
                <a:cubicBezTo>
                  <a:pt x="2153" y="116931"/>
                  <a:pt x="105340" y="13744"/>
                  <a:pt x="114336" y="1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42F445F3-8451-3148-BB7C-A31F3CA1AFCA}"/>
              </a:ext>
            </a:extLst>
          </p:cNvPr>
          <p:cNvSpPr/>
          <p:nvPr/>
        </p:nvSpPr>
        <p:spPr>
          <a:xfrm>
            <a:off x="8918505" y="6124482"/>
            <a:ext cx="99231" cy="222451"/>
          </a:xfrm>
          <a:custGeom>
            <a:avLst/>
            <a:gdLst>
              <a:gd name="connsiteX0" fmla="*/ 70 w 99231"/>
              <a:gd name="connsiteY0" fmla="*/ 93 h 222451"/>
              <a:gd name="connsiteX1" fmla="*/ 79445 w 99231"/>
              <a:gd name="connsiteY1" fmla="*/ 85818 h 222451"/>
              <a:gd name="connsiteX2" fmla="*/ 54045 w 99231"/>
              <a:gd name="connsiteY2" fmla="*/ 222343 h 222451"/>
              <a:gd name="connsiteX3" fmla="*/ 79445 w 99231"/>
              <a:gd name="connsiteY3" fmla="*/ 108043 h 222451"/>
              <a:gd name="connsiteX4" fmla="*/ 95320 w 99231"/>
              <a:gd name="connsiteY4" fmla="*/ 69943 h 222451"/>
              <a:gd name="connsiteX5" fmla="*/ 70 w 99231"/>
              <a:gd name="connsiteY5" fmla="*/ 93 h 22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231" h="222451">
                <a:moveTo>
                  <a:pt x="70" y="93"/>
                </a:moveTo>
                <a:cubicBezTo>
                  <a:pt x="-2576" y="2739"/>
                  <a:pt x="70449" y="48776"/>
                  <a:pt x="79445" y="85818"/>
                </a:cubicBezTo>
                <a:cubicBezTo>
                  <a:pt x="88441" y="122860"/>
                  <a:pt x="54045" y="218639"/>
                  <a:pt x="54045" y="222343"/>
                </a:cubicBezTo>
                <a:cubicBezTo>
                  <a:pt x="54045" y="226047"/>
                  <a:pt x="72566" y="133443"/>
                  <a:pt x="79445" y="108043"/>
                </a:cubicBezTo>
                <a:cubicBezTo>
                  <a:pt x="86324" y="82643"/>
                  <a:pt x="108020" y="87935"/>
                  <a:pt x="95320" y="69943"/>
                </a:cubicBezTo>
                <a:cubicBezTo>
                  <a:pt x="82620" y="51951"/>
                  <a:pt x="2716" y="-2553"/>
                  <a:pt x="7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フリーフォーム 462">
            <a:extLst>
              <a:ext uri="{FF2B5EF4-FFF2-40B4-BE49-F238E27FC236}">
                <a16:creationId xmlns:a16="http://schemas.microsoft.com/office/drawing/2014/main" id="{E4BC6639-1A55-590A-0A1A-F64C9802692D}"/>
              </a:ext>
            </a:extLst>
          </p:cNvPr>
          <p:cNvSpPr/>
          <p:nvPr/>
        </p:nvSpPr>
        <p:spPr>
          <a:xfrm>
            <a:off x="8854845" y="6034474"/>
            <a:ext cx="219616" cy="363277"/>
          </a:xfrm>
          <a:custGeom>
            <a:avLst/>
            <a:gdLst>
              <a:gd name="connsiteX0" fmla="*/ 139930 w 219616"/>
              <a:gd name="connsiteY0" fmla="*/ 1201 h 363277"/>
              <a:gd name="connsiteX1" fmla="*/ 22455 w 219616"/>
              <a:gd name="connsiteY1" fmla="*/ 147251 h 363277"/>
              <a:gd name="connsiteX2" fmla="*/ 95480 w 219616"/>
              <a:gd name="connsiteY2" fmla="*/ 261551 h 363277"/>
              <a:gd name="connsiteX3" fmla="*/ 108180 w 219616"/>
              <a:gd name="connsiteY3" fmla="*/ 267901 h 363277"/>
              <a:gd name="connsiteX4" fmla="*/ 219305 w 219616"/>
              <a:gd name="connsiteY4" fmla="*/ 363151 h 363277"/>
              <a:gd name="connsiteX5" fmla="*/ 136755 w 219616"/>
              <a:gd name="connsiteY5" fmla="*/ 286951 h 363277"/>
              <a:gd name="connsiteX6" fmla="*/ 230 w 219616"/>
              <a:gd name="connsiteY6" fmla="*/ 232976 h 363277"/>
              <a:gd name="connsiteX7" fmla="*/ 139930 w 219616"/>
              <a:gd name="connsiteY7" fmla="*/ 1201 h 36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16" h="363277">
                <a:moveTo>
                  <a:pt x="139930" y="1201"/>
                </a:moveTo>
                <a:cubicBezTo>
                  <a:pt x="143634" y="-13086"/>
                  <a:pt x="29863" y="103859"/>
                  <a:pt x="22455" y="147251"/>
                </a:cubicBezTo>
                <a:cubicBezTo>
                  <a:pt x="15047" y="190643"/>
                  <a:pt x="81193" y="241443"/>
                  <a:pt x="95480" y="261551"/>
                </a:cubicBezTo>
                <a:cubicBezTo>
                  <a:pt x="109767" y="281659"/>
                  <a:pt x="87542" y="250968"/>
                  <a:pt x="108180" y="267901"/>
                </a:cubicBezTo>
                <a:cubicBezTo>
                  <a:pt x="128817" y="284834"/>
                  <a:pt x="214543" y="359976"/>
                  <a:pt x="219305" y="363151"/>
                </a:cubicBezTo>
                <a:cubicBezTo>
                  <a:pt x="224067" y="366326"/>
                  <a:pt x="173267" y="308647"/>
                  <a:pt x="136755" y="286951"/>
                </a:cubicBezTo>
                <a:cubicBezTo>
                  <a:pt x="100243" y="265255"/>
                  <a:pt x="-5591" y="277426"/>
                  <a:pt x="230" y="232976"/>
                </a:cubicBezTo>
                <a:cubicBezTo>
                  <a:pt x="6051" y="188526"/>
                  <a:pt x="136226" y="15488"/>
                  <a:pt x="139930" y="1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F438FDD7-58AF-2519-FB9B-6354DC5CA52E}"/>
              </a:ext>
            </a:extLst>
          </p:cNvPr>
          <p:cNvSpPr/>
          <p:nvPr/>
        </p:nvSpPr>
        <p:spPr>
          <a:xfrm>
            <a:off x="4193993" y="7966468"/>
            <a:ext cx="49481" cy="367288"/>
          </a:xfrm>
          <a:custGeom>
            <a:avLst/>
            <a:gdLst>
              <a:gd name="connsiteX0" fmla="*/ 29664 w 49481"/>
              <a:gd name="connsiteY0" fmla="*/ 6713 h 367288"/>
              <a:gd name="connsiteX1" fmla="*/ 34502 w 49481"/>
              <a:gd name="connsiteY1" fmla="*/ 180884 h 367288"/>
              <a:gd name="connsiteX2" fmla="*/ 49017 w 49481"/>
              <a:gd name="connsiteY2" fmla="*/ 364732 h 367288"/>
              <a:gd name="connsiteX3" fmla="*/ 15150 w 49481"/>
              <a:gd name="connsiteY3" fmla="*/ 272808 h 367288"/>
              <a:gd name="connsiteX4" fmla="*/ 636 w 49481"/>
              <a:gd name="connsiteY4" fmla="*/ 59932 h 367288"/>
              <a:gd name="connsiteX5" fmla="*/ 29664 w 49481"/>
              <a:gd name="connsiteY5" fmla="*/ 6713 h 36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1" h="367288">
                <a:moveTo>
                  <a:pt x="29664" y="6713"/>
                </a:moveTo>
                <a:cubicBezTo>
                  <a:pt x="35308" y="26872"/>
                  <a:pt x="31277" y="121214"/>
                  <a:pt x="34502" y="180884"/>
                </a:cubicBezTo>
                <a:cubicBezTo>
                  <a:pt x="37727" y="240554"/>
                  <a:pt x="52242" y="349411"/>
                  <a:pt x="49017" y="364732"/>
                </a:cubicBezTo>
                <a:cubicBezTo>
                  <a:pt x="45792" y="380053"/>
                  <a:pt x="23214" y="323608"/>
                  <a:pt x="15150" y="272808"/>
                </a:cubicBezTo>
                <a:cubicBezTo>
                  <a:pt x="7086" y="222008"/>
                  <a:pt x="-2589" y="105894"/>
                  <a:pt x="636" y="59932"/>
                </a:cubicBezTo>
                <a:cubicBezTo>
                  <a:pt x="3861" y="13970"/>
                  <a:pt x="24020" y="-13446"/>
                  <a:pt x="29664" y="67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CBD930CA-9237-C5B8-DBC7-32695BC9DEEA}"/>
              </a:ext>
            </a:extLst>
          </p:cNvPr>
          <p:cNvSpPr/>
          <p:nvPr/>
        </p:nvSpPr>
        <p:spPr>
          <a:xfrm>
            <a:off x="4412343" y="7962543"/>
            <a:ext cx="165366" cy="395542"/>
          </a:xfrm>
          <a:custGeom>
            <a:avLst/>
            <a:gdLst>
              <a:gd name="connsiteX0" fmla="*/ 0 w 165366"/>
              <a:gd name="connsiteY0" fmla="*/ 962 h 395542"/>
              <a:gd name="connsiteX1" fmla="*/ 125790 w 165366"/>
              <a:gd name="connsiteY1" fmla="*/ 73533 h 395542"/>
              <a:gd name="connsiteX2" fmla="*/ 106438 w 165366"/>
              <a:gd name="connsiteY2" fmla="*/ 184809 h 395542"/>
              <a:gd name="connsiteX3" fmla="*/ 164495 w 165366"/>
              <a:gd name="connsiteY3" fmla="*/ 392847 h 395542"/>
              <a:gd name="connsiteX4" fmla="*/ 140305 w 165366"/>
              <a:gd name="connsiteY4" fmla="*/ 286409 h 395542"/>
              <a:gd name="connsiteX5" fmla="*/ 125790 w 165366"/>
              <a:gd name="connsiteY5" fmla="*/ 49343 h 395542"/>
              <a:gd name="connsiteX6" fmla="*/ 0 w 165366"/>
              <a:gd name="connsiteY6" fmla="*/ 962 h 39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66" h="395542">
                <a:moveTo>
                  <a:pt x="0" y="962"/>
                </a:moveTo>
                <a:cubicBezTo>
                  <a:pt x="0" y="4994"/>
                  <a:pt x="108050" y="42892"/>
                  <a:pt x="125790" y="73533"/>
                </a:cubicBezTo>
                <a:cubicBezTo>
                  <a:pt x="143530" y="104174"/>
                  <a:pt x="99987" y="131590"/>
                  <a:pt x="106438" y="184809"/>
                </a:cubicBezTo>
                <a:cubicBezTo>
                  <a:pt x="112889" y="238028"/>
                  <a:pt x="158851" y="375914"/>
                  <a:pt x="164495" y="392847"/>
                </a:cubicBezTo>
                <a:cubicBezTo>
                  <a:pt x="170139" y="409780"/>
                  <a:pt x="146756" y="343660"/>
                  <a:pt x="140305" y="286409"/>
                </a:cubicBezTo>
                <a:cubicBezTo>
                  <a:pt x="133854" y="229158"/>
                  <a:pt x="156431" y="94499"/>
                  <a:pt x="125790" y="49343"/>
                </a:cubicBezTo>
                <a:cubicBezTo>
                  <a:pt x="95149" y="4188"/>
                  <a:pt x="0" y="-3070"/>
                  <a:pt x="0" y="9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CB956BB7-5CD1-0286-59B5-E52EA27CB742}"/>
              </a:ext>
            </a:extLst>
          </p:cNvPr>
          <p:cNvSpPr/>
          <p:nvPr/>
        </p:nvSpPr>
        <p:spPr>
          <a:xfrm>
            <a:off x="4267036" y="7948831"/>
            <a:ext cx="40377" cy="382636"/>
          </a:xfrm>
          <a:custGeom>
            <a:avLst/>
            <a:gdLst>
              <a:gd name="connsiteX0" fmla="*/ 14678 w 40377"/>
              <a:gd name="connsiteY0" fmla="*/ 159 h 382636"/>
              <a:gd name="connsiteX1" fmla="*/ 5002 w 40377"/>
              <a:gd name="connsiteY1" fmla="*/ 193683 h 382636"/>
              <a:gd name="connsiteX2" fmla="*/ 9840 w 40377"/>
              <a:gd name="connsiteY2" fmla="*/ 319474 h 382636"/>
              <a:gd name="connsiteX3" fmla="*/ 24354 w 40377"/>
              <a:gd name="connsiteY3" fmla="*/ 266255 h 382636"/>
              <a:gd name="connsiteX4" fmla="*/ 164 w 40377"/>
              <a:gd name="connsiteY4" fmla="*/ 382369 h 382636"/>
              <a:gd name="connsiteX5" fmla="*/ 38869 w 40377"/>
              <a:gd name="connsiteY5" fmla="*/ 227550 h 382636"/>
              <a:gd name="connsiteX6" fmla="*/ 14678 w 40377"/>
              <a:gd name="connsiteY6" fmla="*/ 159 h 38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77" h="382636">
                <a:moveTo>
                  <a:pt x="14678" y="159"/>
                </a:moveTo>
                <a:cubicBezTo>
                  <a:pt x="9034" y="-5485"/>
                  <a:pt x="5808" y="140464"/>
                  <a:pt x="5002" y="193683"/>
                </a:cubicBezTo>
                <a:cubicBezTo>
                  <a:pt x="4196" y="246902"/>
                  <a:pt x="6615" y="307379"/>
                  <a:pt x="9840" y="319474"/>
                </a:cubicBezTo>
                <a:cubicBezTo>
                  <a:pt x="13065" y="331569"/>
                  <a:pt x="25967" y="255773"/>
                  <a:pt x="24354" y="266255"/>
                </a:cubicBezTo>
                <a:cubicBezTo>
                  <a:pt x="22741" y="276737"/>
                  <a:pt x="-2255" y="388820"/>
                  <a:pt x="164" y="382369"/>
                </a:cubicBezTo>
                <a:cubicBezTo>
                  <a:pt x="2583" y="375918"/>
                  <a:pt x="30806" y="289639"/>
                  <a:pt x="38869" y="227550"/>
                </a:cubicBezTo>
                <a:cubicBezTo>
                  <a:pt x="46932" y="165461"/>
                  <a:pt x="20322" y="5803"/>
                  <a:pt x="14678" y="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775FE0A9-A8A6-2110-D8EC-ADAC219058ED}"/>
              </a:ext>
            </a:extLst>
          </p:cNvPr>
          <p:cNvSpPr/>
          <p:nvPr/>
        </p:nvSpPr>
        <p:spPr>
          <a:xfrm>
            <a:off x="4407349" y="7812178"/>
            <a:ext cx="29472" cy="528765"/>
          </a:xfrm>
          <a:custGeom>
            <a:avLst/>
            <a:gdLst>
              <a:gd name="connsiteX0" fmla="*/ 29184 w 29472"/>
              <a:gd name="connsiteY0" fmla="*/ 98108 h 528765"/>
              <a:gd name="connsiteX1" fmla="*/ 24346 w 29472"/>
              <a:gd name="connsiteY1" fmla="*/ 277117 h 528765"/>
              <a:gd name="connsiteX2" fmla="*/ 24346 w 29472"/>
              <a:gd name="connsiteY2" fmla="*/ 528698 h 528765"/>
              <a:gd name="connsiteX3" fmla="*/ 24346 w 29472"/>
              <a:gd name="connsiteY3" fmla="*/ 301308 h 528765"/>
              <a:gd name="connsiteX4" fmla="*/ 156 w 29472"/>
              <a:gd name="connsiteY4" fmla="*/ 204546 h 528765"/>
              <a:gd name="connsiteX5" fmla="*/ 14670 w 29472"/>
              <a:gd name="connsiteY5" fmla="*/ 1346 h 528765"/>
              <a:gd name="connsiteX6" fmla="*/ 29184 w 29472"/>
              <a:gd name="connsiteY6" fmla="*/ 98108 h 52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72" h="528765">
                <a:moveTo>
                  <a:pt x="29184" y="98108"/>
                </a:moveTo>
                <a:cubicBezTo>
                  <a:pt x="30797" y="144070"/>
                  <a:pt x="25152" y="205352"/>
                  <a:pt x="24346" y="277117"/>
                </a:cubicBezTo>
                <a:cubicBezTo>
                  <a:pt x="23540" y="348882"/>
                  <a:pt x="24346" y="528698"/>
                  <a:pt x="24346" y="528698"/>
                </a:cubicBezTo>
                <a:cubicBezTo>
                  <a:pt x="24346" y="532730"/>
                  <a:pt x="28378" y="355333"/>
                  <a:pt x="24346" y="301308"/>
                </a:cubicBezTo>
                <a:cubicBezTo>
                  <a:pt x="20314" y="247283"/>
                  <a:pt x="1769" y="254540"/>
                  <a:pt x="156" y="204546"/>
                </a:cubicBezTo>
                <a:cubicBezTo>
                  <a:pt x="-1457" y="154552"/>
                  <a:pt x="9832" y="12635"/>
                  <a:pt x="14670" y="1346"/>
                </a:cubicBezTo>
                <a:cubicBezTo>
                  <a:pt x="19508" y="-9943"/>
                  <a:pt x="27571" y="52146"/>
                  <a:pt x="29184" y="98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2EC4BB96-FE7E-84DD-026F-54246A8AF9A0}"/>
              </a:ext>
            </a:extLst>
          </p:cNvPr>
          <p:cNvSpPr/>
          <p:nvPr/>
        </p:nvSpPr>
        <p:spPr>
          <a:xfrm>
            <a:off x="4620273" y="7866524"/>
            <a:ext cx="59783" cy="508505"/>
          </a:xfrm>
          <a:custGeom>
            <a:avLst/>
            <a:gdLst>
              <a:gd name="connsiteX0" fmla="*/ 58165 w 59783"/>
              <a:gd name="connsiteY0" fmla="*/ 219 h 508505"/>
              <a:gd name="connsiteX1" fmla="*/ 43651 w 59783"/>
              <a:gd name="connsiteY1" fmla="*/ 251800 h 508505"/>
              <a:gd name="connsiteX2" fmla="*/ 43651 w 59783"/>
              <a:gd name="connsiteY2" fmla="*/ 508219 h 508505"/>
              <a:gd name="connsiteX3" fmla="*/ 108 w 59783"/>
              <a:gd name="connsiteY3" fmla="*/ 295343 h 508505"/>
              <a:gd name="connsiteX4" fmla="*/ 58165 w 59783"/>
              <a:gd name="connsiteY4" fmla="*/ 219 h 50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3" h="508505">
                <a:moveTo>
                  <a:pt x="58165" y="219"/>
                </a:moveTo>
                <a:cubicBezTo>
                  <a:pt x="65422" y="-7038"/>
                  <a:pt x="46070" y="167133"/>
                  <a:pt x="43651" y="251800"/>
                </a:cubicBezTo>
                <a:cubicBezTo>
                  <a:pt x="41232" y="336467"/>
                  <a:pt x="50908" y="500962"/>
                  <a:pt x="43651" y="508219"/>
                </a:cubicBezTo>
                <a:cubicBezTo>
                  <a:pt x="36394" y="515476"/>
                  <a:pt x="-2311" y="383235"/>
                  <a:pt x="108" y="295343"/>
                </a:cubicBezTo>
                <a:cubicBezTo>
                  <a:pt x="2527" y="207451"/>
                  <a:pt x="50908" y="7476"/>
                  <a:pt x="58165" y="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17A4F97E-0CD4-EC14-C1CA-CFEE9C418A1A}"/>
              </a:ext>
            </a:extLst>
          </p:cNvPr>
          <p:cNvSpPr/>
          <p:nvPr/>
        </p:nvSpPr>
        <p:spPr>
          <a:xfrm>
            <a:off x="4481013" y="8017187"/>
            <a:ext cx="316262" cy="368842"/>
          </a:xfrm>
          <a:custGeom>
            <a:avLst/>
            <a:gdLst>
              <a:gd name="connsiteX0" fmla="*/ 129692 w 316262"/>
              <a:gd name="connsiteY0" fmla="*/ 9213 h 368842"/>
              <a:gd name="connsiteX1" fmla="*/ 216777 w 316262"/>
              <a:gd name="connsiteY1" fmla="*/ 18889 h 368842"/>
              <a:gd name="connsiteX2" fmla="*/ 221616 w 316262"/>
              <a:gd name="connsiteY2" fmla="*/ 193061 h 368842"/>
              <a:gd name="connsiteX3" fmla="*/ 274835 w 316262"/>
              <a:gd name="connsiteY3" fmla="*/ 154356 h 368842"/>
              <a:gd name="connsiteX4" fmla="*/ 308701 w 316262"/>
              <a:gd name="connsiteY4" fmla="*/ 367232 h 368842"/>
              <a:gd name="connsiteX5" fmla="*/ 284511 w 316262"/>
              <a:gd name="connsiteY5" fmla="*/ 23727 h 368842"/>
              <a:gd name="connsiteX6" fmla="*/ 3901 w 316262"/>
              <a:gd name="connsiteY6" fmla="*/ 28565 h 368842"/>
              <a:gd name="connsiteX7" fmla="*/ 129692 w 316262"/>
              <a:gd name="connsiteY7" fmla="*/ 9213 h 36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2" h="368842">
                <a:moveTo>
                  <a:pt x="129692" y="9213"/>
                </a:moveTo>
                <a:cubicBezTo>
                  <a:pt x="165171" y="7600"/>
                  <a:pt x="201456" y="-11752"/>
                  <a:pt x="216777" y="18889"/>
                </a:cubicBezTo>
                <a:cubicBezTo>
                  <a:pt x="232098" y="49530"/>
                  <a:pt x="211940" y="170483"/>
                  <a:pt x="221616" y="193061"/>
                </a:cubicBezTo>
                <a:cubicBezTo>
                  <a:pt x="231292" y="215639"/>
                  <a:pt x="260321" y="125328"/>
                  <a:pt x="274835" y="154356"/>
                </a:cubicBezTo>
                <a:cubicBezTo>
                  <a:pt x="289349" y="183384"/>
                  <a:pt x="307088" y="389003"/>
                  <a:pt x="308701" y="367232"/>
                </a:cubicBezTo>
                <a:cubicBezTo>
                  <a:pt x="310314" y="345461"/>
                  <a:pt x="335311" y="80172"/>
                  <a:pt x="284511" y="23727"/>
                </a:cubicBezTo>
                <a:cubicBezTo>
                  <a:pt x="233711" y="-32718"/>
                  <a:pt x="30510" y="29371"/>
                  <a:pt x="3901" y="28565"/>
                </a:cubicBezTo>
                <a:cubicBezTo>
                  <a:pt x="-22708" y="27759"/>
                  <a:pt x="94213" y="10826"/>
                  <a:pt x="129692" y="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782A1B24-10E8-FD31-4778-B6190613A1F6}"/>
              </a:ext>
            </a:extLst>
          </p:cNvPr>
          <p:cNvSpPr/>
          <p:nvPr/>
        </p:nvSpPr>
        <p:spPr>
          <a:xfrm>
            <a:off x="4715364" y="7903769"/>
            <a:ext cx="184818" cy="470984"/>
          </a:xfrm>
          <a:custGeom>
            <a:avLst/>
            <a:gdLst>
              <a:gd name="connsiteX0" fmla="*/ 79188 w 184818"/>
              <a:gd name="connsiteY0" fmla="*/ 64574 h 470984"/>
              <a:gd name="connsiteX1" fmla="*/ 180788 w 184818"/>
              <a:gd name="connsiteY1" fmla="*/ 156498 h 470984"/>
              <a:gd name="connsiteX2" fmla="*/ 161436 w 184818"/>
              <a:gd name="connsiteY2" fmla="*/ 229069 h 470984"/>
              <a:gd name="connsiteX3" fmla="*/ 132407 w 184818"/>
              <a:gd name="connsiteY3" fmla="*/ 470974 h 470984"/>
              <a:gd name="connsiteX4" fmla="*/ 171112 w 184818"/>
              <a:gd name="connsiteY4" fmla="*/ 238745 h 470984"/>
              <a:gd name="connsiteX5" fmla="*/ 127569 w 184818"/>
              <a:gd name="connsiteY5" fmla="*/ 151660 h 470984"/>
              <a:gd name="connsiteX6" fmla="*/ 1779 w 184818"/>
              <a:gd name="connsiteY6" fmla="*/ 1679 h 470984"/>
              <a:gd name="connsiteX7" fmla="*/ 79188 w 184818"/>
              <a:gd name="connsiteY7" fmla="*/ 64574 h 47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18" h="470984">
                <a:moveTo>
                  <a:pt x="79188" y="64574"/>
                </a:moveTo>
                <a:cubicBezTo>
                  <a:pt x="109023" y="90377"/>
                  <a:pt x="167080" y="129082"/>
                  <a:pt x="180788" y="156498"/>
                </a:cubicBezTo>
                <a:cubicBezTo>
                  <a:pt x="194496" y="183914"/>
                  <a:pt x="169499" y="176656"/>
                  <a:pt x="161436" y="229069"/>
                </a:cubicBezTo>
                <a:cubicBezTo>
                  <a:pt x="153373" y="281482"/>
                  <a:pt x="130794" y="469361"/>
                  <a:pt x="132407" y="470974"/>
                </a:cubicBezTo>
                <a:cubicBezTo>
                  <a:pt x="134020" y="472587"/>
                  <a:pt x="171918" y="291964"/>
                  <a:pt x="171112" y="238745"/>
                </a:cubicBezTo>
                <a:cubicBezTo>
                  <a:pt x="170306" y="185526"/>
                  <a:pt x="155791" y="191171"/>
                  <a:pt x="127569" y="151660"/>
                </a:cubicBezTo>
                <a:cubicBezTo>
                  <a:pt x="99347" y="112149"/>
                  <a:pt x="14680" y="12968"/>
                  <a:pt x="1779" y="1679"/>
                </a:cubicBezTo>
                <a:cubicBezTo>
                  <a:pt x="-11122" y="-9610"/>
                  <a:pt x="49353" y="38771"/>
                  <a:pt x="79188" y="64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977635D1-EF2E-4C96-D267-42E87C5B5765}"/>
              </a:ext>
            </a:extLst>
          </p:cNvPr>
          <p:cNvSpPr/>
          <p:nvPr/>
        </p:nvSpPr>
        <p:spPr>
          <a:xfrm>
            <a:off x="4740619" y="7963157"/>
            <a:ext cx="244257" cy="440952"/>
          </a:xfrm>
          <a:custGeom>
            <a:avLst/>
            <a:gdLst>
              <a:gd name="connsiteX0" fmla="*/ 714 w 244257"/>
              <a:gd name="connsiteY0" fmla="*/ 14862 h 440952"/>
              <a:gd name="connsiteX1" fmla="*/ 155533 w 244257"/>
              <a:gd name="connsiteY1" fmla="*/ 14862 h 440952"/>
              <a:gd name="connsiteX2" fmla="*/ 131343 w 244257"/>
              <a:gd name="connsiteY2" fmla="*/ 179357 h 440952"/>
              <a:gd name="connsiteX3" fmla="*/ 199076 w 244257"/>
              <a:gd name="connsiteY3" fmla="*/ 130976 h 440952"/>
              <a:gd name="connsiteX4" fmla="*/ 208752 w 244257"/>
              <a:gd name="connsiteY4" fmla="*/ 440614 h 440952"/>
              <a:gd name="connsiteX5" fmla="*/ 228105 w 244257"/>
              <a:gd name="connsiteY5" fmla="*/ 189033 h 440952"/>
              <a:gd name="connsiteX6" fmla="*/ 228105 w 244257"/>
              <a:gd name="connsiteY6" fmla="*/ 77757 h 440952"/>
              <a:gd name="connsiteX7" fmla="*/ 714 w 244257"/>
              <a:gd name="connsiteY7" fmla="*/ 14862 h 44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57" h="440952">
                <a:moveTo>
                  <a:pt x="714" y="14862"/>
                </a:moveTo>
                <a:cubicBezTo>
                  <a:pt x="-11381" y="4380"/>
                  <a:pt x="133762" y="-12554"/>
                  <a:pt x="155533" y="14862"/>
                </a:cubicBezTo>
                <a:cubicBezTo>
                  <a:pt x="177305" y="42278"/>
                  <a:pt x="124086" y="160005"/>
                  <a:pt x="131343" y="179357"/>
                </a:cubicBezTo>
                <a:cubicBezTo>
                  <a:pt x="138600" y="198709"/>
                  <a:pt x="186175" y="87433"/>
                  <a:pt x="199076" y="130976"/>
                </a:cubicBezTo>
                <a:cubicBezTo>
                  <a:pt x="211977" y="174519"/>
                  <a:pt x="203914" y="430938"/>
                  <a:pt x="208752" y="440614"/>
                </a:cubicBezTo>
                <a:cubicBezTo>
                  <a:pt x="213590" y="450290"/>
                  <a:pt x="224880" y="249509"/>
                  <a:pt x="228105" y="189033"/>
                </a:cubicBezTo>
                <a:cubicBezTo>
                  <a:pt x="231331" y="128557"/>
                  <a:pt x="262778" y="106786"/>
                  <a:pt x="228105" y="77757"/>
                </a:cubicBezTo>
                <a:cubicBezTo>
                  <a:pt x="193432" y="48729"/>
                  <a:pt x="12809" y="25344"/>
                  <a:pt x="714" y="14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65BDFFFF-9BD1-C88B-F7B4-120A9A608FA7}"/>
              </a:ext>
            </a:extLst>
          </p:cNvPr>
          <p:cNvSpPr/>
          <p:nvPr/>
        </p:nvSpPr>
        <p:spPr>
          <a:xfrm>
            <a:off x="5021823" y="7985672"/>
            <a:ext cx="54501" cy="345532"/>
          </a:xfrm>
          <a:custGeom>
            <a:avLst/>
            <a:gdLst>
              <a:gd name="connsiteX0" fmla="*/ 53339 w 54501"/>
              <a:gd name="connsiteY0" fmla="*/ 2023 h 345532"/>
              <a:gd name="connsiteX1" fmla="*/ 120 w 54501"/>
              <a:gd name="connsiteY1" fmla="*/ 185871 h 345532"/>
              <a:gd name="connsiteX2" fmla="*/ 38825 w 54501"/>
              <a:gd name="connsiteY2" fmla="*/ 345528 h 345532"/>
              <a:gd name="connsiteX3" fmla="*/ 38825 w 54501"/>
              <a:gd name="connsiteY3" fmla="*/ 181033 h 345532"/>
              <a:gd name="connsiteX4" fmla="*/ 38825 w 54501"/>
              <a:gd name="connsiteY4" fmla="*/ 311661 h 345532"/>
              <a:gd name="connsiteX5" fmla="*/ 53339 w 54501"/>
              <a:gd name="connsiteY5" fmla="*/ 2023 h 34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01" h="345532">
                <a:moveTo>
                  <a:pt x="53339" y="2023"/>
                </a:moveTo>
                <a:cubicBezTo>
                  <a:pt x="46888" y="-18942"/>
                  <a:pt x="2539" y="128620"/>
                  <a:pt x="120" y="185871"/>
                </a:cubicBezTo>
                <a:cubicBezTo>
                  <a:pt x="-2299" y="243122"/>
                  <a:pt x="32374" y="346334"/>
                  <a:pt x="38825" y="345528"/>
                </a:cubicBezTo>
                <a:cubicBezTo>
                  <a:pt x="45276" y="344722"/>
                  <a:pt x="38825" y="181033"/>
                  <a:pt x="38825" y="181033"/>
                </a:cubicBezTo>
                <a:cubicBezTo>
                  <a:pt x="38825" y="175389"/>
                  <a:pt x="40438" y="340689"/>
                  <a:pt x="38825" y="311661"/>
                </a:cubicBezTo>
                <a:cubicBezTo>
                  <a:pt x="37212" y="282633"/>
                  <a:pt x="59790" y="22988"/>
                  <a:pt x="53339" y="2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40742E1F-6EF4-8AE9-1F88-508D9E28895B}"/>
              </a:ext>
            </a:extLst>
          </p:cNvPr>
          <p:cNvSpPr/>
          <p:nvPr/>
        </p:nvSpPr>
        <p:spPr>
          <a:xfrm>
            <a:off x="5006503" y="7976763"/>
            <a:ext cx="216681" cy="446365"/>
          </a:xfrm>
          <a:custGeom>
            <a:avLst/>
            <a:gdLst>
              <a:gd name="connsiteX0" fmla="*/ 926 w 216681"/>
              <a:gd name="connsiteY0" fmla="*/ 20608 h 446365"/>
              <a:gd name="connsiteX1" fmla="*/ 136392 w 216681"/>
              <a:gd name="connsiteY1" fmla="*/ 49637 h 446365"/>
              <a:gd name="connsiteX2" fmla="*/ 136392 w 216681"/>
              <a:gd name="connsiteY2" fmla="*/ 131885 h 446365"/>
              <a:gd name="connsiteX3" fmla="*/ 146068 w 216681"/>
              <a:gd name="connsiteY3" fmla="*/ 122208 h 446365"/>
              <a:gd name="connsiteX4" fmla="*/ 112202 w 216681"/>
              <a:gd name="connsiteY4" fmla="*/ 272189 h 446365"/>
              <a:gd name="connsiteX5" fmla="*/ 150907 w 216681"/>
              <a:gd name="connsiteY5" fmla="*/ 446361 h 446365"/>
              <a:gd name="connsiteX6" fmla="*/ 131554 w 216681"/>
              <a:gd name="connsiteY6" fmla="*/ 267351 h 446365"/>
              <a:gd name="connsiteX7" fmla="*/ 213802 w 216681"/>
              <a:gd name="connsiteY7" fmla="*/ 15770 h 446365"/>
              <a:gd name="connsiteX8" fmla="*/ 926 w 216681"/>
              <a:gd name="connsiteY8" fmla="*/ 20608 h 44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681" h="446365">
                <a:moveTo>
                  <a:pt x="926" y="20608"/>
                </a:moveTo>
                <a:cubicBezTo>
                  <a:pt x="-11976" y="26253"/>
                  <a:pt x="113814" y="31091"/>
                  <a:pt x="136392" y="49637"/>
                </a:cubicBezTo>
                <a:cubicBezTo>
                  <a:pt x="158970" y="68183"/>
                  <a:pt x="134779" y="119790"/>
                  <a:pt x="136392" y="131885"/>
                </a:cubicBezTo>
                <a:cubicBezTo>
                  <a:pt x="138005" y="143980"/>
                  <a:pt x="150100" y="98824"/>
                  <a:pt x="146068" y="122208"/>
                </a:cubicBezTo>
                <a:cubicBezTo>
                  <a:pt x="142036" y="145592"/>
                  <a:pt x="111396" y="218164"/>
                  <a:pt x="112202" y="272189"/>
                </a:cubicBezTo>
                <a:cubicBezTo>
                  <a:pt x="113008" y="326214"/>
                  <a:pt x="147682" y="447167"/>
                  <a:pt x="150907" y="446361"/>
                </a:cubicBezTo>
                <a:cubicBezTo>
                  <a:pt x="154132" y="445555"/>
                  <a:pt x="121072" y="339116"/>
                  <a:pt x="131554" y="267351"/>
                </a:cubicBezTo>
                <a:cubicBezTo>
                  <a:pt x="142036" y="195586"/>
                  <a:pt x="233961" y="51249"/>
                  <a:pt x="213802" y="15770"/>
                </a:cubicBezTo>
                <a:cubicBezTo>
                  <a:pt x="193643" y="-19709"/>
                  <a:pt x="13828" y="14963"/>
                  <a:pt x="926" y="20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FD10666B-ACC1-E81A-5ADB-CF2767D34442}"/>
              </a:ext>
            </a:extLst>
          </p:cNvPr>
          <p:cNvSpPr/>
          <p:nvPr/>
        </p:nvSpPr>
        <p:spPr>
          <a:xfrm>
            <a:off x="5258855" y="7961941"/>
            <a:ext cx="73671" cy="492414"/>
          </a:xfrm>
          <a:custGeom>
            <a:avLst/>
            <a:gdLst>
              <a:gd name="connsiteX0" fmla="*/ 72726 w 73671"/>
              <a:gd name="connsiteY0" fmla="*/ 1564 h 492414"/>
              <a:gd name="connsiteX1" fmla="*/ 38859 w 73671"/>
              <a:gd name="connsiteY1" fmla="*/ 170897 h 492414"/>
              <a:gd name="connsiteX2" fmla="*/ 155 w 73671"/>
              <a:gd name="connsiteY2" fmla="*/ 490211 h 492414"/>
              <a:gd name="connsiteX3" fmla="*/ 24345 w 73671"/>
              <a:gd name="connsiteY3" fmla="*/ 301526 h 492414"/>
              <a:gd name="connsiteX4" fmla="*/ 155 w 73671"/>
              <a:gd name="connsiteY4" fmla="*/ 98326 h 492414"/>
              <a:gd name="connsiteX5" fmla="*/ 72726 w 73671"/>
              <a:gd name="connsiteY5" fmla="*/ 1564 h 49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71" h="492414">
                <a:moveTo>
                  <a:pt x="72726" y="1564"/>
                </a:moveTo>
                <a:cubicBezTo>
                  <a:pt x="79177" y="13659"/>
                  <a:pt x="50954" y="89456"/>
                  <a:pt x="38859" y="170897"/>
                </a:cubicBezTo>
                <a:cubicBezTo>
                  <a:pt x="26764" y="252338"/>
                  <a:pt x="2574" y="468440"/>
                  <a:pt x="155" y="490211"/>
                </a:cubicBezTo>
                <a:cubicBezTo>
                  <a:pt x="-2264" y="511982"/>
                  <a:pt x="24345" y="366840"/>
                  <a:pt x="24345" y="301526"/>
                </a:cubicBezTo>
                <a:cubicBezTo>
                  <a:pt x="24345" y="236212"/>
                  <a:pt x="-651" y="146707"/>
                  <a:pt x="155" y="98326"/>
                </a:cubicBezTo>
                <a:cubicBezTo>
                  <a:pt x="961" y="49945"/>
                  <a:pt x="66275" y="-10531"/>
                  <a:pt x="72726" y="15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25305071-A054-24E9-CBEF-200447E68994}"/>
              </a:ext>
            </a:extLst>
          </p:cNvPr>
          <p:cNvSpPr/>
          <p:nvPr/>
        </p:nvSpPr>
        <p:spPr>
          <a:xfrm>
            <a:off x="5233242" y="7981516"/>
            <a:ext cx="205819" cy="388303"/>
          </a:xfrm>
          <a:custGeom>
            <a:avLst/>
            <a:gdLst>
              <a:gd name="connsiteX0" fmla="*/ 108015 w 205819"/>
              <a:gd name="connsiteY0" fmla="*/ 25532 h 388303"/>
              <a:gd name="connsiteX1" fmla="*/ 127368 w 205819"/>
              <a:gd name="connsiteY1" fmla="*/ 175513 h 388303"/>
              <a:gd name="connsiteX2" fmla="*/ 151558 w 205819"/>
              <a:gd name="connsiteY2" fmla="*/ 73913 h 388303"/>
              <a:gd name="connsiteX3" fmla="*/ 132206 w 205819"/>
              <a:gd name="connsiteY3" fmla="*/ 383551 h 388303"/>
              <a:gd name="connsiteX4" fmla="*/ 151558 w 205819"/>
              <a:gd name="connsiteY4" fmla="*/ 248084 h 388303"/>
              <a:gd name="connsiteX5" fmla="*/ 199939 w 205819"/>
              <a:gd name="connsiteY5" fmla="*/ 64236 h 388303"/>
              <a:gd name="connsiteX6" fmla="*/ 1577 w 205819"/>
              <a:gd name="connsiteY6" fmla="*/ 1341 h 388303"/>
              <a:gd name="connsiteX7" fmla="*/ 108015 w 205819"/>
              <a:gd name="connsiteY7" fmla="*/ 25532 h 38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5819" h="388303">
                <a:moveTo>
                  <a:pt x="108015" y="25532"/>
                </a:moveTo>
                <a:cubicBezTo>
                  <a:pt x="128980" y="54561"/>
                  <a:pt x="120111" y="167450"/>
                  <a:pt x="127368" y="175513"/>
                </a:cubicBezTo>
                <a:cubicBezTo>
                  <a:pt x="134625" y="183577"/>
                  <a:pt x="150752" y="39240"/>
                  <a:pt x="151558" y="73913"/>
                </a:cubicBezTo>
                <a:cubicBezTo>
                  <a:pt x="152364" y="108586"/>
                  <a:pt x="132206" y="354523"/>
                  <a:pt x="132206" y="383551"/>
                </a:cubicBezTo>
                <a:cubicBezTo>
                  <a:pt x="132206" y="412579"/>
                  <a:pt x="140269" y="301303"/>
                  <a:pt x="151558" y="248084"/>
                </a:cubicBezTo>
                <a:cubicBezTo>
                  <a:pt x="162847" y="194865"/>
                  <a:pt x="224936" y="105360"/>
                  <a:pt x="199939" y="64236"/>
                </a:cubicBezTo>
                <a:cubicBezTo>
                  <a:pt x="174942" y="23112"/>
                  <a:pt x="16898" y="3760"/>
                  <a:pt x="1577" y="1341"/>
                </a:cubicBezTo>
                <a:cubicBezTo>
                  <a:pt x="-13744" y="-1078"/>
                  <a:pt x="87050" y="-3497"/>
                  <a:pt x="108015" y="255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F8BED301-71A1-1304-51C2-8989CE94B397}"/>
              </a:ext>
            </a:extLst>
          </p:cNvPr>
          <p:cNvSpPr/>
          <p:nvPr/>
        </p:nvSpPr>
        <p:spPr>
          <a:xfrm>
            <a:off x="5463105" y="7972282"/>
            <a:ext cx="276726" cy="395972"/>
          </a:xfrm>
          <a:custGeom>
            <a:avLst/>
            <a:gdLst>
              <a:gd name="connsiteX0" fmla="*/ 202305 w 276726"/>
              <a:gd name="connsiteY0" fmla="*/ 15413 h 395972"/>
              <a:gd name="connsiteX1" fmla="*/ 81352 w 276726"/>
              <a:gd name="connsiteY1" fmla="*/ 73470 h 395972"/>
              <a:gd name="connsiteX2" fmla="*/ 71676 w 276726"/>
              <a:gd name="connsiteY2" fmla="*/ 194423 h 395972"/>
              <a:gd name="connsiteX3" fmla="*/ 52324 w 276726"/>
              <a:gd name="connsiteY3" fmla="*/ 54118 h 395972"/>
              <a:gd name="connsiteX4" fmla="*/ 13619 w 276726"/>
              <a:gd name="connsiteY4" fmla="*/ 300861 h 395972"/>
              <a:gd name="connsiteX5" fmla="*/ 18457 w 276726"/>
              <a:gd name="connsiteY5" fmla="*/ 383108 h 395972"/>
              <a:gd name="connsiteX6" fmla="*/ 18457 w 276726"/>
              <a:gd name="connsiteY6" fmla="*/ 49280 h 395972"/>
              <a:gd name="connsiteX7" fmla="*/ 270038 w 276726"/>
              <a:gd name="connsiteY7" fmla="*/ 899 h 395972"/>
              <a:gd name="connsiteX8" fmla="*/ 202305 w 276726"/>
              <a:gd name="connsiteY8" fmla="*/ 15413 h 395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26" h="395972">
                <a:moveTo>
                  <a:pt x="202305" y="15413"/>
                </a:moveTo>
                <a:cubicBezTo>
                  <a:pt x="170857" y="27508"/>
                  <a:pt x="103123" y="43635"/>
                  <a:pt x="81352" y="73470"/>
                </a:cubicBezTo>
                <a:cubicBezTo>
                  <a:pt x="59580" y="103305"/>
                  <a:pt x="76514" y="197648"/>
                  <a:pt x="71676" y="194423"/>
                </a:cubicBezTo>
                <a:cubicBezTo>
                  <a:pt x="66838" y="191198"/>
                  <a:pt x="62000" y="36378"/>
                  <a:pt x="52324" y="54118"/>
                </a:cubicBezTo>
                <a:cubicBezTo>
                  <a:pt x="42648" y="71858"/>
                  <a:pt x="19263" y="246029"/>
                  <a:pt x="13619" y="300861"/>
                </a:cubicBezTo>
                <a:cubicBezTo>
                  <a:pt x="7975" y="355693"/>
                  <a:pt x="17651" y="425038"/>
                  <a:pt x="18457" y="383108"/>
                </a:cubicBezTo>
                <a:cubicBezTo>
                  <a:pt x="19263" y="341178"/>
                  <a:pt x="-23473" y="112982"/>
                  <a:pt x="18457" y="49280"/>
                </a:cubicBezTo>
                <a:cubicBezTo>
                  <a:pt x="60387" y="-14422"/>
                  <a:pt x="242622" y="2512"/>
                  <a:pt x="270038" y="899"/>
                </a:cubicBezTo>
                <a:cubicBezTo>
                  <a:pt x="297454" y="-714"/>
                  <a:pt x="233753" y="3318"/>
                  <a:pt x="202305" y="15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F7C3708B-A0A5-383B-1CF6-C6F5D0883238}"/>
              </a:ext>
            </a:extLst>
          </p:cNvPr>
          <p:cNvSpPr/>
          <p:nvPr/>
        </p:nvSpPr>
        <p:spPr>
          <a:xfrm>
            <a:off x="5562144" y="7865462"/>
            <a:ext cx="51380" cy="567059"/>
          </a:xfrm>
          <a:custGeom>
            <a:avLst/>
            <a:gdLst>
              <a:gd name="connsiteX0" fmla="*/ 11342 w 51380"/>
              <a:gd name="connsiteY0" fmla="*/ 1281 h 567059"/>
              <a:gd name="connsiteX1" fmla="*/ 1666 w 51380"/>
              <a:gd name="connsiteY1" fmla="*/ 315757 h 567059"/>
              <a:gd name="connsiteX2" fmla="*/ 40370 w 51380"/>
              <a:gd name="connsiteY2" fmla="*/ 562500 h 567059"/>
              <a:gd name="connsiteX3" fmla="*/ 50046 w 51380"/>
              <a:gd name="connsiteY3" fmla="*/ 441548 h 567059"/>
              <a:gd name="connsiteX4" fmla="*/ 11342 w 51380"/>
              <a:gd name="connsiteY4" fmla="*/ 1281 h 56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0" h="567059">
                <a:moveTo>
                  <a:pt x="11342" y="1281"/>
                </a:moveTo>
                <a:cubicBezTo>
                  <a:pt x="3279" y="-19684"/>
                  <a:pt x="-3172" y="222221"/>
                  <a:pt x="1666" y="315757"/>
                </a:cubicBezTo>
                <a:cubicBezTo>
                  <a:pt x="6504" y="409293"/>
                  <a:pt x="32307" y="541535"/>
                  <a:pt x="40370" y="562500"/>
                </a:cubicBezTo>
                <a:cubicBezTo>
                  <a:pt x="48433" y="583465"/>
                  <a:pt x="54078" y="530247"/>
                  <a:pt x="50046" y="441548"/>
                </a:cubicBezTo>
                <a:cubicBezTo>
                  <a:pt x="46014" y="352850"/>
                  <a:pt x="19405" y="22246"/>
                  <a:pt x="11342" y="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95DF0D3B-60A1-2363-A9F6-8F070A5AE523}"/>
              </a:ext>
            </a:extLst>
          </p:cNvPr>
          <p:cNvSpPr/>
          <p:nvPr/>
        </p:nvSpPr>
        <p:spPr>
          <a:xfrm>
            <a:off x="5688313" y="7938164"/>
            <a:ext cx="69020" cy="429732"/>
          </a:xfrm>
          <a:custGeom>
            <a:avLst/>
            <a:gdLst>
              <a:gd name="connsiteX0" fmla="*/ 69020 w 69020"/>
              <a:gd name="connsiteY0" fmla="*/ 1150 h 429732"/>
              <a:gd name="connsiteX1" fmla="*/ 1287 w 69020"/>
              <a:gd name="connsiteY1" fmla="*/ 257569 h 429732"/>
              <a:gd name="connsiteX2" fmla="*/ 35154 w 69020"/>
              <a:gd name="connsiteY2" fmla="*/ 165646 h 429732"/>
              <a:gd name="connsiteX3" fmla="*/ 30316 w 69020"/>
              <a:gd name="connsiteY3" fmla="*/ 426903 h 429732"/>
              <a:gd name="connsiteX4" fmla="*/ 30316 w 69020"/>
              <a:gd name="connsiteY4" fmla="*/ 296274 h 429732"/>
              <a:gd name="connsiteX5" fmla="*/ 1287 w 69020"/>
              <a:gd name="connsiteY5" fmla="*/ 170484 h 429732"/>
              <a:gd name="connsiteX6" fmla="*/ 69020 w 69020"/>
              <a:gd name="connsiteY6" fmla="*/ 1150 h 42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20" h="429732">
                <a:moveTo>
                  <a:pt x="69020" y="1150"/>
                </a:moveTo>
                <a:cubicBezTo>
                  <a:pt x="69020" y="15664"/>
                  <a:pt x="6931" y="230153"/>
                  <a:pt x="1287" y="257569"/>
                </a:cubicBezTo>
                <a:cubicBezTo>
                  <a:pt x="-4357" y="284985"/>
                  <a:pt x="30316" y="137424"/>
                  <a:pt x="35154" y="165646"/>
                </a:cubicBezTo>
                <a:cubicBezTo>
                  <a:pt x="39992" y="193868"/>
                  <a:pt x="31122" y="405132"/>
                  <a:pt x="30316" y="426903"/>
                </a:cubicBezTo>
                <a:cubicBezTo>
                  <a:pt x="29510" y="448674"/>
                  <a:pt x="35154" y="339010"/>
                  <a:pt x="30316" y="296274"/>
                </a:cubicBezTo>
                <a:cubicBezTo>
                  <a:pt x="25478" y="253538"/>
                  <a:pt x="-6776" y="227735"/>
                  <a:pt x="1287" y="170484"/>
                </a:cubicBezTo>
                <a:cubicBezTo>
                  <a:pt x="9350" y="113233"/>
                  <a:pt x="69020" y="-13364"/>
                  <a:pt x="69020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0" name="フリーフォーム 479">
            <a:extLst>
              <a:ext uri="{FF2B5EF4-FFF2-40B4-BE49-F238E27FC236}">
                <a16:creationId xmlns:a16="http://schemas.microsoft.com/office/drawing/2014/main" id="{6A670D55-17F8-A85A-2951-90F19CD05D9C}"/>
              </a:ext>
            </a:extLst>
          </p:cNvPr>
          <p:cNvSpPr/>
          <p:nvPr/>
        </p:nvSpPr>
        <p:spPr>
          <a:xfrm>
            <a:off x="5621853" y="7870812"/>
            <a:ext cx="179358" cy="455550"/>
          </a:xfrm>
          <a:custGeom>
            <a:avLst/>
            <a:gdLst>
              <a:gd name="connsiteX0" fmla="*/ 14 w 179358"/>
              <a:gd name="connsiteY0" fmla="*/ 769 h 455550"/>
              <a:gd name="connsiteX1" fmla="*/ 169347 w 179358"/>
              <a:gd name="connsiteY1" fmla="*/ 165264 h 455550"/>
              <a:gd name="connsiteX2" fmla="*/ 159671 w 179358"/>
              <a:gd name="connsiteY2" fmla="*/ 257188 h 455550"/>
              <a:gd name="connsiteX3" fmla="*/ 159671 w 179358"/>
              <a:gd name="connsiteY3" fmla="*/ 455550 h 455550"/>
              <a:gd name="connsiteX4" fmla="*/ 159671 w 179358"/>
              <a:gd name="connsiteY4" fmla="*/ 237836 h 455550"/>
              <a:gd name="connsiteX5" fmla="*/ 14 w 179358"/>
              <a:gd name="connsiteY5" fmla="*/ 769 h 45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58" h="455550">
                <a:moveTo>
                  <a:pt x="14" y="769"/>
                </a:moveTo>
                <a:cubicBezTo>
                  <a:pt x="1627" y="-11326"/>
                  <a:pt x="142738" y="122528"/>
                  <a:pt x="169347" y="165264"/>
                </a:cubicBezTo>
                <a:cubicBezTo>
                  <a:pt x="195957" y="208001"/>
                  <a:pt x="161284" y="208807"/>
                  <a:pt x="159671" y="257188"/>
                </a:cubicBezTo>
                <a:cubicBezTo>
                  <a:pt x="158058" y="305569"/>
                  <a:pt x="159671" y="455550"/>
                  <a:pt x="159671" y="455550"/>
                </a:cubicBezTo>
                <a:cubicBezTo>
                  <a:pt x="159671" y="452325"/>
                  <a:pt x="191119" y="316052"/>
                  <a:pt x="159671" y="237836"/>
                </a:cubicBezTo>
                <a:cubicBezTo>
                  <a:pt x="128223" y="159620"/>
                  <a:pt x="-1599" y="12864"/>
                  <a:pt x="14" y="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11E6EECF-0133-BDDC-FB14-773F5FA6ECF7}"/>
              </a:ext>
            </a:extLst>
          </p:cNvPr>
          <p:cNvSpPr/>
          <p:nvPr/>
        </p:nvSpPr>
        <p:spPr>
          <a:xfrm>
            <a:off x="5747589" y="7948961"/>
            <a:ext cx="96894" cy="454839"/>
          </a:xfrm>
          <a:custGeom>
            <a:avLst/>
            <a:gdLst>
              <a:gd name="connsiteX0" fmla="*/ 96830 w 96894"/>
              <a:gd name="connsiteY0" fmla="*/ 29 h 454839"/>
              <a:gd name="connsiteX1" fmla="*/ 53287 w 96894"/>
              <a:gd name="connsiteY1" fmla="*/ 232258 h 454839"/>
              <a:gd name="connsiteX2" fmla="*/ 68 w 96894"/>
              <a:gd name="connsiteY2" fmla="*/ 454810 h 454839"/>
              <a:gd name="connsiteX3" fmla="*/ 43611 w 96894"/>
              <a:gd name="connsiteY3" fmla="*/ 217744 h 454839"/>
              <a:gd name="connsiteX4" fmla="*/ 96830 w 96894"/>
              <a:gd name="connsiteY4" fmla="*/ 29 h 45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94" h="454839">
                <a:moveTo>
                  <a:pt x="96830" y="29"/>
                </a:moveTo>
                <a:cubicBezTo>
                  <a:pt x="98443" y="2448"/>
                  <a:pt x="69414" y="156461"/>
                  <a:pt x="53287" y="232258"/>
                </a:cubicBezTo>
                <a:cubicBezTo>
                  <a:pt x="37160" y="308055"/>
                  <a:pt x="1681" y="457229"/>
                  <a:pt x="68" y="454810"/>
                </a:cubicBezTo>
                <a:cubicBezTo>
                  <a:pt x="-1545" y="452391"/>
                  <a:pt x="25871" y="291122"/>
                  <a:pt x="43611" y="217744"/>
                </a:cubicBezTo>
                <a:cubicBezTo>
                  <a:pt x="61351" y="144366"/>
                  <a:pt x="95217" y="-2390"/>
                  <a:pt x="96830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0F18D47C-C7CF-E1AC-959D-45CD16AE6DAD}"/>
              </a:ext>
            </a:extLst>
          </p:cNvPr>
          <p:cNvSpPr/>
          <p:nvPr/>
        </p:nvSpPr>
        <p:spPr>
          <a:xfrm>
            <a:off x="5891826" y="7889475"/>
            <a:ext cx="114741" cy="553466"/>
          </a:xfrm>
          <a:custGeom>
            <a:avLst/>
            <a:gdLst>
              <a:gd name="connsiteX0" fmla="*/ 78384 w 114741"/>
              <a:gd name="connsiteY0" fmla="*/ 54677 h 553466"/>
              <a:gd name="connsiteX1" fmla="*/ 78384 w 114741"/>
              <a:gd name="connsiteY1" fmla="*/ 180468 h 553466"/>
              <a:gd name="connsiteX2" fmla="*/ 59031 w 114741"/>
              <a:gd name="connsiteY2" fmla="*/ 296582 h 553466"/>
              <a:gd name="connsiteX3" fmla="*/ 15488 w 114741"/>
              <a:gd name="connsiteY3" fmla="*/ 553001 h 553466"/>
              <a:gd name="connsiteX4" fmla="*/ 34841 w 114741"/>
              <a:gd name="connsiteY4" fmla="*/ 354639 h 553466"/>
              <a:gd name="connsiteX5" fmla="*/ 5812 w 114741"/>
              <a:gd name="connsiteY5" fmla="*/ 165954 h 553466"/>
              <a:gd name="connsiteX6" fmla="*/ 10650 w 114741"/>
              <a:gd name="connsiteY6" fmla="*/ 282068 h 553466"/>
              <a:gd name="connsiteX7" fmla="*/ 112250 w 114741"/>
              <a:gd name="connsiteY7" fmla="*/ 11135 h 553466"/>
              <a:gd name="connsiteX8" fmla="*/ 78384 w 114741"/>
              <a:gd name="connsiteY8" fmla="*/ 54677 h 55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41" h="553466">
                <a:moveTo>
                  <a:pt x="78384" y="54677"/>
                </a:moveTo>
                <a:cubicBezTo>
                  <a:pt x="72740" y="82899"/>
                  <a:pt x="81609" y="140151"/>
                  <a:pt x="78384" y="180468"/>
                </a:cubicBezTo>
                <a:cubicBezTo>
                  <a:pt x="75159" y="220785"/>
                  <a:pt x="69514" y="234493"/>
                  <a:pt x="59031" y="296582"/>
                </a:cubicBezTo>
                <a:cubicBezTo>
                  <a:pt x="48548" y="358671"/>
                  <a:pt x="19520" y="543325"/>
                  <a:pt x="15488" y="553001"/>
                </a:cubicBezTo>
                <a:cubicBezTo>
                  <a:pt x="11456" y="562677"/>
                  <a:pt x="36454" y="419147"/>
                  <a:pt x="34841" y="354639"/>
                </a:cubicBezTo>
                <a:cubicBezTo>
                  <a:pt x="33228" y="290131"/>
                  <a:pt x="9844" y="178049"/>
                  <a:pt x="5812" y="165954"/>
                </a:cubicBezTo>
                <a:cubicBezTo>
                  <a:pt x="1780" y="153859"/>
                  <a:pt x="-7090" y="307871"/>
                  <a:pt x="10650" y="282068"/>
                </a:cubicBezTo>
                <a:cubicBezTo>
                  <a:pt x="28390" y="256265"/>
                  <a:pt x="99348" y="44195"/>
                  <a:pt x="112250" y="11135"/>
                </a:cubicBezTo>
                <a:cubicBezTo>
                  <a:pt x="125152" y="-21925"/>
                  <a:pt x="84028" y="26455"/>
                  <a:pt x="78384" y="54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45C41CE2-1CA7-BE7D-C1E3-7570FA232509}"/>
              </a:ext>
            </a:extLst>
          </p:cNvPr>
          <p:cNvSpPr/>
          <p:nvPr/>
        </p:nvSpPr>
        <p:spPr>
          <a:xfrm>
            <a:off x="5849245" y="7976908"/>
            <a:ext cx="199263" cy="354294"/>
          </a:xfrm>
          <a:custGeom>
            <a:avLst/>
            <a:gdLst>
              <a:gd name="connsiteX0" fmla="*/ 12 w 199263"/>
              <a:gd name="connsiteY0" fmla="*/ 1111 h 354294"/>
              <a:gd name="connsiteX1" fmla="*/ 183860 w 199263"/>
              <a:gd name="connsiteY1" fmla="*/ 64006 h 354294"/>
              <a:gd name="connsiteX2" fmla="*/ 169345 w 199263"/>
              <a:gd name="connsiteY2" fmla="*/ 141416 h 354294"/>
              <a:gd name="connsiteX3" fmla="*/ 120965 w 199263"/>
              <a:gd name="connsiteY3" fmla="*/ 354292 h 354294"/>
              <a:gd name="connsiteX4" fmla="*/ 125803 w 199263"/>
              <a:gd name="connsiteY4" fmla="*/ 146254 h 354294"/>
              <a:gd name="connsiteX5" fmla="*/ 125803 w 199263"/>
              <a:gd name="connsiteY5" fmla="*/ 228502 h 354294"/>
              <a:gd name="connsiteX6" fmla="*/ 193536 w 199263"/>
              <a:gd name="connsiteY6" fmla="*/ 39816 h 354294"/>
              <a:gd name="connsiteX7" fmla="*/ 12 w 199263"/>
              <a:gd name="connsiteY7" fmla="*/ 1111 h 35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63" h="354294">
                <a:moveTo>
                  <a:pt x="12" y="1111"/>
                </a:moveTo>
                <a:cubicBezTo>
                  <a:pt x="-1601" y="5143"/>
                  <a:pt x="155638" y="40622"/>
                  <a:pt x="183860" y="64006"/>
                </a:cubicBezTo>
                <a:cubicBezTo>
                  <a:pt x="212082" y="87390"/>
                  <a:pt x="179827" y="93035"/>
                  <a:pt x="169345" y="141416"/>
                </a:cubicBezTo>
                <a:cubicBezTo>
                  <a:pt x="158863" y="189797"/>
                  <a:pt x="128222" y="353486"/>
                  <a:pt x="120965" y="354292"/>
                </a:cubicBezTo>
                <a:cubicBezTo>
                  <a:pt x="113708" y="355098"/>
                  <a:pt x="124997" y="167219"/>
                  <a:pt x="125803" y="146254"/>
                </a:cubicBezTo>
                <a:cubicBezTo>
                  <a:pt x="126609" y="125289"/>
                  <a:pt x="114514" y="246242"/>
                  <a:pt x="125803" y="228502"/>
                </a:cubicBezTo>
                <a:cubicBezTo>
                  <a:pt x="137092" y="210762"/>
                  <a:pt x="221758" y="76908"/>
                  <a:pt x="193536" y="39816"/>
                </a:cubicBezTo>
                <a:cubicBezTo>
                  <a:pt x="165314" y="2724"/>
                  <a:pt x="1625" y="-2921"/>
                  <a:pt x="12" y="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DB4CF779-51F5-C5BA-F008-DA486CF62666}"/>
              </a:ext>
            </a:extLst>
          </p:cNvPr>
          <p:cNvSpPr/>
          <p:nvPr/>
        </p:nvSpPr>
        <p:spPr>
          <a:xfrm>
            <a:off x="6131439" y="7872367"/>
            <a:ext cx="658126" cy="507547"/>
          </a:xfrm>
          <a:custGeom>
            <a:avLst/>
            <a:gdLst>
              <a:gd name="connsiteX0" fmla="*/ 51 w 658126"/>
              <a:gd name="connsiteY0" fmla="*/ 401074 h 507547"/>
              <a:gd name="connsiteX1" fmla="*/ 150364 w 658126"/>
              <a:gd name="connsiteY1" fmla="*/ 241 h 507547"/>
              <a:gd name="connsiteX2" fmla="*/ 281887 w 658126"/>
              <a:gd name="connsiteY2" fmla="*/ 469967 h 507547"/>
              <a:gd name="connsiteX3" fmla="*/ 394621 w 658126"/>
              <a:gd name="connsiteY3" fmla="*/ 163080 h 507547"/>
              <a:gd name="connsiteX4" fmla="*/ 488566 w 658126"/>
              <a:gd name="connsiteY4" fmla="*/ 426126 h 507547"/>
              <a:gd name="connsiteX5" fmla="*/ 576249 w 658126"/>
              <a:gd name="connsiteY5" fmla="*/ 169343 h 507547"/>
              <a:gd name="connsiteX6" fmla="*/ 657668 w 658126"/>
              <a:gd name="connsiteY6" fmla="*/ 507545 h 507547"/>
              <a:gd name="connsiteX7" fmla="*/ 538671 w 658126"/>
              <a:gd name="connsiteY7" fmla="*/ 175606 h 507547"/>
              <a:gd name="connsiteX8" fmla="*/ 457251 w 658126"/>
              <a:gd name="connsiteY8" fmla="*/ 388548 h 507547"/>
              <a:gd name="connsiteX9" fmla="*/ 137838 w 658126"/>
              <a:gd name="connsiteY9" fmla="*/ 62871 h 507547"/>
              <a:gd name="connsiteX10" fmla="*/ 51 w 658126"/>
              <a:gd name="connsiteY10" fmla="*/ 401074 h 5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8126" h="507547">
                <a:moveTo>
                  <a:pt x="51" y="401074"/>
                </a:moveTo>
                <a:cubicBezTo>
                  <a:pt x="2139" y="390636"/>
                  <a:pt x="103391" y="-11241"/>
                  <a:pt x="150364" y="241"/>
                </a:cubicBezTo>
                <a:cubicBezTo>
                  <a:pt x="197337" y="11723"/>
                  <a:pt x="241178" y="442827"/>
                  <a:pt x="281887" y="469967"/>
                </a:cubicBezTo>
                <a:cubicBezTo>
                  <a:pt x="322597" y="497107"/>
                  <a:pt x="360175" y="170387"/>
                  <a:pt x="394621" y="163080"/>
                </a:cubicBezTo>
                <a:cubicBezTo>
                  <a:pt x="429067" y="155773"/>
                  <a:pt x="458295" y="425082"/>
                  <a:pt x="488566" y="426126"/>
                </a:cubicBezTo>
                <a:cubicBezTo>
                  <a:pt x="518837" y="427170"/>
                  <a:pt x="548065" y="155773"/>
                  <a:pt x="576249" y="169343"/>
                </a:cubicBezTo>
                <a:cubicBezTo>
                  <a:pt x="604433" y="182913"/>
                  <a:pt x="663931" y="506501"/>
                  <a:pt x="657668" y="507545"/>
                </a:cubicBezTo>
                <a:cubicBezTo>
                  <a:pt x="651405" y="508589"/>
                  <a:pt x="572074" y="195439"/>
                  <a:pt x="538671" y="175606"/>
                </a:cubicBezTo>
                <a:cubicBezTo>
                  <a:pt x="505268" y="155773"/>
                  <a:pt x="524057" y="407337"/>
                  <a:pt x="457251" y="388548"/>
                </a:cubicBezTo>
                <a:cubicBezTo>
                  <a:pt x="390446" y="369759"/>
                  <a:pt x="216126" y="56608"/>
                  <a:pt x="137838" y="62871"/>
                </a:cubicBezTo>
                <a:cubicBezTo>
                  <a:pt x="59550" y="69134"/>
                  <a:pt x="-2037" y="411512"/>
                  <a:pt x="51" y="40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BF04A6D4-D08C-D680-1DC3-4F45AA47030E}"/>
              </a:ext>
            </a:extLst>
          </p:cNvPr>
          <p:cNvSpPr/>
          <p:nvPr/>
        </p:nvSpPr>
        <p:spPr>
          <a:xfrm>
            <a:off x="6807021" y="8035447"/>
            <a:ext cx="3865988" cy="400832"/>
          </a:xfrm>
          <a:custGeom>
            <a:avLst/>
            <a:gdLst>
              <a:gd name="connsiteX0" fmla="*/ 25927 w 3865988"/>
              <a:gd name="connsiteY0" fmla="*/ 56367 h 400832"/>
              <a:gd name="connsiteX1" fmla="*/ 76031 w 3865988"/>
              <a:gd name="connsiteY1" fmla="*/ 56367 h 400832"/>
              <a:gd name="connsiteX2" fmla="*/ 3708579 w 3865988"/>
              <a:gd name="connsiteY2" fmla="*/ 0 h 400832"/>
              <a:gd name="connsiteX3" fmla="*/ 3188749 w 3865988"/>
              <a:gd name="connsiteY3" fmla="*/ 68893 h 400832"/>
              <a:gd name="connsiteX4" fmla="*/ 2994595 w 3865988"/>
              <a:gd name="connsiteY4" fmla="*/ 300624 h 400832"/>
              <a:gd name="connsiteX5" fmla="*/ 2906913 w 3865988"/>
              <a:gd name="connsiteY5" fmla="*/ 75156 h 400832"/>
              <a:gd name="connsiteX6" fmla="*/ 2900650 w 3865988"/>
              <a:gd name="connsiteY6" fmla="*/ 306887 h 400832"/>
              <a:gd name="connsiteX7" fmla="*/ 2725286 w 3865988"/>
              <a:gd name="connsiteY7" fmla="*/ 68893 h 400832"/>
              <a:gd name="connsiteX8" fmla="*/ 2625078 w 3865988"/>
              <a:gd name="connsiteY8" fmla="*/ 319413 h 400832"/>
              <a:gd name="connsiteX9" fmla="*/ 2305664 w 3865988"/>
              <a:gd name="connsiteY9" fmla="*/ 37578 h 400832"/>
              <a:gd name="connsiteX10" fmla="*/ 2280612 w 3865988"/>
              <a:gd name="connsiteY10" fmla="*/ 338202 h 400832"/>
              <a:gd name="connsiteX11" fmla="*/ 1860990 w 3865988"/>
              <a:gd name="connsiteY11" fmla="*/ 118997 h 400832"/>
              <a:gd name="connsiteX12" fmla="*/ 1748256 w 3865988"/>
              <a:gd name="connsiteY12" fmla="*/ 369517 h 400832"/>
              <a:gd name="connsiteX13" fmla="*/ 1203374 w 3865988"/>
              <a:gd name="connsiteY13" fmla="*/ 18789 h 400832"/>
              <a:gd name="connsiteX14" fmla="*/ 971642 w 3865988"/>
              <a:gd name="connsiteY14" fmla="*/ 400832 h 400832"/>
              <a:gd name="connsiteX15" fmla="*/ 714858 w 3865988"/>
              <a:gd name="connsiteY15" fmla="*/ 18789 h 400832"/>
              <a:gd name="connsiteX16" fmla="*/ 501916 w 3865988"/>
              <a:gd name="connsiteY16" fmla="*/ 275572 h 400832"/>
              <a:gd name="connsiteX17" fmla="*/ 407971 w 3865988"/>
              <a:gd name="connsiteY17" fmla="*/ 93945 h 400832"/>
              <a:gd name="connsiteX18" fmla="*/ 13401 w 3865988"/>
              <a:gd name="connsiteY18" fmla="*/ 300624 h 400832"/>
              <a:gd name="connsiteX19" fmla="*/ 88557 w 3865988"/>
              <a:gd name="connsiteY19" fmla="*/ 125260 h 400832"/>
              <a:gd name="connsiteX20" fmla="*/ 25927 w 3865988"/>
              <a:gd name="connsiteY20" fmla="*/ 56367 h 40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65988" h="400832">
                <a:moveTo>
                  <a:pt x="25927" y="56367"/>
                </a:moveTo>
                <a:lnTo>
                  <a:pt x="76031" y="56367"/>
                </a:lnTo>
                <a:lnTo>
                  <a:pt x="3708579" y="0"/>
                </a:lnTo>
                <a:cubicBezTo>
                  <a:pt x="4227365" y="2088"/>
                  <a:pt x="3307746" y="18789"/>
                  <a:pt x="3188749" y="68893"/>
                </a:cubicBezTo>
                <a:cubicBezTo>
                  <a:pt x="3069752" y="118997"/>
                  <a:pt x="3041568" y="299580"/>
                  <a:pt x="2994595" y="300624"/>
                </a:cubicBezTo>
                <a:cubicBezTo>
                  <a:pt x="2947622" y="301668"/>
                  <a:pt x="2922570" y="74112"/>
                  <a:pt x="2906913" y="75156"/>
                </a:cubicBezTo>
                <a:cubicBezTo>
                  <a:pt x="2891256" y="76200"/>
                  <a:pt x="2930921" y="307931"/>
                  <a:pt x="2900650" y="306887"/>
                </a:cubicBezTo>
                <a:cubicBezTo>
                  <a:pt x="2870379" y="305843"/>
                  <a:pt x="2771215" y="66805"/>
                  <a:pt x="2725286" y="68893"/>
                </a:cubicBezTo>
                <a:cubicBezTo>
                  <a:pt x="2679357" y="70981"/>
                  <a:pt x="2695015" y="324632"/>
                  <a:pt x="2625078" y="319413"/>
                </a:cubicBezTo>
                <a:cubicBezTo>
                  <a:pt x="2555141" y="314194"/>
                  <a:pt x="2363075" y="34447"/>
                  <a:pt x="2305664" y="37578"/>
                </a:cubicBezTo>
                <a:cubicBezTo>
                  <a:pt x="2248253" y="40709"/>
                  <a:pt x="2354724" y="324632"/>
                  <a:pt x="2280612" y="338202"/>
                </a:cubicBezTo>
                <a:cubicBezTo>
                  <a:pt x="2206500" y="351772"/>
                  <a:pt x="1949716" y="113778"/>
                  <a:pt x="1860990" y="118997"/>
                </a:cubicBezTo>
                <a:cubicBezTo>
                  <a:pt x="1772264" y="124216"/>
                  <a:pt x="1857859" y="386218"/>
                  <a:pt x="1748256" y="369517"/>
                </a:cubicBezTo>
                <a:cubicBezTo>
                  <a:pt x="1638653" y="352816"/>
                  <a:pt x="1332810" y="13570"/>
                  <a:pt x="1203374" y="18789"/>
                </a:cubicBezTo>
                <a:cubicBezTo>
                  <a:pt x="1073938" y="24008"/>
                  <a:pt x="1053061" y="400832"/>
                  <a:pt x="971642" y="400832"/>
                </a:cubicBezTo>
                <a:cubicBezTo>
                  <a:pt x="890223" y="400832"/>
                  <a:pt x="793146" y="39666"/>
                  <a:pt x="714858" y="18789"/>
                </a:cubicBezTo>
                <a:cubicBezTo>
                  <a:pt x="636570" y="-2088"/>
                  <a:pt x="553064" y="263046"/>
                  <a:pt x="501916" y="275572"/>
                </a:cubicBezTo>
                <a:cubicBezTo>
                  <a:pt x="450768" y="288098"/>
                  <a:pt x="489390" y="89770"/>
                  <a:pt x="407971" y="93945"/>
                </a:cubicBezTo>
                <a:cubicBezTo>
                  <a:pt x="326552" y="98120"/>
                  <a:pt x="66637" y="295405"/>
                  <a:pt x="13401" y="300624"/>
                </a:cubicBezTo>
                <a:cubicBezTo>
                  <a:pt x="-39835" y="305843"/>
                  <a:pt x="82294" y="167013"/>
                  <a:pt x="88557" y="125260"/>
                </a:cubicBezTo>
                <a:cubicBezTo>
                  <a:pt x="94820" y="83507"/>
                  <a:pt x="72899" y="66805"/>
                  <a:pt x="25927" y="56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6671A736-1CCA-D704-052C-2AD692BED06F}"/>
              </a:ext>
            </a:extLst>
          </p:cNvPr>
          <p:cNvSpPr/>
          <p:nvPr/>
        </p:nvSpPr>
        <p:spPr>
          <a:xfrm>
            <a:off x="10326963" y="7941457"/>
            <a:ext cx="489175" cy="425976"/>
          </a:xfrm>
          <a:custGeom>
            <a:avLst/>
            <a:gdLst>
              <a:gd name="connsiteX0" fmla="*/ 747 w 489175"/>
              <a:gd name="connsiteY0" fmla="*/ 44 h 425976"/>
              <a:gd name="connsiteX1" fmla="*/ 345212 w 489175"/>
              <a:gd name="connsiteY1" fmla="*/ 219250 h 425976"/>
              <a:gd name="connsiteX2" fmla="*/ 132270 w 489175"/>
              <a:gd name="connsiteY2" fmla="*/ 425929 h 425976"/>
              <a:gd name="connsiteX3" fmla="*/ 407842 w 489175"/>
              <a:gd name="connsiteY3" fmla="*/ 238039 h 425976"/>
              <a:gd name="connsiteX4" fmla="*/ 457947 w 489175"/>
              <a:gd name="connsiteY4" fmla="*/ 200461 h 425976"/>
              <a:gd name="connsiteX5" fmla="*/ 747 w 489175"/>
              <a:gd name="connsiteY5" fmla="*/ 44 h 42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9175" h="425976">
                <a:moveTo>
                  <a:pt x="747" y="44"/>
                </a:moveTo>
                <a:cubicBezTo>
                  <a:pt x="-18042" y="3175"/>
                  <a:pt x="323292" y="148269"/>
                  <a:pt x="345212" y="219250"/>
                </a:cubicBezTo>
                <a:cubicBezTo>
                  <a:pt x="367133" y="290231"/>
                  <a:pt x="121832" y="422798"/>
                  <a:pt x="132270" y="425929"/>
                </a:cubicBezTo>
                <a:cubicBezTo>
                  <a:pt x="142708" y="429060"/>
                  <a:pt x="353563" y="275617"/>
                  <a:pt x="407842" y="238039"/>
                </a:cubicBezTo>
                <a:cubicBezTo>
                  <a:pt x="462122" y="200461"/>
                  <a:pt x="529971" y="241171"/>
                  <a:pt x="457947" y="200461"/>
                </a:cubicBezTo>
                <a:cubicBezTo>
                  <a:pt x="385923" y="159751"/>
                  <a:pt x="19536" y="-3087"/>
                  <a:pt x="747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35A7DEDD-E73F-AA12-AF16-9174CFA27FC0}"/>
              </a:ext>
            </a:extLst>
          </p:cNvPr>
          <p:cNvSpPr/>
          <p:nvPr/>
        </p:nvSpPr>
        <p:spPr>
          <a:xfrm>
            <a:off x="10794189" y="7947742"/>
            <a:ext cx="216264" cy="453612"/>
          </a:xfrm>
          <a:custGeom>
            <a:avLst/>
            <a:gdLst>
              <a:gd name="connsiteX0" fmla="*/ 40825 w 216264"/>
              <a:gd name="connsiteY0" fmla="*/ 394592 h 453612"/>
              <a:gd name="connsiteX1" fmla="*/ 147296 w 216264"/>
              <a:gd name="connsiteY1" fmla="*/ 22 h 453612"/>
              <a:gd name="connsiteX2" fmla="*/ 216189 w 216264"/>
              <a:gd name="connsiteY2" fmla="*/ 413381 h 453612"/>
              <a:gd name="connsiteX3" fmla="*/ 134770 w 216264"/>
              <a:gd name="connsiteY3" fmla="*/ 219228 h 453612"/>
              <a:gd name="connsiteX4" fmla="*/ 9510 w 216264"/>
              <a:gd name="connsiteY4" fmla="*/ 450959 h 453612"/>
              <a:gd name="connsiteX5" fmla="*/ 84666 w 216264"/>
              <a:gd name="connsiteY5" fmla="*/ 350751 h 453612"/>
              <a:gd name="connsiteX6" fmla="*/ 3247 w 216264"/>
              <a:gd name="connsiteY6" fmla="*/ 444696 h 453612"/>
              <a:gd name="connsiteX7" fmla="*/ 40825 w 216264"/>
              <a:gd name="connsiteY7" fmla="*/ 394592 h 45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264" h="453612">
                <a:moveTo>
                  <a:pt x="40825" y="394592"/>
                </a:moveTo>
                <a:cubicBezTo>
                  <a:pt x="64833" y="320480"/>
                  <a:pt x="118069" y="-3110"/>
                  <a:pt x="147296" y="22"/>
                </a:cubicBezTo>
                <a:cubicBezTo>
                  <a:pt x="176523" y="3154"/>
                  <a:pt x="218277" y="376847"/>
                  <a:pt x="216189" y="413381"/>
                </a:cubicBezTo>
                <a:cubicBezTo>
                  <a:pt x="214101" y="449915"/>
                  <a:pt x="169217" y="212965"/>
                  <a:pt x="134770" y="219228"/>
                </a:cubicBezTo>
                <a:cubicBezTo>
                  <a:pt x="100324" y="225491"/>
                  <a:pt x="17861" y="429039"/>
                  <a:pt x="9510" y="450959"/>
                </a:cubicBezTo>
                <a:cubicBezTo>
                  <a:pt x="1159" y="472879"/>
                  <a:pt x="85710" y="351795"/>
                  <a:pt x="84666" y="350751"/>
                </a:cubicBezTo>
                <a:cubicBezTo>
                  <a:pt x="83622" y="349707"/>
                  <a:pt x="15773" y="436345"/>
                  <a:pt x="3247" y="444696"/>
                </a:cubicBezTo>
                <a:cubicBezTo>
                  <a:pt x="-9279" y="453047"/>
                  <a:pt x="16817" y="468704"/>
                  <a:pt x="40825" y="394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B605DA9D-5F30-0FBC-4300-33C1CE43D1A3}"/>
              </a:ext>
            </a:extLst>
          </p:cNvPr>
          <p:cNvSpPr/>
          <p:nvPr/>
        </p:nvSpPr>
        <p:spPr>
          <a:xfrm>
            <a:off x="11185210" y="7889489"/>
            <a:ext cx="26030" cy="470604"/>
          </a:xfrm>
          <a:custGeom>
            <a:avLst/>
            <a:gdLst>
              <a:gd name="connsiteX0" fmla="*/ 9840 w 26030"/>
              <a:gd name="connsiteY0" fmla="*/ 386 h 470604"/>
              <a:gd name="connsiteX1" fmla="*/ 25715 w 26030"/>
              <a:gd name="connsiteY1" fmla="*/ 257561 h 470604"/>
              <a:gd name="connsiteX2" fmla="*/ 19365 w 26030"/>
              <a:gd name="connsiteY2" fmla="*/ 470286 h 470604"/>
              <a:gd name="connsiteX3" fmla="*/ 6665 w 26030"/>
              <a:gd name="connsiteY3" fmla="*/ 209936 h 470604"/>
              <a:gd name="connsiteX4" fmla="*/ 315 w 26030"/>
              <a:gd name="connsiteY4" fmla="*/ 317886 h 470604"/>
              <a:gd name="connsiteX5" fmla="*/ 9840 w 26030"/>
              <a:gd name="connsiteY5" fmla="*/ 386 h 47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30" h="470604">
                <a:moveTo>
                  <a:pt x="9840" y="386"/>
                </a:moveTo>
                <a:cubicBezTo>
                  <a:pt x="14073" y="-9668"/>
                  <a:pt x="24128" y="179244"/>
                  <a:pt x="25715" y="257561"/>
                </a:cubicBezTo>
                <a:cubicBezTo>
                  <a:pt x="27303" y="335878"/>
                  <a:pt x="22540" y="478224"/>
                  <a:pt x="19365" y="470286"/>
                </a:cubicBezTo>
                <a:cubicBezTo>
                  <a:pt x="16190" y="462348"/>
                  <a:pt x="9840" y="235336"/>
                  <a:pt x="6665" y="209936"/>
                </a:cubicBezTo>
                <a:cubicBezTo>
                  <a:pt x="3490" y="184536"/>
                  <a:pt x="-1273" y="358103"/>
                  <a:pt x="315" y="317886"/>
                </a:cubicBezTo>
                <a:cubicBezTo>
                  <a:pt x="1903" y="277669"/>
                  <a:pt x="5607" y="10440"/>
                  <a:pt x="9840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A645647C-35F8-8A5D-3853-6C015538E96D}"/>
              </a:ext>
            </a:extLst>
          </p:cNvPr>
          <p:cNvSpPr/>
          <p:nvPr/>
        </p:nvSpPr>
        <p:spPr>
          <a:xfrm>
            <a:off x="11140462" y="7844417"/>
            <a:ext cx="785117" cy="452455"/>
          </a:xfrm>
          <a:custGeom>
            <a:avLst/>
            <a:gdLst>
              <a:gd name="connsiteX0" fmla="*/ 79988 w 785117"/>
              <a:gd name="connsiteY0" fmla="*/ 89908 h 452455"/>
              <a:gd name="connsiteX1" fmla="*/ 105388 w 785117"/>
              <a:gd name="connsiteY1" fmla="*/ 305808 h 452455"/>
              <a:gd name="connsiteX2" fmla="*/ 124438 w 785117"/>
              <a:gd name="connsiteY2" fmla="*/ 245483 h 452455"/>
              <a:gd name="connsiteX3" fmla="*/ 121263 w 785117"/>
              <a:gd name="connsiteY3" fmla="*/ 423283 h 452455"/>
              <a:gd name="connsiteX4" fmla="*/ 35538 w 785117"/>
              <a:gd name="connsiteY4" fmla="*/ 451858 h 452455"/>
              <a:gd name="connsiteX5" fmla="*/ 784838 w 785117"/>
              <a:gd name="connsiteY5" fmla="*/ 420108 h 452455"/>
              <a:gd name="connsiteX6" fmla="*/ 124438 w 785117"/>
              <a:gd name="connsiteY6" fmla="*/ 442333 h 452455"/>
              <a:gd name="connsiteX7" fmla="*/ 200638 w 785117"/>
              <a:gd name="connsiteY7" fmla="*/ 277233 h 452455"/>
              <a:gd name="connsiteX8" fmla="*/ 162538 w 785117"/>
              <a:gd name="connsiteY8" fmla="*/ 216908 h 452455"/>
              <a:gd name="connsiteX9" fmla="*/ 143488 w 785117"/>
              <a:gd name="connsiteY9" fmla="*/ 343908 h 452455"/>
              <a:gd name="connsiteX10" fmla="*/ 57763 w 785117"/>
              <a:gd name="connsiteY10" fmla="*/ 13708 h 452455"/>
              <a:gd name="connsiteX11" fmla="*/ 79988 w 785117"/>
              <a:gd name="connsiteY11" fmla="*/ 89908 h 45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117" h="452455">
                <a:moveTo>
                  <a:pt x="79988" y="89908"/>
                </a:moveTo>
                <a:cubicBezTo>
                  <a:pt x="87925" y="138591"/>
                  <a:pt x="97980" y="279879"/>
                  <a:pt x="105388" y="305808"/>
                </a:cubicBezTo>
                <a:cubicBezTo>
                  <a:pt x="112796" y="331737"/>
                  <a:pt x="121792" y="225904"/>
                  <a:pt x="124438" y="245483"/>
                </a:cubicBezTo>
                <a:cubicBezTo>
                  <a:pt x="127084" y="265062"/>
                  <a:pt x="136080" y="388887"/>
                  <a:pt x="121263" y="423283"/>
                </a:cubicBezTo>
                <a:cubicBezTo>
                  <a:pt x="106446" y="457679"/>
                  <a:pt x="-75058" y="452387"/>
                  <a:pt x="35538" y="451858"/>
                </a:cubicBezTo>
                <a:cubicBezTo>
                  <a:pt x="146134" y="451329"/>
                  <a:pt x="770021" y="421695"/>
                  <a:pt x="784838" y="420108"/>
                </a:cubicBezTo>
                <a:cubicBezTo>
                  <a:pt x="799655" y="418521"/>
                  <a:pt x="221805" y="466146"/>
                  <a:pt x="124438" y="442333"/>
                </a:cubicBezTo>
                <a:cubicBezTo>
                  <a:pt x="27071" y="418521"/>
                  <a:pt x="194288" y="314804"/>
                  <a:pt x="200638" y="277233"/>
                </a:cubicBezTo>
                <a:cubicBezTo>
                  <a:pt x="206988" y="239662"/>
                  <a:pt x="172063" y="205796"/>
                  <a:pt x="162538" y="216908"/>
                </a:cubicBezTo>
                <a:cubicBezTo>
                  <a:pt x="153013" y="228021"/>
                  <a:pt x="160951" y="377775"/>
                  <a:pt x="143488" y="343908"/>
                </a:cubicBezTo>
                <a:cubicBezTo>
                  <a:pt x="126026" y="310041"/>
                  <a:pt x="66230" y="57629"/>
                  <a:pt x="57763" y="13708"/>
                </a:cubicBezTo>
                <a:cubicBezTo>
                  <a:pt x="49296" y="-30213"/>
                  <a:pt x="72051" y="41225"/>
                  <a:pt x="79988" y="89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81CE994F-5285-7893-9B80-533DD047E822}"/>
              </a:ext>
            </a:extLst>
          </p:cNvPr>
          <p:cNvSpPr/>
          <p:nvPr/>
        </p:nvSpPr>
        <p:spPr>
          <a:xfrm>
            <a:off x="11534725" y="7748245"/>
            <a:ext cx="1004661" cy="288243"/>
          </a:xfrm>
          <a:custGeom>
            <a:avLst/>
            <a:gdLst>
              <a:gd name="connsiteX0" fmla="*/ 50 w 1004661"/>
              <a:gd name="connsiteY0" fmla="*/ 287680 h 288243"/>
              <a:gd name="connsiteX1" fmla="*/ 241350 w 1004661"/>
              <a:gd name="connsiteY1" fmla="*/ 243230 h 288243"/>
              <a:gd name="connsiteX2" fmla="*/ 260400 w 1004661"/>
              <a:gd name="connsiteY2" fmla="*/ 189255 h 288243"/>
              <a:gd name="connsiteX3" fmla="*/ 457250 w 1004661"/>
              <a:gd name="connsiteY3" fmla="*/ 259105 h 288243"/>
              <a:gd name="connsiteX4" fmla="*/ 463600 w 1004661"/>
              <a:gd name="connsiteY4" fmla="*/ 179730 h 288243"/>
              <a:gd name="connsiteX5" fmla="*/ 635050 w 1004661"/>
              <a:gd name="connsiteY5" fmla="*/ 227355 h 288243"/>
              <a:gd name="connsiteX6" fmla="*/ 501700 w 1004661"/>
              <a:gd name="connsiteY6" fmla="*/ 138455 h 288243"/>
              <a:gd name="connsiteX7" fmla="*/ 771575 w 1004661"/>
              <a:gd name="connsiteY7" fmla="*/ 144805 h 288243"/>
              <a:gd name="connsiteX8" fmla="*/ 666800 w 1004661"/>
              <a:gd name="connsiteY8" fmla="*/ 106705 h 288243"/>
              <a:gd name="connsiteX9" fmla="*/ 920800 w 1004661"/>
              <a:gd name="connsiteY9" fmla="*/ 55905 h 288243"/>
              <a:gd name="connsiteX10" fmla="*/ 984300 w 1004661"/>
              <a:gd name="connsiteY10" fmla="*/ 1930 h 288243"/>
              <a:gd name="connsiteX11" fmla="*/ 596950 w 1004661"/>
              <a:gd name="connsiteY11" fmla="*/ 128930 h 288243"/>
              <a:gd name="connsiteX12" fmla="*/ 152450 w 1004661"/>
              <a:gd name="connsiteY12" fmla="*/ 195605 h 288243"/>
              <a:gd name="connsiteX13" fmla="*/ 263575 w 1004661"/>
              <a:gd name="connsiteY13" fmla="*/ 211480 h 288243"/>
              <a:gd name="connsiteX14" fmla="*/ 50 w 1004661"/>
              <a:gd name="connsiteY14" fmla="*/ 287680 h 288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4661" h="288243">
                <a:moveTo>
                  <a:pt x="50" y="287680"/>
                </a:moveTo>
                <a:cubicBezTo>
                  <a:pt x="-3654" y="292972"/>
                  <a:pt x="197958" y="259634"/>
                  <a:pt x="241350" y="243230"/>
                </a:cubicBezTo>
                <a:cubicBezTo>
                  <a:pt x="284742" y="226826"/>
                  <a:pt x="224417" y="186609"/>
                  <a:pt x="260400" y="189255"/>
                </a:cubicBezTo>
                <a:cubicBezTo>
                  <a:pt x="296383" y="191901"/>
                  <a:pt x="423383" y="260692"/>
                  <a:pt x="457250" y="259105"/>
                </a:cubicBezTo>
                <a:cubicBezTo>
                  <a:pt x="491117" y="257518"/>
                  <a:pt x="433967" y="185022"/>
                  <a:pt x="463600" y="179730"/>
                </a:cubicBezTo>
                <a:cubicBezTo>
                  <a:pt x="493233" y="174438"/>
                  <a:pt x="628700" y="234234"/>
                  <a:pt x="635050" y="227355"/>
                </a:cubicBezTo>
                <a:cubicBezTo>
                  <a:pt x="641400" y="220476"/>
                  <a:pt x="478946" y="152213"/>
                  <a:pt x="501700" y="138455"/>
                </a:cubicBezTo>
                <a:cubicBezTo>
                  <a:pt x="524454" y="124697"/>
                  <a:pt x="744058" y="150097"/>
                  <a:pt x="771575" y="144805"/>
                </a:cubicBezTo>
                <a:cubicBezTo>
                  <a:pt x="799092" y="139513"/>
                  <a:pt x="641929" y="121522"/>
                  <a:pt x="666800" y="106705"/>
                </a:cubicBezTo>
                <a:cubicBezTo>
                  <a:pt x="691671" y="91888"/>
                  <a:pt x="867883" y="73367"/>
                  <a:pt x="920800" y="55905"/>
                </a:cubicBezTo>
                <a:cubicBezTo>
                  <a:pt x="973717" y="38442"/>
                  <a:pt x="1038275" y="-10241"/>
                  <a:pt x="984300" y="1930"/>
                </a:cubicBezTo>
                <a:cubicBezTo>
                  <a:pt x="930325" y="14101"/>
                  <a:pt x="735592" y="96651"/>
                  <a:pt x="596950" y="128930"/>
                </a:cubicBezTo>
                <a:cubicBezTo>
                  <a:pt x="458308" y="161209"/>
                  <a:pt x="208013" y="181847"/>
                  <a:pt x="152450" y="195605"/>
                </a:cubicBezTo>
                <a:cubicBezTo>
                  <a:pt x="96888" y="209363"/>
                  <a:pt x="283154" y="196663"/>
                  <a:pt x="263575" y="211480"/>
                </a:cubicBezTo>
                <a:cubicBezTo>
                  <a:pt x="243996" y="226297"/>
                  <a:pt x="3754" y="282388"/>
                  <a:pt x="50" y="287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B2D671D2-4930-E153-3813-BB271BB296F5}"/>
              </a:ext>
            </a:extLst>
          </p:cNvPr>
          <p:cNvSpPr/>
          <p:nvPr/>
        </p:nvSpPr>
        <p:spPr>
          <a:xfrm>
            <a:off x="11463498" y="7876565"/>
            <a:ext cx="1039043" cy="257028"/>
          </a:xfrm>
          <a:custGeom>
            <a:avLst/>
            <a:gdLst>
              <a:gd name="connsiteX0" fmla="*/ 36352 w 1039043"/>
              <a:gd name="connsiteY0" fmla="*/ 229210 h 257028"/>
              <a:gd name="connsiteX1" fmla="*/ 738027 w 1039043"/>
              <a:gd name="connsiteY1" fmla="*/ 184760 h 257028"/>
              <a:gd name="connsiteX2" fmla="*/ 506252 w 1039043"/>
              <a:gd name="connsiteY2" fmla="*/ 165710 h 257028"/>
              <a:gd name="connsiteX3" fmla="*/ 744377 w 1039043"/>
              <a:gd name="connsiteY3" fmla="*/ 105385 h 257028"/>
              <a:gd name="connsiteX4" fmla="*/ 518952 w 1039043"/>
              <a:gd name="connsiteY4" fmla="*/ 156185 h 257028"/>
              <a:gd name="connsiteX5" fmla="*/ 852327 w 1039043"/>
              <a:gd name="connsiteY5" fmla="*/ 70460 h 257028"/>
              <a:gd name="connsiteX6" fmla="*/ 699927 w 1039043"/>
              <a:gd name="connsiteY6" fmla="*/ 13310 h 257028"/>
              <a:gd name="connsiteX7" fmla="*/ 995202 w 1039043"/>
              <a:gd name="connsiteY7" fmla="*/ 57760 h 257028"/>
              <a:gd name="connsiteX8" fmla="*/ 814227 w 1039043"/>
              <a:gd name="connsiteY8" fmla="*/ 35535 h 257028"/>
              <a:gd name="connsiteX9" fmla="*/ 1036477 w 1039043"/>
              <a:gd name="connsiteY9" fmla="*/ 3785 h 257028"/>
              <a:gd name="connsiteX10" fmla="*/ 633252 w 1039043"/>
              <a:gd name="connsiteY10" fmla="*/ 130785 h 257028"/>
              <a:gd name="connsiteX11" fmla="*/ 528477 w 1039043"/>
              <a:gd name="connsiteY11" fmla="*/ 213335 h 257028"/>
              <a:gd name="connsiteX12" fmla="*/ 411002 w 1039043"/>
              <a:gd name="connsiteY12" fmla="*/ 143485 h 257028"/>
              <a:gd name="connsiteX13" fmla="*/ 376077 w 1039043"/>
              <a:gd name="connsiteY13" fmla="*/ 191110 h 257028"/>
              <a:gd name="connsiteX14" fmla="*/ 125252 w 1039043"/>
              <a:gd name="connsiteY14" fmla="*/ 254610 h 257028"/>
              <a:gd name="connsiteX15" fmla="*/ 36352 w 1039043"/>
              <a:gd name="connsiteY15" fmla="*/ 229210 h 25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043" h="257028">
                <a:moveTo>
                  <a:pt x="36352" y="229210"/>
                </a:moveTo>
                <a:cubicBezTo>
                  <a:pt x="138481" y="217568"/>
                  <a:pt x="659710" y="195343"/>
                  <a:pt x="738027" y="184760"/>
                </a:cubicBezTo>
                <a:cubicBezTo>
                  <a:pt x="816344" y="174177"/>
                  <a:pt x="505194" y="178939"/>
                  <a:pt x="506252" y="165710"/>
                </a:cubicBezTo>
                <a:cubicBezTo>
                  <a:pt x="507310" y="152481"/>
                  <a:pt x="742260" y="106973"/>
                  <a:pt x="744377" y="105385"/>
                </a:cubicBezTo>
                <a:cubicBezTo>
                  <a:pt x="746494" y="103797"/>
                  <a:pt x="500960" y="162006"/>
                  <a:pt x="518952" y="156185"/>
                </a:cubicBezTo>
                <a:cubicBezTo>
                  <a:pt x="536944" y="150364"/>
                  <a:pt x="822165" y="94272"/>
                  <a:pt x="852327" y="70460"/>
                </a:cubicBezTo>
                <a:cubicBezTo>
                  <a:pt x="882489" y="46648"/>
                  <a:pt x="676114" y="15427"/>
                  <a:pt x="699927" y="13310"/>
                </a:cubicBezTo>
                <a:cubicBezTo>
                  <a:pt x="723740" y="11193"/>
                  <a:pt x="976152" y="54056"/>
                  <a:pt x="995202" y="57760"/>
                </a:cubicBezTo>
                <a:cubicBezTo>
                  <a:pt x="1014252" y="61464"/>
                  <a:pt x="807348" y="44531"/>
                  <a:pt x="814227" y="35535"/>
                </a:cubicBezTo>
                <a:cubicBezTo>
                  <a:pt x="821106" y="26539"/>
                  <a:pt x="1066639" y="-12090"/>
                  <a:pt x="1036477" y="3785"/>
                </a:cubicBezTo>
                <a:cubicBezTo>
                  <a:pt x="1006315" y="19660"/>
                  <a:pt x="717919" y="95860"/>
                  <a:pt x="633252" y="130785"/>
                </a:cubicBezTo>
                <a:cubicBezTo>
                  <a:pt x="548585" y="165710"/>
                  <a:pt x="565519" y="211218"/>
                  <a:pt x="528477" y="213335"/>
                </a:cubicBezTo>
                <a:cubicBezTo>
                  <a:pt x="491435" y="215452"/>
                  <a:pt x="436402" y="147189"/>
                  <a:pt x="411002" y="143485"/>
                </a:cubicBezTo>
                <a:cubicBezTo>
                  <a:pt x="385602" y="139781"/>
                  <a:pt x="423702" y="172589"/>
                  <a:pt x="376077" y="191110"/>
                </a:cubicBezTo>
                <a:cubicBezTo>
                  <a:pt x="328452" y="209631"/>
                  <a:pt x="176052" y="244556"/>
                  <a:pt x="125252" y="254610"/>
                </a:cubicBezTo>
                <a:cubicBezTo>
                  <a:pt x="74452" y="264664"/>
                  <a:pt x="-65777" y="240852"/>
                  <a:pt x="36352" y="229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E797C6F2-8D5E-7785-CC72-88DC08813CA4}"/>
              </a:ext>
            </a:extLst>
          </p:cNvPr>
          <p:cNvSpPr/>
          <p:nvPr/>
        </p:nvSpPr>
        <p:spPr>
          <a:xfrm>
            <a:off x="11336671" y="8070396"/>
            <a:ext cx="1113996" cy="292045"/>
          </a:xfrm>
          <a:custGeom>
            <a:avLst/>
            <a:gdLst>
              <a:gd name="connsiteX0" fmla="*/ 4429 w 1113996"/>
              <a:gd name="connsiteY0" fmla="*/ 286204 h 292045"/>
              <a:gd name="connsiteX1" fmla="*/ 356854 w 1113996"/>
              <a:gd name="connsiteY1" fmla="*/ 95704 h 292045"/>
              <a:gd name="connsiteX2" fmla="*/ 645779 w 1113996"/>
              <a:gd name="connsiteY2" fmla="*/ 206829 h 292045"/>
              <a:gd name="connsiteX3" fmla="*/ 528304 w 1113996"/>
              <a:gd name="connsiteY3" fmla="*/ 111579 h 292045"/>
              <a:gd name="connsiteX4" fmla="*/ 782304 w 1113996"/>
              <a:gd name="connsiteY4" fmla="*/ 181429 h 292045"/>
              <a:gd name="connsiteX5" fmla="*/ 696579 w 1113996"/>
              <a:gd name="connsiteY5" fmla="*/ 130629 h 292045"/>
              <a:gd name="connsiteX6" fmla="*/ 944229 w 1113996"/>
              <a:gd name="connsiteY6" fmla="*/ 121104 h 292045"/>
              <a:gd name="connsiteX7" fmla="*/ 766429 w 1113996"/>
              <a:gd name="connsiteY7" fmla="*/ 89354 h 292045"/>
              <a:gd name="connsiteX8" fmla="*/ 1052179 w 1113996"/>
              <a:gd name="connsiteY8" fmla="*/ 38554 h 292045"/>
              <a:gd name="connsiteX9" fmla="*/ 1112504 w 1113996"/>
              <a:gd name="connsiteY9" fmla="*/ 454 h 292045"/>
              <a:gd name="connsiteX10" fmla="*/ 1055354 w 1113996"/>
              <a:gd name="connsiteY10" fmla="*/ 25854 h 292045"/>
              <a:gd name="connsiteX11" fmla="*/ 680704 w 1113996"/>
              <a:gd name="connsiteY11" fmla="*/ 136979 h 292045"/>
              <a:gd name="connsiteX12" fmla="*/ 420354 w 1113996"/>
              <a:gd name="connsiteY12" fmla="*/ 143329 h 292045"/>
              <a:gd name="connsiteX13" fmla="*/ 175879 w 1113996"/>
              <a:gd name="connsiteY13" fmla="*/ 235404 h 292045"/>
              <a:gd name="connsiteX14" fmla="*/ 4429 w 1113996"/>
              <a:gd name="connsiteY14" fmla="*/ 286204 h 292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3996" h="292045">
                <a:moveTo>
                  <a:pt x="4429" y="286204"/>
                </a:moveTo>
                <a:cubicBezTo>
                  <a:pt x="34591" y="262921"/>
                  <a:pt x="249962" y="108933"/>
                  <a:pt x="356854" y="95704"/>
                </a:cubicBezTo>
                <a:cubicBezTo>
                  <a:pt x="463746" y="82475"/>
                  <a:pt x="617204" y="204183"/>
                  <a:pt x="645779" y="206829"/>
                </a:cubicBezTo>
                <a:cubicBezTo>
                  <a:pt x="674354" y="209475"/>
                  <a:pt x="505550" y="115812"/>
                  <a:pt x="528304" y="111579"/>
                </a:cubicBezTo>
                <a:cubicBezTo>
                  <a:pt x="551058" y="107346"/>
                  <a:pt x="754258" y="178254"/>
                  <a:pt x="782304" y="181429"/>
                </a:cubicBezTo>
                <a:cubicBezTo>
                  <a:pt x="810350" y="184604"/>
                  <a:pt x="669592" y="140683"/>
                  <a:pt x="696579" y="130629"/>
                </a:cubicBezTo>
                <a:cubicBezTo>
                  <a:pt x="723567" y="120575"/>
                  <a:pt x="932587" y="127983"/>
                  <a:pt x="944229" y="121104"/>
                </a:cubicBezTo>
                <a:cubicBezTo>
                  <a:pt x="955871" y="114225"/>
                  <a:pt x="748437" y="103112"/>
                  <a:pt x="766429" y="89354"/>
                </a:cubicBezTo>
                <a:cubicBezTo>
                  <a:pt x="784421" y="75596"/>
                  <a:pt x="994500" y="53371"/>
                  <a:pt x="1052179" y="38554"/>
                </a:cubicBezTo>
                <a:cubicBezTo>
                  <a:pt x="1109858" y="23737"/>
                  <a:pt x="1111975" y="2571"/>
                  <a:pt x="1112504" y="454"/>
                </a:cubicBezTo>
                <a:cubicBezTo>
                  <a:pt x="1113033" y="-1663"/>
                  <a:pt x="1127321" y="3100"/>
                  <a:pt x="1055354" y="25854"/>
                </a:cubicBezTo>
                <a:cubicBezTo>
                  <a:pt x="983387" y="48608"/>
                  <a:pt x="786537" y="117400"/>
                  <a:pt x="680704" y="136979"/>
                </a:cubicBezTo>
                <a:cubicBezTo>
                  <a:pt x="574871" y="156558"/>
                  <a:pt x="504491" y="126925"/>
                  <a:pt x="420354" y="143329"/>
                </a:cubicBezTo>
                <a:cubicBezTo>
                  <a:pt x="336217" y="159733"/>
                  <a:pt x="246258" y="213708"/>
                  <a:pt x="175879" y="235404"/>
                </a:cubicBezTo>
                <a:cubicBezTo>
                  <a:pt x="105500" y="257100"/>
                  <a:pt x="-25733" y="309487"/>
                  <a:pt x="4429" y="286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6281CB8A-4CD8-E08C-8CFF-4350F118BD84}"/>
              </a:ext>
            </a:extLst>
          </p:cNvPr>
          <p:cNvSpPr/>
          <p:nvPr/>
        </p:nvSpPr>
        <p:spPr>
          <a:xfrm>
            <a:off x="11312375" y="7890625"/>
            <a:ext cx="195353" cy="428119"/>
          </a:xfrm>
          <a:custGeom>
            <a:avLst/>
            <a:gdLst>
              <a:gd name="connsiteX0" fmla="*/ 150 w 195353"/>
              <a:gd name="connsiteY0" fmla="*/ 94500 h 428119"/>
              <a:gd name="connsiteX1" fmla="*/ 152550 w 195353"/>
              <a:gd name="connsiteY1" fmla="*/ 97675 h 428119"/>
              <a:gd name="connsiteX2" fmla="*/ 130325 w 195353"/>
              <a:gd name="connsiteY2" fmla="*/ 211975 h 428119"/>
              <a:gd name="connsiteX3" fmla="*/ 193825 w 195353"/>
              <a:gd name="connsiteY3" fmla="*/ 170700 h 428119"/>
              <a:gd name="connsiteX4" fmla="*/ 143025 w 195353"/>
              <a:gd name="connsiteY4" fmla="*/ 300875 h 428119"/>
              <a:gd name="connsiteX5" fmla="*/ 181125 w 195353"/>
              <a:gd name="connsiteY5" fmla="*/ 427875 h 428119"/>
              <a:gd name="connsiteX6" fmla="*/ 184300 w 195353"/>
              <a:gd name="connsiteY6" fmla="*/ 323100 h 428119"/>
              <a:gd name="connsiteX7" fmla="*/ 184300 w 195353"/>
              <a:gd name="connsiteY7" fmla="*/ 8775 h 428119"/>
              <a:gd name="connsiteX8" fmla="*/ 184300 w 195353"/>
              <a:gd name="connsiteY8" fmla="*/ 88150 h 428119"/>
              <a:gd name="connsiteX9" fmla="*/ 150 w 195353"/>
              <a:gd name="connsiteY9" fmla="*/ 94500 h 428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53" h="428119">
                <a:moveTo>
                  <a:pt x="150" y="94500"/>
                </a:moveTo>
                <a:cubicBezTo>
                  <a:pt x="-5142" y="96087"/>
                  <a:pt x="130854" y="78096"/>
                  <a:pt x="152550" y="97675"/>
                </a:cubicBezTo>
                <a:cubicBezTo>
                  <a:pt x="174246" y="117254"/>
                  <a:pt x="123446" y="199804"/>
                  <a:pt x="130325" y="211975"/>
                </a:cubicBezTo>
                <a:cubicBezTo>
                  <a:pt x="137204" y="224146"/>
                  <a:pt x="191708" y="155883"/>
                  <a:pt x="193825" y="170700"/>
                </a:cubicBezTo>
                <a:cubicBezTo>
                  <a:pt x="195942" y="185517"/>
                  <a:pt x="145142" y="258013"/>
                  <a:pt x="143025" y="300875"/>
                </a:cubicBezTo>
                <a:cubicBezTo>
                  <a:pt x="140908" y="343737"/>
                  <a:pt x="174246" y="424171"/>
                  <a:pt x="181125" y="427875"/>
                </a:cubicBezTo>
                <a:cubicBezTo>
                  <a:pt x="188004" y="431579"/>
                  <a:pt x="183771" y="392950"/>
                  <a:pt x="184300" y="323100"/>
                </a:cubicBezTo>
                <a:cubicBezTo>
                  <a:pt x="184829" y="253250"/>
                  <a:pt x="184300" y="8775"/>
                  <a:pt x="184300" y="8775"/>
                </a:cubicBezTo>
                <a:cubicBezTo>
                  <a:pt x="184300" y="-30383"/>
                  <a:pt x="209171" y="73333"/>
                  <a:pt x="184300" y="88150"/>
                </a:cubicBezTo>
                <a:cubicBezTo>
                  <a:pt x="159429" y="102967"/>
                  <a:pt x="5442" y="92913"/>
                  <a:pt x="150" y="94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B5D154AA-8246-DB67-254D-D2AF649486C1}"/>
              </a:ext>
            </a:extLst>
          </p:cNvPr>
          <p:cNvSpPr/>
          <p:nvPr/>
        </p:nvSpPr>
        <p:spPr>
          <a:xfrm>
            <a:off x="11366324" y="7743868"/>
            <a:ext cx="72955" cy="619240"/>
          </a:xfrm>
          <a:custGeom>
            <a:avLst/>
            <a:gdLst>
              <a:gd name="connsiteX0" fmla="*/ 12876 w 72955"/>
              <a:gd name="connsiteY0" fmla="*/ 44407 h 619240"/>
              <a:gd name="connsiteX1" fmla="*/ 12876 w 72955"/>
              <a:gd name="connsiteY1" fmla="*/ 101557 h 619240"/>
              <a:gd name="connsiteX2" fmla="*/ 6526 w 72955"/>
              <a:gd name="connsiteY2" fmla="*/ 546057 h 619240"/>
              <a:gd name="connsiteX3" fmla="*/ 3351 w 72955"/>
              <a:gd name="connsiteY3" fmla="*/ 380957 h 619240"/>
              <a:gd name="connsiteX4" fmla="*/ 57326 w 72955"/>
              <a:gd name="connsiteY4" fmla="*/ 615907 h 619240"/>
              <a:gd name="connsiteX5" fmla="*/ 70026 w 72955"/>
              <a:gd name="connsiteY5" fmla="*/ 168232 h 619240"/>
              <a:gd name="connsiteX6" fmla="*/ 9701 w 72955"/>
              <a:gd name="connsiteY6" fmla="*/ 431757 h 619240"/>
              <a:gd name="connsiteX7" fmla="*/ 60501 w 72955"/>
              <a:gd name="connsiteY7" fmla="*/ 25357 h 619240"/>
              <a:gd name="connsiteX8" fmla="*/ 12876 w 72955"/>
              <a:gd name="connsiteY8" fmla="*/ 44407 h 6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55" h="619240">
                <a:moveTo>
                  <a:pt x="12876" y="44407"/>
                </a:moveTo>
                <a:cubicBezTo>
                  <a:pt x="4939" y="57107"/>
                  <a:pt x="13934" y="17949"/>
                  <a:pt x="12876" y="101557"/>
                </a:cubicBezTo>
                <a:cubicBezTo>
                  <a:pt x="11818" y="185165"/>
                  <a:pt x="8113" y="499490"/>
                  <a:pt x="6526" y="546057"/>
                </a:cubicBezTo>
                <a:cubicBezTo>
                  <a:pt x="4938" y="592624"/>
                  <a:pt x="-5116" y="369315"/>
                  <a:pt x="3351" y="380957"/>
                </a:cubicBezTo>
                <a:cubicBezTo>
                  <a:pt x="11818" y="392599"/>
                  <a:pt x="46214" y="651361"/>
                  <a:pt x="57326" y="615907"/>
                </a:cubicBezTo>
                <a:cubicBezTo>
                  <a:pt x="68439" y="580453"/>
                  <a:pt x="77963" y="198924"/>
                  <a:pt x="70026" y="168232"/>
                </a:cubicBezTo>
                <a:cubicBezTo>
                  <a:pt x="62089" y="137540"/>
                  <a:pt x="11289" y="455570"/>
                  <a:pt x="9701" y="431757"/>
                </a:cubicBezTo>
                <a:cubicBezTo>
                  <a:pt x="8113" y="407944"/>
                  <a:pt x="58914" y="86740"/>
                  <a:pt x="60501" y="25357"/>
                </a:cubicBezTo>
                <a:cubicBezTo>
                  <a:pt x="62088" y="-36026"/>
                  <a:pt x="20813" y="31707"/>
                  <a:pt x="12876" y="444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A13E182C-DC64-9B33-F374-B13C3B67EF60}"/>
              </a:ext>
            </a:extLst>
          </p:cNvPr>
          <p:cNvSpPr/>
          <p:nvPr/>
        </p:nvSpPr>
        <p:spPr>
          <a:xfrm>
            <a:off x="11497212" y="7851721"/>
            <a:ext cx="926514" cy="313325"/>
          </a:xfrm>
          <a:custGeom>
            <a:avLst/>
            <a:gdLst>
              <a:gd name="connsiteX0" fmla="*/ 2638 w 926514"/>
              <a:gd name="connsiteY0" fmla="*/ 308029 h 313325"/>
              <a:gd name="connsiteX1" fmla="*/ 91538 w 926514"/>
              <a:gd name="connsiteY1" fmla="*/ 311204 h 313325"/>
              <a:gd name="connsiteX2" fmla="*/ 688438 w 926514"/>
              <a:gd name="connsiteY2" fmla="*/ 282629 h 313325"/>
              <a:gd name="connsiteX3" fmla="*/ 767813 w 926514"/>
              <a:gd name="connsiteY3" fmla="*/ 282629 h 313325"/>
              <a:gd name="connsiteX4" fmla="*/ 396338 w 926514"/>
              <a:gd name="connsiteY4" fmla="*/ 247704 h 313325"/>
              <a:gd name="connsiteX5" fmla="*/ 713838 w 926514"/>
              <a:gd name="connsiteY5" fmla="*/ 206429 h 313325"/>
              <a:gd name="connsiteX6" fmla="*/ 732888 w 926514"/>
              <a:gd name="connsiteY6" fmla="*/ 98479 h 313325"/>
              <a:gd name="connsiteX7" fmla="*/ 831313 w 926514"/>
              <a:gd name="connsiteY7" fmla="*/ 209604 h 313325"/>
              <a:gd name="connsiteX8" fmla="*/ 837663 w 926514"/>
              <a:gd name="connsiteY8" fmla="*/ 54 h 313325"/>
              <a:gd name="connsiteX9" fmla="*/ 901163 w 926514"/>
              <a:gd name="connsiteY9" fmla="*/ 187379 h 313325"/>
              <a:gd name="connsiteX10" fmla="*/ 923388 w 926514"/>
              <a:gd name="connsiteY10" fmla="*/ 38154 h 313325"/>
              <a:gd name="connsiteX11" fmla="*/ 837663 w 926514"/>
              <a:gd name="connsiteY11" fmla="*/ 273104 h 313325"/>
              <a:gd name="connsiteX12" fmla="*/ 783688 w 926514"/>
              <a:gd name="connsiteY12" fmla="*/ 193729 h 313325"/>
              <a:gd name="connsiteX13" fmla="*/ 247113 w 926514"/>
              <a:gd name="connsiteY13" fmla="*/ 269929 h 313325"/>
              <a:gd name="connsiteX14" fmla="*/ 288388 w 926514"/>
              <a:gd name="connsiteY14" fmla="*/ 247704 h 313325"/>
              <a:gd name="connsiteX15" fmla="*/ 148688 w 926514"/>
              <a:gd name="connsiteY15" fmla="*/ 263579 h 313325"/>
              <a:gd name="connsiteX16" fmla="*/ 720188 w 926514"/>
              <a:gd name="connsiteY16" fmla="*/ 247704 h 313325"/>
              <a:gd name="connsiteX17" fmla="*/ 94713 w 926514"/>
              <a:gd name="connsiteY17" fmla="*/ 282629 h 313325"/>
              <a:gd name="connsiteX18" fmla="*/ 2638 w 926514"/>
              <a:gd name="connsiteY18" fmla="*/ 308029 h 3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6514" h="313325">
                <a:moveTo>
                  <a:pt x="2638" y="308029"/>
                </a:moveTo>
                <a:cubicBezTo>
                  <a:pt x="2109" y="312792"/>
                  <a:pt x="-22762" y="315437"/>
                  <a:pt x="91538" y="311204"/>
                </a:cubicBezTo>
                <a:cubicBezTo>
                  <a:pt x="205838" y="306971"/>
                  <a:pt x="575726" y="287391"/>
                  <a:pt x="688438" y="282629"/>
                </a:cubicBezTo>
                <a:cubicBezTo>
                  <a:pt x="801151" y="277866"/>
                  <a:pt x="816496" y="288450"/>
                  <a:pt x="767813" y="282629"/>
                </a:cubicBezTo>
                <a:cubicBezTo>
                  <a:pt x="719130" y="276808"/>
                  <a:pt x="405334" y="260404"/>
                  <a:pt x="396338" y="247704"/>
                </a:cubicBezTo>
                <a:cubicBezTo>
                  <a:pt x="387342" y="235004"/>
                  <a:pt x="657746" y="231300"/>
                  <a:pt x="713838" y="206429"/>
                </a:cubicBezTo>
                <a:cubicBezTo>
                  <a:pt x="769930" y="181558"/>
                  <a:pt x="713309" y="97950"/>
                  <a:pt x="732888" y="98479"/>
                </a:cubicBezTo>
                <a:cubicBezTo>
                  <a:pt x="752467" y="99008"/>
                  <a:pt x="813851" y="226008"/>
                  <a:pt x="831313" y="209604"/>
                </a:cubicBezTo>
                <a:cubicBezTo>
                  <a:pt x="848776" y="193200"/>
                  <a:pt x="826021" y="3758"/>
                  <a:pt x="837663" y="54"/>
                </a:cubicBezTo>
                <a:cubicBezTo>
                  <a:pt x="849305" y="-3650"/>
                  <a:pt x="886875" y="181029"/>
                  <a:pt x="901163" y="187379"/>
                </a:cubicBezTo>
                <a:cubicBezTo>
                  <a:pt x="915451" y="193729"/>
                  <a:pt x="933971" y="23866"/>
                  <a:pt x="923388" y="38154"/>
                </a:cubicBezTo>
                <a:cubicBezTo>
                  <a:pt x="912805" y="52441"/>
                  <a:pt x="860946" y="247175"/>
                  <a:pt x="837663" y="273104"/>
                </a:cubicBezTo>
                <a:cubicBezTo>
                  <a:pt x="814380" y="299033"/>
                  <a:pt x="882113" y="194258"/>
                  <a:pt x="783688" y="193729"/>
                </a:cubicBezTo>
                <a:cubicBezTo>
                  <a:pt x="685263" y="193200"/>
                  <a:pt x="329663" y="260933"/>
                  <a:pt x="247113" y="269929"/>
                </a:cubicBezTo>
                <a:cubicBezTo>
                  <a:pt x="164563" y="278925"/>
                  <a:pt x="304792" y="248762"/>
                  <a:pt x="288388" y="247704"/>
                </a:cubicBezTo>
                <a:cubicBezTo>
                  <a:pt x="271984" y="246646"/>
                  <a:pt x="76721" y="263579"/>
                  <a:pt x="148688" y="263579"/>
                </a:cubicBezTo>
                <a:cubicBezTo>
                  <a:pt x="220655" y="263579"/>
                  <a:pt x="729184" y="244529"/>
                  <a:pt x="720188" y="247704"/>
                </a:cubicBezTo>
                <a:cubicBezTo>
                  <a:pt x="711192" y="250879"/>
                  <a:pt x="212717" y="273633"/>
                  <a:pt x="94713" y="282629"/>
                </a:cubicBezTo>
                <a:cubicBezTo>
                  <a:pt x="-23291" y="291625"/>
                  <a:pt x="3167" y="303266"/>
                  <a:pt x="2638" y="3080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1F4D5F31-ED05-4CC4-34B5-9C23B4018002}"/>
              </a:ext>
            </a:extLst>
          </p:cNvPr>
          <p:cNvSpPr/>
          <p:nvPr/>
        </p:nvSpPr>
        <p:spPr>
          <a:xfrm>
            <a:off x="4998312" y="5132439"/>
            <a:ext cx="761450" cy="845901"/>
          </a:xfrm>
          <a:custGeom>
            <a:avLst/>
            <a:gdLst>
              <a:gd name="connsiteX0" fmla="*/ 1391 w 761450"/>
              <a:gd name="connsiteY0" fmla="*/ 280219 h 845901"/>
              <a:gd name="connsiteX1" fmla="*/ 237365 w 761450"/>
              <a:gd name="connsiteY1" fmla="*/ 280219 h 845901"/>
              <a:gd name="connsiteX2" fmla="*/ 370101 w 761450"/>
              <a:gd name="connsiteY2" fmla="*/ 560438 h 845901"/>
              <a:gd name="connsiteX3" fmla="*/ 355353 w 761450"/>
              <a:gd name="connsiteY3" fmla="*/ 427703 h 845901"/>
              <a:gd name="connsiteX4" fmla="*/ 753559 w 761450"/>
              <a:gd name="connsiteY4" fmla="*/ 840658 h 845901"/>
              <a:gd name="connsiteX5" fmla="*/ 606075 w 761450"/>
              <a:gd name="connsiteY5" fmla="*/ 634180 h 845901"/>
              <a:gd name="connsiteX6" fmla="*/ 429094 w 761450"/>
              <a:gd name="connsiteY6" fmla="*/ 250722 h 845901"/>
              <a:gd name="connsiteX7" fmla="*/ 473340 w 761450"/>
              <a:gd name="connsiteY7" fmla="*/ 0 h 845901"/>
              <a:gd name="connsiteX8" fmla="*/ 355353 w 761450"/>
              <a:gd name="connsiteY8" fmla="*/ 250722 h 845901"/>
              <a:gd name="connsiteX9" fmla="*/ 1391 w 761450"/>
              <a:gd name="connsiteY9" fmla="*/ 280219 h 84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1450" h="845901">
                <a:moveTo>
                  <a:pt x="1391" y="280219"/>
                </a:moveTo>
                <a:cubicBezTo>
                  <a:pt x="-18274" y="285135"/>
                  <a:pt x="175913" y="233516"/>
                  <a:pt x="237365" y="280219"/>
                </a:cubicBezTo>
                <a:cubicBezTo>
                  <a:pt x="298817" y="326922"/>
                  <a:pt x="350436" y="535857"/>
                  <a:pt x="370101" y="560438"/>
                </a:cubicBezTo>
                <a:cubicBezTo>
                  <a:pt x="389766" y="585019"/>
                  <a:pt x="291443" y="381000"/>
                  <a:pt x="355353" y="427703"/>
                </a:cubicBezTo>
                <a:cubicBezTo>
                  <a:pt x="419263" y="474406"/>
                  <a:pt x="711772" y="806245"/>
                  <a:pt x="753559" y="840658"/>
                </a:cubicBezTo>
                <a:cubicBezTo>
                  <a:pt x="795346" y="875071"/>
                  <a:pt x="660153" y="732503"/>
                  <a:pt x="606075" y="634180"/>
                </a:cubicBezTo>
                <a:cubicBezTo>
                  <a:pt x="551998" y="535857"/>
                  <a:pt x="451216" y="356419"/>
                  <a:pt x="429094" y="250722"/>
                </a:cubicBezTo>
                <a:cubicBezTo>
                  <a:pt x="406972" y="145025"/>
                  <a:pt x="485630" y="0"/>
                  <a:pt x="473340" y="0"/>
                </a:cubicBezTo>
                <a:cubicBezTo>
                  <a:pt x="461050" y="0"/>
                  <a:pt x="426637" y="201561"/>
                  <a:pt x="355353" y="250722"/>
                </a:cubicBezTo>
                <a:cubicBezTo>
                  <a:pt x="284069" y="299883"/>
                  <a:pt x="21056" y="275303"/>
                  <a:pt x="1391" y="280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90B4C5E6-FB8D-7996-9E27-B6866AF9E648}"/>
              </a:ext>
            </a:extLst>
          </p:cNvPr>
          <p:cNvSpPr/>
          <p:nvPr/>
        </p:nvSpPr>
        <p:spPr>
          <a:xfrm>
            <a:off x="2388893" y="5835840"/>
            <a:ext cx="3381316" cy="786186"/>
          </a:xfrm>
          <a:custGeom>
            <a:avLst/>
            <a:gdLst>
              <a:gd name="connsiteX0" fmla="*/ 280565 w 3381316"/>
              <a:gd name="connsiteY0" fmla="*/ 727192 h 786186"/>
              <a:gd name="connsiteX1" fmla="*/ 2743546 w 3381316"/>
              <a:gd name="connsiteY1" fmla="*/ 786186 h 786186"/>
              <a:gd name="connsiteX2" fmla="*/ 2492823 w 3381316"/>
              <a:gd name="connsiteY2" fmla="*/ 682947 h 786186"/>
              <a:gd name="connsiteX3" fmla="*/ 3230242 w 3381316"/>
              <a:gd name="connsiteY3" fmla="*/ 638702 h 786186"/>
              <a:gd name="connsiteX4" fmla="*/ 2994268 w 3381316"/>
              <a:gd name="connsiteY4" fmla="*/ 358483 h 786186"/>
              <a:gd name="connsiteX5" fmla="*/ 2581313 w 3381316"/>
              <a:gd name="connsiteY5" fmla="*/ 4521 h 786186"/>
              <a:gd name="connsiteX6" fmla="*/ 3377726 w 3381316"/>
              <a:gd name="connsiteY6" fmla="*/ 623954 h 786186"/>
              <a:gd name="connsiteX7" fmla="*/ 2817288 w 3381316"/>
              <a:gd name="connsiteY7" fmla="*/ 741941 h 786186"/>
              <a:gd name="connsiteX8" fmla="*/ 1519430 w 3381316"/>
              <a:gd name="connsiteY8" fmla="*/ 505966 h 786186"/>
              <a:gd name="connsiteX9" fmla="*/ 2655055 w 3381316"/>
              <a:gd name="connsiteY9" fmla="*/ 609205 h 786186"/>
              <a:gd name="connsiteX10" fmla="*/ 1593172 w 3381316"/>
              <a:gd name="connsiteY10" fmla="*/ 668199 h 786186"/>
              <a:gd name="connsiteX11" fmla="*/ 206823 w 3381316"/>
              <a:gd name="connsiteY11" fmla="*/ 727192 h 786186"/>
              <a:gd name="connsiteX12" fmla="*/ 280565 w 3381316"/>
              <a:gd name="connsiteY12" fmla="*/ 727192 h 78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81316" h="786186">
                <a:moveTo>
                  <a:pt x="280565" y="727192"/>
                </a:moveTo>
                <a:lnTo>
                  <a:pt x="2743546" y="786186"/>
                </a:lnTo>
                <a:cubicBezTo>
                  <a:pt x="3112256" y="778812"/>
                  <a:pt x="2411707" y="707528"/>
                  <a:pt x="2492823" y="682947"/>
                </a:cubicBezTo>
                <a:cubicBezTo>
                  <a:pt x="2573939" y="658366"/>
                  <a:pt x="3146668" y="692779"/>
                  <a:pt x="3230242" y="638702"/>
                </a:cubicBezTo>
                <a:cubicBezTo>
                  <a:pt x="3313816" y="584625"/>
                  <a:pt x="3102423" y="464180"/>
                  <a:pt x="2994268" y="358483"/>
                </a:cubicBezTo>
                <a:cubicBezTo>
                  <a:pt x="2886113" y="252786"/>
                  <a:pt x="2517403" y="-39724"/>
                  <a:pt x="2581313" y="4521"/>
                </a:cubicBezTo>
                <a:cubicBezTo>
                  <a:pt x="2645223" y="48766"/>
                  <a:pt x="3338397" y="501051"/>
                  <a:pt x="3377726" y="623954"/>
                </a:cubicBezTo>
                <a:cubicBezTo>
                  <a:pt x="3417055" y="746857"/>
                  <a:pt x="3127004" y="761606"/>
                  <a:pt x="2817288" y="741941"/>
                </a:cubicBezTo>
                <a:cubicBezTo>
                  <a:pt x="2507572" y="722276"/>
                  <a:pt x="1546469" y="528089"/>
                  <a:pt x="1519430" y="505966"/>
                </a:cubicBezTo>
                <a:cubicBezTo>
                  <a:pt x="1492391" y="483843"/>
                  <a:pt x="2642765" y="582166"/>
                  <a:pt x="2655055" y="609205"/>
                </a:cubicBezTo>
                <a:cubicBezTo>
                  <a:pt x="2667345" y="636244"/>
                  <a:pt x="1593172" y="668199"/>
                  <a:pt x="1593172" y="668199"/>
                </a:cubicBezTo>
                <a:lnTo>
                  <a:pt x="206823" y="727192"/>
                </a:lnTo>
                <a:cubicBezTo>
                  <a:pt x="-19319" y="734566"/>
                  <a:pt x="-142222" y="717360"/>
                  <a:pt x="280565" y="727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BAC8CA16-CC33-D806-3DE1-C918C2756504}"/>
              </a:ext>
            </a:extLst>
          </p:cNvPr>
          <p:cNvSpPr/>
          <p:nvPr/>
        </p:nvSpPr>
        <p:spPr>
          <a:xfrm>
            <a:off x="7222941" y="7215027"/>
            <a:ext cx="3467664" cy="382405"/>
          </a:xfrm>
          <a:custGeom>
            <a:avLst/>
            <a:gdLst>
              <a:gd name="connsiteX0" fmla="*/ 48014 w 3467664"/>
              <a:gd name="connsiteY0" fmla="*/ 291902 h 382405"/>
              <a:gd name="connsiteX1" fmla="*/ 3336904 w 3467664"/>
              <a:gd name="connsiteY1" fmla="*/ 11683 h 382405"/>
              <a:gd name="connsiteX2" fmla="*/ 2628982 w 3467664"/>
              <a:gd name="connsiteY2" fmla="*/ 85425 h 382405"/>
              <a:gd name="connsiteX3" fmla="*/ 918169 w 3467664"/>
              <a:gd name="connsiteY3" fmla="*/ 380392 h 382405"/>
              <a:gd name="connsiteX4" fmla="*/ 1345872 w 3467664"/>
              <a:gd name="connsiteY4" fmla="*/ 218160 h 382405"/>
              <a:gd name="connsiteX5" fmla="*/ 48014 w 3467664"/>
              <a:gd name="connsiteY5" fmla="*/ 291902 h 38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664" h="382405">
                <a:moveTo>
                  <a:pt x="48014" y="291902"/>
                </a:moveTo>
                <a:cubicBezTo>
                  <a:pt x="379853" y="257489"/>
                  <a:pt x="2906743" y="46096"/>
                  <a:pt x="3336904" y="11683"/>
                </a:cubicBezTo>
                <a:cubicBezTo>
                  <a:pt x="3767065" y="-22730"/>
                  <a:pt x="3032105" y="23973"/>
                  <a:pt x="2628982" y="85425"/>
                </a:cubicBezTo>
                <a:cubicBezTo>
                  <a:pt x="2225860" y="146876"/>
                  <a:pt x="1132021" y="358270"/>
                  <a:pt x="918169" y="380392"/>
                </a:cubicBezTo>
                <a:cubicBezTo>
                  <a:pt x="704317" y="402515"/>
                  <a:pt x="1483524" y="235366"/>
                  <a:pt x="1345872" y="218160"/>
                </a:cubicBezTo>
                <a:cubicBezTo>
                  <a:pt x="1208220" y="200954"/>
                  <a:pt x="-283825" y="326315"/>
                  <a:pt x="48014" y="291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C7D40EA6-E213-EC92-163A-764A5BD2EF8F}"/>
              </a:ext>
            </a:extLst>
          </p:cNvPr>
          <p:cNvSpPr/>
          <p:nvPr/>
        </p:nvSpPr>
        <p:spPr>
          <a:xfrm>
            <a:off x="3480001" y="7594017"/>
            <a:ext cx="3053708" cy="149214"/>
          </a:xfrm>
          <a:custGeom>
            <a:avLst/>
            <a:gdLst>
              <a:gd name="connsiteX0" fmla="*/ 618 w 3053708"/>
              <a:gd name="connsiteY0" fmla="*/ 119389 h 149214"/>
              <a:gd name="connsiteX1" fmla="*/ 2493096 w 3053708"/>
              <a:gd name="connsiteY1" fmla="*/ 60396 h 149214"/>
              <a:gd name="connsiteX2" fmla="*/ 2316115 w 3053708"/>
              <a:gd name="connsiteY2" fmla="*/ 75144 h 149214"/>
              <a:gd name="connsiteX3" fmla="*/ 2655328 w 3053708"/>
              <a:gd name="connsiteY3" fmla="*/ 89893 h 149214"/>
              <a:gd name="connsiteX4" fmla="*/ 3053534 w 3053708"/>
              <a:gd name="connsiteY4" fmla="*/ 148886 h 149214"/>
              <a:gd name="connsiteX5" fmla="*/ 2699573 w 3053708"/>
              <a:gd name="connsiteY5" fmla="*/ 60396 h 149214"/>
              <a:gd name="connsiteX6" fmla="*/ 2257122 w 3053708"/>
              <a:gd name="connsiteY6" fmla="*/ 1402 h 149214"/>
              <a:gd name="connsiteX7" fmla="*/ 618 w 3053708"/>
              <a:gd name="connsiteY7" fmla="*/ 119389 h 14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3708" h="149214">
                <a:moveTo>
                  <a:pt x="618" y="119389"/>
                </a:moveTo>
                <a:cubicBezTo>
                  <a:pt x="39947" y="129221"/>
                  <a:pt x="2107180" y="67770"/>
                  <a:pt x="2493096" y="60396"/>
                </a:cubicBezTo>
                <a:cubicBezTo>
                  <a:pt x="2879012" y="53022"/>
                  <a:pt x="2289076" y="70228"/>
                  <a:pt x="2316115" y="75144"/>
                </a:cubicBezTo>
                <a:cubicBezTo>
                  <a:pt x="2343154" y="80060"/>
                  <a:pt x="2532425" y="77603"/>
                  <a:pt x="2655328" y="89893"/>
                </a:cubicBezTo>
                <a:cubicBezTo>
                  <a:pt x="2778231" y="102183"/>
                  <a:pt x="3046160" y="153802"/>
                  <a:pt x="3053534" y="148886"/>
                </a:cubicBezTo>
                <a:cubicBezTo>
                  <a:pt x="3060908" y="143970"/>
                  <a:pt x="2832308" y="84977"/>
                  <a:pt x="2699573" y="60396"/>
                </a:cubicBezTo>
                <a:cubicBezTo>
                  <a:pt x="2566838" y="35815"/>
                  <a:pt x="2704490" y="-8430"/>
                  <a:pt x="2257122" y="1402"/>
                </a:cubicBezTo>
                <a:cubicBezTo>
                  <a:pt x="1809754" y="11234"/>
                  <a:pt x="-38711" y="109557"/>
                  <a:pt x="618" y="119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996B5DB3-48BC-7A2C-0E6D-4C378CDA81DD}"/>
              </a:ext>
            </a:extLst>
          </p:cNvPr>
          <p:cNvSpPr/>
          <p:nvPr/>
        </p:nvSpPr>
        <p:spPr>
          <a:xfrm>
            <a:off x="10117394" y="5313146"/>
            <a:ext cx="2069330" cy="838114"/>
          </a:xfrm>
          <a:custGeom>
            <a:avLst/>
            <a:gdLst>
              <a:gd name="connsiteX0" fmla="*/ 0 w 2069330"/>
              <a:gd name="connsiteY0" fmla="*/ 556712 h 838114"/>
              <a:gd name="connsiteX1" fmla="*/ 1799303 w 2069330"/>
              <a:gd name="connsiteY1" fmla="*/ 84764 h 838114"/>
              <a:gd name="connsiteX2" fmla="*/ 1769806 w 2069330"/>
              <a:gd name="connsiteY2" fmla="*/ 11022 h 838114"/>
              <a:gd name="connsiteX3" fmla="*/ 1961535 w 2069330"/>
              <a:gd name="connsiteY3" fmla="*/ 217499 h 838114"/>
              <a:gd name="connsiteX4" fmla="*/ 1917290 w 2069330"/>
              <a:gd name="connsiteY4" fmla="*/ 394480 h 838114"/>
              <a:gd name="connsiteX5" fmla="*/ 2050025 w 2069330"/>
              <a:gd name="connsiteY5" fmla="*/ 261744 h 838114"/>
              <a:gd name="connsiteX6" fmla="*/ 1814051 w 2069330"/>
              <a:gd name="connsiteY6" fmla="*/ 836931 h 838114"/>
              <a:gd name="connsiteX7" fmla="*/ 2064774 w 2069330"/>
              <a:gd name="connsiteY7" fmla="*/ 84764 h 838114"/>
              <a:gd name="connsiteX8" fmla="*/ 1548580 w 2069330"/>
              <a:gd name="connsiteY8" fmla="*/ 188002 h 838114"/>
              <a:gd name="connsiteX9" fmla="*/ 0 w 2069330"/>
              <a:gd name="connsiteY9" fmla="*/ 556712 h 83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9330" h="838114">
                <a:moveTo>
                  <a:pt x="0" y="556712"/>
                </a:moveTo>
                <a:cubicBezTo>
                  <a:pt x="41787" y="539506"/>
                  <a:pt x="1504335" y="175712"/>
                  <a:pt x="1799303" y="84764"/>
                </a:cubicBezTo>
                <a:cubicBezTo>
                  <a:pt x="2094271" y="-6184"/>
                  <a:pt x="1742767" y="-11100"/>
                  <a:pt x="1769806" y="11022"/>
                </a:cubicBezTo>
                <a:cubicBezTo>
                  <a:pt x="1796845" y="33144"/>
                  <a:pt x="1936954" y="153589"/>
                  <a:pt x="1961535" y="217499"/>
                </a:cubicBezTo>
                <a:cubicBezTo>
                  <a:pt x="1986116" y="281409"/>
                  <a:pt x="1902542" y="387106"/>
                  <a:pt x="1917290" y="394480"/>
                </a:cubicBezTo>
                <a:cubicBezTo>
                  <a:pt x="1932038" y="401854"/>
                  <a:pt x="2067231" y="188002"/>
                  <a:pt x="2050025" y="261744"/>
                </a:cubicBezTo>
                <a:cubicBezTo>
                  <a:pt x="2032819" y="335486"/>
                  <a:pt x="1811593" y="866428"/>
                  <a:pt x="1814051" y="836931"/>
                </a:cubicBezTo>
                <a:cubicBezTo>
                  <a:pt x="1816509" y="807434"/>
                  <a:pt x="2109019" y="192919"/>
                  <a:pt x="2064774" y="84764"/>
                </a:cubicBezTo>
                <a:cubicBezTo>
                  <a:pt x="2020529" y="-23391"/>
                  <a:pt x="1890251" y="106886"/>
                  <a:pt x="1548580" y="188002"/>
                </a:cubicBezTo>
                <a:lnTo>
                  <a:pt x="0" y="5567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F848F224-52D0-1448-5504-58910BBE1314}"/>
              </a:ext>
            </a:extLst>
          </p:cNvPr>
          <p:cNvSpPr/>
          <p:nvPr/>
        </p:nvSpPr>
        <p:spPr>
          <a:xfrm>
            <a:off x="6501809" y="5119833"/>
            <a:ext cx="2098731" cy="1008203"/>
          </a:xfrm>
          <a:custGeom>
            <a:avLst/>
            <a:gdLst>
              <a:gd name="connsiteX0" fmla="*/ 16978 w 2098731"/>
              <a:gd name="connsiteY0" fmla="*/ 42102 h 1008203"/>
              <a:gd name="connsiteX1" fmla="*/ 31726 w 2098731"/>
              <a:gd name="connsiteY1" fmla="*/ 101096 h 1008203"/>
              <a:gd name="connsiteX2" fmla="*/ 105468 w 2098731"/>
              <a:gd name="connsiteY2" fmla="*/ 558296 h 1008203"/>
              <a:gd name="connsiteX3" fmla="*/ 297197 w 2098731"/>
              <a:gd name="connsiteY3" fmla="*/ 705780 h 1008203"/>
              <a:gd name="connsiteX4" fmla="*/ 134965 w 2098731"/>
              <a:gd name="connsiteY4" fmla="*/ 691032 h 1008203"/>
              <a:gd name="connsiteX5" fmla="*/ 916630 w 2098731"/>
              <a:gd name="connsiteY5" fmla="*/ 1000748 h 1008203"/>
              <a:gd name="connsiteX6" fmla="*/ 769146 w 2098731"/>
              <a:gd name="connsiteY6" fmla="*/ 897509 h 1008203"/>
              <a:gd name="connsiteX7" fmla="*/ 2096501 w 2098731"/>
              <a:gd name="connsiteY7" fmla="*/ 735277 h 1008203"/>
              <a:gd name="connsiteX8" fmla="*/ 1064114 w 2098731"/>
              <a:gd name="connsiteY8" fmla="*/ 705780 h 1008203"/>
              <a:gd name="connsiteX9" fmla="*/ 267701 w 2098731"/>
              <a:gd name="connsiteY9" fmla="*/ 617290 h 1008203"/>
              <a:gd name="connsiteX10" fmla="*/ 16978 w 2098731"/>
              <a:gd name="connsiteY10" fmla="*/ 42102 h 100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8731" h="1008203">
                <a:moveTo>
                  <a:pt x="16978" y="42102"/>
                </a:moveTo>
                <a:cubicBezTo>
                  <a:pt x="-22351" y="-43930"/>
                  <a:pt x="16978" y="15064"/>
                  <a:pt x="31726" y="101096"/>
                </a:cubicBezTo>
                <a:cubicBezTo>
                  <a:pt x="46474" y="187128"/>
                  <a:pt x="61223" y="457515"/>
                  <a:pt x="105468" y="558296"/>
                </a:cubicBezTo>
                <a:cubicBezTo>
                  <a:pt x="149713" y="659077"/>
                  <a:pt x="292281" y="683657"/>
                  <a:pt x="297197" y="705780"/>
                </a:cubicBezTo>
                <a:cubicBezTo>
                  <a:pt x="302113" y="727903"/>
                  <a:pt x="31726" y="641871"/>
                  <a:pt x="134965" y="691032"/>
                </a:cubicBezTo>
                <a:cubicBezTo>
                  <a:pt x="238204" y="740193"/>
                  <a:pt x="810933" y="966335"/>
                  <a:pt x="916630" y="1000748"/>
                </a:cubicBezTo>
                <a:cubicBezTo>
                  <a:pt x="1022327" y="1035161"/>
                  <a:pt x="572501" y="941754"/>
                  <a:pt x="769146" y="897509"/>
                </a:cubicBezTo>
                <a:cubicBezTo>
                  <a:pt x="965791" y="853264"/>
                  <a:pt x="2047340" y="767232"/>
                  <a:pt x="2096501" y="735277"/>
                </a:cubicBezTo>
                <a:cubicBezTo>
                  <a:pt x="2145662" y="703322"/>
                  <a:pt x="1368914" y="725445"/>
                  <a:pt x="1064114" y="705780"/>
                </a:cubicBezTo>
                <a:cubicBezTo>
                  <a:pt x="759314" y="686116"/>
                  <a:pt x="444682" y="720529"/>
                  <a:pt x="267701" y="617290"/>
                </a:cubicBezTo>
                <a:cubicBezTo>
                  <a:pt x="90720" y="514051"/>
                  <a:pt x="56307" y="128134"/>
                  <a:pt x="16978" y="4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1A7D8239-2DDB-50A1-F9A9-F7ABCE6D9908}"/>
              </a:ext>
            </a:extLst>
          </p:cNvPr>
          <p:cNvSpPr/>
          <p:nvPr/>
        </p:nvSpPr>
        <p:spPr>
          <a:xfrm>
            <a:off x="6421987" y="4201558"/>
            <a:ext cx="1427238" cy="888743"/>
          </a:xfrm>
          <a:custGeom>
            <a:avLst/>
            <a:gdLst>
              <a:gd name="connsiteX0" fmla="*/ 1424155 w 1427238"/>
              <a:gd name="connsiteY0" fmla="*/ 1732 h 888743"/>
              <a:gd name="connsiteX1" fmla="*/ 406516 w 1427238"/>
              <a:gd name="connsiteY1" fmla="*/ 473681 h 888743"/>
              <a:gd name="connsiteX2" fmla="*/ 200039 w 1427238"/>
              <a:gd name="connsiteY2" fmla="*/ 886636 h 888743"/>
              <a:gd name="connsiteX3" fmla="*/ 362271 w 1427238"/>
              <a:gd name="connsiteY3" fmla="*/ 621165 h 888743"/>
              <a:gd name="connsiteX4" fmla="*/ 37807 w 1427238"/>
              <a:gd name="connsiteY4" fmla="*/ 326197 h 888743"/>
              <a:gd name="connsiteX5" fmla="*/ 1424155 w 1427238"/>
              <a:gd name="connsiteY5" fmla="*/ 1732 h 8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7238" h="888743">
                <a:moveTo>
                  <a:pt x="1424155" y="1732"/>
                </a:moveTo>
                <a:cubicBezTo>
                  <a:pt x="1485606" y="26313"/>
                  <a:pt x="610535" y="326197"/>
                  <a:pt x="406516" y="473681"/>
                </a:cubicBezTo>
                <a:cubicBezTo>
                  <a:pt x="202497" y="621165"/>
                  <a:pt x="207413" y="862055"/>
                  <a:pt x="200039" y="886636"/>
                </a:cubicBezTo>
                <a:cubicBezTo>
                  <a:pt x="192665" y="911217"/>
                  <a:pt x="389310" y="714571"/>
                  <a:pt x="362271" y="621165"/>
                </a:cubicBezTo>
                <a:cubicBezTo>
                  <a:pt x="335232" y="527759"/>
                  <a:pt x="-134257" y="431894"/>
                  <a:pt x="37807" y="326197"/>
                </a:cubicBezTo>
                <a:cubicBezTo>
                  <a:pt x="209871" y="220500"/>
                  <a:pt x="1362704" y="-22849"/>
                  <a:pt x="1424155" y="17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4976BFBA-4A67-D465-C817-EAD3327F9916}"/>
              </a:ext>
            </a:extLst>
          </p:cNvPr>
          <p:cNvSpPr/>
          <p:nvPr/>
        </p:nvSpPr>
        <p:spPr>
          <a:xfrm>
            <a:off x="6705480" y="4521743"/>
            <a:ext cx="5003068" cy="1257925"/>
          </a:xfrm>
          <a:custGeom>
            <a:avLst/>
            <a:gdLst>
              <a:gd name="connsiteX0" fmla="*/ 470235 w 5003068"/>
              <a:gd name="connsiteY0" fmla="*/ 360223 h 1257925"/>
              <a:gd name="connsiteX1" fmla="*/ 857693 w 5003068"/>
              <a:gd name="connsiteY1" fmla="*/ 964657 h 1257925"/>
              <a:gd name="connsiteX2" fmla="*/ 857693 w 5003068"/>
              <a:gd name="connsiteY2" fmla="*/ 1088643 h 1257925"/>
              <a:gd name="connsiteX3" fmla="*/ 2717489 w 5003068"/>
              <a:gd name="connsiteY3" fmla="*/ 856169 h 1257925"/>
              <a:gd name="connsiteX4" fmla="*/ 2485015 w 5003068"/>
              <a:gd name="connsiteY4" fmla="*/ 933660 h 1257925"/>
              <a:gd name="connsiteX5" fmla="*/ 4964744 w 5003068"/>
              <a:gd name="connsiteY5" fmla="*/ 344725 h 1257925"/>
              <a:gd name="connsiteX6" fmla="*/ 3786873 w 5003068"/>
              <a:gd name="connsiteY6" fmla="*/ 670189 h 1257925"/>
              <a:gd name="connsiteX7" fmla="*/ 1074669 w 5003068"/>
              <a:gd name="connsiteY7" fmla="*/ 1243626 h 1257925"/>
              <a:gd name="connsiteX8" fmla="*/ 315252 w 5003068"/>
              <a:gd name="connsiteY8" fmla="*/ 1057647 h 1257925"/>
              <a:gd name="connsiteX9" fmla="*/ 5286 w 5003068"/>
              <a:gd name="connsiteY9" fmla="*/ 763179 h 1257925"/>
              <a:gd name="connsiteX10" fmla="*/ 129273 w 5003068"/>
              <a:gd name="connsiteY10" fmla="*/ 794176 h 1257925"/>
              <a:gd name="connsiteX11" fmla="*/ 253259 w 5003068"/>
              <a:gd name="connsiteY11" fmla="*/ 406718 h 1257925"/>
              <a:gd name="connsiteX12" fmla="*/ 98276 w 5003068"/>
              <a:gd name="connsiteY12" fmla="*/ 577199 h 1257925"/>
              <a:gd name="connsiteX13" fmla="*/ 640717 w 5003068"/>
              <a:gd name="connsiteY13" fmla="*/ 3762 h 1257925"/>
              <a:gd name="connsiteX14" fmla="*/ 470235 w 5003068"/>
              <a:gd name="connsiteY14" fmla="*/ 360223 h 125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03068" h="1257925">
                <a:moveTo>
                  <a:pt x="470235" y="360223"/>
                </a:moveTo>
                <a:cubicBezTo>
                  <a:pt x="506398" y="520372"/>
                  <a:pt x="793117" y="843254"/>
                  <a:pt x="857693" y="964657"/>
                </a:cubicBezTo>
                <a:cubicBezTo>
                  <a:pt x="922269" y="1086060"/>
                  <a:pt x="547727" y="1106724"/>
                  <a:pt x="857693" y="1088643"/>
                </a:cubicBezTo>
                <a:cubicBezTo>
                  <a:pt x="1167659" y="1070562"/>
                  <a:pt x="2446269" y="882000"/>
                  <a:pt x="2717489" y="856169"/>
                </a:cubicBezTo>
                <a:cubicBezTo>
                  <a:pt x="2988709" y="830339"/>
                  <a:pt x="2485015" y="933660"/>
                  <a:pt x="2485015" y="933660"/>
                </a:cubicBezTo>
                <a:lnTo>
                  <a:pt x="4964744" y="344725"/>
                </a:lnTo>
                <a:cubicBezTo>
                  <a:pt x="5181720" y="300813"/>
                  <a:pt x="4435219" y="520372"/>
                  <a:pt x="3786873" y="670189"/>
                </a:cubicBezTo>
                <a:cubicBezTo>
                  <a:pt x="3138527" y="820006"/>
                  <a:pt x="1653272" y="1179050"/>
                  <a:pt x="1074669" y="1243626"/>
                </a:cubicBezTo>
                <a:cubicBezTo>
                  <a:pt x="496066" y="1308202"/>
                  <a:pt x="493483" y="1137722"/>
                  <a:pt x="315252" y="1057647"/>
                </a:cubicBezTo>
                <a:cubicBezTo>
                  <a:pt x="137021" y="977573"/>
                  <a:pt x="36282" y="807091"/>
                  <a:pt x="5286" y="763179"/>
                </a:cubicBezTo>
                <a:cubicBezTo>
                  <a:pt x="-25710" y="719267"/>
                  <a:pt x="87944" y="853586"/>
                  <a:pt x="129273" y="794176"/>
                </a:cubicBezTo>
                <a:cubicBezTo>
                  <a:pt x="170602" y="734766"/>
                  <a:pt x="258425" y="442881"/>
                  <a:pt x="253259" y="406718"/>
                </a:cubicBezTo>
                <a:cubicBezTo>
                  <a:pt x="248093" y="370555"/>
                  <a:pt x="33700" y="644358"/>
                  <a:pt x="98276" y="577199"/>
                </a:cubicBezTo>
                <a:cubicBezTo>
                  <a:pt x="162852" y="510040"/>
                  <a:pt x="578724" y="39925"/>
                  <a:pt x="640717" y="3762"/>
                </a:cubicBezTo>
                <a:cubicBezTo>
                  <a:pt x="702710" y="-32401"/>
                  <a:pt x="434072" y="200074"/>
                  <a:pt x="470235" y="36022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E9D31083-AE43-41B6-F467-8DE60A65C591}"/>
              </a:ext>
            </a:extLst>
          </p:cNvPr>
          <p:cNvSpPr/>
          <p:nvPr/>
        </p:nvSpPr>
        <p:spPr>
          <a:xfrm>
            <a:off x="4598132" y="4448014"/>
            <a:ext cx="1734170" cy="466756"/>
          </a:xfrm>
          <a:custGeom>
            <a:avLst/>
            <a:gdLst>
              <a:gd name="connsiteX0" fmla="*/ 4865 w 1734170"/>
              <a:gd name="connsiteY0" fmla="*/ 464949 h 466756"/>
              <a:gd name="connsiteX1" fmla="*/ 671292 w 1734170"/>
              <a:gd name="connsiteY1" fmla="*/ 340962 h 466756"/>
              <a:gd name="connsiteX2" fmla="*/ 1089746 w 1734170"/>
              <a:gd name="connsiteY2" fmla="*/ 154983 h 466756"/>
              <a:gd name="connsiteX3" fmla="*/ 1089746 w 1734170"/>
              <a:gd name="connsiteY3" fmla="*/ 46494 h 466756"/>
              <a:gd name="connsiteX4" fmla="*/ 1709678 w 1734170"/>
              <a:gd name="connsiteY4" fmla="*/ 0 h 466756"/>
              <a:gd name="connsiteX5" fmla="*/ 1554695 w 1734170"/>
              <a:gd name="connsiteY5" fmla="*/ 46494 h 466756"/>
              <a:gd name="connsiteX6" fmla="*/ 1043251 w 1734170"/>
              <a:gd name="connsiteY6" fmla="*/ 247972 h 466756"/>
              <a:gd name="connsiteX7" fmla="*/ 4865 w 1734170"/>
              <a:gd name="connsiteY7" fmla="*/ 464949 h 46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4170" h="466756">
                <a:moveTo>
                  <a:pt x="4865" y="464949"/>
                </a:moveTo>
                <a:cubicBezTo>
                  <a:pt x="-57128" y="480447"/>
                  <a:pt x="490479" y="392623"/>
                  <a:pt x="671292" y="340962"/>
                </a:cubicBezTo>
                <a:cubicBezTo>
                  <a:pt x="852105" y="289301"/>
                  <a:pt x="1020004" y="204061"/>
                  <a:pt x="1089746" y="154983"/>
                </a:cubicBezTo>
                <a:cubicBezTo>
                  <a:pt x="1159488" y="105905"/>
                  <a:pt x="986424" y="72324"/>
                  <a:pt x="1089746" y="46494"/>
                </a:cubicBezTo>
                <a:cubicBezTo>
                  <a:pt x="1193068" y="20663"/>
                  <a:pt x="1709678" y="0"/>
                  <a:pt x="1709678" y="0"/>
                </a:cubicBezTo>
                <a:cubicBezTo>
                  <a:pt x="1787169" y="0"/>
                  <a:pt x="1665766" y="5165"/>
                  <a:pt x="1554695" y="46494"/>
                </a:cubicBezTo>
                <a:cubicBezTo>
                  <a:pt x="1443624" y="87823"/>
                  <a:pt x="1293807" y="180813"/>
                  <a:pt x="1043251" y="247972"/>
                </a:cubicBezTo>
                <a:cubicBezTo>
                  <a:pt x="792695" y="315131"/>
                  <a:pt x="66858" y="449451"/>
                  <a:pt x="4865" y="464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E2BC0CFB-E84E-F866-E25D-B99FF4FC397C}"/>
              </a:ext>
            </a:extLst>
          </p:cNvPr>
          <p:cNvSpPr/>
          <p:nvPr/>
        </p:nvSpPr>
        <p:spPr>
          <a:xfrm>
            <a:off x="6695268" y="3570076"/>
            <a:ext cx="1610480" cy="583470"/>
          </a:xfrm>
          <a:custGeom>
            <a:avLst/>
            <a:gdLst>
              <a:gd name="connsiteX0" fmla="*/ 0 w 1610480"/>
              <a:gd name="connsiteY0" fmla="*/ 583470 h 583470"/>
              <a:gd name="connsiteX1" fmla="*/ 309966 w 1610480"/>
              <a:gd name="connsiteY1" fmla="*/ 335497 h 583470"/>
              <a:gd name="connsiteX2" fmla="*/ 728420 w 1610480"/>
              <a:gd name="connsiteY2" fmla="*/ 335497 h 583470"/>
              <a:gd name="connsiteX3" fmla="*/ 356461 w 1610480"/>
              <a:gd name="connsiteY3" fmla="*/ 397490 h 583470"/>
              <a:gd name="connsiteX4" fmla="*/ 1565329 w 1610480"/>
              <a:gd name="connsiteY4" fmla="*/ 10032 h 583470"/>
              <a:gd name="connsiteX5" fmla="*/ 1286359 w 1610480"/>
              <a:gd name="connsiteY5" fmla="*/ 134019 h 583470"/>
              <a:gd name="connsiteX6" fmla="*/ 650929 w 1610480"/>
              <a:gd name="connsiteY6" fmla="*/ 350995 h 583470"/>
              <a:gd name="connsiteX7" fmla="*/ 0 w 1610480"/>
              <a:gd name="connsiteY7" fmla="*/ 583470 h 58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0480" h="583470">
                <a:moveTo>
                  <a:pt x="0" y="583470"/>
                </a:moveTo>
                <a:cubicBezTo>
                  <a:pt x="94281" y="480148"/>
                  <a:pt x="188563" y="376826"/>
                  <a:pt x="309966" y="335497"/>
                </a:cubicBezTo>
                <a:cubicBezTo>
                  <a:pt x="431369" y="294168"/>
                  <a:pt x="720671" y="325165"/>
                  <a:pt x="728420" y="335497"/>
                </a:cubicBezTo>
                <a:cubicBezTo>
                  <a:pt x="736169" y="345829"/>
                  <a:pt x="216976" y="451734"/>
                  <a:pt x="356461" y="397490"/>
                </a:cubicBezTo>
                <a:cubicBezTo>
                  <a:pt x="495946" y="343246"/>
                  <a:pt x="1410346" y="53944"/>
                  <a:pt x="1565329" y="10032"/>
                </a:cubicBezTo>
                <a:cubicBezTo>
                  <a:pt x="1720312" y="-33880"/>
                  <a:pt x="1438759" y="77192"/>
                  <a:pt x="1286359" y="134019"/>
                </a:cubicBezTo>
                <a:cubicBezTo>
                  <a:pt x="1133959" y="190846"/>
                  <a:pt x="650929" y="350995"/>
                  <a:pt x="650929" y="350995"/>
                </a:cubicBezTo>
                <a:lnTo>
                  <a:pt x="0" y="5834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02B0D1E-DD36-459F-89C9-CE117E346EB0}"/>
              </a:ext>
            </a:extLst>
          </p:cNvPr>
          <p:cNvSpPr/>
          <p:nvPr/>
        </p:nvSpPr>
        <p:spPr>
          <a:xfrm>
            <a:off x="7638188" y="4416713"/>
            <a:ext cx="203994" cy="482800"/>
          </a:xfrm>
          <a:custGeom>
            <a:avLst/>
            <a:gdLst>
              <a:gd name="connsiteX0" fmla="*/ 79968 w 203994"/>
              <a:gd name="connsiteY0" fmla="*/ 304 h 482800"/>
              <a:gd name="connsiteX1" fmla="*/ 64470 w 203994"/>
              <a:gd name="connsiteY1" fmla="*/ 325768 h 482800"/>
              <a:gd name="connsiteX2" fmla="*/ 203954 w 203994"/>
              <a:gd name="connsiteY2" fmla="*/ 480751 h 482800"/>
              <a:gd name="connsiteX3" fmla="*/ 48971 w 203994"/>
              <a:gd name="connsiteY3" fmla="*/ 418758 h 482800"/>
              <a:gd name="connsiteX4" fmla="*/ 2476 w 203994"/>
              <a:gd name="connsiteY4" fmla="*/ 387762 h 482800"/>
              <a:gd name="connsiteX5" fmla="*/ 79968 w 203994"/>
              <a:gd name="connsiteY5" fmla="*/ 304 h 4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94" h="482800">
                <a:moveTo>
                  <a:pt x="79968" y="304"/>
                </a:moveTo>
                <a:cubicBezTo>
                  <a:pt x="90300" y="-10028"/>
                  <a:pt x="43806" y="245694"/>
                  <a:pt x="64470" y="325768"/>
                </a:cubicBezTo>
                <a:cubicBezTo>
                  <a:pt x="85134" y="405842"/>
                  <a:pt x="206537" y="465253"/>
                  <a:pt x="203954" y="480751"/>
                </a:cubicBezTo>
                <a:cubicBezTo>
                  <a:pt x="201371" y="496249"/>
                  <a:pt x="48971" y="418758"/>
                  <a:pt x="48971" y="418758"/>
                </a:cubicBezTo>
                <a:cubicBezTo>
                  <a:pt x="15391" y="403260"/>
                  <a:pt x="-7856" y="454921"/>
                  <a:pt x="2476" y="387762"/>
                </a:cubicBezTo>
                <a:cubicBezTo>
                  <a:pt x="12808" y="320603"/>
                  <a:pt x="69636" y="10636"/>
                  <a:pt x="79968" y="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9" name="フリーフォーム 508">
            <a:extLst>
              <a:ext uri="{FF2B5EF4-FFF2-40B4-BE49-F238E27FC236}">
                <a16:creationId xmlns:a16="http://schemas.microsoft.com/office/drawing/2014/main" id="{90E9CAD9-F445-7AD7-B219-D57FCA4B46BE}"/>
              </a:ext>
            </a:extLst>
          </p:cNvPr>
          <p:cNvSpPr/>
          <p:nvPr/>
        </p:nvSpPr>
        <p:spPr>
          <a:xfrm>
            <a:off x="4307370" y="5670769"/>
            <a:ext cx="788384" cy="607320"/>
          </a:xfrm>
          <a:custGeom>
            <a:avLst/>
            <a:gdLst>
              <a:gd name="connsiteX0" fmla="*/ 729579 w 788384"/>
              <a:gd name="connsiteY0" fmla="*/ 1611 h 607320"/>
              <a:gd name="connsiteX1" fmla="*/ 698583 w 788384"/>
              <a:gd name="connsiteY1" fmla="*/ 358072 h 607320"/>
              <a:gd name="connsiteX2" fmla="*/ 357620 w 788384"/>
              <a:gd name="connsiteY2" fmla="*/ 544051 h 607320"/>
              <a:gd name="connsiteX3" fmla="*/ 1159 w 788384"/>
              <a:gd name="connsiteY3" fmla="*/ 606045 h 607320"/>
              <a:gd name="connsiteX4" fmla="*/ 481606 w 788384"/>
              <a:gd name="connsiteY4" fmla="*/ 497556 h 607320"/>
              <a:gd name="connsiteX5" fmla="*/ 776074 w 788384"/>
              <a:gd name="connsiteY5" fmla="*/ 513055 h 607320"/>
              <a:gd name="connsiteX6" fmla="*/ 729579 w 788384"/>
              <a:gd name="connsiteY6" fmla="*/ 1611 h 60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384" h="607320">
                <a:moveTo>
                  <a:pt x="729579" y="1611"/>
                </a:moveTo>
                <a:cubicBezTo>
                  <a:pt x="716664" y="-24220"/>
                  <a:pt x="760576" y="267665"/>
                  <a:pt x="698583" y="358072"/>
                </a:cubicBezTo>
                <a:cubicBezTo>
                  <a:pt x="636590" y="448479"/>
                  <a:pt x="473857" y="502722"/>
                  <a:pt x="357620" y="544051"/>
                </a:cubicBezTo>
                <a:cubicBezTo>
                  <a:pt x="241383" y="585380"/>
                  <a:pt x="-19505" y="613794"/>
                  <a:pt x="1159" y="606045"/>
                </a:cubicBezTo>
                <a:cubicBezTo>
                  <a:pt x="21823" y="598296"/>
                  <a:pt x="352454" y="513054"/>
                  <a:pt x="481606" y="497556"/>
                </a:cubicBezTo>
                <a:cubicBezTo>
                  <a:pt x="610758" y="482058"/>
                  <a:pt x="734745" y="590546"/>
                  <a:pt x="776074" y="513055"/>
                </a:cubicBezTo>
                <a:cubicBezTo>
                  <a:pt x="817403" y="435564"/>
                  <a:pt x="742494" y="27442"/>
                  <a:pt x="729579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B2D1B1A7-908D-8C95-4DA5-36A4FE0D09FF}"/>
              </a:ext>
            </a:extLst>
          </p:cNvPr>
          <p:cNvSpPr/>
          <p:nvPr/>
        </p:nvSpPr>
        <p:spPr>
          <a:xfrm>
            <a:off x="8971683" y="4860220"/>
            <a:ext cx="652965" cy="229071"/>
          </a:xfrm>
          <a:custGeom>
            <a:avLst/>
            <a:gdLst>
              <a:gd name="connsiteX0" fmla="*/ 3352 w 652965"/>
              <a:gd name="connsiteY0" fmla="*/ 15 h 229071"/>
              <a:gd name="connsiteX1" fmla="*/ 122621 w 652965"/>
              <a:gd name="connsiteY1" fmla="*/ 159041 h 229071"/>
              <a:gd name="connsiteX2" fmla="*/ 43108 w 652965"/>
              <a:gd name="connsiteY2" fmla="*/ 228615 h 229071"/>
              <a:gd name="connsiteX3" fmla="*/ 649395 w 652965"/>
              <a:gd name="connsiteY3" fmla="*/ 129223 h 229071"/>
              <a:gd name="connsiteX4" fmla="*/ 281647 w 652965"/>
              <a:gd name="connsiteY4" fmla="*/ 149102 h 229071"/>
              <a:gd name="connsiteX5" fmla="*/ 3352 w 652965"/>
              <a:gd name="connsiteY5" fmla="*/ 15 h 22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965" h="229071">
                <a:moveTo>
                  <a:pt x="3352" y="15"/>
                </a:moveTo>
                <a:cubicBezTo>
                  <a:pt x="-23152" y="1672"/>
                  <a:pt x="115995" y="120941"/>
                  <a:pt x="122621" y="159041"/>
                </a:cubicBezTo>
                <a:cubicBezTo>
                  <a:pt x="129247" y="197141"/>
                  <a:pt x="-44688" y="233585"/>
                  <a:pt x="43108" y="228615"/>
                </a:cubicBezTo>
                <a:cubicBezTo>
                  <a:pt x="130904" y="223645"/>
                  <a:pt x="609639" y="142475"/>
                  <a:pt x="649395" y="129223"/>
                </a:cubicBezTo>
                <a:cubicBezTo>
                  <a:pt x="689151" y="115971"/>
                  <a:pt x="386008" y="168980"/>
                  <a:pt x="281647" y="149102"/>
                </a:cubicBezTo>
                <a:cubicBezTo>
                  <a:pt x="177286" y="129224"/>
                  <a:pt x="29856" y="-1642"/>
                  <a:pt x="3352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C3147C74-4FEA-9A6E-AC8A-4B7E2BE912AD}"/>
              </a:ext>
            </a:extLst>
          </p:cNvPr>
          <p:cNvSpPr/>
          <p:nvPr/>
        </p:nvSpPr>
        <p:spPr>
          <a:xfrm>
            <a:off x="3671021" y="6639883"/>
            <a:ext cx="1549657" cy="87233"/>
          </a:xfrm>
          <a:custGeom>
            <a:avLst/>
            <a:gdLst>
              <a:gd name="connsiteX0" fmla="*/ 647 w 1549657"/>
              <a:gd name="connsiteY0" fmla="*/ 68 h 87233"/>
              <a:gd name="connsiteX1" fmla="*/ 1449619 w 1549657"/>
              <a:gd name="connsiteY1" fmla="*/ 70406 h 87233"/>
              <a:gd name="connsiteX2" fmla="*/ 1266739 w 1549657"/>
              <a:gd name="connsiteY2" fmla="*/ 84474 h 87233"/>
              <a:gd name="connsiteX3" fmla="*/ 647 w 1549657"/>
              <a:gd name="connsiteY3" fmla="*/ 68 h 87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9657" h="87233">
                <a:moveTo>
                  <a:pt x="647" y="68"/>
                </a:moveTo>
                <a:cubicBezTo>
                  <a:pt x="31127" y="-2277"/>
                  <a:pt x="1238604" y="56338"/>
                  <a:pt x="1449619" y="70406"/>
                </a:cubicBezTo>
                <a:cubicBezTo>
                  <a:pt x="1660634" y="84474"/>
                  <a:pt x="1508234" y="91508"/>
                  <a:pt x="1266739" y="84474"/>
                </a:cubicBezTo>
                <a:cubicBezTo>
                  <a:pt x="1025244" y="77440"/>
                  <a:pt x="-29833" y="2413"/>
                  <a:pt x="647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27DBBB4E-F26E-4B67-BD3A-309B8F3F661C}"/>
              </a:ext>
            </a:extLst>
          </p:cNvPr>
          <p:cNvSpPr/>
          <p:nvPr/>
        </p:nvSpPr>
        <p:spPr>
          <a:xfrm>
            <a:off x="7245245" y="6372665"/>
            <a:ext cx="1548125" cy="302417"/>
          </a:xfrm>
          <a:custGeom>
            <a:avLst/>
            <a:gdLst>
              <a:gd name="connsiteX0" fmla="*/ 112158 w 1548125"/>
              <a:gd name="connsiteY0" fmla="*/ 239150 h 302417"/>
              <a:gd name="connsiteX1" fmla="*/ 1125032 w 1548125"/>
              <a:gd name="connsiteY1" fmla="*/ 112541 h 302417"/>
              <a:gd name="connsiteX2" fmla="*/ 1547063 w 1548125"/>
              <a:gd name="connsiteY2" fmla="*/ 112541 h 302417"/>
              <a:gd name="connsiteX3" fmla="*/ 1237573 w 1548125"/>
              <a:gd name="connsiteY3" fmla="*/ 84406 h 302417"/>
              <a:gd name="connsiteX4" fmla="*/ 984355 w 1548125"/>
              <a:gd name="connsiteY4" fmla="*/ 0 h 302417"/>
              <a:gd name="connsiteX5" fmla="*/ 899949 w 1548125"/>
              <a:gd name="connsiteY5" fmla="*/ 84406 h 302417"/>
              <a:gd name="connsiteX6" fmla="*/ 112158 w 1548125"/>
              <a:gd name="connsiteY6" fmla="*/ 295421 h 302417"/>
              <a:gd name="connsiteX7" fmla="*/ 112158 w 1548125"/>
              <a:gd name="connsiteY7" fmla="*/ 239150 h 30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25" h="302417">
                <a:moveTo>
                  <a:pt x="112158" y="239150"/>
                </a:moveTo>
                <a:cubicBezTo>
                  <a:pt x="280970" y="208670"/>
                  <a:pt x="885881" y="133642"/>
                  <a:pt x="1125032" y="112541"/>
                </a:cubicBezTo>
                <a:cubicBezTo>
                  <a:pt x="1364183" y="91440"/>
                  <a:pt x="1528306" y="117230"/>
                  <a:pt x="1547063" y="112541"/>
                </a:cubicBezTo>
                <a:cubicBezTo>
                  <a:pt x="1565820" y="107852"/>
                  <a:pt x="1331358" y="103163"/>
                  <a:pt x="1237573" y="84406"/>
                </a:cubicBezTo>
                <a:cubicBezTo>
                  <a:pt x="1143788" y="65649"/>
                  <a:pt x="984355" y="0"/>
                  <a:pt x="984355" y="0"/>
                </a:cubicBezTo>
                <a:cubicBezTo>
                  <a:pt x="928084" y="0"/>
                  <a:pt x="1045315" y="35169"/>
                  <a:pt x="899949" y="84406"/>
                </a:cubicBezTo>
                <a:cubicBezTo>
                  <a:pt x="754583" y="133643"/>
                  <a:pt x="241112" y="269630"/>
                  <a:pt x="112158" y="295421"/>
                </a:cubicBezTo>
                <a:cubicBezTo>
                  <a:pt x="-16796" y="321212"/>
                  <a:pt x="-56654" y="269630"/>
                  <a:pt x="112158" y="239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5D7D8340-A1CF-AFB7-BEC6-033A07DED32C}"/>
              </a:ext>
            </a:extLst>
          </p:cNvPr>
          <p:cNvSpPr/>
          <p:nvPr/>
        </p:nvSpPr>
        <p:spPr>
          <a:xfrm>
            <a:off x="9861072" y="5733139"/>
            <a:ext cx="2056942" cy="408425"/>
          </a:xfrm>
          <a:custGeom>
            <a:avLst/>
            <a:gdLst>
              <a:gd name="connsiteX0" fmla="*/ 380 w 2056942"/>
              <a:gd name="connsiteY0" fmla="*/ 119021 h 408425"/>
              <a:gd name="connsiteX1" fmla="*/ 338005 w 2056942"/>
              <a:gd name="connsiteY1" fmla="*/ 287833 h 408425"/>
              <a:gd name="connsiteX2" fmla="*/ 520885 w 2056942"/>
              <a:gd name="connsiteY2" fmla="*/ 400375 h 408425"/>
              <a:gd name="connsiteX3" fmla="*/ 1857316 w 2056942"/>
              <a:gd name="connsiteY3" fmla="*/ 62750 h 408425"/>
              <a:gd name="connsiteX4" fmla="*/ 2054263 w 2056942"/>
              <a:gd name="connsiteY4" fmla="*/ 6479 h 408425"/>
              <a:gd name="connsiteX5" fmla="*/ 1899519 w 2056942"/>
              <a:gd name="connsiteY5" fmla="*/ 147156 h 408425"/>
              <a:gd name="connsiteX6" fmla="*/ 1843248 w 2056942"/>
              <a:gd name="connsiteY6" fmla="*/ 344104 h 408425"/>
              <a:gd name="connsiteX7" fmla="*/ 1899519 w 2056942"/>
              <a:gd name="connsiteY7" fmla="*/ 76818 h 408425"/>
              <a:gd name="connsiteX8" fmla="*/ 1379014 w 2056942"/>
              <a:gd name="connsiteY8" fmla="*/ 217495 h 408425"/>
              <a:gd name="connsiteX9" fmla="*/ 633426 w 2056942"/>
              <a:gd name="connsiteY9" fmla="*/ 344104 h 408425"/>
              <a:gd name="connsiteX10" fmla="*/ 408343 w 2056942"/>
              <a:gd name="connsiteY10" fmla="*/ 273766 h 408425"/>
              <a:gd name="connsiteX11" fmla="*/ 380 w 2056942"/>
              <a:gd name="connsiteY11" fmla="*/ 119021 h 40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6942" h="408425">
                <a:moveTo>
                  <a:pt x="380" y="119021"/>
                </a:moveTo>
                <a:cubicBezTo>
                  <a:pt x="-11343" y="121366"/>
                  <a:pt x="251254" y="240941"/>
                  <a:pt x="338005" y="287833"/>
                </a:cubicBezTo>
                <a:cubicBezTo>
                  <a:pt x="424756" y="334725"/>
                  <a:pt x="267666" y="437889"/>
                  <a:pt x="520885" y="400375"/>
                </a:cubicBezTo>
                <a:cubicBezTo>
                  <a:pt x="774104" y="362861"/>
                  <a:pt x="1601753" y="128399"/>
                  <a:pt x="1857316" y="62750"/>
                </a:cubicBezTo>
                <a:cubicBezTo>
                  <a:pt x="2112879" y="-2899"/>
                  <a:pt x="2047229" y="-7588"/>
                  <a:pt x="2054263" y="6479"/>
                </a:cubicBezTo>
                <a:cubicBezTo>
                  <a:pt x="2061297" y="20546"/>
                  <a:pt x="1934688" y="90885"/>
                  <a:pt x="1899519" y="147156"/>
                </a:cubicBezTo>
                <a:cubicBezTo>
                  <a:pt x="1864350" y="203427"/>
                  <a:pt x="1843248" y="355827"/>
                  <a:pt x="1843248" y="344104"/>
                </a:cubicBezTo>
                <a:cubicBezTo>
                  <a:pt x="1843248" y="332381"/>
                  <a:pt x="1976891" y="97920"/>
                  <a:pt x="1899519" y="76818"/>
                </a:cubicBezTo>
                <a:cubicBezTo>
                  <a:pt x="1822147" y="55716"/>
                  <a:pt x="1590029" y="172947"/>
                  <a:pt x="1379014" y="217495"/>
                </a:cubicBezTo>
                <a:cubicBezTo>
                  <a:pt x="1167999" y="262043"/>
                  <a:pt x="795205" y="334726"/>
                  <a:pt x="633426" y="344104"/>
                </a:cubicBezTo>
                <a:cubicBezTo>
                  <a:pt x="471648" y="353483"/>
                  <a:pt x="511506" y="311280"/>
                  <a:pt x="408343" y="273766"/>
                </a:cubicBezTo>
                <a:cubicBezTo>
                  <a:pt x="305180" y="236252"/>
                  <a:pt x="12103" y="116676"/>
                  <a:pt x="380" y="119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C5221EE6-BDA0-9B1A-DE4A-F10E6D847E61}"/>
              </a:ext>
            </a:extLst>
          </p:cNvPr>
          <p:cNvSpPr/>
          <p:nvPr/>
        </p:nvSpPr>
        <p:spPr>
          <a:xfrm>
            <a:off x="4879886" y="4627840"/>
            <a:ext cx="246467" cy="70847"/>
          </a:xfrm>
          <a:custGeom>
            <a:avLst/>
            <a:gdLst>
              <a:gd name="connsiteX0" fmla="*/ 24 w 246467"/>
              <a:gd name="connsiteY0" fmla="*/ 51462 h 70847"/>
              <a:gd name="connsiteX1" fmla="*/ 205298 w 246467"/>
              <a:gd name="connsiteY1" fmla="*/ 144 h 70847"/>
              <a:gd name="connsiteX2" fmla="*/ 237955 w 246467"/>
              <a:gd name="connsiteY2" fmla="*/ 70123 h 70847"/>
              <a:gd name="connsiteX3" fmla="*/ 219294 w 246467"/>
              <a:gd name="connsiteY3" fmla="*/ 37466 h 70847"/>
              <a:gd name="connsiteX4" fmla="*/ 24 w 246467"/>
              <a:gd name="connsiteY4" fmla="*/ 51462 h 70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467" h="70847">
                <a:moveTo>
                  <a:pt x="24" y="51462"/>
                </a:moveTo>
                <a:cubicBezTo>
                  <a:pt x="-2309" y="45242"/>
                  <a:pt x="165643" y="-2966"/>
                  <a:pt x="205298" y="144"/>
                </a:cubicBezTo>
                <a:cubicBezTo>
                  <a:pt x="244953" y="3254"/>
                  <a:pt x="235622" y="63903"/>
                  <a:pt x="237955" y="70123"/>
                </a:cubicBezTo>
                <a:cubicBezTo>
                  <a:pt x="240288" y="76343"/>
                  <a:pt x="264392" y="40576"/>
                  <a:pt x="219294" y="37466"/>
                </a:cubicBezTo>
                <a:cubicBezTo>
                  <a:pt x="174196" y="34356"/>
                  <a:pt x="2357" y="57682"/>
                  <a:pt x="24" y="51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5BAC2621-8243-D49F-0181-AFC9A896B2E4}"/>
              </a:ext>
            </a:extLst>
          </p:cNvPr>
          <p:cNvSpPr/>
          <p:nvPr/>
        </p:nvSpPr>
        <p:spPr>
          <a:xfrm>
            <a:off x="5990220" y="4166001"/>
            <a:ext cx="224119" cy="65669"/>
          </a:xfrm>
          <a:custGeom>
            <a:avLst/>
            <a:gdLst>
              <a:gd name="connsiteX0" fmla="*/ 33 w 224119"/>
              <a:gd name="connsiteY0" fmla="*/ 60766 h 65669"/>
              <a:gd name="connsiteX1" fmla="*/ 153988 w 224119"/>
              <a:gd name="connsiteY1" fmla="*/ 23444 h 65669"/>
              <a:gd name="connsiteX2" fmla="*/ 223968 w 224119"/>
              <a:gd name="connsiteY2" fmla="*/ 65432 h 65669"/>
              <a:gd name="connsiteX3" fmla="*/ 167984 w 224119"/>
              <a:gd name="connsiteY3" fmla="*/ 117 h 65669"/>
              <a:gd name="connsiteX4" fmla="*/ 33 w 224119"/>
              <a:gd name="connsiteY4" fmla="*/ 60766 h 6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19" h="65669">
                <a:moveTo>
                  <a:pt x="33" y="60766"/>
                </a:moveTo>
                <a:cubicBezTo>
                  <a:pt x="-2300" y="64654"/>
                  <a:pt x="116666" y="22666"/>
                  <a:pt x="153988" y="23444"/>
                </a:cubicBezTo>
                <a:cubicBezTo>
                  <a:pt x="191310" y="24222"/>
                  <a:pt x="221635" y="69320"/>
                  <a:pt x="223968" y="65432"/>
                </a:cubicBezTo>
                <a:cubicBezTo>
                  <a:pt x="226301" y="61544"/>
                  <a:pt x="201419" y="3227"/>
                  <a:pt x="167984" y="117"/>
                </a:cubicBezTo>
                <a:cubicBezTo>
                  <a:pt x="134549" y="-2993"/>
                  <a:pt x="2366" y="56878"/>
                  <a:pt x="33" y="60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DF46DED9-ED03-3A41-DA57-FF723CB02ECF}"/>
              </a:ext>
            </a:extLst>
          </p:cNvPr>
          <p:cNvSpPr/>
          <p:nvPr/>
        </p:nvSpPr>
        <p:spPr>
          <a:xfrm>
            <a:off x="6520531" y="3970161"/>
            <a:ext cx="62627" cy="116681"/>
          </a:xfrm>
          <a:custGeom>
            <a:avLst/>
            <a:gdLst>
              <a:gd name="connsiteX0" fmla="*/ 62216 w 62627"/>
              <a:gd name="connsiteY0" fmla="*/ 15 h 116681"/>
              <a:gd name="connsiteX1" fmla="*/ 29559 w 62627"/>
              <a:gd name="connsiteY1" fmla="*/ 46668 h 116681"/>
              <a:gd name="connsiteX2" fmla="*/ 10898 w 62627"/>
              <a:gd name="connsiteY2" fmla="*/ 116647 h 116681"/>
              <a:gd name="connsiteX3" fmla="*/ 1567 w 62627"/>
              <a:gd name="connsiteY3" fmla="*/ 55998 h 116681"/>
              <a:gd name="connsiteX4" fmla="*/ 43555 w 62627"/>
              <a:gd name="connsiteY4" fmla="*/ 51333 h 116681"/>
              <a:gd name="connsiteX5" fmla="*/ 62216 w 62627"/>
              <a:gd name="connsiteY5" fmla="*/ 15 h 116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27" h="116681">
                <a:moveTo>
                  <a:pt x="62216" y="15"/>
                </a:moveTo>
                <a:cubicBezTo>
                  <a:pt x="59883" y="-762"/>
                  <a:pt x="38112" y="27229"/>
                  <a:pt x="29559" y="46668"/>
                </a:cubicBezTo>
                <a:cubicBezTo>
                  <a:pt x="21006" y="66107"/>
                  <a:pt x="15563" y="115092"/>
                  <a:pt x="10898" y="116647"/>
                </a:cubicBezTo>
                <a:cubicBezTo>
                  <a:pt x="6233" y="118202"/>
                  <a:pt x="-3876" y="66884"/>
                  <a:pt x="1567" y="55998"/>
                </a:cubicBezTo>
                <a:cubicBezTo>
                  <a:pt x="7010" y="45112"/>
                  <a:pt x="30337" y="58331"/>
                  <a:pt x="43555" y="51333"/>
                </a:cubicBezTo>
                <a:cubicBezTo>
                  <a:pt x="56773" y="44335"/>
                  <a:pt x="64549" y="792"/>
                  <a:pt x="62216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C394A651-A7C1-374C-B2D5-04EDCF7D6209}"/>
              </a:ext>
            </a:extLst>
          </p:cNvPr>
          <p:cNvSpPr/>
          <p:nvPr/>
        </p:nvSpPr>
        <p:spPr>
          <a:xfrm>
            <a:off x="6427397" y="3943966"/>
            <a:ext cx="342564" cy="482069"/>
          </a:xfrm>
          <a:custGeom>
            <a:avLst/>
            <a:gdLst>
              <a:gd name="connsiteX0" fmla="*/ 248656 w 342564"/>
              <a:gd name="connsiteY0" fmla="*/ 7548 h 482069"/>
              <a:gd name="connsiteX1" fmla="*/ 248656 w 342564"/>
              <a:gd name="connsiteY1" fmla="*/ 170834 h 482069"/>
              <a:gd name="connsiteX2" fmla="*/ 183342 w 342564"/>
              <a:gd name="connsiteY2" fmla="*/ 264140 h 482069"/>
              <a:gd name="connsiteX3" fmla="*/ 211334 w 342564"/>
              <a:gd name="connsiteY3" fmla="*/ 245479 h 482069"/>
              <a:gd name="connsiteX4" fmla="*/ 1395 w 342564"/>
              <a:gd name="connsiteY4" fmla="*/ 478744 h 482069"/>
              <a:gd name="connsiteX5" fmla="*/ 127358 w 342564"/>
              <a:gd name="connsiteY5" fmla="*/ 376107 h 482069"/>
              <a:gd name="connsiteX6" fmla="*/ 271983 w 342564"/>
              <a:gd name="connsiteY6" fmla="*/ 278136 h 482069"/>
              <a:gd name="connsiteX7" fmla="*/ 220664 w 342564"/>
              <a:gd name="connsiteY7" fmla="*/ 282801 h 482069"/>
              <a:gd name="connsiteX8" fmla="*/ 323301 w 342564"/>
              <a:gd name="connsiteY8" fmla="*/ 133512 h 482069"/>
              <a:gd name="connsiteX9" fmla="*/ 327966 w 342564"/>
              <a:gd name="connsiteY9" fmla="*/ 82193 h 482069"/>
              <a:gd name="connsiteX10" fmla="*/ 169346 w 342564"/>
              <a:gd name="connsiteY10" fmla="*/ 30875 h 482069"/>
              <a:gd name="connsiteX11" fmla="*/ 248656 w 342564"/>
              <a:gd name="connsiteY11" fmla="*/ 7548 h 48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564" h="482069">
                <a:moveTo>
                  <a:pt x="248656" y="7548"/>
                </a:moveTo>
                <a:cubicBezTo>
                  <a:pt x="261874" y="30874"/>
                  <a:pt x="259542" y="128069"/>
                  <a:pt x="248656" y="170834"/>
                </a:cubicBezTo>
                <a:cubicBezTo>
                  <a:pt x="237770" y="213599"/>
                  <a:pt x="189562" y="251699"/>
                  <a:pt x="183342" y="264140"/>
                </a:cubicBezTo>
                <a:cubicBezTo>
                  <a:pt x="177122" y="276581"/>
                  <a:pt x="241659" y="209712"/>
                  <a:pt x="211334" y="245479"/>
                </a:cubicBezTo>
                <a:cubicBezTo>
                  <a:pt x="181009" y="281246"/>
                  <a:pt x="15391" y="456973"/>
                  <a:pt x="1395" y="478744"/>
                </a:cubicBezTo>
                <a:cubicBezTo>
                  <a:pt x="-12601" y="500515"/>
                  <a:pt x="82260" y="409542"/>
                  <a:pt x="127358" y="376107"/>
                </a:cubicBezTo>
                <a:cubicBezTo>
                  <a:pt x="172456" y="342672"/>
                  <a:pt x="256432" y="293687"/>
                  <a:pt x="271983" y="278136"/>
                </a:cubicBezTo>
                <a:cubicBezTo>
                  <a:pt x="287534" y="262585"/>
                  <a:pt x="212111" y="306905"/>
                  <a:pt x="220664" y="282801"/>
                </a:cubicBezTo>
                <a:cubicBezTo>
                  <a:pt x="229217" y="258697"/>
                  <a:pt x="305417" y="166947"/>
                  <a:pt x="323301" y="133512"/>
                </a:cubicBezTo>
                <a:cubicBezTo>
                  <a:pt x="341185" y="100077"/>
                  <a:pt x="353625" y="99299"/>
                  <a:pt x="327966" y="82193"/>
                </a:cubicBezTo>
                <a:cubicBezTo>
                  <a:pt x="302307" y="65087"/>
                  <a:pt x="178676" y="40205"/>
                  <a:pt x="169346" y="30875"/>
                </a:cubicBezTo>
                <a:cubicBezTo>
                  <a:pt x="160016" y="21545"/>
                  <a:pt x="235438" y="-15778"/>
                  <a:pt x="248656" y="7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DCDC5054-D597-B701-6086-571421331E59}"/>
              </a:ext>
            </a:extLst>
          </p:cNvPr>
          <p:cNvSpPr/>
          <p:nvPr/>
        </p:nvSpPr>
        <p:spPr>
          <a:xfrm>
            <a:off x="6876072" y="3723240"/>
            <a:ext cx="302977" cy="158463"/>
          </a:xfrm>
          <a:custGeom>
            <a:avLst/>
            <a:gdLst>
              <a:gd name="connsiteX0" fmla="*/ 149879 w 302977"/>
              <a:gd name="connsiteY0" fmla="*/ 4340 h 158463"/>
              <a:gd name="connsiteX1" fmla="*/ 201197 w 302977"/>
              <a:gd name="connsiteY1" fmla="*/ 60323 h 158463"/>
              <a:gd name="connsiteX2" fmla="*/ 589 w 302977"/>
              <a:gd name="connsiteY2" fmla="*/ 158295 h 158463"/>
              <a:gd name="connsiteX3" fmla="*/ 275842 w 302977"/>
              <a:gd name="connsiteY3" fmla="*/ 83650 h 158463"/>
              <a:gd name="connsiteX4" fmla="*/ 271177 w 302977"/>
              <a:gd name="connsiteY4" fmla="*/ 74319 h 158463"/>
              <a:gd name="connsiteX5" fmla="*/ 84565 w 302977"/>
              <a:gd name="connsiteY5" fmla="*/ 9005 h 158463"/>
              <a:gd name="connsiteX6" fmla="*/ 149879 w 302977"/>
              <a:gd name="connsiteY6" fmla="*/ 4340 h 15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977" h="158463">
                <a:moveTo>
                  <a:pt x="149879" y="4340"/>
                </a:moveTo>
                <a:cubicBezTo>
                  <a:pt x="169318" y="12893"/>
                  <a:pt x="226079" y="34664"/>
                  <a:pt x="201197" y="60323"/>
                </a:cubicBezTo>
                <a:cubicBezTo>
                  <a:pt x="176315" y="85982"/>
                  <a:pt x="-11852" y="154407"/>
                  <a:pt x="589" y="158295"/>
                </a:cubicBezTo>
                <a:cubicBezTo>
                  <a:pt x="13030" y="162183"/>
                  <a:pt x="230744" y="97646"/>
                  <a:pt x="275842" y="83650"/>
                </a:cubicBezTo>
                <a:cubicBezTo>
                  <a:pt x="320940" y="69654"/>
                  <a:pt x="303056" y="86760"/>
                  <a:pt x="271177" y="74319"/>
                </a:cubicBezTo>
                <a:cubicBezTo>
                  <a:pt x="239298" y="61878"/>
                  <a:pt x="110224" y="16781"/>
                  <a:pt x="84565" y="9005"/>
                </a:cubicBezTo>
                <a:cubicBezTo>
                  <a:pt x="58906" y="1229"/>
                  <a:pt x="130440" y="-4213"/>
                  <a:pt x="149879" y="4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C9CBB397-D469-C256-4C10-472E893167BC}"/>
              </a:ext>
            </a:extLst>
          </p:cNvPr>
          <p:cNvSpPr/>
          <p:nvPr/>
        </p:nvSpPr>
        <p:spPr>
          <a:xfrm>
            <a:off x="7524852" y="3526908"/>
            <a:ext cx="187135" cy="227720"/>
          </a:xfrm>
          <a:custGeom>
            <a:avLst/>
            <a:gdLst>
              <a:gd name="connsiteX0" fmla="*/ 37609 w 187135"/>
              <a:gd name="connsiteY0" fmla="*/ 63 h 227720"/>
              <a:gd name="connsiteX1" fmla="*/ 51605 w 187135"/>
              <a:gd name="connsiteY1" fmla="*/ 98035 h 227720"/>
              <a:gd name="connsiteX2" fmla="*/ 14283 w 187135"/>
              <a:gd name="connsiteY2" fmla="*/ 223998 h 227720"/>
              <a:gd name="connsiteX3" fmla="*/ 14283 w 187135"/>
              <a:gd name="connsiteY3" fmla="*/ 182010 h 227720"/>
              <a:gd name="connsiteX4" fmla="*/ 186899 w 187135"/>
              <a:gd name="connsiteY4" fmla="*/ 56047 h 227720"/>
              <a:gd name="connsiteX5" fmla="*/ 51605 w 187135"/>
              <a:gd name="connsiteY5" fmla="*/ 112031 h 227720"/>
              <a:gd name="connsiteX6" fmla="*/ 37609 w 187135"/>
              <a:gd name="connsiteY6" fmla="*/ 63 h 22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35" h="227720">
                <a:moveTo>
                  <a:pt x="37609" y="63"/>
                </a:moveTo>
                <a:cubicBezTo>
                  <a:pt x="37609" y="-2270"/>
                  <a:pt x="55493" y="60713"/>
                  <a:pt x="51605" y="98035"/>
                </a:cubicBezTo>
                <a:cubicBezTo>
                  <a:pt x="47717" y="135358"/>
                  <a:pt x="20503" y="210002"/>
                  <a:pt x="14283" y="223998"/>
                </a:cubicBezTo>
                <a:cubicBezTo>
                  <a:pt x="8063" y="237994"/>
                  <a:pt x="-14486" y="210002"/>
                  <a:pt x="14283" y="182010"/>
                </a:cubicBezTo>
                <a:cubicBezTo>
                  <a:pt x="43052" y="154018"/>
                  <a:pt x="180679" y="67710"/>
                  <a:pt x="186899" y="56047"/>
                </a:cubicBezTo>
                <a:cubicBezTo>
                  <a:pt x="193119" y="44384"/>
                  <a:pt x="74932" y="119807"/>
                  <a:pt x="51605" y="112031"/>
                </a:cubicBezTo>
                <a:cubicBezTo>
                  <a:pt x="28278" y="104256"/>
                  <a:pt x="37609" y="2396"/>
                  <a:pt x="3760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36A42AF5-3885-0A59-D340-ECA15095EF37}"/>
              </a:ext>
            </a:extLst>
          </p:cNvPr>
          <p:cNvSpPr/>
          <p:nvPr/>
        </p:nvSpPr>
        <p:spPr>
          <a:xfrm>
            <a:off x="8178109" y="3222052"/>
            <a:ext cx="370859" cy="244278"/>
          </a:xfrm>
          <a:custGeom>
            <a:avLst/>
            <a:gdLst>
              <a:gd name="connsiteX0" fmla="*/ 173 w 370859"/>
              <a:gd name="connsiteY0" fmla="*/ 1675 h 244278"/>
              <a:gd name="connsiteX1" fmla="*/ 294087 w 370859"/>
              <a:gd name="connsiteY1" fmla="*/ 85650 h 244278"/>
              <a:gd name="connsiteX2" fmla="*/ 270760 w 370859"/>
              <a:gd name="connsiteY2" fmla="*/ 174291 h 244278"/>
              <a:gd name="connsiteX3" fmla="*/ 112140 w 370859"/>
              <a:gd name="connsiteY3" fmla="*/ 244270 h 244278"/>
              <a:gd name="connsiteX4" fmla="*/ 322079 w 370859"/>
              <a:gd name="connsiteY4" fmla="*/ 178956 h 244278"/>
              <a:gd name="connsiteX5" fmla="*/ 340740 w 370859"/>
              <a:gd name="connsiteY5" fmla="*/ 164960 h 244278"/>
              <a:gd name="connsiteX6" fmla="*/ 173 w 370859"/>
              <a:gd name="connsiteY6" fmla="*/ 1675 h 244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0859" h="244278">
                <a:moveTo>
                  <a:pt x="173" y="1675"/>
                </a:moveTo>
                <a:cubicBezTo>
                  <a:pt x="-7602" y="-11543"/>
                  <a:pt x="248989" y="56881"/>
                  <a:pt x="294087" y="85650"/>
                </a:cubicBezTo>
                <a:cubicBezTo>
                  <a:pt x="339185" y="114419"/>
                  <a:pt x="301084" y="147854"/>
                  <a:pt x="270760" y="174291"/>
                </a:cubicBezTo>
                <a:cubicBezTo>
                  <a:pt x="240436" y="200728"/>
                  <a:pt x="103587" y="243493"/>
                  <a:pt x="112140" y="244270"/>
                </a:cubicBezTo>
                <a:cubicBezTo>
                  <a:pt x="120693" y="245047"/>
                  <a:pt x="283979" y="192174"/>
                  <a:pt x="322079" y="178956"/>
                </a:cubicBezTo>
                <a:cubicBezTo>
                  <a:pt x="360179" y="165738"/>
                  <a:pt x="399834" y="189064"/>
                  <a:pt x="340740" y="164960"/>
                </a:cubicBezTo>
                <a:cubicBezTo>
                  <a:pt x="281646" y="140856"/>
                  <a:pt x="7948" y="14893"/>
                  <a:pt x="173" y="1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4372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</TotalTime>
  <Words>1</Words>
  <Application>Microsoft Macintosh PowerPoint</Application>
  <PresentationFormat>A3 297x420 mm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13</cp:revision>
  <dcterms:created xsi:type="dcterms:W3CDTF">2023-07-01T08:43:18Z</dcterms:created>
  <dcterms:modified xsi:type="dcterms:W3CDTF">2023-07-02T10:15:04Z</dcterms:modified>
</cp:coreProperties>
</file>