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0" r:id="rId3"/>
    <p:sldId id="259" r:id="rId4"/>
    <p:sldId id="258" r:id="rId5"/>
    <p:sldId id="257" r:id="rId6"/>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1"/>
    <p:restoredTop sz="94679"/>
  </p:normalViewPr>
  <p:slideViewPr>
    <p:cSldViewPr snapToGrid="0">
      <p:cViewPr>
        <p:scale>
          <a:sx n="400" d="100"/>
          <a:sy n="400" d="100"/>
        </p:scale>
        <p:origin x="-7336" y="-10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264115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203759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404104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333919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101033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391703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4" y="4676140"/>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0"/>
            <a:ext cx="4081761"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302569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425650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15530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269960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181530-DEAF-D942-8723-C0FE8DE25685}" type="datetimeFigureOut">
              <a:rPr kumimoji="1" lang="ja-JP" altLang="en-US" smtClean="0"/>
              <a:t>2023/7/16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192408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02181530-DEAF-D942-8723-C0FE8DE25685}" type="datetimeFigureOut">
              <a:rPr kumimoji="1" lang="ja-JP" altLang="en-US" smtClean="0"/>
              <a:t>2023/7/16</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6C905316-E7F9-FF4A-BB8A-248915D39F3F}" type="slidenum">
              <a:rPr kumimoji="1" lang="ja-JP" altLang="en-US" smtClean="0"/>
              <a:t>‹#›</a:t>
            </a:fld>
            <a:endParaRPr kumimoji="1" lang="ja-JP" altLang="en-US"/>
          </a:p>
        </p:txBody>
      </p:sp>
    </p:spTree>
    <p:extLst>
      <p:ext uri="{BB962C8B-B14F-4D97-AF65-F5344CB8AC3E}">
        <p14:creationId xmlns:p14="http://schemas.microsoft.com/office/powerpoint/2010/main" val="2664668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9" name="Picture 6" descr="黒崎レイナ ReinaKurosaki on Twitter: &quot;映画「先生！口裂け女です！」 アヤカ役で出演させていただきます！  ヤンキー3人組、最恐の口裂け女と闘います😷🔪🩸 バイクも初挑戦です🏍️ ヤンキーに武器を持たすとどんな風に扱うか予測できずそれが逆に口裂け女より強そうに  ...">
            <a:extLst>
              <a:ext uri="{FF2B5EF4-FFF2-40B4-BE49-F238E27FC236}">
                <a16:creationId xmlns:a16="http://schemas.microsoft.com/office/drawing/2014/main" id="{B887671C-6654-279B-D0B2-8DE612EBFF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 t="50100" r="46616" b="29919"/>
          <a:stretch/>
        </p:blipFill>
        <p:spPr bwMode="auto">
          <a:xfrm>
            <a:off x="518270" y="4590907"/>
            <a:ext cx="7929967" cy="4187333"/>
          </a:xfrm>
          <a:prstGeom prst="rect">
            <a:avLst/>
          </a:prstGeom>
          <a:noFill/>
          <a:extLst>
            <a:ext uri="{909E8E84-426E-40DD-AFC4-6F175D3DCCD1}">
              <a14:hiddenFill xmlns:a14="http://schemas.microsoft.com/office/drawing/2010/main">
                <a:solidFill>
                  <a:srgbClr val="FFFFFF"/>
                </a:solidFill>
              </a14:hiddenFill>
            </a:ext>
          </a:extLst>
        </p:spPr>
      </p:pic>
      <p:sp>
        <p:nvSpPr>
          <p:cNvPr id="1733" name="平行四辺形 1732">
            <a:extLst>
              <a:ext uri="{FF2B5EF4-FFF2-40B4-BE49-F238E27FC236}">
                <a16:creationId xmlns:a16="http://schemas.microsoft.com/office/drawing/2014/main" id="{B19A8336-F757-C800-5A99-D2561A0174ED}"/>
              </a:ext>
            </a:extLst>
          </p:cNvPr>
          <p:cNvSpPr/>
          <p:nvPr/>
        </p:nvSpPr>
        <p:spPr>
          <a:xfrm>
            <a:off x="3048000" y="4771136"/>
            <a:ext cx="938784" cy="678688"/>
          </a:xfrm>
          <a:prstGeom prst="parallelogram">
            <a:avLst>
              <a:gd name="adj" fmla="val 100567"/>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9" name="直線コネクタ 1738">
            <a:extLst>
              <a:ext uri="{FF2B5EF4-FFF2-40B4-BE49-F238E27FC236}">
                <a16:creationId xmlns:a16="http://schemas.microsoft.com/office/drawing/2014/main" id="{0B668987-B323-33C9-3DFB-0A38CB6EB247}"/>
              </a:ext>
            </a:extLst>
          </p:cNvPr>
          <p:cNvCxnSpPr/>
          <p:nvPr/>
        </p:nvCxnSpPr>
        <p:spPr>
          <a:xfrm>
            <a:off x="3721100" y="4899025"/>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1" name="直線コネクタ 1740">
            <a:extLst>
              <a:ext uri="{FF2B5EF4-FFF2-40B4-BE49-F238E27FC236}">
                <a16:creationId xmlns:a16="http://schemas.microsoft.com/office/drawing/2014/main" id="{2821D0C9-34A0-B7B4-F171-FD906BA2AD1D}"/>
              </a:ext>
            </a:extLst>
          </p:cNvPr>
          <p:cNvCxnSpPr>
            <a:cxnSpLocks/>
          </p:cNvCxnSpPr>
          <p:nvPr/>
        </p:nvCxnSpPr>
        <p:spPr>
          <a:xfrm>
            <a:off x="3721100" y="4933950"/>
            <a:ext cx="30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3" name="直線コネクタ 1742">
            <a:extLst>
              <a:ext uri="{FF2B5EF4-FFF2-40B4-BE49-F238E27FC236}">
                <a16:creationId xmlns:a16="http://schemas.microsoft.com/office/drawing/2014/main" id="{3EA04828-4015-395C-4349-2407EC6CCC44}"/>
              </a:ext>
            </a:extLst>
          </p:cNvPr>
          <p:cNvCxnSpPr>
            <a:cxnSpLocks/>
          </p:cNvCxnSpPr>
          <p:nvPr/>
        </p:nvCxnSpPr>
        <p:spPr>
          <a:xfrm>
            <a:off x="4276725" y="4933950"/>
            <a:ext cx="476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6" name="直線コネクタ 1745">
            <a:extLst>
              <a:ext uri="{FF2B5EF4-FFF2-40B4-BE49-F238E27FC236}">
                <a16:creationId xmlns:a16="http://schemas.microsoft.com/office/drawing/2014/main" id="{914B103D-B89B-27E9-6DDB-03419D913133}"/>
              </a:ext>
            </a:extLst>
          </p:cNvPr>
          <p:cNvCxnSpPr/>
          <p:nvPr/>
        </p:nvCxnSpPr>
        <p:spPr>
          <a:xfrm flipH="1">
            <a:off x="4022725" y="4771136"/>
            <a:ext cx="41275" cy="162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9" name="直線コネクタ 1748">
            <a:extLst>
              <a:ext uri="{FF2B5EF4-FFF2-40B4-BE49-F238E27FC236}">
                <a16:creationId xmlns:a16="http://schemas.microsoft.com/office/drawing/2014/main" id="{9FF8BCA0-4932-8682-F5A9-7BD620C2E234}"/>
              </a:ext>
            </a:extLst>
          </p:cNvPr>
          <p:cNvCxnSpPr>
            <a:cxnSpLocks/>
          </p:cNvCxnSpPr>
          <p:nvPr/>
        </p:nvCxnSpPr>
        <p:spPr>
          <a:xfrm flipH="1">
            <a:off x="3951116" y="5080000"/>
            <a:ext cx="33001" cy="130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 name="直線コネクタ 1750">
            <a:extLst>
              <a:ext uri="{FF2B5EF4-FFF2-40B4-BE49-F238E27FC236}">
                <a16:creationId xmlns:a16="http://schemas.microsoft.com/office/drawing/2014/main" id="{23533383-6B77-BE53-DF71-69B2C32ECBD6}"/>
              </a:ext>
            </a:extLst>
          </p:cNvPr>
          <p:cNvCxnSpPr>
            <a:cxnSpLocks/>
          </p:cNvCxnSpPr>
          <p:nvPr/>
        </p:nvCxnSpPr>
        <p:spPr>
          <a:xfrm>
            <a:off x="4064000" y="4777486"/>
            <a:ext cx="2413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23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黒崎レイナ ReinaKurosaki on Twitter: &quot;映画「先生！口裂け女です！」 アヤカ役で出演させていただきます！  ヤンキー3人組、最恐の口裂け女と闘います😷🔪🩸 バイクも初挑戦です🏍️ ヤンキーに武器を持たすとどんな風に扱うか予測できずそれが逆に口裂け女より強そうに  ...">
            <a:extLst>
              <a:ext uri="{FF2B5EF4-FFF2-40B4-BE49-F238E27FC236}">
                <a16:creationId xmlns:a16="http://schemas.microsoft.com/office/drawing/2014/main" id="{0C56BD89-98EF-AECD-4AC3-709A893A63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 t="50100" r="46616" b="29919"/>
          <a:stretch/>
        </p:blipFill>
        <p:spPr bwMode="auto">
          <a:xfrm>
            <a:off x="-1653858" y="5826120"/>
            <a:ext cx="5289640" cy="2793137"/>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4">
            <a:extLst>
              <a:ext uri="{FF2B5EF4-FFF2-40B4-BE49-F238E27FC236}">
                <a16:creationId xmlns:a16="http://schemas.microsoft.com/office/drawing/2014/main" id="{FDE6BABB-E695-E909-A8A8-01341A833939}"/>
              </a:ext>
            </a:extLst>
          </p:cNvPr>
          <p:cNvSpPr/>
          <p:nvPr/>
        </p:nvSpPr>
        <p:spPr>
          <a:xfrm>
            <a:off x="5384733" y="1533510"/>
            <a:ext cx="187514" cy="98443"/>
          </a:xfrm>
          <a:custGeom>
            <a:avLst/>
            <a:gdLst>
              <a:gd name="connsiteX0" fmla="*/ 67 w 187514"/>
              <a:gd name="connsiteY0" fmla="*/ 98440 h 98443"/>
              <a:gd name="connsiteX1" fmla="*/ 104842 w 187514"/>
              <a:gd name="connsiteY1" fmla="*/ 28590 h 98443"/>
              <a:gd name="connsiteX2" fmla="*/ 187392 w 187514"/>
              <a:gd name="connsiteY2" fmla="*/ 15 h 98443"/>
              <a:gd name="connsiteX3" fmla="*/ 120717 w 187514"/>
              <a:gd name="connsiteY3" fmla="*/ 31765 h 98443"/>
              <a:gd name="connsiteX4" fmla="*/ 67 w 187514"/>
              <a:gd name="connsiteY4" fmla="*/ 98440 h 9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14" h="98443">
                <a:moveTo>
                  <a:pt x="67" y="98440"/>
                </a:moveTo>
                <a:cubicBezTo>
                  <a:pt x="-2579" y="97911"/>
                  <a:pt x="73621" y="44994"/>
                  <a:pt x="104842" y="28590"/>
                </a:cubicBezTo>
                <a:cubicBezTo>
                  <a:pt x="136063" y="12186"/>
                  <a:pt x="184746" y="-514"/>
                  <a:pt x="187392" y="15"/>
                </a:cubicBezTo>
                <a:cubicBezTo>
                  <a:pt x="190038" y="544"/>
                  <a:pt x="149292" y="17478"/>
                  <a:pt x="120717" y="31765"/>
                </a:cubicBezTo>
                <a:cubicBezTo>
                  <a:pt x="92142" y="46052"/>
                  <a:pt x="2713" y="98969"/>
                  <a:pt x="67" y="984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a:extLst>
              <a:ext uri="{FF2B5EF4-FFF2-40B4-BE49-F238E27FC236}">
                <a16:creationId xmlns:a16="http://schemas.microsoft.com/office/drawing/2014/main" id="{73499CAE-7021-67E6-DE5E-BD1F0867EC93}"/>
              </a:ext>
            </a:extLst>
          </p:cNvPr>
          <p:cNvSpPr/>
          <p:nvPr/>
        </p:nvSpPr>
        <p:spPr>
          <a:xfrm>
            <a:off x="5413313" y="1527081"/>
            <a:ext cx="184263" cy="76315"/>
          </a:xfrm>
          <a:custGeom>
            <a:avLst/>
            <a:gdLst>
              <a:gd name="connsiteX0" fmla="*/ 62 w 184263"/>
              <a:gd name="connsiteY0" fmla="*/ 76294 h 76315"/>
              <a:gd name="connsiteX1" fmla="*/ 92137 w 184263"/>
              <a:gd name="connsiteY1" fmla="*/ 25494 h 76315"/>
              <a:gd name="connsiteX2" fmla="*/ 184212 w 184263"/>
              <a:gd name="connsiteY2" fmla="*/ 94 h 76315"/>
              <a:gd name="connsiteX3" fmla="*/ 79437 w 184263"/>
              <a:gd name="connsiteY3" fmla="*/ 19144 h 76315"/>
              <a:gd name="connsiteX4" fmla="*/ 62 w 184263"/>
              <a:gd name="connsiteY4" fmla="*/ 76294 h 76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3" h="76315">
                <a:moveTo>
                  <a:pt x="62" y="76294"/>
                </a:moveTo>
                <a:cubicBezTo>
                  <a:pt x="2179" y="77352"/>
                  <a:pt x="61445" y="38194"/>
                  <a:pt x="92137" y="25494"/>
                </a:cubicBezTo>
                <a:cubicBezTo>
                  <a:pt x="122829" y="12794"/>
                  <a:pt x="186329" y="1152"/>
                  <a:pt x="184212" y="94"/>
                </a:cubicBezTo>
                <a:cubicBezTo>
                  <a:pt x="182095" y="-964"/>
                  <a:pt x="108541" y="6973"/>
                  <a:pt x="79437" y="19144"/>
                </a:cubicBezTo>
                <a:cubicBezTo>
                  <a:pt x="50333" y="31315"/>
                  <a:pt x="-2055" y="75236"/>
                  <a:pt x="62" y="7629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a:extLst>
              <a:ext uri="{FF2B5EF4-FFF2-40B4-BE49-F238E27FC236}">
                <a16:creationId xmlns:a16="http://schemas.microsoft.com/office/drawing/2014/main" id="{3B458244-C99A-1F3C-0336-23747F8E8909}"/>
              </a:ext>
            </a:extLst>
          </p:cNvPr>
          <p:cNvSpPr/>
          <p:nvPr/>
        </p:nvSpPr>
        <p:spPr>
          <a:xfrm>
            <a:off x="5538324" y="1528751"/>
            <a:ext cx="276134" cy="74765"/>
          </a:xfrm>
          <a:custGeom>
            <a:avLst/>
            <a:gdLst>
              <a:gd name="connsiteX0" fmla="*/ 2051 w 276134"/>
              <a:gd name="connsiteY0" fmla="*/ 26999 h 74765"/>
              <a:gd name="connsiteX1" fmla="*/ 68726 w 276134"/>
              <a:gd name="connsiteY1" fmla="*/ 7949 h 74765"/>
              <a:gd name="connsiteX2" fmla="*/ 183026 w 276134"/>
              <a:gd name="connsiteY2" fmla="*/ 11124 h 74765"/>
              <a:gd name="connsiteX3" fmla="*/ 163976 w 276134"/>
              <a:gd name="connsiteY3" fmla="*/ 17474 h 74765"/>
              <a:gd name="connsiteX4" fmla="*/ 243351 w 276134"/>
              <a:gd name="connsiteY4" fmla="*/ 42874 h 74765"/>
              <a:gd name="connsiteX5" fmla="*/ 214776 w 276134"/>
              <a:gd name="connsiteY5" fmla="*/ 30174 h 74765"/>
              <a:gd name="connsiteX6" fmla="*/ 275101 w 276134"/>
              <a:gd name="connsiteY6" fmla="*/ 74624 h 74765"/>
              <a:gd name="connsiteX7" fmla="*/ 246526 w 276134"/>
              <a:gd name="connsiteY7" fmla="*/ 42874 h 74765"/>
              <a:gd name="connsiteX8" fmla="*/ 167151 w 276134"/>
              <a:gd name="connsiteY8" fmla="*/ 4774 h 74765"/>
              <a:gd name="connsiteX9" fmla="*/ 144926 w 276134"/>
              <a:gd name="connsiteY9" fmla="*/ 1599 h 74765"/>
              <a:gd name="connsiteX10" fmla="*/ 2051 w 276134"/>
              <a:gd name="connsiteY10" fmla="*/ 26999 h 7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134" h="74765">
                <a:moveTo>
                  <a:pt x="2051" y="26999"/>
                </a:moveTo>
                <a:cubicBezTo>
                  <a:pt x="-10649" y="28057"/>
                  <a:pt x="38564" y="10595"/>
                  <a:pt x="68726" y="7949"/>
                </a:cubicBezTo>
                <a:cubicBezTo>
                  <a:pt x="98888" y="5303"/>
                  <a:pt x="183026" y="11124"/>
                  <a:pt x="183026" y="11124"/>
                </a:cubicBezTo>
                <a:cubicBezTo>
                  <a:pt x="198901" y="12711"/>
                  <a:pt x="153922" y="12182"/>
                  <a:pt x="163976" y="17474"/>
                </a:cubicBezTo>
                <a:cubicBezTo>
                  <a:pt x="174030" y="22766"/>
                  <a:pt x="234884" y="40757"/>
                  <a:pt x="243351" y="42874"/>
                </a:cubicBezTo>
                <a:cubicBezTo>
                  <a:pt x="251818" y="44991"/>
                  <a:pt x="209484" y="24882"/>
                  <a:pt x="214776" y="30174"/>
                </a:cubicBezTo>
                <a:cubicBezTo>
                  <a:pt x="220068" y="35466"/>
                  <a:pt x="269809" y="72507"/>
                  <a:pt x="275101" y="74624"/>
                </a:cubicBezTo>
                <a:cubicBezTo>
                  <a:pt x="280393" y="76741"/>
                  <a:pt x="264518" y="54516"/>
                  <a:pt x="246526" y="42874"/>
                </a:cubicBezTo>
                <a:cubicBezTo>
                  <a:pt x="228534" y="31232"/>
                  <a:pt x="184084" y="11653"/>
                  <a:pt x="167151" y="4774"/>
                </a:cubicBezTo>
                <a:cubicBezTo>
                  <a:pt x="150218" y="-2105"/>
                  <a:pt x="167151" y="12"/>
                  <a:pt x="144926" y="1599"/>
                </a:cubicBezTo>
                <a:cubicBezTo>
                  <a:pt x="122701" y="3186"/>
                  <a:pt x="14751" y="25941"/>
                  <a:pt x="2051" y="269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a:extLst>
              <a:ext uri="{FF2B5EF4-FFF2-40B4-BE49-F238E27FC236}">
                <a16:creationId xmlns:a16="http://schemas.microsoft.com/office/drawing/2014/main" id="{84A60C37-4086-7F23-7823-A0A8124EE8AB}"/>
              </a:ext>
            </a:extLst>
          </p:cNvPr>
          <p:cNvSpPr/>
          <p:nvPr/>
        </p:nvSpPr>
        <p:spPr>
          <a:xfrm>
            <a:off x="5409983" y="1532800"/>
            <a:ext cx="219897" cy="119805"/>
          </a:xfrm>
          <a:custGeom>
            <a:avLst/>
            <a:gdLst>
              <a:gd name="connsiteX0" fmla="*/ 219292 w 219897"/>
              <a:gd name="connsiteY0" fmla="*/ 725 h 119805"/>
              <a:gd name="connsiteX1" fmla="*/ 104992 w 219897"/>
              <a:gd name="connsiteY1" fmla="*/ 45175 h 119805"/>
              <a:gd name="connsiteX2" fmla="*/ 44667 w 219897"/>
              <a:gd name="connsiteY2" fmla="*/ 92800 h 119805"/>
              <a:gd name="connsiteX3" fmla="*/ 63717 w 219897"/>
              <a:gd name="connsiteY3" fmla="*/ 83275 h 119805"/>
              <a:gd name="connsiteX4" fmla="*/ 22442 w 219897"/>
              <a:gd name="connsiteY4" fmla="*/ 108675 h 119805"/>
              <a:gd name="connsiteX5" fmla="*/ 217 w 219897"/>
              <a:gd name="connsiteY5" fmla="*/ 118200 h 119805"/>
              <a:gd name="connsiteX6" fmla="*/ 35142 w 219897"/>
              <a:gd name="connsiteY6" fmla="*/ 76925 h 119805"/>
              <a:gd name="connsiteX7" fmla="*/ 60542 w 219897"/>
              <a:gd name="connsiteY7" fmla="*/ 57875 h 119805"/>
              <a:gd name="connsiteX8" fmla="*/ 146267 w 219897"/>
              <a:gd name="connsiteY8" fmla="*/ 19775 h 119805"/>
              <a:gd name="connsiteX9" fmla="*/ 219292 w 219897"/>
              <a:gd name="connsiteY9" fmla="*/ 725 h 1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97" h="119805">
                <a:moveTo>
                  <a:pt x="219292" y="725"/>
                </a:moveTo>
                <a:cubicBezTo>
                  <a:pt x="212413" y="4958"/>
                  <a:pt x="134096" y="29829"/>
                  <a:pt x="104992" y="45175"/>
                </a:cubicBezTo>
                <a:cubicBezTo>
                  <a:pt x="75888" y="60521"/>
                  <a:pt x="44667" y="92800"/>
                  <a:pt x="44667" y="92800"/>
                </a:cubicBezTo>
                <a:cubicBezTo>
                  <a:pt x="37788" y="99150"/>
                  <a:pt x="67421" y="80629"/>
                  <a:pt x="63717" y="83275"/>
                </a:cubicBezTo>
                <a:cubicBezTo>
                  <a:pt x="60013" y="85921"/>
                  <a:pt x="33025" y="102854"/>
                  <a:pt x="22442" y="108675"/>
                </a:cubicBezTo>
                <a:cubicBezTo>
                  <a:pt x="11859" y="114496"/>
                  <a:pt x="-1900" y="123492"/>
                  <a:pt x="217" y="118200"/>
                </a:cubicBezTo>
                <a:cubicBezTo>
                  <a:pt x="2334" y="112908"/>
                  <a:pt x="25088" y="86979"/>
                  <a:pt x="35142" y="76925"/>
                </a:cubicBezTo>
                <a:cubicBezTo>
                  <a:pt x="45196" y="66871"/>
                  <a:pt x="42021" y="67400"/>
                  <a:pt x="60542" y="57875"/>
                </a:cubicBezTo>
                <a:cubicBezTo>
                  <a:pt x="79063" y="48350"/>
                  <a:pt x="119809" y="27713"/>
                  <a:pt x="146267" y="19775"/>
                </a:cubicBezTo>
                <a:cubicBezTo>
                  <a:pt x="172725" y="11837"/>
                  <a:pt x="226171" y="-3508"/>
                  <a:pt x="219292" y="7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a:extLst>
              <a:ext uri="{FF2B5EF4-FFF2-40B4-BE49-F238E27FC236}">
                <a16:creationId xmlns:a16="http://schemas.microsoft.com/office/drawing/2014/main" id="{E5A87DE1-2C69-5BEF-2386-1C4FA0B0DF0C}"/>
              </a:ext>
            </a:extLst>
          </p:cNvPr>
          <p:cNvSpPr/>
          <p:nvPr/>
        </p:nvSpPr>
        <p:spPr>
          <a:xfrm>
            <a:off x="5416517" y="1640761"/>
            <a:ext cx="181927" cy="73917"/>
          </a:xfrm>
          <a:custGeom>
            <a:avLst/>
            <a:gdLst>
              <a:gd name="connsiteX0" fmla="*/ 33 w 181927"/>
              <a:gd name="connsiteY0" fmla="*/ 3889 h 73917"/>
              <a:gd name="connsiteX1" fmla="*/ 69883 w 181927"/>
              <a:gd name="connsiteY1" fmla="*/ 22939 h 73917"/>
              <a:gd name="connsiteX2" fmla="*/ 181008 w 181927"/>
              <a:gd name="connsiteY2" fmla="*/ 73739 h 73917"/>
              <a:gd name="connsiteX3" fmla="*/ 120683 w 181927"/>
              <a:gd name="connsiteY3" fmla="*/ 38814 h 73917"/>
              <a:gd name="connsiteX4" fmla="*/ 82583 w 181927"/>
              <a:gd name="connsiteY4" fmla="*/ 13414 h 73917"/>
              <a:gd name="connsiteX5" fmla="*/ 60358 w 181927"/>
              <a:gd name="connsiteY5" fmla="*/ 714 h 73917"/>
              <a:gd name="connsiteX6" fmla="*/ 33 w 181927"/>
              <a:gd name="connsiteY6" fmla="*/ 3889 h 7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 h="73917">
                <a:moveTo>
                  <a:pt x="33" y="3889"/>
                </a:moveTo>
                <a:cubicBezTo>
                  <a:pt x="1620" y="7593"/>
                  <a:pt x="39721" y="11297"/>
                  <a:pt x="69883" y="22939"/>
                </a:cubicBezTo>
                <a:cubicBezTo>
                  <a:pt x="100045" y="34581"/>
                  <a:pt x="172541" y="71093"/>
                  <a:pt x="181008" y="73739"/>
                </a:cubicBezTo>
                <a:cubicBezTo>
                  <a:pt x="189475" y="76385"/>
                  <a:pt x="137087" y="48868"/>
                  <a:pt x="120683" y="38814"/>
                </a:cubicBezTo>
                <a:cubicBezTo>
                  <a:pt x="104279" y="28760"/>
                  <a:pt x="92637" y="19764"/>
                  <a:pt x="82583" y="13414"/>
                </a:cubicBezTo>
                <a:cubicBezTo>
                  <a:pt x="72529" y="7064"/>
                  <a:pt x="67766" y="2301"/>
                  <a:pt x="60358" y="714"/>
                </a:cubicBezTo>
                <a:cubicBezTo>
                  <a:pt x="52950" y="-873"/>
                  <a:pt x="-1554" y="185"/>
                  <a:pt x="33" y="38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612FEC56-6B28-0687-C2A2-B656AC3A93CB}"/>
              </a:ext>
            </a:extLst>
          </p:cNvPr>
          <p:cNvSpPr/>
          <p:nvPr/>
        </p:nvSpPr>
        <p:spPr>
          <a:xfrm>
            <a:off x="5505388" y="1625523"/>
            <a:ext cx="340908" cy="57227"/>
          </a:xfrm>
          <a:custGeom>
            <a:avLst/>
            <a:gdLst>
              <a:gd name="connsiteX0" fmla="*/ 62 w 340908"/>
              <a:gd name="connsiteY0" fmla="*/ 31827 h 57227"/>
              <a:gd name="connsiteX1" fmla="*/ 104837 w 340908"/>
              <a:gd name="connsiteY1" fmla="*/ 50877 h 57227"/>
              <a:gd name="connsiteX2" fmla="*/ 155637 w 340908"/>
              <a:gd name="connsiteY2" fmla="*/ 38177 h 57227"/>
              <a:gd name="connsiteX3" fmla="*/ 123887 w 340908"/>
              <a:gd name="connsiteY3" fmla="*/ 47702 h 57227"/>
              <a:gd name="connsiteX4" fmla="*/ 219137 w 340908"/>
              <a:gd name="connsiteY4" fmla="*/ 9602 h 57227"/>
              <a:gd name="connsiteX5" fmla="*/ 181037 w 340908"/>
              <a:gd name="connsiteY5" fmla="*/ 31827 h 57227"/>
              <a:gd name="connsiteX6" fmla="*/ 241362 w 340908"/>
              <a:gd name="connsiteY6" fmla="*/ 77 h 57227"/>
              <a:gd name="connsiteX7" fmla="*/ 339787 w 340908"/>
              <a:gd name="connsiteY7" fmla="*/ 22302 h 57227"/>
              <a:gd name="connsiteX8" fmla="*/ 292162 w 340908"/>
              <a:gd name="connsiteY8" fmla="*/ 3252 h 57227"/>
              <a:gd name="connsiteX9" fmla="*/ 254062 w 340908"/>
              <a:gd name="connsiteY9" fmla="*/ 28652 h 57227"/>
              <a:gd name="connsiteX10" fmla="*/ 155637 w 340908"/>
              <a:gd name="connsiteY10" fmla="*/ 57227 h 57227"/>
              <a:gd name="connsiteX11" fmla="*/ 206437 w 340908"/>
              <a:gd name="connsiteY11" fmla="*/ 28652 h 57227"/>
              <a:gd name="connsiteX12" fmla="*/ 120712 w 340908"/>
              <a:gd name="connsiteY12" fmla="*/ 47702 h 57227"/>
              <a:gd name="connsiteX13" fmla="*/ 62 w 340908"/>
              <a:gd name="connsiteY13" fmla="*/ 31827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08" h="57227">
                <a:moveTo>
                  <a:pt x="62" y="31827"/>
                </a:moveTo>
                <a:cubicBezTo>
                  <a:pt x="-2584" y="32356"/>
                  <a:pt x="78908" y="49819"/>
                  <a:pt x="104837" y="50877"/>
                </a:cubicBezTo>
                <a:cubicBezTo>
                  <a:pt x="130766" y="51935"/>
                  <a:pt x="152462" y="38706"/>
                  <a:pt x="155637" y="38177"/>
                </a:cubicBezTo>
                <a:cubicBezTo>
                  <a:pt x="158812" y="37648"/>
                  <a:pt x="113304" y="52465"/>
                  <a:pt x="123887" y="47702"/>
                </a:cubicBezTo>
                <a:cubicBezTo>
                  <a:pt x="134470" y="42940"/>
                  <a:pt x="209612" y="12248"/>
                  <a:pt x="219137" y="9602"/>
                </a:cubicBezTo>
                <a:cubicBezTo>
                  <a:pt x="228662" y="6956"/>
                  <a:pt x="177333" y="33414"/>
                  <a:pt x="181037" y="31827"/>
                </a:cubicBezTo>
                <a:cubicBezTo>
                  <a:pt x="184741" y="30240"/>
                  <a:pt x="214904" y="1664"/>
                  <a:pt x="241362" y="77"/>
                </a:cubicBezTo>
                <a:cubicBezTo>
                  <a:pt x="267820" y="-1511"/>
                  <a:pt x="331320" y="21773"/>
                  <a:pt x="339787" y="22302"/>
                </a:cubicBezTo>
                <a:cubicBezTo>
                  <a:pt x="348254" y="22831"/>
                  <a:pt x="306449" y="2194"/>
                  <a:pt x="292162" y="3252"/>
                </a:cubicBezTo>
                <a:cubicBezTo>
                  <a:pt x="277875" y="4310"/>
                  <a:pt x="276816" y="19656"/>
                  <a:pt x="254062" y="28652"/>
                </a:cubicBezTo>
                <a:cubicBezTo>
                  <a:pt x="231308" y="37648"/>
                  <a:pt x="163574" y="57227"/>
                  <a:pt x="155637" y="57227"/>
                </a:cubicBezTo>
                <a:cubicBezTo>
                  <a:pt x="147700" y="57227"/>
                  <a:pt x="212258" y="30239"/>
                  <a:pt x="206437" y="28652"/>
                </a:cubicBezTo>
                <a:cubicBezTo>
                  <a:pt x="200616" y="27064"/>
                  <a:pt x="153520" y="45056"/>
                  <a:pt x="120712" y="47702"/>
                </a:cubicBezTo>
                <a:cubicBezTo>
                  <a:pt x="87904" y="50348"/>
                  <a:pt x="2708" y="31298"/>
                  <a:pt x="62" y="318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a:extLst>
              <a:ext uri="{FF2B5EF4-FFF2-40B4-BE49-F238E27FC236}">
                <a16:creationId xmlns:a16="http://schemas.microsoft.com/office/drawing/2014/main" id="{777B364C-826B-A407-C8C6-C710708BF2F9}"/>
              </a:ext>
            </a:extLst>
          </p:cNvPr>
          <p:cNvSpPr/>
          <p:nvPr/>
        </p:nvSpPr>
        <p:spPr>
          <a:xfrm>
            <a:off x="5484213" y="1640750"/>
            <a:ext cx="357995" cy="51525"/>
          </a:xfrm>
          <a:custGeom>
            <a:avLst/>
            <a:gdLst>
              <a:gd name="connsiteX0" fmla="*/ 2187 w 357995"/>
              <a:gd name="connsiteY0" fmla="*/ 13425 h 51525"/>
              <a:gd name="connsiteX1" fmla="*/ 100612 w 357995"/>
              <a:gd name="connsiteY1" fmla="*/ 35650 h 51525"/>
              <a:gd name="connsiteX2" fmla="*/ 145062 w 357995"/>
              <a:gd name="connsiteY2" fmla="*/ 51525 h 51525"/>
              <a:gd name="connsiteX3" fmla="*/ 268887 w 357995"/>
              <a:gd name="connsiteY3" fmla="*/ 45175 h 51525"/>
              <a:gd name="connsiteX4" fmla="*/ 230787 w 357995"/>
              <a:gd name="connsiteY4" fmla="*/ 42000 h 51525"/>
              <a:gd name="connsiteX5" fmla="*/ 275237 w 357995"/>
              <a:gd name="connsiteY5" fmla="*/ 19775 h 51525"/>
              <a:gd name="connsiteX6" fmla="*/ 249837 w 357995"/>
              <a:gd name="connsiteY6" fmla="*/ 48350 h 51525"/>
              <a:gd name="connsiteX7" fmla="*/ 357787 w 357995"/>
              <a:gd name="connsiteY7" fmla="*/ 725 h 51525"/>
              <a:gd name="connsiteX8" fmla="*/ 275237 w 357995"/>
              <a:gd name="connsiteY8" fmla="*/ 19775 h 51525"/>
              <a:gd name="connsiteX9" fmla="*/ 205387 w 357995"/>
              <a:gd name="connsiteY9" fmla="*/ 22950 h 51525"/>
              <a:gd name="connsiteX10" fmla="*/ 2187 w 357995"/>
              <a:gd name="connsiteY10" fmla="*/ 13425 h 5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995" h="51525">
                <a:moveTo>
                  <a:pt x="2187" y="13425"/>
                </a:moveTo>
                <a:cubicBezTo>
                  <a:pt x="-15275" y="15542"/>
                  <a:pt x="76800" y="29300"/>
                  <a:pt x="100612" y="35650"/>
                </a:cubicBezTo>
                <a:cubicBezTo>
                  <a:pt x="124424" y="42000"/>
                  <a:pt x="117016" y="49938"/>
                  <a:pt x="145062" y="51525"/>
                </a:cubicBezTo>
                <a:lnTo>
                  <a:pt x="268887" y="45175"/>
                </a:lnTo>
                <a:cubicBezTo>
                  <a:pt x="283174" y="43588"/>
                  <a:pt x="229729" y="46233"/>
                  <a:pt x="230787" y="42000"/>
                </a:cubicBezTo>
                <a:cubicBezTo>
                  <a:pt x="231845" y="37767"/>
                  <a:pt x="272062" y="18717"/>
                  <a:pt x="275237" y="19775"/>
                </a:cubicBezTo>
                <a:cubicBezTo>
                  <a:pt x="278412" y="20833"/>
                  <a:pt x="236079" y="51525"/>
                  <a:pt x="249837" y="48350"/>
                </a:cubicBezTo>
                <a:cubicBezTo>
                  <a:pt x="263595" y="45175"/>
                  <a:pt x="353554" y="5487"/>
                  <a:pt x="357787" y="725"/>
                </a:cubicBezTo>
                <a:cubicBezTo>
                  <a:pt x="362020" y="-4037"/>
                  <a:pt x="300637" y="16071"/>
                  <a:pt x="275237" y="19775"/>
                </a:cubicBezTo>
                <a:cubicBezTo>
                  <a:pt x="249837" y="23479"/>
                  <a:pt x="246133" y="22950"/>
                  <a:pt x="205387" y="22950"/>
                </a:cubicBezTo>
                <a:cubicBezTo>
                  <a:pt x="164641" y="22950"/>
                  <a:pt x="19649" y="11308"/>
                  <a:pt x="2187" y="134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a:extLst>
              <a:ext uri="{FF2B5EF4-FFF2-40B4-BE49-F238E27FC236}">
                <a16:creationId xmlns:a16="http://schemas.microsoft.com/office/drawing/2014/main" id="{ABF2576A-C400-1627-2DAB-3F9B3FFD8A1E}"/>
              </a:ext>
            </a:extLst>
          </p:cNvPr>
          <p:cNvSpPr/>
          <p:nvPr/>
        </p:nvSpPr>
        <p:spPr>
          <a:xfrm>
            <a:off x="5540040" y="1539125"/>
            <a:ext cx="305170" cy="105549"/>
          </a:xfrm>
          <a:custGeom>
            <a:avLst/>
            <a:gdLst>
              <a:gd name="connsiteX0" fmla="*/ 335 w 305170"/>
              <a:gd name="connsiteY0" fmla="*/ 750 h 105549"/>
              <a:gd name="connsiteX1" fmla="*/ 130510 w 305170"/>
              <a:gd name="connsiteY1" fmla="*/ 10275 h 105549"/>
              <a:gd name="connsiteX2" fmla="*/ 225760 w 305170"/>
              <a:gd name="connsiteY2" fmla="*/ 57900 h 105549"/>
              <a:gd name="connsiteX3" fmla="*/ 181310 w 305170"/>
              <a:gd name="connsiteY3" fmla="*/ 38850 h 105549"/>
              <a:gd name="connsiteX4" fmla="*/ 273385 w 305170"/>
              <a:gd name="connsiteY4" fmla="*/ 64250 h 105549"/>
              <a:gd name="connsiteX5" fmla="*/ 222585 w 305170"/>
              <a:gd name="connsiteY5" fmla="*/ 61075 h 105549"/>
              <a:gd name="connsiteX6" fmla="*/ 305135 w 305170"/>
              <a:gd name="connsiteY6" fmla="*/ 89650 h 105549"/>
              <a:gd name="connsiteX7" fmla="*/ 232110 w 305170"/>
              <a:gd name="connsiteY7" fmla="*/ 70600 h 105549"/>
              <a:gd name="connsiteX8" fmla="*/ 165435 w 305170"/>
              <a:gd name="connsiteY8" fmla="*/ 105525 h 105549"/>
              <a:gd name="connsiteX9" fmla="*/ 194010 w 305170"/>
              <a:gd name="connsiteY9" fmla="*/ 64250 h 105549"/>
              <a:gd name="connsiteX10" fmla="*/ 111460 w 305170"/>
              <a:gd name="connsiteY10" fmla="*/ 29325 h 105549"/>
              <a:gd name="connsiteX11" fmla="*/ 92410 w 305170"/>
              <a:gd name="connsiteY11" fmla="*/ 22975 h 105549"/>
              <a:gd name="connsiteX12" fmla="*/ 335 w 305170"/>
              <a:gd name="connsiteY12" fmla="*/ 750 h 10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170" h="105549">
                <a:moveTo>
                  <a:pt x="335" y="750"/>
                </a:moveTo>
                <a:cubicBezTo>
                  <a:pt x="6685" y="-1367"/>
                  <a:pt x="92939" y="750"/>
                  <a:pt x="130510" y="10275"/>
                </a:cubicBezTo>
                <a:cubicBezTo>
                  <a:pt x="168081" y="19800"/>
                  <a:pt x="217293" y="53137"/>
                  <a:pt x="225760" y="57900"/>
                </a:cubicBezTo>
                <a:cubicBezTo>
                  <a:pt x="234227" y="62663"/>
                  <a:pt x="173373" y="37792"/>
                  <a:pt x="181310" y="38850"/>
                </a:cubicBezTo>
                <a:cubicBezTo>
                  <a:pt x="189247" y="39908"/>
                  <a:pt x="266506" y="60546"/>
                  <a:pt x="273385" y="64250"/>
                </a:cubicBezTo>
                <a:cubicBezTo>
                  <a:pt x="280264" y="67954"/>
                  <a:pt x="217293" y="56842"/>
                  <a:pt x="222585" y="61075"/>
                </a:cubicBezTo>
                <a:cubicBezTo>
                  <a:pt x="227877" y="65308"/>
                  <a:pt x="303548" y="88063"/>
                  <a:pt x="305135" y="89650"/>
                </a:cubicBezTo>
                <a:cubicBezTo>
                  <a:pt x="306722" y="91237"/>
                  <a:pt x="255393" y="67954"/>
                  <a:pt x="232110" y="70600"/>
                </a:cubicBezTo>
                <a:cubicBezTo>
                  <a:pt x="208827" y="73246"/>
                  <a:pt x="171785" y="106583"/>
                  <a:pt x="165435" y="105525"/>
                </a:cubicBezTo>
                <a:cubicBezTo>
                  <a:pt x="159085" y="104467"/>
                  <a:pt x="203006" y="76950"/>
                  <a:pt x="194010" y="64250"/>
                </a:cubicBezTo>
                <a:cubicBezTo>
                  <a:pt x="185014" y="51550"/>
                  <a:pt x="111460" y="29325"/>
                  <a:pt x="111460" y="29325"/>
                </a:cubicBezTo>
                <a:cubicBezTo>
                  <a:pt x="94527" y="22446"/>
                  <a:pt x="105110" y="26150"/>
                  <a:pt x="92410" y="22975"/>
                </a:cubicBezTo>
                <a:cubicBezTo>
                  <a:pt x="79710" y="19800"/>
                  <a:pt x="-6015" y="2867"/>
                  <a:pt x="335" y="7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a:extLst>
              <a:ext uri="{FF2B5EF4-FFF2-40B4-BE49-F238E27FC236}">
                <a16:creationId xmlns:a16="http://schemas.microsoft.com/office/drawing/2014/main" id="{051AE5C5-0151-CA5E-584D-F82AD909CF53}"/>
              </a:ext>
            </a:extLst>
          </p:cNvPr>
          <p:cNvSpPr/>
          <p:nvPr/>
        </p:nvSpPr>
        <p:spPr>
          <a:xfrm>
            <a:off x="5530699" y="1539265"/>
            <a:ext cx="150971" cy="134182"/>
          </a:xfrm>
          <a:custGeom>
            <a:avLst/>
            <a:gdLst>
              <a:gd name="connsiteX0" fmla="*/ 22376 w 150971"/>
              <a:gd name="connsiteY0" fmla="*/ 10135 h 134182"/>
              <a:gd name="connsiteX1" fmla="*/ 151 w 150971"/>
              <a:gd name="connsiteY1" fmla="*/ 70460 h 134182"/>
              <a:gd name="connsiteX2" fmla="*/ 31901 w 150971"/>
              <a:gd name="connsiteY2" fmla="*/ 118085 h 134182"/>
              <a:gd name="connsiteX3" fmla="*/ 66826 w 150971"/>
              <a:gd name="connsiteY3" fmla="*/ 133960 h 134182"/>
              <a:gd name="connsiteX4" fmla="*/ 108101 w 150971"/>
              <a:gd name="connsiteY4" fmla="*/ 124435 h 134182"/>
              <a:gd name="connsiteX5" fmla="*/ 139851 w 150971"/>
              <a:gd name="connsiteY5" fmla="*/ 86335 h 134182"/>
              <a:gd name="connsiteX6" fmla="*/ 149376 w 150971"/>
              <a:gd name="connsiteY6" fmla="*/ 41885 h 134182"/>
              <a:gd name="connsiteX7" fmla="*/ 143026 w 150971"/>
              <a:gd name="connsiteY7" fmla="*/ 6960 h 134182"/>
              <a:gd name="connsiteX8" fmla="*/ 76351 w 150971"/>
              <a:gd name="connsiteY8" fmla="*/ 610 h 134182"/>
              <a:gd name="connsiteX9" fmla="*/ 22376 w 150971"/>
              <a:gd name="connsiteY9" fmla="*/ 10135 h 1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971" h="134182">
                <a:moveTo>
                  <a:pt x="22376" y="10135"/>
                </a:moveTo>
                <a:cubicBezTo>
                  <a:pt x="9676" y="21777"/>
                  <a:pt x="-1437" y="52468"/>
                  <a:pt x="151" y="70460"/>
                </a:cubicBezTo>
                <a:cubicBezTo>
                  <a:pt x="1738" y="88452"/>
                  <a:pt x="20789" y="107502"/>
                  <a:pt x="31901" y="118085"/>
                </a:cubicBezTo>
                <a:cubicBezTo>
                  <a:pt x="43013" y="128668"/>
                  <a:pt x="54126" y="132902"/>
                  <a:pt x="66826" y="133960"/>
                </a:cubicBezTo>
                <a:cubicBezTo>
                  <a:pt x="79526" y="135018"/>
                  <a:pt x="95930" y="132372"/>
                  <a:pt x="108101" y="124435"/>
                </a:cubicBezTo>
                <a:cubicBezTo>
                  <a:pt x="120272" y="116498"/>
                  <a:pt x="132972" y="100093"/>
                  <a:pt x="139851" y="86335"/>
                </a:cubicBezTo>
                <a:cubicBezTo>
                  <a:pt x="146730" y="72577"/>
                  <a:pt x="148847" y="55114"/>
                  <a:pt x="149376" y="41885"/>
                </a:cubicBezTo>
                <a:cubicBezTo>
                  <a:pt x="149905" y="28656"/>
                  <a:pt x="155197" y="13839"/>
                  <a:pt x="143026" y="6960"/>
                </a:cubicBezTo>
                <a:cubicBezTo>
                  <a:pt x="130855" y="81"/>
                  <a:pt x="92226" y="1668"/>
                  <a:pt x="76351" y="610"/>
                </a:cubicBezTo>
                <a:cubicBezTo>
                  <a:pt x="60476" y="-448"/>
                  <a:pt x="35076" y="-1507"/>
                  <a:pt x="22376" y="1013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ED282662-175E-A322-3CA4-B92E3FDBA9E8}"/>
              </a:ext>
            </a:extLst>
          </p:cNvPr>
          <p:cNvSpPr/>
          <p:nvPr/>
        </p:nvSpPr>
        <p:spPr>
          <a:xfrm>
            <a:off x="5537238" y="1578677"/>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a:extLst>
              <a:ext uri="{FF2B5EF4-FFF2-40B4-BE49-F238E27FC236}">
                <a16:creationId xmlns:a16="http://schemas.microsoft.com/office/drawing/2014/main" id="{2F7783FF-E3F9-A24D-0721-B3F0E06594A7}"/>
              </a:ext>
            </a:extLst>
          </p:cNvPr>
          <p:cNvSpPr/>
          <p:nvPr/>
        </p:nvSpPr>
        <p:spPr>
          <a:xfrm>
            <a:off x="5387975" y="1435063"/>
            <a:ext cx="73386" cy="47662"/>
          </a:xfrm>
          <a:custGeom>
            <a:avLst/>
            <a:gdLst>
              <a:gd name="connsiteX0" fmla="*/ 0 w 73386"/>
              <a:gd name="connsiteY0" fmla="*/ 47662 h 47662"/>
              <a:gd name="connsiteX1" fmla="*/ 73025 w 73386"/>
              <a:gd name="connsiteY1" fmla="*/ 37 h 47662"/>
              <a:gd name="connsiteX2" fmla="*/ 0 w 73386"/>
              <a:gd name="connsiteY2" fmla="*/ 47662 h 47662"/>
            </a:gdLst>
            <a:ahLst/>
            <a:cxnLst>
              <a:cxn ang="0">
                <a:pos x="connsiteX0" y="connsiteY0"/>
              </a:cxn>
              <a:cxn ang="0">
                <a:pos x="connsiteX1" y="connsiteY1"/>
              </a:cxn>
              <a:cxn ang="0">
                <a:pos x="connsiteX2" y="connsiteY2"/>
              </a:cxn>
            </a:cxnLst>
            <a:rect l="l" t="t" r="r" b="b"/>
            <a:pathLst>
              <a:path w="73386" h="47662">
                <a:moveTo>
                  <a:pt x="0" y="47662"/>
                </a:moveTo>
                <a:cubicBezTo>
                  <a:pt x="0" y="47662"/>
                  <a:pt x="66675" y="1624"/>
                  <a:pt x="73025" y="37"/>
                </a:cubicBezTo>
                <a:cubicBezTo>
                  <a:pt x="79375" y="-1551"/>
                  <a:pt x="0" y="47662"/>
                  <a:pt x="0" y="476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a:extLst>
              <a:ext uri="{FF2B5EF4-FFF2-40B4-BE49-F238E27FC236}">
                <a16:creationId xmlns:a16="http://schemas.microsoft.com/office/drawing/2014/main" id="{21B4B6C3-4C99-0054-4B47-43971C7B7476}"/>
              </a:ext>
            </a:extLst>
          </p:cNvPr>
          <p:cNvSpPr/>
          <p:nvPr/>
        </p:nvSpPr>
        <p:spPr>
          <a:xfrm>
            <a:off x="5415273" y="1405597"/>
            <a:ext cx="492300" cy="70798"/>
          </a:xfrm>
          <a:custGeom>
            <a:avLst/>
            <a:gdLst>
              <a:gd name="connsiteX0" fmla="*/ 1277 w 492300"/>
              <a:gd name="connsiteY0" fmla="*/ 70778 h 70798"/>
              <a:gd name="connsiteX1" fmla="*/ 137802 w 492300"/>
              <a:gd name="connsiteY1" fmla="*/ 23153 h 70798"/>
              <a:gd name="connsiteX2" fmla="*/ 93352 w 492300"/>
              <a:gd name="connsiteY2" fmla="*/ 23153 h 70798"/>
              <a:gd name="connsiteX3" fmla="*/ 220352 w 492300"/>
              <a:gd name="connsiteY3" fmla="*/ 19978 h 70798"/>
              <a:gd name="connsiteX4" fmla="*/ 179077 w 492300"/>
              <a:gd name="connsiteY4" fmla="*/ 10453 h 70798"/>
              <a:gd name="connsiteX5" fmla="*/ 341002 w 492300"/>
              <a:gd name="connsiteY5" fmla="*/ 7278 h 70798"/>
              <a:gd name="connsiteX6" fmla="*/ 321952 w 492300"/>
              <a:gd name="connsiteY6" fmla="*/ 928 h 70798"/>
              <a:gd name="connsiteX7" fmla="*/ 382277 w 492300"/>
              <a:gd name="connsiteY7" fmla="*/ 29503 h 70798"/>
              <a:gd name="connsiteX8" fmla="*/ 350527 w 492300"/>
              <a:gd name="connsiteY8" fmla="*/ 928 h 70798"/>
              <a:gd name="connsiteX9" fmla="*/ 490227 w 492300"/>
              <a:gd name="connsiteY9" fmla="*/ 58078 h 70798"/>
              <a:gd name="connsiteX10" fmla="*/ 426727 w 492300"/>
              <a:gd name="connsiteY10" fmla="*/ 39028 h 70798"/>
              <a:gd name="connsiteX11" fmla="*/ 325127 w 492300"/>
              <a:gd name="connsiteY11" fmla="*/ 13628 h 70798"/>
              <a:gd name="connsiteX12" fmla="*/ 226702 w 492300"/>
              <a:gd name="connsiteY12" fmla="*/ 16803 h 70798"/>
              <a:gd name="connsiteX13" fmla="*/ 172727 w 492300"/>
              <a:gd name="connsiteY13" fmla="*/ 19978 h 70798"/>
              <a:gd name="connsiteX14" fmla="*/ 233052 w 492300"/>
              <a:gd name="connsiteY14" fmla="*/ 16803 h 70798"/>
              <a:gd name="connsiteX15" fmla="*/ 1277 w 492300"/>
              <a:gd name="connsiteY15" fmla="*/ 70778 h 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300" h="70798">
                <a:moveTo>
                  <a:pt x="1277" y="70778"/>
                </a:moveTo>
                <a:cubicBezTo>
                  <a:pt x="-14598" y="71836"/>
                  <a:pt x="122456" y="31090"/>
                  <a:pt x="137802" y="23153"/>
                </a:cubicBezTo>
                <a:cubicBezTo>
                  <a:pt x="153148" y="15216"/>
                  <a:pt x="79594" y="23682"/>
                  <a:pt x="93352" y="23153"/>
                </a:cubicBezTo>
                <a:cubicBezTo>
                  <a:pt x="107110" y="22624"/>
                  <a:pt x="206065" y="22095"/>
                  <a:pt x="220352" y="19978"/>
                </a:cubicBezTo>
                <a:cubicBezTo>
                  <a:pt x="234640" y="17861"/>
                  <a:pt x="158969" y="12570"/>
                  <a:pt x="179077" y="10453"/>
                </a:cubicBezTo>
                <a:cubicBezTo>
                  <a:pt x="199185" y="8336"/>
                  <a:pt x="341002" y="7278"/>
                  <a:pt x="341002" y="7278"/>
                </a:cubicBezTo>
                <a:cubicBezTo>
                  <a:pt x="364815" y="5690"/>
                  <a:pt x="315073" y="-2776"/>
                  <a:pt x="321952" y="928"/>
                </a:cubicBezTo>
                <a:cubicBezTo>
                  <a:pt x="328831" y="4632"/>
                  <a:pt x="377515" y="29503"/>
                  <a:pt x="382277" y="29503"/>
                </a:cubicBezTo>
                <a:cubicBezTo>
                  <a:pt x="387039" y="29503"/>
                  <a:pt x="332535" y="-3835"/>
                  <a:pt x="350527" y="928"/>
                </a:cubicBezTo>
                <a:cubicBezTo>
                  <a:pt x="368519" y="5690"/>
                  <a:pt x="477527" y="51728"/>
                  <a:pt x="490227" y="58078"/>
                </a:cubicBezTo>
                <a:cubicBezTo>
                  <a:pt x="502927" y="64428"/>
                  <a:pt x="454244" y="46436"/>
                  <a:pt x="426727" y="39028"/>
                </a:cubicBezTo>
                <a:cubicBezTo>
                  <a:pt x="399210" y="31620"/>
                  <a:pt x="358465" y="17332"/>
                  <a:pt x="325127" y="13628"/>
                </a:cubicBezTo>
                <a:cubicBezTo>
                  <a:pt x="291789" y="9924"/>
                  <a:pt x="252102" y="15745"/>
                  <a:pt x="226702" y="16803"/>
                </a:cubicBezTo>
                <a:cubicBezTo>
                  <a:pt x="201302" y="17861"/>
                  <a:pt x="171669" y="19978"/>
                  <a:pt x="172727" y="19978"/>
                </a:cubicBezTo>
                <a:cubicBezTo>
                  <a:pt x="173785" y="19978"/>
                  <a:pt x="254219" y="10982"/>
                  <a:pt x="233052" y="16803"/>
                </a:cubicBezTo>
                <a:cubicBezTo>
                  <a:pt x="211885" y="22624"/>
                  <a:pt x="17152" y="69720"/>
                  <a:pt x="1277" y="707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a:extLst>
              <a:ext uri="{FF2B5EF4-FFF2-40B4-BE49-F238E27FC236}">
                <a16:creationId xmlns:a16="http://schemas.microsoft.com/office/drawing/2014/main" id="{06C5CC5A-6FB0-46E5-05E1-80633B0A510D}"/>
              </a:ext>
            </a:extLst>
          </p:cNvPr>
          <p:cNvSpPr/>
          <p:nvPr/>
        </p:nvSpPr>
        <p:spPr>
          <a:xfrm>
            <a:off x="5390767" y="1427808"/>
            <a:ext cx="147055" cy="23178"/>
          </a:xfrm>
          <a:custGeom>
            <a:avLst/>
            <a:gdLst>
              <a:gd name="connsiteX0" fmla="*/ 383 w 147055"/>
              <a:gd name="connsiteY0" fmla="*/ 23167 h 23178"/>
              <a:gd name="connsiteX1" fmla="*/ 70233 w 147055"/>
              <a:gd name="connsiteY1" fmla="*/ 942 h 23178"/>
              <a:gd name="connsiteX2" fmla="*/ 146433 w 147055"/>
              <a:gd name="connsiteY2" fmla="*/ 4117 h 23178"/>
              <a:gd name="connsiteX3" fmla="*/ 101983 w 147055"/>
              <a:gd name="connsiteY3" fmla="*/ 4117 h 23178"/>
              <a:gd name="connsiteX4" fmla="*/ 383 w 147055"/>
              <a:gd name="connsiteY4" fmla="*/ 23167 h 2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55" h="23178">
                <a:moveTo>
                  <a:pt x="383" y="23167"/>
                </a:moveTo>
                <a:cubicBezTo>
                  <a:pt x="-4909" y="22638"/>
                  <a:pt x="45891" y="4117"/>
                  <a:pt x="70233" y="942"/>
                </a:cubicBezTo>
                <a:cubicBezTo>
                  <a:pt x="94575" y="-2233"/>
                  <a:pt x="141141" y="3588"/>
                  <a:pt x="146433" y="4117"/>
                </a:cubicBezTo>
                <a:cubicBezTo>
                  <a:pt x="151725" y="4646"/>
                  <a:pt x="122091" y="2000"/>
                  <a:pt x="101983" y="4117"/>
                </a:cubicBezTo>
                <a:cubicBezTo>
                  <a:pt x="81875" y="6234"/>
                  <a:pt x="5675" y="23696"/>
                  <a:pt x="383" y="231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a:extLst>
              <a:ext uri="{FF2B5EF4-FFF2-40B4-BE49-F238E27FC236}">
                <a16:creationId xmlns:a16="http://schemas.microsoft.com/office/drawing/2014/main" id="{16418EF7-68D0-65D7-6C70-F7A2FC5DE80C}"/>
              </a:ext>
            </a:extLst>
          </p:cNvPr>
          <p:cNvSpPr/>
          <p:nvPr/>
        </p:nvSpPr>
        <p:spPr>
          <a:xfrm>
            <a:off x="5410196" y="1437989"/>
            <a:ext cx="365326" cy="60632"/>
          </a:xfrm>
          <a:custGeom>
            <a:avLst/>
            <a:gdLst>
              <a:gd name="connsiteX0" fmla="*/ 4 w 365326"/>
              <a:gd name="connsiteY0" fmla="*/ 60611 h 60632"/>
              <a:gd name="connsiteX1" fmla="*/ 225429 w 365326"/>
              <a:gd name="connsiteY1" fmla="*/ 16161 h 60632"/>
              <a:gd name="connsiteX2" fmla="*/ 168279 w 365326"/>
              <a:gd name="connsiteY2" fmla="*/ 22511 h 60632"/>
              <a:gd name="connsiteX3" fmla="*/ 273054 w 365326"/>
              <a:gd name="connsiteY3" fmla="*/ 9811 h 60632"/>
              <a:gd name="connsiteX4" fmla="*/ 365129 w 365326"/>
              <a:gd name="connsiteY4" fmla="*/ 16161 h 60632"/>
              <a:gd name="connsiteX5" fmla="*/ 295279 w 365326"/>
              <a:gd name="connsiteY5" fmla="*/ 286 h 60632"/>
              <a:gd name="connsiteX6" fmla="*/ 219079 w 365326"/>
              <a:gd name="connsiteY6" fmla="*/ 9811 h 60632"/>
              <a:gd name="connsiteX7" fmla="*/ 4 w 365326"/>
              <a:gd name="connsiteY7" fmla="*/ 60611 h 6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26" h="60632">
                <a:moveTo>
                  <a:pt x="4" y="60611"/>
                </a:moveTo>
                <a:cubicBezTo>
                  <a:pt x="1062" y="61669"/>
                  <a:pt x="197383" y="22511"/>
                  <a:pt x="225429" y="16161"/>
                </a:cubicBezTo>
                <a:cubicBezTo>
                  <a:pt x="253475" y="9811"/>
                  <a:pt x="160342" y="23569"/>
                  <a:pt x="168279" y="22511"/>
                </a:cubicBezTo>
                <a:cubicBezTo>
                  <a:pt x="176216" y="21453"/>
                  <a:pt x="240246" y="10869"/>
                  <a:pt x="273054" y="9811"/>
                </a:cubicBezTo>
                <a:cubicBezTo>
                  <a:pt x="305862" y="8753"/>
                  <a:pt x="361425" y="17748"/>
                  <a:pt x="365129" y="16161"/>
                </a:cubicBezTo>
                <a:cubicBezTo>
                  <a:pt x="368833" y="14574"/>
                  <a:pt x="319621" y="1344"/>
                  <a:pt x="295279" y="286"/>
                </a:cubicBezTo>
                <a:cubicBezTo>
                  <a:pt x="270937" y="-772"/>
                  <a:pt x="261412" y="815"/>
                  <a:pt x="219079" y="9811"/>
                </a:cubicBezTo>
                <a:cubicBezTo>
                  <a:pt x="176746" y="18807"/>
                  <a:pt x="-1054" y="59553"/>
                  <a:pt x="4" y="606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a:extLst>
              <a:ext uri="{FF2B5EF4-FFF2-40B4-BE49-F238E27FC236}">
                <a16:creationId xmlns:a16="http://schemas.microsoft.com/office/drawing/2014/main" id="{F100B299-372E-E90F-A1DA-43FB68566B0E}"/>
              </a:ext>
            </a:extLst>
          </p:cNvPr>
          <p:cNvSpPr/>
          <p:nvPr/>
        </p:nvSpPr>
        <p:spPr>
          <a:xfrm>
            <a:off x="5486195" y="1444615"/>
            <a:ext cx="400379" cy="50884"/>
          </a:xfrm>
          <a:custGeom>
            <a:avLst/>
            <a:gdLst>
              <a:gd name="connsiteX0" fmla="*/ 205 w 400379"/>
              <a:gd name="connsiteY0" fmla="*/ 50810 h 50884"/>
              <a:gd name="connsiteX1" fmla="*/ 184355 w 400379"/>
              <a:gd name="connsiteY1" fmla="*/ 25410 h 50884"/>
              <a:gd name="connsiteX2" fmla="*/ 289130 w 400379"/>
              <a:gd name="connsiteY2" fmla="*/ 34935 h 50884"/>
              <a:gd name="connsiteX3" fmla="*/ 263730 w 400379"/>
              <a:gd name="connsiteY3" fmla="*/ 15885 h 50884"/>
              <a:gd name="connsiteX4" fmla="*/ 330405 w 400379"/>
              <a:gd name="connsiteY4" fmla="*/ 22235 h 50884"/>
              <a:gd name="connsiteX5" fmla="*/ 305005 w 400379"/>
              <a:gd name="connsiteY5" fmla="*/ 10 h 50884"/>
              <a:gd name="connsiteX6" fmla="*/ 400255 w 400379"/>
              <a:gd name="connsiteY6" fmla="*/ 25410 h 50884"/>
              <a:gd name="connsiteX7" fmla="*/ 324055 w 400379"/>
              <a:gd name="connsiteY7" fmla="*/ 3185 h 50884"/>
              <a:gd name="connsiteX8" fmla="*/ 273255 w 400379"/>
              <a:gd name="connsiteY8" fmla="*/ 19060 h 50884"/>
              <a:gd name="connsiteX9" fmla="*/ 187530 w 400379"/>
              <a:gd name="connsiteY9" fmla="*/ 15885 h 50884"/>
              <a:gd name="connsiteX10" fmla="*/ 222455 w 400379"/>
              <a:gd name="connsiteY10" fmla="*/ 15885 h 50884"/>
              <a:gd name="connsiteX11" fmla="*/ 205 w 400379"/>
              <a:gd name="connsiteY11" fmla="*/ 50810 h 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379" h="50884">
                <a:moveTo>
                  <a:pt x="205" y="50810"/>
                </a:moveTo>
                <a:cubicBezTo>
                  <a:pt x="-6145" y="52398"/>
                  <a:pt x="136201" y="28056"/>
                  <a:pt x="184355" y="25410"/>
                </a:cubicBezTo>
                <a:cubicBezTo>
                  <a:pt x="232509" y="22764"/>
                  <a:pt x="275901" y="36522"/>
                  <a:pt x="289130" y="34935"/>
                </a:cubicBezTo>
                <a:cubicBezTo>
                  <a:pt x="302359" y="33348"/>
                  <a:pt x="256851" y="18002"/>
                  <a:pt x="263730" y="15885"/>
                </a:cubicBezTo>
                <a:cubicBezTo>
                  <a:pt x="270609" y="13768"/>
                  <a:pt x="323526" y="24881"/>
                  <a:pt x="330405" y="22235"/>
                </a:cubicBezTo>
                <a:cubicBezTo>
                  <a:pt x="337284" y="19589"/>
                  <a:pt x="293363" y="-519"/>
                  <a:pt x="305005" y="10"/>
                </a:cubicBezTo>
                <a:cubicBezTo>
                  <a:pt x="316647" y="539"/>
                  <a:pt x="397080" y="24881"/>
                  <a:pt x="400255" y="25410"/>
                </a:cubicBezTo>
                <a:cubicBezTo>
                  <a:pt x="403430" y="25939"/>
                  <a:pt x="345222" y="4243"/>
                  <a:pt x="324055" y="3185"/>
                </a:cubicBezTo>
                <a:cubicBezTo>
                  <a:pt x="302888" y="2127"/>
                  <a:pt x="296009" y="16943"/>
                  <a:pt x="273255" y="19060"/>
                </a:cubicBezTo>
                <a:cubicBezTo>
                  <a:pt x="250501" y="21177"/>
                  <a:pt x="195997" y="16414"/>
                  <a:pt x="187530" y="15885"/>
                </a:cubicBezTo>
                <a:cubicBezTo>
                  <a:pt x="179063" y="15356"/>
                  <a:pt x="247855" y="12181"/>
                  <a:pt x="222455" y="15885"/>
                </a:cubicBezTo>
                <a:cubicBezTo>
                  <a:pt x="197055" y="19589"/>
                  <a:pt x="6555" y="49222"/>
                  <a:pt x="205" y="508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a:extLst>
              <a:ext uri="{FF2B5EF4-FFF2-40B4-BE49-F238E27FC236}">
                <a16:creationId xmlns:a16="http://schemas.microsoft.com/office/drawing/2014/main" id="{3CE1CEAA-8F25-A184-C163-A03324C695B2}"/>
              </a:ext>
            </a:extLst>
          </p:cNvPr>
          <p:cNvSpPr/>
          <p:nvPr/>
        </p:nvSpPr>
        <p:spPr>
          <a:xfrm>
            <a:off x="4729964" y="1428583"/>
            <a:ext cx="188162" cy="137624"/>
          </a:xfrm>
          <a:custGeom>
            <a:avLst/>
            <a:gdLst>
              <a:gd name="connsiteX0" fmla="*/ 188111 w 188162"/>
              <a:gd name="connsiteY0" fmla="*/ 167 h 137624"/>
              <a:gd name="connsiteX1" fmla="*/ 102386 w 188162"/>
              <a:gd name="connsiteY1" fmla="*/ 35092 h 137624"/>
              <a:gd name="connsiteX2" fmla="*/ 45236 w 188162"/>
              <a:gd name="connsiteY2" fmla="*/ 85892 h 137624"/>
              <a:gd name="connsiteX3" fmla="*/ 76986 w 188162"/>
              <a:gd name="connsiteY3" fmla="*/ 50967 h 137624"/>
              <a:gd name="connsiteX4" fmla="*/ 786 w 188162"/>
              <a:gd name="connsiteY4" fmla="*/ 136692 h 137624"/>
              <a:gd name="connsiteX5" fmla="*/ 38886 w 188162"/>
              <a:gd name="connsiteY5" fmla="*/ 92242 h 137624"/>
              <a:gd name="connsiteX6" fmla="*/ 64286 w 188162"/>
              <a:gd name="connsiteY6" fmla="*/ 25567 h 137624"/>
              <a:gd name="connsiteX7" fmla="*/ 45236 w 188162"/>
              <a:gd name="connsiteY7" fmla="*/ 47792 h 137624"/>
              <a:gd name="connsiteX8" fmla="*/ 89686 w 188162"/>
              <a:gd name="connsiteY8" fmla="*/ 22392 h 137624"/>
              <a:gd name="connsiteX9" fmla="*/ 188111 w 188162"/>
              <a:gd name="connsiteY9" fmla="*/ 167 h 13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62" h="137624">
                <a:moveTo>
                  <a:pt x="188111" y="167"/>
                </a:moveTo>
                <a:cubicBezTo>
                  <a:pt x="190228" y="2284"/>
                  <a:pt x="126198" y="20805"/>
                  <a:pt x="102386" y="35092"/>
                </a:cubicBezTo>
                <a:cubicBezTo>
                  <a:pt x="78574" y="49379"/>
                  <a:pt x="49469" y="83246"/>
                  <a:pt x="45236" y="85892"/>
                </a:cubicBezTo>
                <a:cubicBezTo>
                  <a:pt x="41003" y="88538"/>
                  <a:pt x="84394" y="42500"/>
                  <a:pt x="76986" y="50967"/>
                </a:cubicBezTo>
                <a:cubicBezTo>
                  <a:pt x="69578" y="59434"/>
                  <a:pt x="7136" y="129813"/>
                  <a:pt x="786" y="136692"/>
                </a:cubicBezTo>
                <a:cubicBezTo>
                  <a:pt x="-5564" y="143571"/>
                  <a:pt x="28303" y="110763"/>
                  <a:pt x="38886" y="92242"/>
                </a:cubicBezTo>
                <a:cubicBezTo>
                  <a:pt x="49469" y="73721"/>
                  <a:pt x="63228" y="32975"/>
                  <a:pt x="64286" y="25567"/>
                </a:cubicBezTo>
                <a:cubicBezTo>
                  <a:pt x="65344" y="18159"/>
                  <a:pt x="41003" y="48321"/>
                  <a:pt x="45236" y="47792"/>
                </a:cubicBezTo>
                <a:cubicBezTo>
                  <a:pt x="49469" y="47263"/>
                  <a:pt x="67461" y="28213"/>
                  <a:pt x="89686" y="22392"/>
                </a:cubicBezTo>
                <a:cubicBezTo>
                  <a:pt x="111911" y="16571"/>
                  <a:pt x="185994" y="-1950"/>
                  <a:pt x="188111" y="1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a:extLst>
              <a:ext uri="{FF2B5EF4-FFF2-40B4-BE49-F238E27FC236}">
                <a16:creationId xmlns:a16="http://schemas.microsoft.com/office/drawing/2014/main" id="{40367BE9-DE2E-3CCF-8D68-5E5C44B1B710}"/>
              </a:ext>
            </a:extLst>
          </p:cNvPr>
          <p:cNvSpPr/>
          <p:nvPr/>
        </p:nvSpPr>
        <p:spPr>
          <a:xfrm>
            <a:off x="4720673" y="1421404"/>
            <a:ext cx="222804" cy="52054"/>
          </a:xfrm>
          <a:custGeom>
            <a:avLst/>
            <a:gdLst>
              <a:gd name="connsiteX0" fmla="*/ 552 w 222804"/>
              <a:gd name="connsiteY0" fmla="*/ 51796 h 52054"/>
              <a:gd name="connsiteX1" fmla="*/ 137077 w 222804"/>
              <a:gd name="connsiteY1" fmla="*/ 23221 h 52054"/>
              <a:gd name="connsiteX2" fmla="*/ 191052 w 222804"/>
              <a:gd name="connsiteY2" fmla="*/ 23221 h 52054"/>
              <a:gd name="connsiteX3" fmla="*/ 146602 w 222804"/>
              <a:gd name="connsiteY3" fmla="*/ 996 h 52054"/>
              <a:gd name="connsiteX4" fmla="*/ 222802 w 222804"/>
              <a:gd name="connsiteY4" fmla="*/ 7346 h 52054"/>
              <a:gd name="connsiteX5" fmla="*/ 143427 w 222804"/>
              <a:gd name="connsiteY5" fmla="*/ 996 h 52054"/>
              <a:gd name="connsiteX6" fmla="*/ 89452 w 222804"/>
              <a:gd name="connsiteY6" fmla="*/ 4171 h 52054"/>
              <a:gd name="connsiteX7" fmla="*/ 552 w 222804"/>
              <a:gd name="connsiteY7" fmla="*/ 51796 h 5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04" h="52054">
                <a:moveTo>
                  <a:pt x="552" y="51796"/>
                </a:moveTo>
                <a:cubicBezTo>
                  <a:pt x="8490" y="54971"/>
                  <a:pt x="105327" y="27983"/>
                  <a:pt x="137077" y="23221"/>
                </a:cubicBezTo>
                <a:cubicBezTo>
                  <a:pt x="168827" y="18459"/>
                  <a:pt x="189465" y="26925"/>
                  <a:pt x="191052" y="23221"/>
                </a:cubicBezTo>
                <a:cubicBezTo>
                  <a:pt x="192639" y="19517"/>
                  <a:pt x="141310" y="3642"/>
                  <a:pt x="146602" y="996"/>
                </a:cubicBezTo>
                <a:cubicBezTo>
                  <a:pt x="151894" y="-1650"/>
                  <a:pt x="223331" y="7346"/>
                  <a:pt x="222802" y="7346"/>
                </a:cubicBezTo>
                <a:cubicBezTo>
                  <a:pt x="222273" y="7346"/>
                  <a:pt x="165652" y="1525"/>
                  <a:pt x="143427" y="996"/>
                </a:cubicBezTo>
                <a:cubicBezTo>
                  <a:pt x="121202" y="467"/>
                  <a:pt x="106385" y="-2179"/>
                  <a:pt x="89452" y="4171"/>
                </a:cubicBezTo>
                <a:cubicBezTo>
                  <a:pt x="72519" y="10521"/>
                  <a:pt x="-7386" y="48621"/>
                  <a:pt x="552" y="517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a:extLst>
              <a:ext uri="{FF2B5EF4-FFF2-40B4-BE49-F238E27FC236}">
                <a16:creationId xmlns:a16="http://schemas.microsoft.com/office/drawing/2014/main" id="{7D96E2A1-1ECE-2D18-ABDA-E529FE97E90C}"/>
              </a:ext>
            </a:extLst>
          </p:cNvPr>
          <p:cNvSpPr/>
          <p:nvPr/>
        </p:nvSpPr>
        <p:spPr>
          <a:xfrm>
            <a:off x="4914873" y="1419208"/>
            <a:ext cx="161408" cy="190576"/>
          </a:xfrm>
          <a:custGeom>
            <a:avLst/>
            <a:gdLst>
              <a:gd name="connsiteX0" fmla="*/ 27 w 161408"/>
              <a:gd name="connsiteY0" fmla="*/ 17 h 190576"/>
              <a:gd name="connsiteX1" fmla="*/ 117502 w 161408"/>
              <a:gd name="connsiteY1" fmla="*/ 73042 h 190576"/>
              <a:gd name="connsiteX2" fmla="*/ 111152 w 161408"/>
              <a:gd name="connsiteY2" fmla="*/ 57167 h 190576"/>
              <a:gd name="connsiteX3" fmla="*/ 158777 w 161408"/>
              <a:gd name="connsiteY3" fmla="*/ 120667 h 190576"/>
              <a:gd name="connsiteX4" fmla="*/ 155602 w 161408"/>
              <a:gd name="connsiteY4" fmla="*/ 104792 h 190576"/>
              <a:gd name="connsiteX5" fmla="*/ 158777 w 161408"/>
              <a:gd name="connsiteY5" fmla="*/ 190517 h 190576"/>
              <a:gd name="connsiteX6" fmla="*/ 146077 w 161408"/>
              <a:gd name="connsiteY6" fmla="*/ 117492 h 190576"/>
              <a:gd name="connsiteX7" fmla="*/ 130202 w 161408"/>
              <a:gd name="connsiteY7" fmla="*/ 66692 h 190576"/>
              <a:gd name="connsiteX8" fmla="*/ 27 w 161408"/>
              <a:gd name="connsiteY8" fmla="*/ 17 h 1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08" h="190576">
                <a:moveTo>
                  <a:pt x="27" y="17"/>
                </a:moveTo>
                <a:cubicBezTo>
                  <a:pt x="-2090" y="1075"/>
                  <a:pt x="117502" y="73042"/>
                  <a:pt x="117502" y="73042"/>
                </a:cubicBezTo>
                <a:cubicBezTo>
                  <a:pt x="136023" y="82567"/>
                  <a:pt x="104273" y="49229"/>
                  <a:pt x="111152" y="57167"/>
                </a:cubicBezTo>
                <a:cubicBezTo>
                  <a:pt x="118031" y="65105"/>
                  <a:pt x="151369" y="112730"/>
                  <a:pt x="158777" y="120667"/>
                </a:cubicBezTo>
                <a:cubicBezTo>
                  <a:pt x="166185" y="128605"/>
                  <a:pt x="155602" y="93150"/>
                  <a:pt x="155602" y="104792"/>
                </a:cubicBezTo>
                <a:cubicBezTo>
                  <a:pt x="155602" y="116434"/>
                  <a:pt x="160365" y="188400"/>
                  <a:pt x="158777" y="190517"/>
                </a:cubicBezTo>
                <a:cubicBezTo>
                  <a:pt x="157189" y="192634"/>
                  <a:pt x="150839" y="138129"/>
                  <a:pt x="146077" y="117492"/>
                </a:cubicBezTo>
                <a:cubicBezTo>
                  <a:pt x="141315" y="96855"/>
                  <a:pt x="152427" y="86271"/>
                  <a:pt x="130202" y="66692"/>
                </a:cubicBezTo>
                <a:cubicBezTo>
                  <a:pt x="107977" y="47113"/>
                  <a:pt x="2144" y="-1041"/>
                  <a:pt x="27" y="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a:extLst>
              <a:ext uri="{FF2B5EF4-FFF2-40B4-BE49-F238E27FC236}">
                <a16:creationId xmlns:a16="http://schemas.microsoft.com/office/drawing/2014/main" id="{BDD70680-9A02-83A1-2C38-4B11F8C01C90}"/>
              </a:ext>
            </a:extLst>
          </p:cNvPr>
          <p:cNvSpPr/>
          <p:nvPr/>
        </p:nvSpPr>
        <p:spPr>
          <a:xfrm>
            <a:off x="4911591" y="1431837"/>
            <a:ext cx="146464" cy="152889"/>
          </a:xfrm>
          <a:custGeom>
            <a:avLst/>
            <a:gdLst>
              <a:gd name="connsiteX0" fmla="*/ 134 w 146464"/>
              <a:gd name="connsiteY0" fmla="*/ 88 h 152889"/>
              <a:gd name="connsiteX1" fmla="*/ 92209 w 146464"/>
              <a:gd name="connsiteY1" fmla="*/ 50888 h 152889"/>
              <a:gd name="connsiteX2" fmla="*/ 130309 w 146464"/>
              <a:gd name="connsiteY2" fmla="*/ 98513 h 152889"/>
              <a:gd name="connsiteX3" fmla="*/ 136659 w 146464"/>
              <a:gd name="connsiteY3" fmla="*/ 130263 h 152889"/>
              <a:gd name="connsiteX4" fmla="*/ 130309 w 146464"/>
              <a:gd name="connsiteY4" fmla="*/ 152488 h 152889"/>
              <a:gd name="connsiteX5" fmla="*/ 146184 w 146464"/>
              <a:gd name="connsiteY5" fmla="*/ 111213 h 152889"/>
              <a:gd name="connsiteX6" fmla="*/ 114434 w 146464"/>
              <a:gd name="connsiteY6" fmla="*/ 63588 h 152889"/>
              <a:gd name="connsiteX7" fmla="*/ 134 w 146464"/>
              <a:gd name="connsiteY7" fmla="*/ 88 h 15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64" h="152889">
                <a:moveTo>
                  <a:pt x="134" y="88"/>
                </a:moveTo>
                <a:cubicBezTo>
                  <a:pt x="-3570" y="-2029"/>
                  <a:pt x="70513" y="34484"/>
                  <a:pt x="92209" y="50888"/>
                </a:cubicBezTo>
                <a:cubicBezTo>
                  <a:pt x="113905" y="67292"/>
                  <a:pt x="122901" y="85284"/>
                  <a:pt x="130309" y="98513"/>
                </a:cubicBezTo>
                <a:cubicBezTo>
                  <a:pt x="137717" y="111742"/>
                  <a:pt x="136659" y="121267"/>
                  <a:pt x="136659" y="130263"/>
                </a:cubicBezTo>
                <a:cubicBezTo>
                  <a:pt x="136659" y="139259"/>
                  <a:pt x="128722" y="155663"/>
                  <a:pt x="130309" y="152488"/>
                </a:cubicBezTo>
                <a:cubicBezTo>
                  <a:pt x="131896" y="149313"/>
                  <a:pt x="148830" y="126030"/>
                  <a:pt x="146184" y="111213"/>
                </a:cubicBezTo>
                <a:cubicBezTo>
                  <a:pt x="143538" y="96396"/>
                  <a:pt x="136130" y="83167"/>
                  <a:pt x="114434" y="63588"/>
                </a:cubicBezTo>
                <a:cubicBezTo>
                  <a:pt x="92738" y="44009"/>
                  <a:pt x="3838" y="2205"/>
                  <a:pt x="134" y="8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a:extLst>
              <a:ext uri="{FF2B5EF4-FFF2-40B4-BE49-F238E27FC236}">
                <a16:creationId xmlns:a16="http://schemas.microsoft.com/office/drawing/2014/main" id="{8CDD191C-7855-C322-9E93-66CE7BF1D038}"/>
              </a:ext>
            </a:extLst>
          </p:cNvPr>
          <p:cNvSpPr/>
          <p:nvPr/>
        </p:nvSpPr>
        <p:spPr>
          <a:xfrm>
            <a:off x="4946644" y="1441446"/>
            <a:ext cx="105679" cy="136584"/>
          </a:xfrm>
          <a:custGeom>
            <a:avLst/>
            <a:gdLst>
              <a:gd name="connsiteX0" fmla="*/ 6 w 105679"/>
              <a:gd name="connsiteY0" fmla="*/ 4 h 136584"/>
              <a:gd name="connsiteX1" fmla="*/ 50806 w 105679"/>
              <a:gd name="connsiteY1" fmla="*/ 63504 h 136584"/>
              <a:gd name="connsiteX2" fmla="*/ 104781 w 105679"/>
              <a:gd name="connsiteY2" fmla="*/ 111129 h 136584"/>
              <a:gd name="connsiteX3" fmla="*/ 85731 w 105679"/>
              <a:gd name="connsiteY3" fmla="*/ 136529 h 136584"/>
              <a:gd name="connsiteX4" fmla="*/ 101606 w 105679"/>
              <a:gd name="connsiteY4" fmla="*/ 104779 h 136584"/>
              <a:gd name="connsiteX5" fmla="*/ 53981 w 105679"/>
              <a:gd name="connsiteY5" fmla="*/ 60329 h 136584"/>
              <a:gd name="connsiteX6" fmla="*/ 6 w 105679"/>
              <a:gd name="connsiteY6" fmla="*/ 4 h 13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79" h="136584">
                <a:moveTo>
                  <a:pt x="6" y="4"/>
                </a:moveTo>
                <a:cubicBezTo>
                  <a:pt x="-523" y="533"/>
                  <a:pt x="33344" y="44983"/>
                  <a:pt x="50806" y="63504"/>
                </a:cubicBezTo>
                <a:cubicBezTo>
                  <a:pt x="68269" y="82025"/>
                  <a:pt x="98960" y="98958"/>
                  <a:pt x="104781" y="111129"/>
                </a:cubicBezTo>
                <a:cubicBezTo>
                  <a:pt x="110602" y="123300"/>
                  <a:pt x="86260" y="137587"/>
                  <a:pt x="85731" y="136529"/>
                </a:cubicBezTo>
                <a:cubicBezTo>
                  <a:pt x="85202" y="135471"/>
                  <a:pt x="106898" y="117479"/>
                  <a:pt x="101606" y="104779"/>
                </a:cubicBezTo>
                <a:cubicBezTo>
                  <a:pt x="96314" y="92079"/>
                  <a:pt x="69327" y="76204"/>
                  <a:pt x="53981" y="60329"/>
                </a:cubicBezTo>
                <a:cubicBezTo>
                  <a:pt x="38635" y="44454"/>
                  <a:pt x="535" y="-525"/>
                  <a:pt x="6"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a:extLst>
              <a:ext uri="{FF2B5EF4-FFF2-40B4-BE49-F238E27FC236}">
                <a16:creationId xmlns:a16="http://schemas.microsoft.com/office/drawing/2014/main" id="{4E3513BB-CF20-A37D-D7BE-9B84C13D7660}"/>
              </a:ext>
            </a:extLst>
          </p:cNvPr>
          <p:cNvSpPr/>
          <p:nvPr/>
        </p:nvSpPr>
        <p:spPr>
          <a:xfrm>
            <a:off x="4746533" y="1447797"/>
            <a:ext cx="167413" cy="141506"/>
          </a:xfrm>
          <a:custGeom>
            <a:avLst/>
            <a:gdLst>
              <a:gd name="connsiteX0" fmla="*/ 66767 w 167413"/>
              <a:gd name="connsiteY0" fmla="*/ 3 h 141506"/>
              <a:gd name="connsiteX1" fmla="*/ 54067 w 167413"/>
              <a:gd name="connsiteY1" fmla="*/ 73028 h 141506"/>
              <a:gd name="connsiteX2" fmla="*/ 92167 w 167413"/>
              <a:gd name="connsiteY2" fmla="*/ 111128 h 141506"/>
              <a:gd name="connsiteX3" fmla="*/ 73117 w 167413"/>
              <a:gd name="connsiteY3" fmla="*/ 92078 h 141506"/>
              <a:gd name="connsiteX4" fmla="*/ 165192 w 167413"/>
              <a:gd name="connsiteY4" fmla="*/ 139703 h 141506"/>
              <a:gd name="connsiteX5" fmla="*/ 133442 w 167413"/>
              <a:gd name="connsiteY5" fmla="*/ 130178 h 141506"/>
              <a:gd name="connsiteX6" fmla="*/ 73117 w 167413"/>
              <a:gd name="connsiteY6" fmla="*/ 117478 h 141506"/>
              <a:gd name="connsiteX7" fmla="*/ 92 w 167413"/>
              <a:gd name="connsiteY7" fmla="*/ 104778 h 141506"/>
              <a:gd name="connsiteX8" fmla="*/ 57242 w 167413"/>
              <a:gd name="connsiteY8" fmla="*/ 101603 h 141506"/>
              <a:gd name="connsiteX9" fmla="*/ 28667 w 167413"/>
              <a:gd name="connsiteY9" fmla="*/ 76203 h 141506"/>
              <a:gd name="connsiteX10" fmla="*/ 66767 w 167413"/>
              <a:gd name="connsiteY10" fmla="*/ 3 h 1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413" h="141506">
                <a:moveTo>
                  <a:pt x="66767" y="3"/>
                </a:moveTo>
                <a:cubicBezTo>
                  <a:pt x="71000" y="-526"/>
                  <a:pt x="49834" y="54507"/>
                  <a:pt x="54067" y="73028"/>
                </a:cubicBezTo>
                <a:cubicBezTo>
                  <a:pt x="58300" y="91549"/>
                  <a:pt x="92167" y="111128"/>
                  <a:pt x="92167" y="111128"/>
                </a:cubicBezTo>
                <a:cubicBezTo>
                  <a:pt x="95342" y="114303"/>
                  <a:pt x="60946" y="87316"/>
                  <a:pt x="73117" y="92078"/>
                </a:cubicBezTo>
                <a:cubicBezTo>
                  <a:pt x="85288" y="96840"/>
                  <a:pt x="155138" y="133353"/>
                  <a:pt x="165192" y="139703"/>
                </a:cubicBezTo>
                <a:cubicBezTo>
                  <a:pt x="175246" y="146053"/>
                  <a:pt x="148788" y="133882"/>
                  <a:pt x="133442" y="130178"/>
                </a:cubicBezTo>
                <a:cubicBezTo>
                  <a:pt x="118096" y="126474"/>
                  <a:pt x="95342" y="121711"/>
                  <a:pt x="73117" y="117478"/>
                </a:cubicBezTo>
                <a:cubicBezTo>
                  <a:pt x="50892" y="113245"/>
                  <a:pt x="2738" y="107424"/>
                  <a:pt x="92" y="104778"/>
                </a:cubicBezTo>
                <a:cubicBezTo>
                  <a:pt x="-2554" y="102132"/>
                  <a:pt x="52480" y="106365"/>
                  <a:pt x="57242" y="101603"/>
                </a:cubicBezTo>
                <a:cubicBezTo>
                  <a:pt x="62004" y="96841"/>
                  <a:pt x="30254" y="86257"/>
                  <a:pt x="28667" y="76203"/>
                </a:cubicBezTo>
                <a:cubicBezTo>
                  <a:pt x="27080" y="66149"/>
                  <a:pt x="62534" y="532"/>
                  <a:pt x="66767" y="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a:extLst>
              <a:ext uri="{FF2B5EF4-FFF2-40B4-BE49-F238E27FC236}">
                <a16:creationId xmlns:a16="http://schemas.microsoft.com/office/drawing/2014/main" id="{39A7F8C1-9114-A2AD-37B3-27F7762BBF03}"/>
              </a:ext>
            </a:extLst>
          </p:cNvPr>
          <p:cNvSpPr/>
          <p:nvPr/>
        </p:nvSpPr>
        <p:spPr>
          <a:xfrm>
            <a:off x="4867237" y="1530300"/>
            <a:ext cx="209701" cy="69900"/>
          </a:xfrm>
          <a:custGeom>
            <a:avLst/>
            <a:gdLst>
              <a:gd name="connsiteX0" fmla="*/ 38 w 209701"/>
              <a:gd name="connsiteY0" fmla="*/ 47675 h 69900"/>
              <a:gd name="connsiteX1" fmla="*/ 111163 w 209701"/>
              <a:gd name="connsiteY1" fmla="*/ 50850 h 69900"/>
              <a:gd name="connsiteX2" fmla="*/ 146088 w 209701"/>
              <a:gd name="connsiteY2" fmla="*/ 44500 h 69900"/>
              <a:gd name="connsiteX3" fmla="*/ 187363 w 209701"/>
              <a:gd name="connsiteY3" fmla="*/ 50 h 69900"/>
              <a:gd name="connsiteX4" fmla="*/ 158788 w 209701"/>
              <a:gd name="connsiteY4" fmla="*/ 34975 h 69900"/>
              <a:gd name="connsiteX5" fmla="*/ 158788 w 209701"/>
              <a:gd name="connsiteY5" fmla="*/ 47675 h 69900"/>
              <a:gd name="connsiteX6" fmla="*/ 209588 w 209701"/>
              <a:gd name="connsiteY6" fmla="*/ 54025 h 69900"/>
              <a:gd name="connsiteX7" fmla="*/ 171488 w 209701"/>
              <a:gd name="connsiteY7" fmla="*/ 57200 h 69900"/>
              <a:gd name="connsiteX8" fmla="*/ 136563 w 209701"/>
              <a:gd name="connsiteY8" fmla="*/ 69900 h 69900"/>
              <a:gd name="connsiteX9" fmla="*/ 98463 w 209701"/>
              <a:gd name="connsiteY9" fmla="*/ 57200 h 69900"/>
              <a:gd name="connsiteX10" fmla="*/ 38 w 209701"/>
              <a:gd name="connsiteY10" fmla="*/ 47675 h 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701" h="69900">
                <a:moveTo>
                  <a:pt x="38" y="47675"/>
                </a:moveTo>
                <a:cubicBezTo>
                  <a:pt x="2155" y="46617"/>
                  <a:pt x="86821" y="51379"/>
                  <a:pt x="111163" y="50850"/>
                </a:cubicBezTo>
                <a:cubicBezTo>
                  <a:pt x="135505" y="50321"/>
                  <a:pt x="133388" y="52967"/>
                  <a:pt x="146088" y="44500"/>
                </a:cubicBezTo>
                <a:cubicBezTo>
                  <a:pt x="158788" y="36033"/>
                  <a:pt x="185246" y="1638"/>
                  <a:pt x="187363" y="50"/>
                </a:cubicBezTo>
                <a:cubicBezTo>
                  <a:pt x="189480" y="-1538"/>
                  <a:pt x="158788" y="34975"/>
                  <a:pt x="158788" y="34975"/>
                </a:cubicBezTo>
                <a:cubicBezTo>
                  <a:pt x="154026" y="42912"/>
                  <a:pt x="150321" y="44500"/>
                  <a:pt x="158788" y="47675"/>
                </a:cubicBezTo>
                <a:cubicBezTo>
                  <a:pt x="167255" y="50850"/>
                  <a:pt x="207471" y="52437"/>
                  <a:pt x="209588" y="54025"/>
                </a:cubicBezTo>
                <a:cubicBezTo>
                  <a:pt x="211705" y="55613"/>
                  <a:pt x="183659" y="54554"/>
                  <a:pt x="171488" y="57200"/>
                </a:cubicBezTo>
                <a:cubicBezTo>
                  <a:pt x="159317" y="59846"/>
                  <a:pt x="148734" y="69900"/>
                  <a:pt x="136563" y="69900"/>
                </a:cubicBezTo>
                <a:cubicBezTo>
                  <a:pt x="124392" y="69900"/>
                  <a:pt x="113809" y="60375"/>
                  <a:pt x="98463" y="57200"/>
                </a:cubicBezTo>
                <a:cubicBezTo>
                  <a:pt x="83117" y="54025"/>
                  <a:pt x="-2079" y="48733"/>
                  <a:pt x="38" y="476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a:extLst>
              <a:ext uri="{FF2B5EF4-FFF2-40B4-BE49-F238E27FC236}">
                <a16:creationId xmlns:a16="http://schemas.microsoft.com/office/drawing/2014/main" id="{8DF7B163-883A-9F4E-CF9A-224340E04F57}"/>
              </a:ext>
            </a:extLst>
          </p:cNvPr>
          <p:cNvSpPr/>
          <p:nvPr/>
        </p:nvSpPr>
        <p:spPr>
          <a:xfrm>
            <a:off x="4860227" y="1552575"/>
            <a:ext cx="198939" cy="34925"/>
          </a:xfrm>
          <a:custGeom>
            <a:avLst/>
            <a:gdLst>
              <a:gd name="connsiteX0" fmla="*/ 698 w 198939"/>
              <a:gd name="connsiteY0" fmla="*/ 9525 h 34925"/>
              <a:gd name="connsiteX1" fmla="*/ 95948 w 198939"/>
              <a:gd name="connsiteY1" fmla="*/ 28575 h 34925"/>
              <a:gd name="connsiteX2" fmla="*/ 143573 w 198939"/>
              <a:gd name="connsiteY2" fmla="*/ 12700 h 34925"/>
              <a:gd name="connsiteX3" fmla="*/ 114998 w 198939"/>
              <a:gd name="connsiteY3" fmla="*/ 28575 h 34925"/>
              <a:gd name="connsiteX4" fmla="*/ 197548 w 198939"/>
              <a:gd name="connsiteY4" fmla="*/ 0 h 34925"/>
              <a:gd name="connsiteX5" fmla="*/ 168973 w 198939"/>
              <a:gd name="connsiteY5" fmla="*/ 28575 h 34925"/>
              <a:gd name="connsiteX6" fmla="*/ 149923 w 198939"/>
              <a:gd name="connsiteY6" fmla="*/ 34925 h 34925"/>
              <a:gd name="connsiteX7" fmla="*/ 698 w 198939"/>
              <a:gd name="connsiteY7" fmla="*/ 9525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939" h="34925">
                <a:moveTo>
                  <a:pt x="698" y="9525"/>
                </a:moveTo>
                <a:cubicBezTo>
                  <a:pt x="-8298" y="8467"/>
                  <a:pt x="72136" y="28046"/>
                  <a:pt x="95948" y="28575"/>
                </a:cubicBezTo>
                <a:cubicBezTo>
                  <a:pt x="119760" y="29104"/>
                  <a:pt x="140398" y="12700"/>
                  <a:pt x="143573" y="12700"/>
                </a:cubicBezTo>
                <a:cubicBezTo>
                  <a:pt x="146748" y="12700"/>
                  <a:pt x="106002" y="30692"/>
                  <a:pt x="114998" y="28575"/>
                </a:cubicBezTo>
                <a:cubicBezTo>
                  <a:pt x="123994" y="26458"/>
                  <a:pt x="188552" y="0"/>
                  <a:pt x="197548" y="0"/>
                </a:cubicBezTo>
                <a:cubicBezTo>
                  <a:pt x="206544" y="0"/>
                  <a:pt x="168973" y="28575"/>
                  <a:pt x="168973" y="28575"/>
                </a:cubicBezTo>
                <a:cubicBezTo>
                  <a:pt x="161036" y="34396"/>
                  <a:pt x="173735" y="34925"/>
                  <a:pt x="149923" y="34925"/>
                </a:cubicBezTo>
                <a:cubicBezTo>
                  <a:pt x="126111" y="34925"/>
                  <a:pt x="9694" y="10583"/>
                  <a:pt x="698" y="95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a:extLst>
              <a:ext uri="{FF2B5EF4-FFF2-40B4-BE49-F238E27FC236}">
                <a16:creationId xmlns:a16="http://schemas.microsoft.com/office/drawing/2014/main" id="{C9697A21-155A-F0DD-7C6C-117687C3E7FD}"/>
              </a:ext>
            </a:extLst>
          </p:cNvPr>
          <p:cNvSpPr/>
          <p:nvPr/>
        </p:nvSpPr>
        <p:spPr>
          <a:xfrm>
            <a:off x="4876748" y="1563291"/>
            <a:ext cx="162653" cy="20256"/>
          </a:xfrm>
          <a:custGeom>
            <a:avLst/>
            <a:gdLst>
              <a:gd name="connsiteX0" fmla="*/ 52 w 162653"/>
              <a:gd name="connsiteY0" fmla="*/ 17859 h 20256"/>
              <a:gd name="connsiteX1" fmla="*/ 133402 w 162653"/>
              <a:gd name="connsiteY1" fmla="*/ 1984 h 20256"/>
              <a:gd name="connsiteX2" fmla="*/ 161977 w 162653"/>
              <a:gd name="connsiteY2" fmla="*/ 1984 h 20256"/>
              <a:gd name="connsiteX3" fmla="*/ 117527 w 162653"/>
              <a:gd name="connsiteY3" fmla="*/ 17859 h 20256"/>
              <a:gd name="connsiteX4" fmla="*/ 52 w 162653"/>
              <a:gd name="connsiteY4" fmla="*/ 17859 h 2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53" h="20256">
                <a:moveTo>
                  <a:pt x="52" y="17859"/>
                </a:moveTo>
                <a:cubicBezTo>
                  <a:pt x="2698" y="15213"/>
                  <a:pt x="106415" y="4630"/>
                  <a:pt x="133402" y="1984"/>
                </a:cubicBezTo>
                <a:cubicBezTo>
                  <a:pt x="160390" y="-662"/>
                  <a:pt x="164623" y="-662"/>
                  <a:pt x="161977" y="1984"/>
                </a:cubicBezTo>
                <a:cubicBezTo>
                  <a:pt x="159331" y="4630"/>
                  <a:pt x="138694" y="14155"/>
                  <a:pt x="117527" y="17859"/>
                </a:cubicBezTo>
                <a:cubicBezTo>
                  <a:pt x="96360" y="21563"/>
                  <a:pt x="-2594" y="20505"/>
                  <a:pt x="52" y="178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a:extLst>
              <a:ext uri="{FF2B5EF4-FFF2-40B4-BE49-F238E27FC236}">
                <a16:creationId xmlns:a16="http://schemas.microsoft.com/office/drawing/2014/main" id="{0C2AA65F-2667-0603-48AD-FAA0385C5625}"/>
              </a:ext>
            </a:extLst>
          </p:cNvPr>
          <p:cNvSpPr/>
          <p:nvPr/>
        </p:nvSpPr>
        <p:spPr>
          <a:xfrm>
            <a:off x="4990959" y="1460496"/>
            <a:ext cx="38838" cy="111135"/>
          </a:xfrm>
          <a:custGeom>
            <a:avLst/>
            <a:gdLst>
              <a:gd name="connsiteX0" fmla="*/ 141 w 38838"/>
              <a:gd name="connsiteY0" fmla="*/ 4 h 111135"/>
              <a:gd name="connsiteX1" fmla="*/ 25541 w 38838"/>
              <a:gd name="connsiteY1" fmla="*/ 63504 h 111135"/>
              <a:gd name="connsiteX2" fmla="*/ 31891 w 38838"/>
              <a:gd name="connsiteY2" fmla="*/ 111129 h 111135"/>
              <a:gd name="connsiteX3" fmla="*/ 38241 w 38838"/>
              <a:gd name="connsiteY3" fmla="*/ 60329 h 111135"/>
              <a:gd name="connsiteX4" fmla="*/ 141 w 38838"/>
              <a:gd name="connsiteY4" fmla="*/ 4 h 11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 h="111135">
                <a:moveTo>
                  <a:pt x="141" y="4"/>
                </a:moveTo>
                <a:cubicBezTo>
                  <a:pt x="-1976" y="533"/>
                  <a:pt x="20249" y="44983"/>
                  <a:pt x="25541" y="63504"/>
                </a:cubicBezTo>
                <a:cubicBezTo>
                  <a:pt x="30833" y="82025"/>
                  <a:pt x="29774" y="111658"/>
                  <a:pt x="31891" y="111129"/>
                </a:cubicBezTo>
                <a:cubicBezTo>
                  <a:pt x="34008" y="110600"/>
                  <a:pt x="40887" y="76204"/>
                  <a:pt x="38241" y="60329"/>
                </a:cubicBezTo>
                <a:cubicBezTo>
                  <a:pt x="35595" y="44454"/>
                  <a:pt x="2258" y="-525"/>
                  <a:pt x="141"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a:extLst>
              <a:ext uri="{FF2B5EF4-FFF2-40B4-BE49-F238E27FC236}">
                <a16:creationId xmlns:a16="http://schemas.microsoft.com/office/drawing/2014/main" id="{5BB4995A-0231-6FAE-C78F-63EFC601B20B}"/>
              </a:ext>
            </a:extLst>
          </p:cNvPr>
          <p:cNvSpPr/>
          <p:nvPr/>
        </p:nvSpPr>
        <p:spPr>
          <a:xfrm>
            <a:off x="4841277" y="1437733"/>
            <a:ext cx="153185" cy="143729"/>
          </a:xfrm>
          <a:custGeom>
            <a:avLst/>
            <a:gdLst>
              <a:gd name="connsiteX0" fmla="*/ 32348 w 153185"/>
              <a:gd name="connsiteY0" fmla="*/ 542 h 143729"/>
              <a:gd name="connsiteX1" fmla="*/ 3773 w 153185"/>
              <a:gd name="connsiteY1" fmla="*/ 51342 h 143729"/>
              <a:gd name="connsiteX2" fmla="*/ 3773 w 153185"/>
              <a:gd name="connsiteY2" fmla="*/ 89442 h 143729"/>
              <a:gd name="connsiteX3" fmla="*/ 35523 w 153185"/>
              <a:gd name="connsiteY3" fmla="*/ 127542 h 143729"/>
              <a:gd name="connsiteX4" fmla="*/ 92673 w 153185"/>
              <a:gd name="connsiteY4" fmla="*/ 143417 h 143729"/>
              <a:gd name="connsiteX5" fmla="*/ 130773 w 153185"/>
              <a:gd name="connsiteY5" fmla="*/ 114842 h 143729"/>
              <a:gd name="connsiteX6" fmla="*/ 152998 w 153185"/>
              <a:gd name="connsiteY6" fmla="*/ 51342 h 143729"/>
              <a:gd name="connsiteX7" fmla="*/ 137123 w 153185"/>
              <a:gd name="connsiteY7" fmla="*/ 25942 h 143729"/>
              <a:gd name="connsiteX8" fmla="*/ 32348 w 153185"/>
              <a:gd name="connsiteY8" fmla="*/ 542 h 14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85" h="143729">
                <a:moveTo>
                  <a:pt x="32348" y="542"/>
                </a:moveTo>
                <a:cubicBezTo>
                  <a:pt x="10123" y="4775"/>
                  <a:pt x="8536" y="36525"/>
                  <a:pt x="3773" y="51342"/>
                </a:cubicBezTo>
                <a:cubicBezTo>
                  <a:pt x="-990" y="66159"/>
                  <a:pt x="-1519" y="76742"/>
                  <a:pt x="3773" y="89442"/>
                </a:cubicBezTo>
                <a:cubicBezTo>
                  <a:pt x="9065" y="102142"/>
                  <a:pt x="20706" y="118546"/>
                  <a:pt x="35523" y="127542"/>
                </a:cubicBezTo>
                <a:cubicBezTo>
                  <a:pt x="50340" y="136538"/>
                  <a:pt x="76798" y="145534"/>
                  <a:pt x="92673" y="143417"/>
                </a:cubicBezTo>
                <a:cubicBezTo>
                  <a:pt x="108548" y="141300"/>
                  <a:pt x="120719" y="130188"/>
                  <a:pt x="130773" y="114842"/>
                </a:cubicBezTo>
                <a:cubicBezTo>
                  <a:pt x="140827" y="99496"/>
                  <a:pt x="151940" y="66159"/>
                  <a:pt x="152998" y="51342"/>
                </a:cubicBezTo>
                <a:cubicBezTo>
                  <a:pt x="154056" y="36525"/>
                  <a:pt x="150881" y="33880"/>
                  <a:pt x="137123" y="25942"/>
                </a:cubicBezTo>
                <a:cubicBezTo>
                  <a:pt x="123365" y="18005"/>
                  <a:pt x="54573" y="-3691"/>
                  <a:pt x="32348" y="54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a:extLst>
              <a:ext uri="{FF2B5EF4-FFF2-40B4-BE49-F238E27FC236}">
                <a16:creationId xmlns:a16="http://schemas.microsoft.com/office/drawing/2014/main" id="{282CEF95-292F-8BAB-0AA4-3C56B8FAAC12}"/>
              </a:ext>
            </a:extLst>
          </p:cNvPr>
          <p:cNvSpPr/>
          <p:nvPr/>
        </p:nvSpPr>
        <p:spPr>
          <a:xfrm>
            <a:off x="4881344" y="148260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id="{AC5BEE71-1552-68B0-7DC4-9DB1BE3E7F81}"/>
              </a:ext>
            </a:extLst>
          </p:cNvPr>
          <p:cNvSpPr/>
          <p:nvPr/>
        </p:nvSpPr>
        <p:spPr>
          <a:xfrm>
            <a:off x="4869748" y="1482607"/>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a:extLst>
              <a:ext uri="{FF2B5EF4-FFF2-40B4-BE49-F238E27FC236}">
                <a16:creationId xmlns:a16="http://schemas.microsoft.com/office/drawing/2014/main" id="{FFAACE20-A768-0489-04F8-38EBBF345665}"/>
              </a:ext>
            </a:extLst>
          </p:cNvPr>
          <p:cNvSpPr/>
          <p:nvPr/>
        </p:nvSpPr>
        <p:spPr>
          <a:xfrm>
            <a:off x="4825425" y="1291863"/>
            <a:ext cx="292675" cy="121012"/>
          </a:xfrm>
          <a:custGeom>
            <a:avLst/>
            <a:gdLst>
              <a:gd name="connsiteX0" fmla="*/ 575 w 292675"/>
              <a:gd name="connsiteY0" fmla="*/ 362 h 121012"/>
              <a:gd name="connsiteX1" fmla="*/ 79950 w 292675"/>
              <a:gd name="connsiteY1" fmla="*/ 22587 h 121012"/>
              <a:gd name="connsiteX2" fmla="*/ 70425 w 292675"/>
              <a:gd name="connsiteY2" fmla="*/ 32112 h 121012"/>
              <a:gd name="connsiteX3" fmla="*/ 152975 w 292675"/>
              <a:gd name="connsiteY3" fmla="*/ 51162 h 121012"/>
              <a:gd name="connsiteX4" fmla="*/ 143450 w 292675"/>
              <a:gd name="connsiteY4" fmla="*/ 35287 h 121012"/>
              <a:gd name="connsiteX5" fmla="*/ 219650 w 292675"/>
              <a:gd name="connsiteY5" fmla="*/ 67037 h 121012"/>
              <a:gd name="connsiteX6" fmla="*/ 194250 w 292675"/>
              <a:gd name="connsiteY6" fmla="*/ 63862 h 121012"/>
              <a:gd name="connsiteX7" fmla="*/ 254575 w 292675"/>
              <a:gd name="connsiteY7" fmla="*/ 86087 h 121012"/>
              <a:gd name="connsiteX8" fmla="*/ 292675 w 292675"/>
              <a:gd name="connsiteY8" fmla="*/ 121012 h 121012"/>
              <a:gd name="connsiteX9" fmla="*/ 254575 w 292675"/>
              <a:gd name="connsiteY9" fmla="*/ 86087 h 121012"/>
              <a:gd name="connsiteX10" fmla="*/ 178375 w 292675"/>
              <a:gd name="connsiteY10" fmla="*/ 51162 h 121012"/>
              <a:gd name="connsiteX11" fmla="*/ 130750 w 292675"/>
              <a:gd name="connsiteY11" fmla="*/ 44812 h 121012"/>
              <a:gd name="connsiteX12" fmla="*/ 575 w 292675"/>
              <a:gd name="connsiteY12" fmla="*/ 362 h 12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75" h="121012">
                <a:moveTo>
                  <a:pt x="575" y="362"/>
                </a:moveTo>
                <a:cubicBezTo>
                  <a:pt x="-7892" y="-3342"/>
                  <a:pt x="79950" y="22587"/>
                  <a:pt x="79950" y="22587"/>
                </a:cubicBezTo>
                <a:cubicBezTo>
                  <a:pt x="91592" y="27879"/>
                  <a:pt x="58254" y="27350"/>
                  <a:pt x="70425" y="32112"/>
                </a:cubicBezTo>
                <a:cubicBezTo>
                  <a:pt x="82596" y="36874"/>
                  <a:pt x="152975" y="51162"/>
                  <a:pt x="152975" y="51162"/>
                </a:cubicBezTo>
                <a:cubicBezTo>
                  <a:pt x="165146" y="51691"/>
                  <a:pt x="132337" y="32641"/>
                  <a:pt x="143450" y="35287"/>
                </a:cubicBezTo>
                <a:cubicBezTo>
                  <a:pt x="154563" y="37933"/>
                  <a:pt x="211183" y="62274"/>
                  <a:pt x="219650" y="67037"/>
                </a:cubicBezTo>
                <a:cubicBezTo>
                  <a:pt x="228117" y="71800"/>
                  <a:pt x="188429" y="60687"/>
                  <a:pt x="194250" y="63862"/>
                </a:cubicBezTo>
                <a:cubicBezTo>
                  <a:pt x="200071" y="67037"/>
                  <a:pt x="238171" y="76562"/>
                  <a:pt x="254575" y="86087"/>
                </a:cubicBezTo>
                <a:cubicBezTo>
                  <a:pt x="270979" y="95612"/>
                  <a:pt x="292675" y="121012"/>
                  <a:pt x="292675" y="121012"/>
                </a:cubicBezTo>
                <a:cubicBezTo>
                  <a:pt x="292675" y="121012"/>
                  <a:pt x="273625" y="97729"/>
                  <a:pt x="254575" y="86087"/>
                </a:cubicBezTo>
                <a:cubicBezTo>
                  <a:pt x="235525" y="74445"/>
                  <a:pt x="199012" y="58041"/>
                  <a:pt x="178375" y="51162"/>
                </a:cubicBezTo>
                <a:cubicBezTo>
                  <a:pt x="157738" y="44283"/>
                  <a:pt x="154563" y="50104"/>
                  <a:pt x="130750" y="44812"/>
                </a:cubicBezTo>
                <a:cubicBezTo>
                  <a:pt x="106937" y="39520"/>
                  <a:pt x="9042" y="4066"/>
                  <a:pt x="575" y="3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a:extLst>
              <a:ext uri="{FF2B5EF4-FFF2-40B4-BE49-F238E27FC236}">
                <a16:creationId xmlns:a16="http://schemas.microsoft.com/office/drawing/2014/main" id="{4456DDDD-01FE-A63D-6EBD-840E5318DCC0}"/>
              </a:ext>
            </a:extLst>
          </p:cNvPr>
          <p:cNvSpPr/>
          <p:nvPr/>
        </p:nvSpPr>
        <p:spPr>
          <a:xfrm>
            <a:off x="4791054" y="1339455"/>
            <a:ext cx="251745" cy="73969"/>
          </a:xfrm>
          <a:custGeom>
            <a:avLst/>
            <a:gdLst>
              <a:gd name="connsiteX0" fmla="*/ 21 w 251745"/>
              <a:gd name="connsiteY0" fmla="*/ 16270 h 73969"/>
              <a:gd name="connsiteX1" fmla="*/ 114321 w 251745"/>
              <a:gd name="connsiteY1" fmla="*/ 13095 h 73969"/>
              <a:gd name="connsiteX2" fmla="*/ 165121 w 251745"/>
              <a:gd name="connsiteY2" fmla="*/ 38495 h 73969"/>
              <a:gd name="connsiteX3" fmla="*/ 142896 w 251745"/>
              <a:gd name="connsiteY3" fmla="*/ 13095 h 73969"/>
              <a:gd name="connsiteX4" fmla="*/ 231796 w 251745"/>
              <a:gd name="connsiteY4" fmla="*/ 51195 h 73969"/>
              <a:gd name="connsiteX5" fmla="*/ 247671 w 251745"/>
              <a:gd name="connsiteY5" fmla="*/ 73420 h 73969"/>
              <a:gd name="connsiteX6" fmla="*/ 174646 w 251745"/>
              <a:gd name="connsiteY6" fmla="*/ 28970 h 73969"/>
              <a:gd name="connsiteX7" fmla="*/ 123846 w 251745"/>
              <a:gd name="connsiteY7" fmla="*/ 395 h 73969"/>
              <a:gd name="connsiteX8" fmla="*/ 21 w 251745"/>
              <a:gd name="connsiteY8" fmla="*/ 16270 h 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5" h="73969">
                <a:moveTo>
                  <a:pt x="21" y="16270"/>
                </a:moveTo>
                <a:cubicBezTo>
                  <a:pt x="-1567" y="18387"/>
                  <a:pt x="86804" y="9391"/>
                  <a:pt x="114321" y="13095"/>
                </a:cubicBezTo>
                <a:cubicBezTo>
                  <a:pt x="141838" y="16799"/>
                  <a:pt x="160359" y="38495"/>
                  <a:pt x="165121" y="38495"/>
                </a:cubicBezTo>
                <a:cubicBezTo>
                  <a:pt x="169883" y="38495"/>
                  <a:pt x="131784" y="10978"/>
                  <a:pt x="142896" y="13095"/>
                </a:cubicBezTo>
                <a:cubicBezTo>
                  <a:pt x="154008" y="15212"/>
                  <a:pt x="214334" y="41141"/>
                  <a:pt x="231796" y="51195"/>
                </a:cubicBezTo>
                <a:cubicBezTo>
                  <a:pt x="249258" y="61249"/>
                  <a:pt x="257196" y="77124"/>
                  <a:pt x="247671" y="73420"/>
                </a:cubicBezTo>
                <a:cubicBezTo>
                  <a:pt x="238146" y="69716"/>
                  <a:pt x="195283" y="41141"/>
                  <a:pt x="174646" y="28970"/>
                </a:cubicBezTo>
                <a:cubicBezTo>
                  <a:pt x="154009" y="16799"/>
                  <a:pt x="148717" y="3570"/>
                  <a:pt x="123846" y="395"/>
                </a:cubicBezTo>
                <a:cubicBezTo>
                  <a:pt x="98975" y="-2780"/>
                  <a:pt x="1609" y="14153"/>
                  <a:pt x="21" y="162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a:extLst>
              <a:ext uri="{FF2B5EF4-FFF2-40B4-BE49-F238E27FC236}">
                <a16:creationId xmlns:a16="http://schemas.microsoft.com/office/drawing/2014/main" id="{315E47B9-FAFA-D1DD-5E10-361E9DD4DF82}"/>
              </a:ext>
            </a:extLst>
          </p:cNvPr>
          <p:cNvSpPr/>
          <p:nvPr/>
        </p:nvSpPr>
        <p:spPr>
          <a:xfrm>
            <a:off x="4952998" y="1375294"/>
            <a:ext cx="231813" cy="101087"/>
          </a:xfrm>
          <a:custGeom>
            <a:avLst/>
            <a:gdLst>
              <a:gd name="connsiteX0" fmla="*/ 2 w 231813"/>
              <a:gd name="connsiteY0" fmla="*/ 5831 h 101087"/>
              <a:gd name="connsiteX1" fmla="*/ 95252 w 231813"/>
              <a:gd name="connsiteY1" fmla="*/ 12181 h 101087"/>
              <a:gd name="connsiteX2" fmla="*/ 123827 w 231813"/>
              <a:gd name="connsiteY2" fmla="*/ 40756 h 101087"/>
              <a:gd name="connsiteX3" fmla="*/ 107952 w 231813"/>
              <a:gd name="connsiteY3" fmla="*/ 18531 h 101087"/>
              <a:gd name="connsiteX4" fmla="*/ 180977 w 231813"/>
              <a:gd name="connsiteY4" fmla="*/ 72506 h 101087"/>
              <a:gd name="connsiteX5" fmla="*/ 174627 w 231813"/>
              <a:gd name="connsiteY5" fmla="*/ 50281 h 101087"/>
              <a:gd name="connsiteX6" fmla="*/ 231777 w 231813"/>
              <a:gd name="connsiteY6" fmla="*/ 101081 h 101087"/>
              <a:gd name="connsiteX7" fmla="*/ 165102 w 231813"/>
              <a:gd name="connsiteY7" fmla="*/ 53456 h 101087"/>
              <a:gd name="connsiteX8" fmla="*/ 98427 w 231813"/>
              <a:gd name="connsiteY8" fmla="*/ 2656 h 101087"/>
              <a:gd name="connsiteX9" fmla="*/ 2 w 231813"/>
              <a:gd name="connsiteY9" fmla="*/ 5831 h 10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813" h="101087">
                <a:moveTo>
                  <a:pt x="2" y="5831"/>
                </a:moveTo>
                <a:cubicBezTo>
                  <a:pt x="-527" y="7418"/>
                  <a:pt x="74615" y="6360"/>
                  <a:pt x="95252" y="12181"/>
                </a:cubicBezTo>
                <a:cubicBezTo>
                  <a:pt x="115889" y="18002"/>
                  <a:pt x="121710" y="39698"/>
                  <a:pt x="123827" y="40756"/>
                </a:cubicBezTo>
                <a:cubicBezTo>
                  <a:pt x="125944" y="41814"/>
                  <a:pt x="98427" y="13239"/>
                  <a:pt x="107952" y="18531"/>
                </a:cubicBezTo>
                <a:cubicBezTo>
                  <a:pt x="117477" y="23823"/>
                  <a:pt x="169865" y="67214"/>
                  <a:pt x="180977" y="72506"/>
                </a:cubicBezTo>
                <a:cubicBezTo>
                  <a:pt x="192090" y="77798"/>
                  <a:pt x="166160" y="45518"/>
                  <a:pt x="174627" y="50281"/>
                </a:cubicBezTo>
                <a:cubicBezTo>
                  <a:pt x="183094" y="55044"/>
                  <a:pt x="233364" y="100552"/>
                  <a:pt x="231777" y="101081"/>
                </a:cubicBezTo>
                <a:cubicBezTo>
                  <a:pt x="230190" y="101610"/>
                  <a:pt x="187327" y="69860"/>
                  <a:pt x="165102" y="53456"/>
                </a:cubicBezTo>
                <a:cubicBezTo>
                  <a:pt x="142877" y="37052"/>
                  <a:pt x="120652" y="9535"/>
                  <a:pt x="98427" y="2656"/>
                </a:cubicBezTo>
                <a:cubicBezTo>
                  <a:pt x="76202" y="-4223"/>
                  <a:pt x="531" y="4244"/>
                  <a:pt x="2" y="58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a:extLst>
              <a:ext uri="{FF2B5EF4-FFF2-40B4-BE49-F238E27FC236}">
                <a16:creationId xmlns:a16="http://schemas.microsoft.com/office/drawing/2014/main" id="{66A1A29D-6821-4B25-7FCD-1DE71EBC11BD}"/>
              </a:ext>
            </a:extLst>
          </p:cNvPr>
          <p:cNvSpPr/>
          <p:nvPr/>
        </p:nvSpPr>
        <p:spPr>
          <a:xfrm>
            <a:off x="4959009" y="1358390"/>
            <a:ext cx="220088" cy="86583"/>
          </a:xfrm>
          <a:custGeom>
            <a:avLst/>
            <a:gdLst>
              <a:gd name="connsiteX0" fmla="*/ 341 w 220088"/>
              <a:gd name="connsiteY0" fmla="*/ 510 h 86583"/>
              <a:gd name="connsiteX1" fmla="*/ 136866 w 220088"/>
              <a:gd name="connsiteY1" fmla="*/ 16385 h 86583"/>
              <a:gd name="connsiteX2" fmla="*/ 219416 w 220088"/>
              <a:gd name="connsiteY2" fmla="*/ 86235 h 86583"/>
              <a:gd name="connsiteX3" fmla="*/ 171791 w 220088"/>
              <a:gd name="connsiteY3" fmla="*/ 41785 h 86583"/>
              <a:gd name="connsiteX4" fmla="*/ 98766 w 220088"/>
              <a:gd name="connsiteY4" fmla="*/ 6860 h 86583"/>
              <a:gd name="connsiteX5" fmla="*/ 341 w 220088"/>
              <a:gd name="connsiteY5" fmla="*/ 510 h 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088" h="86583">
                <a:moveTo>
                  <a:pt x="341" y="510"/>
                </a:moveTo>
                <a:cubicBezTo>
                  <a:pt x="6691" y="2098"/>
                  <a:pt x="100354" y="2098"/>
                  <a:pt x="136866" y="16385"/>
                </a:cubicBezTo>
                <a:cubicBezTo>
                  <a:pt x="173378" y="30672"/>
                  <a:pt x="213595" y="82002"/>
                  <a:pt x="219416" y="86235"/>
                </a:cubicBezTo>
                <a:cubicBezTo>
                  <a:pt x="225237" y="90468"/>
                  <a:pt x="191899" y="55014"/>
                  <a:pt x="171791" y="41785"/>
                </a:cubicBezTo>
                <a:cubicBezTo>
                  <a:pt x="151683" y="28556"/>
                  <a:pt x="119403" y="12681"/>
                  <a:pt x="98766" y="6860"/>
                </a:cubicBezTo>
                <a:cubicBezTo>
                  <a:pt x="78129" y="1039"/>
                  <a:pt x="-6009" y="-1078"/>
                  <a:pt x="341" y="5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a:extLst>
              <a:ext uri="{FF2B5EF4-FFF2-40B4-BE49-F238E27FC236}">
                <a16:creationId xmlns:a16="http://schemas.microsoft.com/office/drawing/2014/main" id="{1EE83D02-B1C6-8EE4-2881-421D77915343}"/>
              </a:ext>
            </a:extLst>
          </p:cNvPr>
          <p:cNvSpPr/>
          <p:nvPr/>
        </p:nvSpPr>
        <p:spPr>
          <a:xfrm>
            <a:off x="5391072" y="1491356"/>
            <a:ext cx="422353" cy="67605"/>
          </a:xfrm>
          <a:custGeom>
            <a:avLst/>
            <a:gdLst>
              <a:gd name="connsiteX0" fmla="*/ 78 w 422353"/>
              <a:gd name="connsiteY0" fmla="*/ 67569 h 67605"/>
              <a:gd name="connsiteX1" fmla="*/ 241378 w 422353"/>
              <a:gd name="connsiteY1" fmla="*/ 10419 h 67605"/>
              <a:gd name="connsiteX2" fmla="*/ 200103 w 422353"/>
              <a:gd name="connsiteY2" fmla="*/ 16769 h 67605"/>
              <a:gd name="connsiteX3" fmla="*/ 355678 w 422353"/>
              <a:gd name="connsiteY3" fmla="*/ 19944 h 67605"/>
              <a:gd name="connsiteX4" fmla="*/ 422353 w 422353"/>
              <a:gd name="connsiteY4" fmla="*/ 48519 h 67605"/>
              <a:gd name="connsiteX5" fmla="*/ 355678 w 422353"/>
              <a:gd name="connsiteY5" fmla="*/ 23119 h 67605"/>
              <a:gd name="connsiteX6" fmla="*/ 269953 w 422353"/>
              <a:gd name="connsiteY6" fmla="*/ 894 h 67605"/>
              <a:gd name="connsiteX7" fmla="*/ 78 w 422353"/>
              <a:gd name="connsiteY7" fmla="*/ 67569 h 6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353" h="67605">
                <a:moveTo>
                  <a:pt x="78" y="67569"/>
                </a:moveTo>
                <a:cubicBezTo>
                  <a:pt x="-4684" y="69156"/>
                  <a:pt x="208041" y="18886"/>
                  <a:pt x="241378" y="10419"/>
                </a:cubicBezTo>
                <a:cubicBezTo>
                  <a:pt x="274715" y="1952"/>
                  <a:pt x="181053" y="15182"/>
                  <a:pt x="200103" y="16769"/>
                </a:cubicBezTo>
                <a:cubicBezTo>
                  <a:pt x="219153" y="18356"/>
                  <a:pt x="318636" y="14652"/>
                  <a:pt x="355678" y="19944"/>
                </a:cubicBezTo>
                <a:cubicBezTo>
                  <a:pt x="392720" y="25236"/>
                  <a:pt x="422353" y="47990"/>
                  <a:pt x="422353" y="48519"/>
                </a:cubicBezTo>
                <a:cubicBezTo>
                  <a:pt x="422353" y="49048"/>
                  <a:pt x="381078" y="31056"/>
                  <a:pt x="355678" y="23119"/>
                </a:cubicBezTo>
                <a:cubicBezTo>
                  <a:pt x="330278" y="15182"/>
                  <a:pt x="321811" y="-4398"/>
                  <a:pt x="269953" y="894"/>
                </a:cubicBezTo>
                <a:cubicBezTo>
                  <a:pt x="218095" y="6186"/>
                  <a:pt x="4840" y="65982"/>
                  <a:pt x="78" y="675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a:extLst>
              <a:ext uri="{FF2B5EF4-FFF2-40B4-BE49-F238E27FC236}">
                <a16:creationId xmlns:a16="http://schemas.microsoft.com/office/drawing/2014/main" id="{A79EF7D2-25E5-F69D-6CCB-235A770F830B}"/>
              </a:ext>
            </a:extLst>
          </p:cNvPr>
          <p:cNvSpPr/>
          <p:nvPr/>
        </p:nvSpPr>
        <p:spPr>
          <a:xfrm>
            <a:off x="5413141" y="1476375"/>
            <a:ext cx="324471" cy="47625"/>
          </a:xfrm>
          <a:custGeom>
            <a:avLst/>
            <a:gdLst>
              <a:gd name="connsiteX0" fmla="*/ 234 w 324471"/>
              <a:gd name="connsiteY0" fmla="*/ 47625 h 47625"/>
              <a:gd name="connsiteX1" fmla="*/ 203434 w 324471"/>
              <a:gd name="connsiteY1" fmla="*/ 12700 h 47625"/>
              <a:gd name="connsiteX2" fmla="*/ 324084 w 324471"/>
              <a:gd name="connsiteY2" fmla="*/ 0 h 47625"/>
              <a:gd name="connsiteX3" fmla="*/ 165334 w 324471"/>
              <a:gd name="connsiteY3" fmla="*/ 12700 h 47625"/>
              <a:gd name="connsiteX4" fmla="*/ 234 w 324471"/>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71" h="47625">
                <a:moveTo>
                  <a:pt x="234" y="47625"/>
                </a:moveTo>
                <a:cubicBezTo>
                  <a:pt x="6584" y="47625"/>
                  <a:pt x="149459" y="20637"/>
                  <a:pt x="203434" y="12700"/>
                </a:cubicBezTo>
                <a:cubicBezTo>
                  <a:pt x="257409" y="4763"/>
                  <a:pt x="330434" y="0"/>
                  <a:pt x="324084" y="0"/>
                </a:cubicBezTo>
                <a:cubicBezTo>
                  <a:pt x="317734" y="0"/>
                  <a:pt x="212430" y="7408"/>
                  <a:pt x="165334" y="12700"/>
                </a:cubicBezTo>
                <a:cubicBezTo>
                  <a:pt x="118238" y="17992"/>
                  <a:pt x="-6116" y="47625"/>
                  <a:pt x="234" y="476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a:extLst>
              <a:ext uri="{FF2B5EF4-FFF2-40B4-BE49-F238E27FC236}">
                <a16:creationId xmlns:a16="http://schemas.microsoft.com/office/drawing/2014/main" id="{9D824DF9-CCFE-295D-8939-32B05B6D6197}"/>
              </a:ext>
            </a:extLst>
          </p:cNvPr>
          <p:cNvSpPr/>
          <p:nvPr/>
        </p:nvSpPr>
        <p:spPr>
          <a:xfrm>
            <a:off x="4936437" y="1406270"/>
            <a:ext cx="207221" cy="134520"/>
          </a:xfrm>
          <a:custGeom>
            <a:avLst/>
            <a:gdLst>
              <a:gd name="connsiteX0" fmla="*/ 688 w 207221"/>
              <a:gd name="connsiteY0" fmla="*/ 255 h 134520"/>
              <a:gd name="connsiteX1" fmla="*/ 89588 w 207221"/>
              <a:gd name="connsiteY1" fmla="*/ 28830 h 134520"/>
              <a:gd name="connsiteX2" fmla="*/ 153088 w 207221"/>
              <a:gd name="connsiteY2" fmla="*/ 76455 h 134520"/>
              <a:gd name="connsiteX3" fmla="*/ 149913 w 207221"/>
              <a:gd name="connsiteY3" fmla="*/ 47880 h 134520"/>
              <a:gd name="connsiteX4" fmla="*/ 194363 w 207221"/>
              <a:gd name="connsiteY4" fmla="*/ 101855 h 134520"/>
              <a:gd name="connsiteX5" fmla="*/ 207063 w 207221"/>
              <a:gd name="connsiteY5" fmla="*/ 133605 h 134520"/>
              <a:gd name="connsiteX6" fmla="*/ 188013 w 207221"/>
              <a:gd name="connsiteY6" fmla="*/ 66930 h 134520"/>
              <a:gd name="connsiteX7" fmla="*/ 140388 w 207221"/>
              <a:gd name="connsiteY7" fmla="*/ 44705 h 134520"/>
              <a:gd name="connsiteX8" fmla="*/ 688 w 207221"/>
              <a:gd name="connsiteY8" fmla="*/ 255 h 13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21" h="134520">
                <a:moveTo>
                  <a:pt x="688" y="255"/>
                </a:moveTo>
                <a:cubicBezTo>
                  <a:pt x="-7779" y="-2391"/>
                  <a:pt x="64188" y="16130"/>
                  <a:pt x="89588" y="28830"/>
                </a:cubicBezTo>
                <a:cubicBezTo>
                  <a:pt x="114988" y="41530"/>
                  <a:pt x="143034" y="73280"/>
                  <a:pt x="153088" y="76455"/>
                </a:cubicBezTo>
                <a:cubicBezTo>
                  <a:pt x="163142" y="79630"/>
                  <a:pt x="143034" y="43647"/>
                  <a:pt x="149913" y="47880"/>
                </a:cubicBezTo>
                <a:cubicBezTo>
                  <a:pt x="156792" y="52113"/>
                  <a:pt x="184838" y="87568"/>
                  <a:pt x="194363" y="101855"/>
                </a:cubicBezTo>
                <a:cubicBezTo>
                  <a:pt x="203888" y="116142"/>
                  <a:pt x="208121" y="139426"/>
                  <a:pt x="207063" y="133605"/>
                </a:cubicBezTo>
                <a:cubicBezTo>
                  <a:pt x="206005" y="127784"/>
                  <a:pt x="199125" y="81746"/>
                  <a:pt x="188013" y="66930"/>
                </a:cubicBezTo>
                <a:cubicBezTo>
                  <a:pt x="176901" y="52114"/>
                  <a:pt x="166846" y="54230"/>
                  <a:pt x="140388" y="44705"/>
                </a:cubicBezTo>
                <a:cubicBezTo>
                  <a:pt x="113930" y="35180"/>
                  <a:pt x="9155" y="2901"/>
                  <a:pt x="688" y="2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a:extLst>
              <a:ext uri="{FF2B5EF4-FFF2-40B4-BE49-F238E27FC236}">
                <a16:creationId xmlns:a16="http://schemas.microsoft.com/office/drawing/2014/main" id="{33EACBE0-74B8-6C09-0862-F9A2AFCB7665}"/>
              </a:ext>
            </a:extLst>
          </p:cNvPr>
          <p:cNvSpPr/>
          <p:nvPr/>
        </p:nvSpPr>
        <p:spPr>
          <a:xfrm>
            <a:off x="4775200" y="1584325"/>
            <a:ext cx="235621" cy="20726"/>
          </a:xfrm>
          <a:custGeom>
            <a:avLst/>
            <a:gdLst>
              <a:gd name="connsiteX0" fmla="*/ 0 w 235621"/>
              <a:gd name="connsiteY0" fmla="*/ 0 h 20726"/>
              <a:gd name="connsiteX1" fmla="*/ 130175 w 235621"/>
              <a:gd name="connsiteY1" fmla="*/ 19050 h 20726"/>
              <a:gd name="connsiteX2" fmla="*/ 234950 w 235621"/>
              <a:gd name="connsiteY2" fmla="*/ 19050 h 20726"/>
              <a:gd name="connsiteX3" fmla="*/ 177800 w 235621"/>
              <a:gd name="connsiteY3" fmla="*/ 12700 h 20726"/>
              <a:gd name="connsiteX4" fmla="*/ 0 w 235621"/>
              <a:gd name="connsiteY4" fmla="*/ 0 h 2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21" h="20726">
                <a:moveTo>
                  <a:pt x="0" y="0"/>
                </a:moveTo>
                <a:cubicBezTo>
                  <a:pt x="45508" y="7937"/>
                  <a:pt x="91017" y="15875"/>
                  <a:pt x="130175" y="19050"/>
                </a:cubicBezTo>
                <a:cubicBezTo>
                  <a:pt x="169333" y="22225"/>
                  <a:pt x="227013" y="20108"/>
                  <a:pt x="234950" y="19050"/>
                </a:cubicBezTo>
                <a:cubicBezTo>
                  <a:pt x="242887" y="17992"/>
                  <a:pt x="177800" y="12700"/>
                  <a:pt x="177800" y="1270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a:extLst>
              <a:ext uri="{FF2B5EF4-FFF2-40B4-BE49-F238E27FC236}">
                <a16:creationId xmlns:a16="http://schemas.microsoft.com/office/drawing/2014/main" id="{B1FBEBE3-E8B0-AF9D-365F-AA244FD6E68B}"/>
              </a:ext>
            </a:extLst>
          </p:cNvPr>
          <p:cNvSpPr/>
          <p:nvPr/>
        </p:nvSpPr>
        <p:spPr>
          <a:xfrm>
            <a:off x="4758010" y="1590675"/>
            <a:ext cx="271519" cy="26987"/>
          </a:xfrm>
          <a:custGeom>
            <a:avLst/>
            <a:gdLst>
              <a:gd name="connsiteX0" fmla="*/ 1315 w 271519"/>
              <a:gd name="connsiteY0" fmla="*/ 0 h 26987"/>
              <a:gd name="connsiteX1" fmla="*/ 153715 w 271519"/>
              <a:gd name="connsiteY1" fmla="*/ 25400 h 26987"/>
              <a:gd name="connsiteX2" fmla="*/ 271190 w 271519"/>
              <a:gd name="connsiteY2" fmla="*/ 12700 h 26987"/>
              <a:gd name="connsiteX3" fmla="*/ 185465 w 271519"/>
              <a:gd name="connsiteY3" fmla="*/ 25400 h 26987"/>
              <a:gd name="connsiteX4" fmla="*/ 83865 w 271519"/>
              <a:gd name="connsiteY4" fmla="*/ 25400 h 26987"/>
              <a:gd name="connsiteX5" fmla="*/ 1315 w 271519"/>
              <a:gd name="connsiteY5" fmla="*/ 0 h 2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19" h="26987">
                <a:moveTo>
                  <a:pt x="1315" y="0"/>
                </a:moveTo>
                <a:cubicBezTo>
                  <a:pt x="12957" y="0"/>
                  <a:pt x="108736" y="23283"/>
                  <a:pt x="153715" y="25400"/>
                </a:cubicBezTo>
                <a:cubicBezTo>
                  <a:pt x="198694" y="27517"/>
                  <a:pt x="265898" y="12700"/>
                  <a:pt x="271190" y="12700"/>
                </a:cubicBezTo>
                <a:cubicBezTo>
                  <a:pt x="276482" y="12700"/>
                  <a:pt x="216686" y="23283"/>
                  <a:pt x="185465" y="25400"/>
                </a:cubicBezTo>
                <a:cubicBezTo>
                  <a:pt x="154244" y="27517"/>
                  <a:pt x="109265" y="27517"/>
                  <a:pt x="83865" y="25400"/>
                </a:cubicBezTo>
                <a:cubicBezTo>
                  <a:pt x="58465" y="23283"/>
                  <a:pt x="-10327" y="0"/>
                  <a:pt x="131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a:extLst>
              <a:ext uri="{FF2B5EF4-FFF2-40B4-BE49-F238E27FC236}">
                <a16:creationId xmlns:a16="http://schemas.microsoft.com/office/drawing/2014/main" id="{A5486C32-0F3D-6402-6112-8C887920C7CE}"/>
              </a:ext>
            </a:extLst>
          </p:cNvPr>
          <p:cNvSpPr/>
          <p:nvPr/>
        </p:nvSpPr>
        <p:spPr>
          <a:xfrm>
            <a:off x="4806950" y="1599686"/>
            <a:ext cx="222089" cy="44964"/>
          </a:xfrm>
          <a:custGeom>
            <a:avLst/>
            <a:gdLst>
              <a:gd name="connsiteX0" fmla="*/ 0 w 222089"/>
              <a:gd name="connsiteY0" fmla="*/ 44964 h 44964"/>
              <a:gd name="connsiteX1" fmla="*/ 219075 w 222089"/>
              <a:gd name="connsiteY1" fmla="*/ 514 h 44964"/>
              <a:gd name="connsiteX2" fmla="*/ 133350 w 222089"/>
              <a:gd name="connsiteY2" fmla="*/ 19564 h 44964"/>
              <a:gd name="connsiteX3" fmla="*/ 0 w 222089"/>
              <a:gd name="connsiteY3" fmla="*/ 44964 h 44964"/>
            </a:gdLst>
            <a:ahLst/>
            <a:cxnLst>
              <a:cxn ang="0">
                <a:pos x="connsiteX0" y="connsiteY0"/>
              </a:cxn>
              <a:cxn ang="0">
                <a:pos x="connsiteX1" y="connsiteY1"/>
              </a:cxn>
              <a:cxn ang="0">
                <a:pos x="connsiteX2" y="connsiteY2"/>
              </a:cxn>
              <a:cxn ang="0">
                <a:pos x="connsiteX3" y="connsiteY3"/>
              </a:cxn>
            </a:cxnLst>
            <a:rect l="l" t="t" r="r" b="b"/>
            <a:pathLst>
              <a:path w="222089" h="44964">
                <a:moveTo>
                  <a:pt x="0" y="44964"/>
                </a:moveTo>
                <a:lnTo>
                  <a:pt x="219075" y="514"/>
                </a:lnTo>
                <a:cubicBezTo>
                  <a:pt x="241300" y="-3719"/>
                  <a:pt x="133350" y="19564"/>
                  <a:pt x="133350" y="19564"/>
                </a:cubicBezTo>
                <a:lnTo>
                  <a:pt x="0" y="4496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a:extLst>
              <a:ext uri="{FF2B5EF4-FFF2-40B4-BE49-F238E27FC236}">
                <a16:creationId xmlns:a16="http://schemas.microsoft.com/office/drawing/2014/main" id="{FBDD0B77-627E-CCE1-C13A-2309412A4625}"/>
              </a:ext>
            </a:extLst>
          </p:cNvPr>
          <p:cNvSpPr/>
          <p:nvPr/>
        </p:nvSpPr>
        <p:spPr>
          <a:xfrm>
            <a:off x="4867258" y="1584021"/>
            <a:ext cx="269192" cy="83034"/>
          </a:xfrm>
          <a:custGeom>
            <a:avLst/>
            <a:gdLst>
              <a:gd name="connsiteX0" fmla="*/ 17 w 269192"/>
              <a:gd name="connsiteY0" fmla="*/ 70154 h 83034"/>
              <a:gd name="connsiteX1" fmla="*/ 117492 w 269192"/>
              <a:gd name="connsiteY1" fmla="*/ 54279 h 83034"/>
              <a:gd name="connsiteX2" fmla="*/ 88917 w 269192"/>
              <a:gd name="connsiteY2" fmla="*/ 54279 h 83034"/>
              <a:gd name="connsiteX3" fmla="*/ 171467 w 269192"/>
              <a:gd name="connsiteY3" fmla="*/ 304 h 83034"/>
              <a:gd name="connsiteX4" fmla="*/ 139717 w 269192"/>
              <a:gd name="connsiteY4" fmla="*/ 32054 h 83034"/>
              <a:gd name="connsiteX5" fmla="*/ 177817 w 269192"/>
              <a:gd name="connsiteY5" fmla="*/ 25704 h 83034"/>
              <a:gd name="connsiteX6" fmla="*/ 263542 w 269192"/>
              <a:gd name="connsiteY6" fmla="*/ 3479 h 83034"/>
              <a:gd name="connsiteX7" fmla="*/ 250842 w 269192"/>
              <a:gd name="connsiteY7" fmla="*/ 9829 h 83034"/>
              <a:gd name="connsiteX8" fmla="*/ 168292 w 269192"/>
              <a:gd name="connsiteY8" fmla="*/ 82854 h 83034"/>
              <a:gd name="connsiteX9" fmla="*/ 203217 w 269192"/>
              <a:gd name="connsiteY9" fmla="*/ 32054 h 83034"/>
              <a:gd name="connsiteX10" fmla="*/ 190517 w 269192"/>
              <a:gd name="connsiteY10" fmla="*/ 16179 h 83034"/>
              <a:gd name="connsiteX11" fmla="*/ 142892 w 269192"/>
              <a:gd name="connsiteY11" fmla="*/ 38404 h 83034"/>
              <a:gd name="connsiteX12" fmla="*/ 127017 w 269192"/>
              <a:gd name="connsiteY12" fmla="*/ 57454 h 83034"/>
              <a:gd name="connsiteX13" fmla="*/ 17 w 269192"/>
              <a:gd name="connsiteY13" fmla="*/ 70154 h 8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192" h="83034">
                <a:moveTo>
                  <a:pt x="17" y="70154"/>
                </a:moveTo>
                <a:cubicBezTo>
                  <a:pt x="-1570" y="69625"/>
                  <a:pt x="102675" y="56925"/>
                  <a:pt x="117492" y="54279"/>
                </a:cubicBezTo>
                <a:cubicBezTo>
                  <a:pt x="132309" y="51633"/>
                  <a:pt x="79921" y="63275"/>
                  <a:pt x="88917" y="54279"/>
                </a:cubicBezTo>
                <a:cubicBezTo>
                  <a:pt x="97913" y="45283"/>
                  <a:pt x="163000" y="4008"/>
                  <a:pt x="171467" y="304"/>
                </a:cubicBezTo>
                <a:cubicBezTo>
                  <a:pt x="179934" y="-3400"/>
                  <a:pt x="138659" y="27821"/>
                  <a:pt x="139717" y="32054"/>
                </a:cubicBezTo>
                <a:cubicBezTo>
                  <a:pt x="140775" y="36287"/>
                  <a:pt x="157180" y="30466"/>
                  <a:pt x="177817" y="25704"/>
                </a:cubicBezTo>
                <a:cubicBezTo>
                  <a:pt x="198454" y="20942"/>
                  <a:pt x="263542" y="3479"/>
                  <a:pt x="263542" y="3479"/>
                </a:cubicBezTo>
                <a:cubicBezTo>
                  <a:pt x="275713" y="833"/>
                  <a:pt x="266717" y="-3400"/>
                  <a:pt x="250842" y="9829"/>
                </a:cubicBezTo>
                <a:cubicBezTo>
                  <a:pt x="234967" y="23058"/>
                  <a:pt x="176229" y="79150"/>
                  <a:pt x="168292" y="82854"/>
                </a:cubicBezTo>
                <a:cubicBezTo>
                  <a:pt x="160355" y="86558"/>
                  <a:pt x="203217" y="32054"/>
                  <a:pt x="203217" y="32054"/>
                </a:cubicBezTo>
                <a:cubicBezTo>
                  <a:pt x="206921" y="20942"/>
                  <a:pt x="200571" y="15121"/>
                  <a:pt x="190517" y="16179"/>
                </a:cubicBezTo>
                <a:cubicBezTo>
                  <a:pt x="180463" y="17237"/>
                  <a:pt x="153475" y="31525"/>
                  <a:pt x="142892" y="38404"/>
                </a:cubicBezTo>
                <a:cubicBezTo>
                  <a:pt x="132309" y="45283"/>
                  <a:pt x="149771" y="52162"/>
                  <a:pt x="127017" y="57454"/>
                </a:cubicBezTo>
                <a:cubicBezTo>
                  <a:pt x="104263" y="62746"/>
                  <a:pt x="1604" y="70683"/>
                  <a:pt x="17" y="701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a:extLst>
              <a:ext uri="{FF2B5EF4-FFF2-40B4-BE49-F238E27FC236}">
                <a16:creationId xmlns:a16="http://schemas.microsoft.com/office/drawing/2014/main" id="{DD33A8D6-D40F-2B5B-4A55-DDEE5E7FE4F4}"/>
              </a:ext>
            </a:extLst>
          </p:cNvPr>
          <p:cNvSpPr/>
          <p:nvPr/>
        </p:nvSpPr>
        <p:spPr>
          <a:xfrm>
            <a:off x="4813247" y="1631865"/>
            <a:ext cx="263711" cy="41360"/>
          </a:xfrm>
          <a:custGeom>
            <a:avLst/>
            <a:gdLst>
              <a:gd name="connsiteX0" fmla="*/ 53 w 263711"/>
              <a:gd name="connsiteY0" fmla="*/ 28660 h 41360"/>
              <a:gd name="connsiteX1" fmla="*/ 181028 w 263711"/>
              <a:gd name="connsiteY1" fmla="*/ 12785 h 41360"/>
              <a:gd name="connsiteX2" fmla="*/ 263578 w 263711"/>
              <a:gd name="connsiteY2" fmla="*/ 85 h 41360"/>
              <a:gd name="connsiteX3" fmla="*/ 200078 w 263711"/>
              <a:gd name="connsiteY3" fmla="*/ 19135 h 41360"/>
              <a:gd name="connsiteX4" fmla="*/ 190553 w 263711"/>
              <a:gd name="connsiteY4" fmla="*/ 41360 h 41360"/>
              <a:gd name="connsiteX5" fmla="*/ 200078 w 263711"/>
              <a:gd name="connsiteY5" fmla="*/ 19135 h 41360"/>
              <a:gd name="connsiteX6" fmla="*/ 53 w 263711"/>
              <a:gd name="connsiteY6" fmla="*/ 28660 h 4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711" h="41360">
                <a:moveTo>
                  <a:pt x="53" y="28660"/>
                </a:moveTo>
                <a:cubicBezTo>
                  <a:pt x="-3122" y="27602"/>
                  <a:pt x="137107" y="17547"/>
                  <a:pt x="181028" y="12785"/>
                </a:cubicBezTo>
                <a:cubicBezTo>
                  <a:pt x="224949" y="8023"/>
                  <a:pt x="260403" y="-973"/>
                  <a:pt x="263578" y="85"/>
                </a:cubicBezTo>
                <a:cubicBezTo>
                  <a:pt x="266753" y="1143"/>
                  <a:pt x="212249" y="12256"/>
                  <a:pt x="200078" y="19135"/>
                </a:cubicBezTo>
                <a:cubicBezTo>
                  <a:pt x="187907" y="26014"/>
                  <a:pt x="190553" y="41360"/>
                  <a:pt x="190553" y="41360"/>
                </a:cubicBezTo>
                <a:cubicBezTo>
                  <a:pt x="190553" y="41360"/>
                  <a:pt x="227595" y="21252"/>
                  <a:pt x="200078" y="19135"/>
                </a:cubicBezTo>
                <a:cubicBezTo>
                  <a:pt x="172561" y="17018"/>
                  <a:pt x="3228" y="29718"/>
                  <a:pt x="53" y="2866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a:extLst>
              <a:ext uri="{FF2B5EF4-FFF2-40B4-BE49-F238E27FC236}">
                <a16:creationId xmlns:a16="http://schemas.microsoft.com/office/drawing/2014/main" id="{5DB154BD-EAD0-E3DA-5F68-6CEE899FF7E7}"/>
              </a:ext>
            </a:extLst>
          </p:cNvPr>
          <p:cNvSpPr/>
          <p:nvPr/>
        </p:nvSpPr>
        <p:spPr>
          <a:xfrm>
            <a:off x="5419716" y="1663700"/>
            <a:ext cx="293343" cy="51054"/>
          </a:xfrm>
          <a:custGeom>
            <a:avLst/>
            <a:gdLst>
              <a:gd name="connsiteX0" fmla="*/ 9 w 293343"/>
              <a:gd name="connsiteY0" fmla="*/ 0 h 51054"/>
              <a:gd name="connsiteX1" fmla="*/ 98434 w 293343"/>
              <a:gd name="connsiteY1" fmla="*/ 44450 h 51054"/>
              <a:gd name="connsiteX2" fmla="*/ 88909 w 293343"/>
              <a:gd name="connsiteY2" fmla="*/ 22225 h 51054"/>
              <a:gd name="connsiteX3" fmla="*/ 187334 w 293343"/>
              <a:gd name="connsiteY3" fmla="*/ 47625 h 51054"/>
              <a:gd name="connsiteX4" fmla="*/ 165109 w 293343"/>
              <a:gd name="connsiteY4" fmla="*/ 50800 h 51054"/>
              <a:gd name="connsiteX5" fmla="*/ 292109 w 293343"/>
              <a:gd name="connsiteY5" fmla="*/ 28575 h 51054"/>
              <a:gd name="connsiteX6" fmla="*/ 225434 w 293343"/>
              <a:gd name="connsiteY6" fmla="*/ 38100 h 51054"/>
              <a:gd name="connsiteX7" fmla="*/ 155584 w 293343"/>
              <a:gd name="connsiteY7" fmla="*/ 38100 h 51054"/>
              <a:gd name="connsiteX8" fmla="*/ 104784 w 293343"/>
              <a:gd name="connsiteY8" fmla="*/ 47625 h 51054"/>
              <a:gd name="connsiteX9" fmla="*/ 38109 w 293343"/>
              <a:gd name="connsiteY9" fmla="*/ 50800 h 51054"/>
              <a:gd name="connsiteX10" fmla="*/ 104784 w 293343"/>
              <a:gd name="connsiteY10" fmla="*/ 44450 h 51054"/>
              <a:gd name="connsiteX11" fmla="*/ 9 w 293343"/>
              <a:gd name="connsiteY11" fmla="*/ 0 h 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43" h="51054">
                <a:moveTo>
                  <a:pt x="9" y="0"/>
                </a:moveTo>
                <a:cubicBezTo>
                  <a:pt x="-1049" y="0"/>
                  <a:pt x="83617" y="40746"/>
                  <a:pt x="98434" y="44450"/>
                </a:cubicBezTo>
                <a:cubicBezTo>
                  <a:pt x="113251" y="48154"/>
                  <a:pt x="74092" y="21696"/>
                  <a:pt x="88909" y="22225"/>
                </a:cubicBezTo>
                <a:cubicBezTo>
                  <a:pt x="103726" y="22754"/>
                  <a:pt x="174634" y="42862"/>
                  <a:pt x="187334" y="47625"/>
                </a:cubicBezTo>
                <a:cubicBezTo>
                  <a:pt x="200034" y="52388"/>
                  <a:pt x="165109" y="50800"/>
                  <a:pt x="165109" y="50800"/>
                </a:cubicBezTo>
                <a:lnTo>
                  <a:pt x="292109" y="28575"/>
                </a:lnTo>
                <a:cubicBezTo>
                  <a:pt x="302163" y="26458"/>
                  <a:pt x="248188" y="36513"/>
                  <a:pt x="225434" y="38100"/>
                </a:cubicBezTo>
                <a:cubicBezTo>
                  <a:pt x="202680" y="39687"/>
                  <a:pt x="175692" y="36513"/>
                  <a:pt x="155584" y="38100"/>
                </a:cubicBezTo>
                <a:cubicBezTo>
                  <a:pt x="135476" y="39688"/>
                  <a:pt x="124363" y="45508"/>
                  <a:pt x="104784" y="47625"/>
                </a:cubicBezTo>
                <a:cubicBezTo>
                  <a:pt x="85205" y="49742"/>
                  <a:pt x="38109" y="51329"/>
                  <a:pt x="38109" y="50800"/>
                </a:cubicBezTo>
                <a:cubicBezTo>
                  <a:pt x="38109" y="50271"/>
                  <a:pt x="107430" y="51858"/>
                  <a:pt x="104784" y="44450"/>
                </a:cubicBezTo>
                <a:cubicBezTo>
                  <a:pt x="102138" y="37042"/>
                  <a:pt x="1067" y="0"/>
                  <a:pt x="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a:extLst>
              <a:ext uri="{FF2B5EF4-FFF2-40B4-BE49-F238E27FC236}">
                <a16:creationId xmlns:a16="http://schemas.microsoft.com/office/drawing/2014/main" id="{728678F0-6942-0FFB-9874-792CA6FD4A2A}"/>
              </a:ext>
            </a:extLst>
          </p:cNvPr>
          <p:cNvSpPr/>
          <p:nvPr/>
        </p:nvSpPr>
        <p:spPr>
          <a:xfrm>
            <a:off x="5584814" y="1673211"/>
            <a:ext cx="254487" cy="41546"/>
          </a:xfrm>
          <a:custGeom>
            <a:avLst/>
            <a:gdLst>
              <a:gd name="connsiteX0" fmla="*/ 11 w 254487"/>
              <a:gd name="connsiteY0" fmla="*/ 41289 h 41546"/>
              <a:gd name="connsiteX1" fmla="*/ 161936 w 254487"/>
              <a:gd name="connsiteY1" fmla="*/ 31764 h 41546"/>
              <a:gd name="connsiteX2" fmla="*/ 161936 w 254487"/>
              <a:gd name="connsiteY2" fmla="*/ 15889 h 41546"/>
              <a:gd name="connsiteX3" fmla="*/ 254011 w 254487"/>
              <a:gd name="connsiteY3" fmla="*/ 15889 h 41546"/>
              <a:gd name="connsiteX4" fmla="*/ 196861 w 254487"/>
              <a:gd name="connsiteY4" fmla="*/ 14 h 41546"/>
              <a:gd name="connsiteX5" fmla="*/ 171461 w 254487"/>
              <a:gd name="connsiteY5" fmla="*/ 19064 h 41546"/>
              <a:gd name="connsiteX6" fmla="*/ 11 w 254487"/>
              <a:gd name="connsiteY6" fmla="*/ 41289 h 4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87" h="41546">
                <a:moveTo>
                  <a:pt x="11" y="41289"/>
                </a:moveTo>
                <a:cubicBezTo>
                  <a:pt x="-1577" y="43406"/>
                  <a:pt x="161936" y="31764"/>
                  <a:pt x="161936" y="31764"/>
                </a:cubicBezTo>
                <a:cubicBezTo>
                  <a:pt x="188924" y="27531"/>
                  <a:pt x="146590" y="18535"/>
                  <a:pt x="161936" y="15889"/>
                </a:cubicBezTo>
                <a:cubicBezTo>
                  <a:pt x="177282" y="13243"/>
                  <a:pt x="248190" y="18535"/>
                  <a:pt x="254011" y="15889"/>
                </a:cubicBezTo>
                <a:cubicBezTo>
                  <a:pt x="259832" y="13243"/>
                  <a:pt x="210619" y="-515"/>
                  <a:pt x="196861" y="14"/>
                </a:cubicBezTo>
                <a:cubicBezTo>
                  <a:pt x="183103" y="543"/>
                  <a:pt x="197919" y="12714"/>
                  <a:pt x="171461" y="19064"/>
                </a:cubicBezTo>
                <a:cubicBezTo>
                  <a:pt x="145003" y="25414"/>
                  <a:pt x="1599" y="39172"/>
                  <a:pt x="11" y="412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a:extLst>
              <a:ext uri="{FF2B5EF4-FFF2-40B4-BE49-F238E27FC236}">
                <a16:creationId xmlns:a16="http://schemas.microsoft.com/office/drawing/2014/main" id="{6D26F9D9-75DF-0686-7775-3E7FE65D7460}"/>
              </a:ext>
            </a:extLst>
          </p:cNvPr>
          <p:cNvSpPr/>
          <p:nvPr/>
        </p:nvSpPr>
        <p:spPr>
          <a:xfrm>
            <a:off x="5426027" y="1679498"/>
            <a:ext cx="291690" cy="58106"/>
          </a:xfrm>
          <a:custGeom>
            <a:avLst/>
            <a:gdLst>
              <a:gd name="connsiteX0" fmla="*/ 48 w 291690"/>
              <a:gd name="connsiteY0" fmla="*/ 77 h 58106"/>
              <a:gd name="connsiteX1" fmla="*/ 120698 w 291690"/>
              <a:gd name="connsiteY1" fmla="*/ 57227 h 58106"/>
              <a:gd name="connsiteX2" fmla="*/ 104823 w 291690"/>
              <a:gd name="connsiteY2" fmla="*/ 35002 h 58106"/>
              <a:gd name="connsiteX3" fmla="*/ 288973 w 291690"/>
              <a:gd name="connsiteY3" fmla="*/ 38177 h 58106"/>
              <a:gd name="connsiteX4" fmla="*/ 209598 w 291690"/>
              <a:gd name="connsiteY4" fmla="*/ 38177 h 58106"/>
              <a:gd name="connsiteX5" fmla="*/ 136573 w 291690"/>
              <a:gd name="connsiteY5" fmla="*/ 44527 h 58106"/>
              <a:gd name="connsiteX6" fmla="*/ 48 w 291690"/>
              <a:gd name="connsiteY6" fmla="*/ 77 h 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90" h="58106">
                <a:moveTo>
                  <a:pt x="48" y="77"/>
                </a:moveTo>
                <a:cubicBezTo>
                  <a:pt x="-2598" y="2194"/>
                  <a:pt x="103236" y="51406"/>
                  <a:pt x="120698" y="57227"/>
                </a:cubicBezTo>
                <a:cubicBezTo>
                  <a:pt x="138160" y="63048"/>
                  <a:pt x="76777" y="38177"/>
                  <a:pt x="104823" y="35002"/>
                </a:cubicBezTo>
                <a:cubicBezTo>
                  <a:pt x="132869" y="31827"/>
                  <a:pt x="271511" y="37648"/>
                  <a:pt x="288973" y="38177"/>
                </a:cubicBezTo>
                <a:cubicBezTo>
                  <a:pt x="306435" y="38706"/>
                  <a:pt x="234998" y="37119"/>
                  <a:pt x="209598" y="38177"/>
                </a:cubicBezTo>
                <a:cubicBezTo>
                  <a:pt x="184198" y="39235"/>
                  <a:pt x="169381" y="49290"/>
                  <a:pt x="136573" y="44527"/>
                </a:cubicBezTo>
                <a:cubicBezTo>
                  <a:pt x="103765" y="39764"/>
                  <a:pt x="2694" y="-2040"/>
                  <a:pt x="48" y="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a:extLst>
              <a:ext uri="{FF2B5EF4-FFF2-40B4-BE49-F238E27FC236}">
                <a16:creationId xmlns:a16="http://schemas.microsoft.com/office/drawing/2014/main" id="{0052BF4E-0908-8917-76B5-7F6E5C54EBF2}"/>
              </a:ext>
            </a:extLst>
          </p:cNvPr>
          <p:cNvSpPr/>
          <p:nvPr/>
        </p:nvSpPr>
        <p:spPr>
          <a:xfrm>
            <a:off x="5676779" y="1514064"/>
            <a:ext cx="171811" cy="111541"/>
          </a:xfrm>
          <a:custGeom>
            <a:avLst/>
            <a:gdLst>
              <a:gd name="connsiteX0" fmla="*/ 121 w 171811"/>
              <a:gd name="connsiteY0" fmla="*/ 411 h 111541"/>
              <a:gd name="connsiteX1" fmla="*/ 130296 w 171811"/>
              <a:gd name="connsiteY1" fmla="*/ 35336 h 111541"/>
              <a:gd name="connsiteX2" fmla="*/ 162046 w 171811"/>
              <a:gd name="connsiteY2" fmla="*/ 57561 h 111541"/>
              <a:gd name="connsiteX3" fmla="*/ 171571 w 171811"/>
              <a:gd name="connsiteY3" fmla="*/ 111536 h 111541"/>
              <a:gd name="connsiteX4" fmla="*/ 155696 w 171811"/>
              <a:gd name="connsiteY4" fmla="*/ 60736 h 111541"/>
              <a:gd name="connsiteX5" fmla="*/ 121 w 171811"/>
              <a:gd name="connsiteY5" fmla="*/ 411 h 11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11" h="111541">
                <a:moveTo>
                  <a:pt x="121" y="411"/>
                </a:moveTo>
                <a:cubicBezTo>
                  <a:pt x="-4112" y="-3822"/>
                  <a:pt x="103309" y="25811"/>
                  <a:pt x="130296" y="35336"/>
                </a:cubicBezTo>
                <a:cubicBezTo>
                  <a:pt x="157283" y="44861"/>
                  <a:pt x="155167" y="44861"/>
                  <a:pt x="162046" y="57561"/>
                </a:cubicBezTo>
                <a:cubicBezTo>
                  <a:pt x="168925" y="70261"/>
                  <a:pt x="172629" y="111007"/>
                  <a:pt x="171571" y="111536"/>
                </a:cubicBezTo>
                <a:cubicBezTo>
                  <a:pt x="170513" y="112065"/>
                  <a:pt x="177392" y="76611"/>
                  <a:pt x="155696" y="60736"/>
                </a:cubicBezTo>
                <a:cubicBezTo>
                  <a:pt x="134000" y="44861"/>
                  <a:pt x="4354" y="4644"/>
                  <a:pt x="121" y="4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a:extLst>
              <a:ext uri="{FF2B5EF4-FFF2-40B4-BE49-F238E27FC236}">
                <a16:creationId xmlns:a16="http://schemas.microsoft.com/office/drawing/2014/main" id="{CCA939B9-6BA6-2015-183A-C6940C63C3A2}"/>
              </a:ext>
            </a:extLst>
          </p:cNvPr>
          <p:cNvSpPr/>
          <p:nvPr/>
        </p:nvSpPr>
        <p:spPr>
          <a:xfrm>
            <a:off x="5511783" y="1711313"/>
            <a:ext cx="251092" cy="47660"/>
          </a:xfrm>
          <a:custGeom>
            <a:avLst/>
            <a:gdLst>
              <a:gd name="connsiteX0" fmla="*/ 17 w 251092"/>
              <a:gd name="connsiteY0" fmla="*/ 47637 h 47660"/>
              <a:gd name="connsiteX1" fmla="*/ 142892 w 251092"/>
              <a:gd name="connsiteY1" fmla="*/ 9537 h 47660"/>
              <a:gd name="connsiteX2" fmla="*/ 250842 w 251092"/>
              <a:gd name="connsiteY2" fmla="*/ 25412 h 47660"/>
              <a:gd name="connsiteX3" fmla="*/ 171467 w 251092"/>
              <a:gd name="connsiteY3" fmla="*/ 3187 h 47660"/>
              <a:gd name="connsiteX4" fmla="*/ 133367 w 251092"/>
              <a:gd name="connsiteY4" fmla="*/ 3187 h 47660"/>
              <a:gd name="connsiteX5" fmla="*/ 17 w 251092"/>
              <a:gd name="connsiteY5" fmla="*/ 47637 h 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092" h="47660">
                <a:moveTo>
                  <a:pt x="17" y="47637"/>
                </a:moveTo>
                <a:cubicBezTo>
                  <a:pt x="1605" y="48695"/>
                  <a:pt x="101088" y="13241"/>
                  <a:pt x="142892" y="9537"/>
                </a:cubicBezTo>
                <a:cubicBezTo>
                  <a:pt x="184696" y="5833"/>
                  <a:pt x="246080" y="26470"/>
                  <a:pt x="250842" y="25412"/>
                </a:cubicBezTo>
                <a:cubicBezTo>
                  <a:pt x="255604" y="24354"/>
                  <a:pt x="191046" y="6891"/>
                  <a:pt x="171467" y="3187"/>
                </a:cubicBezTo>
                <a:cubicBezTo>
                  <a:pt x="151888" y="-517"/>
                  <a:pt x="158238" y="-1575"/>
                  <a:pt x="133367" y="3187"/>
                </a:cubicBezTo>
                <a:cubicBezTo>
                  <a:pt x="108496" y="7949"/>
                  <a:pt x="-1571" y="46579"/>
                  <a:pt x="17" y="476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a:extLst>
              <a:ext uri="{FF2B5EF4-FFF2-40B4-BE49-F238E27FC236}">
                <a16:creationId xmlns:a16="http://schemas.microsoft.com/office/drawing/2014/main" id="{6E70583F-A824-FE10-A657-F984BCE1F229}"/>
              </a:ext>
            </a:extLst>
          </p:cNvPr>
          <p:cNvSpPr/>
          <p:nvPr/>
        </p:nvSpPr>
        <p:spPr>
          <a:xfrm>
            <a:off x="5466293" y="1716913"/>
            <a:ext cx="314754" cy="38862"/>
          </a:xfrm>
          <a:custGeom>
            <a:avLst/>
            <a:gdLst>
              <a:gd name="connsiteX0" fmla="*/ 1057 w 314754"/>
              <a:gd name="connsiteY0" fmla="*/ 762 h 38862"/>
              <a:gd name="connsiteX1" fmla="*/ 169332 w 314754"/>
              <a:gd name="connsiteY1" fmla="*/ 22987 h 38862"/>
              <a:gd name="connsiteX2" fmla="*/ 312207 w 314754"/>
              <a:gd name="connsiteY2" fmla="*/ 29337 h 38862"/>
              <a:gd name="connsiteX3" fmla="*/ 264582 w 314754"/>
              <a:gd name="connsiteY3" fmla="*/ 32512 h 38862"/>
              <a:gd name="connsiteX4" fmla="*/ 121707 w 314754"/>
              <a:gd name="connsiteY4" fmla="*/ 38862 h 38862"/>
              <a:gd name="connsiteX5" fmla="*/ 229657 w 314754"/>
              <a:gd name="connsiteY5" fmla="*/ 29337 h 38862"/>
              <a:gd name="connsiteX6" fmla="*/ 102657 w 314754"/>
              <a:gd name="connsiteY6" fmla="*/ 7112 h 38862"/>
              <a:gd name="connsiteX7" fmla="*/ 1057 w 314754"/>
              <a:gd name="connsiteY7" fmla="*/ 762 h 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754" h="38862">
                <a:moveTo>
                  <a:pt x="1057" y="762"/>
                </a:moveTo>
                <a:cubicBezTo>
                  <a:pt x="12170" y="3408"/>
                  <a:pt x="117474" y="18225"/>
                  <a:pt x="169332" y="22987"/>
                </a:cubicBezTo>
                <a:cubicBezTo>
                  <a:pt x="221190" y="27750"/>
                  <a:pt x="296332" y="27750"/>
                  <a:pt x="312207" y="29337"/>
                </a:cubicBezTo>
                <a:cubicBezTo>
                  <a:pt x="328082" y="30925"/>
                  <a:pt x="264582" y="32512"/>
                  <a:pt x="264582" y="32512"/>
                </a:cubicBezTo>
                <a:lnTo>
                  <a:pt x="121707" y="38862"/>
                </a:lnTo>
                <a:cubicBezTo>
                  <a:pt x="115886" y="38333"/>
                  <a:pt x="232832" y="34629"/>
                  <a:pt x="229657" y="29337"/>
                </a:cubicBezTo>
                <a:cubicBezTo>
                  <a:pt x="226482" y="24045"/>
                  <a:pt x="135995" y="11345"/>
                  <a:pt x="102657" y="7112"/>
                </a:cubicBezTo>
                <a:cubicBezTo>
                  <a:pt x="69319" y="2879"/>
                  <a:pt x="-10056" y="-1884"/>
                  <a:pt x="1057" y="7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a:extLst>
              <a:ext uri="{FF2B5EF4-FFF2-40B4-BE49-F238E27FC236}">
                <a16:creationId xmlns:a16="http://schemas.microsoft.com/office/drawing/2014/main" id="{CDC6F0BA-8B62-C914-BDAC-CA8A07B8B7C8}"/>
              </a:ext>
            </a:extLst>
          </p:cNvPr>
          <p:cNvSpPr/>
          <p:nvPr/>
        </p:nvSpPr>
        <p:spPr>
          <a:xfrm>
            <a:off x="4831647" y="1374188"/>
            <a:ext cx="181772" cy="38783"/>
          </a:xfrm>
          <a:custGeom>
            <a:avLst/>
            <a:gdLst>
              <a:gd name="connsiteX0" fmla="*/ 703 w 181772"/>
              <a:gd name="connsiteY0" fmla="*/ 587 h 38783"/>
              <a:gd name="connsiteX1" fmla="*/ 76903 w 181772"/>
              <a:gd name="connsiteY1" fmla="*/ 3762 h 38783"/>
              <a:gd name="connsiteX2" fmla="*/ 137228 w 181772"/>
              <a:gd name="connsiteY2" fmla="*/ 25987 h 38783"/>
              <a:gd name="connsiteX3" fmla="*/ 111828 w 181772"/>
              <a:gd name="connsiteY3" fmla="*/ 19637 h 38783"/>
              <a:gd name="connsiteX4" fmla="*/ 181678 w 181772"/>
              <a:gd name="connsiteY4" fmla="*/ 38687 h 38783"/>
              <a:gd name="connsiteX5" fmla="*/ 124528 w 181772"/>
              <a:gd name="connsiteY5" fmla="*/ 10112 h 38783"/>
              <a:gd name="connsiteX6" fmla="*/ 703 w 181772"/>
              <a:gd name="connsiteY6" fmla="*/ 587 h 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72" h="38783">
                <a:moveTo>
                  <a:pt x="703" y="587"/>
                </a:moveTo>
                <a:cubicBezTo>
                  <a:pt x="-7234" y="-471"/>
                  <a:pt x="54149" y="-471"/>
                  <a:pt x="76903" y="3762"/>
                </a:cubicBezTo>
                <a:cubicBezTo>
                  <a:pt x="99657" y="7995"/>
                  <a:pt x="131407" y="23341"/>
                  <a:pt x="137228" y="25987"/>
                </a:cubicBezTo>
                <a:cubicBezTo>
                  <a:pt x="143049" y="28633"/>
                  <a:pt x="104420" y="17520"/>
                  <a:pt x="111828" y="19637"/>
                </a:cubicBezTo>
                <a:cubicBezTo>
                  <a:pt x="119236" y="21754"/>
                  <a:pt x="179561" y="40275"/>
                  <a:pt x="181678" y="38687"/>
                </a:cubicBezTo>
                <a:cubicBezTo>
                  <a:pt x="183795" y="37099"/>
                  <a:pt x="149928" y="16462"/>
                  <a:pt x="124528" y="10112"/>
                </a:cubicBezTo>
                <a:cubicBezTo>
                  <a:pt x="99128" y="3762"/>
                  <a:pt x="8640" y="1645"/>
                  <a:pt x="703" y="58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a:extLst>
              <a:ext uri="{FF2B5EF4-FFF2-40B4-BE49-F238E27FC236}">
                <a16:creationId xmlns:a16="http://schemas.microsoft.com/office/drawing/2014/main" id="{B0C5E2C9-74F5-B149-B452-D26BD896E06E}"/>
              </a:ext>
            </a:extLst>
          </p:cNvPr>
          <p:cNvSpPr/>
          <p:nvPr/>
        </p:nvSpPr>
        <p:spPr>
          <a:xfrm>
            <a:off x="4841528" y="1401971"/>
            <a:ext cx="175771" cy="36304"/>
          </a:xfrm>
          <a:custGeom>
            <a:avLst/>
            <a:gdLst>
              <a:gd name="connsiteX0" fmla="*/ 347 w 175771"/>
              <a:gd name="connsiteY0" fmla="*/ 7729 h 36304"/>
              <a:gd name="connsiteX1" fmla="*/ 92422 w 175771"/>
              <a:gd name="connsiteY1" fmla="*/ 1379 h 36304"/>
              <a:gd name="connsiteX2" fmla="*/ 174972 w 175771"/>
              <a:gd name="connsiteY2" fmla="*/ 36304 h 36304"/>
              <a:gd name="connsiteX3" fmla="*/ 127347 w 175771"/>
              <a:gd name="connsiteY3" fmla="*/ 1379 h 36304"/>
              <a:gd name="connsiteX4" fmla="*/ 347 w 175771"/>
              <a:gd name="connsiteY4" fmla="*/ 7729 h 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71" h="36304">
                <a:moveTo>
                  <a:pt x="347" y="7729"/>
                </a:moveTo>
                <a:cubicBezTo>
                  <a:pt x="-5474" y="7729"/>
                  <a:pt x="63318" y="-3383"/>
                  <a:pt x="92422" y="1379"/>
                </a:cubicBezTo>
                <a:cubicBezTo>
                  <a:pt x="121526" y="6141"/>
                  <a:pt x="169151" y="36304"/>
                  <a:pt x="174972" y="36304"/>
                </a:cubicBezTo>
                <a:cubicBezTo>
                  <a:pt x="180793" y="36304"/>
                  <a:pt x="153805" y="6671"/>
                  <a:pt x="127347" y="1379"/>
                </a:cubicBezTo>
                <a:cubicBezTo>
                  <a:pt x="100889" y="-3913"/>
                  <a:pt x="6168" y="7729"/>
                  <a:pt x="347" y="77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a:extLst>
              <a:ext uri="{FF2B5EF4-FFF2-40B4-BE49-F238E27FC236}">
                <a16:creationId xmlns:a16="http://schemas.microsoft.com/office/drawing/2014/main" id="{D7D5A7AE-C201-D24A-CD8D-1DB055153308}"/>
              </a:ext>
            </a:extLst>
          </p:cNvPr>
          <p:cNvSpPr/>
          <p:nvPr/>
        </p:nvSpPr>
        <p:spPr>
          <a:xfrm>
            <a:off x="5168456" y="1498039"/>
            <a:ext cx="44959" cy="318065"/>
          </a:xfrm>
          <a:custGeom>
            <a:avLst/>
            <a:gdLst>
              <a:gd name="connsiteX0" fmla="*/ 44894 w 44959"/>
              <a:gd name="connsiteY0" fmla="*/ 561 h 318065"/>
              <a:gd name="connsiteX1" fmla="*/ 32194 w 44959"/>
              <a:gd name="connsiteY1" fmla="*/ 92636 h 318065"/>
              <a:gd name="connsiteX2" fmla="*/ 35369 w 44959"/>
              <a:gd name="connsiteY2" fmla="*/ 191061 h 318065"/>
              <a:gd name="connsiteX3" fmla="*/ 35369 w 44959"/>
              <a:gd name="connsiteY3" fmla="*/ 146611 h 318065"/>
              <a:gd name="connsiteX4" fmla="*/ 9969 w 44959"/>
              <a:gd name="connsiteY4" fmla="*/ 241861 h 318065"/>
              <a:gd name="connsiteX5" fmla="*/ 444 w 44959"/>
              <a:gd name="connsiteY5" fmla="*/ 318061 h 318065"/>
              <a:gd name="connsiteX6" fmla="*/ 22669 w 44959"/>
              <a:gd name="connsiteY6" fmla="*/ 238686 h 318065"/>
              <a:gd name="connsiteX7" fmla="*/ 25844 w 44959"/>
              <a:gd name="connsiteY7" fmla="*/ 137086 h 318065"/>
              <a:gd name="connsiteX8" fmla="*/ 44894 w 44959"/>
              <a:gd name="connsiteY8" fmla="*/ 561 h 31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318065">
                <a:moveTo>
                  <a:pt x="44894" y="561"/>
                </a:moveTo>
                <a:cubicBezTo>
                  <a:pt x="45952" y="-6847"/>
                  <a:pt x="33782" y="60886"/>
                  <a:pt x="32194" y="92636"/>
                </a:cubicBezTo>
                <a:cubicBezTo>
                  <a:pt x="30606" y="124386"/>
                  <a:pt x="34840" y="182065"/>
                  <a:pt x="35369" y="191061"/>
                </a:cubicBezTo>
                <a:cubicBezTo>
                  <a:pt x="35898" y="200057"/>
                  <a:pt x="39602" y="138144"/>
                  <a:pt x="35369" y="146611"/>
                </a:cubicBezTo>
                <a:cubicBezTo>
                  <a:pt x="31136" y="155078"/>
                  <a:pt x="15790" y="213286"/>
                  <a:pt x="9969" y="241861"/>
                </a:cubicBezTo>
                <a:cubicBezTo>
                  <a:pt x="4148" y="270436"/>
                  <a:pt x="-1673" y="318590"/>
                  <a:pt x="444" y="318061"/>
                </a:cubicBezTo>
                <a:cubicBezTo>
                  <a:pt x="2561" y="317532"/>
                  <a:pt x="18436" y="268848"/>
                  <a:pt x="22669" y="238686"/>
                </a:cubicBezTo>
                <a:cubicBezTo>
                  <a:pt x="26902" y="208524"/>
                  <a:pt x="22669" y="173598"/>
                  <a:pt x="25844" y="137086"/>
                </a:cubicBezTo>
                <a:cubicBezTo>
                  <a:pt x="29019" y="100574"/>
                  <a:pt x="43836" y="7969"/>
                  <a:pt x="44894" y="5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a:extLst>
              <a:ext uri="{FF2B5EF4-FFF2-40B4-BE49-F238E27FC236}">
                <a16:creationId xmlns:a16="http://schemas.microsoft.com/office/drawing/2014/main" id="{3D019B70-7765-5C40-DA89-52296D5034DB}"/>
              </a:ext>
            </a:extLst>
          </p:cNvPr>
          <p:cNvSpPr/>
          <p:nvPr/>
        </p:nvSpPr>
        <p:spPr>
          <a:xfrm>
            <a:off x="5105120" y="1901823"/>
            <a:ext cx="32178" cy="158770"/>
          </a:xfrm>
          <a:custGeom>
            <a:avLst/>
            <a:gdLst>
              <a:gd name="connsiteX0" fmla="*/ 32030 w 32178"/>
              <a:gd name="connsiteY0" fmla="*/ 2 h 158770"/>
              <a:gd name="connsiteX1" fmla="*/ 12980 w 32178"/>
              <a:gd name="connsiteY1" fmla="*/ 92077 h 158770"/>
              <a:gd name="connsiteX2" fmla="*/ 32030 w 32178"/>
              <a:gd name="connsiteY2" fmla="*/ 158752 h 158770"/>
              <a:gd name="connsiteX3" fmla="*/ 280 w 32178"/>
              <a:gd name="connsiteY3" fmla="*/ 98427 h 158770"/>
              <a:gd name="connsiteX4" fmla="*/ 16155 w 32178"/>
              <a:gd name="connsiteY4" fmla="*/ 60327 h 158770"/>
              <a:gd name="connsiteX5" fmla="*/ 9805 w 32178"/>
              <a:gd name="connsiteY5" fmla="*/ 88902 h 158770"/>
              <a:gd name="connsiteX6" fmla="*/ 32030 w 32178"/>
              <a:gd name="connsiteY6" fmla="*/ 2 h 15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8" h="158770">
                <a:moveTo>
                  <a:pt x="32030" y="2"/>
                </a:moveTo>
                <a:cubicBezTo>
                  <a:pt x="32559" y="531"/>
                  <a:pt x="12980" y="65619"/>
                  <a:pt x="12980" y="92077"/>
                </a:cubicBezTo>
                <a:cubicBezTo>
                  <a:pt x="12980" y="118535"/>
                  <a:pt x="34147" y="157694"/>
                  <a:pt x="32030" y="158752"/>
                </a:cubicBezTo>
                <a:cubicBezTo>
                  <a:pt x="29913" y="159810"/>
                  <a:pt x="2926" y="114831"/>
                  <a:pt x="280" y="98427"/>
                </a:cubicBezTo>
                <a:cubicBezTo>
                  <a:pt x="-2366" y="82023"/>
                  <a:pt x="14568" y="61914"/>
                  <a:pt x="16155" y="60327"/>
                </a:cubicBezTo>
                <a:cubicBezTo>
                  <a:pt x="17742" y="58740"/>
                  <a:pt x="8217" y="95252"/>
                  <a:pt x="9805" y="88902"/>
                </a:cubicBezTo>
                <a:cubicBezTo>
                  <a:pt x="11392" y="82552"/>
                  <a:pt x="31501" y="-527"/>
                  <a:pt x="32030"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a:extLst>
              <a:ext uri="{FF2B5EF4-FFF2-40B4-BE49-F238E27FC236}">
                <a16:creationId xmlns:a16="http://schemas.microsoft.com/office/drawing/2014/main" id="{F71D2231-3845-1881-152E-9D8CD39318EF}"/>
              </a:ext>
            </a:extLst>
          </p:cNvPr>
          <p:cNvSpPr/>
          <p:nvPr/>
        </p:nvSpPr>
        <p:spPr>
          <a:xfrm>
            <a:off x="5219551" y="1447528"/>
            <a:ext cx="56515" cy="244747"/>
          </a:xfrm>
          <a:custGeom>
            <a:avLst/>
            <a:gdLst>
              <a:gd name="connsiteX0" fmla="*/ 41424 w 56515"/>
              <a:gd name="connsiteY0" fmla="*/ 272 h 244747"/>
              <a:gd name="connsiteX1" fmla="*/ 41424 w 56515"/>
              <a:gd name="connsiteY1" fmla="*/ 114572 h 244747"/>
              <a:gd name="connsiteX2" fmla="*/ 54124 w 56515"/>
              <a:gd name="connsiteY2" fmla="*/ 187597 h 244747"/>
              <a:gd name="connsiteX3" fmla="*/ 50949 w 56515"/>
              <a:gd name="connsiteY3" fmla="*/ 149497 h 244747"/>
              <a:gd name="connsiteX4" fmla="*/ 149 w 56515"/>
              <a:gd name="connsiteY4" fmla="*/ 244747 h 244747"/>
              <a:gd name="connsiteX5" fmla="*/ 35074 w 56515"/>
              <a:gd name="connsiteY5" fmla="*/ 149497 h 244747"/>
              <a:gd name="connsiteX6" fmla="*/ 41424 w 56515"/>
              <a:gd name="connsiteY6" fmla="*/ 272 h 2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 h="244747">
                <a:moveTo>
                  <a:pt x="41424" y="272"/>
                </a:moveTo>
                <a:cubicBezTo>
                  <a:pt x="42482" y="-5549"/>
                  <a:pt x="39307" y="83351"/>
                  <a:pt x="41424" y="114572"/>
                </a:cubicBezTo>
                <a:cubicBezTo>
                  <a:pt x="43541" y="145793"/>
                  <a:pt x="52537" y="181776"/>
                  <a:pt x="54124" y="187597"/>
                </a:cubicBezTo>
                <a:cubicBezTo>
                  <a:pt x="55712" y="193418"/>
                  <a:pt x="59945" y="139972"/>
                  <a:pt x="50949" y="149497"/>
                </a:cubicBezTo>
                <a:cubicBezTo>
                  <a:pt x="41953" y="159022"/>
                  <a:pt x="2795" y="244747"/>
                  <a:pt x="149" y="244747"/>
                </a:cubicBezTo>
                <a:cubicBezTo>
                  <a:pt x="-2497" y="244747"/>
                  <a:pt x="30841" y="183893"/>
                  <a:pt x="35074" y="149497"/>
                </a:cubicBezTo>
                <a:cubicBezTo>
                  <a:pt x="39307" y="115101"/>
                  <a:pt x="40366" y="6093"/>
                  <a:pt x="41424" y="2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a:extLst>
              <a:ext uri="{FF2B5EF4-FFF2-40B4-BE49-F238E27FC236}">
                <a16:creationId xmlns:a16="http://schemas.microsoft.com/office/drawing/2014/main" id="{AC473233-15F7-3DA2-9E4D-B68B5D801118}"/>
              </a:ext>
            </a:extLst>
          </p:cNvPr>
          <p:cNvSpPr/>
          <p:nvPr/>
        </p:nvSpPr>
        <p:spPr>
          <a:xfrm>
            <a:off x="5217919" y="1724025"/>
            <a:ext cx="30356" cy="193675"/>
          </a:xfrm>
          <a:custGeom>
            <a:avLst/>
            <a:gdLst>
              <a:gd name="connsiteX0" fmla="*/ 30356 w 30356"/>
              <a:gd name="connsiteY0" fmla="*/ 0 h 193675"/>
              <a:gd name="connsiteX1" fmla="*/ 1781 w 30356"/>
              <a:gd name="connsiteY1" fmla="*/ 98425 h 193675"/>
              <a:gd name="connsiteX2" fmla="*/ 4956 w 30356"/>
              <a:gd name="connsiteY2" fmla="*/ 79375 h 193675"/>
              <a:gd name="connsiteX3" fmla="*/ 20831 w 30356"/>
              <a:gd name="connsiteY3" fmla="*/ 193675 h 193675"/>
              <a:gd name="connsiteX4" fmla="*/ 20831 w 30356"/>
              <a:gd name="connsiteY4" fmla="*/ 95250 h 193675"/>
              <a:gd name="connsiteX5" fmla="*/ 30356 w 30356"/>
              <a:gd name="connsiteY5" fmla="*/ 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6" h="193675">
                <a:moveTo>
                  <a:pt x="30356" y="0"/>
                </a:moveTo>
                <a:cubicBezTo>
                  <a:pt x="18185" y="42598"/>
                  <a:pt x="6014" y="85196"/>
                  <a:pt x="1781" y="98425"/>
                </a:cubicBezTo>
                <a:cubicBezTo>
                  <a:pt x="-2452" y="111654"/>
                  <a:pt x="1781" y="63500"/>
                  <a:pt x="4956" y="79375"/>
                </a:cubicBezTo>
                <a:cubicBezTo>
                  <a:pt x="8131" y="95250"/>
                  <a:pt x="18185" y="191029"/>
                  <a:pt x="20831" y="193675"/>
                </a:cubicBezTo>
                <a:lnTo>
                  <a:pt x="20831" y="95250"/>
                </a:lnTo>
                <a:lnTo>
                  <a:pt x="30356"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a:extLst>
              <a:ext uri="{FF2B5EF4-FFF2-40B4-BE49-F238E27FC236}">
                <a16:creationId xmlns:a16="http://schemas.microsoft.com/office/drawing/2014/main" id="{B8DB422A-E2FB-1F10-78B7-94A50BEFC34C}"/>
              </a:ext>
            </a:extLst>
          </p:cNvPr>
          <p:cNvSpPr/>
          <p:nvPr/>
        </p:nvSpPr>
        <p:spPr>
          <a:xfrm>
            <a:off x="5181383" y="1933436"/>
            <a:ext cx="43376" cy="148012"/>
          </a:xfrm>
          <a:custGeom>
            <a:avLst/>
            <a:gdLst>
              <a:gd name="connsiteX0" fmla="*/ 217 w 43376"/>
              <a:gd name="connsiteY0" fmla="*/ 139 h 148012"/>
              <a:gd name="connsiteX1" fmla="*/ 25617 w 43376"/>
              <a:gd name="connsiteY1" fmla="*/ 63639 h 148012"/>
              <a:gd name="connsiteX2" fmla="*/ 35142 w 43376"/>
              <a:gd name="connsiteY2" fmla="*/ 89039 h 148012"/>
              <a:gd name="connsiteX3" fmla="*/ 35142 w 43376"/>
              <a:gd name="connsiteY3" fmla="*/ 127139 h 148012"/>
              <a:gd name="connsiteX4" fmla="*/ 35142 w 43376"/>
              <a:gd name="connsiteY4" fmla="*/ 146189 h 148012"/>
              <a:gd name="connsiteX5" fmla="*/ 41492 w 43376"/>
              <a:gd name="connsiteY5" fmla="*/ 82689 h 148012"/>
              <a:gd name="connsiteX6" fmla="*/ 217 w 43376"/>
              <a:gd name="connsiteY6" fmla="*/ 139 h 1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76" h="148012">
                <a:moveTo>
                  <a:pt x="217" y="139"/>
                </a:moveTo>
                <a:cubicBezTo>
                  <a:pt x="-2429" y="-3036"/>
                  <a:pt x="19796" y="48822"/>
                  <a:pt x="25617" y="63639"/>
                </a:cubicBezTo>
                <a:cubicBezTo>
                  <a:pt x="31438" y="78456"/>
                  <a:pt x="33555" y="78456"/>
                  <a:pt x="35142" y="89039"/>
                </a:cubicBezTo>
                <a:cubicBezTo>
                  <a:pt x="36730" y="99622"/>
                  <a:pt x="35142" y="127139"/>
                  <a:pt x="35142" y="127139"/>
                </a:cubicBezTo>
                <a:cubicBezTo>
                  <a:pt x="35142" y="136664"/>
                  <a:pt x="34084" y="153597"/>
                  <a:pt x="35142" y="146189"/>
                </a:cubicBezTo>
                <a:cubicBezTo>
                  <a:pt x="36200" y="138781"/>
                  <a:pt x="47842" y="103856"/>
                  <a:pt x="41492" y="82689"/>
                </a:cubicBezTo>
                <a:cubicBezTo>
                  <a:pt x="35142" y="61522"/>
                  <a:pt x="2863" y="3314"/>
                  <a:pt x="217" y="1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a:extLst>
              <a:ext uri="{FF2B5EF4-FFF2-40B4-BE49-F238E27FC236}">
                <a16:creationId xmlns:a16="http://schemas.microsoft.com/office/drawing/2014/main" id="{6751AB5A-45A7-503D-03CF-0DC69228F3CB}"/>
              </a:ext>
            </a:extLst>
          </p:cNvPr>
          <p:cNvSpPr/>
          <p:nvPr/>
        </p:nvSpPr>
        <p:spPr>
          <a:xfrm>
            <a:off x="5026006" y="1971096"/>
            <a:ext cx="15943" cy="95958"/>
          </a:xfrm>
          <a:custGeom>
            <a:avLst/>
            <a:gdLst>
              <a:gd name="connsiteX0" fmla="*/ 12719 w 15943"/>
              <a:gd name="connsiteY0" fmla="*/ 579 h 95958"/>
              <a:gd name="connsiteX1" fmla="*/ 19 w 15943"/>
              <a:gd name="connsiteY1" fmla="*/ 57729 h 95958"/>
              <a:gd name="connsiteX2" fmla="*/ 15894 w 15943"/>
              <a:gd name="connsiteY2" fmla="*/ 95829 h 95958"/>
              <a:gd name="connsiteX3" fmla="*/ 12719 w 15943"/>
              <a:gd name="connsiteY3" fmla="*/ 579 h 95958"/>
            </a:gdLst>
            <a:ahLst/>
            <a:cxnLst>
              <a:cxn ang="0">
                <a:pos x="connsiteX0" y="connsiteY0"/>
              </a:cxn>
              <a:cxn ang="0">
                <a:pos x="connsiteX1" y="connsiteY1"/>
              </a:cxn>
              <a:cxn ang="0">
                <a:pos x="connsiteX2" y="connsiteY2"/>
              </a:cxn>
              <a:cxn ang="0">
                <a:pos x="connsiteX3" y="connsiteY3"/>
              </a:cxn>
            </a:cxnLst>
            <a:rect l="l" t="t" r="r" b="b"/>
            <a:pathLst>
              <a:path w="15943" h="95958">
                <a:moveTo>
                  <a:pt x="12719" y="579"/>
                </a:moveTo>
                <a:cubicBezTo>
                  <a:pt x="10073" y="-5771"/>
                  <a:pt x="-510" y="41854"/>
                  <a:pt x="19" y="57729"/>
                </a:cubicBezTo>
                <a:cubicBezTo>
                  <a:pt x="548" y="73604"/>
                  <a:pt x="16952" y="97946"/>
                  <a:pt x="15894" y="95829"/>
                </a:cubicBezTo>
                <a:cubicBezTo>
                  <a:pt x="14836" y="93712"/>
                  <a:pt x="15365" y="6929"/>
                  <a:pt x="12719" y="5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a:extLst>
              <a:ext uri="{FF2B5EF4-FFF2-40B4-BE49-F238E27FC236}">
                <a16:creationId xmlns:a16="http://schemas.microsoft.com/office/drawing/2014/main" id="{D9F062C1-B3E5-2D70-FE34-DDDE9314E55D}"/>
              </a:ext>
            </a:extLst>
          </p:cNvPr>
          <p:cNvSpPr/>
          <p:nvPr/>
        </p:nvSpPr>
        <p:spPr>
          <a:xfrm>
            <a:off x="5340059" y="1977915"/>
            <a:ext cx="22527" cy="105153"/>
          </a:xfrm>
          <a:custGeom>
            <a:avLst/>
            <a:gdLst>
              <a:gd name="connsiteX0" fmla="*/ 3466 w 22527"/>
              <a:gd name="connsiteY0" fmla="*/ 110 h 105153"/>
              <a:gd name="connsiteX1" fmla="*/ 22516 w 22527"/>
              <a:gd name="connsiteY1" fmla="*/ 60435 h 105153"/>
              <a:gd name="connsiteX2" fmla="*/ 291 w 22527"/>
              <a:gd name="connsiteY2" fmla="*/ 104885 h 105153"/>
              <a:gd name="connsiteX3" fmla="*/ 9816 w 22527"/>
              <a:gd name="connsiteY3" fmla="*/ 76310 h 105153"/>
              <a:gd name="connsiteX4" fmla="*/ 3466 w 22527"/>
              <a:gd name="connsiteY4" fmla="*/ 110 h 10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7" h="105153">
                <a:moveTo>
                  <a:pt x="3466" y="110"/>
                </a:moveTo>
                <a:cubicBezTo>
                  <a:pt x="5583" y="-2536"/>
                  <a:pt x="23045" y="42973"/>
                  <a:pt x="22516" y="60435"/>
                </a:cubicBezTo>
                <a:cubicBezTo>
                  <a:pt x="21987" y="77897"/>
                  <a:pt x="2408" y="102239"/>
                  <a:pt x="291" y="104885"/>
                </a:cubicBezTo>
                <a:cubicBezTo>
                  <a:pt x="-1826" y="107531"/>
                  <a:pt x="8229" y="90068"/>
                  <a:pt x="9816" y="76310"/>
                </a:cubicBezTo>
                <a:cubicBezTo>
                  <a:pt x="11403" y="62552"/>
                  <a:pt x="1349" y="2756"/>
                  <a:pt x="3466" y="1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a:extLst>
              <a:ext uri="{FF2B5EF4-FFF2-40B4-BE49-F238E27FC236}">
                <a16:creationId xmlns:a16="http://schemas.microsoft.com/office/drawing/2014/main" id="{3FCC0B3D-D5DD-949C-6819-8AC5D5BFA27A}"/>
              </a:ext>
            </a:extLst>
          </p:cNvPr>
          <p:cNvSpPr/>
          <p:nvPr/>
        </p:nvSpPr>
        <p:spPr>
          <a:xfrm>
            <a:off x="5267273" y="2028815"/>
            <a:ext cx="76960" cy="63742"/>
          </a:xfrm>
          <a:custGeom>
            <a:avLst/>
            <a:gdLst>
              <a:gd name="connsiteX0" fmla="*/ 52 w 76960"/>
              <a:gd name="connsiteY0" fmla="*/ 10 h 63742"/>
              <a:gd name="connsiteX1" fmla="*/ 60377 w 76960"/>
              <a:gd name="connsiteY1" fmla="*/ 19060 h 63742"/>
              <a:gd name="connsiteX2" fmla="*/ 69902 w 76960"/>
              <a:gd name="connsiteY2" fmla="*/ 38110 h 63742"/>
              <a:gd name="connsiteX3" fmla="*/ 73077 w 76960"/>
              <a:gd name="connsiteY3" fmla="*/ 63510 h 63742"/>
              <a:gd name="connsiteX4" fmla="*/ 73077 w 76960"/>
              <a:gd name="connsiteY4" fmla="*/ 22235 h 63742"/>
              <a:gd name="connsiteX5" fmla="*/ 52 w 76960"/>
              <a:gd name="connsiteY5" fmla="*/ 10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0" h="63742">
                <a:moveTo>
                  <a:pt x="52" y="10"/>
                </a:moveTo>
                <a:cubicBezTo>
                  <a:pt x="-2065" y="-519"/>
                  <a:pt x="60377" y="19060"/>
                  <a:pt x="60377" y="19060"/>
                </a:cubicBezTo>
                <a:cubicBezTo>
                  <a:pt x="72019" y="25410"/>
                  <a:pt x="67785" y="30702"/>
                  <a:pt x="69902" y="38110"/>
                </a:cubicBezTo>
                <a:cubicBezTo>
                  <a:pt x="72019" y="45518"/>
                  <a:pt x="72548" y="66156"/>
                  <a:pt x="73077" y="63510"/>
                </a:cubicBezTo>
                <a:cubicBezTo>
                  <a:pt x="73606" y="60864"/>
                  <a:pt x="81544" y="32818"/>
                  <a:pt x="73077" y="22235"/>
                </a:cubicBezTo>
                <a:cubicBezTo>
                  <a:pt x="64610" y="11652"/>
                  <a:pt x="2169" y="539"/>
                  <a:pt x="52" y="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a:extLst>
              <a:ext uri="{FF2B5EF4-FFF2-40B4-BE49-F238E27FC236}">
                <a16:creationId xmlns:a16="http://schemas.microsoft.com/office/drawing/2014/main" id="{A3B57CA2-ACDC-5070-C338-3F93A66BD3BF}"/>
              </a:ext>
            </a:extLst>
          </p:cNvPr>
          <p:cNvSpPr/>
          <p:nvPr/>
        </p:nvSpPr>
        <p:spPr>
          <a:xfrm>
            <a:off x="5149763" y="1933495"/>
            <a:ext cx="29161" cy="159461"/>
          </a:xfrm>
          <a:custGeom>
            <a:avLst/>
            <a:gdLst>
              <a:gd name="connsiteX0" fmla="*/ 87 w 29161"/>
              <a:gd name="connsiteY0" fmla="*/ 80 h 159461"/>
              <a:gd name="connsiteX1" fmla="*/ 19137 w 29161"/>
              <a:gd name="connsiteY1" fmla="*/ 88980 h 159461"/>
              <a:gd name="connsiteX2" fmla="*/ 28662 w 29161"/>
              <a:gd name="connsiteY2" fmla="*/ 133430 h 159461"/>
              <a:gd name="connsiteX3" fmla="*/ 25487 w 29161"/>
              <a:gd name="connsiteY3" fmla="*/ 158830 h 159461"/>
              <a:gd name="connsiteX4" fmla="*/ 28662 w 29161"/>
              <a:gd name="connsiteY4" fmla="*/ 108030 h 159461"/>
              <a:gd name="connsiteX5" fmla="*/ 87 w 29161"/>
              <a:gd name="connsiteY5" fmla="*/ 80 h 15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1" h="159461">
                <a:moveTo>
                  <a:pt x="87" y="80"/>
                </a:moveTo>
                <a:cubicBezTo>
                  <a:pt x="-1500" y="-3095"/>
                  <a:pt x="19137" y="88980"/>
                  <a:pt x="19137" y="88980"/>
                </a:cubicBezTo>
                <a:cubicBezTo>
                  <a:pt x="23900" y="111205"/>
                  <a:pt x="27604" y="121788"/>
                  <a:pt x="28662" y="133430"/>
                </a:cubicBezTo>
                <a:cubicBezTo>
                  <a:pt x="29720" y="145072"/>
                  <a:pt x="25487" y="163063"/>
                  <a:pt x="25487" y="158830"/>
                </a:cubicBezTo>
                <a:cubicBezTo>
                  <a:pt x="25487" y="154597"/>
                  <a:pt x="30779" y="129726"/>
                  <a:pt x="28662" y="108030"/>
                </a:cubicBezTo>
                <a:cubicBezTo>
                  <a:pt x="26545" y="86334"/>
                  <a:pt x="1674" y="3255"/>
                  <a:pt x="87" y="8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a:extLst>
              <a:ext uri="{FF2B5EF4-FFF2-40B4-BE49-F238E27FC236}">
                <a16:creationId xmlns:a16="http://schemas.microsoft.com/office/drawing/2014/main" id="{7FFBF5C1-5B09-1E3B-0B99-0DCB3F318255}"/>
              </a:ext>
            </a:extLst>
          </p:cNvPr>
          <p:cNvSpPr/>
          <p:nvPr/>
        </p:nvSpPr>
        <p:spPr>
          <a:xfrm>
            <a:off x="5139907" y="1803314"/>
            <a:ext cx="32168" cy="130476"/>
          </a:xfrm>
          <a:custGeom>
            <a:avLst/>
            <a:gdLst>
              <a:gd name="connsiteX0" fmla="*/ 32168 w 32168"/>
              <a:gd name="connsiteY0" fmla="*/ 86 h 130476"/>
              <a:gd name="connsiteX1" fmla="*/ 3593 w 32168"/>
              <a:gd name="connsiteY1" fmla="*/ 88986 h 130476"/>
              <a:gd name="connsiteX2" fmla="*/ 418 w 32168"/>
              <a:gd name="connsiteY2" fmla="*/ 130261 h 130476"/>
              <a:gd name="connsiteX3" fmla="*/ 3593 w 32168"/>
              <a:gd name="connsiteY3" fmla="*/ 73111 h 130476"/>
              <a:gd name="connsiteX4" fmla="*/ 32168 w 32168"/>
              <a:gd name="connsiteY4" fmla="*/ 86 h 130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 h="130476">
                <a:moveTo>
                  <a:pt x="32168" y="86"/>
                </a:moveTo>
                <a:cubicBezTo>
                  <a:pt x="32168" y="2732"/>
                  <a:pt x="8885" y="67290"/>
                  <a:pt x="3593" y="88986"/>
                </a:cubicBezTo>
                <a:cubicBezTo>
                  <a:pt x="-1699" y="110682"/>
                  <a:pt x="418" y="132907"/>
                  <a:pt x="418" y="130261"/>
                </a:cubicBezTo>
                <a:cubicBezTo>
                  <a:pt x="418" y="127615"/>
                  <a:pt x="-1699" y="90044"/>
                  <a:pt x="3593" y="73111"/>
                </a:cubicBezTo>
                <a:cubicBezTo>
                  <a:pt x="8885" y="56178"/>
                  <a:pt x="32168" y="-2560"/>
                  <a:pt x="32168" y="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a:extLst>
              <a:ext uri="{FF2B5EF4-FFF2-40B4-BE49-F238E27FC236}">
                <a16:creationId xmlns:a16="http://schemas.microsoft.com/office/drawing/2014/main" id="{EBEEE11C-8492-266A-F2C1-BD7DDF62493F}"/>
              </a:ext>
            </a:extLst>
          </p:cNvPr>
          <p:cNvSpPr/>
          <p:nvPr/>
        </p:nvSpPr>
        <p:spPr>
          <a:xfrm>
            <a:off x="5095701" y="1711317"/>
            <a:ext cx="60522" cy="212751"/>
          </a:xfrm>
          <a:custGeom>
            <a:avLst/>
            <a:gdLst>
              <a:gd name="connsiteX0" fmla="*/ 60499 w 60522"/>
              <a:gd name="connsiteY0" fmla="*/ 8 h 212751"/>
              <a:gd name="connsiteX1" fmla="*/ 12874 w 60522"/>
              <a:gd name="connsiteY1" fmla="*/ 133358 h 212751"/>
              <a:gd name="connsiteX2" fmla="*/ 174 w 60522"/>
              <a:gd name="connsiteY2" fmla="*/ 212733 h 212751"/>
              <a:gd name="connsiteX3" fmla="*/ 19224 w 60522"/>
              <a:gd name="connsiteY3" fmla="*/ 139708 h 212751"/>
              <a:gd name="connsiteX4" fmla="*/ 60499 w 60522"/>
              <a:gd name="connsiteY4" fmla="*/ 8 h 21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2" h="212751">
                <a:moveTo>
                  <a:pt x="60499" y="8"/>
                </a:moveTo>
                <a:cubicBezTo>
                  <a:pt x="59441" y="-1050"/>
                  <a:pt x="22928" y="97904"/>
                  <a:pt x="12874" y="133358"/>
                </a:cubicBezTo>
                <a:cubicBezTo>
                  <a:pt x="2820" y="168812"/>
                  <a:pt x="-884" y="211675"/>
                  <a:pt x="174" y="212733"/>
                </a:cubicBezTo>
                <a:cubicBezTo>
                  <a:pt x="1232" y="213791"/>
                  <a:pt x="11287" y="170400"/>
                  <a:pt x="19224" y="139708"/>
                </a:cubicBezTo>
                <a:cubicBezTo>
                  <a:pt x="27161" y="109016"/>
                  <a:pt x="61557" y="1066"/>
                  <a:pt x="60499" y="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フリーフォーム 1023">
            <a:extLst>
              <a:ext uri="{FF2B5EF4-FFF2-40B4-BE49-F238E27FC236}">
                <a16:creationId xmlns:a16="http://schemas.microsoft.com/office/drawing/2014/main" id="{BCA65A6C-53BB-EE36-A38B-39626AC81E09}"/>
              </a:ext>
            </a:extLst>
          </p:cNvPr>
          <p:cNvSpPr/>
          <p:nvPr/>
        </p:nvSpPr>
        <p:spPr>
          <a:xfrm>
            <a:off x="5264608" y="1695450"/>
            <a:ext cx="44020" cy="218070"/>
          </a:xfrm>
          <a:custGeom>
            <a:avLst/>
            <a:gdLst>
              <a:gd name="connsiteX0" fmla="*/ 31292 w 44020"/>
              <a:gd name="connsiteY0" fmla="*/ 0 h 218070"/>
              <a:gd name="connsiteX1" fmla="*/ 5892 w 44020"/>
              <a:gd name="connsiteY1" fmla="*/ 127000 h 218070"/>
              <a:gd name="connsiteX2" fmla="*/ 2717 w 44020"/>
              <a:gd name="connsiteY2" fmla="*/ 215900 h 218070"/>
              <a:gd name="connsiteX3" fmla="*/ 9067 w 44020"/>
              <a:gd name="connsiteY3" fmla="*/ 187325 h 218070"/>
              <a:gd name="connsiteX4" fmla="*/ 43992 w 44020"/>
              <a:gd name="connsiteY4" fmla="*/ 149225 h 218070"/>
              <a:gd name="connsiteX5" fmla="*/ 2717 w 44020"/>
              <a:gd name="connsiteY5" fmla="*/ 215900 h 218070"/>
              <a:gd name="connsiteX6" fmla="*/ 5892 w 44020"/>
              <a:gd name="connsiteY6" fmla="*/ 127000 h 218070"/>
              <a:gd name="connsiteX7" fmla="*/ 31292 w 44020"/>
              <a:gd name="connsiteY7" fmla="*/ 0 h 2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0" h="218070">
                <a:moveTo>
                  <a:pt x="31292" y="0"/>
                </a:moveTo>
                <a:cubicBezTo>
                  <a:pt x="31292" y="0"/>
                  <a:pt x="10654" y="91017"/>
                  <a:pt x="5892" y="127000"/>
                </a:cubicBezTo>
                <a:cubicBezTo>
                  <a:pt x="1130" y="162983"/>
                  <a:pt x="2717" y="215900"/>
                  <a:pt x="2717" y="215900"/>
                </a:cubicBezTo>
                <a:cubicBezTo>
                  <a:pt x="3246" y="225954"/>
                  <a:pt x="2188" y="198437"/>
                  <a:pt x="9067" y="187325"/>
                </a:cubicBezTo>
                <a:cubicBezTo>
                  <a:pt x="15946" y="176213"/>
                  <a:pt x="45050" y="144463"/>
                  <a:pt x="43992" y="149225"/>
                </a:cubicBezTo>
                <a:cubicBezTo>
                  <a:pt x="42934" y="153987"/>
                  <a:pt x="9067" y="219604"/>
                  <a:pt x="2717" y="215900"/>
                </a:cubicBezTo>
                <a:cubicBezTo>
                  <a:pt x="-3633" y="212196"/>
                  <a:pt x="2717" y="157163"/>
                  <a:pt x="5892" y="127000"/>
                </a:cubicBezTo>
                <a:cubicBezTo>
                  <a:pt x="9067" y="96837"/>
                  <a:pt x="31292" y="0"/>
                  <a:pt x="3129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フリーフォーム 1024">
            <a:extLst>
              <a:ext uri="{FF2B5EF4-FFF2-40B4-BE49-F238E27FC236}">
                <a16:creationId xmlns:a16="http://schemas.microsoft.com/office/drawing/2014/main" id="{4BF419AF-128B-D864-DD80-E1D1C31602DE}"/>
              </a:ext>
            </a:extLst>
          </p:cNvPr>
          <p:cNvSpPr/>
          <p:nvPr/>
        </p:nvSpPr>
        <p:spPr>
          <a:xfrm>
            <a:off x="5276502" y="1677105"/>
            <a:ext cx="29116" cy="130095"/>
          </a:xfrm>
          <a:custGeom>
            <a:avLst/>
            <a:gdLst>
              <a:gd name="connsiteX0" fmla="*/ 28923 w 29116"/>
              <a:gd name="connsiteY0" fmla="*/ 2470 h 130095"/>
              <a:gd name="connsiteX1" fmla="*/ 348 w 29116"/>
              <a:gd name="connsiteY1" fmla="*/ 129470 h 130095"/>
              <a:gd name="connsiteX2" fmla="*/ 13048 w 29116"/>
              <a:gd name="connsiteY2" fmla="*/ 50095 h 130095"/>
              <a:gd name="connsiteX3" fmla="*/ 28923 w 29116"/>
              <a:gd name="connsiteY3" fmla="*/ 2470 h 130095"/>
            </a:gdLst>
            <a:ahLst/>
            <a:cxnLst>
              <a:cxn ang="0">
                <a:pos x="connsiteX0" y="connsiteY0"/>
              </a:cxn>
              <a:cxn ang="0">
                <a:pos x="connsiteX1" y="connsiteY1"/>
              </a:cxn>
              <a:cxn ang="0">
                <a:pos x="connsiteX2" y="connsiteY2"/>
              </a:cxn>
              <a:cxn ang="0">
                <a:pos x="connsiteX3" y="connsiteY3"/>
              </a:cxn>
            </a:cxnLst>
            <a:rect l="l" t="t" r="r" b="b"/>
            <a:pathLst>
              <a:path w="29116" h="130095">
                <a:moveTo>
                  <a:pt x="28923" y="2470"/>
                </a:moveTo>
                <a:cubicBezTo>
                  <a:pt x="26806" y="15699"/>
                  <a:pt x="2994" y="121533"/>
                  <a:pt x="348" y="129470"/>
                </a:cubicBezTo>
                <a:cubicBezTo>
                  <a:pt x="-2298" y="137407"/>
                  <a:pt x="10931" y="67557"/>
                  <a:pt x="13048" y="50095"/>
                </a:cubicBezTo>
                <a:cubicBezTo>
                  <a:pt x="15165" y="32633"/>
                  <a:pt x="31040" y="-10759"/>
                  <a:pt x="28923" y="24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1026">
            <a:extLst>
              <a:ext uri="{FF2B5EF4-FFF2-40B4-BE49-F238E27FC236}">
                <a16:creationId xmlns:a16="http://schemas.microsoft.com/office/drawing/2014/main" id="{927D9971-3246-46D7-728F-10F1418AAF2A}"/>
              </a:ext>
            </a:extLst>
          </p:cNvPr>
          <p:cNvSpPr/>
          <p:nvPr/>
        </p:nvSpPr>
        <p:spPr>
          <a:xfrm>
            <a:off x="5241925" y="1933571"/>
            <a:ext cx="50859" cy="98634"/>
          </a:xfrm>
          <a:custGeom>
            <a:avLst/>
            <a:gdLst>
              <a:gd name="connsiteX0" fmla="*/ 50800 w 50859"/>
              <a:gd name="connsiteY0" fmla="*/ 4 h 98634"/>
              <a:gd name="connsiteX1" fmla="*/ 12700 w 50859"/>
              <a:gd name="connsiteY1" fmla="*/ 66679 h 98634"/>
              <a:gd name="connsiteX2" fmla="*/ 0 w 50859"/>
              <a:gd name="connsiteY2" fmla="*/ 98429 h 98634"/>
              <a:gd name="connsiteX3" fmla="*/ 19050 w 50859"/>
              <a:gd name="connsiteY3" fmla="*/ 79379 h 98634"/>
              <a:gd name="connsiteX4" fmla="*/ 50800 w 50859"/>
              <a:gd name="connsiteY4" fmla="*/ 60329 h 98634"/>
              <a:gd name="connsiteX5" fmla="*/ 22225 w 50859"/>
              <a:gd name="connsiteY5" fmla="*/ 69854 h 98634"/>
              <a:gd name="connsiteX6" fmla="*/ 50800 w 50859"/>
              <a:gd name="connsiteY6" fmla="*/ 4 h 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59" h="98634">
                <a:moveTo>
                  <a:pt x="50800" y="4"/>
                </a:moveTo>
                <a:cubicBezTo>
                  <a:pt x="49213" y="-525"/>
                  <a:pt x="21167" y="50275"/>
                  <a:pt x="12700" y="66679"/>
                </a:cubicBezTo>
                <a:cubicBezTo>
                  <a:pt x="4233" y="83083"/>
                  <a:pt x="0" y="98429"/>
                  <a:pt x="0" y="98429"/>
                </a:cubicBezTo>
                <a:cubicBezTo>
                  <a:pt x="1058" y="100546"/>
                  <a:pt x="10583" y="85729"/>
                  <a:pt x="19050" y="79379"/>
                </a:cubicBezTo>
                <a:cubicBezTo>
                  <a:pt x="27517" y="73029"/>
                  <a:pt x="50271" y="61916"/>
                  <a:pt x="50800" y="60329"/>
                </a:cubicBezTo>
                <a:cubicBezTo>
                  <a:pt x="51329" y="58742"/>
                  <a:pt x="22754" y="76733"/>
                  <a:pt x="22225" y="69854"/>
                </a:cubicBezTo>
                <a:cubicBezTo>
                  <a:pt x="21696" y="62975"/>
                  <a:pt x="52387" y="533"/>
                  <a:pt x="50800"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フリーフォーム 1028">
            <a:extLst>
              <a:ext uri="{FF2B5EF4-FFF2-40B4-BE49-F238E27FC236}">
                <a16:creationId xmlns:a16="http://schemas.microsoft.com/office/drawing/2014/main" id="{E7556476-082D-6424-39C9-8026FD8890DF}"/>
              </a:ext>
            </a:extLst>
          </p:cNvPr>
          <p:cNvSpPr/>
          <p:nvPr/>
        </p:nvSpPr>
        <p:spPr>
          <a:xfrm>
            <a:off x="5057400" y="1812796"/>
            <a:ext cx="35307" cy="165447"/>
          </a:xfrm>
          <a:custGeom>
            <a:avLst/>
            <a:gdLst>
              <a:gd name="connsiteX0" fmla="*/ 35300 w 35307"/>
              <a:gd name="connsiteY0" fmla="*/ 129 h 165447"/>
              <a:gd name="connsiteX1" fmla="*/ 375 w 35307"/>
              <a:gd name="connsiteY1" fmla="*/ 85854 h 165447"/>
              <a:gd name="connsiteX2" fmla="*/ 16250 w 35307"/>
              <a:gd name="connsiteY2" fmla="*/ 165229 h 165447"/>
              <a:gd name="connsiteX3" fmla="*/ 6725 w 35307"/>
              <a:gd name="connsiteY3" fmla="*/ 108079 h 165447"/>
              <a:gd name="connsiteX4" fmla="*/ 3550 w 35307"/>
              <a:gd name="connsiteY4" fmla="*/ 66804 h 165447"/>
              <a:gd name="connsiteX5" fmla="*/ 35300 w 35307"/>
              <a:gd name="connsiteY5" fmla="*/ 129 h 16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7" h="165447">
                <a:moveTo>
                  <a:pt x="35300" y="129"/>
                </a:moveTo>
                <a:cubicBezTo>
                  <a:pt x="34771" y="3304"/>
                  <a:pt x="3550" y="58337"/>
                  <a:pt x="375" y="85854"/>
                </a:cubicBezTo>
                <a:cubicBezTo>
                  <a:pt x="-2800" y="113371"/>
                  <a:pt x="15192" y="161525"/>
                  <a:pt x="16250" y="165229"/>
                </a:cubicBezTo>
                <a:cubicBezTo>
                  <a:pt x="17308" y="168933"/>
                  <a:pt x="8842" y="124483"/>
                  <a:pt x="6725" y="108079"/>
                </a:cubicBezTo>
                <a:cubicBezTo>
                  <a:pt x="4608" y="91675"/>
                  <a:pt x="375" y="80562"/>
                  <a:pt x="3550" y="66804"/>
                </a:cubicBezTo>
                <a:cubicBezTo>
                  <a:pt x="6725" y="53046"/>
                  <a:pt x="35829" y="-3046"/>
                  <a:pt x="35300" y="1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フリーフォーム 1030">
            <a:extLst>
              <a:ext uri="{FF2B5EF4-FFF2-40B4-BE49-F238E27FC236}">
                <a16:creationId xmlns:a16="http://schemas.microsoft.com/office/drawing/2014/main" id="{CF9FA81D-E703-6EF9-44CC-D61C644E5A60}"/>
              </a:ext>
            </a:extLst>
          </p:cNvPr>
          <p:cNvSpPr/>
          <p:nvPr/>
        </p:nvSpPr>
        <p:spPr>
          <a:xfrm>
            <a:off x="5137119" y="1971649"/>
            <a:ext cx="117619" cy="41358"/>
          </a:xfrm>
          <a:custGeom>
            <a:avLst/>
            <a:gdLst>
              <a:gd name="connsiteX0" fmla="*/ 31 w 117619"/>
              <a:gd name="connsiteY0" fmla="*/ 41301 h 41358"/>
              <a:gd name="connsiteX1" fmla="*/ 76231 w 117619"/>
              <a:gd name="connsiteY1" fmla="*/ 9551 h 41358"/>
              <a:gd name="connsiteX2" fmla="*/ 117506 w 117619"/>
              <a:gd name="connsiteY2" fmla="*/ 31776 h 41358"/>
              <a:gd name="connsiteX3" fmla="*/ 85756 w 117619"/>
              <a:gd name="connsiteY3" fmla="*/ 26 h 41358"/>
              <a:gd name="connsiteX4" fmla="*/ 31 w 117619"/>
              <a:gd name="connsiteY4" fmla="*/ 41301 h 4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19" h="41358">
                <a:moveTo>
                  <a:pt x="31" y="41301"/>
                </a:moveTo>
                <a:cubicBezTo>
                  <a:pt x="-1556" y="42888"/>
                  <a:pt x="56652" y="11138"/>
                  <a:pt x="76231" y="9551"/>
                </a:cubicBezTo>
                <a:cubicBezTo>
                  <a:pt x="95810" y="7964"/>
                  <a:pt x="115919" y="33363"/>
                  <a:pt x="117506" y="31776"/>
                </a:cubicBezTo>
                <a:cubicBezTo>
                  <a:pt x="119093" y="30189"/>
                  <a:pt x="103747" y="-1032"/>
                  <a:pt x="85756" y="26"/>
                </a:cubicBezTo>
                <a:cubicBezTo>
                  <a:pt x="67765" y="1084"/>
                  <a:pt x="1618" y="39714"/>
                  <a:pt x="31" y="413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フリーフォーム 1031">
            <a:extLst>
              <a:ext uri="{FF2B5EF4-FFF2-40B4-BE49-F238E27FC236}">
                <a16:creationId xmlns:a16="http://schemas.microsoft.com/office/drawing/2014/main" id="{EC67AA0F-CE0C-E392-DB8F-0CE61E00336D}"/>
              </a:ext>
            </a:extLst>
          </p:cNvPr>
          <p:cNvSpPr/>
          <p:nvPr/>
        </p:nvSpPr>
        <p:spPr>
          <a:xfrm>
            <a:off x="5120985" y="2031948"/>
            <a:ext cx="127300" cy="47744"/>
          </a:xfrm>
          <a:custGeom>
            <a:avLst/>
            <a:gdLst>
              <a:gd name="connsiteX0" fmla="*/ 290 w 127300"/>
              <a:gd name="connsiteY0" fmla="*/ 52 h 47744"/>
              <a:gd name="connsiteX1" fmla="*/ 66965 w 127300"/>
              <a:gd name="connsiteY1" fmla="*/ 38152 h 47744"/>
              <a:gd name="connsiteX2" fmla="*/ 98715 w 127300"/>
              <a:gd name="connsiteY2" fmla="*/ 28627 h 47744"/>
              <a:gd name="connsiteX3" fmla="*/ 127290 w 127300"/>
              <a:gd name="connsiteY3" fmla="*/ 12752 h 47744"/>
              <a:gd name="connsiteX4" fmla="*/ 95540 w 127300"/>
              <a:gd name="connsiteY4" fmla="*/ 47677 h 47744"/>
              <a:gd name="connsiteX5" fmla="*/ 290 w 127300"/>
              <a:gd name="connsiteY5" fmla="*/ 52 h 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00" h="47744">
                <a:moveTo>
                  <a:pt x="290" y="52"/>
                </a:moveTo>
                <a:cubicBezTo>
                  <a:pt x="-4472" y="-1535"/>
                  <a:pt x="50561" y="33389"/>
                  <a:pt x="66965" y="38152"/>
                </a:cubicBezTo>
                <a:cubicBezTo>
                  <a:pt x="83369" y="42915"/>
                  <a:pt x="88661" y="32860"/>
                  <a:pt x="98715" y="28627"/>
                </a:cubicBezTo>
                <a:cubicBezTo>
                  <a:pt x="108769" y="24394"/>
                  <a:pt x="127819" y="9577"/>
                  <a:pt x="127290" y="12752"/>
                </a:cubicBezTo>
                <a:cubicBezTo>
                  <a:pt x="126761" y="15927"/>
                  <a:pt x="111415" y="45560"/>
                  <a:pt x="95540" y="47677"/>
                </a:cubicBezTo>
                <a:cubicBezTo>
                  <a:pt x="79665" y="49794"/>
                  <a:pt x="5052" y="1639"/>
                  <a:pt x="290"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フリーフォーム 1032">
            <a:extLst>
              <a:ext uri="{FF2B5EF4-FFF2-40B4-BE49-F238E27FC236}">
                <a16:creationId xmlns:a16="http://schemas.microsoft.com/office/drawing/2014/main" id="{17C44F49-B8D3-C15F-B0CF-B1F73D219F34}"/>
              </a:ext>
            </a:extLst>
          </p:cNvPr>
          <p:cNvSpPr/>
          <p:nvPr/>
        </p:nvSpPr>
        <p:spPr>
          <a:xfrm>
            <a:off x="5006923" y="1930095"/>
            <a:ext cx="28723" cy="143500"/>
          </a:xfrm>
          <a:custGeom>
            <a:avLst/>
            <a:gdLst>
              <a:gd name="connsiteX0" fmla="*/ 28627 w 28723"/>
              <a:gd name="connsiteY0" fmla="*/ 305 h 143500"/>
              <a:gd name="connsiteX1" fmla="*/ 9577 w 28723"/>
              <a:gd name="connsiteY1" fmla="*/ 60630 h 143500"/>
              <a:gd name="connsiteX2" fmla="*/ 15927 w 28723"/>
              <a:gd name="connsiteY2" fmla="*/ 143180 h 143500"/>
              <a:gd name="connsiteX3" fmla="*/ 52 w 28723"/>
              <a:gd name="connsiteY3" fmla="*/ 86030 h 143500"/>
              <a:gd name="connsiteX4" fmla="*/ 28627 w 28723"/>
              <a:gd name="connsiteY4" fmla="*/ 305 h 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3" h="143500">
                <a:moveTo>
                  <a:pt x="28627" y="305"/>
                </a:moveTo>
                <a:cubicBezTo>
                  <a:pt x="30214" y="-3928"/>
                  <a:pt x="11694" y="36817"/>
                  <a:pt x="9577" y="60630"/>
                </a:cubicBezTo>
                <a:cubicBezTo>
                  <a:pt x="7460" y="84443"/>
                  <a:pt x="17514" y="138947"/>
                  <a:pt x="15927" y="143180"/>
                </a:cubicBezTo>
                <a:cubicBezTo>
                  <a:pt x="14340" y="147413"/>
                  <a:pt x="-1006" y="108784"/>
                  <a:pt x="52" y="86030"/>
                </a:cubicBezTo>
                <a:cubicBezTo>
                  <a:pt x="1110" y="63276"/>
                  <a:pt x="27040" y="4538"/>
                  <a:pt x="28627" y="3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1033">
            <a:extLst>
              <a:ext uri="{FF2B5EF4-FFF2-40B4-BE49-F238E27FC236}">
                <a16:creationId xmlns:a16="http://schemas.microsoft.com/office/drawing/2014/main" id="{6C0785EE-D9B0-C862-61B6-1F9F1B5B8629}"/>
              </a:ext>
            </a:extLst>
          </p:cNvPr>
          <p:cNvSpPr/>
          <p:nvPr/>
        </p:nvSpPr>
        <p:spPr>
          <a:xfrm>
            <a:off x="5187830" y="1707988"/>
            <a:ext cx="38246" cy="260786"/>
          </a:xfrm>
          <a:custGeom>
            <a:avLst/>
            <a:gdLst>
              <a:gd name="connsiteX0" fmla="*/ 38220 w 38246"/>
              <a:gd name="connsiteY0" fmla="*/ 162 h 260786"/>
              <a:gd name="connsiteX1" fmla="*/ 6470 w 38246"/>
              <a:gd name="connsiteY1" fmla="*/ 139862 h 260786"/>
              <a:gd name="connsiteX2" fmla="*/ 25520 w 38246"/>
              <a:gd name="connsiteY2" fmla="*/ 260512 h 260786"/>
              <a:gd name="connsiteX3" fmla="*/ 120 w 38246"/>
              <a:gd name="connsiteY3" fmla="*/ 168437 h 260786"/>
              <a:gd name="connsiteX4" fmla="*/ 38220 w 38246"/>
              <a:gd name="connsiteY4" fmla="*/ 162 h 260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6" h="260786">
                <a:moveTo>
                  <a:pt x="38220" y="162"/>
                </a:moveTo>
                <a:cubicBezTo>
                  <a:pt x="39278" y="-4600"/>
                  <a:pt x="8587" y="96470"/>
                  <a:pt x="6470" y="139862"/>
                </a:cubicBezTo>
                <a:cubicBezTo>
                  <a:pt x="4353" y="183254"/>
                  <a:pt x="26578" y="255750"/>
                  <a:pt x="25520" y="260512"/>
                </a:cubicBezTo>
                <a:cubicBezTo>
                  <a:pt x="24462" y="265274"/>
                  <a:pt x="-1997" y="207066"/>
                  <a:pt x="120" y="168437"/>
                </a:cubicBezTo>
                <a:cubicBezTo>
                  <a:pt x="2237" y="129808"/>
                  <a:pt x="37162" y="4924"/>
                  <a:pt x="38220" y="1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フリーフォーム 1035">
            <a:extLst>
              <a:ext uri="{FF2B5EF4-FFF2-40B4-BE49-F238E27FC236}">
                <a16:creationId xmlns:a16="http://schemas.microsoft.com/office/drawing/2014/main" id="{374E2573-EC1A-2182-1633-44B0D3F55F56}"/>
              </a:ext>
            </a:extLst>
          </p:cNvPr>
          <p:cNvSpPr/>
          <p:nvPr/>
        </p:nvSpPr>
        <p:spPr>
          <a:xfrm>
            <a:off x="5016500" y="1993890"/>
            <a:ext cx="108061" cy="79519"/>
          </a:xfrm>
          <a:custGeom>
            <a:avLst/>
            <a:gdLst>
              <a:gd name="connsiteX0" fmla="*/ 0 w 108061"/>
              <a:gd name="connsiteY0" fmla="*/ 34935 h 79519"/>
              <a:gd name="connsiteX1" fmla="*/ 79375 w 108061"/>
              <a:gd name="connsiteY1" fmla="*/ 10 h 79519"/>
              <a:gd name="connsiteX2" fmla="*/ 88900 w 108061"/>
              <a:gd name="connsiteY2" fmla="*/ 31760 h 79519"/>
              <a:gd name="connsiteX3" fmla="*/ 107950 w 108061"/>
              <a:gd name="connsiteY3" fmla="*/ 79385 h 79519"/>
              <a:gd name="connsiteX4" fmla="*/ 79375 w 108061"/>
              <a:gd name="connsiteY4" fmla="*/ 15885 h 79519"/>
              <a:gd name="connsiteX5" fmla="*/ 0 w 108061"/>
              <a:gd name="connsiteY5" fmla="*/ 34935 h 7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79519">
                <a:moveTo>
                  <a:pt x="0" y="34935"/>
                </a:moveTo>
                <a:cubicBezTo>
                  <a:pt x="0" y="32289"/>
                  <a:pt x="64558" y="539"/>
                  <a:pt x="79375" y="10"/>
                </a:cubicBezTo>
                <a:cubicBezTo>
                  <a:pt x="94192" y="-519"/>
                  <a:pt x="84138" y="18531"/>
                  <a:pt x="88900" y="31760"/>
                </a:cubicBezTo>
                <a:cubicBezTo>
                  <a:pt x="93662" y="44989"/>
                  <a:pt x="109538" y="82031"/>
                  <a:pt x="107950" y="79385"/>
                </a:cubicBezTo>
                <a:cubicBezTo>
                  <a:pt x="106363" y="76739"/>
                  <a:pt x="92604" y="24881"/>
                  <a:pt x="79375" y="15885"/>
                </a:cubicBezTo>
                <a:cubicBezTo>
                  <a:pt x="66146" y="6889"/>
                  <a:pt x="0" y="37581"/>
                  <a:pt x="0" y="349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1036">
            <a:extLst>
              <a:ext uri="{FF2B5EF4-FFF2-40B4-BE49-F238E27FC236}">
                <a16:creationId xmlns:a16="http://schemas.microsoft.com/office/drawing/2014/main" id="{E5F7A808-6ED4-C83F-1C1C-8C0DF69664E6}"/>
              </a:ext>
            </a:extLst>
          </p:cNvPr>
          <p:cNvSpPr/>
          <p:nvPr/>
        </p:nvSpPr>
        <p:spPr>
          <a:xfrm>
            <a:off x="5305413" y="1809750"/>
            <a:ext cx="23552" cy="190809"/>
          </a:xfrm>
          <a:custGeom>
            <a:avLst/>
            <a:gdLst>
              <a:gd name="connsiteX0" fmla="*/ 3187 w 23552"/>
              <a:gd name="connsiteY0" fmla="*/ 0 h 190809"/>
              <a:gd name="connsiteX1" fmla="*/ 19062 w 23552"/>
              <a:gd name="connsiteY1" fmla="*/ 104775 h 190809"/>
              <a:gd name="connsiteX2" fmla="*/ 22237 w 23552"/>
              <a:gd name="connsiteY2" fmla="*/ 73025 h 190809"/>
              <a:gd name="connsiteX3" fmla="*/ 12 w 23552"/>
              <a:gd name="connsiteY3" fmla="*/ 190500 h 190809"/>
              <a:gd name="connsiteX4" fmla="*/ 19062 w 23552"/>
              <a:gd name="connsiteY4" fmla="*/ 104775 h 190809"/>
              <a:gd name="connsiteX5" fmla="*/ 3187 w 23552"/>
              <a:gd name="connsiteY5" fmla="*/ 0 h 19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2" h="190809">
                <a:moveTo>
                  <a:pt x="3187" y="0"/>
                </a:moveTo>
                <a:cubicBezTo>
                  <a:pt x="3187" y="0"/>
                  <a:pt x="15887" y="92604"/>
                  <a:pt x="19062" y="104775"/>
                </a:cubicBezTo>
                <a:cubicBezTo>
                  <a:pt x="22237" y="116946"/>
                  <a:pt x="25412" y="58738"/>
                  <a:pt x="22237" y="73025"/>
                </a:cubicBezTo>
                <a:cubicBezTo>
                  <a:pt x="19062" y="87312"/>
                  <a:pt x="541" y="185208"/>
                  <a:pt x="12" y="190500"/>
                </a:cubicBezTo>
                <a:cubicBezTo>
                  <a:pt x="-517" y="195792"/>
                  <a:pt x="15887" y="131763"/>
                  <a:pt x="19062" y="104775"/>
                </a:cubicBezTo>
                <a:cubicBezTo>
                  <a:pt x="22237" y="77787"/>
                  <a:pt x="3187" y="0"/>
                  <a:pt x="318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8" name="フリーフォーム 1037">
            <a:extLst>
              <a:ext uri="{FF2B5EF4-FFF2-40B4-BE49-F238E27FC236}">
                <a16:creationId xmlns:a16="http://schemas.microsoft.com/office/drawing/2014/main" id="{5F8081AB-368B-2570-C18C-2F803A361A2D}"/>
              </a:ext>
            </a:extLst>
          </p:cNvPr>
          <p:cNvSpPr/>
          <p:nvPr/>
        </p:nvSpPr>
        <p:spPr>
          <a:xfrm>
            <a:off x="5165685" y="1393596"/>
            <a:ext cx="63564" cy="293017"/>
          </a:xfrm>
          <a:custGeom>
            <a:avLst/>
            <a:gdLst>
              <a:gd name="connsiteX0" fmla="*/ 63540 w 63564"/>
              <a:gd name="connsiteY0" fmla="*/ 229 h 293017"/>
              <a:gd name="connsiteX1" fmla="*/ 22265 w 63564"/>
              <a:gd name="connsiteY1" fmla="*/ 139929 h 293017"/>
              <a:gd name="connsiteX2" fmla="*/ 9565 w 63564"/>
              <a:gd name="connsiteY2" fmla="*/ 203429 h 293017"/>
              <a:gd name="connsiteX3" fmla="*/ 40 w 63564"/>
              <a:gd name="connsiteY3" fmla="*/ 292329 h 293017"/>
              <a:gd name="connsiteX4" fmla="*/ 6390 w 63564"/>
              <a:gd name="connsiteY4" fmla="*/ 152629 h 293017"/>
              <a:gd name="connsiteX5" fmla="*/ 12740 w 63564"/>
              <a:gd name="connsiteY5" fmla="*/ 178029 h 293017"/>
              <a:gd name="connsiteX6" fmla="*/ 15915 w 63564"/>
              <a:gd name="connsiteY6" fmla="*/ 108179 h 293017"/>
              <a:gd name="connsiteX7" fmla="*/ 63540 w 63564"/>
              <a:gd name="connsiteY7" fmla="*/ 229 h 2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4" h="293017">
                <a:moveTo>
                  <a:pt x="63540" y="229"/>
                </a:moveTo>
                <a:cubicBezTo>
                  <a:pt x="64598" y="5520"/>
                  <a:pt x="31261" y="106062"/>
                  <a:pt x="22265" y="139929"/>
                </a:cubicBezTo>
                <a:cubicBezTo>
                  <a:pt x="13269" y="173796"/>
                  <a:pt x="13269" y="178029"/>
                  <a:pt x="9565" y="203429"/>
                </a:cubicBezTo>
                <a:cubicBezTo>
                  <a:pt x="5861" y="228829"/>
                  <a:pt x="569" y="300796"/>
                  <a:pt x="40" y="292329"/>
                </a:cubicBezTo>
                <a:cubicBezTo>
                  <a:pt x="-489" y="283862"/>
                  <a:pt x="4273" y="171679"/>
                  <a:pt x="6390" y="152629"/>
                </a:cubicBezTo>
                <a:cubicBezTo>
                  <a:pt x="8507" y="133579"/>
                  <a:pt x="11153" y="185437"/>
                  <a:pt x="12740" y="178029"/>
                </a:cubicBezTo>
                <a:cubicBezTo>
                  <a:pt x="14327" y="170621"/>
                  <a:pt x="8507" y="133579"/>
                  <a:pt x="15915" y="108179"/>
                </a:cubicBezTo>
                <a:cubicBezTo>
                  <a:pt x="23323" y="82779"/>
                  <a:pt x="62482" y="-5062"/>
                  <a:pt x="63540" y="2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フリーフォーム 1038">
            <a:extLst>
              <a:ext uri="{FF2B5EF4-FFF2-40B4-BE49-F238E27FC236}">
                <a16:creationId xmlns:a16="http://schemas.microsoft.com/office/drawing/2014/main" id="{82948729-A35A-FBF9-9BE3-235100ACE8C4}"/>
              </a:ext>
            </a:extLst>
          </p:cNvPr>
          <p:cNvSpPr/>
          <p:nvPr/>
        </p:nvSpPr>
        <p:spPr>
          <a:xfrm>
            <a:off x="5219338" y="1234805"/>
            <a:ext cx="47994" cy="118416"/>
          </a:xfrm>
          <a:custGeom>
            <a:avLst/>
            <a:gdLst>
              <a:gd name="connsiteX0" fmla="*/ 47987 w 47994"/>
              <a:gd name="connsiteY0" fmla="*/ 270 h 118416"/>
              <a:gd name="connsiteX1" fmla="*/ 6712 w 47994"/>
              <a:gd name="connsiteY1" fmla="*/ 85995 h 118416"/>
              <a:gd name="connsiteX2" fmla="*/ 362 w 47994"/>
              <a:gd name="connsiteY2" fmla="*/ 117745 h 118416"/>
              <a:gd name="connsiteX3" fmla="*/ 9887 w 47994"/>
              <a:gd name="connsiteY3" fmla="*/ 60595 h 118416"/>
              <a:gd name="connsiteX4" fmla="*/ 47987 w 47994"/>
              <a:gd name="connsiteY4" fmla="*/ 270 h 11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94" h="118416">
                <a:moveTo>
                  <a:pt x="47987" y="270"/>
                </a:moveTo>
                <a:cubicBezTo>
                  <a:pt x="47458" y="4503"/>
                  <a:pt x="14650" y="66416"/>
                  <a:pt x="6712" y="85995"/>
                </a:cubicBezTo>
                <a:cubicBezTo>
                  <a:pt x="-1226" y="105574"/>
                  <a:pt x="-167" y="121978"/>
                  <a:pt x="362" y="117745"/>
                </a:cubicBezTo>
                <a:cubicBezTo>
                  <a:pt x="891" y="113512"/>
                  <a:pt x="362" y="78587"/>
                  <a:pt x="9887" y="60595"/>
                </a:cubicBezTo>
                <a:cubicBezTo>
                  <a:pt x="19412" y="42603"/>
                  <a:pt x="48516" y="-3963"/>
                  <a:pt x="47987" y="27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フリーフォーム 1039">
            <a:extLst>
              <a:ext uri="{FF2B5EF4-FFF2-40B4-BE49-F238E27FC236}">
                <a16:creationId xmlns:a16="http://schemas.microsoft.com/office/drawing/2014/main" id="{8BB50499-18B8-A065-8638-0B0A09E74A00}"/>
              </a:ext>
            </a:extLst>
          </p:cNvPr>
          <p:cNvSpPr/>
          <p:nvPr/>
        </p:nvSpPr>
        <p:spPr>
          <a:xfrm>
            <a:off x="5285891" y="1187988"/>
            <a:ext cx="13201" cy="217126"/>
          </a:xfrm>
          <a:custGeom>
            <a:avLst/>
            <a:gdLst>
              <a:gd name="connsiteX0" fmla="*/ 484 w 13201"/>
              <a:gd name="connsiteY0" fmla="*/ 2637 h 217126"/>
              <a:gd name="connsiteX1" fmla="*/ 3659 w 13201"/>
              <a:gd name="connsiteY1" fmla="*/ 215362 h 217126"/>
              <a:gd name="connsiteX2" fmla="*/ 13184 w 13201"/>
              <a:gd name="connsiteY2" fmla="*/ 101062 h 217126"/>
              <a:gd name="connsiteX3" fmla="*/ 484 w 13201"/>
              <a:gd name="connsiteY3" fmla="*/ 2637 h 217126"/>
            </a:gdLst>
            <a:ahLst/>
            <a:cxnLst>
              <a:cxn ang="0">
                <a:pos x="connsiteX0" y="connsiteY0"/>
              </a:cxn>
              <a:cxn ang="0">
                <a:pos x="connsiteX1" y="connsiteY1"/>
              </a:cxn>
              <a:cxn ang="0">
                <a:pos x="connsiteX2" y="connsiteY2"/>
              </a:cxn>
              <a:cxn ang="0">
                <a:pos x="connsiteX3" y="connsiteY3"/>
              </a:cxn>
            </a:cxnLst>
            <a:rect l="l" t="t" r="r" b="b"/>
            <a:pathLst>
              <a:path w="13201" h="217126">
                <a:moveTo>
                  <a:pt x="484" y="2637"/>
                </a:moveTo>
                <a:cubicBezTo>
                  <a:pt x="-1103" y="21687"/>
                  <a:pt x="1542" y="198958"/>
                  <a:pt x="3659" y="215362"/>
                </a:cubicBezTo>
                <a:cubicBezTo>
                  <a:pt x="5776" y="231766"/>
                  <a:pt x="12655" y="129108"/>
                  <a:pt x="13184" y="101062"/>
                </a:cubicBezTo>
                <a:cubicBezTo>
                  <a:pt x="13713" y="73016"/>
                  <a:pt x="2071" y="-16413"/>
                  <a:pt x="484" y="2637"/>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フリーフォーム 1040">
            <a:extLst>
              <a:ext uri="{FF2B5EF4-FFF2-40B4-BE49-F238E27FC236}">
                <a16:creationId xmlns:a16="http://schemas.microsoft.com/office/drawing/2014/main" id="{00F0BF16-6E25-0746-CA2B-6445FFD48607}"/>
              </a:ext>
            </a:extLst>
          </p:cNvPr>
          <p:cNvSpPr/>
          <p:nvPr/>
        </p:nvSpPr>
        <p:spPr>
          <a:xfrm>
            <a:off x="5067049" y="1336472"/>
            <a:ext cx="106270" cy="57424"/>
          </a:xfrm>
          <a:custGeom>
            <a:avLst/>
            <a:gdLst>
              <a:gd name="connsiteX0" fmla="*/ 251 w 106270"/>
              <a:gd name="connsiteY0" fmla="*/ 203 h 57424"/>
              <a:gd name="connsiteX1" fmla="*/ 63751 w 106270"/>
              <a:gd name="connsiteY1" fmla="*/ 16078 h 57424"/>
              <a:gd name="connsiteX2" fmla="*/ 105026 w 106270"/>
              <a:gd name="connsiteY2" fmla="*/ 57353 h 57424"/>
              <a:gd name="connsiteX3" fmla="*/ 89151 w 106270"/>
              <a:gd name="connsiteY3" fmla="*/ 25603 h 57424"/>
              <a:gd name="connsiteX4" fmla="*/ 251 w 106270"/>
              <a:gd name="connsiteY4" fmla="*/ 203 h 5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0" h="57424">
                <a:moveTo>
                  <a:pt x="251" y="203"/>
                </a:moveTo>
                <a:cubicBezTo>
                  <a:pt x="-3982" y="-1384"/>
                  <a:pt x="46289" y="6553"/>
                  <a:pt x="63751" y="16078"/>
                </a:cubicBezTo>
                <a:cubicBezTo>
                  <a:pt x="81214" y="25603"/>
                  <a:pt x="100793" y="55766"/>
                  <a:pt x="105026" y="57353"/>
                </a:cubicBezTo>
                <a:cubicBezTo>
                  <a:pt x="109259" y="58940"/>
                  <a:pt x="102380" y="33540"/>
                  <a:pt x="89151" y="25603"/>
                </a:cubicBezTo>
                <a:cubicBezTo>
                  <a:pt x="75922" y="17666"/>
                  <a:pt x="4484" y="1790"/>
                  <a:pt x="251" y="2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フリーフォーム 1041">
            <a:extLst>
              <a:ext uri="{FF2B5EF4-FFF2-40B4-BE49-F238E27FC236}">
                <a16:creationId xmlns:a16="http://schemas.microsoft.com/office/drawing/2014/main" id="{BF0FA721-6A67-D804-A3D1-7BF00CA40B4F}"/>
              </a:ext>
            </a:extLst>
          </p:cNvPr>
          <p:cNvSpPr/>
          <p:nvPr/>
        </p:nvSpPr>
        <p:spPr>
          <a:xfrm>
            <a:off x="5340074" y="1365203"/>
            <a:ext cx="423362" cy="79439"/>
          </a:xfrm>
          <a:custGeom>
            <a:avLst/>
            <a:gdLst>
              <a:gd name="connsiteX0" fmla="*/ 276 w 423362"/>
              <a:gd name="connsiteY0" fmla="*/ 79422 h 79439"/>
              <a:gd name="connsiteX1" fmla="*/ 184426 w 423362"/>
              <a:gd name="connsiteY1" fmla="*/ 25447 h 79439"/>
              <a:gd name="connsiteX2" fmla="*/ 162201 w 423362"/>
              <a:gd name="connsiteY2" fmla="*/ 34972 h 79439"/>
              <a:gd name="connsiteX3" fmla="*/ 279676 w 423362"/>
              <a:gd name="connsiteY3" fmla="*/ 25447 h 79439"/>
              <a:gd name="connsiteX4" fmla="*/ 419376 w 423362"/>
              <a:gd name="connsiteY4" fmla="*/ 47 h 79439"/>
              <a:gd name="connsiteX5" fmla="*/ 371751 w 423362"/>
              <a:gd name="connsiteY5" fmla="*/ 19097 h 79439"/>
              <a:gd name="connsiteX6" fmla="*/ 232051 w 423362"/>
              <a:gd name="connsiteY6" fmla="*/ 19097 h 79439"/>
              <a:gd name="connsiteX7" fmla="*/ 276 w 423362"/>
              <a:gd name="connsiteY7" fmla="*/ 79422 h 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362" h="79439">
                <a:moveTo>
                  <a:pt x="276" y="79422"/>
                </a:moveTo>
                <a:cubicBezTo>
                  <a:pt x="-7661" y="80480"/>
                  <a:pt x="157439" y="32855"/>
                  <a:pt x="184426" y="25447"/>
                </a:cubicBezTo>
                <a:cubicBezTo>
                  <a:pt x="211413" y="18039"/>
                  <a:pt x="146326" y="34972"/>
                  <a:pt x="162201" y="34972"/>
                </a:cubicBezTo>
                <a:cubicBezTo>
                  <a:pt x="178076" y="34972"/>
                  <a:pt x="236814" y="31268"/>
                  <a:pt x="279676" y="25447"/>
                </a:cubicBezTo>
                <a:cubicBezTo>
                  <a:pt x="322539" y="19626"/>
                  <a:pt x="404030" y="1105"/>
                  <a:pt x="419376" y="47"/>
                </a:cubicBezTo>
                <a:cubicBezTo>
                  <a:pt x="434722" y="-1011"/>
                  <a:pt x="402972" y="15922"/>
                  <a:pt x="371751" y="19097"/>
                </a:cubicBezTo>
                <a:cubicBezTo>
                  <a:pt x="340530" y="22272"/>
                  <a:pt x="288672" y="11689"/>
                  <a:pt x="232051" y="19097"/>
                </a:cubicBezTo>
                <a:cubicBezTo>
                  <a:pt x="175430" y="26505"/>
                  <a:pt x="8213" y="78364"/>
                  <a:pt x="276" y="794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フリーフォーム 1042">
            <a:extLst>
              <a:ext uri="{FF2B5EF4-FFF2-40B4-BE49-F238E27FC236}">
                <a16:creationId xmlns:a16="http://schemas.microsoft.com/office/drawing/2014/main" id="{992CEE3C-C6C0-AB46-62D4-9A4B73CE4C8F}"/>
              </a:ext>
            </a:extLst>
          </p:cNvPr>
          <p:cNvSpPr/>
          <p:nvPr/>
        </p:nvSpPr>
        <p:spPr>
          <a:xfrm>
            <a:off x="5283155" y="1383642"/>
            <a:ext cx="82611" cy="253420"/>
          </a:xfrm>
          <a:custGeom>
            <a:avLst/>
            <a:gdLst>
              <a:gd name="connsiteX0" fmla="*/ 82595 w 82611"/>
              <a:gd name="connsiteY0" fmla="*/ 658 h 253420"/>
              <a:gd name="connsiteX1" fmla="*/ 25445 w 82611"/>
              <a:gd name="connsiteY1" fmla="*/ 137183 h 253420"/>
              <a:gd name="connsiteX2" fmla="*/ 28620 w 82611"/>
              <a:gd name="connsiteY2" fmla="*/ 187983 h 253420"/>
              <a:gd name="connsiteX3" fmla="*/ 12745 w 82611"/>
              <a:gd name="connsiteY3" fmla="*/ 111783 h 253420"/>
              <a:gd name="connsiteX4" fmla="*/ 12745 w 82611"/>
              <a:gd name="connsiteY4" fmla="*/ 207033 h 253420"/>
              <a:gd name="connsiteX5" fmla="*/ 15920 w 82611"/>
              <a:gd name="connsiteY5" fmla="*/ 251483 h 253420"/>
              <a:gd name="connsiteX6" fmla="*/ 6395 w 82611"/>
              <a:gd name="connsiteY6" fmla="*/ 146708 h 253420"/>
              <a:gd name="connsiteX7" fmla="*/ 45 w 82611"/>
              <a:gd name="connsiteY7" fmla="*/ 57808 h 253420"/>
              <a:gd name="connsiteX8" fmla="*/ 9570 w 82611"/>
              <a:gd name="connsiteY8" fmla="*/ 127658 h 253420"/>
              <a:gd name="connsiteX9" fmla="*/ 19095 w 82611"/>
              <a:gd name="connsiteY9" fmla="*/ 86383 h 253420"/>
              <a:gd name="connsiteX10" fmla="*/ 82595 w 82611"/>
              <a:gd name="connsiteY10" fmla="*/ 658 h 25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11" h="253420">
                <a:moveTo>
                  <a:pt x="82595" y="658"/>
                </a:moveTo>
                <a:cubicBezTo>
                  <a:pt x="83653" y="9125"/>
                  <a:pt x="34441" y="105962"/>
                  <a:pt x="25445" y="137183"/>
                </a:cubicBezTo>
                <a:cubicBezTo>
                  <a:pt x="16449" y="168404"/>
                  <a:pt x="30737" y="192216"/>
                  <a:pt x="28620" y="187983"/>
                </a:cubicBezTo>
                <a:cubicBezTo>
                  <a:pt x="26503" y="183750"/>
                  <a:pt x="15391" y="108608"/>
                  <a:pt x="12745" y="111783"/>
                </a:cubicBezTo>
                <a:cubicBezTo>
                  <a:pt x="10099" y="114958"/>
                  <a:pt x="12216" y="183750"/>
                  <a:pt x="12745" y="207033"/>
                </a:cubicBezTo>
                <a:cubicBezTo>
                  <a:pt x="13274" y="230316"/>
                  <a:pt x="16978" y="261537"/>
                  <a:pt x="15920" y="251483"/>
                </a:cubicBezTo>
                <a:cubicBezTo>
                  <a:pt x="14862" y="241429"/>
                  <a:pt x="9041" y="178987"/>
                  <a:pt x="6395" y="146708"/>
                </a:cubicBezTo>
                <a:cubicBezTo>
                  <a:pt x="3749" y="114429"/>
                  <a:pt x="-484" y="60983"/>
                  <a:pt x="45" y="57808"/>
                </a:cubicBezTo>
                <a:cubicBezTo>
                  <a:pt x="574" y="54633"/>
                  <a:pt x="6395" y="122896"/>
                  <a:pt x="9570" y="127658"/>
                </a:cubicBezTo>
                <a:cubicBezTo>
                  <a:pt x="12745" y="132420"/>
                  <a:pt x="10628" y="104904"/>
                  <a:pt x="19095" y="86383"/>
                </a:cubicBezTo>
                <a:cubicBezTo>
                  <a:pt x="27562" y="67862"/>
                  <a:pt x="81537" y="-7809"/>
                  <a:pt x="82595" y="658"/>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フリーフォーム 1043">
            <a:extLst>
              <a:ext uri="{FF2B5EF4-FFF2-40B4-BE49-F238E27FC236}">
                <a16:creationId xmlns:a16="http://schemas.microsoft.com/office/drawing/2014/main" id="{97187FDC-E7D4-5715-B9C0-D2E13847C3FF}"/>
              </a:ext>
            </a:extLst>
          </p:cNvPr>
          <p:cNvSpPr/>
          <p:nvPr/>
        </p:nvSpPr>
        <p:spPr>
          <a:xfrm>
            <a:off x="5333720" y="1725799"/>
            <a:ext cx="34926" cy="239687"/>
          </a:xfrm>
          <a:custGeom>
            <a:avLst/>
            <a:gdLst>
              <a:gd name="connsiteX0" fmla="*/ 280 w 34926"/>
              <a:gd name="connsiteY0" fmla="*/ 1401 h 239687"/>
              <a:gd name="connsiteX1" fmla="*/ 32030 w 34926"/>
              <a:gd name="connsiteY1" fmla="*/ 163326 h 239687"/>
              <a:gd name="connsiteX2" fmla="*/ 32030 w 34926"/>
              <a:gd name="connsiteY2" fmla="*/ 134751 h 239687"/>
              <a:gd name="connsiteX3" fmla="*/ 19330 w 34926"/>
              <a:gd name="connsiteY3" fmla="*/ 239526 h 239687"/>
              <a:gd name="connsiteX4" fmla="*/ 19330 w 34926"/>
              <a:gd name="connsiteY4" fmla="*/ 156976 h 239687"/>
              <a:gd name="connsiteX5" fmla="*/ 16155 w 34926"/>
              <a:gd name="connsiteY5" fmla="*/ 87126 h 239687"/>
              <a:gd name="connsiteX6" fmla="*/ 280 w 34926"/>
              <a:gd name="connsiteY6" fmla="*/ 1401 h 23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6" h="239687">
                <a:moveTo>
                  <a:pt x="280" y="1401"/>
                </a:moveTo>
                <a:cubicBezTo>
                  <a:pt x="2926" y="14101"/>
                  <a:pt x="26738" y="141101"/>
                  <a:pt x="32030" y="163326"/>
                </a:cubicBezTo>
                <a:cubicBezTo>
                  <a:pt x="37322" y="185551"/>
                  <a:pt x="34147" y="122051"/>
                  <a:pt x="32030" y="134751"/>
                </a:cubicBezTo>
                <a:cubicBezTo>
                  <a:pt x="29913" y="147451"/>
                  <a:pt x="21447" y="235822"/>
                  <a:pt x="19330" y="239526"/>
                </a:cubicBezTo>
                <a:cubicBezTo>
                  <a:pt x="17213" y="243230"/>
                  <a:pt x="19859" y="182376"/>
                  <a:pt x="19330" y="156976"/>
                </a:cubicBezTo>
                <a:cubicBezTo>
                  <a:pt x="18801" y="131576"/>
                  <a:pt x="17742" y="108293"/>
                  <a:pt x="16155" y="87126"/>
                </a:cubicBezTo>
                <a:cubicBezTo>
                  <a:pt x="14568" y="65959"/>
                  <a:pt x="-2366" y="-11299"/>
                  <a:pt x="280" y="14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フリーフォーム 1044">
            <a:extLst>
              <a:ext uri="{FF2B5EF4-FFF2-40B4-BE49-F238E27FC236}">
                <a16:creationId xmlns:a16="http://schemas.microsoft.com/office/drawing/2014/main" id="{5B60C769-76E8-AF76-5984-C4DD6A2A6278}"/>
              </a:ext>
            </a:extLst>
          </p:cNvPr>
          <p:cNvSpPr/>
          <p:nvPr/>
        </p:nvSpPr>
        <p:spPr>
          <a:xfrm>
            <a:off x="5304926" y="1482702"/>
            <a:ext cx="61030" cy="247795"/>
          </a:xfrm>
          <a:custGeom>
            <a:avLst/>
            <a:gdLst>
              <a:gd name="connsiteX0" fmla="*/ 60824 w 61030"/>
              <a:gd name="connsiteY0" fmla="*/ 23 h 247795"/>
              <a:gd name="connsiteX1" fmla="*/ 22724 w 61030"/>
              <a:gd name="connsiteY1" fmla="*/ 104798 h 247795"/>
              <a:gd name="connsiteX2" fmla="*/ 19549 w 61030"/>
              <a:gd name="connsiteY2" fmla="*/ 171473 h 247795"/>
              <a:gd name="connsiteX3" fmla="*/ 16374 w 61030"/>
              <a:gd name="connsiteY3" fmla="*/ 146073 h 247795"/>
              <a:gd name="connsiteX4" fmla="*/ 16374 w 61030"/>
              <a:gd name="connsiteY4" fmla="*/ 247673 h 247795"/>
              <a:gd name="connsiteX5" fmla="*/ 13199 w 61030"/>
              <a:gd name="connsiteY5" fmla="*/ 165123 h 247795"/>
              <a:gd name="connsiteX6" fmla="*/ 3674 w 61030"/>
              <a:gd name="connsiteY6" fmla="*/ 88923 h 247795"/>
              <a:gd name="connsiteX7" fmla="*/ 3674 w 61030"/>
              <a:gd name="connsiteY7" fmla="*/ 114323 h 247795"/>
              <a:gd name="connsiteX8" fmla="*/ 60824 w 61030"/>
              <a:gd name="connsiteY8" fmla="*/ 23 h 24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0" h="247795">
                <a:moveTo>
                  <a:pt x="60824" y="23"/>
                </a:moveTo>
                <a:cubicBezTo>
                  <a:pt x="63999" y="-1564"/>
                  <a:pt x="29603" y="76223"/>
                  <a:pt x="22724" y="104798"/>
                </a:cubicBezTo>
                <a:cubicBezTo>
                  <a:pt x="15845" y="133373"/>
                  <a:pt x="19549" y="171473"/>
                  <a:pt x="19549" y="171473"/>
                </a:cubicBezTo>
                <a:cubicBezTo>
                  <a:pt x="18491" y="178352"/>
                  <a:pt x="16903" y="133373"/>
                  <a:pt x="16374" y="146073"/>
                </a:cubicBezTo>
                <a:cubicBezTo>
                  <a:pt x="15845" y="158773"/>
                  <a:pt x="16903" y="244498"/>
                  <a:pt x="16374" y="247673"/>
                </a:cubicBezTo>
                <a:cubicBezTo>
                  <a:pt x="15845" y="250848"/>
                  <a:pt x="15316" y="191581"/>
                  <a:pt x="13199" y="165123"/>
                </a:cubicBezTo>
                <a:cubicBezTo>
                  <a:pt x="11082" y="138665"/>
                  <a:pt x="5261" y="97390"/>
                  <a:pt x="3674" y="88923"/>
                </a:cubicBezTo>
                <a:cubicBezTo>
                  <a:pt x="2087" y="80456"/>
                  <a:pt x="-3734" y="124377"/>
                  <a:pt x="3674" y="114323"/>
                </a:cubicBezTo>
                <a:cubicBezTo>
                  <a:pt x="11082" y="104269"/>
                  <a:pt x="57649" y="1610"/>
                  <a:pt x="60824" y="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フリーフォーム 1045">
            <a:extLst>
              <a:ext uri="{FF2B5EF4-FFF2-40B4-BE49-F238E27FC236}">
                <a16:creationId xmlns:a16="http://schemas.microsoft.com/office/drawing/2014/main" id="{C91B5E23-006E-D62B-DEF0-46CC969DBEA7}"/>
              </a:ext>
            </a:extLst>
          </p:cNvPr>
          <p:cNvSpPr/>
          <p:nvPr/>
        </p:nvSpPr>
        <p:spPr>
          <a:xfrm>
            <a:off x="5425902" y="1681375"/>
            <a:ext cx="72513" cy="168559"/>
          </a:xfrm>
          <a:custGeom>
            <a:avLst/>
            <a:gdLst>
              <a:gd name="connsiteX0" fmla="*/ 173 w 72513"/>
              <a:gd name="connsiteY0" fmla="*/ 1375 h 168559"/>
              <a:gd name="connsiteX1" fmla="*/ 70023 w 72513"/>
              <a:gd name="connsiteY1" fmla="*/ 166475 h 168559"/>
              <a:gd name="connsiteX2" fmla="*/ 50973 w 72513"/>
              <a:gd name="connsiteY2" fmla="*/ 90275 h 168559"/>
              <a:gd name="connsiteX3" fmla="*/ 173 w 72513"/>
              <a:gd name="connsiteY3" fmla="*/ 1375 h 168559"/>
            </a:gdLst>
            <a:ahLst/>
            <a:cxnLst>
              <a:cxn ang="0">
                <a:pos x="connsiteX0" y="connsiteY0"/>
              </a:cxn>
              <a:cxn ang="0">
                <a:pos x="connsiteX1" y="connsiteY1"/>
              </a:cxn>
              <a:cxn ang="0">
                <a:pos x="connsiteX2" y="connsiteY2"/>
              </a:cxn>
              <a:cxn ang="0">
                <a:pos x="connsiteX3" y="connsiteY3"/>
              </a:cxn>
            </a:cxnLst>
            <a:rect l="l" t="t" r="r" b="b"/>
            <a:pathLst>
              <a:path w="72513" h="168559">
                <a:moveTo>
                  <a:pt x="173" y="1375"/>
                </a:moveTo>
                <a:cubicBezTo>
                  <a:pt x="3348" y="14075"/>
                  <a:pt x="61556" y="151658"/>
                  <a:pt x="70023" y="166475"/>
                </a:cubicBezTo>
                <a:cubicBezTo>
                  <a:pt x="78490" y="181292"/>
                  <a:pt x="63673" y="113029"/>
                  <a:pt x="50973" y="90275"/>
                </a:cubicBezTo>
                <a:cubicBezTo>
                  <a:pt x="38273" y="67521"/>
                  <a:pt x="-3002" y="-11325"/>
                  <a:pt x="173" y="13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フリーフォーム 1046">
            <a:extLst>
              <a:ext uri="{FF2B5EF4-FFF2-40B4-BE49-F238E27FC236}">
                <a16:creationId xmlns:a16="http://schemas.microsoft.com/office/drawing/2014/main" id="{3F33F355-EDCE-9194-843E-BB31C1D390BE}"/>
              </a:ext>
            </a:extLst>
          </p:cNvPr>
          <p:cNvSpPr/>
          <p:nvPr/>
        </p:nvSpPr>
        <p:spPr>
          <a:xfrm>
            <a:off x="5098576" y="1654048"/>
            <a:ext cx="57628" cy="143006"/>
          </a:xfrm>
          <a:custGeom>
            <a:avLst/>
            <a:gdLst>
              <a:gd name="connsiteX0" fmla="*/ 57624 w 57628"/>
              <a:gd name="connsiteY0" fmla="*/ 127 h 143006"/>
              <a:gd name="connsiteX1" fmla="*/ 6824 w 57628"/>
              <a:gd name="connsiteY1" fmla="*/ 92202 h 143006"/>
              <a:gd name="connsiteX2" fmla="*/ 22699 w 57628"/>
              <a:gd name="connsiteY2" fmla="*/ 69977 h 143006"/>
              <a:gd name="connsiteX3" fmla="*/ 474 w 57628"/>
              <a:gd name="connsiteY3" fmla="*/ 143002 h 143006"/>
              <a:gd name="connsiteX4" fmla="*/ 9999 w 57628"/>
              <a:gd name="connsiteY4" fmla="*/ 73152 h 143006"/>
              <a:gd name="connsiteX5" fmla="*/ 57624 w 57628"/>
              <a:gd name="connsiteY5" fmla="*/ 127 h 1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28" h="143006">
                <a:moveTo>
                  <a:pt x="57624" y="127"/>
                </a:moveTo>
                <a:cubicBezTo>
                  <a:pt x="57095" y="3302"/>
                  <a:pt x="12645" y="80560"/>
                  <a:pt x="6824" y="92202"/>
                </a:cubicBezTo>
                <a:cubicBezTo>
                  <a:pt x="1003" y="103844"/>
                  <a:pt x="23757" y="61510"/>
                  <a:pt x="22699" y="69977"/>
                </a:cubicBezTo>
                <a:cubicBezTo>
                  <a:pt x="21641" y="78444"/>
                  <a:pt x="2591" y="142473"/>
                  <a:pt x="474" y="143002"/>
                </a:cubicBezTo>
                <a:cubicBezTo>
                  <a:pt x="-1643" y="143531"/>
                  <a:pt x="3649" y="92202"/>
                  <a:pt x="9999" y="73152"/>
                </a:cubicBezTo>
                <a:cubicBezTo>
                  <a:pt x="16349" y="54102"/>
                  <a:pt x="58153" y="-3048"/>
                  <a:pt x="57624" y="1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フリーフォーム 1047">
            <a:extLst>
              <a:ext uri="{FF2B5EF4-FFF2-40B4-BE49-F238E27FC236}">
                <a16:creationId xmlns:a16="http://schemas.microsoft.com/office/drawing/2014/main" id="{B315A364-CAFE-6F89-E062-D0D6C67A6373}"/>
              </a:ext>
            </a:extLst>
          </p:cNvPr>
          <p:cNvSpPr/>
          <p:nvPr/>
        </p:nvSpPr>
        <p:spPr>
          <a:xfrm>
            <a:off x="4993887" y="1619211"/>
            <a:ext cx="143274" cy="107996"/>
          </a:xfrm>
          <a:custGeom>
            <a:avLst/>
            <a:gdLst>
              <a:gd name="connsiteX0" fmla="*/ 143263 w 143274"/>
              <a:gd name="connsiteY0" fmla="*/ 39 h 107996"/>
              <a:gd name="connsiteX1" fmla="*/ 51188 w 143274"/>
              <a:gd name="connsiteY1" fmla="*/ 63539 h 107996"/>
              <a:gd name="connsiteX2" fmla="*/ 388 w 143274"/>
              <a:gd name="connsiteY2" fmla="*/ 107989 h 107996"/>
              <a:gd name="connsiteX3" fmla="*/ 76588 w 143274"/>
              <a:gd name="connsiteY3" fmla="*/ 60364 h 107996"/>
              <a:gd name="connsiteX4" fmla="*/ 44838 w 143274"/>
              <a:gd name="connsiteY4" fmla="*/ 73064 h 107996"/>
              <a:gd name="connsiteX5" fmla="*/ 143263 w 143274"/>
              <a:gd name="connsiteY5" fmla="*/ 39 h 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74" h="107996">
                <a:moveTo>
                  <a:pt x="143263" y="39"/>
                </a:moveTo>
                <a:cubicBezTo>
                  <a:pt x="144321" y="-1549"/>
                  <a:pt x="75000" y="45547"/>
                  <a:pt x="51188" y="63539"/>
                </a:cubicBezTo>
                <a:cubicBezTo>
                  <a:pt x="27375" y="81531"/>
                  <a:pt x="-3845" y="108518"/>
                  <a:pt x="388" y="107989"/>
                </a:cubicBezTo>
                <a:cubicBezTo>
                  <a:pt x="4621" y="107460"/>
                  <a:pt x="69180" y="66185"/>
                  <a:pt x="76588" y="60364"/>
                </a:cubicBezTo>
                <a:cubicBezTo>
                  <a:pt x="83996" y="54543"/>
                  <a:pt x="37959" y="79943"/>
                  <a:pt x="44838" y="73064"/>
                </a:cubicBezTo>
                <a:cubicBezTo>
                  <a:pt x="51717" y="66185"/>
                  <a:pt x="142205" y="1627"/>
                  <a:pt x="143263" y="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フリーフォーム 1048">
            <a:extLst>
              <a:ext uri="{FF2B5EF4-FFF2-40B4-BE49-F238E27FC236}">
                <a16:creationId xmlns:a16="http://schemas.microsoft.com/office/drawing/2014/main" id="{D189E318-4203-BC6B-B777-53987A1F61CC}"/>
              </a:ext>
            </a:extLst>
          </p:cNvPr>
          <p:cNvSpPr/>
          <p:nvPr/>
        </p:nvSpPr>
        <p:spPr>
          <a:xfrm>
            <a:off x="5772025" y="1901770"/>
            <a:ext cx="42867" cy="187432"/>
          </a:xfrm>
          <a:custGeom>
            <a:avLst/>
            <a:gdLst>
              <a:gd name="connsiteX0" fmla="*/ 31875 w 42867"/>
              <a:gd name="connsiteY0" fmla="*/ 55 h 187432"/>
              <a:gd name="connsiteX1" fmla="*/ 28700 w 42867"/>
              <a:gd name="connsiteY1" fmla="*/ 95305 h 187432"/>
              <a:gd name="connsiteX2" fmla="*/ 125 w 42867"/>
              <a:gd name="connsiteY2" fmla="*/ 187380 h 187432"/>
              <a:gd name="connsiteX3" fmla="*/ 41400 w 42867"/>
              <a:gd name="connsiteY3" fmla="*/ 82605 h 187432"/>
              <a:gd name="connsiteX4" fmla="*/ 31875 w 42867"/>
              <a:gd name="connsiteY4" fmla="*/ 55 h 1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7" h="187432">
                <a:moveTo>
                  <a:pt x="31875" y="55"/>
                </a:moveTo>
                <a:cubicBezTo>
                  <a:pt x="29758" y="2172"/>
                  <a:pt x="33992" y="64084"/>
                  <a:pt x="28700" y="95305"/>
                </a:cubicBezTo>
                <a:cubicBezTo>
                  <a:pt x="23408" y="126526"/>
                  <a:pt x="-1992" y="189497"/>
                  <a:pt x="125" y="187380"/>
                </a:cubicBezTo>
                <a:cubicBezTo>
                  <a:pt x="2242" y="185263"/>
                  <a:pt x="35579" y="108534"/>
                  <a:pt x="41400" y="82605"/>
                </a:cubicBezTo>
                <a:cubicBezTo>
                  <a:pt x="47221" y="56676"/>
                  <a:pt x="33992" y="-2062"/>
                  <a:pt x="31875" y="5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フリーフォーム 1049">
            <a:extLst>
              <a:ext uri="{FF2B5EF4-FFF2-40B4-BE49-F238E27FC236}">
                <a16:creationId xmlns:a16="http://schemas.microsoft.com/office/drawing/2014/main" id="{4B11EE7E-8C90-CF1B-AE75-C75A88314E86}"/>
              </a:ext>
            </a:extLst>
          </p:cNvPr>
          <p:cNvSpPr/>
          <p:nvPr/>
        </p:nvSpPr>
        <p:spPr>
          <a:xfrm>
            <a:off x="4676775" y="1873250"/>
            <a:ext cx="25441" cy="149225"/>
          </a:xfrm>
          <a:custGeom>
            <a:avLst/>
            <a:gdLst>
              <a:gd name="connsiteX0" fmla="*/ 25400 w 25441"/>
              <a:gd name="connsiteY0" fmla="*/ 0 h 149225"/>
              <a:gd name="connsiteX1" fmla="*/ 6350 w 25441"/>
              <a:gd name="connsiteY1" fmla="*/ 76200 h 149225"/>
              <a:gd name="connsiteX2" fmla="*/ 22225 w 25441"/>
              <a:gd name="connsiteY2" fmla="*/ 149225 h 149225"/>
              <a:gd name="connsiteX3" fmla="*/ 0 w 25441"/>
              <a:gd name="connsiteY3" fmla="*/ 76200 h 149225"/>
              <a:gd name="connsiteX4" fmla="*/ 25400 w 25441"/>
              <a:gd name="connsiteY4" fmla="*/ 0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 h="149225">
                <a:moveTo>
                  <a:pt x="25400" y="0"/>
                </a:moveTo>
                <a:cubicBezTo>
                  <a:pt x="26458" y="0"/>
                  <a:pt x="6879" y="51329"/>
                  <a:pt x="6350" y="76200"/>
                </a:cubicBezTo>
                <a:cubicBezTo>
                  <a:pt x="5821" y="101071"/>
                  <a:pt x="23283" y="149225"/>
                  <a:pt x="22225" y="149225"/>
                </a:cubicBezTo>
                <a:cubicBezTo>
                  <a:pt x="21167" y="149225"/>
                  <a:pt x="0" y="98425"/>
                  <a:pt x="0" y="76200"/>
                </a:cubicBezTo>
                <a:cubicBezTo>
                  <a:pt x="0" y="53975"/>
                  <a:pt x="24342" y="0"/>
                  <a:pt x="254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フリーフォーム 1050">
            <a:extLst>
              <a:ext uri="{FF2B5EF4-FFF2-40B4-BE49-F238E27FC236}">
                <a16:creationId xmlns:a16="http://schemas.microsoft.com/office/drawing/2014/main" id="{BDB8DF57-3A6F-1478-1D14-46E174B85F3A}"/>
              </a:ext>
            </a:extLst>
          </p:cNvPr>
          <p:cNvSpPr/>
          <p:nvPr/>
        </p:nvSpPr>
        <p:spPr>
          <a:xfrm>
            <a:off x="5835645" y="1266717"/>
            <a:ext cx="54688" cy="130857"/>
          </a:xfrm>
          <a:custGeom>
            <a:avLst/>
            <a:gdLst>
              <a:gd name="connsiteX0" fmla="*/ 5 w 54688"/>
              <a:gd name="connsiteY0" fmla="*/ 108 h 130857"/>
              <a:gd name="connsiteX1" fmla="*/ 50805 w 54688"/>
              <a:gd name="connsiteY1" fmla="*/ 101708 h 130857"/>
              <a:gd name="connsiteX2" fmla="*/ 50805 w 54688"/>
              <a:gd name="connsiteY2" fmla="*/ 130283 h 130857"/>
              <a:gd name="connsiteX3" fmla="*/ 47630 w 54688"/>
              <a:gd name="connsiteY3" fmla="*/ 82658 h 130857"/>
              <a:gd name="connsiteX4" fmla="*/ 5 w 54688"/>
              <a:gd name="connsiteY4" fmla="*/ 108 h 13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 h="130857">
                <a:moveTo>
                  <a:pt x="5" y="108"/>
                </a:moveTo>
                <a:cubicBezTo>
                  <a:pt x="534" y="3283"/>
                  <a:pt x="42338" y="80012"/>
                  <a:pt x="50805" y="101708"/>
                </a:cubicBezTo>
                <a:cubicBezTo>
                  <a:pt x="59272" y="123404"/>
                  <a:pt x="51334" y="133458"/>
                  <a:pt x="50805" y="130283"/>
                </a:cubicBezTo>
                <a:cubicBezTo>
                  <a:pt x="50276" y="127108"/>
                  <a:pt x="55568" y="100650"/>
                  <a:pt x="47630" y="82658"/>
                </a:cubicBezTo>
                <a:cubicBezTo>
                  <a:pt x="39693" y="64666"/>
                  <a:pt x="-524" y="-3067"/>
                  <a:pt x="5" y="1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フリーフォーム 1051">
            <a:extLst>
              <a:ext uri="{FF2B5EF4-FFF2-40B4-BE49-F238E27FC236}">
                <a16:creationId xmlns:a16="http://schemas.microsoft.com/office/drawing/2014/main" id="{291B008F-8E92-5D58-D346-AD52813F806B}"/>
              </a:ext>
            </a:extLst>
          </p:cNvPr>
          <p:cNvSpPr/>
          <p:nvPr/>
        </p:nvSpPr>
        <p:spPr>
          <a:xfrm>
            <a:off x="5070401" y="1054100"/>
            <a:ext cx="47759" cy="123825"/>
          </a:xfrm>
          <a:custGeom>
            <a:avLst/>
            <a:gdLst>
              <a:gd name="connsiteX0" fmla="*/ 47699 w 47759"/>
              <a:gd name="connsiteY0" fmla="*/ 0 h 123825"/>
              <a:gd name="connsiteX1" fmla="*/ 12774 w 47759"/>
              <a:gd name="connsiteY1" fmla="*/ 69850 h 123825"/>
              <a:gd name="connsiteX2" fmla="*/ 9599 w 47759"/>
              <a:gd name="connsiteY2" fmla="*/ 123825 h 123825"/>
              <a:gd name="connsiteX3" fmla="*/ 3249 w 47759"/>
              <a:gd name="connsiteY3" fmla="*/ 69850 h 123825"/>
              <a:gd name="connsiteX4" fmla="*/ 47699 w 47759"/>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9" h="123825">
                <a:moveTo>
                  <a:pt x="47699" y="0"/>
                </a:moveTo>
                <a:cubicBezTo>
                  <a:pt x="49286" y="0"/>
                  <a:pt x="19124" y="49213"/>
                  <a:pt x="12774" y="69850"/>
                </a:cubicBezTo>
                <a:cubicBezTo>
                  <a:pt x="6424" y="90487"/>
                  <a:pt x="11186" y="123825"/>
                  <a:pt x="9599" y="123825"/>
                </a:cubicBezTo>
                <a:cubicBezTo>
                  <a:pt x="8012" y="123825"/>
                  <a:pt x="-6276" y="89958"/>
                  <a:pt x="3249" y="69850"/>
                </a:cubicBezTo>
                <a:cubicBezTo>
                  <a:pt x="12774" y="49742"/>
                  <a:pt x="46112" y="0"/>
                  <a:pt x="47699" y="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フリーフォーム 1052">
            <a:extLst>
              <a:ext uri="{FF2B5EF4-FFF2-40B4-BE49-F238E27FC236}">
                <a16:creationId xmlns:a16="http://schemas.microsoft.com/office/drawing/2014/main" id="{4F34502F-D074-753B-9F28-5A31BB845EF6}"/>
              </a:ext>
            </a:extLst>
          </p:cNvPr>
          <p:cNvSpPr/>
          <p:nvPr/>
        </p:nvSpPr>
        <p:spPr>
          <a:xfrm>
            <a:off x="5111424" y="2114506"/>
            <a:ext cx="19376" cy="82735"/>
          </a:xfrm>
          <a:custGeom>
            <a:avLst/>
            <a:gdLst>
              <a:gd name="connsiteX0" fmla="*/ 13026 w 19376"/>
              <a:gd name="connsiteY0" fmla="*/ 44 h 82735"/>
              <a:gd name="connsiteX1" fmla="*/ 6676 w 19376"/>
              <a:gd name="connsiteY1" fmla="*/ 54019 h 82735"/>
              <a:gd name="connsiteX2" fmla="*/ 19376 w 19376"/>
              <a:gd name="connsiteY2" fmla="*/ 82594 h 82735"/>
              <a:gd name="connsiteX3" fmla="*/ 326 w 19376"/>
              <a:gd name="connsiteY3" fmla="*/ 63544 h 82735"/>
              <a:gd name="connsiteX4" fmla="*/ 13026 w 19376"/>
              <a:gd name="connsiteY4" fmla="*/ 44 h 8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6" h="82735">
                <a:moveTo>
                  <a:pt x="13026" y="44"/>
                </a:moveTo>
                <a:cubicBezTo>
                  <a:pt x="14084" y="-1544"/>
                  <a:pt x="5618" y="40261"/>
                  <a:pt x="6676" y="54019"/>
                </a:cubicBezTo>
                <a:cubicBezTo>
                  <a:pt x="7734" y="67777"/>
                  <a:pt x="19376" y="82594"/>
                  <a:pt x="19376" y="82594"/>
                </a:cubicBezTo>
                <a:cubicBezTo>
                  <a:pt x="18318" y="84182"/>
                  <a:pt x="2972" y="72011"/>
                  <a:pt x="326" y="63544"/>
                </a:cubicBezTo>
                <a:cubicBezTo>
                  <a:pt x="-2320" y="55077"/>
                  <a:pt x="11968" y="1632"/>
                  <a:pt x="13026" y="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 name="フリーフォーム 1053">
            <a:extLst>
              <a:ext uri="{FF2B5EF4-FFF2-40B4-BE49-F238E27FC236}">
                <a16:creationId xmlns:a16="http://schemas.microsoft.com/office/drawing/2014/main" id="{597C3A05-F534-C4C3-30D9-A318C02D79EA}"/>
              </a:ext>
            </a:extLst>
          </p:cNvPr>
          <p:cNvSpPr/>
          <p:nvPr/>
        </p:nvSpPr>
        <p:spPr>
          <a:xfrm>
            <a:off x="5172075" y="2127235"/>
            <a:ext cx="19205" cy="82752"/>
          </a:xfrm>
          <a:custGeom>
            <a:avLst/>
            <a:gdLst>
              <a:gd name="connsiteX0" fmla="*/ 0 w 19205"/>
              <a:gd name="connsiteY0" fmla="*/ 15 h 82752"/>
              <a:gd name="connsiteX1" fmla="*/ 19050 w 19205"/>
              <a:gd name="connsiteY1" fmla="*/ 66690 h 82752"/>
              <a:gd name="connsiteX2" fmla="*/ 9525 w 19205"/>
              <a:gd name="connsiteY2" fmla="*/ 82565 h 82752"/>
              <a:gd name="connsiteX3" fmla="*/ 19050 w 19205"/>
              <a:gd name="connsiteY3" fmla="*/ 60340 h 82752"/>
              <a:gd name="connsiteX4" fmla="*/ 0 w 19205"/>
              <a:gd name="connsiteY4" fmla="*/ 15 h 8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5" h="82752">
                <a:moveTo>
                  <a:pt x="0" y="15"/>
                </a:moveTo>
                <a:cubicBezTo>
                  <a:pt x="0" y="1073"/>
                  <a:pt x="19050" y="66690"/>
                  <a:pt x="19050" y="66690"/>
                </a:cubicBezTo>
                <a:cubicBezTo>
                  <a:pt x="20637" y="80448"/>
                  <a:pt x="9525" y="83623"/>
                  <a:pt x="9525" y="82565"/>
                </a:cubicBezTo>
                <a:cubicBezTo>
                  <a:pt x="9525" y="81507"/>
                  <a:pt x="17992" y="69336"/>
                  <a:pt x="19050" y="60340"/>
                </a:cubicBezTo>
                <a:cubicBezTo>
                  <a:pt x="20108" y="51344"/>
                  <a:pt x="0" y="-1043"/>
                  <a:pt x="0" y="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フリーフォーム 1054">
            <a:extLst>
              <a:ext uri="{FF2B5EF4-FFF2-40B4-BE49-F238E27FC236}">
                <a16:creationId xmlns:a16="http://schemas.microsoft.com/office/drawing/2014/main" id="{75BEC451-797C-5E20-BED9-06FAF2AD5426}"/>
              </a:ext>
            </a:extLst>
          </p:cNvPr>
          <p:cNvSpPr/>
          <p:nvPr/>
        </p:nvSpPr>
        <p:spPr>
          <a:xfrm>
            <a:off x="5200650" y="2120783"/>
            <a:ext cx="27281" cy="79494"/>
          </a:xfrm>
          <a:custGeom>
            <a:avLst/>
            <a:gdLst>
              <a:gd name="connsiteX0" fmla="*/ 0 w 27281"/>
              <a:gd name="connsiteY0" fmla="*/ 117 h 79494"/>
              <a:gd name="connsiteX1" fmla="*/ 25400 w 27281"/>
              <a:gd name="connsiteY1" fmla="*/ 66792 h 79494"/>
              <a:gd name="connsiteX2" fmla="*/ 25400 w 27281"/>
              <a:gd name="connsiteY2" fmla="*/ 79492 h 79494"/>
              <a:gd name="connsiteX3" fmla="*/ 25400 w 27281"/>
              <a:gd name="connsiteY3" fmla="*/ 50917 h 79494"/>
              <a:gd name="connsiteX4" fmla="*/ 0 w 27281"/>
              <a:gd name="connsiteY4" fmla="*/ 117 h 7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1" h="79494">
                <a:moveTo>
                  <a:pt x="0" y="117"/>
                </a:moveTo>
                <a:cubicBezTo>
                  <a:pt x="0" y="2763"/>
                  <a:pt x="25400" y="66792"/>
                  <a:pt x="25400" y="66792"/>
                </a:cubicBezTo>
                <a:cubicBezTo>
                  <a:pt x="29633" y="80021"/>
                  <a:pt x="25400" y="79492"/>
                  <a:pt x="25400" y="79492"/>
                </a:cubicBezTo>
                <a:cubicBezTo>
                  <a:pt x="25400" y="76846"/>
                  <a:pt x="28046" y="61500"/>
                  <a:pt x="25400" y="50917"/>
                </a:cubicBezTo>
                <a:cubicBezTo>
                  <a:pt x="22754" y="40334"/>
                  <a:pt x="0" y="-2529"/>
                  <a:pt x="0" y="1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フリーフォーム 1055">
            <a:extLst>
              <a:ext uri="{FF2B5EF4-FFF2-40B4-BE49-F238E27FC236}">
                <a16:creationId xmlns:a16="http://schemas.microsoft.com/office/drawing/2014/main" id="{19D8B295-60FF-2E5B-FE24-106BF9979385}"/>
              </a:ext>
            </a:extLst>
          </p:cNvPr>
          <p:cNvSpPr/>
          <p:nvPr/>
        </p:nvSpPr>
        <p:spPr>
          <a:xfrm>
            <a:off x="5057648" y="2114532"/>
            <a:ext cx="35058" cy="66771"/>
          </a:xfrm>
          <a:custGeom>
            <a:avLst/>
            <a:gdLst>
              <a:gd name="connsiteX0" fmla="*/ 35052 w 35058"/>
              <a:gd name="connsiteY0" fmla="*/ 18 h 66771"/>
              <a:gd name="connsiteX1" fmla="*/ 3302 w 35058"/>
              <a:gd name="connsiteY1" fmla="*/ 57168 h 66771"/>
              <a:gd name="connsiteX2" fmla="*/ 12827 w 35058"/>
              <a:gd name="connsiteY2" fmla="*/ 66693 h 66771"/>
              <a:gd name="connsiteX3" fmla="*/ 127 w 35058"/>
              <a:gd name="connsiteY3" fmla="*/ 50818 h 66771"/>
              <a:gd name="connsiteX4" fmla="*/ 35052 w 35058"/>
              <a:gd name="connsiteY4" fmla="*/ 18 h 6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8" h="66771">
                <a:moveTo>
                  <a:pt x="35052" y="18"/>
                </a:moveTo>
                <a:cubicBezTo>
                  <a:pt x="35581" y="1076"/>
                  <a:pt x="3302" y="57168"/>
                  <a:pt x="3302" y="57168"/>
                </a:cubicBezTo>
                <a:cubicBezTo>
                  <a:pt x="-402" y="68280"/>
                  <a:pt x="12827" y="66693"/>
                  <a:pt x="12827" y="66693"/>
                </a:cubicBezTo>
                <a:cubicBezTo>
                  <a:pt x="12298" y="65635"/>
                  <a:pt x="-1460" y="58226"/>
                  <a:pt x="127" y="50818"/>
                </a:cubicBezTo>
                <a:cubicBezTo>
                  <a:pt x="1714" y="43410"/>
                  <a:pt x="34523" y="-1040"/>
                  <a:pt x="35052" y="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フリーフォーム 1056">
            <a:extLst>
              <a:ext uri="{FF2B5EF4-FFF2-40B4-BE49-F238E27FC236}">
                <a16:creationId xmlns:a16="http://schemas.microsoft.com/office/drawing/2014/main" id="{BEDD663E-40AF-8EB2-4780-0BBF9B3F7EEF}"/>
              </a:ext>
            </a:extLst>
          </p:cNvPr>
          <p:cNvSpPr/>
          <p:nvPr/>
        </p:nvSpPr>
        <p:spPr>
          <a:xfrm>
            <a:off x="4892615" y="2215972"/>
            <a:ext cx="235925" cy="19319"/>
          </a:xfrm>
          <a:custGeom>
            <a:avLst/>
            <a:gdLst>
              <a:gd name="connsiteX0" fmla="*/ 60 w 235925"/>
              <a:gd name="connsiteY0" fmla="*/ 6528 h 19319"/>
              <a:gd name="connsiteX1" fmla="*/ 168335 w 235925"/>
              <a:gd name="connsiteY1" fmla="*/ 9703 h 19319"/>
              <a:gd name="connsiteX2" fmla="*/ 235010 w 235925"/>
              <a:gd name="connsiteY2" fmla="*/ 19228 h 19319"/>
              <a:gd name="connsiteX3" fmla="*/ 203260 w 235925"/>
              <a:gd name="connsiteY3" fmla="*/ 3353 h 19319"/>
              <a:gd name="connsiteX4" fmla="*/ 149285 w 235925"/>
              <a:gd name="connsiteY4" fmla="*/ 178 h 19319"/>
              <a:gd name="connsiteX5" fmla="*/ 60 w 235925"/>
              <a:gd name="connsiteY5" fmla="*/ 6528 h 1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25" h="19319">
                <a:moveTo>
                  <a:pt x="60" y="6528"/>
                </a:moveTo>
                <a:cubicBezTo>
                  <a:pt x="3235" y="8115"/>
                  <a:pt x="129177" y="7586"/>
                  <a:pt x="168335" y="9703"/>
                </a:cubicBezTo>
                <a:cubicBezTo>
                  <a:pt x="207493" y="11820"/>
                  <a:pt x="229189" y="20286"/>
                  <a:pt x="235010" y="19228"/>
                </a:cubicBezTo>
                <a:cubicBezTo>
                  <a:pt x="240831" y="18170"/>
                  <a:pt x="217547" y="6528"/>
                  <a:pt x="203260" y="3353"/>
                </a:cubicBezTo>
                <a:cubicBezTo>
                  <a:pt x="188973" y="178"/>
                  <a:pt x="178389" y="-351"/>
                  <a:pt x="149285" y="178"/>
                </a:cubicBezTo>
                <a:cubicBezTo>
                  <a:pt x="120181" y="707"/>
                  <a:pt x="-3115" y="4941"/>
                  <a:pt x="60" y="65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フリーフォーム 1057">
            <a:extLst>
              <a:ext uri="{FF2B5EF4-FFF2-40B4-BE49-F238E27FC236}">
                <a16:creationId xmlns:a16="http://schemas.microsoft.com/office/drawing/2014/main" id="{674F938E-8B1E-40D1-F564-38363FB329B1}"/>
              </a:ext>
            </a:extLst>
          </p:cNvPr>
          <p:cNvSpPr/>
          <p:nvPr/>
        </p:nvSpPr>
        <p:spPr>
          <a:xfrm>
            <a:off x="5114922" y="2244725"/>
            <a:ext cx="302434" cy="30407"/>
          </a:xfrm>
          <a:custGeom>
            <a:avLst/>
            <a:gdLst>
              <a:gd name="connsiteX0" fmla="*/ 3 w 302434"/>
              <a:gd name="connsiteY0" fmla="*/ 19050 h 30407"/>
              <a:gd name="connsiteX1" fmla="*/ 85728 w 302434"/>
              <a:gd name="connsiteY1" fmla="*/ 6350 h 30407"/>
              <a:gd name="connsiteX2" fmla="*/ 136528 w 302434"/>
              <a:gd name="connsiteY2" fmla="*/ 12700 h 30407"/>
              <a:gd name="connsiteX3" fmla="*/ 171453 w 302434"/>
              <a:gd name="connsiteY3" fmla="*/ 19050 h 30407"/>
              <a:gd name="connsiteX4" fmla="*/ 298453 w 302434"/>
              <a:gd name="connsiteY4" fmla="*/ 28575 h 30407"/>
              <a:gd name="connsiteX5" fmla="*/ 260353 w 302434"/>
              <a:gd name="connsiteY5" fmla="*/ 28575 h 30407"/>
              <a:gd name="connsiteX6" fmla="*/ 158753 w 302434"/>
              <a:gd name="connsiteY6" fmla="*/ 9525 h 30407"/>
              <a:gd name="connsiteX7" fmla="*/ 82553 w 302434"/>
              <a:gd name="connsiteY7" fmla="*/ 0 h 30407"/>
              <a:gd name="connsiteX8" fmla="*/ 3 w 302434"/>
              <a:gd name="connsiteY8" fmla="*/ 19050 h 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34" h="30407">
                <a:moveTo>
                  <a:pt x="3" y="19050"/>
                </a:moveTo>
                <a:cubicBezTo>
                  <a:pt x="532" y="20108"/>
                  <a:pt x="62974" y="7408"/>
                  <a:pt x="85728" y="6350"/>
                </a:cubicBezTo>
                <a:cubicBezTo>
                  <a:pt x="108482" y="5292"/>
                  <a:pt x="122241" y="10583"/>
                  <a:pt x="136528" y="12700"/>
                </a:cubicBezTo>
                <a:cubicBezTo>
                  <a:pt x="150816" y="14817"/>
                  <a:pt x="144466" y="16404"/>
                  <a:pt x="171453" y="19050"/>
                </a:cubicBezTo>
                <a:cubicBezTo>
                  <a:pt x="198441" y="21696"/>
                  <a:pt x="283636" y="26988"/>
                  <a:pt x="298453" y="28575"/>
                </a:cubicBezTo>
                <a:cubicBezTo>
                  <a:pt x="313270" y="30162"/>
                  <a:pt x="283636" y="31750"/>
                  <a:pt x="260353" y="28575"/>
                </a:cubicBezTo>
                <a:cubicBezTo>
                  <a:pt x="237070" y="25400"/>
                  <a:pt x="188386" y="14287"/>
                  <a:pt x="158753" y="9525"/>
                </a:cubicBezTo>
                <a:cubicBezTo>
                  <a:pt x="129120" y="4763"/>
                  <a:pt x="102661" y="0"/>
                  <a:pt x="82553" y="0"/>
                </a:cubicBezTo>
                <a:cubicBezTo>
                  <a:pt x="62445" y="0"/>
                  <a:pt x="-526" y="17992"/>
                  <a:pt x="3" y="190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フリーフォーム 1058">
            <a:extLst>
              <a:ext uri="{FF2B5EF4-FFF2-40B4-BE49-F238E27FC236}">
                <a16:creationId xmlns:a16="http://schemas.microsoft.com/office/drawing/2014/main" id="{143D5584-4726-28E6-558A-23BC92C5972A}"/>
              </a:ext>
            </a:extLst>
          </p:cNvPr>
          <p:cNvSpPr/>
          <p:nvPr/>
        </p:nvSpPr>
        <p:spPr>
          <a:xfrm>
            <a:off x="5098895" y="2228673"/>
            <a:ext cx="153753" cy="19423"/>
          </a:xfrm>
          <a:custGeom>
            <a:avLst/>
            <a:gdLst>
              <a:gd name="connsiteX0" fmla="*/ 155 w 153753"/>
              <a:gd name="connsiteY0" fmla="*/ 9702 h 19423"/>
              <a:gd name="connsiteX1" fmla="*/ 104930 w 153753"/>
              <a:gd name="connsiteY1" fmla="*/ 177 h 19423"/>
              <a:gd name="connsiteX2" fmla="*/ 152555 w 153753"/>
              <a:gd name="connsiteY2" fmla="*/ 19227 h 19423"/>
              <a:gd name="connsiteX3" fmla="*/ 130330 w 153753"/>
              <a:gd name="connsiteY3" fmla="*/ 9702 h 19423"/>
              <a:gd name="connsiteX4" fmla="*/ 155 w 153753"/>
              <a:gd name="connsiteY4" fmla="*/ 9702 h 1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53" h="19423">
                <a:moveTo>
                  <a:pt x="155" y="9702"/>
                </a:moveTo>
                <a:cubicBezTo>
                  <a:pt x="-4078" y="8115"/>
                  <a:pt x="79530" y="-1411"/>
                  <a:pt x="104930" y="177"/>
                </a:cubicBezTo>
                <a:cubicBezTo>
                  <a:pt x="130330" y="1764"/>
                  <a:pt x="148322" y="17640"/>
                  <a:pt x="152555" y="19227"/>
                </a:cubicBezTo>
                <a:cubicBezTo>
                  <a:pt x="156788" y="20814"/>
                  <a:pt x="149909" y="12348"/>
                  <a:pt x="130330" y="9702"/>
                </a:cubicBezTo>
                <a:cubicBezTo>
                  <a:pt x="110751" y="7056"/>
                  <a:pt x="4388" y="11289"/>
                  <a:pt x="155" y="97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フリーフォーム 1059">
            <a:extLst>
              <a:ext uri="{FF2B5EF4-FFF2-40B4-BE49-F238E27FC236}">
                <a16:creationId xmlns:a16="http://schemas.microsoft.com/office/drawing/2014/main" id="{1EBA11ED-E7A1-BF1F-974D-B79563FDDE90}"/>
              </a:ext>
            </a:extLst>
          </p:cNvPr>
          <p:cNvSpPr/>
          <p:nvPr/>
        </p:nvSpPr>
        <p:spPr>
          <a:xfrm>
            <a:off x="4898617" y="2225629"/>
            <a:ext cx="241730" cy="47752"/>
          </a:xfrm>
          <a:custGeom>
            <a:avLst/>
            <a:gdLst>
              <a:gd name="connsiteX0" fmla="*/ 408 w 241730"/>
              <a:gd name="connsiteY0" fmla="*/ 46 h 47752"/>
              <a:gd name="connsiteX1" fmla="*/ 133758 w 241730"/>
              <a:gd name="connsiteY1" fmla="*/ 22271 h 47752"/>
              <a:gd name="connsiteX2" fmla="*/ 187733 w 241730"/>
              <a:gd name="connsiteY2" fmla="*/ 34971 h 47752"/>
              <a:gd name="connsiteX3" fmla="*/ 241708 w 241730"/>
              <a:gd name="connsiteY3" fmla="*/ 47671 h 47752"/>
              <a:gd name="connsiteX4" fmla="*/ 181383 w 241730"/>
              <a:gd name="connsiteY4" fmla="*/ 28621 h 47752"/>
              <a:gd name="connsiteX5" fmla="*/ 408 w 241730"/>
              <a:gd name="connsiteY5" fmla="*/ 46 h 4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30" h="47752">
                <a:moveTo>
                  <a:pt x="408" y="46"/>
                </a:moveTo>
                <a:cubicBezTo>
                  <a:pt x="-7529" y="-1012"/>
                  <a:pt x="102537" y="16450"/>
                  <a:pt x="133758" y="22271"/>
                </a:cubicBezTo>
                <a:cubicBezTo>
                  <a:pt x="164979" y="28092"/>
                  <a:pt x="187733" y="34971"/>
                  <a:pt x="187733" y="34971"/>
                </a:cubicBezTo>
                <a:cubicBezTo>
                  <a:pt x="205725" y="39204"/>
                  <a:pt x="242766" y="48729"/>
                  <a:pt x="241708" y="47671"/>
                </a:cubicBezTo>
                <a:cubicBezTo>
                  <a:pt x="240650" y="46613"/>
                  <a:pt x="216837" y="36029"/>
                  <a:pt x="181383" y="28621"/>
                </a:cubicBezTo>
                <a:cubicBezTo>
                  <a:pt x="145929" y="21213"/>
                  <a:pt x="8345" y="1104"/>
                  <a:pt x="408" y="4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フリーフォーム 1060">
            <a:extLst>
              <a:ext uri="{FF2B5EF4-FFF2-40B4-BE49-F238E27FC236}">
                <a16:creationId xmlns:a16="http://schemas.microsoft.com/office/drawing/2014/main" id="{F567DEA8-A675-4384-2107-59DB901E5DA1}"/>
              </a:ext>
            </a:extLst>
          </p:cNvPr>
          <p:cNvSpPr/>
          <p:nvPr/>
        </p:nvSpPr>
        <p:spPr>
          <a:xfrm>
            <a:off x="5133975" y="2276475"/>
            <a:ext cx="219880" cy="13089"/>
          </a:xfrm>
          <a:custGeom>
            <a:avLst/>
            <a:gdLst>
              <a:gd name="connsiteX0" fmla="*/ 0 w 219880"/>
              <a:gd name="connsiteY0" fmla="*/ 0 h 13089"/>
              <a:gd name="connsiteX1" fmla="*/ 104775 w 219880"/>
              <a:gd name="connsiteY1" fmla="*/ 12700 h 13089"/>
              <a:gd name="connsiteX2" fmla="*/ 219075 w 219880"/>
              <a:gd name="connsiteY2" fmla="*/ 9525 h 13089"/>
              <a:gd name="connsiteX3" fmla="*/ 158750 w 219880"/>
              <a:gd name="connsiteY3" fmla="*/ 6350 h 13089"/>
              <a:gd name="connsiteX4" fmla="*/ 0 w 219880"/>
              <a:gd name="connsiteY4" fmla="*/ 0 h 1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80" h="13089">
                <a:moveTo>
                  <a:pt x="0" y="0"/>
                </a:moveTo>
                <a:cubicBezTo>
                  <a:pt x="34131" y="5556"/>
                  <a:pt x="68263" y="11113"/>
                  <a:pt x="104775" y="12700"/>
                </a:cubicBezTo>
                <a:cubicBezTo>
                  <a:pt x="141287" y="14287"/>
                  <a:pt x="210079" y="10583"/>
                  <a:pt x="219075" y="9525"/>
                </a:cubicBezTo>
                <a:cubicBezTo>
                  <a:pt x="228071" y="8467"/>
                  <a:pt x="158750" y="6350"/>
                  <a:pt x="158750" y="635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フリーフォーム 1061">
            <a:extLst>
              <a:ext uri="{FF2B5EF4-FFF2-40B4-BE49-F238E27FC236}">
                <a16:creationId xmlns:a16="http://schemas.microsoft.com/office/drawing/2014/main" id="{65AD9709-B8CC-2D5F-A99D-6FB70D5DC88C}"/>
              </a:ext>
            </a:extLst>
          </p:cNvPr>
          <p:cNvSpPr/>
          <p:nvPr/>
        </p:nvSpPr>
        <p:spPr>
          <a:xfrm>
            <a:off x="4848217" y="2197098"/>
            <a:ext cx="271657" cy="156212"/>
          </a:xfrm>
          <a:custGeom>
            <a:avLst/>
            <a:gdLst>
              <a:gd name="connsiteX0" fmla="*/ 8 w 271657"/>
              <a:gd name="connsiteY0" fmla="*/ 2 h 156212"/>
              <a:gd name="connsiteX1" fmla="*/ 142883 w 271657"/>
              <a:gd name="connsiteY1" fmla="*/ 107952 h 156212"/>
              <a:gd name="connsiteX2" fmla="*/ 269883 w 271657"/>
              <a:gd name="connsiteY2" fmla="*/ 155577 h 156212"/>
              <a:gd name="connsiteX3" fmla="*/ 212733 w 271657"/>
              <a:gd name="connsiteY3" fmla="*/ 133352 h 156212"/>
              <a:gd name="connsiteX4" fmla="*/ 149233 w 271657"/>
              <a:gd name="connsiteY4" fmla="*/ 104777 h 156212"/>
              <a:gd name="connsiteX5" fmla="*/ 8 w 271657"/>
              <a:gd name="connsiteY5" fmla="*/ 2 h 15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57" h="156212">
                <a:moveTo>
                  <a:pt x="8" y="2"/>
                </a:moveTo>
                <a:cubicBezTo>
                  <a:pt x="-1050" y="531"/>
                  <a:pt x="97904" y="82023"/>
                  <a:pt x="142883" y="107952"/>
                </a:cubicBezTo>
                <a:cubicBezTo>
                  <a:pt x="187862" y="133881"/>
                  <a:pt x="258241" y="151344"/>
                  <a:pt x="269883" y="155577"/>
                </a:cubicBezTo>
                <a:cubicBezTo>
                  <a:pt x="281525" y="159810"/>
                  <a:pt x="232841" y="141819"/>
                  <a:pt x="212733" y="133352"/>
                </a:cubicBezTo>
                <a:cubicBezTo>
                  <a:pt x="192625" y="124885"/>
                  <a:pt x="181512" y="123298"/>
                  <a:pt x="149233" y="104777"/>
                </a:cubicBezTo>
                <a:cubicBezTo>
                  <a:pt x="116954" y="86256"/>
                  <a:pt x="1066" y="-527"/>
                  <a:pt x="8"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フリーフォーム 1062">
            <a:extLst>
              <a:ext uri="{FF2B5EF4-FFF2-40B4-BE49-F238E27FC236}">
                <a16:creationId xmlns:a16="http://schemas.microsoft.com/office/drawing/2014/main" id="{C0C7903E-11AB-F451-F9ED-7558162FD346}"/>
              </a:ext>
            </a:extLst>
          </p:cNvPr>
          <p:cNvSpPr/>
          <p:nvPr/>
        </p:nvSpPr>
        <p:spPr>
          <a:xfrm>
            <a:off x="5117875" y="2292340"/>
            <a:ext cx="292786" cy="67011"/>
          </a:xfrm>
          <a:custGeom>
            <a:avLst/>
            <a:gdLst>
              <a:gd name="connsiteX0" fmla="*/ 225 w 292786"/>
              <a:gd name="connsiteY0" fmla="*/ 38110 h 67011"/>
              <a:gd name="connsiteX1" fmla="*/ 92300 w 292786"/>
              <a:gd name="connsiteY1" fmla="*/ 66685 h 67011"/>
              <a:gd name="connsiteX2" fmla="*/ 158975 w 292786"/>
              <a:gd name="connsiteY2" fmla="*/ 53985 h 67011"/>
              <a:gd name="connsiteX3" fmla="*/ 136750 w 292786"/>
              <a:gd name="connsiteY3" fmla="*/ 60335 h 67011"/>
              <a:gd name="connsiteX4" fmla="*/ 251050 w 292786"/>
              <a:gd name="connsiteY4" fmla="*/ 28585 h 67011"/>
              <a:gd name="connsiteX5" fmla="*/ 292325 w 292786"/>
              <a:gd name="connsiteY5" fmla="*/ 10 h 67011"/>
              <a:gd name="connsiteX6" fmla="*/ 228825 w 292786"/>
              <a:gd name="connsiteY6" fmla="*/ 31760 h 67011"/>
              <a:gd name="connsiteX7" fmla="*/ 114525 w 292786"/>
              <a:gd name="connsiteY7" fmla="*/ 50810 h 67011"/>
              <a:gd name="connsiteX8" fmla="*/ 66900 w 292786"/>
              <a:gd name="connsiteY8" fmla="*/ 53985 h 67011"/>
              <a:gd name="connsiteX9" fmla="*/ 225 w 292786"/>
              <a:gd name="connsiteY9" fmla="*/ 38110 h 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86" h="67011">
                <a:moveTo>
                  <a:pt x="225" y="38110"/>
                </a:moveTo>
                <a:cubicBezTo>
                  <a:pt x="4458" y="40227"/>
                  <a:pt x="65842" y="64039"/>
                  <a:pt x="92300" y="66685"/>
                </a:cubicBezTo>
                <a:cubicBezTo>
                  <a:pt x="118758" y="69331"/>
                  <a:pt x="151567" y="55043"/>
                  <a:pt x="158975" y="53985"/>
                </a:cubicBezTo>
                <a:cubicBezTo>
                  <a:pt x="166383" y="52927"/>
                  <a:pt x="136750" y="60335"/>
                  <a:pt x="136750" y="60335"/>
                </a:cubicBezTo>
                <a:cubicBezTo>
                  <a:pt x="152096" y="56102"/>
                  <a:pt x="225121" y="38639"/>
                  <a:pt x="251050" y="28585"/>
                </a:cubicBezTo>
                <a:cubicBezTo>
                  <a:pt x="276979" y="18531"/>
                  <a:pt x="296029" y="-519"/>
                  <a:pt x="292325" y="10"/>
                </a:cubicBezTo>
                <a:cubicBezTo>
                  <a:pt x="288621" y="539"/>
                  <a:pt x="258458" y="23293"/>
                  <a:pt x="228825" y="31760"/>
                </a:cubicBezTo>
                <a:cubicBezTo>
                  <a:pt x="199192" y="40227"/>
                  <a:pt x="141512" y="47106"/>
                  <a:pt x="114525" y="50810"/>
                </a:cubicBezTo>
                <a:cubicBezTo>
                  <a:pt x="87538" y="54514"/>
                  <a:pt x="81188" y="53456"/>
                  <a:pt x="66900" y="53985"/>
                </a:cubicBezTo>
                <a:cubicBezTo>
                  <a:pt x="52613" y="54514"/>
                  <a:pt x="-4008" y="35993"/>
                  <a:pt x="225" y="381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フリーフォーム 1063">
            <a:extLst>
              <a:ext uri="{FF2B5EF4-FFF2-40B4-BE49-F238E27FC236}">
                <a16:creationId xmlns:a16="http://schemas.microsoft.com/office/drawing/2014/main" id="{10506D3D-3E46-39F2-893D-8C28F21F7C7B}"/>
              </a:ext>
            </a:extLst>
          </p:cNvPr>
          <p:cNvSpPr/>
          <p:nvPr/>
        </p:nvSpPr>
        <p:spPr>
          <a:xfrm>
            <a:off x="4943323" y="2254247"/>
            <a:ext cx="192230" cy="76343"/>
          </a:xfrm>
          <a:custGeom>
            <a:avLst/>
            <a:gdLst>
              <a:gd name="connsiteX0" fmla="*/ 152 w 192230"/>
              <a:gd name="connsiteY0" fmla="*/ 3 h 76343"/>
              <a:gd name="connsiteX1" fmla="*/ 158902 w 192230"/>
              <a:gd name="connsiteY1" fmla="*/ 63503 h 76343"/>
              <a:gd name="connsiteX2" fmla="*/ 190652 w 192230"/>
              <a:gd name="connsiteY2" fmla="*/ 76203 h 76343"/>
              <a:gd name="connsiteX3" fmla="*/ 130327 w 192230"/>
              <a:gd name="connsiteY3" fmla="*/ 66678 h 76343"/>
              <a:gd name="connsiteX4" fmla="*/ 152 w 192230"/>
              <a:gd name="connsiteY4" fmla="*/ 3 h 7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30" h="76343">
                <a:moveTo>
                  <a:pt x="152" y="3"/>
                </a:moveTo>
                <a:cubicBezTo>
                  <a:pt x="4915" y="-526"/>
                  <a:pt x="158902" y="63503"/>
                  <a:pt x="158902" y="63503"/>
                </a:cubicBezTo>
                <a:cubicBezTo>
                  <a:pt x="190652" y="76203"/>
                  <a:pt x="195415" y="75674"/>
                  <a:pt x="190652" y="76203"/>
                </a:cubicBezTo>
                <a:cubicBezTo>
                  <a:pt x="185890" y="76732"/>
                  <a:pt x="156785" y="76203"/>
                  <a:pt x="130327" y="66678"/>
                </a:cubicBezTo>
                <a:cubicBezTo>
                  <a:pt x="103869" y="57153"/>
                  <a:pt x="-4611" y="532"/>
                  <a:pt x="152" y="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フリーフォーム 1064">
            <a:extLst>
              <a:ext uri="{FF2B5EF4-FFF2-40B4-BE49-F238E27FC236}">
                <a16:creationId xmlns:a16="http://schemas.microsoft.com/office/drawing/2014/main" id="{E35BA3BD-0332-467F-6509-232330B350F9}"/>
              </a:ext>
            </a:extLst>
          </p:cNvPr>
          <p:cNvSpPr/>
          <p:nvPr/>
        </p:nvSpPr>
        <p:spPr>
          <a:xfrm>
            <a:off x="5120896" y="2284436"/>
            <a:ext cx="282938" cy="49280"/>
          </a:xfrm>
          <a:custGeom>
            <a:avLst/>
            <a:gdLst>
              <a:gd name="connsiteX0" fmla="*/ 379 w 282938"/>
              <a:gd name="connsiteY0" fmla="*/ 49189 h 49280"/>
              <a:gd name="connsiteX1" fmla="*/ 127379 w 282938"/>
              <a:gd name="connsiteY1" fmla="*/ 33314 h 49280"/>
              <a:gd name="connsiteX2" fmla="*/ 187704 w 282938"/>
              <a:gd name="connsiteY2" fmla="*/ 36489 h 49280"/>
              <a:gd name="connsiteX3" fmla="*/ 140079 w 282938"/>
              <a:gd name="connsiteY3" fmla="*/ 42839 h 49280"/>
              <a:gd name="connsiteX4" fmla="*/ 257554 w 282938"/>
              <a:gd name="connsiteY4" fmla="*/ 7914 h 49280"/>
              <a:gd name="connsiteX5" fmla="*/ 279779 w 282938"/>
              <a:gd name="connsiteY5" fmla="*/ 1564 h 49280"/>
              <a:gd name="connsiteX6" fmla="*/ 209929 w 282938"/>
              <a:gd name="connsiteY6" fmla="*/ 30139 h 49280"/>
              <a:gd name="connsiteX7" fmla="*/ 171829 w 282938"/>
              <a:gd name="connsiteY7" fmla="*/ 39664 h 49280"/>
              <a:gd name="connsiteX8" fmla="*/ 379 w 282938"/>
              <a:gd name="connsiteY8" fmla="*/ 49189 h 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38" h="49280">
                <a:moveTo>
                  <a:pt x="379" y="49189"/>
                </a:moveTo>
                <a:cubicBezTo>
                  <a:pt x="-7029" y="48131"/>
                  <a:pt x="96158" y="35431"/>
                  <a:pt x="127379" y="33314"/>
                </a:cubicBezTo>
                <a:cubicBezTo>
                  <a:pt x="158600" y="31197"/>
                  <a:pt x="185587" y="34901"/>
                  <a:pt x="187704" y="36489"/>
                </a:cubicBezTo>
                <a:cubicBezTo>
                  <a:pt x="189821" y="38077"/>
                  <a:pt x="128437" y="47601"/>
                  <a:pt x="140079" y="42839"/>
                </a:cubicBezTo>
                <a:cubicBezTo>
                  <a:pt x="151721" y="38077"/>
                  <a:pt x="257554" y="7914"/>
                  <a:pt x="257554" y="7914"/>
                </a:cubicBezTo>
                <a:cubicBezTo>
                  <a:pt x="280837" y="1035"/>
                  <a:pt x="287716" y="-2140"/>
                  <a:pt x="279779" y="1564"/>
                </a:cubicBezTo>
                <a:cubicBezTo>
                  <a:pt x="271842" y="5268"/>
                  <a:pt x="227921" y="23789"/>
                  <a:pt x="209929" y="30139"/>
                </a:cubicBezTo>
                <a:cubicBezTo>
                  <a:pt x="191937" y="36489"/>
                  <a:pt x="202521" y="37547"/>
                  <a:pt x="171829" y="39664"/>
                </a:cubicBezTo>
                <a:cubicBezTo>
                  <a:pt x="141137" y="41781"/>
                  <a:pt x="7787" y="50247"/>
                  <a:pt x="379" y="491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フリーフォーム 1065">
            <a:extLst>
              <a:ext uri="{FF2B5EF4-FFF2-40B4-BE49-F238E27FC236}">
                <a16:creationId xmlns:a16="http://schemas.microsoft.com/office/drawing/2014/main" id="{84B6E1D8-46D7-CFEF-1FB2-77A8B1AD92E2}"/>
              </a:ext>
            </a:extLst>
          </p:cNvPr>
          <p:cNvSpPr/>
          <p:nvPr/>
        </p:nvSpPr>
        <p:spPr>
          <a:xfrm>
            <a:off x="4924420" y="2235196"/>
            <a:ext cx="353674" cy="69890"/>
          </a:xfrm>
          <a:custGeom>
            <a:avLst/>
            <a:gdLst>
              <a:gd name="connsiteX0" fmla="*/ 5 w 353674"/>
              <a:gd name="connsiteY0" fmla="*/ 4 h 69890"/>
              <a:gd name="connsiteX1" fmla="*/ 193680 w 353674"/>
              <a:gd name="connsiteY1" fmla="*/ 60329 h 69890"/>
              <a:gd name="connsiteX2" fmla="*/ 177805 w 353674"/>
              <a:gd name="connsiteY2" fmla="*/ 41279 h 69890"/>
              <a:gd name="connsiteX3" fmla="*/ 238130 w 353674"/>
              <a:gd name="connsiteY3" fmla="*/ 60329 h 69890"/>
              <a:gd name="connsiteX4" fmla="*/ 352430 w 353674"/>
              <a:gd name="connsiteY4" fmla="*/ 69854 h 69890"/>
              <a:gd name="connsiteX5" fmla="*/ 292105 w 353674"/>
              <a:gd name="connsiteY5" fmla="*/ 57154 h 69890"/>
              <a:gd name="connsiteX6" fmla="*/ 187330 w 353674"/>
              <a:gd name="connsiteY6" fmla="*/ 57154 h 69890"/>
              <a:gd name="connsiteX7" fmla="*/ 5 w 353674"/>
              <a:gd name="connsiteY7" fmla="*/ 4 h 6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4" h="69890">
                <a:moveTo>
                  <a:pt x="5" y="4"/>
                </a:moveTo>
                <a:cubicBezTo>
                  <a:pt x="1063" y="533"/>
                  <a:pt x="193680" y="60329"/>
                  <a:pt x="193680" y="60329"/>
                </a:cubicBezTo>
                <a:cubicBezTo>
                  <a:pt x="223313" y="67208"/>
                  <a:pt x="170397" y="41279"/>
                  <a:pt x="177805" y="41279"/>
                </a:cubicBezTo>
                <a:cubicBezTo>
                  <a:pt x="185213" y="41279"/>
                  <a:pt x="209026" y="55567"/>
                  <a:pt x="238130" y="60329"/>
                </a:cubicBezTo>
                <a:cubicBezTo>
                  <a:pt x="267234" y="65091"/>
                  <a:pt x="343434" y="70383"/>
                  <a:pt x="352430" y="69854"/>
                </a:cubicBezTo>
                <a:cubicBezTo>
                  <a:pt x="361426" y="69325"/>
                  <a:pt x="319622" y="59271"/>
                  <a:pt x="292105" y="57154"/>
                </a:cubicBezTo>
                <a:cubicBezTo>
                  <a:pt x="264588" y="55037"/>
                  <a:pt x="229134" y="64562"/>
                  <a:pt x="187330" y="57154"/>
                </a:cubicBezTo>
                <a:cubicBezTo>
                  <a:pt x="145526" y="49746"/>
                  <a:pt x="-1053" y="-525"/>
                  <a:pt x="5"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フリーフォーム 1066">
            <a:extLst>
              <a:ext uri="{FF2B5EF4-FFF2-40B4-BE49-F238E27FC236}">
                <a16:creationId xmlns:a16="http://schemas.microsoft.com/office/drawing/2014/main" id="{5DA8A2A0-2AA2-0EDE-0987-8421EDD276CE}"/>
              </a:ext>
            </a:extLst>
          </p:cNvPr>
          <p:cNvSpPr/>
          <p:nvPr/>
        </p:nvSpPr>
        <p:spPr>
          <a:xfrm>
            <a:off x="4798938" y="2155527"/>
            <a:ext cx="93857" cy="168791"/>
          </a:xfrm>
          <a:custGeom>
            <a:avLst/>
            <a:gdLst>
              <a:gd name="connsiteX0" fmla="*/ 93737 w 93857"/>
              <a:gd name="connsiteY0" fmla="*/ 298 h 168791"/>
              <a:gd name="connsiteX1" fmla="*/ 23887 w 93857"/>
              <a:gd name="connsiteY1" fmla="*/ 66973 h 168791"/>
              <a:gd name="connsiteX2" fmla="*/ 17537 w 93857"/>
              <a:gd name="connsiteY2" fmla="*/ 108248 h 168791"/>
              <a:gd name="connsiteX3" fmla="*/ 27062 w 93857"/>
              <a:gd name="connsiteY3" fmla="*/ 168573 h 168791"/>
              <a:gd name="connsiteX4" fmla="*/ 14362 w 93857"/>
              <a:gd name="connsiteY4" fmla="*/ 127298 h 168791"/>
              <a:gd name="connsiteX5" fmla="*/ 4837 w 93857"/>
              <a:gd name="connsiteY5" fmla="*/ 95548 h 168791"/>
              <a:gd name="connsiteX6" fmla="*/ 93737 w 93857"/>
              <a:gd name="connsiteY6" fmla="*/ 298 h 16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57" h="168791">
                <a:moveTo>
                  <a:pt x="93737" y="298"/>
                </a:moveTo>
                <a:cubicBezTo>
                  <a:pt x="96912" y="-4464"/>
                  <a:pt x="36587" y="48981"/>
                  <a:pt x="23887" y="66973"/>
                </a:cubicBezTo>
                <a:cubicBezTo>
                  <a:pt x="11187" y="84965"/>
                  <a:pt x="17008" y="91315"/>
                  <a:pt x="17537" y="108248"/>
                </a:cubicBezTo>
                <a:cubicBezTo>
                  <a:pt x="18066" y="125181"/>
                  <a:pt x="27591" y="165398"/>
                  <a:pt x="27062" y="168573"/>
                </a:cubicBezTo>
                <a:cubicBezTo>
                  <a:pt x="26533" y="171748"/>
                  <a:pt x="18066" y="139469"/>
                  <a:pt x="14362" y="127298"/>
                </a:cubicBezTo>
                <a:cubicBezTo>
                  <a:pt x="10658" y="115127"/>
                  <a:pt x="-8921" y="117244"/>
                  <a:pt x="4837" y="95548"/>
                </a:cubicBezTo>
                <a:cubicBezTo>
                  <a:pt x="18595" y="73852"/>
                  <a:pt x="90562" y="5060"/>
                  <a:pt x="93737" y="29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フリーフォーム 1067">
            <a:extLst>
              <a:ext uri="{FF2B5EF4-FFF2-40B4-BE49-F238E27FC236}">
                <a16:creationId xmlns:a16="http://schemas.microsoft.com/office/drawing/2014/main" id="{7B5D6286-C0DB-37AA-67EF-B75A7CC05F88}"/>
              </a:ext>
            </a:extLst>
          </p:cNvPr>
          <p:cNvSpPr/>
          <p:nvPr/>
        </p:nvSpPr>
        <p:spPr>
          <a:xfrm>
            <a:off x="5493726" y="2209798"/>
            <a:ext cx="56220" cy="185242"/>
          </a:xfrm>
          <a:custGeom>
            <a:avLst/>
            <a:gdLst>
              <a:gd name="connsiteX0" fmla="*/ 56174 w 56220"/>
              <a:gd name="connsiteY0" fmla="*/ 2 h 185242"/>
              <a:gd name="connsiteX1" fmla="*/ 11724 w 56220"/>
              <a:gd name="connsiteY1" fmla="*/ 101602 h 185242"/>
              <a:gd name="connsiteX2" fmla="*/ 18074 w 56220"/>
              <a:gd name="connsiteY2" fmla="*/ 184152 h 185242"/>
              <a:gd name="connsiteX3" fmla="*/ 14899 w 56220"/>
              <a:gd name="connsiteY3" fmla="*/ 146052 h 185242"/>
              <a:gd name="connsiteX4" fmla="*/ 2199 w 56220"/>
              <a:gd name="connsiteY4" fmla="*/ 104777 h 185242"/>
              <a:gd name="connsiteX5" fmla="*/ 56174 w 56220"/>
              <a:gd name="connsiteY5" fmla="*/ 2 h 18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0" h="185242">
                <a:moveTo>
                  <a:pt x="56174" y="2"/>
                </a:moveTo>
                <a:cubicBezTo>
                  <a:pt x="57761" y="-527"/>
                  <a:pt x="18074" y="70910"/>
                  <a:pt x="11724" y="101602"/>
                </a:cubicBezTo>
                <a:cubicBezTo>
                  <a:pt x="5374" y="132294"/>
                  <a:pt x="17545" y="176744"/>
                  <a:pt x="18074" y="184152"/>
                </a:cubicBezTo>
                <a:cubicBezTo>
                  <a:pt x="18603" y="191560"/>
                  <a:pt x="17545" y="159281"/>
                  <a:pt x="14899" y="146052"/>
                </a:cubicBezTo>
                <a:cubicBezTo>
                  <a:pt x="12253" y="132823"/>
                  <a:pt x="-6268" y="128589"/>
                  <a:pt x="2199" y="104777"/>
                </a:cubicBezTo>
                <a:cubicBezTo>
                  <a:pt x="10666" y="80965"/>
                  <a:pt x="54587" y="531"/>
                  <a:pt x="56174"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フリーフォーム 1068">
            <a:extLst>
              <a:ext uri="{FF2B5EF4-FFF2-40B4-BE49-F238E27FC236}">
                <a16:creationId xmlns:a16="http://schemas.microsoft.com/office/drawing/2014/main" id="{447430FA-99F3-DD8F-82E2-1F9F2D1203D9}"/>
              </a:ext>
            </a:extLst>
          </p:cNvPr>
          <p:cNvSpPr/>
          <p:nvPr/>
        </p:nvSpPr>
        <p:spPr>
          <a:xfrm>
            <a:off x="4695758" y="2162175"/>
            <a:ext cx="58644" cy="183503"/>
          </a:xfrm>
          <a:custGeom>
            <a:avLst/>
            <a:gdLst>
              <a:gd name="connsiteX0" fmla="*/ 12767 w 58644"/>
              <a:gd name="connsiteY0" fmla="*/ 0 h 183503"/>
              <a:gd name="connsiteX1" fmla="*/ 12767 w 58644"/>
              <a:gd name="connsiteY1" fmla="*/ 92075 h 183503"/>
              <a:gd name="connsiteX2" fmla="*/ 57217 w 58644"/>
              <a:gd name="connsiteY2" fmla="*/ 180975 h 183503"/>
              <a:gd name="connsiteX3" fmla="*/ 44517 w 58644"/>
              <a:gd name="connsiteY3" fmla="*/ 155575 h 183503"/>
              <a:gd name="connsiteX4" fmla="*/ 12767 w 58644"/>
              <a:gd name="connsiteY4" fmla="*/ 117475 h 183503"/>
              <a:gd name="connsiteX5" fmla="*/ 67 w 58644"/>
              <a:gd name="connsiteY5" fmla="*/ 92075 h 183503"/>
              <a:gd name="connsiteX6" fmla="*/ 12767 w 58644"/>
              <a:gd name="connsiteY6" fmla="*/ 0 h 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4" h="183503">
                <a:moveTo>
                  <a:pt x="12767" y="0"/>
                </a:moveTo>
                <a:cubicBezTo>
                  <a:pt x="14884" y="0"/>
                  <a:pt x="5359" y="61913"/>
                  <a:pt x="12767" y="92075"/>
                </a:cubicBezTo>
                <a:cubicBezTo>
                  <a:pt x="20175" y="122237"/>
                  <a:pt x="57217" y="180975"/>
                  <a:pt x="57217" y="180975"/>
                </a:cubicBezTo>
                <a:cubicBezTo>
                  <a:pt x="62509" y="191558"/>
                  <a:pt x="51925" y="166158"/>
                  <a:pt x="44517" y="155575"/>
                </a:cubicBezTo>
                <a:cubicBezTo>
                  <a:pt x="37109" y="144992"/>
                  <a:pt x="20175" y="128058"/>
                  <a:pt x="12767" y="117475"/>
                </a:cubicBezTo>
                <a:cubicBezTo>
                  <a:pt x="5359" y="106892"/>
                  <a:pt x="1125" y="107421"/>
                  <a:pt x="67" y="92075"/>
                </a:cubicBezTo>
                <a:cubicBezTo>
                  <a:pt x="-991" y="76729"/>
                  <a:pt x="10650" y="0"/>
                  <a:pt x="1276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フリーフォーム 1069">
            <a:extLst>
              <a:ext uri="{FF2B5EF4-FFF2-40B4-BE49-F238E27FC236}">
                <a16:creationId xmlns:a16="http://schemas.microsoft.com/office/drawing/2014/main" id="{F5D4C323-1337-1F82-A2DD-32DFBBF10AC5}"/>
              </a:ext>
            </a:extLst>
          </p:cNvPr>
          <p:cNvSpPr/>
          <p:nvPr/>
        </p:nvSpPr>
        <p:spPr>
          <a:xfrm>
            <a:off x="5772150" y="1993815"/>
            <a:ext cx="107950" cy="254319"/>
          </a:xfrm>
          <a:custGeom>
            <a:avLst/>
            <a:gdLst>
              <a:gd name="connsiteX0" fmla="*/ 107950 w 107950"/>
              <a:gd name="connsiteY0" fmla="*/ 85 h 254319"/>
              <a:gd name="connsiteX1" fmla="*/ 28575 w 107950"/>
              <a:gd name="connsiteY1" fmla="*/ 174710 h 254319"/>
              <a:gd name="connsiteX2" fmla="*/ 0 w 107950"/>
              <a:gd name="connsiteY2" fmla="*/ 254085 h 254319"/>
              <a:gd name="connsiteX3" fmla="*/ 28575 w 107950"/>
              <a:gd name="connsiteY3" fmla="*/ 152485 h 254319"/>
              <a:gd name="connsiteX4" fmla="*/ 107950 w 107950"/>
              <a:gd name="connsiteY4" fmla="*/ 85 h 25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254319">
                <a:moveTo>
                  <a:pt x="107950" y="85"/>
                </a:moveTo>
                <a:cubicBezTo>
                  <a:pt x="107950" y="3789"/>
                  <a:pt x="46567" y="132377"/>
                  <a:pt x="28575" y="174710"/>
                </a:cubicBezTo>
                <a:cubicBezTo>
                  <a:pt x="10583" y="217043"/>
                  <a:pt x="0" y="257789"/>
                  <a:pt x="0" y="254085"/>
                </a:cubicBezTo>
                <a:cubicBezTo>
                  <a:pt x="0" y="250381"/>
                  <a:pt x="13229" y="190585"/>
                  <a:pt x="28575" y="152485"/>
                </a:cubicBezTo>
                <a:cubicBezTo>
                  <a:pt x="43921" y="114385"/>
                  <a:pt x="107950" y="-3619"/>
                  <a:pt x="107950" y="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フリーフォーム 1070">
            <a:extLst>
              <a:ext uri="{FF2B5EF4-FFF2-40B4-BE49-F238E27FC236}">
                <a16:creationId xmlns:a16="http://schemas.microsoft.com/office/drawing/2014/main" id="{84D3BFDD-DAAD-1680-B11D-CC5B994F2D8C}"/>
              </a:ext>
            </a:extLst>
          </p:cNvPr>
          <p:cNvSpPr/>
          <p:nvPr/>
        </p:nvSpPr>
        <p:spPr>
          <a:xfrm>
            <a:off x="5524500" y="2339938"/>
            <a:ext cx="196850" cy="155649"/>
          </a:xfrm>
          <a:custGeom>
            <a:avLst/>
            <a:gdLst>
              <a:gd name="connsiteX0" fmla="*/ 0 w 196850"/>
              <a:gd name="connsiteY0" fmla="*/ 155612 h 155649"/>
              <a:gd name="connsiteX1" fmla="*/ 127000 w 196850"/>
              <a:gd name="connsiteY1" fmla="*/ 82587 h 155649"/>
              <a:gd name="connsiteX2" fmla="*/ 196850 w 196850"/>
              <a:gd name="connsiteY2" fmla="*/ 37 h 155649"/>
              <a:gd name="connsiteX3" fmla="*/ 127000 w 196850"/>
              <a:gd name="connsiteY3" fmla="*/ 73062 h 155649"/>
              <a:gd name="connsiteX4" fmla="*/ 0 w 196850"/>
              <a:gd name="connsiteY4" fmla="*/ 155612 h 155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 h="155649">
                <a:moveTo>
                  <a:pt x="0" y="155612"/>
                </a:moveTo>
                <a:cubicBezTo>
                  <a:pt x="0" y="157199"/>
                  <a:pt x="94192" y="108516"/>
                  <a:pt x="127000" y="82587"/>
                </a:cubicBezTo>
                <a:cubicBezTo>
                  <a:pt x="159808" y="56658"/>
                  <a:pt x="196850" y="1624"/>
                  <a:pt x="196850" y="37"/>
                </a:cubicBezTo>
                <a:cubicBezTo>
                  <a:pt x="196850" y="-1550"/>
                  <a:pt x="156104" y="47662"/>
                  <a:pt x="127000" y="73062"/>
                </a:cubicBezTo>
                <a:cubicBezTo>
                  <a:pt x="97896" y="98462"/>
                  <a:pt x="0" y="154025"/>
                  <a:pt x="0" y="1556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フリーフォーム 1071">
            <a:extLst>
              <a:ext uri="{FF2B5EF4-FFF2-40B4-BE49-F238E27FC236}">
                <a16:creationId xmlns:a16="http://schemas.microsoft.com/office/drawing/2014/main" id="{5D7997AA-3E78-E708-9AE0-A1F30230DE91}"/>
              </a:ext>
            </a:extLst>
          </p:cNvPr>
          <p:cNvSpPr/>
          <p:nvPr/>
        </p:nvSpPr>
        <p:spPr>
          <a:xfrm>
            <a:off x="4835160" y="2409809"/>
            <a:ext cx="54362" cy="161956"/>
          </a:xfrm>
          <a:custGeom>
            <a:avLst/>
            <a:gdLst>
              <a:gd name="connsiteX0" fmla="*/ 3540 w 54362"/>
              <a:gd name="connsiteY0" fmla="*/ 16 h 161956"/>
              <a:gd name="connsiteX1" fmla="*/ 9890 w 54362"/>
              <a:gd name="connsiteY1" fmla="*/ 76216 h 161956"/>
              <a:gd name="connsiteX2" fmla="*/ 54340 w 54362"/>
              <a:gd name="connsiteY2" fmla="*/ 161941 h 161956"/>
              <a:gd name="connsiteX3" fmla="*/ 3540 w 54362"/>
              <a:gd name="connsiteY3" fmla="*/ 82566 h 161956"/>
              <a:gd name="connsiteX4" fmla="*/ 3540 w 54362"/>
              <a:gd name="connsiteY4" fmla="*/ 16 h 161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62" h="161956">
                <a:moveTo>
                  <a:pt x="3540" y="16"/>
                </a:moveTo>
                <a:cubicBezTo>
                  <a:pt x="4598" y="-1042"/>
                  <a:pt x="1423" y="49228"/>
                  <a:pt x="9890" y="76216"/>
                </a:cubicBezTo>
                <a:cubicBezTo>
                  <a:pt x="18357" y="103204"/>
                  <a:pt x="55398" y="160883"/>
                  <a:pt x="54340" y="161941"/>
                </a:cubicBezTo>
                <a:cubicBezTo>
                  <a:pt x="53282" y="162999"/>
                  <a:pt x="10948" y="107966"/>
                  <a:pt x="3540" y="82566"/>
                </a:cubicBezTo>
                <a:cubicBezTo>
                  <a:pt x="-3868" y="57166"/>
                  <a:pt x="2482" y="1074"/>
                  <a:pt x="3540" y="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フリーフォーム 1072">
            <a:extLst>
              <a:ext uri="{FF2B5EF4-FFF2-40B4-BE49-F238E27FC236}">
                <a16:creationId xmlns:a16="http://schemas.microsoft.com/office/drawing/2014/main" id="{6879D289-7C2F-99A4-4EF4-BA605C0E9E9D}"/>
              </a:ext>
            </a:extLst>
          </p:cNvPr>
          <p:cNvSpPr/>
          <p:nvPr/>
        </p:nvSpPr>
        <p:spPr>
          <a:xfrm>
            <a:off x="5301787" y="2463797"/>
            <a:ext cx="149834" cy="149233"/>
          </a:xfrm>
          <a:custGeom>
            <a:avLst/>
            <a:gdLst>
              <a:gd name="connsiteX0" fmla="*/ 149688 w 149834"/>
              <a:gd name="connsiteY0" fmla="*/ 3 h 149233"/>
              <a:gd name="connsiteX1" fmla="*/ 60788 w 149834"/>
              <a:gd name="connsiteY1" fmla="*/ 85728 h 149233"/>
              <a:gd name="connsiteX2" fmla="*/ 463 w 149834"/>
              <a:gd name="connsiteY2" fmla="*/ 149228 h 149233"/>
              <a:gd name="connsiteX3" fmla="*/ 38563 w 149834"/>
              <a:gd name="connsiteY3" fmla="*/ 88903 h 149233"/>
              <a:gd name="connsiteX4" fmla="*/ 149688 w 149834"/>
              <a:gd name="connsiteY4" fmla="*/ 3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4" h="149233">
                <a:moveTo>
                  <a:pt x="149688" y="3"/>
                </a:moveTo>
                <a:cubicBezTo>
                  <a:pt x="153392" y="-526"/>
                  <a:pt x="85659" y="60857"/>
                  <a:pt x="60788" y="85728"/>
                </a:cubicBezTo>
                <a:cubicBezTo>
                  <a:pt x="35917" y="110599"/>
                  <a:pt x="4167" y="148699"/>
                  <a:pt x="463" y="149228"/>
                </a:cubicBezTo>
                <a:cubicBezTo>
                  <a:pt x="-3241" y="149757"/>
                  <a:pt x="15809" y="110599"/>
                  <a:pt x="38563" y="88903"/>
                </a:cubicBezTo>
                <a:cubicBezTo>
                  <a:pt x="61317" y="67207"/>
                  <a:pt x="145984" y="532"/>
                  <a:pt x="149688" y="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フリーフォーム 1073">
            <a:extLst>
              <a:ext uri="{FF2B5EF4-FFF2-40B4-BE49-F238E27FC236}">
                <a16:creationId xmlns:a16="http://schemas.microsoft.com/office/drawing/2014/main" id="{C424E9DA-ACA7-F42C-7DA5-09B2E9561A48}"/>
              </a:ext>
            </a:extLst>
          </p:cNvPr>
          <p:cNvSpPr/>
          <p:nvPr/>
        </p:nvSpPr>
        <p:spPr>
          <a:xfrm>
            <a:off x="4680829" y="1689027"/>
            <a:ext cx="62621" cy="155824"/>
          </a:xfrm>
          <a:custGeom>
            <a:avLst/>
            <a:gdLst>
              <a:gd name="connsiteX0" fmla="*/ 62621 w 62621"/>
              <a:gd name="connsiteY0" fmla="*/ 73 h 155824"/>
              <a:gd name="connsiteX1" fmla="*/ 5471 w 62621"/>
              <a:gd name="connsiteY1" fmla="*/ 104848 h 155824"/>
              <a:gd name="connsiteX2" fmla="*/ 2296 w 62621"/>
              <a:gd name="connsiteY2" fmla="*/ 155648 h 155824"/>
              <a:gd name="connsiteX3" fmla="*/ 5471 w 62621"/>
              <a:gd name="connsiteY3" fmla="*/ 88973 h 155824"/>
              <a:gd name="connsiteX4" fmla="*/ 62621 w 62621"/>
              <a:gd name="connsiteY4" fmla="*/ 73 h 1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21" h="155824">
                <a:moveTo>
                  <a:pt x="62621" y="73"/>
                </a:moveTo>
                <a:cubicBezTo>
                  <a:pt x="62621" y="2719"/>
                  <a:pt x="15525" y="78919"/>
                  <a:pt x="5471" y="104848"/>
                </a:cubicBezTo>
                <a:cubicBezTo>
                  <a:pt x="-4583" y="130777"/>
                  <a:pt x="2296" y="158294"/>
                  <a:pt x="2296" y="155648"/>
                </a:cubicBezTo>
                <a:cubicBezTo>
                  <a:pt x="2296" y="153002"/>
                  <a:pt x="-3525" y="111198"/>
                  <a:pt x="5471" y="88973"/>
                </a:cubicBezTo>
                <a:cubicBezTo>
                  <a:pt x="14467" y="66748"/>
                  <a:pt x="62621" y="-2573"/>
                  <a:pt x="62621" y="73"/>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フリーフォーム 1074">
            <a:extLst>
              <a:ext uri="{FF2B5EF4-FFF2-40B4-BE49-F238E27FC236}">
                <a16:creationId xmlns:a16="http://schemas.microsoft.com/office/drawing/2014/main" id="{AA4F31DD-BBEC-D1E5-788A-02C6B92497C7}"/>
              </a:ext>
            </a:extLst>
          </p:cNvPr>
          <p:cNvSpPr/>
          <p:nvPr/>
        </p:nvSpPr>
        <p:spPr>
          <a:xfrm>
            <a:off x="5680075" y="1155592"/>
            <a:ext cx="88900" cy="171759"/>
          </a:xfrm>
          <a:custGeom>
            <a:avLst/>
            <a:gdLst>
              <a:gd name="connsiteX0" fmla="*/ 0 w 88900"/>
              <a:gd name="connsiteY0" fmla="*/ 108 h 171759"/>
              <a:gd name="connsiteX1" fmla="*/ 66675 w 88900"/>
              <a:gd name="connsiteY1" fmla="*/ 111233 h 171759"/>
              <a:gd name="connsiteX2" fmla="*/ 88900 w 88900"/>
              <a:gd name="connsiteY2" fmla="*/ 171558 h 171759"/>
              <a:gd name="connsiteX3" fmla="*/ 66675 w 88900"/>
              <a:gd name="connsiteY3" fmla="*/ 92183 h 171759"/>
              <a:gd name="connsiteX4" fmla="*/ 0 w 88900"/>
              <a:gd name="connsiteY4" fmla="*/ 108 h 17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171759">
                <a:moveTo>
                  <a:pt x="0" y="108"/>
                </a:moveTo>
                <a:cubicBezTo>
                  <a:pt x="0" y="3283"/>
                  <a:pt x="51858" y="82658"/>
                  <a:pt x="66675" y="111233"/>
                </a:cubicBezTo>
                <a:cubicBezTo>
                  <a:pt x="81492" y="139808"/>
                  <a:pt x="88900" y="174733"/>
                  <a:pt x="88900" y="171558"/>
                </a:cubicBezTo>
                <a:cubicBezTo>
                  <a:pt x="88900" y="168383"/>
                  <a:pt x="80963" y="120229"/>
                  <a:pt x="66675" y="92183"/>
                </a:cubicBezTo>
                <a:cubicBezTo>
                  <a:pt x="52388" y="64137"/>
                  <a:pt x="0" y="-3067"/>
                  <a:pt x="0" y="10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フリーフォーム 1075">
            <a:extLst>
              <a:ext uri="{FF2B5EF4-FFF2-40B4-BE49-F238E27FC236}">
                <a16:creationId xmlns:a16="http://schemas.microsoft.com/office/drawing/2014/main" id="{56A91CC7-EFA5-7C0B-9C39-7FEF2B70CD49}"/>
              </a:ext>
            </a:extLst>
          </p:cNvPr>
          <p:cNvSpPr/>
          <p:nvPr/>
        </p:nvSpPr>
        <p:spPr>
          <a:xfrm>
            <a:off x="5905030" y="1555750"/>
            <a:ext cx="13170" cy="284483"/>
          </a:xfrm>
          <a:custGeom>
            <a:avLst/>
            <a:gdLst>
              <a:gd name="connsiteX0" fmla="*/ 13170 w 13170"/>
              <a:gd name="connsiteY0" fmla="*/ 0 h 284483"/>
              <a:gd name="connsiteX1" fmla="*/ 6820 w 13170"/>
              <a:gd name="connsiteY1" fmla="*/ 190500 h 284483"/>
              <a:gd name="connsiteX2" fmla="*/ 470 w 13170"/>
              <a:gd name="connsiteY2" fmla="*/ 282575 h 284483"/>
              <a:gd name="connsiteX3" fmla="*/ 470 w 13170"/>
              <a:gd name="connsiteY3" fmla="*/ 111125 h 284483"/>
              <a:gd name="connsiteX4" fmla="*/ 13170 w 13170"/>
              <a:gd name="connsiteY4" fmla="*/ 0 h 28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0" h="284483">
                <a:moveTo>
                  <a:pt x="13170" y="0"/>
                </a:moveTo>
                <a:cubicBezTo>
                  <a:pt x="11053" y="71702"/>
                  <a:pt x="8937" y="143404"/>
                  <a:pt x="6820" y="190500"/>
                </a:cubicBezTo>
                <a:cubicBezTo>
                  <a:pt x="4703" y="237596"/>
                  <a:pt x="1528" y="295804"/>
                  <a:pt x="470" y="282575"/>
                </a:cubicBezTo>
                <a:cubicBezTo>
                  <a:pt x="-588" y="269346"/>
                  <a:pt x="470" y="111125"/>
                  <a:pt x="470" y="111125"/>
                </a:cubicBezTo>
                <a:lnTo>
                  <a:pt x="1317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フリーフォーム 1076">
            <a:extLst>
              <a:ext uri="{FF2B5EF4-FFF2-40B4-BE49-F238E27FC236}">
                <a16:creationId xmlns:a16="http://schemas.microsoft.com/office/drawing/2014/main" id="{6AEBE126-5855-D99C-6E63-F16028D768D4}"/>
              </a:ext>
            </a:extLst>
          </p:cNvPr>
          <p:cNvSpPr/>
          <p:nvPr/>
        </p:nvSpPr>
        <p:spPr>
          <a:xfrm>
            <a:off x="5953093" y="1282674"/>
            <a:ext cx="35293" cy="403286"/>
          </a:xfrm>
          <a:custGeom>
            <a:avLst/>
            <a:gdLst>
              <a:gd name="connsiteX0" fmla="*/ 32 w 35293"/>
              <a:gd name="connsiteY0" fmla="*/ 26 h 403286"/>
              <a:gd name="connsiteX1" fmla="*/ 28607 w 35293"/>
              <a:gd name="connsiteY1" fmla="*/ 174651 h 403286"/>
              <a:gd name="connsiteX2" fmla="*/ 25432 w 35293"/>
              <a:gd name="connsiteY2" fmla="*/ 301651 h 403286"/>
              <a:gd name="connsiteX3" fmla="*/ 28607 w 35293"/>
              <a:gd name="connsiteY3" fmla="*/ 263551 h 403286"/>
              <a:gd name="connsiteX4" fmla="*/ 25432 w 35293"/>
              <a:gd name="connsiteY4" fmla="*/ 403251 h 403286"/>
              <a:gd name="connsiteX5" fmla="*/ 22257 w 35293"/>
              <a:gd name="connsiteY5" fmla="*/ 276251 h 403286"/>
              <a:gd name="connsiteX6" fmla="*/ 34957 w 35293"/>
              <a:gd name="connsiteY6" fmla="*/ 187351 h 403286"/>
              <a:gd name="connsiteX7" fmla="*/ 32 w 35293"/>
              <a:gd name="connsiteY7" fmla="*/ 26 h 4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93" h="403286">
                <a:moveTo>
                  <a:pt x="32" y="26"/>
                </a:moveTo>
                <a:cubicBezTo>
                  <a:pt x="-1026" y="-2091"/>
                  <a:pt x="24374" y="124380"/>
                  <a:pt x="28607" y="174651"/>
                </a:cubicBezTo>
                <a:cubicBezTo>
                  <a:pt x="32840" y="224922"/>
                  <a:pt x="25432" y="286834"/>
                  <a:pt x="25432" y="301651"/>
                </a:cubicBezTo>
                <a:cubicBezTo>
                  <a:pt x="25432" y="316468"/>
                  <a:pt x="28607" y="246618"/>
                  <a:pt x="28607" y="263551"/>
                </a:cubicBezTo>
                <a:cubicBezTo>
                  <a:pt x="28607" y="280484"/>
                  <a:pt x="26490" y="401134"/>
                  <a:pt x="25432" y="403251"/>
                </a:cubicBezTo>
                <a:cubicBezTo>
                  <a:pt x="24374" y="405368"/>
                  <a:pt x="20670" y="312234"/>
                  <a:pt x="22257" y="276251"/>
                </a:cubicBezTo>
                <a:cubicBezTo>
                  <a:pt x="23845" y="240268"/>
                  <a:pt x="37603" y="230743"/>
                  <a:pt x="34957" y="187351"/>
                </a:cubicBezTo>
                <a:cubicBezTo>
                  <a:pt x="32311" y="143959"/>
                  <a:pt x="1090" y="2143"/>
                  <a:pt x="32" y="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フリーフォーム 1077">
            <a:extLst>
              <a:ext uri="{FF2B5EF4-FFF2-40B4-BE49-F238E27FC236}">
                <a16:creationId xmlns:a16="http://schemas.microsoft.com/office/drawing/2014/main" id="{03FDB9EF-B97D-CEAE-73B0-18A7B76126C2}"/>
              </a:ext>
            </a:extLst>
          </p:cNvPr>
          <p:cNvSpPr/>
          <p:nvPr/>
        </p:nvSpPr>
        <p:spPr>
          <a:xfrm>
            <a:off x="4644752" y="1663700"/>
            <a:ext cx="51078" cy="270124"/>
          </a:xfrm>
          <a:custGeom>
            <a:avLst/>
            <a:gdLst>
              <a:gd name="connsiteX0" fmla="*/ 51073 w 51078"/>
              <a:gd name="connsiteY0" fmla="*/ 0 h 270124"/>
              <a:gd name="connsiteX1" fmla="*/ 9798 w 51078"/>
              <a:gd name="connsiteY1" fmla="*/ 133350 h 270124"/>
              <a:gd name="connsiteX2" fmla="*/ 9798 w 51078"/>
              <a:gd name="connsiteY2" fmla="*/ 269875 h 270124"/>
              <a:gd name="connsiteX3" fmla="*/ 273 w 51078"/>
              <a:gd name="connsiteY3" fmla="*/ 98425 h 270124"/>
              <a:gd name="connsiteX4" fmla="*/ 6623 w 51078"/>
              <a:gd name="connsiteY4" fmla="*/ 133350 h 270124"/>
              <a:gd name="connsiteX5" fmla="*/ 51073 w 51078"/>
              <a:gd name="connsiteY5" fmla="*/ 0 h 27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 h="270124">
                <a:moveTo>
                  <a:pt x="51073" y="0"/>
                </a:moveTo>
                <a:cubicBezTo>
                  <a:pt x="51602" y="0"/>
                  <a:pt x="16677" y="88371"/>
                  <a:pt x="9798" y="133350"/>
                </a:cubicBezTo>
                <a:cubicBezTo>
                  <a:pt x="2919" y="178329"/>
                  <a:pt x="11385" y="275696"/>
                  <a:pt x="9798" y="269875"/>
                </a:cubicBezTo>
                <a:cubicBezTo>
                  <a:pt x="8210" y="264054"/>
                  <a:pt x="802" y="121179"/>
                  <a:pt x="273" y="98425"/>
                </a:cubicBezTo>
                <a:cubicBezTo>
                  <a:pt x="-256" y="75671"/>
                  <a:pt x="-785" y="147108"/>
                  <a:pt x="6623" y="133350"/>
                </a:cubicBezTo>
                <a:cubicBezTo>
                  <a:pt x="14031" y="119592"/>
                  <a:pt x="50544" y="0"/>
                  <a:pt x="51073"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9" name="フリーフォーム 1078">
            <a:extLst>
              <a:ext uri="{FF2B5EF4-FFF2-40B4-BE49-F238E27FC236}">
                <a16:creationId xmlns:a16="http://schemas.microsoft.com/office/drawing/2014/main" id="{5F529DFD-B960-93A3-43F6-458662CE08A7}"/>
              </a:ext>
            </a:extLst>
          </p:cNvPr>
          <p:cNvSpPr/>
          <p:nvPr/>
        </p:nvSpPr>
        <p:spPr>
          <a:xfrm>
            <a:off x="4577132" y="2041473"/>
            <a:ext cx="49081" cy="191493"/>
          </a:xfrm>
          <a:custGeom>
            <a:avLst/>
            <a:gdLst>
              <a:gd name="connsiteX0" fmla="*/ 4393 w 49081"/>
              <a:gd name="connsiteY0" fmla="*/ 52 h 191493"/>
              <a:gd name="connsiteX1" fmla="*/ 7568 w 49081"/>
              <a:gd name="connsiteY1" fmla="*/ 92127 h 191493"/>
              <a:gd name="connsiteX2" fmla="*/ 48843 w 49081"/>
              <a:gd name="connsiteY2" fmla="*/ 190552 h 191493"/>
              <a:gd name="connsiteX3" fmla="*/ 23443 w 49081"/>
              <a:gd name="connsiteY3" fmla="*/ 139752 h 191493"/>
              <a:gd name="connsiteX4" fmla="*/ 1218 w 49081"/>
              <a:gd name="connsiteY4" fmla="*/ 104827 h 191493"/>
              <a:gd name="connsiteX5" fmla="*/ 4393 w 49081"/>
              <a:gd name="connsiteY5" fmla="*/ 52 h 19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81" h="191493">
                <a:moveTo>
                  <a:pt x="4393" y="52"/>
                </a:moveTo>
                <a:cubicBezTo>
                  <a:pt x="5451" y="-2065"/>
                  <a:pt x="160" y="60377"/>
                  <a:pt x="7568" y="92127"/>
                </a:cubicBezTo>
                <a:cubicBezTo>
                  <a:pt x="14976" y="123877"/>
                  <a:pt x="46197" y="182615"/>
                  <a:pt x="48843" y="190552"/>
                </a:cubicBezTo>
                <a:cubicBezTo>
                  <a:pt x="51489" y="198489"/>
                  <a:pt x="31380" y="154039"/>
                  <a:pt x="23443" y="139752"/>
                </a:cubicBezTo>
                <a:cubicBezTo>
                  <a:pt x="15506" y="125465"/>
                  <a:pt x="4922" y="122819"/>
                  <a:pt x="1218" y="104827"/>
                </a:cubicBezTo>
                <a:cubicBezTo>
                  <a:pt x="-2486" y="86835"/>
                  <a:pt x="3335" y="2169"/>
                  <a:pt x="4393"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0" name="フリーフォーム 1079">
            <a:extLst>
              <a:ext uri="{FF2B5EF4-FFF2-40B4-BE49-F238E27FC236}">
                <a16:creationId xmlns:a16="http://schemas.microsoft.com/office/drawing/2014/main" id="{3B17F6D3-7095-093C-BC46-C3A4D5DA9577}"/>
              </a:ext>
            </a:extLst>
          </p:cNvPr>
          <p:cNvSpPr/>
          <p:nvPr/>
        </p:nvSpPr>
        <p:spPr>
          <a:xfrm>
            <a:off x="4784679" y="1850975"/>
            <a:ext cx="27213" cy="104895"/>
          </a:xfrm>
          <a:custGeom>
            <a:avLst/>
            <a:gdLst>
              <a:gd name="connsiteX0" fmla="*/ 46 w 27213"/>
              <a:gd name="connsiteY0" fmla="*/ 50 h 104895"/>
              <a:gd name="connsiteX1" fmla="*/ 19096 w 27213"/>
              <a:gd name="connsiteY1" fmla="*/ 63550 h 104895"/>
              <a:gd name="connsiteX2" fmla="*/ 15921 w 27213"/>
              <a:gd name="connsiteY2" fmla="*/ 104825 h 104895"/>
              <a:gd name="connsiteX3" fmla="*/ 25446 w 27213"/>
              <a:gd name="connsiteY3" fmla="*/ 54025 h 104895"/>
              <a:gd name="connsiteX4" fmla="*/ 46 w 27213"/>
              <a:gd name="connsiteY4" fmla="*/ 50 h 1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3" h="104895">
                <a:moveTo>
                  <a:pt x="46" y="50"/>
                </a:moveTo>
                <a:cubicBezTo>
                  <a:pt x="-1012" y="1638"/>
                  <a:pt x="16450" y="46087"/>
                  <a:pt x="19096" y="63550"/>
                </a:cubicBezTo>
                <a:cubicBezTo>
                  <a:pt x="21742" y="81013"/>
                  <a:pt x="14863" y="106413"/>
                  <a:pt x="15921" y="104825"/>
                </a:cubicBezTo>
                <a:cubicBezTo>
                  <a:pt x="16979" y="103237"/>
                  <a:pt x="32325" y="73604"/>
                  <a:pt x="25446" y="54025"/>
                </a:cubicBezTo>
                <a:cubicBezTo>
                  <a:pt x="18567" y="34446"/>
                  <a:pt x="1104" y="-1538"/>
                  <a:pt x="46" y="5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フリーフォーム 1080">
            <a:extLst>
              <a:ext uri="{FF2B5EF4-FFF2-40B4-BE49-F238E27FC236}">
                <a16:creationId xmlns:a16="http://schemas.microsoft.com/office/drawing/2014/main" id="{981D1C18-DAC9-CEC1-A9F9-6E9C423CE9D6}"/>
              </a:ext>
            </a:extLst>
          </p:cNvPr>
          <p:cNvSpPr/>
          <p:nvPr/>
        </p:nvSpPr>
        <p:spPr>
          <a:xfrm>
            <a:off x="4782586" y="2015991"/>
            <a:ext cx="27539" cy="70872"/>
          </a:xfrm>
          <a:custGeom>
            <a:avLst/>
            <a:gdLst>
              <a:gd name="connsiteX0" fmla="*/ 27539 w 27539"/>
              <a:gd name="connsiteY0" fmla="*/ 134 h 70872"/>
              <a:gd name="connsiteX1" fmla="*/ 2139 w 27539"/>
              <a:gd name="connsiteY1" fmla="*/ 50934 h 70872"/>
              <a:gd name="connsiteX2" fmla="*/ 2139 w 27539"/>
              <a:gd name="connsiteY2" fmla="*/ 69984 h 70872"/>
              <a:gd name="connsiteX3" fmla="*/ 27539 w 27539"/>
              <a:gd name="connsiteY3" fmla="*/ 134 h 70872"/>
            </a:gdLst>
            <a:ahLst/>
            <a:cxnLst>
              <a:cxn ang="0">
                <a:pos x="connsiteX0" y="connsiteY0"/>
              </a:cxn>
              <a:cxn ang="0">
                <a:pos x="connsiteX1" y="connsiteY1"/>
              </a:cxn>
              <a:cxn ang="0">
                <a:pos x="connsiteX2" y="connsiteY2"/>
              </a:cxn>
              <a:cxn ang="0">
                <a:pos x="connsiteX3" y="connsiteY3"/>
              </a:cxn>
            </a:cxnLst>
            <a:rect l="l" t="t" r="r" b="b"/>
            <a:pathLst>
              <a:path w="27539" h="70872">
                <a:moveTo>
                  <a:pt x="27539" y="134"/>
                </a:moveTo>
                <a:cubicBezTo>
                  <a:pt x="27539" y="-3041"/>
                  <a:pt x="2139" y="50934"/>
                  <a:pt x="2139" y="50934"/>
                </a:cubicBezTo>
                <a:cubicBezTo>
                  <a:pt x="-2094" y="62576"/>
                  <a:pt x="1081" y="74217"/>
                  <a:pt x="2139" y="69984"/>
                </a:cubicBezTo>
                <a:cubicBezTo>
                  <a:pt x="3197" y="65751"/>
                  <a:pt x="27539" y="3309"/>
                  <a:pt x="27539" y="1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フリーフォーム 1081">
            <a:extLst>
              <a:ext uri="{FF2B5EF4-FFF2-40B4-BE49-F238E27FC236}">
                <a16:creationId xmlns:a16="http://schemas.microsoft.com/office/drawing/2014/main" id="{3DE56DCC-BDE9-0273-D69A-E79E5C925067}"/>
              </a:ext>
            </a:extLst>
          </p:cNvPr>
          <p:cNvSpPr/>
          <p:nvPr/>
        </p:nvSpPr>
        <p:spPr>
          <a:xfrm>
            <a:off x="5607748" y="1943079"/>
            <a:ext cx="88215" cy="177883"/>
          </a:xfrm>
          <a:custGeom>
            <a:avLst/>
            <a:gdLst>
              <a:gd name="connsiteX0" fmla="*/ 88202 w 88215"/>
              <a:gd name="connsiteY0" fmla="*/ 21 h 177883"/>
              <a:gd name="connsiteX1" fmla="*/ 12002 w 88215"/>
              <a:gd name="connsiteY1" fmla="*/ 120671 h 177883"/>
              <a:gd name="connsiteX2" fmla="*/ 5652 w 88215"/>
              <a:gd name="connsiteY2" fmla="*/ 177821 h 177883"/>
              <a:gd name="connsiteX3" fmla="*/ 5652 w 88215"/>
              <a:gd name="connsiteY3" fmla="*/ 111146 h 177883"/>
              <a:gd name="connsiteX4" fmla="*/ 88202 w 88215"/>
              <a:gd name="connsiteY4" fmla="*/ 21 h 17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5" h="177883">
                <a:moveTo>
                  <a:pt x="88202" y="21"/>
                </a:moveTo>
                <a:cubicBezTo>
                  <a:pt x="89260" y="1609"/>
                  <a:pt x="25760" y="91038"/>
                  <a:pt x="12002" y="120671"/>
                </a:cubicBezTo>
                <a:cubicBezTo>
                  <a:pt x="-1756" y="150304"/>
                  <a:pt x="6710" y="179409"/>
                  <a:pt x="5652" y="177821"/>
                </a:cubicBezTo>
                <a:cubicBezTo>
                  <a:pt x="4594" y="176233"/>
                  <a:pt x="-6519" y="136546"/>
                  <a:pt x="5652" y="111146"/>
                </a:cubicBezTo>
                <a:cubicBezTo>
                  <a:pt x="17823" y="85746"/>
                  <a:pt x="87144" y="-1567"/>
                  <a:pt x="88202" y="2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3" name="フリーフォーム 1082">
            <a:extLst>
              <a:ext uri="{FF2B5EF4-FFF2-40B4-BE49-F238E27FC236}">
                <a16:creationId xmlns:a16="http://schemas.microsoft.com/office/drawing/2014/main" id="{8C14A209-7645-7308-ADA4-EF6DDB8524FA}"/>
              </a:ext>
            </a:extLst>
          </p:cNvPr>
          <p:cNvSpPr/>
          <p:nvPr/>
        </p:nvSpPr>
        <p:spPr>
          <a:xfrm>
            <a:off x="5511751" y="2012929"/>
            <a:ext cx="31806" cy="133387"/>
          </a:xfrm>
          <a:custGeom>
            <a:avLst/>
            <a:gdLst>
              <a:gd name="connsiteX0" fmla="*/ 31799 w 31806"/>
              <a:gd name="connsiteY0" fmla="*/ 21 h 133387"/>
              <a:gd name="connsiteX1" fmla="*/ 3224 w 31806"/>
              <a:gd name="connsiteY1" fmla="*/ 63521 h 133387"/>
              <a:gd name="connsiteX2" fmla="*/ 15924 w 31806"/>
              <a:gd name="connsiteY2" fmla="*/ 133371 h 133387"/>
              <a:gd name="connsiteX3" fmla="*/ 49 w 31806"/>
              <a:gd name="connsiteY3" fmla="*/ 57171 h 133387"/>
              <a:gd name="connsiteX4" fmla="*/ 31799 w 31806"/>
              <a:gd name="connsiteY4" fmla="*/ 21 h 13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6" h="133387">
                <a:moveTo>
                  <a:pt x="31799" y="21"/>
                </a:moveTo>
                <a:cubicBezTo>
                  <a:pt x="32328" y="1079"/>
                  <a:pt x="5870" y="41296"/>
                  <a:pt x="3224" y="63521"/>
                </a:cubicBezTo>
                <a:cubicBezTo>
                  <a:pt x="578" y="85746"/>
                  <a:pt x="16453" y="134429"/>
                  <a:pt x="15924" y="133371"/>
                </a:cubicBezTo>
                <a:cubicBezTo>
                  <a:pt x="15395" y="132313"/>
                  <a:pt x="-1009" y="76750"/>
                  <a:pt x="49" y="57171"/>
                </a:cubicBezTo>
                <a:cubicBezTo>
                  <a:pt x="1107" y="37592"/>
                  <a:pt x="31270" y="-1037"/>
                  <a:pt x="31799" y="2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フリーフォーム 1083">
            <a:extLst>
              <a:ext uri="{FF2B5EF4-FFF2-40B4-BE49-F238E27FC236}">
                <a16:creationId xmlns:a16="http://schemas.microsoft.com/office/drawing/2014/main" id="{BC8B9F65-21C6-CEB5-588F-F98AC6485559}"/>
              </a:ext>
            </a:extLst>
          </p:cNvPr>
          <p:cNvSpPr/>
          <p:nvPr/>
        </p:nvSpPr>
        <p:spPr>
          <a:xfrm>
            <a:off x="5489412" y="2139552"/>
            <a:ext cx="72260" cy="61663"/>
          </a:xfrm>
          <a:custGeom>
            <a:avLst/>
            <a:gdLst>
              <a:gd name="connsiteX0" fmla="*/ 163 w 72260"/>
              <a:gd name="connsiteY0" fmla="*/ 398 h 61663"/>
              <a:gd name="connsiteX1" fmla="*/ 70013 w 72260"/>
              <a:gd name="connsiteY1" fmla="*/ 60723 h 61663"/>
              <a:gd name="connsiteX2" fmla="*/ 50963 w 72260"/>
              <a:gd name="connsiteY2" fmla="*/ 35323 h 61663"/>
              <a:gd name="connsiteX3" fmla="*/ 163 w 72260"/>
              <a:gd name="connsiteY3" fmla="*/ 398 h 61663"/>
            </a:gdLst>
            <a:ahLst/>
            <a:cxnLst>
              <a:cxn ang="0">
                <a:pos x="connsiteX0" y="connsiteY0"/>
              </a:cxn>
              <a:cxn ang="0">
                <a:pos x="connsiteX1" y="connsiteY1"/>
              </a:cxn>
              <a:cxn ang="0">
                <a:pos x="connsiteX2" y="connsiteY2"/>
              </a:cxn>
              <a:cxn ang="0">
                <a:pos x="connsiteX3" y="connsiteY3"/>
              </a:cxn>
            </a:cxnLst>
            <a:rect l="l" t="t" r="r" b="b"/>
            <a:pathLst>
              <a:path w="72260" h="61663">
                <a:moveTo>
                  <a:pt x="163" y="398"/>
                </a:moveTo>
                <a:cubicBezTo>
                  <a:pt x="3338" y="4631"/>
                  <a:pt x="61546" y="54902"/>
                  <a:pt x="70013" y="60723"/>
                </a:cubicBezTo>
                <a:cubicBezTo>
                  <a:pt x="78480" y="66544"/>
                  <a:pt x="61017" y="43790"/>
                  <a:pt x="50963" y="35323"/>
                </a:cubicBezTo>
                <a:cubicBezTo>
                  <a:pt x="40909" y="26856"/>
                  <a:pt x="-3012" y="-3835"/>
                  <a:pt x="163" y="39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フリーフォーム 1084">
            <a:extLst>
              <a:ext uri="{FF2B5EF4-FFF2-40B4-BE49-F238E27FC236}">
                <a16:creationId xmlns:a16="http://schemas.microsoft.com/office/drawing/2014/main" id="{B3CB43AA-C164-541A-709C-928AD5654854}"/>
              </a:ext>
            </a:extLst>
          </p:cNvPr>
          <p:cNvSpPr/>
          <p:nvPr/>
        </p:nvSpPr>
        <p:spPr>
          <a:xfrm>
            <a:off x="4883123" y="1835054"/>
            <a:ext cx="82649" cy="98645"/>
          </a:xfrm>
          <a:custGeom>
            <a:avLst/>
            <a:gdLst>
              <a:gd name="connsiteX0" fmla="*/ 27 w 82649"/>
              <a:gd name="connsiteY0" fmla="*/ 96 h 98645"/>
              <a:gd name="connsiteX1" fmla="*/ 73052 w 82649"/>
              <a:gd name="connsiteY1" fmla="*/ 47721 h 98645"/>
              <a:gd name="connsiteX2" fmla="*/ 38127 w 82649"/>
              <a:gd name="connsiteY2" fmla="*/ 98521 h 98645"/>
              <a:gd name="connsiteX3" fmla="*/ 82577 w 82649"/>
              <a:gd name="connsiteY3" fmla="*/ 60421 h 98645"/>
              <a:gd name="connsiteX4" fmla="*/ 27 w 82649"/>
              <a:gd name="connsiteY4" fmla="*/ 96 h 9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49" h="98645">
                <a:moveTo>
                  <a:pt x="27" y="96"/>
                </a:moveTo>
                <a:cubicBezTo>
                  <a:pt x="-1561" y="-2021"/>
                  <a:pt x="66702" y="31317"/>
                  <a:pt x="73052" y="47721"/>
                </a:cubicBezTo>
                <a:cubicBezTo>
                  <a:pt x="79402" y="64125"/>
                  <a:pt x="36539" y="96404"/>
                  <a:pt x="38127" y="98521"/>
                </a:cubicBezTo>
                <a:cubicBezTo>
                  <a:pt x="39715" y="100638"/>
                  <a:pt x="84694" y="75238"/>
                  <a:pt x="82577" y="60421"/>
                </a:cubicBezTo>
                <a:cubicBezTo>
                  <a:pt x="80460" y="45604"/>
                  <a:pt x="1615" y="2213"/>
                  <a:pt x="27" y="96"/>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6" name="フリーフォーム 1085">
            <a:extLst>
              <a:ext uri="{FF2B5EF4-FFF2-40B4-BE49-F238E27FC236}">
                <a16:creationId xmlns:a16="http://schemas.microsoft.com/office/drawing/2014/main" id="{CC354D4E-21FC-8DA1-871C-62BF55370E55}"/>
              </a:ext>
            </a:extLst>
          </p:cNvPr>
          <p:cNvSpPr/>
          <p:nvPr/>
        </p:nvSpPr>
        <p:spPr>
          <a:xfrm>
            <a:off x="4952551" y="2447636"/>
            <a:ext cx="170651" cy="48788"/>
          </a:xfrm>
          <a:custGeom>
            <a:avLst/>
            <a:gdLst>
              <a:gd name="connsiteX0" fmla="*/ 449 w 170651"/>
              <a:gd name="connsiteY0" fmla="*/ 289 h 48788"/>
              <a:gd name="connsiteX1" fmla="*/ 165549 w 170651"/>
              <a:gd name="connsiteY1" fmla="*/ 47914 h 48788"/>
              <a:gd name="connsiteX2" fmla="*/ 117924 w 170651"/>
              <a:gd name="connsiteY2" fmla="*/ 28864 h 48788"/>
              <a:gd name="connsiteX3" fmla="*/ 449 w 170651"/>
              <a:gd name="connsiteY3" fmla="*/ 289 h 48788"/>
            </a:gdLst>
            <a:ahLst/>
            <a:cxnLst>
              <a:cxn ang="0">
                <a:pos x="connsiteX0" y="connsiteY0"/>
              </a:cxn>
              <a:cxn ang="0">
                <a:pos x="connsiteX1" y="connsiteY1"/>
              </a:cxn>
              <a:cxn ang="0">
                <a:pos x="connsiteX2" y="connsiteY2"/>
              </a:cxn>
              <a:cxn ang="0">
                <a:pos x="connsiteX3" y="connsiteY3"/>
              </a:cxn>
            </a:cxnLst>
            <a:rect l="l" t="t" r="r" b="b"/>
            <a:pathLst>
              <a:path w="170651" h="48788">
                <a:moveTo>
                  <a:pt x="449" y="289"/>
                </a:moveTo>
                <a:cubicBezTo>
                  <a:pt x="8387" y="3464"/>
                  <a:pt x="145970" y="43152"/>
                  <a:pt x="165549" y="47914"/>
                </a:cubicBezTo>
                <a:cubicBezTo>
                  <a:pt x="185128" y="52676"/>
                  <a:pt x="143853" y="36801"/>
                  <a:pt x="117924" y="28864"/>
                </a:cubicBezTo>
                <a:cubicBezTo>
                  <a:pt x="91995" y="20927"/>
                  <a:pt x="-7489" y="-2886"/>
                  <a:pt x="449" y="2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7" name="フリーフォーム 1086">
            <a:extLst>
              <a:ext uri="{FF2B5EF4-FFF2-40B4-BE49-F238E27FC236}">
                <a16:creationId xmlns:a16="http://schemas.microsoft.com/office/drawing/2014/main" id="{F86A736B-0B1D-C994-EB92-E63F1AB8C6BA}"/>
              </a:ext>
            </a:extLst>
          </p:cNvPr>
          <p:cNvSpPr/>
          <p:nvPr/>
        </p:nvSpPr>
        <p:spPr>
          <a:xfrm>
            <a:off x="4987682" y="2529946"/>
            <a:ext cx="290006" cy="83237"/>
          </a:xfrm>
          <a:custGeom>
            <a:avLst/>
            <a:gdLst>
              <a:gd name="connsiteX0" fmla="*/ 243 w 290006"/>
              <a:gd name="connsiteY0" fmla="*/ 83079 h 83237"/>
              <a:gd name="connsiteX1" fmla="*/ 136768 w 290006"/>
              <a:gd name="connsiteY1" fmla="*/ 54504 h 83237"/>
              <a:gd name="connsiteX2" fmla="*/ 289168 w 290006"/>
              <a:gd name="connsiteY2" fmla="*/ 529 h 83237"/>
              <a:gd name="connsiteX3" fmla="*/ 193918 w 290006"/>
              <a:gd name="connsiteY3" fmla="*/ 29104 h 83237"/>
              <a:gd name="connsiteX4" fmla="*/ 105018 w 290006"/>
              <a:gd name="connsiteY4" fmla="*/ 64029 h 83237"/>
              <a:gd name="connsiteX5" fmla="*/ 243 w 290006"/>
              <a:gd name="connsiteY5" fmla="*/ 83079 h 8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006" h="83237">
                <a:moveTo>
                  <a:pt x="243" y="83079"/>
                </a:moveTo>
                <a:cubicBezTo>
                  <a:pt x="5535" y="81492"/>
                  <a:pt x="88614" y="68262"/>
                  <a:pt x="136768" y="54504"/>
                </a:cubicBezTo>
                <a:cubicBezTo>
                  <a:pt x="184922" y="40746"/>
                  <a:pt x="279643" y="4762"/>
                  <a:pt x="289168" y="529"/>
                </a:cubicBezTo>
                <a:cubicBezTo>
                  <a:pt x="298693" y="-3704"/>
                  <a:pt x="224610" y="18521"/>
                  <a:pt x="193918" y="29104"/>
                </a:cubicBezTo>
                <a:cubicBezTo>
                  <a:pt x="163226" y="39687"/>
                  <a:pt x="132535" y="53975"/>
                  <a:pt x="105018" y="64029"/>
                </a:cubicBezTo>
                <a:cubicBezTo>
                  <a:pt x="77501" y="74083"/>
                  <a:pt x="-5049" y="84666"/>
                  <a:pt x="243" y="830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8" name="フリーフォーム 1087">
            <a:extLst>
              <a:ext uri="{FF2B5EF4-FFF2-40B4-BE49-F238E27FC236}">
                <a16:creationId xmlns:a16="http://schemas.microsoft.com/office/drawing/2014/main" id="{3B6E0B36-C13A-95B7-043B-AA027A983F0F}"/>
              </a:ext>
            </a:extLst>
          </p:cNvPr>
          <p:cNvSpPr/>
          <p:nvPr/>
        </p:nvSpPr>
        <p:spPr>
          <a:xfrm>
            <a:off x="5089216" y="2597150"/>
            <a:ext cx="254641" cy="44803"/>
          </a:xfrm>
          <a:custGeom>
            <a:avLst/>
            <a:gdLst>
              <a:gd name="connsiteX0" fmla="*/ 309 w 254641"/>
              <a:gd name="connsiteY0" fmla="*/ 41275 h 44803"/>
              <a:gd name="connsiteX1" fmla="*/ 114609 w 254641"/>
              <a:gd name="connsiteY1" fmla="*/ 41275 h 44803"/>
              <a:gd name="connsiteX2" fmla="*/ 254309 w 254641"/>
              <a:gd name="connsiteY2" fmla="*/ 0 h 44803"/>
              <a:gd name="connsiteX3" fmla="*/ 149534 w 254641"/>
              <a:gd name="connsiteY3" fmla="*/ 41275 h 44803"/>
              <a:gd name="connsiteX4" fmla="*/ 309 w 254641"/>
              <a:gd name="connsiteY4" fmla="*/ 41275 h 4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41" h="44803">
                <a:moveTo>
                  <a:pt x="309" y="41275"/>
                </a:moveTo>
                <a:cubicBezTo>
                  <a:pt x="-5512" y="41275"/>
                  <a:pt x="72276" y="48154"/>
                  <a:pt x="114609" y="41275"/>
                </a:cubicBezTo>
                <a:cubicBezTo>
                  <a:pt x="156942" y="34396"/>
                  <a:pt x="248488" y="0"/>
                  <a:pt x="254309" y="0"/>
                </a:cubicBezTo>
                <a:cubicBezTo>
                  <a:pt x="260130" y="0"/>
                  <a:pt x="188163" y="33337"/>
                  <a:pt x="149534" y="41275"/>
                </a:cubicBezTo>
                <a:cubicBezTo>
                  <a:pt x="110905" y="49213"/>
                  <a:pt x="6130" y="41275"/>
                  <a:pt x="309" y="412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9" name="フリーフォーム 1088">
            <a:extLst>
              <a:ext uri="{FF2B5EF4-FFF2-40B4-BE49-F238E27FC236}">
                <a16:creationId xmlns:a16="http://schemas.microsoft.com/office/drawing/2014/main" id="{A28EF8F1-C8C0-1930-C6FD-5186129CE27F}"/>
              </a:ext>
            </a:extLst>
          </p:cNvPr>
          <p:cNvSpPr/>
          <p:nvPr/>
        </p:nvSpPr>
        <p:spPr>
          <a:xfrm>
            <a:off x="6006971" y="1438088"/>
            <a:ext cx="249115" cy="152803"/>
          </a:xfrm>
          <a:custGeom>
            <a:avLst/>
            <a:gdLst>
              <a:gd name="connsiteX0" fmla="*/ 129 w 249115"/>
              <a:gd name="connsiteY0" fmla="*/ 152587 h 152803"/>
              <a:gd name="connsiteX1" fmla="*/ 98554 w 249115"/>
              <a:gd name="connsiteY1" fmla="*/ 31937 h 152803"/>
              <a:gd name="connsiteX2" fmla="*/ 89029 w 249115"/>
              <a:gd name="connsiteY2" fmla="*/ 44637 h 152803"/>
              <a:gd name="connsiteX3" fmla="*/ 155704 w 249115"/>
              <a:gd name="connsiteY3" fmla="*/ 16062 h 152803"/>
              <a:gd name="connsiteX4" fmla="*/ 184279 w 249115"/>
              <a:gd name="connsiteY4" fmla="*/ 3362 h 152803"/>
              <a:gd name="connsiteX5" fmla="*/ 143004 w 249115"/>
              <a:gd name="connsiteY5" fmla="*/ 16062 h 152803"/>
              <a:gd name="connsiteX6" fmla="*/ 190629 w 249115"/>
              <a:gd name="connsiteY6" fmla="*/ 6537 h 152803"/>
              <a:gd name="connsiteX7" fmla="*/ 244604 w 249115"/>
              <a:gd name="connsiteY7" fmla="*/ 38287 h 152803"/>
              <a:gd name="connsiteX8" fmla="*/ 244604 w 249115"/>
              <a:gd name="connsiteY8" fmla="*/ 82737 h 152803"/>
              <a:gd name="connsiteX9" fmla="*/ 231904 w 249115"/>
              <a:gd name="connsiteY9" fmla="*/ 16062 h 152803"/>
              <a:gd name="connsiteX10" fmla="*/ 206504 w 249115"/>
              <a:gd name="connsiteY10" fmla="*/ 187 h 152803"/>
              <a:gd name="connsiteX11" fmla="*/ 108079 w 249115"/>
              <a:gd name="connsiteY11" fmla="*/ 22412 h 152803"/>
              <a:gd name="connsiteX12" fmla="*/ 158879 w 249115"/>
              <a:gd name="connsiteY12" fmla="*/ 3362 h 152803"/>
              <a:gd name="connsiteX13" fmla="*/ 79504 w 249115"/>
              <a:gd name="connsiteY13" fmla="*/ 60512 h 152803"/>
              <a:gd name="connsiteX14" fmla="*/ 129 w 249115"/>
              <a:gd name="connsiteY14" fmla="*/ 152587 h 15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15" h="152803">
                <a:moveTo>
                  <a:pt x="129" y="152587"/>
                </a:moveTo>
                <a:cubicBezTo>
                  <a:pt x="3304" y="147825"/>
                  <a:pt x="98554" y="31937"/>
                  <a:pt x="98554" y="31937"/>
                </a:cubicBezTo>
                <a:cubicBezTo>
                  <a:pt x="113371" y="13945"/>
                  <a:pt x="79504" y="47283"/>
                  <a:pt x="89029" y="44637"/>
                </a:cubicBezTo>
                <a:cubicBezTo>
                  <a:pt x="98554" y="41991"/>
                  <a:pt x="139829" y="22941"/>
                  <a:pt x="155704" y="16062"/>
                </a:cubicBezTo>
                <a:cubicBezTo>
                  <a:pt x="171579" y="9183"/>
                  <a:pt x="186396" y="3362"/>
                  <a:pt x="184279" y="3362"/>
                </a:cubicBezTo>
                <a:cubicBezTo>
                  <a:pt x="182162" y="3362"/>
                  <a:pt x="141946" y="15533"/>
                  <a:pt x="143004" y="16062"/>
                </a:cubicBezTo>
                <a:cubicBezTo>
                  <a:pt x="144062" y="16591"/>
                  <a:pt x="173696" y="2833"/>
                  <a:pt x="190629" y="6537"/>
                </a:cubicBezTo>
                <a:cubicBezTo>
                  <a:pt x="207562" y="10241"/>
                  <a:pt x="235608" y="25587"/>
                  <a:pt x="244604" y="38287"/>
                </a:cubicBezTo>
                <a:cubicBezTo>
                  <a:pt x="253600" y="50987"/>
                  <a:pt x="246721" y="86441"/>
                  <a:pt x="244604" y="82737"/>
                </a:cubicBezTo>
                <a:cubicBezTo>
                  <a:pt x="242487" y="79033"/>
                  <a:pt x="238254" y="29820"/>
                  <a:pt x="231904" y="16062"/>
                </a:cubicBezTo>
                <a:cubicBezTo>
                  <a:pt x="225554" y="2304"/>
                  <a:pt x="227141" y="-871"/>
                  <a:pt x="206504" y="187"/>
                </a:cubicBezTo>
                <a:cubicBezTo>
                  <a:pt x="185867" y="1245"/>
                  <a:pt x="116017" y="21883"/>
                  <a:pt x="108079" y="22412"/>
                </a:cubicBezTo>
                <a:cubicBezTo>
                  <a:pt x="100142" y="22941"/>
                  <a:pt x="163641" y="-2988"/>
                  <a:pt x="158879" y="3362"/>
                </a:cubicBezTo>
                <a:cubicBezTo>
                  <a:pt x="154117" y="9712"/>
                  <a:pt x="105962" y="38816"/>
                  <a:pt x="79504" y="60512"/>
                </a:cubicBezTo>
                <a:cubicBezTo>
                  <a:pt x="53046" y="82208"/>
                  <a:pt x="-3046" y="157349"/>
                  <a:pt x="129" y="15258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0" name="フリーフォーム 1089">
            <a:extLst>
              <a:ext uri="{FF2B5EF4-FFF2-40B4-BE49-F238E27FC236}">
                <a16:creationId xmlns:a16="http://schemas.microsoft.com/office/drawing/2014/main" id="{C27B3C3A-CDDD-28A8-0873-89006F293686}"/>
              </a:ext>
            </a:extLst>
          </p:cNvPr>
          <p:cNvSpPr/>
          <p:nvPr/>
        </p:nvSpPr>
        <p:spPr>
          <a:xfrm>
            <a:off x="6019024" y="1502538"/>
            <a:ext cx="90820" cy="136603"/>
          </a:xfrm>
          <a:custGeom>
            <a:avLst/>
            <a:gdLst>
              <a:gd name="connsiteX0" fmla="*/ 776 w 90820"/>
              <a:gd name="connsiteY0" fmla="*/ 135762 h 136603"/>
              <a:gd name="connsiteX1" fmla="*/ 89676 w 90820"/>
              <a:gd name="connsiteY1" fmla="*/ 2412 h 136603"/>
              <a:gd name="connsiteX2" fmla="*/ 48401 w 90820"/>
              <a:gd name="connsiteY2" fmla="*/ 56387 h 136603"/>
              <a:gd name="connsiteX3" fmla="*/ 776 w 90820"/>
              <a:gd name="connsiteY3" fmla="*/ 135762 h 136603"/>
            </a:gdLst>
            <a:ahLst/>
            <a:cxnLst>
              <a:cxn ang="0">
                <a:pos x="connsiteX0" y="connsiteY0"/>
              </a:cxn>
              <a:cxn ang="0">
                <a:pos x="connsiteX1" y="connsiteY1"/>
              </a:cxn>
              <a:cxn ang="0">
                <a:pos x="connsiteX2" y="connsiteY2"/>
              </a:cxn>
              <a:cxn ang="0">
                <a:pos x="connsiteX3" y="connsiteY3"/>
              </a:cxn>
            </a:cxnLst>
            <a:rect l="l" t="t" r="r" b="b"/>
            <a:pathLst>
              <a:path w="90820" h="136603">
                <a:moveTo>
                  <a:pt x="776" y="135762"/>
                </a:moveTo>
                <a:cubicBezTo>
                  <a:pt x="7655" y="126766"/>
                  <a:pt x="81739" y="15641"/>
                  <a:pt x="89676" y="2412"/>
                </a:cubicBezTo>
                <a:cubicBezTo>
                  <a:pt x="97613" y="-10817"/>
                  <a:pt x="62159" y="33633"/>
                  <a:pt x="48401" y="56387"/>
                </a:cubicBezTo>
                <a:cubicBezTo>
                  <a:pt x="34643" y="79141"/>
                  <a:pt x="-6103" y="144758"/>
                  <a:pt x="776" y="1357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フリーフォーム 1090">
            <a:extLst>
              <a:ext uri="{FF2B5EF4-FFF2-40B4-BE49-F238E27FC236}">
                <a16:creationId xmlns:a16="http://schemas.microsoft.com/office/drawing/2014/main" id="{1A4DAD68-939D-7218-7D93-3FDF168F6DEC}"/>
              </a:ext>
            </a:extLst>
          </p:cNvPr>
          <p:cNvSpPr/>
          <p:nvPr/>
        </p:nvSpPr>
        <p:spPr>
          <a:xfrm>
            <a:off x="6111681" y="1443911"/>
            <a:ext cx="106878" cy="86691"/>
          </a:xfrm>
          <a:custGeom>
            <a:avLst/>
            <a:gdLst>
              <a:gd name="connsiteX0" fmla="*/ 194 w 106878"/>
              <a:gd name="connsiteY0" fmla="*/ 86439 h 86691"/>
              <a:gd name="connsiteX1" fmla="*/ 79569 w 106878"/>
              <a:gd name="connsiteY1" fmla="*/ 26114 h 86691"/>
              <a:gd name="connsiteX2" fmla="*/ 104969 w 106878"/>
              <a:gd name="connsiteY2" fmla="*/ 714 h 86691"/>
              <a:gd name="connsiteX3" fmla="*/ 194 w 106878"/>
              <a:gd name="connsiteY3" fmla="*/ 86439 h 86691"/>
            </a:gdLst>
            <a:ahLst/>
            <a:cxnLst>
              <a:cxn ang="0">
                <a:pos x="connsiteX0" y="connsiteY0"/>
              </a:cxn>
              <a:cxn ang="0">
                <a:pos x="connsiteX1" y="connsiteY1"/>
              </a:cxn>
              <a:cxn ang="0">
                <a:pos x="connsiteX2" y="connsiteY2"/>
              </a:cxn>
              <a:cxn ang="0">
                <a:pos x="connsiteX3" y="connsiteY3"/>
              </a:cxn>
            </a:cxnLst>
            <a:rect l="l" t="t" r="r" b="b"/>
            <a:pathLst>
              <a:path w="106878" h="86691">
                <a:moveTo>
                  <a:pt x="194" y="86439"/>
                </a:moveTo>
                <a:cubicBezTo>
                  <a:pt x="-4039" y="90672"/>
                  <a:pt x="62107" y="40401"/>
                  <a:pt x="79569" y="26114"/>
                </a:cubicBezTo>
                <a:cubicBezTo>
                  <a:pt x="97031" y="11827"/>
                  <a:pt x="112377" y="-3519"/>
                  <a:pt x="104969" y="714"/>
                </a:cubicBezTo>
                <a:cubicBezTo>
                  <a:pt x="97561" y="4947"/>
                  <a:pt x="4427" y="82206"/>
                  <a:pt x="194" y="864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フリーフォーム 1091">
            <a:extLst>
              <a:ext uri="{FF2B5EF4-FFF2-40B4-BE49-F238E27FC236}">
                <a16:creationId xmlns:a16="http://schemas.microsoft.com/office/drawing/2014/main" id="{A47AA6C3-F06B-3EC2-B8EF-8CC66EC35B43}"/>
              </a:ext>
            </a:extLst>
          </p:cNvPr>
          <p:cNvSpPr/>
          <p:nvPr/>
        </p:nvSpPr>
        <p:spPr>
          <a:xfrm>
            <a:off x="6102326" y="1460295"/>
            <a:ext cx="133374" cy="76499"/>
          </a:xfrm>
          <a:custGeom>
            <a:avLst/>
            <a:gdLst>
              <a:gd name="connsiteX0" fmla="*/ 24 w 133374"/>
              <a:gd name="connsiteY0" fmla="*/ 60530 h 76499"/>
              <a:gd name="connsiteX1" fmla="*/ 95274 w 133374"/>
              <a:gd name="connsiteY1" fmla="*/ 6555 h 76499"/>
              <a:gd name="connsiteX2" fmla="*/ 127024 w 133374"/>
              <a:gd name="connsiteY2" fmla="*/ 41480 h 76499"/>
              <a:gd name="connsiteX3" fmla="*/ 127024 w 133374"/>
              <a:gd name="connsiteY3" fmla="*/ 19255 h 76499"/>
              <a:gd name="connsiteX4" fmla="*/ 133374 w 133374"/>
              <a:gd name="connsiteY4" fmla="*/ 76405 h 76499"/>
              <a:gd name="connsiteX5" fmla="*/ 127024 w 133374"/>
              <a:gd name="connsiteY5" fmla="*/ 3380 h 76499"/>
              <a:gd name="connsiteX6" fmla="*/ 104799 w 133374"/>
              <a:gd name="connsiteY6" fmla="*/ 16080 h 76499"/>
              <a:gd name="connsiteX7" fmla="*/ 24 w 133374"/>
              <a:gd name="connsiteY7" fmla="*/ 60530 h 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74" h="76499">
                <a:moveTo>
                  <a:pt x="24" y="60530"/>
                </a:moveTo>
                <a:cubicBezTo>
                  <a:pt x="-1563" y="58943"/>
                  <a:pt x="74107" y="9730"/>
                  <a:pt x="95274" y="6555"/>
                </a:cubicBezTo>
                <a:cubicBezTo>
                  <a:pt x="116441" y="3380"/>
                  <a:pt x="121732" y="39363"/>
                  <a:pt x="127024" y="41480"/>
                </a:cubicBezTo>
                <a:cubicBezTo>
                  <a:pt x="132316" y="43597"/>
                  <a:pt x="125966" y="13434"/>
                  <a:pt x="127024" y="19255"/>
                </a:cubicBezTo>
                <a:cubicBezTo>
                  <a:pt x="128082" y="25076"/>
                  <a:pt x="133374" y="79051"/>
                  <a:pt x="133374" y="76405"/>
                </a:cubicBezTo>
                <a:cubicBezTo>
                  <a:pt x="133374" y="73759"/>
                  <a:pt x="131787" y="13434"/>
                  <a:pt x="127024" y="3380"/>
                </a:cubicBezTo>
                <a:cubicBezTo>
                  <a:pt x="122262" y="-6674"/>
                  <a:pt x="123320" y="8143"/>
                  <a:pt x="104799" y="16080"/>
                </a:cubicBezTo>
                <a:cubicBezTo>
                  <a:pt x="86278" y="24017"/>
                  <a:pt x="1611" y="62117"/>
                  <a:pt x="24" y="605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3" name="フリーフォーム 1092">
            <a:extLst>
              <a:ext uri="{FF2B5EF4-FFF2-40B4-BE49-F238E27FC236}">
                <a16:creationId xmlns:a16="http://schemas.microsoft.com/office/drawing/2014/main" id="{AA437343-8C18-0DED-7220-E61933283DE7}"/>
              </a:ext>
            </a:extLst>
          </p:cNvPr>
          <p:cNvSpPr/>
          <p:nvPr/>
        </p:nvSpPr>
        <p:spPr>
          <a:xfrm>
            <a:off x="6162460" y="1539865"/>
            <a:ext cx="105128" cy="193700"/>
          </a:xfrm>
          <a:custGeom>
            <a:avLst/>
            <a:gdLst>
              <a:gd name="connsiteX0" fmla="*/ 104990 w 105128"/>
              <a:gd name="connsiteY0" fmla="*/ 10 h 193700"/>
              <a:gd name="connsiteX1" fmla="*/ 54190 w 105128"/>
              <a:gd name="connsiteY1" fmla="*/ 107960 h 193700"/>
              <a:gd name="connsiteX2" fmla="*/ 215 w 105128"/>
              <a:gd name="connsiteY2" fmla="*/ 193685 h 193700"/>
              <a:gd name="connsiteX3" fmla="*/ 38315 w 105128"/>
              <a:gd name="connsiteY3" fmla="*/ 114310 h 193700"/>
              <a:gd name="connsiteX4" fmla="*/ 104990 w 105128"/>
              <a:gd name="connsiteY4" fmla="*/ 10 h 1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28" h="193700">
                <a:moveTo>
                  <a:pt x="104990" y="10"/>
                </a:moveTo>
                <a:cubicBezTo>
                  <a:pt x="107636" y="-1048"/>
                  <a:pt x="71652" y="75681"/>
                  <a:pt x="54190" y="107960"/>
                </a:cubicBezTo>
                <a:cubicBezTo>
                  <a:pt x="36728" y="140239"/>
                  <a:pt x="2861" y="192627"/>
                  <a:pt x="215" y="193685"/>
                </a:cubicBezTo>
                <a:cubicBezTo>
                  <a:pt x="-2431" y="194743"/>
                  <a:pt x="19794" y="142885"/>
                  <a:pt x="38315" y="114310"/>
                </a:cubicBezTo>
                <a:cubicBezTo>
                  <a:pt x="56836" y="85735"/>
                  <a:pt x="102344" y="1068"/>
                  <a:pt x="104990" y="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4" name="フリーフォーム 1093">
            <a:extLst>
              <a:ext uri="{FF2B5EF4-FFF2-40B4-BE49-F238E27FC236}">
                <a16:creationId xmlns:a16="http://schemas.microsoft.com/office/drawing/2014/main" id="{D5D9D9E4-9A51-EEE9-BD3E-57EDF58489BF}"/>
              </a:ext>
            </a:extLst>
          </p:cNvPr>
          <p:cNvSpPr/>
          <p:nvPr/>
        </p:nvSpPr>
        <p:spPr>
          <a:xfrm>
            <a:off x="6127725" y="1422089"/>
            <a:ext cx="106825" cy="321243"/>
          </a:xfrm>
          <a:custGeom>
            <a:avLst/>
            <a:gdLst>
              <a:gd name="connsiteX0" fmla="*/ 104800 w 106825"/>
              <a:gd name="connsiteY0" fmla="*/ 311 h 321243"/>
              <a:gd name="connsiteX1" fmla="*/ 98450 w 106825"/>
              <a:gd name="connsiteY1" fmla="*/ 130486 h 321243"/>
              <a:gd name="connsiteX2" fmla="*/ 95275 w 106825"/>
              <a:gd name="connsiteY2" fmla="*/ 168586 h 321243"/>
              <a:gd name="connsiteX3" fmla="*/ 41300 w 106825"/>
              <a:gd name="connsiteY3" fmla="*/ 238436 h 321243"/>
              <a:gd name="connsiteX4" fmla="*/ 54000 w 106825"/>
              <a:gd name="connsiteY4" fmla="*/ 209861 h 321243"/>
              <a:gd name="connsiteX5" fmla="*/ 25 w 106825"/>
              <a:gd name="connsiteY5" fmla="*/ 320986 h 321243"/>
              <a:gd name="connsiteX6" fmla="*/ 47650 w 106825"/>
              <a:gd name="connsiteY6" fmla="*/ 238436 h 321243"/>
              <a:gd name="connsiteX7" fmla="*/ 101625 w 106825"/>
              <a:gd name="connsiteY7" fmla="*/ 171761 h 321243"/>
              <a:gd name="connsiteX8" fmla="*/ 104800 w 106825"/>
              <a:gd name="connsiteY8" fmla="*/ 311 h 32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25" h="321243">
                <a:moveTo>
                  <a:pt x="104800" y="311"/>
                </a:moveTo>
                <a:cubicBezTo>
                  <a:pt x="104271" y="-6568"/>
                  <a:pt x="100037" y="102440"/>
                  <a:pt x="98450" y="130486"/>
                </a:cubicBezTo>
                <a:cubicBezTo>
                  <a:pt x="96863" y="158532"/>
                  <a:pt x="104800" y="150594"/>
                  <a:pt x="95275" y="168586"/>
                </a:cubicBezTo>
                <a:cubicBezTo>
                  <a:pt x="85750" y="186578"/>
                  <a:pt x="48179" y="231557"/>
                  <a:pt x="41300" y="238436"/>
                </a:cubicBezTo>
                <a:cubicBezTo>
                  <a:pt x="34421" y="245315"/>
                  <a:pt x="60879" y="196103"/>
                  <a:pt x="54000" y="209861"/>
                </a:cubicBezTo>
                <a:cubicBezTo>
                  <a:pt x="47121" y="223619"/>
                  <a:pt x="1083" y="316224"/>
                  <a:pt x="25" y="320986"/>
                </a:cubicBezTo>
                <a:cubicBezTo>
                  <a:pt x="-1033" y="325748"/>
                  <a:pt x="30717" y="263307"/>
                  <a:pt x="47650" y="238436"/>
                </a:cubicBezTo>
                <a:cubicBezTo>
                  <a:pt x="64583" y="213565"/>
                  <a:pt x="92629" y="207744"/>
                  <a:pt x="101625" y="171761"/>
                </a:cubicBezTo>
                <a:cubicBezTo>
                  <a:pt x="110621" y="135778"/>
                  <a:pt x="105329" y="7190"/>
                  <a:pt x="104800" y="3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5" name="フリーフォーム 1094">
            <a:extLst>
              <a:ext uri="{FF2B5EF4-FFF2-40B4-BE49-F238E27FC236}">
                <a16:creationId xmlns:a16="http://schemas.microsoft.com/office/drawing/2014/main" id="{D8233D4F-8586-AAF3-E5D0-29F6A919E3AC}"/>
              </a:ext>
            </a:extLst>
          </p:cNvPr>
          <p:cNvSpPr/>
          <p:nvPr/>
        </p:nvSpPr>
        <p:spPr>
          <a:xfrm>
            <a:off x="6124441" y="1450834"/>
            <a:ext cx="50967" cy="317852"/>
          </a:xfrm>
          <a:custGeom>
            <a:avLst/>
            <a:gdLst>
              <a:gd name="connsiteX0" fmla="*/ 50934 w 50967"/>
              <a:gd name="connsiteY0" fmla="*/ 141 h 317852"/>
              <a:gd name="connsiteX1" fmla="*/ 12834 w 50967"/>
              <a:gd name="connsiteY1" fmla="*/ 165241 h 317852"/>
              <a:gd name="connsiteX2" fmla="*/ 134 w 50967"/>
              <a:gd name="connsiteY2" fmla="*/ 317641 h 317852"/>
              <a:gd name="connsiteX3" fmla="*/ 19184 w 50967"/>
              <a:gd name="connsiteY3" fmla="*/ 193816 h 317852"/>
              <a:gd name="connsiteX4" fmla="*/ 50934 w 50967"/>
              <a:gd name="connsiteY4" fmla="*/ 141 h 3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7" h="317852">
                <a:moveTo>
                  <a:pt x="50934" y="141"/>
                </a:moveTo>
                <a:cubicBezTo>
                  <a:pt x="49876" y="-4621"/>
                  <a:pt x="21301" y="112324"/>
                  <a:pt x="12834" y="165241"/>
                </a:cubicBezTo>
                <a:cubicBezTo>
                  <a:pt x="4367" y="218158"/>
                  <a:pt x="-924" y="312879"/>
                  <a:pt x="134" y="317641"/>
                </a:cubicBezTo>
                <a:cubicBezTo>
                  <a:pt x="1192" y="322403"/>
                  <a:pt x="10717" y="245674"/>
                  <a:pt x="19184" y="193816"/>
                </a:cubicBezTo>
                <a:cubicBezTo>
                  <a:pt x="27651" y="141958"/>
                  <a:pt x="51992" y="4903"/>
                  <a:pt x="50934" y="1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フリーフォーム 1095">
            <a:extLst>
              <a:ext uri="{FF2B5EF4-FFF2-40B4-BE49-F238E27FC236}">
                <a16:creationId xmlns:a16="http://schemas.microsoft.com/office/drawing/2014/main" id="{63B618D9-790E-9BCA-2179-40411696ADC3}"/>
              </a:ext>
            </a:extLst>
          </p:cNvPr>
          <p:cNvSpPr/>
          <p:nvPr/>
        </p:nvSpPr>
        <p:spPr>
          <a:xfrm>
            <a:off x="6118047" y="1447252"/>
            <a:ext cx="22419" cy="302799"/>
          </a:xfrm>
          <a:custGeom>
            <a:avLst/>
            <a:gdLst>
              <a:gd name="connsiteX0" fmla="*/ 22403 w 22419"/>
              <a:gd name="connsiteY0" fmla="*/ 548 h 302799"/>
              <a:gd name="connsiteX1" fmla="*/ 6528 w 22419"/>
              <a:gd name="connsiteY1" fmla="*/ 133898 h 302799"/>
              <a:gd name="connsiteX2" fmla="*/ 178 w 22419"/>
              <a:gd name="connsiteY2" fmla="*/ 302173 h 302799"/>
              <a:gd name="connsiteX3" fmla="*/ 3353 w 22419"/>
              <a:gd name="connsiteY3" fmla="*/ 184698 h 302799"/>
              <a:gd name="connsiteX4" fmla="*/ 22403 w 22419"/>
              <a:gd name="connsiteY4" fmla="*/ 548 h 30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9" h="302799">
                <a:moveTo>
                  <a:pt x="22403" y="548"/>
                </a:moveTo>
                <a:cubicBezTo>
                  <a:pt x="22932" y="-7919"/>
                  <a:pt x="10232" y="83627"/>
                  <a:pt x="6528" y="133898"/>
                </a:cubicBezTo>
                <a:cubicBezTo>
                  <a:pt x="2824" y="184169"/>
                  <a:pt x="707" y="293706"/>
                  <a:pt x="178" y="302173"/>
                </a:cubicBezTo>
                <a:cubicBezTo>
                  <a:pt x="-351" y="310640"/>
                  <a:pt x="178" y="231265"/>
                  <a:pt x="3353" y="184698"/>
                </a:cubicBezTo>
                <a:cubicBezTo>
                  <a:pt x="6528" y="138131"/>
                  <a:pt x="21874" y="9015"/>
                  <a:pt x="22403" y="5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フリーフォーム 1096">
            <a:extLst>
              <a:ext uri="{FF2B5EF4-FFF2-40B4-BE49-F238E27FC236}">
                <a16:creationId xmlns:a16="http://schemas.microsoft.com/office/drawing/2014/main" id="{AA9536FF-8C26-FD66-3C0C-162214EB9055}"/>
              </a:ext>
            </a:extLst>
          </p:cNvPr>
          <p:cNvSpPr/>
          <p:nvPr/>
        </p:nvSpPr>
        <p:spPr>
          <a:xfrm>
            <a:off x="6047660" y="1691974"/>
            <a:ext cx="134202" cy="257783"/>
          </a:xfrm>
          <a:custGeom>
            <a:avLst/>
            <a:gdLst>
              <a:gd name="connsiteX0" fmla="*/ 134065 w 134202"/>
              <a:gd name="connsiteY0" fmla="*/ 301 h 257783"/>
              <a:gd name="connsiteX1" fmla="*/ 99140 w 134202"/>
              <a:gd name="connsiteY1" fmla="*/ 120951 h 257783"/>
              <a:gd name="connsiteX2" fmla="*/ 48340 w 134202"/>
              <a:gd name="connsiteY2" fmla="*/ 187626 h 257783"/>
              <a:gd name="connsiteX3" fmla="*/ 715 w 134202"/>
              <a:gd name="connsiteY3" fmla="*/ 257476 h 257783"/>
              <a:gd name="connsiteX4" fmla="*/ 86440 w 134202"/>
              <a:gd name="connsiteY4" fmla="*/ 159051 h 257783"/>
              <a:gd name="connsiteX5" fmla="*/ 134065 w 134202"/>
              <a:gd name="connsiteY5" fmla="*/ 301 h 25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02" h="257783">
                <a:moveTo>
                  <a:pt x="134065" y="301"/>
                </a:moveTo>
                <a:cubicBezTo>
                  <a:pt x="136182" y="-6049"/>
                  <a:pt x="113427" y="89730"/>
                  <a:pt x="99140" y="120951"/>
                </a:cubicBezTo>
                <a:cubicBezTo>
                  <a:pt x="84852" y="152172"/>
                  <a:pt x="64744" y="164872"/>
                  <a:pt x="48340" y="187626"/>
                </a:cubicBezTo>
                <a:cubicBezTo>
                  <a:pt x="31936" y="210380"/>
                  <a:pt x="-5635" y="262238"/>
                  <a:pt x="715" y="257476"/>
                </a:cubicBezTo>
                <a:cubicBezTo>
                  <a:pt x="7065" y="252714"/>
                  <a:pt x="64744" y="195563"/>
                  <a:pt x="86440" y="159051"/>
                </a:cubicBezTo>
                <a:cubicBezTo>
                  <a:pt x="108136" y="122539"/>
                  <a:pt x="131948" y="6651"/>
                  <a:pt x="134065" y="3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8" name="フリーフォーム 1097">
            <a:extLst>
              <a:ext uri="{FF2B5EF4-FFF2-40B4-BE49-F238E27FC236}">
                <a16:creationId xmlns:a16="http://schemas.microsoft.com/office/drawing/2014/main" id="{DDB726F3-C18D-269E-E54A-DC4F06EDFE1C}"/>
              </a:ext>
            </a:extLst>
          </p:cNvPr>
          <p:cNvSpPr/>
          <p:nvPr/>
        </p:nvSpPr>
        <p:spPr>
          <a:xfrm>
            <a:off x="6095568" y="1450063"/>
            <a:ext cx="35403" cy="329632"/>
          </a:xfrm>
          <a:custGeom>
            <a:avLst/>
            <a:gdLst>
              <a:gd name="connsiteX0" fmla="*/ 29007 w 35403"/>
              <a:gd name="connsiteY0" fmla="*/ 912 h 329632"/>
              <a:gd name="connsiteX1" fmla="*/ 9957 w 35403"/>
              <a:gd name="connsiteY1" fmla="*/ 156487 h 329632"/>
              <a:gd name="connsiteX2" fmla="*/ 3607 w 35403"/>
              <a:gd name="connsiteY2" fmla="*/ 207287 h 329632"/>
              <a:gd name="connsiteX3" fmla="*/ 432 w 35403"/>
              <a:gd name="connsiteY3" fmla="*/ 327937 h 329632"/>
              <a:gd name="connsiteX4" fmla="*/ 13132 w 35403"/>
              <a:gd name="connsiteY4" fmla="*/ 267612 h 329632"/>
              <a:gd name="connsiteX5" fmla="*/ 35357 w 35403"/>
              <a:gd name="connsiteY5" fmla="*/ 124737 h 329632"/>
              <a:gd name="connsiteX6" fmla="*/ 6782 w 35403"/>
              <a:gd name="connsiteY6" fmla="*/ 235862 h 329632"/>
              <a:gd name="connsiteX7" fmla="*/ 29007 w 35403"/>
              <a:gd name="connsiteY7" fmla="*/ 912 h 32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3" h="329632">
                <a:moveTo>
                  <a:pt x="29007" y="912"/>
                </a:moveTo>
                <a:cubicBezTo>
                  <a:pt x="29536" y="-12317"/>
                  <a:pt x="14190" y="122091"/>
                  <a:pt x="9957" y="156487"/>
                </a:cubicBezTo>
                <a:cubicBezTo>
                  <a:pt x="5724" y="190883"/>
                  <a:pt x="5194" y="178712"/>
                  <a:pt x="3607" y="207287"/>
                </a:cubicBezTo>
                <a:cubicBezTo>
                  <a:pt x="2019" y="235862"/>
                  <a:pt x="-1155" y="317883"/>
                  <a:pt x="432" y="327937"/>
                </a:cubicBezTo>
                <a:cubicBezTo>
                  <a:pt x="2019" y="337991"/>
                  <a:pt x="7311" y="301479"/>
                  <a:pt x="13132" y="267612"/>
                </a:cubicBezTo>
                <a:cubicBezTo>
                  <a:pt x="18953" y="233745"/>
                  <a:pt x="36415" y="130028"/>
                  <a:pt x="35357" y="124737"/>
                </a:cubicBezTo>
                <a:cubicBezTo>
                  <a:pt x="34299" y="119446"/>
                  <a:pt x="8899" y="249620"/>
                  <a:pt x="6782" y="235862"/>
                </a:cubicBezTo>
                <a:cubicBezTo>
                  <a:pt x="4665" y="222104"/>
                  <a:pt x="28478" y="14141"/>
                  <a:pt x="29007" y="9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9" name="フリーフォーム 1098">
            <a:extLst>
              <a:ext uri="{FF2B5EF4-FFF2-40B4-BE49-F238E27FC236}">
                <a16:creationId xmlns:a16="http://schemas.microsoft.com/office/drawing/2014/main" id="{55388CE1-828E-9750-7580-DC35AC1AAA31}"/>
              </a:ext>
            </a:extLst>
          </p:cNvPr>
          <p:cNvSpPr/>
          <p:nvPr/>
        </p:nvSpPr>
        <p:spPr>
          <a:xfrm>
            <a:off x="6006894" y="1584325"/>
            <a:ext cx="101806" cy="206970"/>
          </a:xfrm>
          <a:custGeom>
            <a:avLst/>
            <a:gdLst>
              <a:gd name="connsiteX0" fmla="*/ 206 w 101806"/>
              <a:gd name="connsiteY0" fmla="*/ 0 h 206970"/>
              <a:gd name="connsiteX1" fmla="*/ 54181 w 101806"/>
              <a:gd name="connsiteY1" fmla="*/ 57150 h 206970"/>
              <a:gd name="connsiteX2" fmla="*/ 63706 w 101806"/>
              <a:gd name="connsiteY2" fmla="*/ 104775 h 206970"/>
              <a:gd name="connsiteX3" fmla="*/ 57356 w 101806"/>
              <a:gd name="connsiteY3" fmla="*/ 206375 h 206970"/>
              <a:gd name="connsiteX4" fmla="*/ 63706 w 101806"/>
              <a:gd name="connsiteY4" fmla="*/ 142875 h 206970"/>
              <a:gd name="connsiteX5" fmla="*/ 76406 w 101806"/>
              <a:gd name="connsiteY5" fmla="*/ 63500 h 206970"/>
              <a:gd name="connsiteX6" fmla="*/ 101806 w 101806"/>
              <a:gd name="connsiteY6" fmla="*/ 19050 h 206970"/>
              <a:gd name="connsiteX7" fmla="*/ 76406 w 101806"/>
              <a:gd name="connsiteY7" fmla="*/ 57150 h 206970"/>
              <a:gd name="connsiteX8" fmla="*/ 206 w 101806"/>
              <a:gd name="connsiteY8" fmla="*/ 0 h 2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06" h="206970">
                <a:moveTo>
                  <a:pt x="206" y="0"/>
                </a:moveTo>
                <a:cubicBezTo>
                  <a:pt x="-3498" y="0"/>
                  <a:pt x="43598" y="39688"/>
                  <a:pt x="54181" y="57150"/>
                </a:cubicBezTo>
                <a:cubicBezTo>
                  <a:pt x="64764" y="74613"/>
                  <a:pt x="63177" y="79904"/>
                  <a:pt x="63706" y="104775"/>
                </a:cubicBezTo>
                <a:cubicBezTo>
                  <a:pt x="64235" y="129646"/>
                  <a:pt x="57356" y="200025"/>
                  <a:pt x="57356" y="206375"/>
                </a:cubicBezTo>
                <a:cubicBezTo>
                  <a:pt x="57356" y="212725"/>
                  <a:pt x="60531" y="166688"/>
                  <a:pt x="63706" y="142875"/>
                </a:cubicBezTo>
                <a:cubicBezTo>
                  <a:pt x="66881" y="119063"/>
                  <a:pt x="70056" y="84137"/>
                  <a:pt x="76406" y="63500"/>
                </a:cubicBezTo>
                <a:cubicBezTo>
                  <a:pt x="82756" y="42863"/>
                  <a:pt x="101806" y="20108"/>
                  <a:pt x="101806" y="19050"/>
                </a:cubicBezTo>
                <a:cubicBezTo>
                  <a:pt x="101806" y="17992"/>
                  <a:pt x="88577" y="58208"/>
                  <a:pt x="76406" y="57150"/>
                </a:cubicBezTo>
                <a:cubicBezTo>
                  <a:pt x="64235" y="56092"/>
                  <a:pt x="3910" y="0"/>
                  <a:pt x="20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フリーフォーム 1099">
            <a:extLst>
              <a:ext uri="{FF2B5EF4-FFF2-40B4-BE49-F238E27FC236}">
                <a16:creationId xmlns:a16="http://schemas.microsoft.com/office/drawing/2014/main" id="{53B8B1F0-922B-E730-DF84-AE93393D1D62}"/>
              </a:ext>
            </a:extLst>
          </p:cNvPr>
          <p:cNvSpPr/>
          <p:nvPr/>
        </p:nvSpPr>
        <p:spPr>
          <a:xfrm>
            <a:off x="6003902" y="1717673"/>
            <a:ext cx="174692" cy="254012"/>
          </a:xfrm>
          <a:custGeom>
            <a:avLst/>
            <a:gdLst>
              <a:gd name="connsiteX0" fmla="*/ 174648 w 174692"/>
              <a:gd name="connsiteY0" fmla="*/ 2 h 254012"/>
              <a:gd name="connsiteX1" fmla="*/ 79398 w 174692"/>
              <a:gd name="connsiteY1" fmla="*/ 111127 h 254012"/>
              <a:gd name="connsiteX2" fmla="*/ 34948 w 174692"/>
              <a:gd name="connsiteY2" fmla="*/ 168277 h 254012"/>
              <a:gd name="connsiteX3" fmla="*/ 50823 w 174692"/>
              <a:gd name="connsiteY3" fmla="*/ 142877 h 254012"/>
              <a:gd name="connsiteX4" fmla="*/ 23 w 174692"/>
              <a:gd name="connsiteY4" fmla="*/ 254002 h 254012"/>
              <a:gd name="connsiteX5" fmla="*/ 44473 w 174692"/>
              <a:gd name="connsiteY5" fmla="*/ 149227 h 254012"/>
              <a:gd name="connsiteX6" fmla="*/ 66698 w 174692"/>
              <a:gd name="connsiteY6" fmla="*/ 107952 h 254012"/>
              <a:gd name="connsiteX7" fmla="*/ 174648 w 174692"/>
              <a:gd name="connsiteY7" fmla="*/ 2 h 2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92" h="254012">
                <a:moveTo>
                  <a:pt x="174648" y="2"/>
                </a:moveTo>
                <a:cubicBezTo>
                  <a:pt x="176765" y="531"/>
                  <a:pt x="102681" y="83081"/>
                  <a:pt x="79398" y="111127"/>
                </a:cubicBezTo>
                <a:cubicBezTo>
                  <a:pt x="56115" y="139173"/>
                  <a:pt x="39710" y="162985"/>
                  <a:pt x="34948" y="168277"/>
                </a:cubicBezTo>
                <a:cubicBezTo>
                  <a:pt x="30185" y="173569"/>
                  <a:pt x="56644" y="128590"/>
                  <a:pt x="50823" y="142877"/>
                </a:cubicBezTo>
                <a:cubicBezTo>
                  <a:pt x="45002" y="157164"/>
                  <a:pt x="1081" y="252944"/>
                  <a:pt x="23" y="254002"/>
                </a:cubicBezTo>
                <a:cubicBezTo>
                  <a:pt x="-1035" y="255060"/>
                  <a:pt x="33361" y="173569"/>
                  <a:pt x="44473" y="149227"/>
                </a:cubicBezTo>
                <a:cubicBezTo>
                  <a:pt x="55585" y="124885"/>
                  <a:pt x="48177" y="127002"/>
                  <a:pt x="66698" y="107952"/>
                </a:cubicBezTo>
                <a:cubicBezTo>
                  <a:pt x="85219" y="88902"/>
                  <a:pt x="172531" y="-527"/>
                  <a:pt x="174648"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1" name="フリーフォーム 1100">
            <a:extLst>
              <a:ext uri="{FF2B5EF4-FFF2-40B4-BE49-F238E27FC236}">
                <a16:creationId xmlns:a16="http://schemas.microsoft.com/office/drawing/2014/main" id="{983E7F43-A418-6AF9-9144-32FAC32FD866}"/>
              </a:ext>
            </a:extLst>
          </p:cNvPr>
          <p:cNvSpPr/>
          <p:nvPr/>
        </p:nvSpPr>
        <p:spPr>
          <a:xfrm>
            <a:off x="5896089" y="1821422"/>
            <a:ext cx="173595" cy="163553"/>
          </a:xfrm>
          <a:custGeom>
            <a:avLst/>
            <a:gdLst>
              <a:gd name="connsiteX0" fmla="*/ 168161 w 173595"/>
              <a:gd name="connsiteY0" fmla="*/ 1028 h 163553"/>
              <a:gd name="connsiteX1" fmla="*/ 168161 w 173595"/>
              <a:gd name="connsiteY1" fmla="*/ 70878 h 163553"/>
              <a:gd name="connsiteX2" fmla="*/ 171336 w 173595"/>
              <a:gd name="connsiteY2" fmla="*/ 121678 h 163553"/>
              <a:gd name="connsiteX3" fmla="*/ 130061 w 173595"/>
              <a:gd name="connsiteY3" fmla="*/ 147078 h 163553"/>
              <a:gd name="connsiteX4" fmla="*/ 98311 w 173595"/>
              <a:gd name="connsiteY4" fmla="*/ 156603 h 163553"/>
              <a:gd name="connsiteX5" fmla="*/ 22111 w 173595"/>
              <a:gd name="connsiteY5" fmla="*/ 159778 h 163553"/>
              <a:gd name="connsiteX6" fmla="*/ 3061 w 173595"/>
              <a:gd name="connsiteY6" fmla="*/ 159778 h 163553"/>
              <a:gd name="connsiteX7" fmla="*/ 76086 w 173595"/>
              <a:gd name="connsiteY7" fmla="*/ 162953 h 163553"/>
              <a:gd name="connsiteX8" fmla="*/ 168161 w 173595"/>
              <a:gd name="connsiteY8" fmla="*/ 159778 h 163553"/>
              <a:gd name="connsiteX9" fmla="*/ 155461 w 173595"/>
              <a:gd name="connsiteY9" fmla="*/ 128028 h 163553"/>
              <a:gd name="connsiteX10" fmla="*/ 168161 w 173595"/>
              <a:gd name="connsiteY10" fmla="*/ 1028 h 16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595" h="163553">
                <a:moveTo>
                  <a:pt x="168161" y="1028"/>
                </a:moveTo>
                <a:cubicBezTo>
                  <a:pt x="170278" y="-8497"/>
                  <a:pt x="167632" y="50770"/>
                  <a:pt x="168161" y="70878"/>
                </a:cubicBezTo>
                <a:cubicBezTo>
                  <a:pt x="168690" y="90986"/>
                  <a:pt x="177686" y="108978"/>
                  <a:pt x="171336" y="121678"/>
                </a:cubicBezTo>
                <a:cubicBezTo>
                  <a:pt x="164986" y="134378"/>
                  <a:pt x="142232" y="141257"/>
                  <a:pt x="130061" y="147078"/>
                </a:cubicBezTo>
                <a:cubicBezTo>
                  <a:pt x="117890" y="152899"/>
                  <a:pt x="116303" y="154486"/>
                  <a:pt x="98311" y="156603"/>
                </a:cubicBezTo>
                <a:cubicBezTo>
                  <a:pt x="80319" y="158720"/>
                  <a:pt x="22111" y="159778"/>
                  <a:pt x="22111" y="159778"/>
                </a:cubicBezTo>
                <a:cubicBezTo>
                  <a:pt x="6236" y="160307"/>
                  <a:pt x="-5935" y="159249"/>
                  <a:pt x="3061" y="159778"/>
                </a:cubicBezTo>
                <a:cubicBezTo>
                  <a:pt x="12057" y="160307"/>
                  <a:pt x="48569" y="162953"/>
                  <a:pt x="76086" y="162953"/>
                </a:cubicBezTo>
                <a:cubicBezTo>
                  <a:pt x="103603" y="162953"/>
                  <a:pt x="154932" y="165599"/>
                  <a:pt x="168161" y="159778"/>
                </a:cubicBezTo>
                <a:cubicBezTo>
                  <a:pt x="181390" y="153957"/>
                  <a:pt x="152286" y="151311"/>
                  <a:pt x="155461" y="128028"/>
                </a:cubicBezTo>
                <a:cubicBezTo>
                  <a:pt x="158636" y="104745"/>
                  <a:pt x="166044" y="10553"/>
                  <a:pt x="168161" y="10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フリーフォーム 1101">
            <a:extLst>
              <a:ext uri="{FF2B5EF4-FFF2-40B4-BE49-F238E27FC236}">
                <a16:creationId xmlns:a16="http://schemas.microsoft.com/office/drawing/2014/main" id="{C98F936B-FAFA-B44C-5CB3-C6B017A11EB4}"/>
              </a:ext>
            </a:extLst>
          </p:cNvPr>
          <p:cNvSpPr/>
          <p:nvPr/>
        </p:nvSpPr>
        <p:spPr>
          <a:xfrm>
            <a:off x="5946564" y="1720577"/>
            <a:ext cx="194490" cy="68361"/>
          </a:xfrm>
          <a:custGeom>
            <a:avLst/>
            <a:gdLst>
              <a:gd name="connsiteX0" fmla="*/ 193886 w 194490"/>
              <a:gd name="connsiteY0" fmla="*/ 273 h 68361"/>
              <a:gd name="connsiteX1" fmla="*/ 104986 w 194490"/>
              <a:gd name="connsiteY1" fmla="*/ 63773 h 68361"/>
              <a:gd name="connsiteX2" fmla="*/ 211 w 194490"/>
              <a:gd name="connsiteY2" fmla="*/ 63773 h 68361"/>
              <a:gd name="connsiteX3" fmla="*/ 79586 w 194490"/>
              <a:gd name="connsiteY3" fmla="*/ 66948 h 68361"/>
              <a:gd name="connsiteX4" fmla="*/ 139911 w 194490"/>
              <a:gd name="connsiteY4" fmla="*/ 41548 h 68361"/>
              <a:gd name="connsiteX5" fmla="*/ 193886 w 194490"/>
              <a:gd name="connsiteY5" fmla="*/ 273 h 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0" h="68361">
                <a:moveTo>
                  <a:pt x="193886" y="273"/>
                </a:moveTo>
                <a:cubicBezTo>
                  <a:pt x="188065" y="3977"/>
                  <a:pt x="137265" y="53190"/>
                  <a:pt x="104986" y="63773"/>
                </a:cubicBezTo>
                <a:cubicBezTo>
                  <a:pt x="72707" y="74356"/>
                  <a:pt x="4444" y="63244"/>
                  <a:pt x="211" y="63773"/>
                </a:cubicBezTo>
                <a:cubicBezTo>
                  <a:pt x="-4022" y="64302"/>
                  <a:pt x="56303" y="70652"/>
                  <a:pt x="79586" y="66948"/>
                </a:cubicBezTo>
                <a:cubicBezTo>
                  <a:pt x="102869" y="63244"/>
                  <a:pt x="117686" y="51602"/>
                  <a:pt x="139911" y="41548"/>
                </a:cubicBezTo>
                <a:cubicBezTo>
                  <a:pt x="162136" y="31494"/>
                  <a:pt x="199707" y="-3431"/>
                  <a:pt x="193886" y="2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フリーフォーム 1102">
            <a:extLst>
              <a:ext uri="{FF2B5EF4-FFF2-40B4-BE49-F238E27FC236}">
                <a16:creationId xmlns:a16="http://schemas.microsoft.com/office/drawing/2014/main" id="{F2F04A8E-8A5A-5E16-FD99-5D4645C62AB1}"/>
              </a:ext>
            </a:extLst>
          </p:cNvPr>
          <p:cNvSpPr/>
          <p:nvPr/>
        </p:nvSpPr>
        <p:spPr>
          <a:xfrm>
            <a:off x="5943453" y="1704938"/>
            <a:ext cx="114481" cy="174666"/>
          </a:xfrm>
          <a:custGeom>
            <a:avLst/>
            <a:gdLst>
              <a:gd name="connsiteX0" fmla="*/ 114447 w 114481"/>
              <a:gd name="connsiteY0" fmla="*/ 37 h 174666"/>
              <a:gd name="connsiteX1" fmla="*/ 73172 w 114481"/>
              <a:gd name="connsiteY1" fmla="*/ 107987 h 174666"/>
              <a:gd name="connsiteX2" fmla="*/ 147 w 114481"/>
              <a:gd name="connsiteY2" fmla="*/ 174662 h 174666"/>
              <a:gd name="connsiteX3" fmla="*/ 54122 w 114481"/>
              <a:gd name="connsiteY3" fmla="*/ 111162 h 174666"/>
              <a:gd name="connsiteX4" fmla="*/ 47772 w 114481"/>
              <a:gd name="connsiteY4" fmla="*/ 79412 h 174666"/>
              <a:gd name="connsiteX5" fmla="*/ 66822 w 114481"/>
              <a:gd name="connsiteY5" fmla="*/ 95287 h 174666"/>
              <a:gd name="connsiteX6" fmla="*/ 114447 w 114481"/>
              <a:gd name="connsiteY6" fmla="*/ 37 h 17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1" h="174666">
                <a:moveTo>
                  <a:pt x="114447" y="37"/>
                </a:moveTo>
                <a:cubicBezTo>
                  <a:pt x="115505" y="2154"/>
                  <a:pt x="92222" y="78883"/>
                  <a:pt x="73172" y="107987"/>
                </a:cubicBezTo>
                <a:cubicBezTo>
                  <a:pt x="54122" y="137091"/>
                  <a:pt x="3322" y="174133"/>
                  <a:pt x="147" y="174662"/>
                </a:cubicBezTo>
                <a:cubicBezTo>
                  <a:pt x="-3028" y="175191"/>
                  <a:pt x="46185" y="127037"/>
                  <a:pt x="54122" y="111162"/>
                </a:cubicBezTo>
                <a:cubicBezTo>
                  <a:pt x="62059" y="95287"/>
                  <a:pt x="47772" y="79412"/>
                  <a:pt x="47772" y="79412"/>
                </a:cubicBezTo>
                <a:cubicBezTo>
                  <a:pt x="49889" y="76766"/>
                  <a:pt x="55180" y="105341"/>
                  <a:pt x="66822" y="95287"/>
                </a:cubicBezTo>
                <a:cubicBezTo>
                  <a:pt x="78464" y="85233"/>
                  <a:pt x="113389" y="-2080"/>
                  <a:pt x="114447" y="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4" name="フリーフォーム 1103">
            <a:extLst>
              <a:ext uri="{FF2B5EF4-FFF2-40B4-BE49-F238E27FC236}">
                <a16:creationId xmlns:a16="http://schemas.microsoft.com/office/drawing/2014/main" id="{A0C5B510-231A-E0E9-F95D-E04C469B6139}"/>
              </a:ext>
            </a:extLst>
          </p:cNvPr>
          <p:cNvSpPr/>
          <p:nvPr/>
        </p:nvSpPr>
        <p:spPr>
          <a:xfrm>
            <a:off x="5965567" y="1717663"/>
            <a:ext cx="124389" cy="158782"/>
          </a:xfrm>
          <a:custGeom>
            <a:avLst/>
            <a:gdLst>
              <a:gd name="connsiteX0" fmla="*/ 124083 w 124389"/>
              <a:gd name="connsiteY0" fmla="*/ 12 h 158782"/>
              <a:gd name="connsiteX1" fmla="*/ 76458 w 124389"/>
              <a:gd name="connsiteY1" fmla="*/ 92087 h 158782"/>
              <a:gd name="connsiteX2" fmla="*/ 258 w 124389"/>
              <a:gd name="connsiteY2" fmla="*/ 158762 h 158782"/>
              <a:gd name="connsiteX3" fmla="*/ 54233 w 124389"/>
              <a:gd name="connsiteY3" fmla="*/ 98437 h 158782"/>
              <a:gd name="connsiteX4" fmla="*/ 124083 w 124389"/>
              <a:gd name="connsiteY4" fmla="*/ 12 h 158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9" h="158782">
                <a:moveTo>
                  <a:pt x="124083" y="12"/>
                </a:moveTo>
                <a:cubicBezTo>
                  <a:pt x="127787" y="-1046"/>
                  <a:pt x="97096" y="65629"/>
                  <a:pt x="76458" y="92087"/>
                </a:cubicBezTo>
                <a:cubicBezTo>
                  <a:pt x="55820" y="118545"/>
                  <a:pt x="3962" y="157704"/>
                  <a:pt x="258" y="158762"/>
                </a:cubicBezTo>
                <a:cubicBezTo>
                  <a:pt x="-3446" y="159820"/>
                  <a:pt x="33595" y="119604"/>
                  <a:pt x="54233" y="98437"/>
                </a:cubicBezTo>
                <a:cubicBezTo>
                  <a:pt x="74870" y="77270"/>
                  <a:pt x="120379" y="1070"/>
                  <a:pt x="124083" y="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5" name="フリーフォーム 1104">
            <a:extLst>
              <a:ext uri="{FF2B5EF4-FFF2-40B4-BE49-F238E27FC236}">
                <a16:creationId xmlns:a16="http://schemas.microsoft.com/office/drawing/2014/main" id="{F05AF9BC-9DC7-3A39-F9AC-1912DB5E861C}"/>
              </a:ext>
            </a:extLst>
          </p:cNvPr>
          <p:cNvSpPr/>
          <p:nvPr/>
        </p:nvSpPr>
        <p:spPr>
          <a:xfrm>
            <a:off x="5908288" y="1879497"/>
            <a:ext cx="150875" cy="85845"/>
          </a:xfrm>
          <a:custGeom>
            <a:avLst/>
            <a:gdLst>
              <a:gd name="connsiteX0" fmla="*/ 387 w 150875"/>
              <a:gd name="connsiteY0" fmla="*/ 41378 h 85845"/>
              <a:gd name="connsiteX1" fmla="*/ 70237 w 150875"/>
              <a:gd name="connsiteY1" fmla="*/ 76303 h 85845"/>
              <a:gd name="connsiteX2" fmla="*/ 149612 w 150875"/>
              <a:gd name="connsiteY2" fmla="*/ 103 h 85845"/>
              <a:gd name="connsiteX3" fmla="*/ 117862 w 150875"/>
              <a:gd name="connsiteY3" fmla="*/ 60428 h 85845"/>
              <a:gd name="connsiteX4" fmla="*/ 101987 w 150875"/>
              <a:gd name="connsiteY4" fmla="*/ 85828 h 85845"/>
              <a:gd name="connsiteX5" fmla="*/ 387 w 150875"/>
              <a:gd name="connsiteY5" fmla="*/ 41378 h 8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75" h="85845">
                <a:moveTo>
                  <a:pt x="387" y="41378"/>
                </a:moveTo>
                <a:cubicBezTo>
                  <a:pt x="-4905" y="39791"/>
                  <a:pt x="45366" y="83182"/>
                  <a:pt x="70237" y="76303"/>
                </a:cubicBezTo>
                <a:cubicBezTo>
                  <a:pt x="95108" y="69424"/>
                  <a:pt x="141675" y="2749"/>
                  <a:pt x="149612" y="103"/>
                </a:cubicBezTo>
                <a:cubicBezTo>
                  <a:pt x="157549" y="-2543"/>
                  <a:pt x="125799" y="46141"/>
                  <a:pt x="117862" y="60428"/>
                </a:cubicBezTo>
                <a:cubicBezTo>
                  <a:pt x="109925" y="74715"/>
                  <a:pt x="117862" y="86357"/>
                  <a:pt x="101987" y="85828"/>
                </a:cubicBezTo>
                <a:cubicBezTo>
                  <a:pt x="86112" y="85299"/>
                  <a:pt x="5679" y="42965"/>
                  <a:pt x="387" y="413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6" name="フリーフォーム 1105">
            <a:extLst>
              <a:ext uri="{FF2B5EF4-FFF2-40B4-BE49-F238E27FC236}">
                <a16:creationId xmlns:a16="http://schemas.microsoft.com/office/drawing/2014/main" id="{82846415-B250-6DEA-79B4-F5BD097D0290}"/>
              </a:ext>
            </a:extLst>
          </p:cNvPr>
          <p:cNvSpPr/>
          <p:nvPr/>
        </p:nvSpPr>
        <p:spPr>
          <a:xfrm>
            <a:off x="4559229" y="1663567"/>
            <a:ext cx="31898" cy="377127"/>
          </a:xfrm>
          <a:custGeom>
            <a:avLst/>
            <a:gdLst>
              <a:gd name="connsiteX0" fmla="*/ 31821 w 31898"/>
              <a:gd name="connsiteY0" fmla="*/ 133 h 377127"/>
              <a:gd name="connsiteX1" fmla="*/ 9596 w 31898"/>
              <a:gd name="connsiteY1" fmla="*/ 209683 h 377127"/>
              <a:gd name="connsiteX2" fmla="*/ 28646 w 31898"/>
              <a:gd name="connsiteY2" fmla="*/ 371608 h 377127"/>
              <a:gd name="connsiteX3" fmla="*/ 28646 w 31898"/>
              <a:gd name="connsiteY3" fmla="*/ 330333 h 377127"/>
              <a:gd name="connsiteX4" fmla="*/ 71 w 31898"/>
              <a:gd name="connsiteY4" fmla="*/ 241433 h 377127"/>
              <a:gd name="connsiteX5" fmla="*/ 31821 w 31898"/>
              <a:gd name="connsiteY5" fmla="*/ 133 h 37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98" h="377127">
                <a:moveTo>
                  <a:pt x="31821" y="133"/>
                </a:moveTo>
                <a:cubicBezTo>
                  <a:pt x="33408" y="-5159"/>
                  <a:pt x="10125" y="147771"/>
                  <a:pt x="9596" y="209683"/>
                </a:cubicBezTo>
                <a:cubicBezTo>
                  <a:pt x="9067" y="271595"/>
                  <a:pt x="25471" y="351500"/>
                  <a:pt x="28646" y="371608"/>
                </a:cubicBezTo>
                <a:cubicBezTo>
                  <a:pt x="31821" y="391716"/>
                  <a:pt x="33408" y="352029"/>
                  <a:pt x="28646" y="330333"/>
                </a:cubicBezTo>
                <a:cubicBezTo>
                  <a:pt x="23884" y="308637"/>
                  <a:pt x="-1516" y="296466"/>
                  <a:pt x="71" y="241433"/>
                </a:cubicBezTo>
                <a:cubicBezTo>
                  <a:pt x="1658" y="186400"/>
                  <a:pt x="30234" y="5425"/>
                  <a:pt x="31821" y="1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フリーフォーム 1106">
            <a:extLst>
              <a:ext uri="{FF2B5EF4-FFF2-40B4-BE49-F238E27FC236}">
                <a16:creationId xmlns:a16="http://schemas.microsoft.com/office/drawing/2014/main" id="{BF206E7E-BAF2-54AC-E0D1-BC76826B3D5C}"/>
              </a:ext>
            </a:extLst>
          </p:cNvPr>
          <p:cNvSpPr/>
          <p:nvPr/>
        </p:nvSpPr>
        <p:spPr>
          <a:xfrm>
            <a:off x="4825820" y="1952546"/>
            <a:ext cx="108161" cy="111217"/>
          </a:xfrm>
          <a:custGeom>
            <a:avLst/>
            <a:gdLst>
              <a:gd name="connsiteX0" fmla="*/ 108130 w 108161"/>
              <a:gd name="connsiteY0" fmla="*/ 79 h 111217"/>
              <a:gd name="connsiteX1" fmla="*/ 31930 w 108161"/>
              <a:gd name="connsiteY1" fmla="*/ 31829 h 111217"/>
              <a:gd name="connsiteX2" fmla="*/ 180 w 108161"/>
              <a:gd name="connsiteY2" fmla="*/ 111204 h 111217"/>
              <a:gd name="connsiteX3" fmla="*/ 22405 w 108161"/>
              <a:gd name="connsiteY3" fmla="*/ 25479 h 111217"/>
              <a:gd name="connsiteX4" fmla="*/ 108130 w 108161"/>
              <a:gd name="connsiteY4" fmla="*/ 79 h 11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1" h="111217">
                <a:moveTo>
                  <a:pt x="108130" y="79"/>
                </a:moveTo>
                <a:cubicBezTo>
                  <a:pt x="109718" y="1137"/>
                  <a:pt x="49922" y="13308"/>
                  <a:pt x="31930" y="31829"/>
                </a:cubicBezTo>
                <a:cubicBezTo>
                  <a:pt x="13938" y="50350"/>
                  <a:pt x="1768" y="112262"/>
                  <a:pt x="180" y="111204"/>
                </a:cubicBezTo>
                <a:cubicBezTo>
                  <a:pt x="-1408" y="110146"/>
                  <a:pt x="7588" y="42412"/>
                  <a:pt x="22405" y="25479"/>
                </a:cubicBezTo>
                <a:cubicBezTo>
                  <a:pt x="37222" y="8546"/>
                  <a:pt x="106542" y="-979"/>
                  <a:pt x="108130" y="79"/>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8" name="フリーフォーム 1107">
            <a:extLst>
              <a:ext uri="{FF2B5EF4-FFF2-40B4-BE49-F238E27FC236}">
                <a16:creationId xmlns:a16="http://schemas.microsoft.com/office/drawing/2014/main" id="{BF6F070C-8341-21E5-2BA8-2CBEEEE48411}"/>
              </a:ext>
            </a:extLst>
          </p:cNvPr>
          <p:cNvSpPr/>
          <p:nvPr/>
        </p:nvSpPr>
        <p:spPr>
          <a:xfrm>
            <a:off x="5553069" y="1873177"/>
            <a:ext cx="104796" cy="85962"/>
          </a:xfrm>
          <a:custGeom>
            <a:avLst/>
            <a:gdLst>
              <a:gd name="connsiteX0" fmla="*/ 6 w 104796"/>
              <a:gd name="connsiteY0" fmla="*/ 73 h 85962"/>
              <a:gd name="connsiteX1" fmla="*/ 34931 w 104796"/>
              <a:gd name="connsiteY1" fmla="*/ 54048 h 85962"/>
              <a:gd name="connsiteX2" fmla="*/ 22231 w 104796"/>
              <a:gd name="connsiteY2" fmla="*/ 85798 h 85962"/>
              <a:gd name="connsiteX3" fmla="*/ 31756 w 104796"/>
              <a:gd name="connsiteY3" fmla="*/ 63573 h 85962"/>
              <a:gd name="connsiteX4" fmla="*/ 104781 w 104796"/>
              <a:gd name="connsiteY4" fmla="*/ 3248 h 85962"/>
              <a:gd name="connsiteX5" fmla="*/ 38106 w 104796"/>
              <a:gd name="connsiteY5" fmla="*/ 41348 h 85962"/>
              <a:gd name="connsiteX6" fmla="*/ 6 w 104796"/>
              <a:gd name="connsiteY6" fmla="*/ 73 h 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96" h="85962">
                <a:moveTo>
                  <a:pt x="6" y="73"/>
                </a:moveTo>
                <a:cubicBezTo>
                  <a:pt x="-523" y="2190"/>
                  <a:pt x="31227" y="39761"/>
                  <a:pt x="34931" y="54048"/>
                </a:cubicBezTo>
                <a:cubicBezTo>
                  <a:pt x="38635" y="68335"/>
                  <a:pt x="22760" y="84211"/>
                  <a:pt x="22231" y="85798"/>
                </a:cubicBezTo>
                <a:cubicBezTo>
                  <a:pt x="21702" y="87385"/>
                  <a:pt x="17998" y="77331"/>
                  <a:pt x="31756" y="63573"/>
                </a:cubicBezTo>
                <a:cubicBezTo>
                  <a:pt x="45514" y="49815"/>
                  <a:pt x="103723" y="6952"/>
                  <a:pt x="104781" y="3248"/>
                </a:cubicBezTo>
                <a:cubicBezTo>
                  <a:pt x="105839" y="-456"/>
                  <a:pt x="52923" y="40290"/>
                  <a:pt x="38106" y="41348"/>
                </a:cubicBezTo>
                <a:cubicBezTo>
                  <a:pt x="23289" y="42406"/>
                  <a:pt x="535" y="-2044"/>
                  <a:pt x="6" y="73"/>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9" name="フリーフォーム 1108">
            <a:extLst>
              <a:ext uri="{FF2B5EF4-FFF2-40B4-BE49-F238E27FC236}">
                <a16:creationId xmlns:a16="http://schemas.microsoft.com/office/drawing/2014/main" id="{CC437508-C5A7-4737-CC57-823370C5D309}"/>
              </a:ext>
            </a:extLst>
          </p:cNvPr>
          <p:cNvSpPr/>
          <p:nvPr/>
        </p:nvSpPr>
        <p:spPr>
          <a:xfrm>
            <a:off x="4803612" y="1755153"/>
            <a:ext cx="99220" cy="19987"/>
          </a:xfrm>
          <a:custGeom>
            <a:avLst/>
            <a:gdLst>
              <a:gd name="connsiteX0" fmla="*/ 163 w 99220"/>
              <a:gd name="connsiteY0" fmla="*/ 622 h 19987"/>
              <a:gd name="connsiteX1" fmla="*/ 76363 w 99220"/>
              <a:gd name="connsiteY1" fmla="*/ 13322 h 19987"/>
              <a:gd name="connsiteX2" fmla="*/ 98588 w 99220"/>
              <a:gd name="connsiteY2" fmla="*/ 19672 h 19987"/>
              <a:gd name="connsiteX3" fmla="*/ 57313 w 99220"/>
              <a:gd name="connsiteY3" fmla="*/ 3797 h 19987"/>
              <a:gd name="connsiteX4" fmla="*/ 163 w 99220"/>
              <a:gd name="connsiteY4" fmla="*/ 622 h 1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20" h="19987">
                <a:moveTo>
                  <a:pt x="163" y="622"/>
                </a:moveTo>
                <a:cubicBezTo>
                  <a:pt x="3338" y="2209"/>
                  <a:pt x="59959" y="10147"/>
                  <a:pt x="76363" y="13322"/>
                </a:cubicBezTo>
                <a:cubicBezTo>
                  <a:pt x="92767" y="16497"/>
                  <a:pt x="101763" y="21259"/>
                  <a:pt x="98588" y="19672"/>
                </a:cubicBezTo>
                <a:cubicBezTo>
                  <a:pt x="95413" y="18085"/>
                  <a:pt x="73717" y="6972"/>
                  <a:pt x="57313" y="3797"/>
                </a:cubicBezTo>
                <a:cubicBezTo>
                  <a:pt x="40909" y="622"/>
                  <a:pt x="-3012" y="-965"/>
                  <a:pt x="163" y="622"/>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0" name="フリーフォーム 1109">
            <a:extLst>
              <a:ext uri="{FF2B5EF4-FFF2-40B4-BE49-F238E27FC236}">
                <a16:creationId xmlns:a16="http://schemas.microsoft.com/office/drawing/2014/main" id="{706A0771-A761-81CF-D4BB-415B21D45108}"/>
              </a:ext>
            </a:extLst>
          </p:cNvPr>
          <p:cNvSpPr/>
          <p:nvPr/>
        </p:nvSpPr>
        <p:spPr>
          <a:xfrm>
            <a:off x="5403537" y="1193785"/>
            <a:ext cx="188080" cy="101618"/>
          </a:xfrm>
          <a:custGeom>
            <a:avLst/>
            <a:gdLst>
              <a:gd name="connsiteX0" fmla="*/ 313 w 188080"/>
              <a:gd name="connsiteY0" fmla="*/ 101615 h 101618"/>
              <a:gd name="connsiteX1" fmla="*/ 89213 w 188080"/>
              <a:gd name="connsiteY1" fmla="*/ 28590 h 101618"/>
              <a:gd name="connsiteX2" fmla="*/ 187638 w 188080"/>
              <a:gd name="connsiteY2" fmla="*/ 15 h 101618"/>
              <a:gd name="connsiteX3" fmla="*/ 120963 w 188080"/>
              <a:gd name="connsiteY3" fmla="*/ 25415 h 101618"/>
              <a:gd name="connsiteX4" fmla="*/ 313 w 188080"/>
              <a:gd name="connsiteY4" fmla="*/ 101615 h 10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80" h="101618">
                <a:moveTo>
                  <a:pt x="313" y="101615"/>
                </a:moveTo>
                <a:cubicBezTo>
                  <a:pt x="-4979" y="102144"/>
                  <a:pt x="57992" y="45523"/>
                  <a:pt x="89213" y="28590"/>
                </a:cubicBezTo>
                <a:cubicBezTo>
                  <a:pt x="120434" y="11657"/>
                  <a:pt x="182346" y="544"/>
                  <a:pt x="187638" y="15"/>
                </a:cubicBezTo>
                <a:cubicBezTo>
                  <a:pt x="192930" y="-514"/>
                  <a:pt x="149538" y="12715"/>
                  <a:pt x="120963" y="25415"/>
                </a:cubicBezTo>
                <a:cubicBezTo>
                  <a:pt x="92388" y="38115"/>
                  <a:pt x="5605" y="101086"/>
                  <a:pt x="313" y="10161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1" name="フリーフォーム 1110">
            <a:extLst>
              <a:ext uri="{FF2B5EF4-FFF2-40B4-BE49-F238E27FC236}">
                <a16:creationId xmlns:a16="http://schemas.microsoft.com/office/drawing/2014/main" id="{6A9CA005-F04F-A327-CEFD-40FDBB6C5616}"/>
              </a:ext>
            </a:extLst>
          </p:cNvPr>
          <p:cNvSpPr/>
          <p:nvPr/>
        </p:nvSpPr>
        <p:spPr>
          <a:xfrm>
            <a:off x="5683119" y="1028279"/>
            <a:ext cx="123372" cy="143301"/>
          </a:xfrm>
          <a:custGeom>
            <a:avLst/>
            <a:gdLst>
              <a:gd name="connsiteX0" fmla="*/ 131 w 123372"/>
              <a:gd name="connsiteY0" fmla="*/ 421 h 143301"/>
              <a:gd name="connsiteX1" fmla="*/ 111256 w 123372"/>
              <a:gd name="connsiteY1" fmla="*/ 86146 h 143301"/>
              <a:gd name="connsiteX2" fmla="*/ 120781 w 123372"/>
              <a:gd name="connsiteY2" fmla="*/ 143296 h 143301"/>
              <a:gd name="connsiteX3" fmla="*/ 114431 w 123372"/>
              <a:gd name="connsiteY3" fmla="*/ 89321 h 143301"/>
              <a:gd name="connsiteX4" fmla="*/ 89031 w 123372"/>
              <a:gd name="connsiteY4" fmla="*/ 54396 h 143301"/>
              <a:gd name="connsiteX5" fmla="*/ 131 w 123372"/>
              <a:gd name="connsiteY5" fmla="*/ 421 h 14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72" h="143301">
                <a:moveTo>
                  <a:pt x="131" y="421"/>
                </a:moveTo>
                <a:cubicBezTo>
                  <a:pt x="3835" y="5713"/>
                  <a:pt x="91148" y="62334"/>
                  <a:pt x="111256" y="86146"/>
                </a:cubicBezTo>
                <a:cubicBezTo>
                  <a:pt x="131364" y="109958"/>
                  <a:pt x="120252" y="142767"/>
                  <a:pt x="120781" y="143296"/>
                </a:cubicBezTo>
                <a:cubicBezTo>
                  <a:pt x="121310" y="143825"/>
                  <a:pt x="119723" y="104138"/>
                  <a:pt x="114431" y="89321"/>
                </a:cubicBezTo>
                <a:cubicBezTo>
                  <a:pt x="109139" y="74504"/>
                  <a:pt x="105964" y="67625"/>
                  <a:pt x="89031" y="54396"/>
                </a:cubicBezTo>
                <a:cubicBezTo>
                  <a:pt x="72098" y="41167"/>
                  <a:pt x="-3573" y="-4871"/>
                  <a:pt x="131" y="42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3" name="フリーフォーム 1112">
            <a:extLst>
              <a:ext uri="{FF2B5EF4-FFF2-40B4-BE49-F238E27FC236}">
                <a16:creationId xmlns:a16="http://schemas.microsoft.com/office/drawing/2014/main" id="{45AA2588-B3BA-5603-FF85-D296CA3A6E34}"/>
              </a:ext>
            </a:extLst>
          </p:cNvPr>
          <p:cNvSpPr/>
          <p:nvPr/>
        </p:nvSpPr>
        <p:spPr>
          <a:xfrm>
            <a:off x="5127217" y="866771"/>
            <a:ext cx="79816" cy="95264"/>
          </a:xfrm>
          <a:custGeom>
            <a:avLst/>
            <a:gdLst>
              <a:gd name="connsiteX0" fmla="*/ 79783 w 79816"/>
              <a:gd name="connsiteY0" fmla="*/ 4 h 95264"/>
              <a:gd name="connsiteX1" fmla="*/ 13108 w 79816"/>
              <a:gd name="connsiteY1" fmla="*/ 60329 h 95264"/>
              <a:gd name="connsiteX2" fmla="*/ 6758 w 79816"/>
              <a:gd name="connsiteY2" fmla="*/ 95254 h 95264"/>
              <a:gd name="connsiteX3" fmla="*/ 3583 w 79816"/>
              <a:gd name="connsiteY3" fmla="*/ 57154 h 95264"/>
              <a:gd name="connsiteX4" fmla="*/ 79783 w 79816"/>
              <a:gd name="connsiteY4" fmla="*/ 4 h 9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6" h="95264">
                <a:moveTo>
                  <a:pt x="79783" y="4"/>
                </a:moveTo>
                <a:cubicBezTo>
                  <a:pt x="81370" y="533"/>
                  <a:pt x="25279" y="44454"/>
                  <a:pt x="13108" y="60329"/>
                </a:cubicBezTo>
                <a:cubicBezTo>
                  <a:pt x="937" y="76204"/>
                  <a:pt x="8345" y="95783"/>
                  <a:pt x="6758" y="95254"/>
                </a:cubicBezTo>
                <a:cubicBezTo>
                  <a:pt x="5171" y="94725"/>
                  <a:pt x="-5413" y="68796"/>
                  <a:pt x="3583" y="57154"/>
                </a:cubicBezTo>
                <a:cubicBezTo>
                  <a:pt x="12579" y="45512"/>
                  <a:pt x="78196" y="-525"/>
                  <a:pt x="79783" y="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4" name="フリーフォーム 1113">
            <a:extLst>
              <a:ext uri="{FF2B5EF4-FFF2-40B4-BE49-F238E27FC236}">
                <a16:creationId xmlns:a16="http://schemas.microsoft.com/office/drawing/2014/main" id="{2AC514EF-CB5B-DA2F-DED2-FAB35B7C84C7}"/>
              </a:ext>
            </a:extLst>
          </p:cNvPr>
          <p:cNvSpPr/>
          <p:nvPr/>
        </p:nvSpPr>
        <p:spPr>
          <a:xfrm>
            <a:off x="5445106" y="1006456"/>
            <a:ext cx="60943" cy="120692"/>
          </a:xfrm>
          <a:custGeom>
            <a:avLst/>
            <a:gdLst>
              <a:gd name="connsiteX0" fmla="*/ 19 w 60943"/>
              <a:gd name="connsiteY0" fmla="*/ 19 h 120692"/>
              <a:gd name="connsiteX1" fmla="*/ 50819 w 60943"/>
              <a:gd name="connsiteY1" fmla="*/ 66694 h 120692"/>
              <a:gd name="connsiteX2" fmla="*/ 57169 w 60943"/>
              <a:gd name="connsiteY2" fmla="*/ 120669 h 120692"/>
              <a:gd name="connsiteX3" fmla="*/ 57169 w 60943"/>
              <a:gd name="connsiteY3" fmla="*/ 60344 h 120692"/>
              <a:gd name="connsiteX4" fmla="*/ 19 w 60943"/>
              <a:gd name="connsiteY4" fmla="*/ 19 h 12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 h="120692">
                <a:moveTo>
                  <a:pt x="19" y="19"/>
                </a:moveTo>
                <a:cubicBezTo>
                  <a:pt x="-1039" y="1077"/>
                  <a:pt x="41294" y="46586"/>
                  <a:pt x="50819" y="66694"/>
                </a:cubicBezTo>
                <a:cubicBezTo>
                  <a:pt x="60344" y="86802"/>
                  <a:pt x="56111" y="121727"/>
                  <a:pt x="57169" y="120669"/>
                </a:cubicBezTo>
                <a:cubicBezTo>
                  <a:pt x="58227" y="119611"/>
                  <a:pt x="65106" y="78865"/>
                  <a:pt x="57169" y="60344"/>
                </a:cubicBezTo>
                <a:cubicBezTo>
                  <a:pt x="49232" y="41823"/>
                  <a:pt x="1077" y="-1039"/>
                  <a:pt x="19" y="19"/>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5" name="フリーフォーム 1114">
            <a:extLst>
              <a:ext uri="{FF2B5EF4-FFF2-40B4-BE49-F238E27FC236}">
                <a16:creationId xmlns:a16="http://schemas.microsoft.com/office/drawing/2014/main" id="{C789EBA8-F441-6D32-93F5-2D46A2AD45D1}"/>
              </a:ext>
            </a:extLst>
          </p:cNvPr>
          <p:cNvSpPr/>
          <p:nvPr/>
        </p:nvSpPr>
        <p:spPr>
          <a:xfrm>
            <a:off x="5197045" y="1043770"/>
            <a:ext cx="87979" cy="113695"/>
          </a:xfrm>
          <a:custGeom>
            <a:avLst/>
            <a:gdLst>
              <a:gd name="connsiteX0" fmla="*/ 430 w 87979"/>
              <a:gd name="connsiteY0" fmla="*/ 111930 h 113695"/>
              <a:gd name="connsiteX1" fmla="*/ 86155 w 87979"/>
              <a:gd name="connsiteY1" fmla="*/ 805 h 113695"/>
              <a:gd name="connsiteX2" fmla="*/ 54405 w 87979"/>
              <a:gd name="connsiteY2" fmla="*/ 64305 h 113695"/>
              <a:gd name="connsiteX3" fmla="*/ 430 w 87979"/>
              <a:gd name="connsiteY3" fmla="*/ 111930 h 113695"/>
            </a:gdLst>
            <a:ahLst/>
            <a:cxnLst>
              <a:cxn ang="0">
                <a:pos x="connsiteX0" y="connsiteY0"/>
              </a:cxn>
              <a:cxn ang="0">
                <a:pos x="connsiteX1" y="connsiteY1"/>
              </a:cxn>
              <a:cxn ang="0">
                <a:pos x="connsiteX2" y="connsiteY2"/>
              </a:cxn>
              <a:cxn ang="0">
                <a:pos x="connsiteX3" y="connsiteY3"/>
              </a:cxn>
            </a:cxnLst>
            <a:rect l="l" t="t" r="r" b="b"/>
            <a:pathLst>
              <a:path w="87979" h="113695">
                <a:moveTo>
                  <a:pt x="430" y="111930"/>
                </a:moveTo>
                <a:cubicBezTo>
                  <a:pt x="5722" y="101347"/>
                  <a:pt x="77159" y="8742"/>
                  <a:pt x="86155" y="805"/>
                </a:cubicBezTo>
                <a:cubicBezTo>
                  <a:pt x="95151" y="-7133"/>
                  <a:pt x="68692" y="45784"/>
                  <a:pt x="54405" y="64305"/>
                </a:cubicBezTo>
                <a:cubicBezTo>
                  <a:pt x="40118" y="82826"/>
                  <a:pt x="-4862" y="122513"/>
                  <a:pt x="430" y="11193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6" name="フリーフォーム 1115">
            <a:extLst>
              <a:ext uri="{FF2B5EF4-FFF2-40B4-BE49-F238E27FC236}">
                <a16:creationId xmlns:a16="http://schemas.microsoft.com/office/drawing/2014/main" id="{0BE02F7C-D06A-49DA-17DF-0517117E116C}"/>
              </a:ext>
            </a:extLst>
          </p:cNvPr>
          <p:cNvSpPr/>
          <p:nvPr/>
        </p:nvSpPr>
        <p:spPr>
          <a:xfrm>
            <a:off x="5870430" y="1110805"/>
            <a:ext cx="79037" cy="97630"/>
          </a:xfrm>
          <a:custGeom>
            <a:avLst/>
            <a:gdLst>
              <a:gd name="connsiteX0" fmla="*/ 145 w 79037"/>
              <a:gd name="connsiteY0" fmla="*/ 445 h 97630"/>
              <a:gd name="connsiteX1" fmla="*/ 76345 w 79037"/>
              <a:gd name="connsiteY1" fmla="*/ 95695 h 97630"/>
              <a:gd name="connsiteX2" fmla="*/ 57295 w 79037"/>
              <a:gd name="connsiteY2" fmla="*/ 60770 h 97630"/>
              <a:gd name="connsiteX3" fmla="*/ 145 w 79037"/>
              <a:gd name="connsiteY3" fmla="*/ 445 h 97630"/>
            </a:gdLst>
            <a:ahLst/>
            <a:cxnLst>
              <a:cxn ang="0">
                <a:pos x="connsiteX0" y="connsiteY0"/>
              </a:cxn>
              <a:cxn ang="0">
                <a:pos x="connsiteX1" y="connsiteY1"/>
              </a:cxn>
              <a:cxn ang="0">
                <a:pos x="connsiteX2" y="connsiteY2"/>
              </a:cxn>
              <a:cxn ang="0">
                <a:pos x="connsiteX3" y="connsiteY3"/>
              </a:cxn>
            </a:cxnLst>
            <a:rect l="l" t="t" r="r" b="b"/>
            <a:pathLst>
              <a:path w="79037" h="97630">
                <a:moveTo>
                  <a:pt x="145" y="445"/>
                </a:moveTo>
                <a:cubicBezTo>
                  <a:pt x="3320" y="6266"/>
                  <a:pt x="66820" y="85641"/>
                  <a:pt x="76345" y="95695"/>
                </a:cubicBezTo>
                <a:cubicBezTo>
                  <a:pt x="85870" y="105749"/>
                  <a:pt x="67878" y="73999"/>
                  <a:pt x="57295" y="60770"/>
                </a:cubicBezTo>
                <a:cubicBezTo>
                  <a:pt x="46712" y="47541"/>
                  <a:pt x="-3030" y="-5376"/>
                  <a:pt x="145" y="4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7" name="フリーフォーム 1116">
            <a:extLst>
              <a:ext uri="{FF2B5EF4-FFF2-40B4-BE49-F238E27FC236}">
                <a16:creationId xmlns:a16="http://schemas.microsoft.com/office/drawing/2014/main" id="{572855F3-8B2B-486B-4D14-7D0667392098}"/>
              </a:ext>
            </a:extLst>
          </p:cNvPr>
          <p:cNvSpPr/>
          <p:nvPr/>
        </p:nvSpPr>
        <p:spPr>
          <a:xfrm>
            <a:off x="4657282" y="2289127"/>
            <a:ext cx="131463" cy="216827"/>
          </a:xfrm>
          <a:custGeom>
            <a:avLst/>
            <a:gdLst>
              <a:gd name="connsiteX0" fmla="*/ 443 w 131463"/>
              <a:gd name="connsiteY0" fmla="*/ 48 h 216827"/>
              <a:gd name="connsiteX1" fmla="*/ 38543 w 131463"/>
              <a:gd name="connsiteY1" fmla="*/ 101648 h 216827"/>
              <a:gd name="connsiteX2" fmla="*/ 130618 w 131463"/>
              <a:gd name="connsiteY2" fmla="*/ 215948 h 216827"/>
              <a:gd name="connsiteX3" fmla="*/ 82993 w 131463"/>
              <a:gd name="connsiteY3" fmla="*/ 152448 h 216827"/>
              <a:gd name="connsiteX4" fmla="*/ 60768 w 131463"/>
              <a:gd name="connsiteY4" fmla="*/ 114348 h 216827"/>
              <a:gd name="connsiteX5" fmla="*/ 443 w 131463"/>
              <a:gd name="connsiteY5" fmla="*/ 48 h 21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63" h="216827">
                <a:moveTo>
                  <a:pt x="443" y="48"/>
                </a:moveTo>
                <a:cubicBezTo>
                  <a:pt x="-3261" y="-2069"/>
                  <a:pt x="16847" y="65665"/>
                  <a:pt x="38543" y="101648"/>
                </a:cubicBezTo>
                <a:cubicBezTo>
                  <a:pt x="60239" y="137631"/>
                  <a:pt x="123210" y="207481"/>
                  <a:pt x="130618" y="215948"/>
                </a:cubicBezTo>
                <a:cubicBezTo>
                  <a:pt x="138026" y="224415"/>
                  <a:pt x="94635" y="169381"/>
                  <a:pt x="82993" y="152448"/>
                </a:cubicBezTo>
                <a:cubicBezTo>
                  <a:pt x="71351" y="135515"/>
                  <a:pt x="70822" y="134456"/>
                  <a:pt x="60768" y="114348"/>
                </a:cubicBezTo>
                <a:cubicBezTo>
                  <a:pt x="50714" y="94240"/>
                  <a:pt x="4147" y="2165"/>
                  <a:pt x="443" y="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8" name="フリーフォーム 1117">
            <a:extLst>
              <a:ext uri="{FF2B5EF4-FFF2-40B4-BE49-F238E27FC236}">
                <a16:creationId xmlns:a16="http://schemas.microsoft.com/office/drawing/2014/main" id="{1007B05C-BFA8-1D37-C69F-3F3D23369C7F}"/>
              </a:ext>
            </a:extLst>
          </p:cNvPr>
          <p:cNvSpPr/>
          <p:nvPr/>
        </p:nvSpPr>
        <p:spPr>
          <a:xfrm>
            <a:off x="5774924" y="2057276"/>
            <a:ext cx="108612" cy="228882"/>
          </a:xfrm>
          <a:custGeom>
            <a:avLst/>
            <a:gdLst>
              <a:gd name="connsiteX0" fmla="*/ 108351 w 108612"/>
              <a:gd name="connsiteY0" fmla="*/ 124 h 228882"/>
              <a:gd name="connsiteX1" fmla="*/ 57551 w 108612"/>
              <a:gd name="connsiteY1" fmla="*/ 114424 h 228882"/>
              <a:gd name="connsiteX2" fmla="*/ 401 w 108612"/>
              <a:gd name="connsiteY2" fmla="*/ 228724 h 228882"/>
              <a:gd name="connsiteX3" fmla="*/ 35326 w 108612"/>
              <a:gd name="connsiteY3" fmla="*/ 136649 h 228882"/>
              <a:gd name="connsiteX4" fmla="*/ 108351 w 108612"/>
              <a:gd name="connsiteY4" fmla="*/ 124 h 22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 h="228882">
                <a:moveTo>
                  <a:pt x="108351" y="124"/>
                </a:moveTo>
                <a:cubicBezTo>
                  <a:pt x="112055" y="-3580"/>
                  <a:pt x="75543" y="76324"/>
                  <a:pt x="57551" y="114424"/>
                </a:cubicBezTo>
                <a:cubicBezTo>
                  <a:pt x="39559" y="152524"/>
                  <a:pt x="4105" y="225020"/>
                  <a:pt x="401" y="228724"/>
                </a:cubicBezTo>
                <a:cubicBezTo>
                  <a:pt x="-3303" y="232428"/>
                  <a:pt x="19451" y="170516"/>
                  <a:pt x="35326" y="136649"/>
                </a:cubicBezTo>
                <a:cubicBezTo>
                  <a:pt x="51201" y="102782"/>
                  <a:pt x="104647" y="3828"/>
                  <a:pt x="108351" y="1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9" name="フリーフォーム 1118">
            <a:extLst>
              <a:ext uri="{FF2B5EF4-FFF2-40B4-BE49-F238E27FC236}">
                <a16:creationId xmlns:a16="http://schemas.microsoft.com/office/drawing/2014/main" id="{5A14DC2E-6300-C07B-CAAD-E1B812D36BFF}"/>
              </a:ext>
            </a:extLst>
          </p:cNvPr>
          <p:cNvSpPr/>
          <p:nvPr/>
        </p:nvSpPr>
        <p:spPr>
          <a:xfrm>
            <a:off x="5994331" y="1257169"/>
            <a:ext cx="39216" cy="362368"/>
          </a:xfrm>
          <a:custGeom>
            <a:avLst/>
            <a:gdLst>
              <a:gd name="connsiteX0" fmla="*/ 25469 w 39216"/>
              <a:gd name="connsiteY0" fmla="*/ 131 h 362368"/>
              <a:gd name="connsiteX1" fmla="*/ 28644 w 39216"/>
              <a:gd name="connsiteY1" fmla="*/ 238256 h 362368"/>
              <a:gd name="connsiteX2" fmla="*/ 69 w 39216"/>
              <a:gd name="connsiteY2" fmla="*/ 362081 h 362368"/>
              <a:gd name="connsiteX3" fmla="*/ 38169 w 39216"/>
              <a:gd name="connsiteY3" fmla="*/ 206506 h 362368"/>
              <a:gd name="connsiteX4" fmla="*/ 25469 w 39216"/>
              <a:gd name="connsiteY4" fmla="*/ 131 h 36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6" h="362368">
                <a:moveTo>
                  <a:pt x="25469" y="131"/>
                </a:moveTo>
                <a:cubicBezTo>
                  <a:pt x="23882" y="5423"/>
                  <a:pt x="32877" y="177931"/>
                  <a:pt x="28644" y="238256"/>
                </a:cubicBezTo>
                <a:cubicBezTo>
                  <a:pt x="24411" y="298581"/>
                  <a:pt x="-1518" y="367373"/>
                  <a:pt x="69" y="362081"/>
                </a:cubicBezTo>
                <a:cubicBezTo>
                  <a:pt x="1656" y="356789"/>
                  <a:pt x="32877" y="262068"/>
                  <a:pt x="38169" y="206506"/>
                </a:cubicBezTo>
                <a:cubicBezTo>
                  <a:pt x="43461" y="150944"/>
                  <a:pt x="27056" y="-5161"/>
                  <a:pt x="25469" y="1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フリーフォーム 1119">
            <a:extLst>
              <a:ext uri="{FF2B5EF4-FFF2-40B4-BE49-F238E27FC236}">
                <a16:creationId xmlns:a16="http://schemas.microsoft.com/office/drawing/2014/main" id="{40D0F5FD-2C15-8C5D-5DAA-0F6C9B7DA5AB}"/>
              </a:ext>
            </a:extLst>
          </p:cNvPr>
          <p:cNvSpPr/>
          <p:nvPr/>
        </p:nvSpPr>
        <p:spPr>
          <a:xfrm>
            <a:off x="4517991" y="1796559"/>
            <a:ext cx="143782" cy="578075"/>
          </a:xfrm>
          <a:custGeom>
            <a:avLst/>
            <a:gdLst>
              <a:gd name="connsiteX0" fmla="*/ 31784 w 143782"/>
              <a:gd name="connsiteY0" fmla="*/ 491 h 578075"/>
              <a:gd name="connsiteX1" fmla="*/ 15909 w 143782"/>
              <a:gd name="connsiteY1" fmla="*/ 305291 h 578075"/>
              <a:gd name="connsiteX2" fmla="*/ 9559 w 143782"/>
              <a:gd name="connsiteY2" fmla="*/ 289416 h 578075"/>
              <a:gd name="connsiteX3" fmla="*/ 63534 w 143782"/>
              <a:gd name="connsiteY3" fmla="*/ 432291 h 578075"/>
              <a:gd name="connsiteX4" fmla="*/ 47659 w 143782"/>
              <a:gd name="connsiteY4" fmla="*/ 391016 h 578075"/>
              <a:gd name="connsiteX5" fmla="*/ 139734 w 143782"/>
              <a:gd name="connsiteY5" fmla="*/ 575166 h 578075"/>
              <a:gd name="connsiteX6" fmla="*/ 117509 w 143782"/>
              <a:gd name="connsiteY6" fmla="*/ 492616 h 578075"/>
              <a:gd name="connsiteX7" fmla="*/ 28609 w 143782"/>
              <a:gd name="connsiteY7" fmla="*/ 343391 h 578075"/>
              <a:gd name="connsiteX8" fmla="*/ 12734 w 143782"/>
              <a:gd name="connsiteY8" fmla="*/ 286241 h 578075"/>
              <a:gd name="connsiteX9" fmla="*/ 3209 w 143782"/>
              <a:gd name="connsiteY9" fmla="*/ 203691 h 578075"/>
              <a:gd name="connsiteX10" fmla="*/ 3209 w 143782"/>
              <a:gd name="connsiteY10" fmla="*/ 232266 h 578075"/>
              <a:gd name="connsiteX11" fmla="*/ 31784 w 143782"/>
              <a:gd name="connsiteY11" fmla="*/ 491 h 57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782" h="578075">
                <a:moveTo>
                  <a:pt x="31784" y="491"/>
                </a:moveTo>
                <a:cubicBezTo>
                  <a:pt x="33901" y="12662"/>
                  <a:pt x="19613" y="257137"/>
                  <a:pt x="15909" y="305291"/>
                </a:cubicBezTo>
                <a:cubicBezTo>
                  <a:pt x="12205" y="353445"/>
                  <a:pt x="1621" y="268249"/>
                  <a:pt x="9559" y="289416"/>
                </a:cubicBezTo>
                <a:cubicBezTo>
                  <a:pt x="17496" y="310583"/>
                  <a:pt x="57184" y="415358"/>
                  <a:pt x="63534" y="432291"/>
                </a:cubicBezTo>
                <a:cubicBezTo>
                  <a:pt x="69884" y="449224"/>
                  <a:pt x="34959" y="367204"/>
                  <a:pt x="47659" y="391016"/>
                </a:cubicBezTo>
                <a:cubicBezTo>
                  <a:pt x="60359" y="414829"/>
                  <a:pt x="128092" y="558233"/>
                  <a:pt x="139734" y="575166"/>
                </a:cubicBezTo>
                <a:cubicBezTo>
                  <a:pt x="151376" y="592099"/>
                  <a:pt x="136030" y="531245"/>
                  <a:pt x="117509" y="492616"/>
                </a:cubicBezTo>
                <a:cubicBezTo>
                  <a:pt x="98988" y="453987"/>
                  <a:pt x="46071" y="377787"/>
                  <a:pt x="28609" y="343391"/>
                </a:cubicBezTo>
                <a:cubicBezTo>
                  <a:pt x="11147" y="308995"/>
                  <a:pt x="16967" y="309524"/>
                  <a:pt x="12734" y="286241"/>
                </a:cubicBezTo>
                <a:cubicBezTo>
                  <a:pt x="8501" y="262958"/>
                  <a:pt x="4796" y="212687"/>
                  <a:pt x="3209" y="203691"/>
                </a:cubicBezTo>
                <a:cubicBezTo>
                  <a:pt x="1622" y="194695"/>
                  <a:pt x="-3141" y="258724"/>
                  <a:pt x="3209" y="232266"/>
                </a:cubicBezTo>
                <a:cubicBezTo>
                  <a:pt x="9559" y="205808"/>
                  <a:pt x="29667" y="-11680"/>
                  <a:pt x="31784" y="49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フリーフォーム 1120">
            <a:extLst>
              <a:ext uri="{FF2B5EF4-FFF2-40B4-BE49-F238E27FC236}">
                <a16:creationId xmlns:a16="http://schemas.microsoft.com/office/drawing/2014/main" id="{6B575266-6431-015F-803C-4BC844AA5D1C}"/>
              </a:ext>
            </a:extLst>
          </p:cNvPr>
          <p:cNvSpPr/>
          <p:nvPr/>
        </p:nvSpPr>
        <p:spPr>
          <a:xfrm>
            <a:off x="5923648" y="1498633"/>
            <a:ext cx="94065" cy="386174"/>
          </a:xfrm>
          <a:custGeom>
            <a:avLst/>
            <a:gdLst>
              <a:gd name="connsiteX0" fmla="*/ 92977 w 94065"/>
              <a:gd name="connsiteY0" fmla="*/ 3142 h 386174"/>
              <a:gd name="connsiteX1" fmla="*/ 902 w 94065"/>
              <a:gd name="connsiteY1" fmla="*/ 380967 h 386174"/>
              <a:gd name="connsiteX2" fmla="*/ 48527 w 94065"/>
              <a:gd name="connsiteY2" fmla="*/ 209517 h 386174"/>
              <a:gd name="connsiteX3" fmla="*/ 92977 w 94065"/>
              <a:gd name="connsiteY3" fmla="*/ 3142 h 386174"/>
            </a:gdLst>
            <a:ahLst/>
            <a:cxnLst>
              <a:cxn ang="0">
                <a:pos x="connsiteX0" y="connsiteY0"/>
              </a:cxn>
              <a:cxn ang="0">
                <a:pos x="connsiteX1" y="connsiteY1"/>
              </a:cxn>
              <a:cxn ang="0">
                <a:pos x="connsiteX2" y="connsiteY2"/>
              </a:cxn>
              <a:cxn ang="0">
                <a:pos x="connsiteX3" y="connsiteY3"/>
              </a:cxn>
            </a:cxnLst>
            <a:rect l="l" t="t" r="r" b="b"/>
            <a:pathLst>
              <a:path w="94065" h="386174">
                <a:moveTo>
                  <a:pt x="92977" y="3142"/>
                </a:moveTo>
                <a:cubicBezTo>
                  <a:pt x="85039" y="31717"/>
                  <a:pt x="8310" y="346571"/>
                  <a:pt x="902" y="380967"/>
                </a:cubicBezTo>
                <a:cubicBezTo>
                  <a:pt x="-6506" y="415363"/>
                  <a:pt x="33710" y="270371"/>
                  <a:pt x="48527" y="209517"/>
                </a:cubicBezTo>
                <a:cubicBezTo>
                  <a:pt x="63344" y="148663"/>
                  <a:pt x="100915" y="-25433"/>
                  <a:pt x="92977" y="31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フリーフォーム 1121">
            <a:extLst>
              <a:ext uri="{FF2B5EF4-FFF2-40B4-BE49-F238E27FC236}">
                <a16:creationId xmlns:a16="http://schemas.microsoft.com/office/drawing/2014/main" id="{6230A639-552B-7A0A-6991-2F05C6335E3F}"/>
              </a:ext>
            </a:extLst>
          </p:cNvPr>
          <p:cNvSpPr/>
          <p:nvPr/>
        </p:nvSpPr>
        <p:spPr>
          <a:xfrm>
            <a:off x="5822107" y="1707925"/>
            <a:ext cx="23079" cy="146514"/>
          </a:xfrm>
          <a:custGeom>
            <a:avLst/>
            <a:gdLst>
              <a:gd name="connsiteX0" fmla="*/ 23068 w 23079"/>
              <a:gd name="connsiteY0" fmla="*/ 225 h 146514"/>
              <a:gd name="connsiteX1" fmla="*/ 4018 w 23079"/>
              <a:gd name="connsiteY1" fmla="*/ 63725 h 146514"/>
              <a:gd name="connsiteX2" fmla="*/ 13543 w 23079"/>
              <a:gd name="connsiteY2" fmla="*/ 146275 h 146514"/>
              <a:gd name="connsiteX3" fmla="*/ 843 w 23079"/>
              <a:gd name="connsiteY3" fmla="*/ 85950 h 146514"/>
              <a:gd name="connsiteX4" fmla="*/ 23068 w 23079"/>
              <a:gd name="connsiteY4" fmla="*/ 225 h 1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9" h="146514">
                <a:moveTo>
                  <a:pt x="23068" y="225"/>
                </a:moveTo>
                <a:cubicBezTo>
                  <a:pt x="23597" y="-3479"/>
                  <a:pt x="5605" y="39383"/>
                  <a:pt x="4018" y="63725"/>
                </a:cubicBezTo>
                <a:cubicBezTo>
                  <a:pt x="2430" y="88067"/>
                  <a:pt x="14072" y="142571"/>
                  <a:pt x="13543" y="146275"/>
                </a:cubicBezTo>
                <a:cubicBezTo>
                  <a:pt x="13014" y="149979"/>
                  <a:pt x="-3919" y="109762"/>
                  <a:pt x="843" y="85950"/>
                </a:cubicBezTo>
                <a:cubicBezTo>
                  <a:pt x="5605" y="62138"/>
                  <a:pt x="22539" y="3929"/>
                  <a:pt x="23068" y="2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3" name="フリーフォーム 1122">
            <a:extLst>
              <a:ext uri="{FF2B5EF4-FFF2-40B4-BE49-F238E27FC236}">
                <a16:creationId xmlns:a16="http://schemas.microsoft.com/office/drawing/2014/main" id="{CCC34BA7-9D93-BA2C-31EC-E489F5C4F911}"/>
              </a:ext>
            </a:extLst>
          </p:cNvPr>
          <p:cNvSpPr/>
          <p:nvPr/>
        </p:nvSpPr>
        <p:spPr>
          <a:xfrm>
            <a:off x="5248270" y="904244"/>
            <a:ext cx="47877" cy="87503"/>
          </a:xfrm>
          <a:custGeom>
            <a:avLst/>
            <a:gdLst>
              <a:gd name="connsiteX0" fmla="*/ 5 w 47877"/>
              <a:gd name="connsiteY0" fmla="*/ 631 h 87503"/>
              <a:gd name="connsiteX1" fmla="*/ 44455 w 47877"/>
              <a:gd name="connsiteY1" fmla="*/ 86356 h 87503"/>
              <a:gd name="connsiteX2" fmla="*/ 41280 w 47877"/>
              <a:gd name="connsiteY2" fmla="*/ 48256 h 87503"/>
              <a:gd name="connsiteX3" fmla="*/ 5 w 47877"/>
              <a:gd name="connsiteY3" fmla="*/ 631 h 87503"/>
            </a:gdLst>
            <a:ahLst/>
            <a:cxnLst>
              <a:cxn ang="0">
                <a:pos x="connsiteX0" y="connsiteY0"/>
              </a:cxn>
              <a:cxn ang="0">
                <a:pos x="connsiteX1" y="connsiteY1"/>
              </a:cxn>
              <a:cxn ang="0">
                <a:pos x="connsiteX2" y="connsiteY2"/>
              </a:cxn>
              <a:cxn ang="0">
                <a:pos x="connsiteX3" y="connsiteY3"/>
              </a:cxn>
            </a:cxnLst>
            <a:rect l="l" t="t" r="r" b="b"/>
            <a:pathLst>
              <a:path w="47877" h="87503">
                <a:moveTo>
                  <a:pt x="5" y="631"/>
                </a:moveTo>
                <a:cubicBezTo>
                  <a:pt x="534" y="6981"/>
                  <a:pt x="37576" y="78418"/>
                  <a:pt x="44455" y="86356"/>
                </a:cubicBezTo>
                <a:cubicBezTo>
                  <a:pt x="51334" y="94294"/>
                  <a:pt x="46572" y="58839"/>
                  <a:pt x="41280" y="48256"/>
                </a:cubicBezTo>
                <a:cubicBezTo>
                  <a:pt x="35988" y="37673"/>
                  <a:pt x="-524" y="-5719"/>
                  <a:pt x="5" y="631"/>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フリーフォーム 1123">
            <a:extLst>
              <a:ext uri="{FF2B5EF4-FFF2-40B4-BE49-F238E27FC236}">
                <a16:creationId xmlns:a16="http://schemas.microsoft.com/office/drawing/2014/main" id="{EEA5B106-9FDA-57A4-0CDC-DD1C1EC58A47}"/>
              </a:ext>
            </a:extLst>
          </p:cNvPr>
          <p:cNvSpPr/>
          <p:nvPr/>
        </p:nvSpPr>
        <p:spPr>
          <a:xfrm>
            <a:off x="5389871" y="875430"/>
            <a:ext cx="221088" cy="109108"/>
          </a:xfrm>
          <a:custGeom>
            <a:avLst/>
            <a:gdLst>
              <a:gd name="connsiteX0" fmla="*/ 1279 w 221088"/>
              <a:gd name="connsiteY0" fmla="*/ 108820 h 109108"/>
              <a:gd name="connsiteX1" fmla="*/ 102879 w 221088"/>
              <a:gd name="connsiteY1" fmla="*/ 51670 h 109108"/>
              <a:gd name="connsiteX2" fmla="*/ 217179 w 221088"/>
              <a:gd name="connsiteY2" fmla="*/ 870 h 109108"/>
              <a:gd name="connsiteX3" fmla="*/ 175904 w 221088"/>
              <a:gd name="connsiteY3" fmla="*/ 26270 h 109108"/>
              <a:gd name="connsiteX4" fmla="*/ 1279 w 221088"/>
              <a:gd name="connsiteY4" fmla="*/ 108820 h 10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88" h="109108">
                <a:moveTo>
                  <a:pt x="1279" y="108820"/>
                </a:moveTo>
                <a:cubicBezTo>
                  <a:pt x="-10892" y="113053"/>
                  <a:pt x="66896" y="69662"/>
                  <a:pt x="102879" y="51670"/>
                </a:cubicBezTo>
                <a:cubicBezTo>
                  <a:pt x="138862" y="33678"/>
                  <a:pt x="205008" y="5103"/>
                  <a:pt x="217179" y="870"/>
                </a:cubicBezTo>
                <a:cubicBezTo>
                  <a:pt x="229350" y="-3363"/>
                  <a:pt x="212416" y="8278"/>
                  <a:pt x="175904" y="26270"/>
                </a:cubicBezTo>
                <a:cubicBezTo>
                  <a:pt x="139392" y="44262"/>
                  <a:pt x="13450" y="104587"/>
                  <a:pt x="1279" y="10882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フリーフォーム 1124">
            <a:extLst>
              <a:ext uri="{FF2B5EF4-FFF2-40B4-BE49-F238E27FC236}">
                <a16:creationId xmlns:a16="http://schemas.microsoft.com/office/drawing/2014/main" id="{8EE59816-7778-4A5A-0417-50ADBCF01239}"/>
              </a:ext>
            </a:extLst>
          </p:cNvPr>
          <p:cNvSpPr/>
          <p:nvPr/>
        </p:nvSpPr>
        <p:spPr>
          <a:xfrm>
            <a:off x="5740397" y="952398"/>
            <a:ext cx="104813" cy="85985"/>
          </a:xfrm>
          <a:custGeom>
            <a:avLst/>
            <a:gdLst>
              <a:gd name="connsiteX0" fmla="*/ 3 w 104813"/>
              <a:gd name="connsiteY0" fmla="*/ 102 h 85985"/>
              <a:gd name="connsiteX1" fmla="*/ 82553 w 104813"/>
              <a:gd name="connsiteY1" fmla="*/ 54077 h 85985"/>
              <a:gd name="connsiteX2" fmla="*/ 104778 w 104813"/>
              <a:gd name="connsiteY2" fmla="*/ 85827 h 85985"/>
              <a:gd name="connsiteX3" fmla="*/ 79378 w 104813"/>
              <a:gd name="connsiteY3" fmla="*/ 41377 h 85985"/>
              <a:gd name="connsiteX4" fmla="*/ 3 w 104813"/>
              <a:gd name="connsiteY4" fmla="*/ 102 h 8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13" h="85985">
                <a:moveTo>
                  <a:pt x="3" y="102"/>
                </a:moveTo>
                <a:cubicBezTo>
                  <a:pt x="532" y="2219"/>
                  <a:pt x="65091" y="39790"/>
                  <a:pt x="82553" y="54077"/>
                </a:cubicBezTo>
                <a:cubicBezTo>
                  <a:pt x="100015" y="68364"/>
                  <a:pt x="105307" y="87944"/>
                  <a:pt x="104778" y="85827"/>
                </a:cubicBezTo>
                <a:cubicBezTo>
                  <a:pt x="104249" y="83710"/>
                  <a:pt x="92078" y="53548"/>
                  <a:pt x="79378" y="41377"/>
                </a:cubicBezTo>
                <a:cubicBezTo>
                  <a:pt x="66678" y="29206"/>
                  <a:pt x="-526" y="-2015"/>
                  <a:pt x="3" y="1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フリーフォーム 1125">
            <a:extLst>
              <a:ext uri="{FF2B5EF4-FFF2-40B4-BE49-F238E27FC236}">
                <a16:creationId xmlns:a16="http://schemas.microsoft.com/office/drawing/2014/main" id="{DD64CBC4-E1F3-CBF1-4313-DC2F27539913}"/>
              </a:ext>
            </a:extLst>
          </p:cNvPr>
          <p:cNvSpPr/>
          <p:nvPr/>
        </p:nvSpPr>
        <p:spPr>
          <a:xfrm>
            <a:off x="4854545" y="1421786"/>
            <a:ext cx="161996" cy="74042"/>
          </a:xfrm>
          <a:custGeom>
            <a:avLst/>
            <a:gdLst>
              <a:gd name="connsiteX0" fmla="*/ 30 w 161996"/>
              <a:gd name="connsiteY0" fmla="*/ 614 h 74042"/>
              <a:gd name="connsiteX1" fmla="*/ 92105 w 161996"/>
              <a:gd name="connsiteY1" fmla="*/ 22839 h 74042"/>
              <a:gd name="connsiteX2" fmla="*/ 161955 w 161996"/>
              <a:gd name="connsiteY2" fmla="*/ 73639 h 74042"/>
              <a:gd name="connsiteX3" fmla="*/ 82580 w 161996"/>
              <a:gd name="connsiteY3" fmla="*/ 45064 h 74042"/>
              <a:gd name="connsiteX4" fmla="*/ 30 w 161996"/>
              <a:gd name="connsiteY4" fmla="*/ 614 h 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96" h="74042">
                <a:moveTo>
                  <a:pt x="30" y="614"/>
                </a:moveTo>
                <a:cubicBezTo>
                  <a:pt x="1617" y="-3090"/>
                  <a:pt x="65118" y="10668"/>
                  <a:pt x="92105" y="22839"/>
                </a:cubicBezTo>
                <a:cubicBezTo>
                  <a:pt x="119093" y="35010"/>
                  <a:pt x="163542" y="69935"/>
                  <a:pt x="161955" y="73639"/>
                </a:cubicBezTo>
                <a:cubicBezTo>
                  <a:pt x="160368" y="77343"/>
                  <a:pt x="106393" y="54589"/>
                  <a:pt x="82580" y="45064"/>
                </a:cubicBezTo>
                <a:cubicBezTo>
                  <a:pt x="58768" y="35539"/>
                  <a:pt x="-1557" y="4318"/>
                  <a:pt x="30" y="6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7" name="フリーフォーム 1126">
            <a:extLst>
              <a:ext uri="{FF2B5EF4-FFF2-40B4-BE49-F238E27FC236}">
                <a16:creationId xmlns:a16="http://schemas.microsoft.com/office/drawing/2014/main" id="{70BA6263-1F66-A6E8-EC30-ADBB8A40E1FA}"/>
              </a:ext>
            </a:extLst>
          </p:cNvPr>
          <p:cNvSpPr/>
          <p:nvPr/>
        </p:nvSpPr>
        <p:spPr>
          <a:xfrm>
            <a:off x="5430161" y="1552570"/>
            <a:ext cx="164459" cy="95255"/>
          </a:xfrm>
          <a:custGeom>
            <a:avLst/>
            <a:gdLst>
              <a:gd name="connsiteX0" fmla="*/ 164189 w 164459"/>
              <a:gd name="connsiteY0" fmla="*/ 5 h 95255"/>
              <a:gd name="connsiteX1" fmla="*/ 59414 w 164459"/>
              <a:gd name="connsiteY1" fmla="*/ 50805 h 95255"/>
              <a:gd name="connsiteX2" fmla="*/ 40364 w 164459"/>
              <a:gd name="connsiteY2" fmla="*/ 85730 h 95255"/>
              <a:gd name="connsiteX3" fmla="*/ 62589 w 164459"/>
              <a:gd name="connsiteY3" fmla="*/ 95255 h 95255"/>
              <a:gd name="connsiteX4" fmla="*/ 2264 w 164459"/>
              <a:gd name="connsiteY4" fmla="*/ 85730 h 95255"/>
              <a:gd name="connsiteX5" fmla="*/ 24489 w 164459"/>
              <a:gd name="connsiteY5" fmla="*/ 53980 h 95255"/>
              <a:gd name="connsiteX6" fmla="*/ 164189 w 164459"/>
              <a:gd name="connsiteY6" fmla="*/ 5 h 9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59" h="95255">
                <a:moveTo>
                  <a:pt x="164189" y="5"/>
                </a:moveTo>
                <a:cubicBezTo>
                  <a:pt x="170010" y="-524"/>
                  <a:pt x="80051" y="36518"/>
                  <a:pt x="59414" y="50805"/>
                </a:cubicBezTo>
                <a:cubicBezTo>
                  <a:pt x="38777" y="65092"/>
                  <a:pt x="39835" y="78322"/>
                  <a:pt x="40364" y="85730"/>
                </a:cubicBezTo>
                <a:cubicBezTo>
                  <a:pt x="40893" y="93138"/>
                  <a:pt x="68939" y="95255"/>
                  <a:pt x="62589" y="95255"/>
                </a:cubicBezTo>
                <a:cubicBezTo>
                  <a:pt x="56239" y="95255"/>
                  <a:pt x="8614" y="92609"/>
                  <a:pt x="2264" y="85730"/>
                </a:cubicBezTo>
                <a:cubicBezTo>
                  <a:pt x="-4086" y="78851"/>
                  <a:pt x="2793" y="69326"/>
                  <a:pt x="24489" y="53980"/>
                </a:cubicBezTo>
                <a:cubicBezTo>
                  <a:pt x="46185" y="38634"/>
                  <a:pt x="158368" y="534"/>
                  <a:pt x="164189" y="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フリーフォーム 1127">
            <a:extLst>
              <a:ext uri="{FF2B5EF4-FFF2-40B4-BE49-F238E27FC236}">
                <a16:creationId xmlns:a16="http://schemas.microsoft.com/office/drawing/2014/main" id="{C0B540DF-B722-0ACA-BB59-C80EFBE1AAB0}"/>
              </a:ext>
            </a:extLst>
          </p:cNvPr>
          <p:cNvSpPr/>
          <p:nvPr/>
        </p:nvSpPr>
        <p:spPr>
          <a:xfrm>
            <a:off x="5560075" y="1529436"/>
            <a:ext cx="291500" cy="124864"/>
          </a:xfrm>
          <a:custGeom>
            <a:avLst/>
            <a:gdLst>
              <a:gd name="connsiteX0" fmla="*/ 2525 w 291500"/>
              <a:gd name="connsiteY0" fmla="*/ 914 h 124864"/>
              <a:gd name="connsiteX1" fmla="*/ 180325 w 291500"/>
              <a:gd name="connsiteY1" fmla="*/ 7264 h 124864"/>
              <a:gd name="connsiteX2" fmla="*/ 142225 w 291500"/>
              <a:gd name="connsiteY2" fmla="*/ 23139 h 124864"/>
              <a:gd name="connsiteX3" fmla="*/ 202550 w 291500"/>
              <a:gd name="connsiteY3" fmla="*/ 77114 h 124864"/>
              <a:gd name="connsiteX4" fmla="*/ 170800 w 291500"/>
              <a:gd name="connsiteY4" fmla="*/ 61239 h 124864"/>
              <a:gd name="connsiteX5" fmla="*/ 285100 w 291500"/>
              <a:gd name="connsiteY5" fmla="*/ 92989 h 124864"/>
              <a:gd name="connsiteX6" fmla="*/ 227950 w 291500"/>
              <a:gd name="connsiteY6" fmla="*/ 92989 h 124864"/>
              <a:gd name="connsiteX7" fmla="*/ 291450 w 291500"/>
              <a:gd name="connsiteY7" fmla="*/ 112039 h 124864"/>
              <a:gd name="connsiteX8" fmla="*/ 215250 w 291500"/>
              <a:gd name="connsiteY8" fmla="*/ 99339 h 124864"/>
              <a:gd name="connsiteX9" fmla="*/ 161275 w 291500"/>
              <a:gd name="connsiteY9" fmla="*/ 124739 h 124864"/>
              <a:gd name="connsiteX10" fmla="*/ 161275 w 291500"/>
              <a:gd name="connsiteY10" fmla="*/ 86639 h 124864"/>
              <a:gd name="connsiteX11" fmla="*/ 107300 w 291500"/>
              <a:gd name="connsiteY11" fmla="*/ 45364 h 124864"/>
              <a:gd name="connsiteX12" fmla="*/ 151750 w 291500"/>
              <a:gd name="connsiteY12" fmla="*/ 54889 h 124864"/>
              <a:gd name="connsiteX13" fmla="*/ 78725 w 291500"/>
              <a:gd name="connsiteY13" fmla="*/ 26314 h 124864"/>
              <a:gd name="connsiteX14" fmla="*/ 2525 w 291500"/>
              <a:gd name="connsiteY14" fmla="*/ 914 h 1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500" h="124864">
                <a:moveTo>
                  <a:pt x="2525" y="914"/>
                </a:moveTo>
                <a:cubicBezTo>
                  <a:pt x="19458" y="-2261"/>
                  <a:pt x="157042" y="3560"/>
                  <a:pt x="180325" y="7264"/>
                </a:cubicBezTo>
                <a:cubicBezTo>
                  <a:pt x="203608" y="10968"/>
                  <a:pt x="138521" y="11497"/>
                  <a:pt x="142225" y="23139"/>
                </a:cubicBezTo>
                <a:cubicBezTo>
                  <a:pt x="145929" y="34781"/>
                  <a:pt x="197788" y="70764"/>
                  <a:pt x="202550" y="77114"/>
                </a:cubicBezTo>
                <a:cubicBezTo>
                  <a:pt x="207312" y="83464"/>
                  <a:pt x="157042" y="58593"/>
                  <a:pt x="170800" y="61239"/>
                </a:cubicBezTo>
                <a:cubicBezTo>
                  <a:pt x="184558" y="63885"/>
                  <a:pt x="275575" y="87697"/>
                  <a:pt x="285100" y="92989"/>
                </a:cubicBezTo>
                <a:cubicBezTo>
                  <a:pt x="294625" y="98281"/>
                  <a:pt x="226892" y="89814"/>
                  <a:pt x="227950" y="92989"/>
                </a:cubicBezTo>
                <a:cubicBezTo>
                  <a:pt x="229008" y="96164"/>
                  <a:pt x="293567" y="110981"/>
                  <a:pt x="291450" y="112039"/>
                </a:cubicBezTo>
                <a:cubicBezTo>
                  <a:pt x="289333" y="113097"/>
                  <a:pt x="236946" y="97222"/>
                  <a:pt x="215250" y="99339"/>
                </a:cubicBezTo>
                <a:cubicBezTo>
                  <a:pt x="193554" y="101456"/>
                  <a:pt x="170271" y="126856"/>
                  <a:pt x="161275" y="124739"/>
                </a:cubicBezTo>
                <a:cubicBezTo>
                  <a:pt x="152279" y="122622"/>
                  <a:pt x="170271" y="99868"/>
                  <a:pt x="161275" y="86639"/>
                </a:cubicBezTo>
                <a:cubicBezTo>
                  <a:pt x="152279" y="73410"/>
                  <a:pt x="108887" y="50656"/>
                  <a:pt x="107300" y="45364"/>
                </a:cubicBezTo>
                <a:cubicBezTo>
                  <a:pt x="105713" y="40072"/>
                  <a:pt x="156512" y="58064"/>
                  <a:pt x="151750" y="54889"/>
                </a:cubicBezTo>
                <a:cubicBezTo>
                  <a:pt x="146988" y="51714"/>
                  <a:pt x="98833" y="33722"/>
                  <a:pt x="78725" y="26314"/>
                </a:cubicBezTo>
                <a:cubicBezTo>
                  <a:pt x="58617" y="18906"/>
                  <a:pt x="-14408" y="4089"/>
                  <a:pt x="2525" y="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フリーフォーム 1128">
            <a:extLst>
              <a:ext uri="{FF2B5EF4-FFF2-40B4-BE49-F238E27FC236}">
                <a16:creationId xmlns:a16="http://schemas.microsoft.com/office/drawing/2014/main" id="{068BC2B6-07CB-35D5-00E1-0ADD2694A93C}"/>
              </a:ext>
            </a:extLst>
          </p:cNvPr>
          <p:cNvSpPr/>
          <p:nvPr/>
        </p:nvSpPr>
        <p:spPr>
          <a:xfrm>
            <a:off x="4651168" y="1418802"/>
            <a:ext cx="167021" cy="187754"/>
          </a:xfrm>
          <a:custGeom>
            <a:avLst/>
            <a:gdLst>
              <a:gd name="connsiteX0" fmla="*/ 165307 w 167021"/>
              <a:gd name="connsiteY0" fmla="*/ 423 h 187754"/>
              <a:gd name="connsiteX1" fmla="*/ 47832 w 167021"/>
              <a:gd name="connsiteY1" fmla="*/ 136948 h 187754"/>
              <a:gd name="connsiteX2" fmla="*/ 92282 w 167021"/>
              <a:gd name="connsiteY2" fmla="*/ 89323 h 187754"/>
              <a:gd name="connsiteX3" fmla="*/ 76407 w 167021"/>
              <a:gd name="connsiteY3" fmla="*/ 146473 h 187754"/>
              <a:gd name="connsiteX4" fmla="*/ 207 w 167021"/>
              <a:gd name="connsiteY4" fmla="*/ 187748 h 187754"/>
              <a:gd name="connsiteX5" fmla="*/ 57357 w 167021"/>
              <a:gd name="connsiteY5" fmla="*/ 149648 h 187754"/>
              <a:gd name="connsiteX6" fmla="*/ 158957 w 167021"/>
              <a:gd name="connsiteY6" fmla="*/ 136948 h 187754"/>
              <a:gd name="connsiteX7" fmla="*/ 120857 w 167021"/>
              <a:gd name="connsiteY7" fmla="*/ 95673 h 187754"/>
              <a:gd name="connsiteX8" fmla="*/ 165307 w 167021"/>
              <a:gd name="connsiteY8" fmla="*/ 423 h 1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21" h="187754">
                <a:moveTo>
                  <a:pt x="165307" y="423"/>
                </a:moveTo>
                <a:cubicBezTo>
                  <a:pt x="153136" y="7302"/>
                  <a:pt x="60003" y="122131"/>
                  <a:pt x="47832" y="136948"/>
                </a:cubicBezTo>
                <a:cubicBezTo>
                  <a:pt x="35661" y="151765"/>
                  <a:pt x="87520" y="87736"/>
                  <a:pt x="92282" y="89323"/>
                </a:cubicBezTo>
                <a:cubicBezTo>
                  <a:pt x="97044" y="90910"/>
                  <a:pt x="91753" y="130069"/>
                  <a:pt x="76407" y="146473"/>
                </a:cubicBezTo>
                <a:cubicBezTo>
                  <a:pt x="61061" y="162877"/>
                  <a:pt x="3382" y="187219"/>
                  <a:pt x="207" y="187748"/>
                </a:cubicBezTo>
                <a:cubicBezTo>
                  <a:pt x="-2968" y="188277"/>
                  <a:pt x="30899" y="158115"/>
                  <a:pt x="57357" y="149648"/>
                </a:cubicBezTo>
                <a:cubicBezTo>
                  <a:pt x="83815" y="141181"/>
                  <a:pt x="148374" y="145944"/>
                  <a:pt x="158957" y="136948"/>
                </a:cubicBezTo>
                <a:cubicBezTo>
                  <a:pt x="169540" y="127952"/>
                  <a:pt x="120857" y="118956"/>
                  <a:pt x="120857" y="95673"/>
                </a:cubicBezTo>
                <a:cubicBezTo>
                  <a:pt x="120857" y="72390"/>
                  <a:pt x="177478" y="-6456"/>
                  <a:pt x="165307" y="4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0" name="フリーフォーム 1129">
            <a:extLst>
              <a:ext uri="{FF2B5EF4-FFF2-40B4-BE49-F238E27FC236}">
                <a16:creationId xmlns:a16="http://schemas.microsoft.com/office/drawing/2014/main" id="{1FC37931-CC45-53D8-32D9-956FEC591FBB}"/>
              </a:ext>
            </a:extLst>
          </p:cNvPr>
          <p:cNvSpPr/>
          <p:nvPr/>
        </p:nvSpPr>
        <p:spPr>
          <a:xfrm>
            <a:off x="4955899" y="1571313"/>
            <a:ext cx="131715" cy="63931"/>
          </a:xfrm>
          <a:custGeom>
            <a:avLst/>
            <a:gdLst>
              <a:gd name="connsiteX0" fmla="*/ 276 w 131715"/>
              <a:gd name="connsiteY0" fmla="*/ 63812 h 63931"/>
              <a:gd name="connsiteX1" fmla="*/ 127276 w 131715"/>
              <a:gd name="connsiteY1" fmla="*/ 28887 h 63931"/>
              <a:gd name="connsiteX2" fmla="*/ 105051 w 131715"/>
              <a:gd name="connsiteY2" fmla="*/ 312 h 63931"/>
              <a:gd name="connsiteX3" fmla="*/ 92351 w 131715"/>
              <a:gd name="connsiteY3" fmla="*/ 16187 h 63931"/>
              <a:gd name="connsiteX4" fmla="*/ 276 w 131715"/>
              <a:gd name="connsiteY4" fmla="*/ 63812 h 6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15" h="63931">
                <a:moveTo>
                  <a:pt x="276" y="63812"/>
                </a:moveTo>
                <a:cubicBezTo>
                  <a:pt x="6097" y="65929"/>
                  <a:pt x="109814" y="39470"/>
                  <a:pt x="127276" y="28887"/>
                </a:cubicBezTo>
                <a:cubicBezTo>
                  <a:pt x="144739" y="18304"/>
                  <a:pt x="105051" y="312"/>
                  <a:pt x="105051" y="312"/>
                </a:cubicBezTo>
                <a:cubicBezTo>
                  <a:pt x="99230" y="-1805"/>
                  <a:pt x="102405" y="7191"/>
                  <a:pt x="92351" y="16187"/>
                </a:cubicBezTo>
                <a:cubicBezTo>
                  <a:pt x="82297" y="25183"/>
                  <a:pt x="-5545" y="61695"/>
                  <a:pt x="276" y="638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フリーフォーム 1130">
            <a:extLst>
              <a:ext uri="{FF2B5EF4-FFF2-40B4-BE49-F238E27FC236}">
                <a16:creationId xmlns:a16="http://schemas.microsoft.com/office/drawing/2014/main" id="{CE9AFF6E-CDAE-FFDE-A9A2-E4ABB9A57DCD}"/>
              </a:ext>
            </a:extLst>
          </p:cNvPr>
          <p:cNvSpPr/>
          <p:nvPr/>
        </p:nvSpPr>
        <p:spPr>
          <a:xfrm>
            <a:off x="5520684" y="1749257"/>
            <a:ext cx="232636" cy="25844"/>
          </a:xfrm>
          <a:custGeom>
            <a:avLst/>
            <a:gdLst>
              <a:gd name="connsiteX0" fmla="*/ 641 w 232636"/>
              <a:gd name="connsiteY0" fmla="*/ 25568 h 25844"/>
              <a:gd name="connsiteX1" fmla="*/ 226066 w 232636"/>
              <a:gd name="connsiteY1" fmla="*/ 12868 h 25844"/>
              <a:gd name="connsiteX2" fmla="*/ 159391 w 232636"/>
              <a:gd name="connsiteY2" fmla="*/ 168 h 25844"/>
              <a:gd name="connsiteX3" fmla="*/ 641 w 232636"/>
              <a:gd name="connsiteY3" fmla="*/ 25568 h 25844"/>
            </a:gdLst>
            <a:ahLst/>
            <a:cxnLst>
              <a:cxn ang="0">
                <a:pos x="connsiteX0" y="connsiteY0"/>
              </a:cxn>
              <a:cxn ang="0">
                <a:pos x="connsiteX1" y="connsiteY1"/>
              </a:cxn>
              <a:cxn ang="0">
                <a:pos x="connsiteX2" y="connsiteY2"/>
              </a:cxn>
              <a:cxn ang="0">
                <a:pos x="connsiteX3" y="connsiteY3"/>
              </a:cxn>
            </a:cxnLst>
            <a:rect l="l" t="t" r="r" b="b"/>
            <a:pathLst>
              <a:path w="232636" h="25844">
                <a:moveTo>
                  <a:pt x="641" y="25568"/>
                </a:moveTo>
                <a:cubicBezTo>
                  <a:pt x="11753" y="27685"/>
                  <a:pt x="199608" y="17101"/>
                  <a:pt x="226066" y="12868"/>
                </a:cubicBezTo>
                <a:cubicBezTo>
                  <a:pt x="252524" y="8635"/>
                  <a:pt x="192728" y="-1419"/>
                  <a:pt x="159391" y="168"/>
                </a:cubicBezTo>
                <a:cubicBezTo>
                  <a:pt x="126054" y="1755"/>
                  <a:pt x="-10471" y="23451"/>
                  <a:pt x="641" y="255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2" name="フリーフォーム 1131">
            <a:extLst>
              <a:ext uri="{FF2B5EF4-FFF2-40B4-BE49-F238E27FC236}">
                <a16:creationId xmlns:a16="http://schemas.microsoft.com/office/drawing/2014/main" id="{D93AD902-95BD-0C4C-1326-1D663849D174}"/>
              </a:ext>
            </a:extLst>
          </p:cNvPr>
          <p:cNvSpPr/>
          <p:nvPr/>
        </p:nvSpPr>
        <p:spPr>
          <a:xfrm>
            <a:off x="5040267" y="1685694"/>
            <a:ext cx="52433" cy="206924"/>
          </a:xfrm>
          <a:custGeom>
            <a:avLst/>
            <a:gdLst>
              <a:gd name="connsiteX0" fmla="*/ 52433 w 52433"/>
              <a:gd name="connsiteY0" fmla="*/ 231 h 206924"/>
              <a:gd name="connsiteX1" fmla="*/ 4808 w 52433"/>
              <a:gd name="connsiteY1" fmla="*/ 127231 h 206924"/>
              <a:gd name="connsiteX2" fmla="*/ 1633 w 52433"/>
              <a:gd name="connsiteY2" fmla="*/ 206606 h 206924"/>
              <a:gd name="connsiteX3" fmla="*/ 4808 w 52433"/>
              <a:gd name="connsiteY3" fmla="*/ 98656 h 206924"/>
              <a:gd name="connsiteX4" fmla="*/ 52433 w 52433"/>
              <a:gd name="connsiteY4" fmla="*/ 231 h 20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33" h="206924">
                <a:moveTo>
                  <a:pt x="52433" y="231"/>
                </a:moveTo>
                <a:cubicBezTo>
                  <a:pt x="52433" y="4993"/>
                  <a:pt x="13275" y="92835"/>
                  <a:pt x="4808" y="127231"/>
                </a:cubicBezTo>
                <a:cubicBezTo>
                  <a:pt x="-3659" y="161627"/>
                  <a:pt x="1633" y="211368"/>
                  <a:pt x="1633" y="206606"/>
                </a:cubicBezTo>
                <a:cubicBezTo>
                  <a:pt x="1633" y="201844"/>
                  <a:pt x="-3129" y="131993"/>
                  <a:pt x="4808" y="98656"/>
                </a:cubicBezTo>
                <a:cubicBezTo>
                  <a:pt x="12745" y="65319"/>
                  <a:pt x="52433" y="-4531"/>
                  <a:pt x="52433" y="2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3" name="フリーフォーム 1132">
            <a:extLst>
              <a:ext uri="{FF2B5EF4-FFF2-40B4-BE49-F238E27FC236}">
                <a16:creationId xmlns:a16="http://schemas.microsoft.com/office/drawing/2014/main" id="{C43F3C92-3D49-8F46-96DC-144B109B2904}"/>
              </a:ext>
            </a:extLst>
          </p:cNvPr>
          <p:cNvSpPr/>
          <p:nvPr/>
        </p:nvSpPr>
        <p:spPr>
          <a:xfrm>
            <a:off x="4641497" y="1704822"/>
            <a:ext cx="54361" cy="493363"/>
          </a:xfrm>
          <a:custGeom>
            <a:avLst/>
            <a:gdLst>
              <a:gd name="connsiteX0" fmla="*/ 9878 w 54361"/>
              <a:gd name="connsiteY0" fmla="*/ 153 h 493363"/>
              <a:gd name="connsiteX1" fmla="*/ 353 w 54361"/>
              <a:gd name="connsiteY1" fmla="*/ 216053 h 493363"/>
              <a:gd name="connsiteX2" fmla="*/ 22578 w 54361"/>
              <a:gd name="connsiteY2" fmla="*/ 362103 h 493363"/>
              <a:gd name="connsiteX3" fmla="*/ 28928 w 54361"/>
              <a:gd name="connsiteY3" fmla="*/ 317653 h 493363"/>
              <a:gd name="connsiteX4" fmla="*/ 41628 w 54361"/>
              <a:gd name="connsiteY4" fmla="*/ 390678 h 493363"/>
              <a:gd name="connsiteX5" fmla="*/ 54328 w 54361"/>
              <a:gd name="connsiteY5" fmla="*/ 492278 h 493363"/>
              <a:gd name="connsiteX6" fmla="*/ 44803 w 54361"/>
              <a:gd name="connsiteY6" fmla="*/ 435128 h 493363"/>
              <a:gd name="connsiteX7" fmla="*/ 28928 w 54361"/>
              <a:gd name="connsiteY7" fmla="*/ 295428 h 493363"/>
              <a:gd name="connsiteX8" fmla="*/ 19403 w 54361"/>
              <a:gd name="connsiteY8" fmla="*/ 162078 h 493363"/>
              <a:gd name="connsiteX9" fmla="*/ 22578 w 54361"/>
              <a:gd name="connsiteY9" fmla="*/ 250978 h 493363"/>
              <a:gd name="connsiteX10" fmla="*/ 9878 w 54361"/>
              <a:gd name="connsiteY10" fmla="*/ 153 h 49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1" h="493363">
                <a:moveTo>
                  <a:pt x="9878" y="153"/>
                </a:moveTo>
                <a:cubicBezTo>
                  <a:pt x="6174" y="-5668"/>
                  <a:pt x="-1764" y="155728"/>
                  <a:pt x="353" y="216053"/>
                </a:cubicBezTo>
                <a:cubicBezTo>
                  <a:pt x="2470" y="276378"/>
                  <a:pt x="17816" y="345170"/>
                  <a:pt x="22578" y="362103"/>
                </a:cubicBezTo>
                <a:cubicBezTo>
                  <a:pt x="27340" y="379036"/>
                  <a:pt x="25753" y="312891"/>
                  <a:pt x="28928" y="317653"/>
                </a:cubicBezTo>
                <a:cubicBezTo>
                  <a:pt x="32103" y="322415"/>
                  <a:pt x="37395" y="361574"/>
                  <a:pt x="41628" y="390678"/>
                </a:cubicBezTo>
                <a:cubicBezTo>
                  <a:pt x="45861" y="419782"/>
                  <a:pt x="53799" y="484870"/>
                  <a:pt x="54328" y="492278"/>
                </a:cubicBezTo>
                <a:cubicBezTo>
                  <a:pt x="54857" y="499686"/>
                  <a:pt x="49036" y="467936"/>
                  <a:pt x="44803" y="435128"/>
                </a:cubicBezTo>
                <a:cubicBezTo>
                  <a:pt x="40570" y="402320"/>
                  <a:pt x="33161" y="340936"/>
                  <a:pt x="28928" y="295428"/>
                </a:cubicBezTo>
                <a:cubicBezTo>
                  <a:pt x="24695" y="249920"/>
                  <a:pt x="20461" y="169486"/>
                  <a:pt x="19403" y="162078"/>
                </a:cubicBezTo>
                <a:cubicBezTo>
                  <a:pt x="18345" y="154670"/>
                  <a:pt x="22049" y="274261"/>
                  <a:pt x="22578" y="250978"/>
                </a:cubicBezTo>
                <a:cubicBezTo>
                  <a:pt x="23107" y="227695"/>
                  <a:pt x="13582" y="5974"/>
                  <a:pt x="9878" y="153"/>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フリーフォーム 1133">
            <a:extLst>
              <a:ext uri="{FF2B5EF4-FFF2-40B4-BE49-F238E27FC236}">
                <a16:creationId xmlns:a16="http://schemas.microsoft.com/office/drawing/2014/main" id="{CD671C0F-B7C2-AB45-C928-41D447003D93}"/>
              </a:ext>
            </a:extLst>
          </p:cNvPr>
          <p:cNvSpPr/>
          <p:nvPr/>
        </p:nvSpPr>
        <p:spPr>
          <a:xfrm>
            <a:off x="5190860" y="2371344"/>
            <a:ext cx="441875" cy="146772"/>
          </a:xfrm>
          <a:custGeom>
            <a:avLst/>
            <a:gdLst>
              <a:gd name="connsiteX0" fmla="*/ 265 w 441875"/>
              <a:gd name="connsiteY0" fmla="*/ 146431 h 146772"/>
              <a:gd name="connsiteX1" fmla="*/ 257440 w 441875"/>
              <a:gd name="connsiteY1" fmla="*/ 44831 h 146772"/>
              <a:gd name="connsiteX2" fmla="*/ 187590 w 441875"/>
              <a:gd name="connsiteY2" fmla="*/ 86106 h 146772"/>
              <a:gd name="connsiteX3" fmla="*/ 365390 w 441875"/>
              <a:gd name="connsiteY3" fmla="*/ 28956 h 146772"/>
              <a:gd name="connsiteX4" fmla="*/ 333640 w 441875"/>
              <a:gd name="connsiteY4" fmla="*/ 25781 h 146772"/>
              <a:gd name="connsiteX5" fmla="*/ 441590 w 441875"/>
              <a:gd name="connsiteY5" fmla="*/ 381 h 146772"/>
              <a:gd name="connsiteX6" fmla="*/ 295540 w 441875"/>
              <a:gd name="connsiteY6" fmla="*/ 48006 h 146772"/>
              <a:gd name="connsiteX7" fmla="*/ 209815 w 441875"/>
              <a:gd name="connsiteY7" fmla="*/ 76581 h 146772"/>
              <a:gd name="connsiteX8" fmla="*/ 265 w 441875"/>
              <a:gd name="connsiteY8" fmla="*/ 146431 h 1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875" h="146772">
                <a:moveTo>
                  <a:pt x="265" y="146431"/>
                </a:moveTo>
                <a:cubicBezTo>
                  <a:pt x="8202" y="141139"/>
                  <a:pt x="226219" y="54885"/>
                  <a:pt x="257440" y="44831"/>
                </a:cubicBezTo>
                <a:cubicBezTo>
                  <a:pt x="288661" y="34777"/>
                  <a:pt x="169598" y="88752"/>
                  <a:pt x="187590" y="86106"/>
                </a:cubicBezTo>
                <a:cubicBezTo>
                  <a:pt x="205582" y="83460"/>
                  <a:pt x="341048" y="39010"/>
                  <a:pt x="365390" y="28956"/>
                </a:cubicBezTo>
                <a:cubicBezTo>
                  <a:pt x="389732" y="18902"/>
                  <a:pt x="320940" y="30544"/>
                  <a:pt x="333640" y="25781"/>
                </a:cubicBezTo>
                <a:cubicBezTo>
                  <a:pt x="346340" y="21018"/>
                  <a:pt x="447940" y="-3323"/>
                  <a:pt x="441590" y="381"/>
                </a:cubicBezTo>
                <a:cubicBezTo>
                  <a:pt x="435240" y="4085"/>
                  <a:pt x="295540" y="48006"/>
                  <a:pt x="295540" y="48006"/>
                </a:cubicBezTo>
                <a:cubicBezTo>
                  <a:pt x="256911" y="60706"/>
                  <a:pt x="255323" y="59119"/>
                  <a:pt x="209815" y="76581"/>
                </a:cubicBezTo>
                <a:cubicBezTo>
                  <a:pt x="164307" y="94043"/>
                  <a:pt x="-7672" y="151723"/>
                  <a:pt x="265" y="1464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フリーフォーム 1134">
            <a:extLst>
              <a:ext uri="{FF2B5EF4-FFF2-40B4-BE49-F238E27FC236}">
                <a16:creationId xmlns:a16="http://schemas.microsoft.com/office/drawing/2014/main" id="{9C00669F-04EA-0951-A94B-7DD95EC6F7C0}"/>
              </a:ext>
            </a:extLst>
          </p:cNvPr>
          <p:cNvSpPr/>
          <p:nvPr/>
        </p:nvSpPr>
        <p:spPr>
          <a:xfrm>
            <a:off x="5009930" y="2365335"/>
            <a:ext cx="412973" cy="60374"/>
          </a:xfrm>
          <a:custGeom>
            <a:avLst/>
            <a:gdLst>
              <a:gd name="connsiteX0" fmla="*/ 3395 w 412973"/>
              <a:gd name="connsiteY0" fmla="*/ 19090 h 60374"/>
              <a:gd name="connsiteX1" fmla="*/ 197070 w 412973"/>
              <a:gd name="connsiteY1" fmla="*/ 54015 h 60374"/>
              <a:gd name="connsiteX2" fmla="*/ 162145 w 412973"/>
              <a:gd name="connsiteY2" fmla="*/ 60365 h 60374"/>
              <a:gd name="connsiteX3" fmla="*/ 362170 w 412973"/>
              <a:gd name="connsiteY3" fmla="*/ 19090 h 60374"/>
              <a:gd name="connsiteX4" fmla="*/ 336770 w 412973"/>
              <a:gd name="connsiteY4" fmla="*/ 25440 h 60374"/>
              <a:gd name="connsiteX5" fmla="*/ 412970 w 412973"/>
              <a:gd name="connsiteY5" fmla="*/ 40 h 60374"/>
              <a:gd name="connsiteX6" fmla="*/ 333595 w 412973"/>
              <a:gd name="connsiteY6" fmla="*/ 19090 h 60374"/>
              <a:gd name="connsiteX7" fmla="*/ 222470 w 412973"/>
              <a:gd name="connsiteY7" fmla="*/ 44490 h 60374"/>
              <a:gd name="connsiteX8" fmla="*/ 178020 w 412973"/>
              <a:gd name="connsiteY8" fmla="*/ 54015 h 60374"/>
              <a:gd name="connsiteX9" fmla="*/ 79595 w 412973"/>
              <a:gd name="connsiteY9" fmla="*/ 47665 h 60374"/>
              <a:gd name="connsiteX10" fmla="*/ 3395 w 412973"/>
              <a:gd name="connsiteY10" fmla="*/ 19090 h 6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973" h="60374">
                <a:moveTo>
                  <a:pt x="3395" y="19090"/>
                </a:moveTo>
                <a:cubicBezTo>
                  <a:pt x="22974" y="20148"/>
                  <a:pt x="170612" y="47136"/>
                  <a:pt x="197070" y="54015"/>
                </a:cubicBezTo>
                <a:cubicBezTo>
                  <a:pt x="223528" y="60894"/>
                  <a:pt x="162145" y="60365"/>
                  <a:pt x="162145" y="60365"/>
                </a:cubicBezTo>
                <a:lnTo>
                  <a:pt x="362170" y="19090"/>
                </a:lnTo>
                <a:cubicBezTo>
                  <a:pt x="391274" y="13269"/>
                  <a:pt x="328303" y="28615"/>
                  <a:pt x="336770" y="25440"/>
                </a:cubicBezTo>
                <a:cubicBezTo>
                  <a:pt x="345237" y="22265"/>
                  <a:pt x="413499" y="1098"/>
                  <a:pt x="412970" y="40"/>
                </a:cubicBezTo>
                <a:cubicBezTo>
                  <a:pt x="412441" y="-1018"/>
                  <a:pt x="333595" y="19090"/>
                  <a:pt x="333595" y="19090"/>
                </a:cubicBezTo>
                <a:lnTo>
                  <a:pt x="222470" y="44490"/>
                </a:lnTo>
                <a:cubicBezTo>
                  <a:pt x="196541" y="50311"/>
                  <a:pt x="201832" y="53486"/>
                  <a:pt x="178020" y="54015"/>
                </a:cubicBezTo>
                <a:cubicBezTo>
                  <a:pt x="154208" y="54544"/>
                  <a:pt x="104995" y="51369"/>
                  <a:pt x="79595" y="47665"/>
                </a:cubicBezTo>
                <a:cubicBezTo>
                  <a:pt x="54195" y="43961"/>
                  <a:pt x="-16184" y="18032"/>
                  <a:pt x="3395" y="190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6" name="フリーフォーム 1135">
            <a:extLst>
              <a:ext uri="{FF2B5EF4-FFF2-40B4-BE49-F238E27FC236}">
                <a16:creationId xmlns:a16="http://schemas.microsoft.com/office/drawing/2014/main" id="{84C41081-58BC-EBFB-098C-1DE5053A787C}"/>
              </a:ext>
            </a:extLst>
          </p:cNvPr>
          <p:cNvSpPr/>
          <p:nvPr/>
        </p:nvSpPr>
        <p:spPr>
          <a:xfrm>
            <a:off x="5308598" y="2221814"/>
            <a:ext cx="187466" cy="96198"/>
          </a:xfrm>
          <a:custGeom>
            <a:avLst/>
            <a:gdLst>
              <a:gd name="connsiteX0" fmla="*/ 2 w 187466"/>
              <a:gd name="connsiteY0" fmla="*/ 26086 h 96198"/>
              <a:gd name="connsiteX1" fmla="*/ 101602 w 187466"/>
              <a:gd name="connsiteY1" fmla="*/ 29261 h 96198"/>
              <a:gd name="connsiteX2" fmla="*/ 171452 w 187466"/>
              <a:gd name="connsiteY2" fmla="*/ 686 h 96198"/>
              <a:gd name="connsiteX3" fmla="*/ 152402 w 187466"/>
              <a:gd name="connsiteY3" fmla="*/ 16561 h 96198"/>
              <a:gd name="connsiteX4" fmla="*/ 187327 w 187466"/>
              <a:gd name="connsiteY4" fmla="*/ 95936 h 96198"/>
              <a:gd name="connsiteX5" fmla="*/ 161927 w 187466"/>
              <a:gd name="connsiteY5" fmla="*/ 41961 h 96198"/>
              <a:gd name="connsiteX6" fmla="*/ 98427 w 187466"/>
              <a:gd name="connsiteY6" fmla="*/ 35611 h 96198"/>
              <a:gd name="connsiteX7" fmla="*/ 2 w 187466"/>
              <a:gd name="connsiteY7" fmla="*/ 26086 h 9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66" h="96198">
                <a:moveTo>
                  <a:pt x="2" y="26086"/>
                </a:moveTo>
                <a:cubicBezTo>
                  <a:pt x="531" y="25028"/>
                  <a:pt x="73027" y="33494"/>
                  <a:pt x="101602" y="29261"/>
                </a:cubicBezTo>
                <a:cubicBezTo>
                  <a:pt x="130177" y="25028"/>
                  <a:pt x="171452" y="686"/>
                  <a:pt x="171452" y="686"/>
                </a:cubicBezTo>
                <a:cubicBezTo>
                  <a:pt x="179919" y="-1431"/>
                  <a:pt x="149756" y="686"/>
                  <a:pt x="152402" y="16561"/>
                </a:cubicBezTo>
                <a:cubicBezTo>
                  <a:pt x="155048" y="32436"/>
                  <a:pt x="185740" y="91703"/>
                  <a:pt x="187327" y="95936"/>
                </a:cubicBezTo>
                <a:cubicBezTo>
                  <a:pt x="188914" y="100169"/>
                  <a:pt x="176744" y="52015"/>
                  <a:pt x="161927" y="41961"/>
                </a:cubicBezTo>
                <a:cubicBezTo>
                  <a:pt x="147110" y="31907"/>
                  <a:pt x="124356" y="36669"/>
                  <a:pt x="98427" y="35611"/>
                </a:cubicBezTo>
                <a:cubicBezTo>
                  <a:pt x="72498" y="34553"/>
                  <a:pt x="-527" y="27144"/>
                  <a:pt x="2" y="260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7" name="フリーフォーム 1136">
            <a:extLst>
              <a:ext uri="{FF2B5EF4-FFF2-40B4-BE49-F238E27FC236}">
                <a16:creationId xmlns:a16="http://schemas.microsoft.com/office/drawing/2014/main" id="{42711FA0-BC9A-CC49-9FEA-365B0ABAFAD7}"/>
              </a:ext>
            </a:extLst>
          </p:cNvPr>
          <p:cNvSpPr/>
          <p:nvPr/>
        </p:nvSpPr>
        <p:spPr>
          <a:xfrm>
            <a:off x="4794169" y="2189190"/>
            <a:ext cx="231888" cy="58753"/>
          </a:xfrm>
          <a:custGeom>
            <a:avLst/>
            <a:gdLst>
              <a:gd name="connsiteX0" fmla="*/ 81 w 231888"/>
              <a:gd name="connsiteY0" fmla="*/ 55535 h 58753"/>
              <a:gd name="connsiteX1" fmla="*/ 88981 w 231888"/>
              <a:gd name="connsiteY1" fmla="*/ 1560 h 58753"/>
              <a:gd name="connsiteX2" fmla="*/ 152481 w 231888"/>
              <a:gd name="connsiteY2" fmla="*/ 14260 h 58753"/>
              <a:gd name="connsiteX3" fmla="*/ 231856 w 231888"/>
              <a:gd name="connsiteY3" fmla="*/ 11085 h 58753"/>
              <a:gd name="connsiteX4" fmla="*/ 142956 w 231888"/>
              <a:gd name="connsiteY4" fmla="*/ 7910 h 58753"/>
              <a:gd name="connsiteX5" fmla="*/ 101681 w 231888"/>
              <a:gd name="connsiteY5" fmla="*/ 7910 h 58753"/>
              <a:gd name="connsiteX6" fmla="*/ 57231 w 231888"/>
              <a:gd name="connsiteY6" fmla="*/ 58710 h 58753"/>
              <a:gd name="connsiteX7" fmla="*/ 73106 w 231888"/>
              <a:gd name="connsiteY7" fmla="*/ 17435 h 58753"/>
              <a:gd name="connsiteX8" fmla="*/ 81 w 231888"/>
              <a:gd name="connsiteY8" fmla="*/ 55535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88" h="58753">
                <a:moveTo>
                  <a:pt x="81" y="55535"/>
                </a:moveTo>
                <a:cubicBezTo>
                  <a:pt x="2727" y="52889"/>
                  <a:pt x="63581" y="8439"/>
                  <a:pt x="88981" y="1560"/>
                </a:cubicBezTo>
                <a:cubicBezTo>
                  <a:pt x="114381" y="-5319"/>
                  <a:pt x="128668" y="12672"/>
                  <a:pt x="152481" y="14260"/>
                </a:cubicBezTo>
                <a:cubicBezTo>
                  <a:pt x="176294" y="15848"/>
                  <a:pt x="233444" y="12143"/>
                  <a:pt x="231856" y="11085"/>
                </a:cubicBezTo>
                <a:cubicBezTo>
                  <a:pt x="230268" y="10027"/>
                  <a:pt x="164652" y="8439"/>
                  <a:pt x="142956" y="7910"/>
                </a:cubicBezTo>
                <a:cubicBezTo>
                  <a:pt x="121260" y="7381"/>
                  <a:pt x="115969" y="-557"/>
                  <a:pt x="101681" y="7910"/>
                </a:cubicBezTo>
                <a:cubicBezTo>
                  <a:pt x="87393" y="16377"/>
                  <a:pt x="61993" y="57123"/>
                  <a:pt x="57231" y="58710"/>
                </a:cubicBezTo>
                <a:cubicBezTo>
                  <a:pt x="52469" y="60297"/>
                  <a:pt x="85806" y="17964"/>
                  <a:pt x="73106" y="17435"/>
                </a:cubicBezTo>
                <a:cubicBezTo>
                  <a:pt x="60406" y="16906"/>
                  <a:pt x="-2565" y="58181"/>
                  <a:pt x="81" y="555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8" name="フリーフォーム 1137">
            <a:extLst>
              <a:ext uri="{FF2B5EF4-FFF2-40B4-BE49-F238E27FC236}">
                <a16:creationId xmlns:a16="http://schemas.microsoft.com/office/drawing/2014/main" id="{D1AED372-7337-4AEB-2D16-186D2444DF36}"/>
              </a:ext>
            </a:extLst>
          </p:cNvPr>
          <p:cNvSpPr/>
          <p:nvPr/>
        </p:nvSpPr>
        <p:spPr>
          <a:xfrm>
            <a:off x="5375228" y="2165199"/>
            <a:ext cx="102803" cy="60755"/>
          </a:xfrm>
          <a:custGeom>
            <a:avLst/>
            <a:gdLst>
              <a:gd name="connsiteX0" fmla="*/ 47 w 102803"/>
              <a:gd name="connsiteY0" fmla="*/ 151 h 60755"/>
              <a:gd name="connsiteX1" fmla="*/ 82597 w 102803"/>
              <a:gd name="connsiteY1" fmla="*/ 31901 h 60755"/>
              <a:gd name="connsiteX2" fmla="*/ 79422 w 102803"/>
              <a:gd name="connsiteY2" fmla="*/ 9676 h 60755"/>
              <a:gd name="connsiteX3" fmla="*/ 101647 w 102803"/>
              <a:gd name="connsiteY3" fmla="*/ 38251 h 60755"/>
              <a:gd name="connsiteX4" fmla="*/ 38147 w 102803"/>
              <a:gd name="connsiteY4" fmla="*/ 60476 h 60755"/>
              <a:gd name="connsiteX5" fmla="*/ 69897 w 102803"/>
              <a:gd name="connsiteY5" fmla="*/ 47776 h 60755"/>
              <a:gd name="connsiteX6" fmla="*/ 47 w 102803"/>
              <a:gd name="connsiteY6" fmla="*/ 151 h 6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03" h="60755">
                <a:moveTo>
                  <a:pt x="47" y="151"/>
                </a:moveTo>
                <a:cubicBezTo>
                  <a:pt x="2164" y="-2495"/>
                  <a:pt x="69368" y="30314"/>
                  <a:pt x="82597" y="31901"/>
                </a:cubicBezTo>
                <a:cubicBezTo>
                  <a:pt x="95826" y="33488"/>
                  <a:pt x="76247" y="8618"/>
                  <a:pt x="79422" y="9676"/>
                </a:cubicBezTo>
                <a:cubicBezTo>
                  <a:pt x="82597" y="10734"/>
                  <a:pt x="108526" y="29784"/>
                  <a:pt x="101647" y="38251"/>
                </a:cubicBezTo>
                <a:cubicBezTo>
                  <a:pt x="94768" y="46718"/>
                  <a:pt x="43439" y="58889"/>
                  <a:pt x="38147" y="60476"/>
                </a:cubicBezTo>
                <a:cubicBezTo>
                  <a:pt x="32855" y="62063"/>
                  <a:pt x="72543" y="56772"/>
                  <a:pt x="69897" y="47776"/>
                </a:cubicBezTo>
                <a:cubicBezTo>
                  <a:pt x="67251" y="38780"/>
                  <a:pt x="-2070" y="2797"/>
                  <a:pt x="47" y="1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9" name="フリーフォーム 1138">
            <a:extLst>
              <a:ext uri="{FF2B5EF4-FFF2-40B4-BE49-F238E27FC236}">
                <a16:creationId xmlns:a16="http://schemas.microsoft.com/office/drawing/2014/main" id="{BCC66AA1-6AB0-37AC-039D-B9CB6430F218}"/>
              </a:ext>
            </a:extLst>
          </p:cNvPr>
          <p:cNvSpPr/>
          <p:nvPr/>
        </p:nvSpPr>
        <p:spPr>
          <a:xfrm>
            <a:off x="5743559" y="1863725"/>
            <a:ext cx="25649" cy="210031"/>
          </a:xfrm>
          <a:custGeom>
            <a:avLst/>
            <a:gdLst>
              <a:gd name="connsiteX0" fmla="*/ 9541 w 25649"/>
              <a:gd name="connsiteY0" fmla="*/ 0 h 210031"/>
              <a:gd name="connsiteX1" fmla="*/ 6366 w 25649"/>
              <a:gd name="connsiteY1" fmla="*/ 101600 h 210031"/>
              <a:gd name="connsiteX2" fmla="*/ 25416 w 25649"/>
              <a:gd name="connsiteY2" fmla="*/ 209550 h 210031"/>
              <a:gd name="connsiteX3" fmla="*/ 15891 w 25649"/>
              <a:gd name="connsiteY3" fmla="*/ 139700 h 210031"/>
              <a:gd name="connsiteX4" fmla="*/ 16 w 25649"/>
              <a:gd name="connsiteY4" fmla="*/ 101600 h 210031"/>
              <a:gd name="connsiteX5" fmla="*/ 9541 w 25649"/>
              <a:gd name="connsiteY5" fmla="*/ 0 h 2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49" h="210031">
                <a:moveTo>
                  <a:pt x="9541" y="0"/>
                </a:moveTo>
                <a:cubicBezTo>
                  <a:pt x="10599" y="0"/>
                  <a:pt x="3720" y="66675"/>
                  <a:pt x="6366" y="101600"/>
                </a:cubicBezTo>
                <a:cubicBezTo>
                  <a:pt x="9012" y="136525"/>
                  <a:pt x="23829" y="203200"/>
                  <a:pt x="25416" y="209550"/>
                </a:cubicBezTo>
                <a:cubicBezTo>
                  <a:pt x="27004" y="215900"/>
                  <a:pt x="20124" y="157692"/>
                  <a:pt x="15891" y="139700"/>
                </a:cubicBezTo>
                <a:cubicBezTo>
                  <a:pt x="11658" y="121708"/>
                  <a:pt x="-513" y="118533"/>
                  <a:pt x="16" y="101600"/>
                </a:cubicBezTo>
                <a:cubicBezTo>
                  <a:pt x="545" y="84667"/>
                  <a:pt x="8483" y="0"/>
                  <a:pt x="9541"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0" name="フリーフォーム 1139">
            <a:extLst>
              <a:ext uri="{FF2B5EF4-FFF2-40B4-BE49-F238E27FC236}">
                <a16:creationId xmlns:a16="http://schemas.microsoft.com/office/drawing/2014/main" id="{8A81BA94-2340-B107-F573-8E58BF160E1A}"/>
              </a:ext>
            </a:extLst>
          </p:cNvPr>
          <p:cNvSpPr/>
          <p:nvPr/>
        </p:nvSpPr>
        <p:spPr>
          <a:xfrm>
            <a:off x="5580707" y="2139946"/>
            <a:ext cx="118464" cy="190506"/>
          </a:xfrm>
          <a:custGeom>
            <a:avLst/>
            <a:gdLst>
              <a:gd name="connsiteX0" fmla="*/ 118418 w 118464"/>
              <a:gd name="connsiteY0" fmla="*/ 4 h 190506"/>
              <a:gd name="connsiteX1" fmla="*/ 29518 w 118464"/>
              <a:gd name="connsiteY1" fmla="*/ 79379 h 190506"/>
              <a:gd name="connsiteX2" fmla="*/ 943 w 118464"/>
              <a:gd name="connsiteY2" fmla="*/ 190504 h 190506"/>
              <a:gd name="connsiteX3" fmla="*/ 16818 w 118464"/>
              <a:gd name="connsiteY3" fmla="*/ 76204 h 190506"/>
              <a:gd name="connsiteX4" fmla="*/ 118418 w 118464"/>
              <a:gd name="connsiteY4" fmla="*/ 4 h 190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64" h="190506">
                <a:moveTo>
                  <a:pt x="118418" y="4"/>
                </a:moveTo>
                <a:cubicBezTo>
                  <a:pt x="120535" y="533"/>
                  <a:pt x="49097" y="47629"/>
                  <a:pt x="29518" y="79379"/>
                </a:cubicBezTo>
                <a:cubicBezTo>
                  <a:pt x="9939" y="111129"/>
                  <a:pt x="3060" y="191033"/>
                  <a:pt x="943" y="190504"/>
                </a:cubicBezTo>
                <a:cubicBezTo>
                  <a:pt x="-1174" y="189975"/>
                  <a:pt x="-1174" y="105308"/>
                  <a:pt x="16818" y="76204"/>
                </a:cubicBezTo>
                <a:cubicBezTo>
                  <a:pt x="34810" y="47100"/>
                  <a:pt x="116301" y="-525"/>
                  <a:pt x="118418" y="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1" name="フリーフォーム 1140">
            <a:extLst>
              <a:ext uri="{FF2B5EF4-FFF2-40B4-BE49-F238E27FC236}">
                <a16:creationId xmlns:a16="http://schemas.microsoft.com/office/drawing/2014/main" id="{2EAFB96B-63F3-ADB2-2CD9-376BC873DC77}"/>
              </a:ext>
            </a:extLst>
          </p:cNvPr>
          <p:cNvSpPr/>
          <p:nvPr/>
        </p:nvSpPr>
        <p:spPr>
          <a:xfrm>
            <a:off x="5749909" y="2082720"/>
            <a:ext cx="16113" cy="109198"/>
          </a:xfrm>
          <a:custGeom>
            <a:avLst/>
            <a:gdLst>
              <a:gd name="connsiteX0" fmla="*/ 16 w 16113"/>
              <a:gd name="connsiteY0" fmla="*/ 80 h 109198"/>
              <a:gd name="connsiteX1" fmla="*/ 15891 w 16113"/>
              <a:gd name="connsiteY1" fmla="*/ 92155 h 109198"/>
              <a:gd name="connsiteX2" fmla="*/ 9541 w 16113"/>
              <a:gd name="connsiteY2" fmla="*/ 108030 h 109198"/>
              <a:gd name="connsiteX3" fmla="*/ 12716 w 16113"/>
              <a:gd name="connsiteY3" fmla="*/ 76280 h 109198"/>
              <a:gd name="connsiteX4" fmla="*/ 16 w 16113"/>
              <a:gd name="connsiteY4" fmla="*/ 80 h 10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3" h="109198">
                <a:moveTo>
                  <a:pt x="16" y="80"/>
                </a:moveTo>
                <a:cubicBezTo>
                  <a:pt x="545" y="2726"/>
                  <a:pt x="14304" y="74163"/>
                  <a:pt x="15891" y="92155"/>
                </a:cubicBezTo>
                <a:cubicBezTo>
                  <a:pt x="17479" y="110147"/>
                  <a:pt x="10070" y="110676"/>
                  <a:pt x="9541" y="108030"/>
                </a:cubicBezTo>
                <a:cubicBezTo>
                  <a:pt x="9012" y="105384"/>
                  <a:pt x="13245" y="91626"/>
                  <a:pt x="12716" y="76280"/>
                </a:cubicBezTo>
                <a:cubicBezTo>
                  <a:pt x="12187" y="60934"/>
                  <a:pt x="-513" y="-2566"/>
                  <a:pt x="16" y="8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2" name="フリーフォーム 1141">
            <a:extLst>
              <a:ext uri="{FF2B5EF4-FFF2-40B4-BE49-F238E27FC236}">
                <a16:creationId xmlns:a16="http://schemas.microsoft.com/office/drawing/2014/main" id="{81BF7F83-4B2E-2F8D-1616-7915C832D93A}"/>
              </a:ext>
            </a:extLst>
          </p:cNvPr>
          <p:cNvSpPr/>
          <p:nvPr/>
        </p:nvSpPr>
        <p:spPr>
          <a:xfrm>
            <a:off x="5079997" y="1196931"/>
            <a:ext cx="47634" cy="92217"/>
          </a:xfrm>
          <a:custGeom>
            <a:avLst/>
            <a:gdLst>
              <a:gd name="connsiteX0" fmla="*/ 47628 w 47634"/>
              <a:gd name="connsiteY0" fmla="*/ 44 h 92217"/>
              <a:gd name="connsiteX1" fmla="*/ 6353 w 47634"/>
              <a:gd name="connsiteY1" fmla="*/ 60369 h 92217"/>
              <a:gd name="connsiteX2" fmla="*/ 3178 w 47634"/>
              <a:gd name="connsiteY2" fmla="*/ 92119 h 92217"/>
              <a:gd name="connsiteX3" fmla="*/ 3178 w 47634"/>
              <a:gd name="connsiteY3" fmla="*/ 50844 h 92217"/>
              <a:gd name="connsiteX4" fmla="*/ 47628 w 47634"/>
              <a:gd name="connsiteY4" fmla="*/ 44 h 9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4" h="92217">
                <a:moveTo>
                  <a:pt x="47628" y="44"/>
                </a:moveTo>
                <a:cubicBezTo>
                  <a:pt x="48157" y="1631"/>
                  <a:pt x="13761" y="45023"/>
                  <a:pt x="6353" y="60369"/>
                </a:cubicBezTo>
                <a:cubicBezTo>
                  <a:pt x="-1055" y="75715"/>
                  <a:pt x="3707" y="93706"/>
                  <a:pt x="3178" y="92119"/>
                </a:cubicBezTo>
                <a:cubicBezTo>
                  <a:pt x="2649" y="90532"/>
                  <a:pt x="-3701" y="61956"/>
                  <a:pt x="3178" y="50844"/>
                </a:cubicBezTo>
                <a:cubicBezTo>
                  <a:pt x="10057" y="39732"/>
                  <a:pt x="47099" y="-1543"/>
                  <a:pt x="47628" y="4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3" name="フリーフォーム 1142">
            <a:extLst>
              <a:ext uri="{FF2B5EF4-FFF2-40B4-BE49-F238E27FC236}">
                <a16:creationId xmlns:a16="http://schemas.microsoft.com/office/drawing/2014/main" id="{85440102-C96A-AC5F-2EC3-5A49E251576F}"/>
              </a:ext>
            </a:extLst>
          </p:cNvPr>
          <p:cNvSpPr/>
          <p:nvPr/>
        </p:nvSpPr>
        <p:spPr>
          <a:xfrm>
            <a:off x="4755908" y="1779656"/>
            <a:ext cx="9804" cy="162157"/>
          </a:xfrm>
          <a:custGeom>
            <a:avLst/>
            <a:gdLst>
              <a:gd name="connsiteX0" fmla="*/ 3417 w 9804"/>
              <a:gd name="connsiteY0" fmla="*/ 1519 h 162157"/>
              <a:gd name="connsiteX1" fmla="*/ 9767 w 9804"/>
              <a:gd name="connsiteY1" fmla="*/ 160269 h 162157"/>
              <a:gd name="connsiteX2" fmla="*/ 242 w 9804"/>
              <a:gd name="connsiteY2" fmla="*/ 84069 h 162157"/>
              <a:gd name="connsiteX3" fmla="*/ 3417 w 9804"/>
              <a:gd name="connsiteY3" fmla="*/ 1519 h 162157"/>
            </a:gdLst>
            <a:ahLst/>
            <a:cxnLst>
              <a:cxn ang="0">
                <a:pos x="connsiteX0" y="connsiteY0"/>
              </a:cxn>
              <a:cxn ang="0">
                <a:pos x="connsiteX1" y="connsiteY1"/>
              </a:cxn>
              <a:cxn ang="0">
                <a:pos x="connsiteX2" y="connsiteY2"/>
              </a:cxn>
              <a:cxn ang="0">
                <a:pos x="connsiteX3" y="connsiteY3"/>
              </a:cxn>
            </a:cxnLst>
            <a:rect l="l" t="t" r="r" b="b"/>
            <a:pathLst>
              <a:path w="9804" h="162157">
                <a:moveTo>
                  <a:pt x="3417" y="1519"/>
                </a:moveTo>
                <a:cubicBezTo>
                  <a:pt x="5004" y="14219"/>
                  <a:pt x="10296" y="146511"/>
                  <a:pt x="9767" y="160269"/>
                </a:cubicBezTo>
                <a:cubicBezTo>
                  <a:pt x="9238" y="174027"/>
                  <a:pt x="1300" y="108940"/>
                  <a:pt x="242" y="84069"/>
                </a:cubicBezTo>
                <a:cubicBezTo>
                  <a:pt x="-816" y="59198"/>
                  <a:pt x="1830" y="-11181"/>
                  <a:pt x="3417" y="1519"/>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4" name="フリーフォーム 1143">
            <a:extLst>
              <a:ext uri="{FF2B5EF4-FFF2-40B4-BE49-F238E27FC236}">
                <a16:creationId xmlns:a16="http://schemas.microsoft.com/office/drawing/2014/main" id="{00BF9999-A923-97F4-2B9B-1DB5004C7BE7}"/>
              </a:ext>
            </a:extLst>
          </p:cNvPr>
          <p:cNvSpPr/>
          <p:nvPr/>
        </p:nvSpPr>
        <p:spPr>
          <a:xfrm>
            <a:off x="5479949" y="1927221"/>
            <a:ext cx="38302" cy="196967"/>
          </a:xfrm>
          <a:custGeom>
            <a:avLst/>
            <a:gdLst>
              <a:gd name="connsiteX0" fmla="*/ 38201 w 38302"/>
              <a:gd name="connsiteY0" fmla="*/ 4 h 196967"/>
              <a:gd name="connsiteX1" fmla="*/ 25501 w 38302"/>
              <a:gd name="connsiteY1" fmla="*/ 69854 h 196967"/>
              <a:gd name="connsiteX2" fmla="*/ 101 w 38302"/>
              <a:gd name="connsiteY2" fmla="*/ 136529 h 196967"/>
              <a:gd name="connsiteX3" fmla="*/ 15976 w 38302"/>
              <a:gd name="connsiteY3" fmla="*/ 196854 h 196967"/>
              <a:gd name="connsiteX4" fmla="*/ 101 w 38302"/>
              <a:gd name="connsiteY4" fmla="*/ 149229 h 196967"/>
              <a:gd name="connsiteX5" fmla="*/ 19151 w 38302"/>
              <a:gd name="connsiteY5" fmla="*/ 66679 h 196967"/>
              <a:gd name="connsiteX6" fmla="*/ 38201 w 38302"/>
              <a:gd name="connsiteY6" fmla="*/ 4 h 1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2" h="196967">
                <a:moveTo>
                  <a:pt x="38201" y="4"/>
                </a:moveTo>
                <a:cubicBezTo>
                  <a:pt x="39259" y="533"/>
                  <a:pt x="31851" y="47100"/>
                  <a:pt x="25501" y="69854"/>
                </a:cubicBezTo>
                <a:cubicBezTo>
                  <a:pt x="19151" y="92608"/>
                  <a:pt x="1688" y="115362"/>
                  <a:pt x="101" y="136529"/>
                </a:cubicBezTo>
                <a:cubicBezTo>
                  <a:pt x="-1486" y="157696"/>
                  <a:pt x="15976" y="194737"/>
                  <a:pt x="15976" y="196854"/>
                </a:cubicBezTo>
                <a:cubicBezTo>
                  <a:pt x="15976" y="198971"/>
                  <a:pt x="-428" y="170925"/>
                  <a:pt x="101" y="149229"/>
                </a:cubicBezTo>
                <a:cubicBezTo>
                  <a:pt x="630" y="127533"/>
                  <a:pt x="11743" y="90492"/>
                  <a:pt x="19151" y="66679"/>
                </a:cubicBezTo>
                <a:cubicBezTo>
                  <a:pt x="26559" y="42867"/>
                  <a:pt x="37143" y="-525"/>
                  <a:pt x="38201" y="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5" name="フリーフォーム 1144">
            <a:extLst>
              <a:ext uri="{FF2B5EF4-FFF2-40B4-BE49-F238E27FC236}">
                <a16:creationId xmlns:a16="http://schemas.microsoft.com/office/drawing/2014/main" id="{9ED5CB5E-207B-A363-9828-DDCEF0148E8C}"/>
              </a:ext>
            </a:extLst>
          </p:cNvPr>
          <p:cNvSpPr/>
          <p:nvPr/>
        </p:nvSpPr>
        <p:spPr>
          <a:xfrm>
            <a:off x="5371413" y="1495404"/>
            <a:ext cx="55275" cy="330429"/>
          </a:xfrm>
          <a:custGeom>
            <a:avLst/>
            <a:gdLst>
              <a:gd name="connsiteX0" fmla="*/ 45137 w 55275"/>
              <a:gd name="connsiteY0" fmla="*/ 21 h 330429"/>
              <a:gd name="connsiteX1" fmla="*/ 3862 w 55275"/>
              <a:gd name="connsiteY1" fmla="*/ 117496 h 330429"/>
              <a:gd name="connsiteX2" fmla="*/ 22912 w 55275"/>
              <a:gd name="connsiteY2" fmla="*/ 200046 h 330429"/>
              <a:gd name="connsiteX3" fmla="*/ 687 w 55275"/>
              <a:gd name="connsiteY3" fmla="*/ 149246 h 330429"/>
              <a:gd name="connsiteX4" fmla="*/ 54662 w 55275"/>
              <a:gd name="connsiteY4" fmla="*/ 327046 h 330429"/>
              <a:gd name="connsiteX5" fmla="*/ 29262 w 55275"/>
              <a:gd name="connsiteY5" fmla="*/ 257196 h 330429"/>
              <a:gd name="connsiteX6" fmla="*/ 19737 w 55275"/>
              <a:gd name="connsiteY6" fmla="*/ 149246 h 330429"/>
              <a:gd name="connsiteX7" fmla="*/ 10212 w 55275"/>
              <a:gd name="connsiteY7" fmla="*/ 127021 h 330429"/>
              <a:gd name="connsiteX8" fmla="*/ 45137 w 55275"/>
              <a:gd name="connsiteY8" fmla="*/ 21 h 33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75" h="330429">
                <a:moveTo>
                  <a:pt x="45137" y="21"/>
                </a:moveTo>
                <a:cubicBezTo>
                  <a:pt x="44079" y="-1567"/>
                  <a:pt x="7566" y="84158"/>
                  <a:pt x="3862" y="117496"/>
                </a:cubicBezTo>
                <a:cubicBezTo>
                  <a:pt x="158" y="150834"/>
                  <a:pt x="23441" y="194754"/>
                  <a:pt x="22912" y="200046"/>
                </a:cubicBezTo>
                <a:cubicBezTo>
                  <a:pt x="22383" y="205338"/>
                  <a:pt x="-4605" y="128080"/>
                  <a:pt x="687" y="149246"/>
                </a:cubicBezTo>
                <a:cubicBezTo>
                  <a:pt x="5979" y="170412"/>
                  <a:pt x="49900" y="309054"/>
                  <a:pt x="54662" y="327046"/>
                </a:cubicBezTo>
                <a:cubicBezTo>
                  <a:pt x="59425" y="345038"/>
                  <a:pt x="35083" y="286829"/>
                  <a:pt x="29262" y="257196"/>
                </a:cubicBezTo>
                <a:cubicBezTo>
                  <a:pt x="23441" y="227563"/>
                  <a:pt x="19737" y="149246"/>
                  <a:pt x="19737" y="149246"/>
                </a:cubicBezTo>
                <a:cubicBezTo>
                  <a:pt x="16562" y="127550"/>
                  <a:pt x="8095" y="146071"/>
                  <a:pt x="10212" y="127021"/>
                </a:cubicBezTo>
                <a:cubicBezTo>
                  <a:pt x="12329" y="107971"/>
                  <a:pt x="46195" y="1609"/>
                  <a:pt x="45137"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6" name="フリーフォーム 1145">
            <a:extLst>
              <a:ext uri="{FF2B5EF4-FFF2-40B4-BE49-F238E27FC236}">
                <a16:creationId xmlns:a16="http://schemas.microsoft.com/office/drawing/2014/main" id="{33B3BCE2-896E-FC37-E2D2-E740F845CFA3}"/>
              </a:ext>
            </a:extLst>
          </p:cNvPr>
          <p:cNvSpPr/>
          <p:nvPr/>
        </p:nvSpPr>
        <p:spPr>
          <a:xfrm>
            <a:off x="4954963" y="747441"/>
            <a:ext cx="717232" cy="116162"/>
          </a:xfrm>
          <a:custGeom>
            <a:avLst/>
            <a:gdLst>
              <a:gd name="connsiteX0" fmla="*/ 1212 w 717232"/>
              <a:gd name="connsiteY0" fmla="*/ 116159 h 116162"/>
              <a:gd name="connsiteX1" fmla="*/ 382212 w 717232"/>
              <a:gd name="connsiteY1" fmla="*/ 30434 h 116162"/>
              <a:gd name="connsiteX2" fmla="*/ 315537 w 717232"/>
              <a:gd name="connsiteY2" fmla="*/ 68534 h 116162"/>
              <a:gd name="connsiteX3" fmla="*/ 515562 w 717232"/>
              <a:gd name="connsiteY3" fmla="*/ 33609 h 116162"/>
              <a:gd name="connsiteX4" fmla="*/ 474287 w 717232"/>
              <a:gd name="connsiteY4" fmla="*/ 68534 h 116162"/>
              <a:gd name="connsiteX5" fmla="*/ 715587 w 717232"/>
              <a:gd name="connsiteY5" fmla="*/ 1859 h 116162"/>
              <a:gd name="connsiteX6" fmla="*/ 566362 w 717232"/>
              <a:gd name="connsiteY6" fmla="*/ 20909 h 116162"/>
              <a:gd name="connsiteX7" fmla="*/ 299662 w 717232"/>
              <a:gd name="connsiteY7" fmla="*/ 46309 h 116162"/>
              <a:gd name="connsiteX8" fmla="*/ 483812 w 717232"/>
              <a:gd name="connsiteY8" fmla="*/ 17734 h 116162"/>
              <a:gd name="connsiteX9" fmla="*/ 267912 w 717232"/>
              <a:gd name="connsiteY9" fmla="*/ 33609 h 116162"/>
              <a:gd name="connsiteX10" fmla="*/ 1212 w 717232"/>
              <a:gd name="connsiteY10" fmla="*/ 116159 h 11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232" h="116162">
                <a:moveTo>
                  <a:pt x="1212" y="116159"/>
                </a:moveTo>
                <a:cubicBezTo>
                  <a:pt x="20262" y="115630"/>
                  <a:pt x="329825" y="38371"/>
                  <a:pt x="382212" y="30434"/>
                </a:cubicBezTo>
                <a:cubicBezTo>
                  <a:pt x="434599" y="22497"/>
                  <a:pt x="293312" y="68005"/>
                  <a:pt x="315537" y="68534"/>
                </a:cubicBezTo>
                <a:cubicBezTo>
                  <a:pt x="337762" y="69063"/>
                  <a:pt x="489104" y="33609"/>
                  <a:pt x="515562" y="33609"/>
                </a:cubicBezTo>
                <a:cubicBezTo>
                  <a:pt x="542020" y="33609"/>
                  <a:pt x="440950" y="73826"/>
                  <a:pt x="474287" y="68534"/>
                </a:cubicBezTo>
                <a:cubicBezTo>
                  <a:pt x="507624" y="63242"/>
                  <a:pt x="700241" y="9796"/>
                  <a:pt x="715587" y="1859"/>
                </a:cubicBezTo>
                <a:cubicBezTo>
                  <a:pt x="730933" y="-6078"/>
                  <a:pt x="635683" y="13501"/>
                  <a:pt x="566362" y="20909"/>
                </a:cubicBezTo>
                <a:cubicBezTo>
                  <a:pt x="497041" y="28317"/>
                  <a:pt x="313420" y="46838"/>
                  <a:pt x="299662" y="46309"/>
                </a:cubicBezTo>
                <a:cubicBezTo>
                  <a:pt x="285904" y="45780"/>
                  <a:pt x="489104" y="19851"/>
                  <a:pt x="483812" y="17734"/>
                </a:cubicBezTo>
                <a:cubicBezTo>
                  <a:pt x="478520" y="15617"/>
                  <a:pt x="343054" y="16146"/>
                  <a:pt x="267912" y="33609"/>
                </a:cubicBezTo>
                <a:cubicBezTo>
                  <a:pt x="192770" y="51071"/>
                  <a:pt x="-17838" y="116688"/>
                  <a:pt x="1212" y="1161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7" name="フリーフォーム 1146">
            <a:extLst>
              <a:ext uri="{FF2B5EF4-FFF2-40B4-BE49-F238E27FC236}">
                <a16:creationId xmlns:a16="http://schemas.microsoft.com/office/drawing/2014/main" id="{79AE9402-231B-C147-8156-BF07A21BABAA}"/>
              </a:ext>
            </a:extLst>
          </p:cNvPr>
          <p:cNvSpPr/>
          <p:nvPr/>
        </p:nvSpPr>
        <p:spPr>
          <a:xfrm>
            <a:off x="5479243" y="723560"/>
            <a:ext cx="313433" cy="261275"/>
          </a:xfrm>
          <a:custGeom>
            <a:avLst/>
            <a:gdLst>
              <a:gd name="connsiteX0" fmla="*/ 807 w 313433"/>
              <a:gd name="connsiteY0" fmla="*/ 340 h 261275"/>
              <a:gd name="connsiteX1" fmla="*/ 143682 w 313433"/>
              <a:gd name="connsiteY1" fmla="*/ 82890 h 261275"/>
              <a:gd name="connsiteX2" fmla="*/ 156382 w 313433"/>
              <a:gd name="connsiteY2" fmla="*/ 181315 h 261275"/>
              <a:gd name="connsiteX3" fmla="*/ 175432 w 313433"/>
              <a:gd name="connsiteY3" fmla="*/ 108290 h 261275"/>
              <a:gd name="connsiteX4" fmla="*/ 213532 w 313433"/>
              <a:gd name="connsiteY4" fmla="*/ 225765 h 261275"/>
              <a:gd name="connsiteX5" fmla="*/ 216707 w 313433"/>
              <a:gd name="connsiteY5" fmla="*/ 146390 h 261275"/>
              <a:gd name="connsiteX6" fmla="*/ 311957 w 313433"/>
              <a:gd name="connsiteY6" fmla="*/ 260690 h 261275"/>
              <a:gd name="connsiteX7" fmla="*/ 270682 w 313433"/>
              <a:gd name="connsiteY7" fmla="*/ 187665 h 261275"/>
              <a:gd name="connsiteX8" fmla="*/ 216707 w 313433"/>
              <a:gd name="connsiteY8" fmla="*/ 114640 h 261275"/>
              <a:gd name="connsiteX9" fmla="*/ 807 w 313433"/>
              <a:gd name="connsiteY9" fmla="*/ 340 h 26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433" h="261275">
                <a:moveTo>
                  <a:pt x="807" y="340"/>
                </a:moveTo>
                <a:cubicBezTo>
                  <a:pt x="-11364" y="-4952"/>
                  <a:pt x="117753" y="52728"/>
                  <a:pt x="143682" y="82890"/>
                </a:cubicBezTo>
                <a:cubicBezTo>
                  <a:pt x="169611" y="113052"/>
                  <a:pt x="151090" y="177082"/>
                  <a:pt x="156382" y="181315"/>
                </a:cubicBezTo>
                <a:cubicBezTo>
                  <a:pt x="161674" y="185548"/>
                  <a:pt x="165907" y="100882"/>
                  <a:pt x="175432" y="108290"/>
                </a:cubicBezTo>
                <a:cubicBezTo>
                  <a:pt x="184957" y="115698"/>
                  <a:pt x="206653" y="219415"/>
                  <a:pt x="213532" y="225765"/>
                </a:cubicBezTo>
                <a:cubicBezTo>
                  <a:pt x="220411" y="232115"/>
                  <a:pt x="200303" y="140569"/>
                  <a:pt x="216707" y="146390"/>
                </a:cubicBezTo>
                <a:cubicBezTo>
                  <a:pt x="233111" y="152211"/>
                  <a:pt x="302961" y="253811"/>
                  <a:pt x="311957" y="260690"/>
                </a:cubicBezTo>
                <a:cubicBezTo>
                  <a:pt x="320953" y="267569"/>
                  <a:pt x="286557" y="212007"/>
                  <a:pt x="270682" y="187665"/>
                </a:cubicBezTo>
                <a:cubicBezTo>
                  <a:pt x="254807" y="163323"/>
                  <a:pt x="255336" y="144803"/>
                  <a:pt x="216707" y="114640"/>
                </a:cubicBezTo>
                <a:cubicBezTo>
                  <a:pt x="178078" y="84478"/>
                  <a:pt x="12978" y="5632"/>
                  <a:pt x="807" y="3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8" name="フリーフォーム 1147">
            <a:extLst>
              <a:ext uri="{FF2B5EF4-FFF2-40B4-BE49-F238E27FC236}">
                <a16:creationId xmlns:a16="http://schemas.microsoft.com/office/drawing/2014/main" id="{DE0F1CF9-1698-0525-B1AF-433BCA95ED6C}"/>
              </a:ext>
            </a:extLst>
          </p:cNvPr>
          <p:cNvSpPr/>
          <p:nvPr/>
        </p:nvSpPr>
        <p:spPr>
          <a:xfrm>
            <a:off x="5759344" y="863600"/>
            <a:ext cx="305396" cy="283238"/>
          </a:xfrm>
          <a:custGeom>
            <a:avLst/>
            <a:gdLst>
              <a:gd name="connsiteX0" fmla="*/ 106 w 305396"/>
              <a:gd name="connsiteY0" fmla="*/ 0 h 283238"/>
              <a:gd name="connsiteX1" fmla="*/ 193781 w 305396"/>
              <a:gd name="connsiteY1" fmla="*/ 127000 h 283238"/>
              <a:gd name="connsiteX2" fmla="*/ 165206 w 305396"/>
              <a:gd name="connsiteY2" fmla="*/ 76200 h 283238"/>
              <a:gd name="connsiteX3" fmla="*/ 279506 w 305396"/>
              <a:gd name="connsiteY3" fmla="*/ 196850 h 283238"/>
              <a:gd name="connsiteX4" fmla="*/ 295381 w 305396"/>
              <a:gd name="connsiteY4" fmla="*/ 206375 h 283238"/>
              <a:gd name="connsiteX5" fmla="*/ 292206 w 305396"/>
              <a:gd name="connsiteY5" fmla="*/ 219075 h 283238"/>
              <a:gd name="connsiteX6" fmla="*/ 136631 w 305396"/>
              <a:gd name="connsiteY6" fmla="*/ 171450 h 283238"/>
              <a:gd name="connsiteX7" fmla="*/ 235056 w 305396"/>
              <a:gd name="connsiteY7" fmla="*/ 215900 h 283238"/>
              <a:gd name="connsiteX8" fmla="*/ 241406 w 305396"/>
              <a:gd name="connsiteY8" fmla="*/ 244475 h 283238"/>
              <a:gd name="connsiteX9" fmla="*/ 222356 w 305396"/>
              <a:gd name="connsiteY9" fmla="*/ 282575 h 283238"/>
              <a:gd name="connsiteX10" fmla="*/ 139806 w 305396"/>
              <a:gd name="connsiteY10" fmla="*/ 254000 h 283238"/>
              <a:gd name="connsiteX11" fmla="*/ 200131 w 305396"/>
              <a:gd name="connsiteY11" fmla="*/ 282575 h 283238"/>
              <a:gd name="connsiteX12" fmla="*/ 250931 w 305396"/>
              <a:gd name="connsiteY12" fmla="*/ 219075 h 283238"/>
              <a:gd name="connsiteX13" fmla="*/ 273156 w 305396"/>
              <a:gd name="connsiteY13" fmla="*/ 180975 h 283238"/>
              <a:gd name="connsiteX14" fmla="*/ 101706 w 305396"/>
              <a:gd name="connsiteY14" fmla="*/ 19050 h 283238"/>
              <a:gd name="connsiteX15" fmla="*/ 165206 w 305396"/>
              <a:gd name="connsiteY15" fmla="*/ 127000 h 283238"/>
              <a:gd name="connsiteX16" fmla="*/ 106 w 305396"/>
              <a:gd name="connsiteY16" fmla="*/ 0 h 28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396" h="283238">
                <a:moveTo>
                  <a:pt x="106" y="0"/>
                </a:moveTo>
                <a:cubicBezTo>
                  <a:pt x="4868" y="0"/>
                  <a:pt x="166264" y="114300"/>
                  <a:pt x="193781" y="127000"/>
                </a:cubicBezTo>
                <a:cubicBezTo>
                  <a:pt x="221298" y="139700"/>
                  <a:pt x="150919" y="64558"/>
                  <a:pt x="165206" y="76200"/>
                </a:cubicBezTo>
                <a:cubicBezTo>
                  <a:pt x="179493" y="87842"/>
                  <a:pt x="257810" y="175154"/>
                  <a:pt x="279506" y="196850"/>
                </a:cubicBezTo>
                <a:cubicBezTo>
                  <a:pt x="301202" y="218546"/>
                  <a:pt x="295381" y="206375"/>
                  <a:pt x="295381" y="206375"/>
                </a:cubicBezTo>
                <a:cubicBezTo>
                  <a:pt x="297498" y="210079"/>
                  <a:pt x="318664" y="224896"/>
                  <a:pt x="292206" y="219075"/>
                </a:cubicBezTo>
                <a:cubicBezTo>
                  <a:pt x="265748" y="213254"/>
                  <a:pt x="146156" y="171979"/>
                  <a:pt x="136631" y="171450"/>
                </a:cubicBezTo>
                <a:cubicBezTo>
                  <a:pt x="127106" y="170921"/>
                  <a:pt x="217594" y="203729"/>
                  <a:pt x="235056" y="215900"/>
                </a:cubicBezTo>
                <a:cubicBezTo>
                  <a:pt x="252518" y="228071"/>
                  <a:pt x="243523" y="233363"/>
                  <a:pt x="241406" y="244475"/>
                </a:cubicBezTo>
                <a:cubicBezTo>
                  <a:pt x="239289" y="255587"/>
                  <a:pt x="239289" y="280988"/>
                  <a:pt x="222356" y="282575"/>
                </a:cubicBezTo>
                <a:cubicBezTo>
                  <a:pt x="205423" y="284163"/>
                  <a:pt x="143510" y="254000"/>
                  <a:pt x="139806" y="254000"/>
                </a:cubicBezTo>
                <a:cubicBezTo>
                  <a:pt x="136102" y="254000"/>
                  <a:pt x="181610" y="288396"/>
                  <a:pt x="200131" y="282575"/>
                </a:cubicBezTo>
                <a:cubicBezTo>
                  <a:pt x="218652" y="276754"/>
                  <a:pt x="238760" y="236008"/>
                  <a:pt x="250931" y="219075"/>
                </a:cubicBezTo>
                <a:cubicBezTo>
                  <a:pt x="263102" y="202142"/>
                  <a:pt x="298027" y="214312"/>
                  <a:pt x="273156" y="180975"/>
                </a:cubicBezTo>
                <a:cubicBezTo>
                  <a:pt x="248285" y="147638"/>
                  <a:pt x="119698" y="28046"/>
                  <a:pt x="101706" y="19050"/>
                </a:cubicBezTo>
                <a:cubicBezTo>
                  <a:pt x="83714" y="10054"/>
                  <a:pt x="178964" y="124883"/>
                  <a:pt x="165206" y="127000"/>
                </a:cubicBezTo>
                <a:cubicBezTo>
                  <a:pt x="151448" y="129117"/>
                  <a:pt x="-4656" y="0"/>
                  <a:pt x="10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9" name="フリーフォーム 1148">
            <a:extLst>
              <a:ext uri="{FF2B5EF4-FFF2-40B4-BE49-F238E27FC236}">
                <a16:creationId xmlns:a16="http://schemas.microsoft.com/office/drawing/2014/main" id="{9E54E921-0AF2-46E5-AD40-EC7DABE78B35}"/>
              </a:ext>
            </a:extLst>
          </p:cNvPr>
          <p:cNvSpPr/>
          <p:nvPr/>
        </p:nvSpPr>
        <p:spPr>
          <a:xfrm>
            <a:off x="5940332" y="1107108"/>
            <a:ext cx="228737" cy="375856"/>
          </a:xfrm>
          <a:custGeom>
            <a:avLst/>
            <a:gdLst>
              <a:gd name="connsiteX0" fmla="*/ 93 w 228737"/>
              <a:gd name="connsiteY0" fmla="*/ 61292 h 375856"/>
              <a:gd name="connsiteX1" fmla="*/ 114393 w 228737"/>
              <a:gd name="connsiteY1" fmla="*/ 67642 h 375856"/>
              <a:gd name="connsiteX2" fmla="*/ 206468 w 228737"/>
              <a:gd name="connsiteY2" fmla="*/ 967 h 375856"/>
              <a:gd name="connsiteX3" fmla="*/ 184243 w 228737"/>
              <a:gd name="connsiteY3" fmla="*/ 32717 h 375856"/>
              <a:gd name="connsiteX4" fmla="*/ 203293 w 228737"/>
              <a:gd name="connsiteY4" fmla="*/ 96217 h 375856"/>
              <a:gd name="connsiteX5" fmla="*/ 158843 w 228737"/>
              <a:gd name="connsiteY5" fmla="*/ 213692 h 375856"/>
              <a:gd name="connsiteX6" fmla="*/ 117568 w 228737"/>
              <a:gd name="connsiteY6" fmla="*/ 375617 h 375856"/>
              <a:gd name="connsiteX7" fmla="*/ 171543 w 228737"/>
              <a:gd name="connsiteY7" fmla="*/ 175592 h 375856"/>
              <a:gd name="connsiteX8" fmla="*/ 228693 w 228737"/>
              <a:gd name="connsiteY8" fmla="*/ 967 h 375856"/>
              <a:gd name="connsiteX9" fmla="*/ 181068 w 228737"/>
              <a:gd name="connsiteY9" fmla="*/ 118442 h 375856"/>
              <a:gd name="connsiteX10" fmla="*/ 181068 w 228737"/>
              <a:gd name="connsiteY10" fmla="*/ 967 h 375856"/>
              <a:gd name="connsiteX11" fmla="*/ 149318 w 228737"/>
              <a:gd name="connsiteY11" fmla="*/ 83517 h 375856"/>
              <a:gd name="connsiteX12" fmla="*/ 95343 w 228737"/>
              <a:gd name="connsiteY12" fmla="*/ 83517 h 375856"/>
              <a:gd name="connsiteX13" fmla="*/ 93 w 228737"/>
              <a:gd name="connsiteY13" fmla="*/ 61292 h 37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737" h="375856">
                <a:moveTo>
                  <a:pt x="93" y="61292"/>
                </a:moveTo>
                <a:cubicBezTo>
                  <a:pt x="3268" y="58646"/>
                  <a:pt x="79997" y="77696"/>
                  <a:pt x="114393" y="67642"/>
                </a:cubicBezTo>
                <a:cubicBezTo>
                  <a:pt x="148789" y="57588"/>
                  <a:pt x="194826" y="6788"/>
                  <a:pt x="206468" y="967"/>
                </a:cubicBezTo>
                <a:cubicBezTo>
                  <a:pt x="218110" y="-4854"/>
                  <a:pt x="184772" y="16842"/>
                  <a:pt x="184243" y="32717"/>
                </a:cubicBezTo>
                <a:cubicBezTo>
                  <a:pt x="183714" y="48592"/>
                  <a:pt x="207526" y="66055"/>
                  <a:pt x="203293" y="96217"/>
                </a:cubicBezTo>
                <a:cubicBezTo>
                  <a:pt x="199060" y="126379"/>
                  <a:pt x="173131" y="167125"/>
                  <a:pt x="158843" y="213692"/>
                </a:cubicBezTo>
                <a:cubicBezTo>
                  <a:pt x="144556" y="260259"/>
                  <a:pt x="115451" y="381967"/>
                  <a:pt x="117568" y="375617"/>
                </a:cubicBezTo>
                <a:cubicBezTo>
                  <a:pt x="119685" y="369267"/>
                  <a:pt x="153022" y="238034"/>
                  <a:pt x="171543" y="175592"/>
                </a:cubicBezTo>
                <a:cubicBezTo>
                  <a:pt x="190064" y="113150"/>
                  <a:pt x="227106" y="10492"/>
                  <a:pt x="228693" y="967"/>
                </a:cubicBezTo>
                <a:cubicBezTo>
                  <a:pt x="230281" y="-8558"/>
                  <a:pt x="189005" y="118442"/>
                  <a:pt x="181068" y="118442"/>
                </a:cubicBezTo>
                <a:cubicBezTo>
                  <a:pt x="173131" y="118442"/>
                  <a:pt x="186360" y="6788"/>
                  <a:pt x="181068" y="967"/>
                </a:cubicBezTo>
                <a:cubicBezTo>
                  <a:pt x="175776" y="-4854"/>
                  <a:pt x="163606" y="69759"/>
                  <a:pt x="149318" y="83517"/>
                </a:cubicBezTo>
                <a:cubicBezTo>
                  <a:pt x="135030" y="97275"/>
                  <a:pt x="114922" y="85634"/>
                  <a:pt x="95343" y="83517"/>
                </a:cubicBezTo>
                <a:cubicBezTo>
                  <a:pt x="75764" y="81400"/>
                  <a:pt x="-3082" y="63938"/>
                  <a:pt x="93" y="612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0" name="フリーフォーム 1149">
            <a:extLst>
              <a:ext uri="{FF2B5EF4-FFF2-40B4-BE49-F238E27FC236}">
                <a16:creationId xmlns:a16="http://schemas.microsoft.com/office/drawing/2014/main" id="{8C185201-108B-495E-7079-998E54E9B640}"/>
              </a:ext>
            </a:extLst>
          </p:cNvPr>
          <p:cNvSpPr/>
          <p:nvPr/>
        </p:nvSpPr>
        <p:spPr>
          <a:xfrm>
            <a:off x="4967487" y="653830"/>
            <a:ext cx="363338" cy="196045"/>
          </a:xfrm>
          <a:custGeom>
            <a:avLst/>
            <a:gdLst>
              <a:gd name="connsiteX0" fmla="*/ 1388 w 363338"/>
              <a:gd name="connsiteY0" fmla="*/ 193895 h 196045"/>
              <a:gd name="connsiteX1" fmla="*/ 166488 w 363338"/>
              <a:gd name="connsiteY1" fmla="*/ 114520 h 196045"/>
              <a:gd name="connsiteX2" fmla="*/ 306188 w 363338"/>
              <a:gd name="connsiteY2" fmla="*/ 3395 h 196045"/>
              <a:gd name="connsiteX3" fmla="*/ 283963 w 363338"/>
              <a:gd name="connsiteY3" fmla="*/ 35145 h 196045"/>
              <a:gd name="connsiteX4" fmla="*/ 245863 w 363338"/>
              <a:gd name="connsiteY4" fmla="*/ 101820 h 196045"/>
              <a:gd name="connsiteX5" fmla="*/ 328413 w 363338"/>
              <a:gd name="connsiteY5" fmla="*/ 66895 h 196045"/>
              <a:gd name="connsiteX6" fmla="*/ 363338 w 363338"/>
              <a:gd name="connsiteY6" fmla="*/ 41495 h 196045"/>
              <a:gd name="connsiteX7" fmla="*/ 271263 w 363338"/>
              <a:gd name="connsiteY7" fmla="*/ 108170 h 196045"/>
              <a:gd name="connsiteX8" fmla="*/ 274438 w 363338"/>
              <a:gd name="connsiteY8" fmla="*/ 38320 h 196045"/>
              <a:gd name="connsiteX9" fmla="*/ 223638 w 363338"/>
              <a:gd name="connsiteY9" fmla="*/ 79595 h 196045"/>
              <a:gd name="connsiteX10" fmla="*/ 93463 w 363338"/>
              <a:gd name="connsiteY10" fmla="*/ 165320 h 196045"/>
              <a:gd name="connsiteX11" fmla="*/ 1388 w 363338"/>
              <a:gd name="connsiteY11" fmla="*/ 193895 h 1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38" h="196045">
                <a:moveTo>
                  <a:pt x="1388" y="193895"/>
                </a:moveTo>
                <a:cubicBezTo>
                  <a:pt x="13559" y="185428"/>
                  <a:pt x="115688" y="146270"/>
                  <a:pt x="166488" y="114520"/>
                </a:cubicBezTo>
                <a:cubicBezTo>
                  <a:pt x="217288" y="82770"/>
                  <a:pt x="286609" y="16624"/>
                  <a:pt x="306188" y="3395"/>
                </a:cubicBezTo>
                <a:cubicBezTo>
                  <a:pt x="325767" y="-9834"/>
                  <a:pt x="294017" y="18741"/>
                  <a:pt x="283963" y="35145"/>
                </a:cubicBezTo>
                <a:cubicBezTo>
                  <a:pt x="273909" y="51549"/>
                  <a:pt x="238455" y="96528"/>
                  <a:pt x="245863" y="101820"/>
                </a:cubicBezTo>
                <a:cubicBezTo>
                  <a:pt x="253271" y="107112"/>
                  <a:pt x="308834" y="76949"/>
                  <a:pt x="328413" y="66895"/>
                </a:cubicBezTo>
                <a:cubicBezTo>
                  <a:pt x="347992" y="56841"/>
                  <a:pt x="363338" y="41495"/>
                  <a:pt x="363338" y="41495"/>
                </a:cubicBezTo>
                <a:cubicBezTo>
                  <a:pt x="353813" y="48374"/>
                  <a:pt x="286080" y="108699"/>
                  <a:pt x="271263" y="108170"/>
                </a:cubicBezTo>
                <a:cubicBezTo>
                  <a:pt x="256446" y="107641"/>
                  <a:pt x="282376" y="43082"/>
                  <a:pt x="274438" y="38320"/>
                </a:cubicBezTo>
                <a:cubicBezTo>
                  <a:pt x="266501" y="33557"/>
                  <a:pt x="253800" y="58428"/>
                  <a:pt x="223638" y="79595"/>
                </a:cubicBezTo>
                <a:cubicBezTo>
                  <a:pt x="193476" y="100762"/>
                  <a:pt x="126801" y="146270"/>
                  <a:pt x="93463" y="165320"/>
                </a:cubicBezTo>
                <a:cubicBezTo>
                  <a:pt x="60126" y="184370"/>
                  <a:pt x="-10783" y="202362"/>
                  <a:pt x="1388" y="1938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1" name="フリーフォーム 1150">
            <a:extLst>
              <a:ext uri="{FF2B5EF4-FFF2-40B4-BE49-F238E27FC236}">
                <a16:creationId xmlns:a16="http://schemas.microsoft.com/office/drawing/2014/main" id="{BC0BEF38-2000-4023-6E59-F4FD2DE87C0E}"/>
              </a:ext>
            </a:extLst>
          </p:cNvPr>
          <p:cNvSpPr/>
          <p:nvPr/>
        </p:nvSpPr>
        <p:spPr>
          <a:xfrm>
            <a:off x="5292720" y="606359"/>
            <a:ext cx="479556" cy="121315"/>
          </a:xfrm>
          <a:custGeom>
            <a:avLst/>
            <a:gdLst>
              <a:gd name="connsiteX0" fmla="*/ 12705 w 479556"/>
              <a:gd name="connsiteY0" fmla="*/ 120716 h 121315"/>
              <a:gd name="connsiteX1" fmla="*/ 228605 w 479556"/>
              <a:gd name="connsiteY1" fmla="*/ 54041 h 121315"/>
              <a:gd name="connsiteX2" fmla="*/ 269880 w 479556"/>
              <a:gd name="connsiteY2" fmla="*/ 47691 h 121315"/>
              <a:gd name="connsiteX3" fmla="*/ 415930 w 479556"/>
              <a:gd name="connsiteY3" fmla="*/ 79441 h 121315"/>
              <a:gd name="connsiteX4" fmla="*/ 288930 w 479556"/>
              <a:gd name="connsiteY4" fmla="*/ 69916 h 121315"/>
              <a:gd name="connsiteX5" fmla="*/ 479430 w 479556"/>
              <a:gd name="connsiteY5" fmla="*/ 76266 h 121315"/>
              <a:gd name="connsiteX6" fmla="*/ 317505 w 479556"/>
              <a:gd name="connsiteY6" fmla="*/ 73091 h 121315"/>
              <a:gd name="connsiteX7" fmla="*/ 266705 w 479556"/>
              <a:gd name="connsiteY7" fmla="*/ 41341 h 121315"/>
              <a:gd name="connsiteX8" fmla="*/ 184155 w 479556"/>
              <a:gd name="connsiteY8" fmla="*/ 54041 h 121315"/>
              <a:gd name="connsiteX9" fmla="*/ 5 w 479556"/>
              <a:gd name="connsiteY9" fmla="*/ 66 h 121315"/>
              <a:gd name="connsiteX10" fmla="*/ 190505 w 479556"/>
              <a:gd name="connsiteY10" fmla="*/ 66741 h 121315"/>
              <a:gd name="connsiteX11" fmla="*/ 123830 w 479556"/>
              <a:gd name="connsiteY11" fmla="*/ 85791 h 121315"/>
              <a:gd name="connsiteX12" fmla="*/ 12705 w 479556"/>
              <a:gd name="connsiteY12" fmla="*/ 120716 h 1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556" h="121315">
                <a:moveTo>
                  <a:pt x="12705" y="120716"/>
                </a:moveTo>
                <a:lnTo>
                  <a:pt x="228605" y="54041"/>
                </a:lnTo>
                <a:cubicBezTo>
                  <a:pt x="271467" y="41870"/>
                  <a:pt x="238659" y="43458"/>
                  <a:pt x="269880" y="47691"/>
                </a:cubicBezTo>
                <a:cubicBezTo>
                  <a:pt x="301101" y="51924"/>
                  <a:pt x="412755" y="75737"/>
                  <a:pt x="415930" y="79441"/>
                </a:cubicBezTo>
                <a:cubicBezTo>
                  <a:pt x="419105" y="83145"/>
                  <a:pt x="278347" y="70445"/>
                  <a:pt x="288930" y="69916"/>
                </a:cubicBezTo>
                <a:cubicBezTo>
                  <a:pt x="299513" y="69387"/>
                  <a:pt x="474668" y="75737"/>
                  <a:pt x="479430" y="76266"/>
                </a:cubicBezTo>
                <a:cubicBezTo>
                  <a:pt x="484193" y="76795"/>
                  <a:pt x="352959" y="78912"/>
                  <a:pt x="317505" y="73091"/>
                </a:cubicBezTo>
                <a:cubicBezTo>
                  <a:pt x="282051" y="67270"/>
                  <a:pt x="288930" y="44516"/>
                  <a:pt x="266705" y="41341"/>
                </a:cubicBezTo>
                <a:cubicBezTo>
                  <a:pt x="244480" y="38166"/>
                  <a:pt x="228605" y="60920"/>
                  <a:pt x="184155" y="54041"/>
                </a:cubicBezTo>
                <a:cubicBezTo>
                  <a:pt x="139705" y="47162"/>
                  <a:pt x="-1053" y="-2051"/>
                  <a:pt x="5" y="66"/>
                </a:cubicBezTo>
                <a:cubicBezTo>
                  <a:pt x="1063" y="2183"/>
                  <a:pt x="169868" y="52454"/>
                  <a:pt x="190505" y="66741"/>
                </a:cubicBezTo>
                <a:cubicBezTo>
                  <a:pt x="211142" y="81028"/>
                  <a:pt x="150817" y="76795"/>
                  <a:pt x="123830" y="85791"/>
                </a:cubicBezTo>
                <a:cubicBezTo>
                  <a:pt x="96843" y="94787"/>
                  <a:pt x="-4757" y="126008"/>
                  <a:pt x="12705" y="1207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2" name="フリーフォーム 1151">
            <a:extLst>
              <a:ext uri="{FF2B5EF4-FFF2-40B4-BE49-F238E27FC236}">
                <a16:creationId xmlns:a16="http://schemas.microsoft.com/office/drawing/2014/main" id="{C20FF72B-47DF-DC3B-6CE5-EE89AA957E84}"/>
              </a:ext>
            </a:extLst>
          </p:cNvPr>
          <p:cNvSpPr/>
          <p:nvPr/>
        </p:nvSpPr>
        <p:spPr>
          <a:xfrm>
            <a:off x="5565774" y="756033"/>
            <a:ext cx="540063" cy="286502"/>
          </a:xfrm>
          <a:custGeom>
            <a:avLst/>
            <a:gdLst>
              <a:gd name="connsiteX0" fmla="*/ 1 w 540063"/>
              <a:gd name="connsiteY0" fmla="*/ 2792 h 286502"/>
              <a:gd name="connsiteX1" fmla="*/ 222251 w 540063"/>
              <a:gd name="connsiteY1" fmla="*/ 28192 h 286502"/>
              <a:gd name="connsiteX2" fmla="*/ 434976 w 540063"/>
              <a:gd name="connsiteY2" fmla="*/ 186942 h 286502"/>
              <a:gd name="connsiteX3" fmla="*/ 368301 w 540063"/>
              <a:gd name="connsiteY3" fmla="*/ 129792 h 286502"/>
              <a:gd name="connsiteX4" fmla="*/ 536576 w 540063"/>
              <a:gd name="connsiteY4" fmla="*/ 285367 h 286502"/>
              <a:gd name="connsiteX5" fmla="*/ 463551 w 540063"/>
              <a:gd name="connsiteY5" fmla="*/ 190117 h 286502"/>
              <a:gd name="connsiteX6" fmla="*/ 247651 w 540063"/>
              <a:gd name="connsiteY6" fmla="*/ 5967 h 286502"/>
              <a:gd name="connsiteX7" fmla="*/ 384176 w 540063"/>
              <a:gd name="connsiteY7" fmla="*/ 132967 h 286502"/>
              <a:gd name="connsiteX8" fmla="*/ 250826 w 540063"/>
              <a:gd name="connsiteY8" fmla="*/ 25017 h 286502"/>
              <a:gd name="connsiteX9" fmla="*/ 225426 w 540063"/>
              <a:gd name="connsiteY9" fmla="*/ 2792 h 286502"/>
              <a:gd name="connsiteX10" fmla="*/ 1 w 540063"/>
              <a:gd name="connsiteY10" fmla="*/ 2792 h 28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63" h="286502">
                <a:moveTo>
                  <a:pt x="1" y="2792"/>
                </a:moveTo>
                <a:cubicBezTo>
                  <a:pt x="-528" y="7025"/>
                  <a:pt x="149755" y="-2500"/>
                  <a:pt x="222251" y="28192"/>
                </a:cubicBezTo>
                <a:cubicBezTo>
                  <a:pt x="294747" y="58884"/>
                  <a:pt x="410634" y="170009"/>
                  <a:pt x="434976" y="186942"/>
                </a:cubicBezTo>
                <a:cubicBezTo>
                  <a:pt x="459318" y="203875"/>
                  <a:pt x="351368" y="113388"/>
                  <a:pt x="368301" y="129792"/>
                </a:cubicBezTo>
                <a:cubicBezTo>
                  <a:pt x="385234" y="146196"/>
                  <a:pt x="520701" y="275313"/>
                  <a:pt x="536576" y="285367"/>
                </a:cubicBezTo>
                <a:cubicBezTo>
                  <a:pt x="552451" y="295421"/>
                  <a:pt x="511705" y="236684"/>
                  <a:pt x="463551" y="190117"/>
                </a:cubicBezTo>
                <a:cubicBezTo>
                  <a:pt x="415397" y="143550"/>
                  <a:pt x="260880" y="15492"/>
                  <a:pt x="247651" y="5967"/>
                </a:cubicBezTo>
                <a:cubicBezTo>
                  <a:pt x="234422" y="-3558"/>
                  <a:pt x="383647" y="129792"/>
                  <a:pt x="384176" y="132967"/>
                </a:cubicBezTo>
                <a:cubicBezTo>
                  <a:pt x="384705" y="136142"/>
                  <a:pt x="277284" y="46713"/>
                  <a:pt x="250826" y="25017"/>
                </a:cubicBezTo>
                <a:cubicBezTo>
                  <a:pt x="224368" y="3321"/>
                  <a:pt x="263526" y="5967"/>
                  <a:pt x="225426" y="2792"/>
                </a:cubicBezTo>
                <a:cubicBezTo>
                  <a:pt x="187326" y="-383"/>
                  <a:pt x="530" y="-1441"/>
                  <a:pt x="1" y="27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3" name="フリーフォーム 1152">
            <a:extLst>
              <a:ext uri="{FF2B5EF4-FFF2-40B4-BE49-F238E27FC236}">
                <a16:creationId xmlns:a16="http://schemas.microsoft.com/office/drawing/2014/main" id="{4DF3E6AF-52B7-917F-5629-6D37D319564E}"/>
              </a:ext>
            </a:extLst>
          </p:cNvPr>
          <p:cNvSpPr/>
          <p:nvPr/>
        </p:nvSpPr>
        <p:spPr>
          <a:xfrm>
            <a:off x="5885568" y="669023"/>
            <a:ext cx="279755" cy="342423"/>
          </a:xfrm>
          <a:custGeom>
            <a:avLst/>
            <a:gdLst>
              <a:gd name="connsiteX0" fmla="*/ 882 w 279755"/>
              <a:gd name="connsiteY0" fmla="*/ 902 h 342423"/>
              <a:gd name="connsiteX1" fmla="*/ 115182 w 279755"/>
              <a:gd name="connsiteY1" fmla="*/ 115202 h 342423"/>
              <a:gd name="connsiteX2" fmla="*/ 226307 w 279755"/>
              <a:gd name="connsiteY2" fmla="*/ 289827 h 342423"/>
              <a:gd name="connsiteX3" fmla="*/ 200907 w 279755"/>
              <a:gd name="connsiteY3" fmla="*/ 204102 h 342423"/>
              <a:gd name="connsiteX4" fmla="*/ 273932 w 279755"/>
              <a:gd name="connsiteY4" fmla="*/ 334277 h 342423"/>
              <a:gd name="connsiteX5" fmla="*/ 264407 w 279755"/>
              <a:gd name="connsiteY5" fmla="*/ 312052 h 342423"/>
              <a:gd name="connsiteX6" fmla="*/ 178682 w 279755"/>
              <a:gd name="connsiteY6" fmla="*/ 175527 h 342423"/>
              <a:gd name="connsiteX7" fmla="*/ 882 w 279755"/>
              <a:gd name="connsiteY7" fmla="*/ 902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755" h="342423">
                <a:moveTo>
                  <a:pt x="882" y="902"/>
                </a:moveTo>
                <a:cubicBezTo>
                  <a:pt x="-9701" y="-9152"/>
                  <a:pt x="77611" y="67048"/>
                  <a:pt x="115182" y="115202"/>
                </a:cubicBezTo>
                <a:cubicBezTo>
                  <a:pt x="152753" y="163356"/>
                  <a:pt x="212020" y="275010"/>
                  <a:pt x="226307" y="289827"/>
                </a:cubicBezTo>
                <a:cubicBezTo>
                  <a:pt x="240594" y="304644"/>
                  <a:pt x="192970" y="196694"/>
                  <a:pt x="200907" y="204102"/>
                </a:cubicBezTo>
                <a:cubicBezTo>
                  <a:pt x="208845" y="211510"/>
                  <a:pt x="273932" y="334277"/>
                  <a:pt x="273932" y="334277"/>
                </a:cubicBezTo>
                <a:cubicBezTo>
                  <a:pt x="284515" y="352269"/>
                  <a:pt x="280282" y="338510"/>
                  <a:pt x="264407" y="312052"/>
                </a:cubicBezTo>
                <a:cubicBezTo>
                  <a:pt x="248532" y="285594"/>
                  <a:pt x="217311" y="223152"/>
                  <a:pt x="178682" y="175527"/>
                </a:cubicBezTo>
                <a:cubicBezTo>
                  <a:pt x="140053" y="127902"/>
                  <a:pt x="11465" y="10956"/>
                  <a:pt x="882" y="9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5" name="フリーフォーム 1154">
            <a:extLst>
              <a:ext uri="{FF2B5EF4-FFF2-40B4-BE49-F238E27FC236}">
                <a16:creationId xmlns:a16="http://schemas.microsoft.com/office/drawing/2014/main" id="{76134C81-3B43-6710-E2C8-148CC96BE265}"/>
              </a:ext>
            </a:extLst>
          </p:cNvPr>
          <p:cNvSpPr/>
          <p:nvPr/>
        </p:nvSpPr>
        <p:spPr>
          <a:xfrm>
            <a:off x="4836902" y="479206"/>
            <a:ext cx="795890" cy="589733"/>
          </a:xfrm>
          <a:custGeom>
            <a:avLst/>
            <a:gdLst>
              <a:gd name="connsiteX0" fmla="*/ 795548 w 795890"/>
              <a:gd name="connsiteY0" fmla="*/ 162144 h 589733"/>
              <a:gd name="connsiteX1" fmla="*/ 458998 w 795890"/>
              <a:gd name="connsiteY1" fmla="*/ 38319 h 589733"/>
              <a:gd name="connsiteX2" fmla="*/ 309773 w 795890"/>
              <a:gd name="connsiteY2" fmla="*/ 219 h 589733"/>
              <a:gd name="connsiteX3" fmla="*/ 360573 w 795890"/>
              <a:gd name="connsiteY3" fmla="*/ 51019 h 589733"/>
              <a:gd name="connsiteX4" fmla="*/ 157373 w 795890"/>
              <a:gd name="connsiteY4" fmla="*/ 241519 h 589733"/>
              <a:gd name="connsiteX5" fmla="*/ 4973 w 795890"/>
              <a:gd name="connsiteY5" fmla="*/ 578069 h 589733"/>
              <a:gd name="connsiteX6" fmla="*/ 46248 w 795890"/>
              <a:gd name="connsiteY6" fmla="*/ 492344 h 589733"/>
              <a:gd name="connsiteX7" fmla="*/ 138323 w 795890"/>
              <a:gd name="connsiteY7" fmla="*/ 295494 h 589733"/>
              <a:gd name="connsiteX8" fmla="*/ 341523 w 795890"/>
              <a:gd name="connsiteY8" fmla="*/ 41494 h 589733"/>
              <a:gd name="connsiteX9" fmla="*/ 363748 w 795890"/>
              <a:gd name="connsiteY9" fmla="*/ 3394 h 589733"/>
              <a:gd name="connsiteX10" fmla="*/ 506623 w 795890"/>
              <a:gd name="connsiteY10" fmla="*/ 60544 h 589733"/>
              <a:gd name="connsiteX11" fmla="*/ 522498 w 795890"/>
              <a:gd name="connsiteY11" fmla="*/ 35144 h 589733"/>
              <a:gd name="connsiteX12" fmla="*/ 795548 w 795890"/>
              <a:gd name="connsiteY12" fmla="*/ 162144 h 5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890" h="589733">
                <a:moveTo>
                  <a:pt x="795548" y="162144"/>
                </a:moveTo>
                <a:cubicBezTo>
                  <a:pt x="784965" y="162673"/>
                  <a:pt x="539960" y="65306"/>
                  <a:pt x="458998" y="38319"/>
                </a:cubicBezTo>
                <a:cubicBezTo>
                  <a:pt x="378036" y="11332"/>
                  <a:pt x="326177" y="-1898"/>
                  <a:pt x="309773" y="219"/>
                </a:cubicBezTo>
                <a:cubicBezTo>
                  <a:pt x="293369" y="2336"/>
                  <a:pt x="385973" y="10802"/>
                  <a:pt x="360573" y="51019"/>
                </a:cubicBezTo>
                <a:cubicBezTo>
                  <a:pt x="335173" y="91236"/>
                  <a:pt x="216640" y="153677"/>
                  <a:pt x="157373" y="241519"/>
                </a:cubicBezTo>
                <a:cubicBezTo>
                  <a:pt x="98106" y="329361"/>
                  <a:pt x="23494" y="536265"/>
                  <a:pt x="4973" y="578069"/>
                </a:cubicBezTo>
                <a:cubicBezTo>
                  <a:pt x="-13548" y="619873"/>
                  <a:pt x="24023" y="539440"/>
                  <a:pt x="46248" y="492344"/>
                </a:cubicBezTo>
                <a:cubicBezTo>
                  <a:pt x="68473" y="445248"/>
                  <a:pt x="89111" y="370636"/>
                  <a:pt x="138323" y="295494"/>
                </a:cubicBezTo>
                <a:cubicBezTo>
                  <a:pt x="187535" y="220352"/>
                  <a:pt x="303952" y="90177"/>
                  <a:pt x="341523" y="41494"/>
                </a:cubicBezTo>
                <a:cubicBezTo>
                  <a:pt x="379094" y="-7189"/>
                  <a:pt x="336231" y="219"/>
                  <a:pt x="363748" y="3394"/>
                </a:cubicBezTo>
                <a:cubicBezTo>
                  <a:pt x="391265" y="6569"/>
                  <a:pt x="480165" y="55252"/>
                  <a:pt x="506623" y="60544"/>
                </a:cubicBezTo>
                <a:cubicBezTo>
                  <a:pt x="533081" y="65836"/>
                  <a:pt x="476461" y="17152"/>
                  <a:pt x="522498" y="35144"/>
                </a:cubicBezTo>
                <a:cubicBezTo>
                  <a:pt x="568535" y="53136"/>
                  <a:pt x="806131" y="161615"/>
                  <a:pt x="795548" y="1621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6" name="フリーフォーム 1155">
            <a:extLst>
              <a:ext uri="{FF2B5EF4-FFF2-40B4-BE49-F238E27FC236}">
                <a16:creationId xmlns:a16="http://schemas.microsoft.com/office/drawing/2014/main" id="{81FBD6A0-6D36-B013-AF60-0C546EB9A22C}"/>
              </a:ext>
            </a:extLst>
          </p:cNvPr>
          <p:cNvSpPr/>
          <p:nvPr/>
        </p:nvSpPr>
        <p:spPr>
          <a:xfrm>
            <a:off x="4443526" y="1111114"/>
            <a:ext cx="436457" cy="608596"/>
          </a:xfrm>
          <a:custGeom>
            <a:avLst/>
            <a:gdLst>
              <a:gd name="connsiteX0" fmla="*/ 436449 w 436457"/>
              <a:gd name="connsiteY0" fmla="*/ 136 h 608596"/>
              <a:gd name="connsiteX1" fmla="*/ 401524 w 436457"/>
              <a:gd name="connsiteY1" fmla="*/ 149361 h 608596"/>
              <a:gd name="connsiteX2" fmla="*/ 363424 w 436457"/>
              <a:gd name="connsiteY2" fmla="*/ 314461 h 608596"/>
              <a:gd name="connsiteX3" fmla="*/ 376124 w 436457"/>
              <a:gd name="connsiteY3" fmla="*/ 260486 h 608596"/>
              <a:gd name="connsiteX4" fmla="*/ 338024 w 436457"/>
              <a:gd name="connsiteY4" fmla="*/ 368436 h 608596"/>
              <a:gd name="connsiteX5" fmla="*/ 242774 w 436457"/>
              <a:gd name="connsiteY5" fmla="*/ 450986 h 608596"/>
              <a:gd name="connsiteX6" fmla="*/ 7824 w 436457"/>
              <a:gd name="connsiteY6" fmla="*/ 603386 h 608596"/>
              <a:gd name="connsiteX7" fmla="*/ 77674 w 436457"/>
              <a:gd name="connsiteY7" fmla="*/ 555761 h 608596"/>
              <a:gd name="connsiteX8" fmla="*/ 290399 w 436457"/>
              <a:gd name="connsiteY8" fmla="*/ 387486 h 608596"/>
              <a:gd name="connsiteX9" fmla="*/ 252299 w 436457"/>
              <a:gd name="connsiteY9" fmla="*/ 422411 h 608596"/>
              <a:gd name="connsiteX10" fmla="*/ 357074 w 436457"/>
              <a:gd name="connsiteY10" fmla="*/ 285886 h 608596"/>
              <a:gd name="connsiteX11" fmla="*/ 372949 w 436457"/>
              <a:gd name="connsiteY11" fmla="*/ 114436 h 608596"/>
              <a:gd name="connsiteX12" fmla="*/ 366599 w 436457"/>
              <a:gd name="connsiteY12" fmla="*/ 228736 h 608596"/>
              <a:gd name="connsiteX13" fmla="*/ 398349 w 436457"/>
              <a:gd name="connsiteY13" fmla="*/ 123961 h 608596"/>
              <a:gd name="connsiteX14" fmla="*/ 436449 w 436457"/>
              <a:gd name="connsiteY14" fmla="*/ 136 h 6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457" h="608596">
                <a:moveTo>
                  <a:pt x="436449" y="136"/>
                </a:moveTo>
                <a:cubicBezTo>
                  <a:pt x="436978" y="4369"/>
                  <a:pt x="413695" y="96973"/>
                  <a:pt x="401524" y="149361"/>
                </a:cubicBezTo>
                <a:cubicBezTo>
                  <a:pt x="389353" y="201749"/>
                  <a:pt x="367657" y="295940"/>
                  <a:pt x="363424" y="314461"/>
                </a:cubicBezTo>
                <a:cubicBezTo>
                  <a:pt x="359191" y="332982"/>
                  <a:pt x="380357" y="251490"/>
                  <a:pt x="376124" y="260486"/>
                </a:cubicBezTo>
                <a:cubicBezTo>
                  <a:pt x="371891" y="269482"/>
                  <a:pt x="360249" y="336686"/>
                  <a:pt x="338024" y="368436"/>
                </a:cubicBezTo>
                <a:cubicBezTo>
                  <a:pt x="315799" y="400186"/>
                  <a:pt x="297807" y="411828"/>
                  <a:pt x="242774" y="450986"/>
                </a:cubicBezTo>
                <a:cubicBezTo>
                  <a:pt x="187741" y="490144"/>
                  <a:pt x="35341" y="585924"/>
                  <a:pt x="7824" y="603386"/>
                </a:cubicBezTo>
                <a:cubicBezTo>
                  <a:pt x="-19693" y="620849"/>
                  <a:pt x="30578" y="591744"/>
                  <a:pt x="77674" y="555761"/>
                </a:cubicBezTo>
                <a:cubicBezTo>
                  <a:pt x="124770" y="519778"/>
                  <a:pt x="261295" y="409711"/>
                  <a:pt x="290399" y="387486"/>
                </a:cubicBezTo>
                <a:cubicBezTo>
                  <a:pt x="319503" y="365261"/>
                  <a:pt x="241187" y="439344"/>
                  <a:pt x="252299" y="422411"/>
                </a:cubicBezTo>
                <a:cubicBezTo>
                  <a:pt x="263411" y="405478"/>
                  <a:pt x="336966" y="337215"/>
                  <a:pt x="357074" y="285886"/>
                </a:cubicBezTo>
                <a:cubicBezTo>
                  <a:pt x="377182" y="234557"/>
                  <a:pt x="371361" y="123961"/>
                  <a:pt x="372949" y="114436"/>
                </a:cubicBezTo>
                <a:cubicBezTo>
                  <a:pt x="374536" y="104911"/>
                  <a:pt x="362366" y="227149"/>
                  <a:pt x="366599" y="228736"/>
                </a:cubicBezTo>
                <a:cubicBezTo>
                  <a:pt x="370832" y="230323"/>
                  <a:pt x="384591" y="156769"/>
                  <a:pt x="398349" y="123961"/>
                </a:cubicBezTo>
                <a:cubicBezTo>
                  <a:pt x="412107" y="91153"/>
                  <a:pt x="435920" y="-4097"/>
                  <a:pt x="436449" y="1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7" name="フリーフォーム 1156">
            <a:extLst>
              <a:ext uri="{FF2B5EF4-FFF2-40B4-BE49-F238E27FC236}">
                <a16:creationId xmlns:a16="http://schemas.microsoft.com/office/drawing/2014/main" id="{D003ED97-65B9-940A-0052-92F192871646}"/>
              </a:ext>
            </a:extLst>
          </p:cNvPr>
          <p:cNvSpPr/>
          <p:nvPr/>
        </p:nvSpPr>
        <p:spPr>
          <a:xfrm>
            <a:off x="4990925" y="47452"/>
            <a:ext cx="610214" cy="79649"/>
          </a:xfrm>
          <a:custGeom>
            <a:avLst/>
            <a:gdLst>
              <a:gd name="connsiteX0" fmla="*/ 609775 w 610214"/>
              <a:gd name="connsiteY0" fmla="*/ 79548 h 79649"/>
              <a:gd name="connsiteX1" fmla="*/ 441500 w 610214"/>
              <a:gd name="connsiteY1" fmla="*/ 28748 h 79649"/>
              <a:gd name="connsiteX2" fmla="*/ 6525 w 610214"/>
              <a:gd name="connsiteY2" fmla="*/ 173 h 79649"/>
              <a:gd name="connsiteX3" fmla="*/ 168450 w 610214"/>
              <a:gd name="connsiteY3" fmla="*/ 16048 h 79649"/>
              <a:gd name="connsiteX4" fmla="*/ 400225 w 610214"/>
              <a:gd name="connsiteY4" fmla="*/ 41448 h 79649"/>
              <a:gd name="connsiteX5" fmla="*/ 609775 w 610214"/>
              <a:gd name="connsiteY5" fmla="*/ 79548 h 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14" h="79649">
                <a:moveTo>
                  <a:pt x="609775" y="79548"/>
                </a:moveTo>
                <a:cubicBezTo>
                  <a:pt x="616654" y="77431"/>
                  <a:pt x="542042" y="41977"/>
                  <a:pt x="441500" y="28748"/>
                </a:cubicBezTo>
                <a:cubicBezTo>
                  <a:pt x="340958" y="15519"/>
                  <a:pt x="52033" y="2290"/>
                  <a:pt x="6525" y="173"/>
                </a:cubicBezTo>
                <a:cubicBezTo>
                  <a:pt x="-38983" y="-1944"/>
                  <a:pt x="168450" y="16048"/>
                  <a:pt x="168450" y="16048"/>
                </a:cubicBezTo>
                <a:lnTo>
                  <a:pt x="400225" y="41448"/>
                </a:lnTo>
                <a:cubicBezTo>
                  <a:pt x="469017" y="49915"/>
                  <a:pt x="602896" y="81665"/>
                  <a:pt x="609775" y="795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8" name="フリーフォーム 1157">
            <a:extLst>
              <a:ext uri="{FF2B5EF4-FFF2-40B4-BE49-F238E27FC236}">
                <a16:creationId xmlns:a16="http://schemas.microsoft.com/office/drawing/2014/main" id="{2698D8DA-3714-21A6-389D-9B301D9FB181}"/>
              </a:ext>
            </a:extLst>
          </p:cNvPr>
          <p:cNvSpPr/>
          <p:nvPr/>
        </p:nvSpPr>
        <p:spPr>
          <a:xfrm>
            <a:off x="4617169" y="53507"/>
            <a:ext cx="599904" cy="357954"/>
          </a:xfrm>
          <a:custGeom>
            <a:avLst/>
            <a:gdLst>
              <a:gd name="connsiteX0" fmla="*/ 599356 w 599904"/>
              <a:gd name="connsiteY0" fmla="*/ 468 h 357954"/>
              <a:gd name="connsiteX1" fmla="*/ 135806 w 599904"/>
              <a:gd name="connsiteY1" fmla="*/ 194143 h 357954"/>
              <a:gd name="connsiteX2" fmla="*/ 2456 w 599904"/>
              <a:gd name="connsiteY2" fmla="*/ 356068 h 357954"/>
              <a:gd name="connsiteX3" fmla="*/ 56431 w 599904"/>
              <a:gd name="connsiteY3" fmla="*/ 276693 h 357954"/>
              <a:gd name="connsiteX4" fmla="*/ 145331 w 599904"/>
              <a:gd name="connsiteY4" fmla="*/ 187793 h 357954"/>
              <a:gd name="connsiteX5" fmla="*/ 227881 w 599904"/>
              <a:gd name="connsiteY5" fmla="*/ 140168 h 357954"/>
              <a:gd name="connsiteX6" fmla="*/ 599356 w 599904"/>
              <a:gd name="connsiteY6" fmla="*/ 468 h 3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04" h="357954">
                <a:moveTo>
                  <a:pt x="599356" y="468"/>
                </a:moveTo>
                <a:cubicBezTo>
                  <a:pt x="584010" y="9464"/>
                  <a:pt x="235289" y="134876"/>
                  <a:pt x="135806" y="194143"/>
                </a:cubicBezTo>
                <a:cubicBezTo>
                  <a:pt x="36323" y="253410"/>
                  <a:pt x="15685" y="342310"/>
                  <a:pt x="2456" y="356068"/>
                </a:cubicBezTo>
                <a:cubicBezTo>
                  <a:pt x="-10773" y="369826"/>
                  <a:pt x="32618" y="304739"/>
                  <a:pt x="56431" y="276693"/>
                </a:cubicBezTo>
                <a:cubicBezTo>
                  <a:pt x="80243" y="248647"/>
                  <a:pt x="116756" y="210547"/>
                  <a:pt x="145331" y="187793"/>
                </a:cubicBezTo>
                <a:cubicBezTo>
                  <a:pt x="173906" y="165039"/>
                  <a:pt x="152210" y="165568"/>
                  <a:pt x="227881" y="140168"/>
                </a:cubicBezTo>
                <a:cubicBezTo>
                  <a:pt x="303552" y="114768"/>
                  <a:pt x="614702" y="-8528"/>
                  <a:pt x="599356" y="4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9" name="フリーフォーム 1158">
            <a:extLst>
              <a:ext uri="{FF2B5EF4-FFF2-40B4-BE49-F238E27FC236}">
                <a16:creationId xmlns:a16="http://schemas.microsoft.com/office/drawing/2014/main" id="{90527975-FAA4-B763-CC9A-5F77B8DF80BD}"/>
              </a:ext>
            </a:extLst>
          </p:cNvPr>
          <p:cNvSpPr/>
          <p:nvPr/>
        </p:nvSpPr>
        <p:spPr>
          <a:xfrm>
            <a:off x="4220016" y="266606"/>
            <a:ext cx="615521" cy="953024"/>
          </a:xfrm>
          <a:custGeom>
            <a:avLst/>
            <a:gdLst>
              <a:gd name="connsiteX0" fmla="*/ 615509 w 615521"/>
              <a:gd name="connsiteY0" fmla="*/ 94 h 953024"/>
              <a:gd name="connsiteX1" fmla="*/ 313884 w 615521"/>
              <a:gd name="connsiteY1" fmla="*/ 263619 h 953024"/>
              <a:gd name="connsiteX2" fmla="*/ 345634 w 615521"/>
              <a:gd name="connsiteY2" fmla="*/ 235044 h 953024"/>
              <a:gd name="connsiteX3" fmla="*/ 285309 w 615521"/>
              <a:gd name="connsiteY3" fmla="*/ 339819 h 953024"/>
              <a:gd name="connsiteX4" fmla="*/ 202759 w 615521"/>
              <a:gd name="connsiteY4" fmla="*/ 562069 h 953024"/>
              <a:gd name="connsiteX5" fmla="*/ 199584 w 615521"/>
              <a:gd name="connsiteY5" fmla="*/ 536669 h 953024"/>
              <a:gd name="connsiteX6" fmla="*/ 2734 w 615521"/>
              <a:gd name="connsiteY6" fmla="*/ 946244 h 953024"/>
              <a:gd name="connsiteX7" fmla="*/ 94809 w 615521"/>
              <a:gd name="connsiteY7" fmla="*/ 768444 h 953024"/>
              <a:gd name="connsiteX8" fmla="*/ 237684 w 615521"/>
              <a:gd name="connsiteY8" fmla="*/ 460469 h 953024"/>
              <a:gd name="connsiteX9" fmla="*/ 285309 w 615521"/>
              <a:gd name="connsiteY9" fmla="*/ 311244 h 953024"/>
              <a:gd name="connsiteX10" fmla="*/ 453584 w 615521"/>
              <a:gd name="connsiteY10" fmla="*/ 146144 h 953024"/>
              <a:gd name="connsiteX11" fmla="*/ 326584 w 615521"/>
              <a:gd name="connsiteY11" fmla="*/ 231869 h 953024"/>
              <a:gd name="connsiteX12" fmla="*/ 615509 w 615521"/>
              <a:gd name="connsiteY12" fmla="*/ 94 h 95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521" h="953024">
                <a:moveTo>
                  <a:pt x="615509" y="94"/>
                </a:moveTo>
                <a:cubicBezTo>
                  <a:pt x="613392" y="5386"/>
                  <a:pt x="358863" y="224461"/>
                  <a:pt x="313884" y="263619"/>
                </a:cubicBezTo>
                <a:cubicBezTo>
                  <a:pt x="268905" y="302777"/>
                  <a:pt x="350397" y="222344"/>
                  <a:pt x="345634" y="235044"/>
                </a:cubicBezTo>
                <a:cubicBezTo>
                  <a:pt x="340871" y="247744"/>
                  <a:pt x="309121" y="285315"/>
                  <a:pt x="285309" y="339819"/>
                </a:cubicBezTo>
                <a:cubicBezTo>
                  <a:pt x="261497" y="394323"/>
                  <a:pt x="217046" y="529261"/>
                  <a:pt x="202759" y="562069"/>
                </a:cubicBezTo>
                <a:cubicBezTo>
                  <a:pt x="188471" y="594877"/>
                  <a:pt x="232921" y="472640"/>
                  <a:pt x="199584" y="536669"/>
                </a:cubicBezTo>
                <a:cubicBezTo>
                  <a:pt x="166247" y="600698"/>
                  <a:pt x="20196" y="907615"/>
                  <a:pt x="2734" y="946244"/>
                </a:cubicBezTo>
                <a:cubicBezTo>
                  <a:pt x="-14728" y="984873"/>
                  <a:pt x="55651" y="849407"/>
                  <a:pt x="94809" y="768444"/>
                </a:cubicBezTo>
                <a:cubicBezTo>
                  <a:pt x="133967" y="687481"/>
                  <a:pt x="205934" y="536669"/>
                  <a:pt x="237684" y="460469"/>
                </a:cubicBezTo>
                <a:cubicBezTo>
                  <a:pt x="269434" y="384269"/>
                  <a:pt x="249326" y="363631"/>
                  <a:pt x="285309" y="311244"/>
                </a:cubicBezTo>
                <a:cubicBezTo>
                  <a:pt x="321292" y="258857"/>
                  <a:pt x="446705" y="159373"/>
                  <a:pt x="453584" y="146144"/>
                </a:cubicBezTo>
                <a:cubicBezTo>
                  <a:pt x="460463" y="132915"/>
                  <a:pt x="301713" y="249861"/>
                  <a:pt x="326584" y="231869"/>
                </a:cubicBezTo>
                <a:cubicBezTo>
                  <a:pt x="351455" y="213877"/>
                  <a:pt x="617626" y="-5198"/>
                  <a:pt x="615509" y="9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0" name="フリーフォーム 1159">
            <a:extLst>
              <a:ext uri="{FF2B5EF4-FFF2-40B4-BE49-F238E27FC236}">
                <a16:creationId xmlns:a16="http://schemas.microsoft.com/office/drawing/2014/main" id="{551AD2E5-D3AD-A799-FD92-83928DD7025A}"/>
              </a:ext>
            </a:extLst>
          </p:cNvPr>
          <p:cNvSpPr/>
          <p:nvPr/>
        </p:nvSpPr>
        <p:spPr>
          <a:xfrm>
            <a:off x="3978275" y="1625413"/>
            <a:ext cx="628410" cy="180607"/>
          </a:xfrm>
          <a:custGeom>
            <a:avLst/>
            <a:gdLst>
              <a:gd name="connsiteX0" fmla="*/ 0 w 628410"/>
              <a:gd name="connsiteY0" fmla="*/ 143062 h 180607"/>
              <a:gd name="connsiteX1" fmla="*/ 317500 w 628410"/>
              <a:gd name="connsiteY1" fmla="*/ 76387 h 180607"/>
              <a:gd name="connsiteX2" fmla="*/ 612775 w 628410"/>
              <a:gd name="connsiteY2" fmla="*/ 6537 h 180607"/>
              <a:gd name="connsiteX3" fmla="*/ 542925 w 628410"/>
              <a:gd name="connsiteY3" fmla="*/ 22412 h 180607"/>
              <a:gd name="connsiteX4" fmla="*/ 165100 w 628410"/>
              <a:gd name="connsiteY4" fmla="*/ 177987 h 180607"/>
              <a:gd name="connsiteX5" fmla="*/ 288925 w 628410"/>
              <a:gd name="connsiteY5" fmla="*/ 114487 h 180607"/>
              <a:gd name="connsiteX6" fmla="*/ 444500 w 628410"/>
              <a:gd name="connsiteY6" fmla="*/ 41462 h 180607"/>
              <a:gd name="connsiteX7" fmla="*/ 295275 w 628410"/>
              <a:gd name="connsiteY7" fmla="*/ 85912 h 180607"/>
              <a:gd name="connsiteX8" fmla="*/ 0 w 628410"/>
              <a:gd name="connsiteY8" fmla="*/ 143062 h 1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410" h="180607">
                <a:moveTo>
                  <a:pt x="0" y="143062"/>
                </a:moveTo>
                <a:cubicBezTo>
                  <a:pt x="3704" y="141475"/>
                  <a:pt x="215371" y="99141"/>
                  <a:pt x="317500" y="76387"/>
                </a:cubicBezTo>
                <a:cubicBezTo>
                  <a:pt x="419629" y="53633"/>
                  <a:pt x="575204" y="15533"/>
                  <a:pt x="612775" y="6537"/>
                </a:cubicBezTo>
                <a:cubicBezTo>
                  <a:pt x="650346" y="-2459"/>
                  <a:pt x="617537" y="-6163"/>
                  <a:pt x="542925" y="22412"/>
                </a:cubicBezTo>
                <a:cubicBezTo>
                  <a:pt x="468313" y="50987"/>
                  <a:pt x="207433" y="162641"/>
                  <a:pt x="165100" y="177987"/>
                </a:cubicBezTo>
                <a:cubicBezTo>
                  <a:pt x="122767" y="193333"/>
                  <a:pt x="242358" y="137241"/>
                  <a:pt x="288925" y="114487"/>
                </a:cubicBezTo>
                <a:cubicBezTo>
                  <a:pt x="335492" y="91733"/>
                  <a:pt x="443442" y="46224"/>
                  <a:pt x="444500" y="41462"/>
                </a:cubicBezTo>
                <a:cubicBezTo>
                  <a:pt x="445558" y="36700"/>
                  <a:pt x="367242" y="72154"/>
                  <a:pt x="295275" y="85912"/>
                </a:cubicBezTo>
                <a:lnTo>
                  <a:pt x="0" y="143062"/>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1" name="フリーフォーム 1160">
            <a:extLst>
              <a:ext uri="{FF2B5EF4-FFF2-40B4-BE49-F238E27FC236}">
                <a16:creationId xmlns:a16="http://schemas.microsoft.com/office/drawing/2014/main" id="{20CF9897-EC5F-3783-FE59-598C38999888}"/>
              </a:ext>
            </a:extLst>
          </p:cNvPr>
          <p:cNvSpPr/>
          <p:nvPr/>
        </p:nvSpPr>
        <p:spPr>
          <a:xfrm>
            <a:off x="4006722" y="1199845"/>
            <a:ext cx="289236" cy="870864"/>
          </a:xfrm>
          <a:custGeom>
            <a:avLst/>
            <a:gdLst>
              <a:gd name="connsiteX0" fmla="*/ 289053 w 289236"/>
              <a:gd name="connsiteY0" fmla="*/ 305 h 870864"/>
              <a:gd name="connsiteX1" fmla="*/ 114428 w 289236"/>
              <a:gd name="connsiteY1" fmla="*/ 190805 h 870864"/>
              <a:gd name="connsiteX2" fmla="*/ 12828 w 289236"/>
              <a:gd name="connsiteY2" fmla="*/ 413055 h 870864"/>
              <a:gd name="connsiteX3" fmla="*/ 47753 w 289236"/>
              <a:gd name="connsiteY3" fmla="*/ 324155 h 870864"/>
              <a:gd name="connsiteX4" fmla="*/ 19178 w 289236"/>
              <a:gd name="connsiteY4" fmla="*/ 482905 h 870864"/>
              <a:gd name="connsiteX5" fmla="*/ 57278 w 289236"/>
              <a:gd name="connsiteY5" fmla="*/ 708330 h 870864"/>
              <a:gd name="connsiteX6" fmla="*/ 47753 w 289236"/>
              <a:gd name="connsiteY6" fmla="*/ 625780 h 870864"/>
              <a:gd name="connsiteX7" fmla="*/ 82678 w 289236"/>
              <a:gd name="connsiteY7" fmla="*/ 867080 h 870864"/>
              <a:gd name="connsiteX8" fmla="*/ 66803 w 289236"/>
              <a:gd name="connsiteY8" fmla="*/ 755955 h 870864"/>
              <a:gd name="connsiteX9" fmla="*/ 25528 w 289236"/>
              <a:gd name="connsiteY9" fmla="*/ 527355 h 870864"/>
              <a:gd name="connsiteX10" fmla="*/ 6478 w 289236"/>
              <a:gd name="connsiteY10" fmla="*/ 444805 h 870864"/>
              <a:gd name="connsiteX11" fmla="*/ 139828 w 289236"/>
              <a:gd name="connsiteY11" fmla="*/ 143180 h 870864"/>
              <a:gd name="connsiteX12" fmla="*/ 79503 w 289236"/>
              <a:gd name="connsiteY12" fmla="*/ 235255 h 870864"/>
              <a:gd name="connsiteX13" fmla="*/ 289053 w 289236"/>
              <a:gd name="connsiteY13" fmla="*/ 305 h 87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236" h="870864">
                <a:moveTo>
                  <a:pt x="289053" y="305"/>
                </a:moveTo>
                <a:cubicBezTo>
                  <a:pt x="294874" y="-7103"/>
                  <a:pt x="160465" y="122013"/>
                  <a:pt x="114428" y="190805"/>
                </a:cubicBezTo>
                <a:cubicBezTo>
                  <a:pt x="68391" y="259597"/>
                  <a:pt x="23940" y="390830"/>
                  <a:pt x="12828" y="413055"/>
                </a:cubicBezTo>
                <a:cubicBezTo>
                  <a:pt x="1716" y="435280"/>
                  <a:pt x="46695" y="312513"/>
                  <a:pt x="47753" y="324155"/>
                </a:cubicBezTo>
                <a:cubicBezTo>
                  <a:pt x="48811" y="335797"/>
                  <a:pt x="17591" y="418876"/>
                  <a:pt x="19178" y="482905"/>
                </a:cubicBezTo>
                <a:cubicBezTo>
                  <a:pt x="20765" y="546934"/>
                  <a:pt x="52516" y="684518"/>
                  <a:pt x="57278" y="708330"/>
                </a:cubicBezTo>
                <a:cubicBezTo>
                  <a:pt x="62040" y="732142"/>
                  <a:pt x="43520" y="599322"/>
                  <a:pt x="47753" y="625780"/>
                </a:cubicBezTo>
                <a:cubicBezTo>
                  <a:pt x="51986" y="652238"/>
                  <a:pt x="79503" y="845384"/>
                  <a:pt x="82678" y="867080"/>
                </a:cubicBezTo>
                <a:cubicBezTo>
                  <a:pt x="85853" y="888776"/>
                  <a:pt x="76328" y="812576"/>
                  <a:pt x="66803" y="755955"/>
                </a:cubicBezTo>
                <a:cubicBezTo>
                  <a:pt x="57278" y="699334"/>
                  <a:pt x="35582" y="579213"/>
                  <a:pt x="25528" y="527355"/>
                </a:cubicBezTo>
                <a:cubicBezTo>
                  <a:pt x="15474" y="475497"/>
                  <a:pt x="-12572" y="508834"/>
                  <a:pt x="6478" y="444805"/>
                </a:cubicBezTo>
                <a:cubicBezTo>
                  <a:pt x="25528" y="380776"/>
                  <a:pt x="127657" y="178105"/>
                  <a:pt x="139828" y="143180"/>
                </a:cubicBezTo>
                <a:cubicBezTo>
                  <a:pt x="151999" y="108255"/>
                  <a:pt x="56749" y="260126"/>
                  <a:pt x="79503" y="235255"/>
                </a:cubicBezTo>
                <a:cubicBezTo>
                  <a:pt x="102257" y="210384"/>
                  <a:pt x="283232" y="7713"/>
                  <a:pt x="289053" y="3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2" name="フリーフォーム 1161">
            <a:extLst>
              <a:ext uri="{FF2B5EF4-FFF2-40B4-BE49-F238E27FC236}">
                <a16:creationId xmlns:a16="http://schemas.microsoft.com/office/drawing/2014/main" id="{350127CF-3CB1-C062-B7D7-CA9C9164181D}"/>
              </a:ext>
            </a:extLst>
          </p:cNvPr>
          <p:cNvSpPr/>
          <p:nvPr/>
        </p:nvSpPr>
        <p:spPr>
          <a:xfrm>
            <a:off x="5045773" y="178384"/>
            <a:ext cx="699859" cy="171509"/>
          </a:xfrm>
          <a:custGeom>
            <a:avLst/>
            <a:gdLst>
              <a:gd name="connsiteX0" fmla="*/ 697802 w 699859"/>
              <a:gd name="connsiteY0" fmla="*/ 170866 h 171509"/>
              <a:gd name="connsiteX1" fmla="*/ 586677 w 699859"/>
              <a:gd name="connsiteY1" fmla="*/ 66091 h 171509"/>
              <a:gd name="connsiteX2" fmla="*/ 481902 w 699859"/>
              <a:gd name="connsiteY2" fmla="*/ 15291 h 171509"/>
              <a:gd name="connsiteX3" fmla="*/ 8827 w 699859"/>
              <a:gd name="connsiteY3" fmla="*/ 85141 h 171509"/>
              <a:gd name="connsiteX4" fmla="*/ 189802 w 699859"/>
              <a:gd name="connsiteY4" fmla="*/ 59741 h 171509"/>
              <a:gd name="connsiteX5" fmla="*/ 393002 w 699859"/>
              <a:gd name="connsiteY5" fmla="*/ 12116 h 171509"/>
              <a:gd name="connsiteX6" fmla="*/ 485077 w 699859"/>
              <a:gd name="connsiteY6" fmla="*/ 12116 h 171509"/>
              <a:gd name="connsiteX7" fmla="*/ 697802 w 699859"/>
              <a:gd name="connsiteY7" fmla="*/ 170866 h 17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59" h="171509">
                <a:moveTo>
                  <a:pt x="697802" y="170866"/>
                </a:moveTo>
                <a:cubicBezTo>
                  <a:pt x="714735" y="179862"/>
                  <a:pt x="622660" y="92020"/>
                  <a:pt x="586677" y="66091"/>
                </a:cubicBezTo>
                <a:cubicBezTo>
                  <a:pt x="550694" y="40162"/>
                  <a:pt x="578210" y="12116"/>
                  <a:pt x="481902" y="15291"/>
                </a:cubicBezTo>
                <a:cubicBezTo>
                  <a:pt x="385594" y="18466"/>
                  <a:pt x="57510" y="77733"/>
                  <a:pt x="8827" y="85141"/>
                </a:cubicBezTo>
                <a:cubicBezTo>
                  <a:pt x="-39856" y="92549"/>
                  <a:pt x="125773" y="71912"/>
                  <a:pt x="189802" y="59741"/>
                </a:cubicBezTo>
                <a:cubicBezTo>
                  <a:pt x="253831" y="47570"/>
                  <a:pt x="343790" y="20053"/>
                  <a:pt x="393002" y="12116"/>
                </a:cubicBezTo>
                <a:cubicBezTo>
                  <a:pt x="442214" y="4179"/>
                  <a:pt x="439040" y="-10638"/>
                  <a:pt x="485077" y="12116"/>
                </a:cubicBezTo>
                <a:cubicBezTo>
                  <a:pt x="531114" y="34870"/>
                  <a:pt x="680869" y="161870"/>
                  <a:pt x="697802" y="17086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3" name="フリーフォーム 1162">
            <a:extLst>
              <a:ext uri="{FF2B5EF4-FFF2-40B4-BE49-F238E27FC236}">
                <a16:creationId xmlns:a16="http://schemas.microsoft.com/office/drawing/2014/main" id="{E16DE8E9-87E8-CC6C-A678-A402A5E4A165}"/>
              </a:ext>
            </a:extLst>
          </p:cNvPr>
          <p:cNvSpPr/>
          <p:nvPr/>
        </p:nvSpPr>
        <p:spPr>
          <a:xfrm>
            <a:off x="5435362" y="377754"/>
            <a:ext cx="330125" cy="434752"/>
          </a:xfrm>
          <a:custGeom>
            <a:avLst/>
            <a:gdLst>
              <a:gd name="connsiteX0" fmla="*/ 238 w 330125"/>
              <a:gd name="connsiteY0" fmla="*/ 71 h 434752"/>
              <a:gd name="connsiteX1" fmla="*/ 260588 w 330125"/>
              <a:gd name="connsiteY1" fmla="*/ 136596 h 434752"/>
              <a:gd name="connsiteX2" fmla="*/ 298688 w 330125"/>
              <a:gd name="connsiteY2" fmla="*/ 219146 h 434752"/>
              <a:gd name="connsiteX3" fmla="*/ 285988 w 330125"/>
              <a:gd name="connsiteY3" fmla="*/ 428696 h 434752"/>
              <a:gd name="connsiteX4" fmla="*/ 289163 w 330125"/>
              <a:gd name="connsiteY4" fmla="*/ 371546 h 434752"/>
              <a:gd name="connsiteX5" fmla="*/ 305038 w 330125"/>
              <a:gd name="connsiteY5" fmla="*/ 301696 h 434752"/>
              <a:gd name="connsiteX6" fmla="*/ 311388 w 330125"/>
              <a:gd name="connsiteY6" fmla="*/ 155646 h 434752"/>
              <a:gd name="connsiteX7" fmla="*/ 238 w 330125"/>
              <a:gd name="connsiteY7" fmla="*/ 71 h 4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125" h="434752">
                <a:moveTo>
                  <a:pt x="238" y="71"/>
                </a:moveTo>
                <a:cubicBezTo>
                  <a:pt x="-8229" y="-3104"/>
                  <a:pt x="210847" y="100084"/>
                  <a:pt x="260588" y="136596"/>
                </a:cubicBezTo>
                <a:cubicBezTo>
                  <a:pt x="310329" y="173108"/>
                  <a:pt x="294455" y="170463"/>
                  <a:pt x="298688" y="219146"/>
                </a:cubicBezTo>
                <a:cubicBezTo>
                  <a:pt x="302921" y="267829"/>
                  <a:pt x="287576" y="403296"/>
                  <a:pt x="285988" y="428696"/>
                </a:cubicBezTo>
                <a:cubicBezTo>
                  <a:pt x="284401" y="454096"/>
                  <a:pt x="285988" y="392713"/>
                  <a:pt x="289163" y="371546"/>
                </a:cubicBezTo>
                <a:cubicBezTo>
                  <a:pt x="292338" y="350379"/>
                  <a:pt x="301334" y="337679"/>
                  <a:pt x="305038" y="301696"/>
                </a:cubicBezTo>
                <a:cubicBezTo>
                  <a:pt x="308742" y="265713"/>
                  <a:pt x="355309" y="204329"/>
                  <a:pt x="311388" y="155646"/>
                </a:cubicBezTo>
                <a:cubicBezTo>
                  <a:pt x="267467" y="106963"/>
                  <a:pt x="8705" y="3246"/>
                  <a:pt x="238" y="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4" name="フリーフォーム 1163">
            <a:extLst>
              <a:ext uri="{FF2B5EF4-FFF2-40B4-BE49-F238E27FC236}">
                <a16:creationId xmlns:a16="http://schemas.microsoft.com/office/drawing/2014/main" id="{65CFD801-B9ED-2F50-5BAD-DAE0488F6B4C}"/>
              </a:ext>
            </a:extLst>
          </p:cNvPr>
          <p:cNvSpPr/>
          <p:nvPr/>
        </p:nvSpPr>
        <p:spPr>
          <a:xfrm>
            <a:off x="5553032" y="85719"/>
            <a:ext cx="297618" cy="427797"/>
          </a:xfrm>
          <a:custGeom>
            <a:avLst/>
            <a:gdLst>
              <a:gd name="connsiteX0" fmla="*/ 43 w 297618"/>
              <a:gd name="connsiteY0" fmla="*/ 6 h 427797"/>
              <a:gd name="connsiteX1" fmla="*/ 219118 w 297618"/>
              <a:gd name="connsiteY1" fmla="*/ 206381 h 427797"/>
              <a:gd name="connsiteX2" fmla="*/ 295318 w 297618"/>
              <a:gd name="connsiteY2" fmla="*/ 419106 h 427797"/>
              <a:gd name="connsiteX3" fmla="*/ 276268 w 297618"/>
              <a:gd name="connsiteY3" fmla="*/ 374656 h 427797"/>
              <a:gd name="connsiteX4" fmla="*/ 260393 w 297618"/>
              <a:gd name="connsiteY4" fmla="*/ 263531 h 427797"/>
              <a:gd name="connsiteX5" fmla="*/ 238168 w 297618"/>
              <a:gd name="connsiteY5" fmla="*/ 212731 h 427797"/>
              <a:gd name="connsiteX6" fmla="*/ 43 w 297618"/>
              <a:gd name="connsiteY6" fmla="*/ 6 h 4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18" h="427797">
                <a:moveTo>
                  <a:pt x="43" y="6"/>
                </a:moveTo>
                <a:cubicBezTo>
                  <a:pt x="-3132" y="-1052"/>
                  <a:pt x="169906" y="136531"/>
                  <a:pt x="219118" y="206381"/>
                </a:cubicBezTo>
                <a:cubicBezTo>
                  <a:pt x="268330" y="276231"/>
                  <a:pt x="285793" y="391060"/>
                  <a:pt x="295318" y="419106"/>
                </a:cubicBezTo>
                <a:cubicBezTo>
                  <a:pt x="304843" y="447152"/>
                  <a:pt x="282089" y="400585"/>
                  <a:pt x="276268" y="374656"/>
                </a:cubicBezTo>
                <a:cubicBezTo>
                  <a:pt x="270447" y="348727"/>
                  <a:pt x="266743" y="290518"/>
                  <a:pt x="260393" y="263531"/>
                </a:cubicBezTo>
                <a:cubicBezTo>
                  <a:pt x="254043" y="236544"/>
                  <a:pt x="277856" y="254535"/>
                  <a:pt x="238168" y="212731"/>
                </a:cubicBezTo>
                <a:cubicBezTo>
                  <a:pt x="198480" y="170927"/>
                  <a:pt x="3218" y="1064"/>
                  <a:pt x="43"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5" name="フリーフォーム 1164">
            <a:extLst>
              <a:ext uri="{FF2B5EF4-FFF2-40B4-BE49-F238E27FC236}">
                <a16:creationId xmlns:a16="http://schemas.microsoft.com/office/drawing/2014/main" id="{F0B0F11A-C417-0300-88EA-6F834AF503A7}"/>
              </a:ext>
            </a:extLst>
          </p:cNvPr>
          <p:cNvSpPr/>
          <p:nvPr/>
        </p:nvSpPr>
        <p:spPr>
          <a:xfrm>
            <a:off x="5965703" y="447639"/>
            <a:ext cx="162543" cy="324814"/>
          </a:xfrm>
          <a:custGeom>
            <a:avLst/>
            <a:gdLst>
              <a:gd name="connsiteX0" fmla="*/ 122 w 162543"/>
              <a:gd name="connsiteY0" fmla="*/ 36 h 324814"/>
              <a:gd name="connsiteX1" fmla="*/ 82672 w 162543"/>
              <a:gd name="connsiteY1" fmla="*/ 127036 h 324814"/>
              <a:gd name="connsiteX2" fmla="*/ 158872 w 162543"/>
              <a:gd name="connsiteY2" fmla="*/ 317536 h 324814"/>
              <a:gd name="connsiteX3" fmla="*/ 146172 w 162543"/>
              <a:gd name="connsiteY3" fmla="*/ 273086 h 324814"/>
              <a:gd name="connsiteX4" fmla="*/ 108072 w 162543"/>
              <a:gd name="connsiteY4" fmla="*/ 158786 h 324814"/>
              <a:gd name="connsiteX5" fmla="*/ 101722 w 162543"/>
              <a:gd name="connsiteY5" fmla="*/ 114336 h 324814"/>
              <a:gd name="connsiteX6" fmla="*/ 122 w 162543"/>
              <a:gd name="connsiteY6" fmla="*/ 36 h 32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43" h="324814">
                <a:moveTo>
                  <a:pt x="122" y="36"/>
                </a:moveTo>
                <a:cubicBezTo>
                  <a:pt x="-3053" y="2153"/>
                  <a:pt x="56214" y="74119"/>
                  <a:pt x="82672" y="127036"/>
                </a:cubicBezTo>
                <a:cubicBezTo>
                  <a:pt x="109130" y="179953"/>
                  <a:pt x="148289" y="293194"/>
                  <a:pt x="158872" y="317536"/>
                </a:cubicBezTo>
                <a:cubicBezTo>
                  <a:pt x="169455" y="341878"/>
                  <a:pt x="154639" y="299544"/>
                  <a:pt x="146172" y="273086"/>
                </a:cubicBezTo>
                <a:cubicBezTo>
                  <a:pt x="137705" y="246628"/>
                  <a:pt x="115480" y="185244"/>
                  <a:pt x="108072" y="158786"/>
                </a:cubicBezTo>
                <a:cubicBezTo>
                  <a:pt x="100664" y="132328"/>
                  <a:pt x="116009" y="140265"/>
                  <a:pt x="101722" y="114336"/>
                </a:cubicBezTo>
                <a:cubicBezTo>
                  <a:pt x="87435" y="88407"/>
                  <a:pt x="3297" y="-2081"/>
                  <a:pt x="122" y="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6" name="フリーフォーム 1165">
            <a:extLst>
              <a:ext uri="{FF2B5EF4-FFF2-40B4-BE49-F238E27FC236}">
                <a16:creationId xmlns:a16="http://schemas.microsoft.com/office/drawing/2014/main" id="{0D31B9A0-4B80-0859-D947-7159032EF471}"/>
              </a:ext>
            </a:extLst>
          </p:cNvPr>
          <p:cNvSpPr/>
          <p:nvPr/>
        </p:nvSpPr>
        <p:spPr>
          <a:xfrm>
            <a:off x="5949942" y="590351"/>
            <a:ext cx="246945" cy="369391"/>
          </a:xfrm>
          <a:custGeom>
            <a:avLst/>
            <a:gdLst>
              <a:gd name="connsiteX0" fmla="*/ 8 w 246945"/>
              <a:gd name="connsiteY0" fmla="*/ 199 h 369391"/>
              <a:gd name="connsiteX1" fmla="*/ 120658 w 246945"/>
              <a:gd name="connsiteY1" fmla="*/ 235149 h 369391"/>
              <a:gd name="connsiteX2" fmla="*/ 117483 w 246945"/>
              <a:gd name="connsiteY2" fmla="*/ 152599 h 369391"/>
              <a:gd name="connsiteX3" fmla="*/ 241308 w 246945"/>
              <a:gd name="connsiteY3" fmla="*/ 362149 h 369391"/>
              <a:gd name="connsiteX4" fmla="*/ 215908 w 246945"/>
              <a:gd name="connsiteY4" fmla="*/ 308174 h 369391"/>
              <a:gd name="connsiteX5" fmla="*/ 127008 w 246945"/>
              <a:gd name="connsiteY5" fmla="*/ 181174 h 369391"/>
              <a:gd name="connsiteX6" fmla="*/ 114308 w 246945"/>
              <a:gd name="connsiteY6" fmla="*/ 193874 h 369391"/>
              <a:gd name="connsiteX7" fmla="*/ 8 w 246945"/>
              <a:gd name="connsiteY7" fmla="*/ 199 h 36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45" h="369391">
                <a:moveTo>
                  <a:pt x="8" y="199"/>
                </a:moveTo>
                <a:cubicBezTo>
                  <a:pt x="1066" y="7078"/>
                  <a:pt x="101079" y="209749"/>
                  <a:pt x="120658" y="235149"/>
                </a:cubicBezTo>
                <a:cubicBezTo>
                  <a:pt x="140237" y="260549"/>
                  <a:pt x="97375" y="131432"/>
                  <a:pt x="117483" y="152599"/>
                </a:cubicBezTo>
                <a:cubicBezTo>
                  <a:pt x="137591" y="173766"/>
                  <a:pt x="224904" y="336220"/>
                  <a:pt x="241308" y="362149"/>
                </a:cubicBezTo>
                <a:cubicBezTo>
                  <a:pt x="257712" y="388078"/>
                  <a:pt x="234958" y="338337"/>
                  <a:pt x="215908" y="308174"/>
                </a:cubicBezTo>
                <a:cubicBezTo>
                  <a:pt x="196858" y="278012"/>
                  <a:pt x="143941" y="200224"/>
                  <a:pt x="127008" y="181174"/>
                </a:cubicBezTo>
                <a:cubicBezTo>
                  <a:pt x="110075" y="162124"/>
                  <a:pt x="131771" y="221391"/>
                  <a:pt x="114308" y="193874"/>
                </a:cubicBezTo>
                <a:cubicBezTo>
                  <a:pt x="96846" y="166357"/>
                  <a:pt x="-1050" y="-6680"/>
                  <a:pt x="8" y="1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7" name="フリーフォーム 1166">
            <a:extLst>
              <a:ext uri="{FF2B5EF4-FFF2-40B4-BE49-F238E27FC236}">
                <a16:creationId xmlns:a16="http://schemas.microsoft.com/office/drawing/2014/main" id="{FA8492D9-BCE4-98B7-2363-77E7FF55E31B}"/>
              </a:ext>
            </a:extLst>
          </p:cNvPr>
          <p:cNvSpPr/>
          <p:nvPr/>
        </p:nvSpPr>
        <p:spPr>
          <a:xfrm>
            <a:off x="5495562" y="94453"/>
            <a:ext cx="376626" cy="218427"/>
          </a:xfrm>
          <a:custGeom>
            <a:avLst/>
            <a:gdLst>
              <a:gd name="connsiteX0" fmla="*/ 363 w 376626"/>
              <a:gd name="connsiteY0" fmla="*/ 70647 h 218427"/>
              <a:gd name="connsiteX1" fmla="*/ 270238 w 376626"/>
              <a:gd name="connsiteY1" fmla="*/ 143672 h 218427"/>
              <a:gd name="connsiteX2" fmla="*/ 368663 w 376626"/>
              <a:gd name="connsiteY2" fmla="*/ 216697 h 218427"/>
              <a:gd name="connsiteX3" fmla="*/ 336913 w 376626"/>
              <a:gd name="connsiteY3" fmla="*/ 178597 h 218427"/>
              <a:gd name="connsiteX4" fmla="*/ 70213 w 376626"/>
              <a:gd name="connsiteY4" fmla="*/ 797 h 218427"/>
              <a:gd name="connsiteX5" fmla="*/ 209913 w 376626"/>
              <a:gd name="connsiteY5" fmla="*/ 111922 h 218427"/>
              <a:gd name="connsiteX6" fmla="*/ 363 w 376626"/>
              <a:gd name="connsiteY6" fmla="*/ 70647 h 2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26" h="218427">
                <a:moveTo>
                  <a:pt x="363" y="70647"/>
                </a:moveTo>
                <a:cubicBezTo>
                  <a:pt x="10417" y="75939"/>
                  <a:pt x="208855" y="119330"/>
                  <a:pt x="270238" y="143672"/>
                </a:cubicBezTo>
                <a:cubicBezTo>
                  <a:pt x="331621" y="168014"/>
                  <a:pt x="357551" y="210876"/>
                  <a:pt x="368663" y="216697"/>
                </a:cubicBezTo>
                <a:cubicBezTo>
                  <a:pt x="379775" y="222518"/>
                  <a:pt x="386655" y="214580"/>
                  <a:pt x="336913" y="178597"/>
                </a:cubicBezTo>
                <a:cubicBezTo>
                  <a:pt x="287171" y="142614"/>
                  <a:pt x="91380" y="11909"/>
                  <a:pt x="70213" y="797"/>
                </a:cubicBezTo>
                <a:cubicBezTo>
                  <a:pt x="49046" y="-10316"/>
                  <a:pt x="227905" y="98164"/>
                  <a:pt x="209913" y="111922"/>
                </a:cubicBezTo>
                <a:cubicBezTo>
                  <a:pt x="191921" y="125680"/>
                  <a:pt x="-9691" y="65355"/>
                  <a:pt x="363" y="706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8" name="フリーフォーム 1167">
            <a:extLst>
              <a:ext uri="{FF2B5EF4-FFF2-40B4-BE49-F238E27FC236}">
                <a16:creationId xmlns:a16="http://schemas.microsoft.com/office/drawing/2014/main" id="{FC3D0318-B74C-8E2B-A554-3748B9CB4864}"/>
              </a:ext>
            </a:extLst>
          </p:cNvPr>
          <p:cNvSpPr/>
          <p:nvPr/>
        </p:nvSpPr>
        <p:spPr>
          <a:xfrm>
            <a:off x="5834357" y="196735"/>
            <a:ext cx="106127" cy="117945"/>
          </a:xfrm>
          <a:custGeom>
            <a:avLst/>
            <a:gdLst>
              <a:gd name="connsiteX0" fmla="*/ 106068 w 106127"/>
              <a:gd name="connsiteY0" fmla="*/ 115 h 117945"/>
              <a:gd name="connsiteX1" fmla="*/ 17168 w 106127"/>
              <a:gd name="connsiteY1" fmla="*/ 79490 h 117945"/>
              <a:gd name="connsiteX2" fmla="*/ 74318 w 106127"/>
              <a:gd name="connsiteY2" fmla="*/ 117590 h 117945"/>
              <a:gd name="connsiteX3" fmla="*/ 36218 w 106127"/>
              <a:gd name="connsiteY3" fmla="*/ 98540 h 117945"/>
              <a:gd name="connsiteX4" fmla="*/ 1293 w 106127"/>
              <a:gd name="connsiteY4" fmla="*/ 98540 h 117945"/>
              <a:gd name="connsiteX5" fmla="*/ 106068 w 106127"/>
              <a:gd name="connsiteY5" fmla="*/ 115 h 1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7" h="117945">
                <a:moveTo>
                  <a:pt x="106068" y="115"/>
                </a:moveTo>
                <a:cubicBezTo>
                  <a:pt x="108714" y="-3060"/>
                  <a:pt x="22460" y="59911"/>
                  <a:pt x="17168" y="79490"/>
                </a:cubicBezTo>
                <a:cubicBezTo>
                  <a:pt x="11876" y="99069"/>
                  <a:pt x="71143" y="114415"/>
                  <a:pt x="74318" y="117590"/>
                </a:cubicBezTo>
                <a:cubicBezTo>
                  <a:pt x="77493" y="120765"/>
                  <a:pt x="48389" y="101715"/>
                  <a:pt x="36218" y="98540"/>
                </a:cubicBezTo>
                <a:cubicBezTo>
                  <a:pt x="24047" y="95365"/>
                  <a:pt x="-6645" y="114944"/>
                  <a:pt x="1293" y="98540"/>
                </a:cubicBezTo>
                <a:cubicBezTo>
                  <a:pt x="9230" y="82136"/>
                  <a:pt x="103422" y="3290"/>
                  <a:pt x="106068" y="1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9" name="フリーフォーム 1168">
            <a:extLst>
              <a:ext uri="{FF2B5EF4-FFF2-40B4-BE49-F238E27FC236}">
                <a16:creationId xmlns:a16="http://schemas.microsoft.com/office/drawing/2014/main" id="{D9021BD8-3EE8-2E4C-7806-625CF6FA0CA9}"/>
              </a:ext>
            </a:extLst>
          </p:cNvPr>
          <p:cNvSpPr/>
          <p:nvPr/>
        </p:nvSpPr>
        <p:spPr>
          <a:xfrm>
            <a:off x="5861050" y="215787"/>
            <a:ext cx="104783" cy="101764"/>
          </a:xfrm>
          <a:custGeom>
            <a:avLst/>
            <a:gdLst>
              <a:gd name="connsiteX0" fmla="*/ 0 w 104783"/>
              <a:gd name="connsiteY0" fmla="*/ 113 h 101764"/>
              <a:gd name="connsiteX1" fmla="*/ 57150 w 104783"/>
              <a:gd name="connsiteY1" fmla="*/ 44563 h 101764"/>
              <a:gd name="connsiteX2" fmla="*/ 28575 w 104783"/>
              <a:gd name="connsiteY2" fmla="*/ 101713 h 101764"/>
              <a:gd name="connsiteX3" fmla="*/ 69850 w 104783"/>
              <a:gd name="connsiteY3" fmla="*/ 54088 h 101764"/>
              <a:gd name="connsiteX4" fmla="*/ 104775 w 104783"/>
              <a:gd name="connsiteY4" fmla="*/ 19163 h 101764"/>
              <a:gd name="connsiteX5" fmla="*/ 73025 w 104783"/>
              <a:gd name="connsiteY5" fmla="*/ 54088 h 101764"/>
              <a:gd name="connsiteX6" fmla="*/ 57150 w 104783"/>
              <a:gd name="connsiteY6" fmla="*/ 31863 h 101764"/>
              <a:gd name="connsiteX7" fmla="*/ 0 w 104783"/>
              <a:gd name="connsiteY7" fmla="*/ 113 h 10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83" h="101764">
                <a:moveTo>
                  <a:pt x="0" y="113"/>
                </a:moveTo>
                <a:cubicBezTo>
                  <a:pt x="0" y="2230"/>
                  <a:pt x="52388" y="27630"/>
                  <a:pt x="57150" y="44563"/>
                </a:cubicBezTo>
                <a:cubicBezTo>
                  <a:pt x="61912" y="61496"/>
                  <a:pt x="26458" y="100125"/>
                  <a:pt x="28575" y="101713"/>
                </a:cubicBezTo>
                <a:cubicBezTo>
                  <a:pt x="30692" y="103301"/>
                  <a:pt x="57150" y="67846"/>
                  <a:pt x="69850" y="54088"/>
                </a:cubicBezTo>
                <a:cubicBezTo>
                  <a:pt x="82550" y="40330"/>
                  <a:pt x="104246" y="19163"/>
                  <a:pt x="104775" y="19163"/>
                </a:cubicBezTo>
                <a:cubicBezTo>
                  <a:pt x="105304" y="19163"/>
                  <a:pt x="80962" y="51971"/>
                  <a:pt x="73025" y="54088"/>
                </a:cubicBezTo>
                <a:cubicBezTo>
                  <a:pt x="65088" y="56205"/>
                  <a:pt x="64558" y="37684"/>
                  <a:pt x="57150" y="31863"/>
                </a:cubicBezTo>
                <a:cubicBezTo>
                  <a:pt x="49742" y="26042"/>
                  <a:pt x="0" y="-2004"/>
                  <a:pt x="0" y="1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0" name="フリーフォーム 1169">
            <a:extLst>
              <a:ext uri="{FF2B5EF4-FFF2-40B4-BE49-F238E27FC236}">
                <a16:creationId xmlns:a16="http://schemas.microsoft.com/office/drawing/2014/main" id="{459B9C4C-3EC4-EEF9-B32D-EF36E8CD0BBB}"/>
              </a:ext>
            </a:extLst>
          </p:cNvPr>
          <p:cNvSpPr/>
          <p:nvPr/>
        </p:nvSpPr>
        <p:spPr>
          <a:xfrm>
            <a:off x="5859124" y="630203"/>
            <a:ext cx="228918" cy="364614"/>
          </a:xfrm>
          <a:custGeom>
            <a:avLst/>
            <a:gdLst>
              <a:gd name="connsiteX0" fmla="*/ 1926 w 228918"/>
              <a:gd name="connsiteY0" fmla="*/ 1622 h 364614"/>
              <a:gd name="connsiteX1" fmla="*/ 214651 w 228918"/>
              <a:gd name="connsiteY1" fmla="*/ 344522 h 364614"/>
              <a:gd name="connsiteX2" fmla="*/ 198776 w 228918"/>
              <a:gd name="connsiteY2" fmla="*/ 312772 h 364614"/>
              <a:gd name="connsiteX3" fmla="*/ 113051 w 228918"/>
              <a:gd name="connsiteY3" fmla="*/ 217522 h 364614"/>
              <a:gd name="connsiteX4" fmla="*/ 1926 w 228918"/>
              <a:gd name="connsiteY4" fmla="*/ 1622 h 36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18" h="364614">
                <a:moveTo>
                  <a:pt x="1926" y="1622"/>
                </a:moveTo>
                <a:cubicBezTo>
                  <a:pt x="18859" y="22789"/>
                  <a:pt x="181843" y="292664"/>
                  <a:pt x="214651" y="344522"/>
                </a:cubicBezTo>
                <a:cubicBezTo>
                  <a:pt x="247459" y="396380"/>
                  <a:pt x="215709" y="333939"/>
                  <a:pt x="198776" y="312772"/>
                </a:cubicBezTo>
                <a:cubicBezTo>
                  <a:pt x="181843" y="291605"/>
                  <a:pt x="141626" y="262501"/>
                  <a:pt x="113051" y="217522"/>
                </a:cubicBezTo>
                <a:cubicBezTo>
                  <a:pt x="84476" y="172543"/>
                  <a:pt x="-15007" y="-19545"/>
                  <a:pt x="1926" y="16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1" name="フリーフォーム 1170">
            <a:extLst>
              <a:ext uri="{FF2B5EF4-FFF2-40B4-BE49-F238E27FC236}">
                <a16:creationId xmlns:a16="http://schemas.microsoft.com/office/drawing/2014/main" id="{4872B4D8-BAFD-EA8C-A8A5-4460843921E7}"/>
              </a:ext>
            </a:extLst>
          </p:cNvPr>
          <p:cNvSpPr/>
          <p:nvPr/>
        </p:nvSpPr>
        <p:spPr>
          <a:xfrm>
            <a:off x="5956170" y="316879"/>
            <a:ext cx="159476" cy="232044"/>
          </a:xfrm>
          <a:custGeom>
            <a:avLst/>
            <a:gdLst>
              <a:gd name="connsiteX0" fmla="*/ 130 w 159476"/>
              <a:gd name="connsiteY0" fmla="*/ 621 h 232044"/>
              <a:gd name="connsiteX1" fmla="*/ 127130 w 159476"/>
              <a:gd name="connsiteY1" fmla="*/ 149846 h 232044"/>
              <a:gd name="connsiteX2" fmla="*/ 101730 w 159476"/>
              <a:gd name="connsiteY2" fmla="*/ 86346 h 232044"/>
              <a:gd name="connsiteX3" fmla="*/ 155705 w 159476"/>
              <a:gd name="connsiteY3" fmla="*/ 229221 h 232044"/>
              <a:gd name="connsiteX4" fmla="*/ 143005 w 159476"/>
              <a:gd name="connsiteY4" fmla="*/ 168896 h 232044"/>
              <a:gd name="connsiteX5" fmla="*/ 47755 w 159476"/>
              <a:gd name="connsiteY5" fmla="*/ 19671 h 232044"/>
              <a:gd name="connsiteX6" fmla="*/ 101730 w 159476"/>
              <a:gd name="connsiteY6" fmla="*/ 92696 h 232044"/>
              <a:gd name="connsiteX7" fmla="*/ 130 w 159476"/>
              <a:gd name="connsiteY7" fmla="*/ 621 h 23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232044">
                <a:moveTo>
                  <a:pt x="130" y="621"/>
                </a:moveTo>
                <a:cubicBezTo>
                  <a:pt x="4363" y="10146"/>
                  <a:pt x="110197" y="135559"/>
                  <a:pt x="127130" y="149846"/>
                </a:cubicBezTo>
                <a:cubicBezTo>
                  <a:pt x="144063" y="164133"/>
                  <a:pt x="96968" y="73117"/>
                  <a:pt x="101730" y="86346"/>
                </a:cubicBezTo>
                <a:cubicBezTo>
                  <a:pt x="106492" y="99575"/>
                  <a:pt x="148826" y="215463"/>
                  <a:pt x="155705" y="229221"/>
                </a:cubicBezTo>
                <a:cubicBezTo>
                  <a:pt x="162584" y="242979"/>
                  <a:pt x="160997" y="203821"/>
                  <a:pt x="143005" y="168896"/>
                </a:cubicBezTo>
                <a:cubicBezTo>
                  <a:pt x="125013" y="133971"/>
                  <a:pt x="54634" y="32371"/>
                  <a:pt x="47755" y="19671"/>
                </a:cubicBezTo>
                <a:cubicBezTo>
                  <a:pt x="40876" y="6971"/>
                  <a:pt x="107551" y="91109"/>
                  <a:pt x="101730" y="92696"/>
                </a:cubicBezTo>
                <a:cubicBezTo>
                  <a:pt x="95909" y="94284"/>
                  <a:pt x="-4103" y="-8904"/>
                  <a:pt x="130" y="6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2" name="フリーフォーム 1171">
            <a:extLst>
              <a:ext uri="{FF2B5EF4-FFF2-40B4-BE49-F238E27FC236}">
                <a16:creationId xmlns:a16="http://schemas.microsoft.com/office/drawing/2014/main" id="{8FBDA114-113C-59C0-A9A8-905025C017B2}"/>
              </a:ext>
            </a:extLst>
          </p:cNvPr>
          <p:cNvSpPr/>
          <p:nvPr/>
        </p:nvSpPr>
        <p:spPr>
          <a:xfrm>
            <a:off x="6057731" y="532584"/>
            <a:ext cx="217147" cy="333880"/>
          </a:xfrm>
          <a:custGeom>
            <a:avLst/>
            <a:gdLst>
              <a:gd name="connsiteX0" fmla="*/ 169 w 217147"/>
              <a:gd name="connsiteY0" fmla="*/ 327841 h 333880"/>
              <a:gd name="connsiteX1" fmla="*/ 85894 w 217147"/>
              <a:gd name="connsiteY1" fmla="*/ 159566 h 333880"/>
              <a:gd name="connsiteX2" fmla="*/ 82719 w 217147"/>
              <a:gd name="connsiteY2" fmla="*/ 3991 h 333880"/>
              <a:gd name="connsiteX3" fmla="*/ 92244 w 217147"/>
              <a:gd name="connsiteY3" fmla="*/ 51616 h 333880"/>
              <a:gd name="connsiteX4" fmla="*/ 149394 w 217147"/>
              <a:gd name="connsiteY4" fmla="*/ 111941 h 333880"/>
              <a:gd name="connsiteX5" fmla="*/ 216069 w 217147"/>
              <a:gd name="connsiteY5" fmla="*/ 327841 h 333880"/>
              <a:gd name="connsiteX6" fmla="*/ 187494 w 217147"/>
              <a:gd name="connsiteY6" fmla="*/ 257991 h 333880"/>
              <a:gd name="connsiteX7" fmla="*/ 146219 w 217147"/>
              <a:gd name="connsiteY7" fmla="*/ 89716 h 333880"/>
              <a:gd name="connsiteX8" fmla="*/ 95419 w 217147"/>
              <a:gd name="connsiteY8" fmla="*/ 26216 h 333880"/>
              <a:gd name="connsiteX9" fmla="*/ 111294 w 217147"/>
              <a:gd name="connsiteY9" fmla="*/ 105591 h 333880"/>
              <a:gd name="connsiteX10" fmla="*/ 169 w 217147"/>
              <a:gd name="connsiteY10" fmla="*/ 327841 h 33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147" h="333880">
                <a:moveTo>
                  <a:pt x="169" y="327841"/>
                </a:moveTo>
                <a:cubicBezTo>
                  <a:pt x="-4064" y="336837"/>
                  <a:pt x="72136" y="213541"/>
                  <a:pt x="85894" y="159566"/>
                </a:cubicBezTo>
                <a:cubicBezTo>
                  <a:pt x="99652" y="105591"/>
                  <a:pt x="81661" y="21982"/>
                  <a:pt x="82719" y="3991"/>
                </a:cubicBezTo>
                <a:cubicBezTo>
                  <a:pt x="83777" y="-14000"/>
                  <a:pt x="81132" y="33625"/>
                  <a:pt x="92244" y="51616"/>
                </a:cubicBezTo>
                <a:cubicBezTo>
                  <a:pt x="103356" y="69607"/>
                  <a:pt x="128757" y="65903"/>
                  <a:pt x="149394" y="111941"/>
                </a:cubicBezTo>
                <a:cubicBezTo>
                  <a:pt x="170032" y="157978"/>
                  <a:pt x="209719" y="303499"/>
                  <a:pt x="216069" y="327841"/>
                </a:cubicBezTo>
                <a:cubicBezTo>
                  <a:pt x="222419" y="352183"/>
                  <a:pt x="199136" y="297678"/>
                  <a:pt x="187494" y="257991"/>
                </a:cubicBezTo>
                <a:cubicBezTo>
                  <a:pt x="175852" y="218303"/>
                  <a:pt x="161565" y="128345"/>
                  <a:pt x="146219" y="89716"/>
                </a:cubicBezTo>
                <a:cubicBezTo>
                  <a:pt x="130873" y="51087"/>
                  <a:pt x="101240" y="23570"/>
                  <a:pt x="95419" y="26216"/>
                </a:cubicBezTo>
                <a:cubicBezTo>
                  <a:pt x="89598" y="28862"/>
                  <a:pt x="126640" y="59024"/>
                  <a:pt x="111294" y="105591"/>
                </a:cubicBezTo>
                <a:cubicBezTo>
                  <a:pt x="95948" y="152158"/>
                  <a:pt x="4402" y="318845"/>
                  <a:pt x="169" y="3278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3" name="フリーフォーム 1172">
            <a:extLst>
              <a:ext uri="{FF2B5EF4-FFF2-40B4-BE49-F238E27FC236}">
                <a16:creationId xmlns:a16="http://schemas.microsoft.com/office/drawing/2014/main" id="{2562C5FD-37EE-1FA9-4595-3886C75663CC}"/>
              </a:ext>
            </a:extLst>
          </p:cNvPr>
          <p:cNvSpPr/>
          <p:nvPr/>
        </p:nvSpPr>
        <p:spPr>
          <a:xfrm>
            <a:off x="6298578" y="925342"/>
            <a:ext cx="157725" cy="748439"/>
          </a:xfrm>
          <a:custGeom>
            <a:avLst/>
            <a:gdLst>
              <a:gd name="connsiteX0" fmla="*/ 622 w 157725"/>
              <a:gd name="connsiteY0" fmla="*/ 1758 h 748439"/>
              <a:gd name="connsiteX1" fmla="*/ 124447 w 157725"/>
              <a:gd name="connsiteY1" fmla="*/ 293858 h 748439"/>
              <a:gd name="connsiteX2" fmla="*/ 102222 w 157725"/>
              <a:gd name="connsiteY2" fmla="*/ 233533 h 748439"/>
              <a:gd name="connsiteX3" fmla="*/ 51422 w 157725"/>
              <a:gd name="connsiteY3" fmla="*/ 138283 h 748439"/>
              <a:gd name="connsiteX4" fmla="*/ 86347 w 157725"/>
              <a:gd name="connsiteY4" fmla="*/ 243058 h 748439"/>
              <a:gd name="connsiteX5" fmla="*/ 153022 w 157725"/>
              <a:gd name="connsiteY5" fmla="*/ 732008 h 748439"/>
              <a:gd name="connsiteX6" fmla="*/ 146672 w 157725"/>
              <a:gd name="connsiteY6" fmla="*/ 608183 h 748439"/>
              <a:gd name="connsiteX7" fmla="*/ 102222 w 157725"/>
              <a:gd name="connsiteY7" fmla="*/ 363708 h 748439"/>
              <a:gd name="connsiteX8" fmla="*/ 76822 w 157725"/>
              <a:gd name="connsiteY8" fmla="*/ 179558 h 748439"/>
              <a:gd name="connsiteX9" fmla="*/ 622 w 157725"/>
              <a:gd name="connsiteY9" fmla="*/ 1758 h 74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25" h="748439">
                <a:moveTo>
                  <a:pt x="622" y="1758"/>
                </a:moveTo>
                <a:cubicBezTo>
                  <a:pt x="8559" y="20808"/>
                  <a:pt x="107514" y="255229"/>
                  <a:pt x="124447" y="293858"/>
                </a:cubicBezTo>
                <a:cubicBezTo>
                  <a:pt x="141380" y="332487"/>
                  <a:pt x="114393" y="259462"/>
                  <a:pt x="102222" y="233533"/>
                </a:cubicBezTo>
                <a:cubicBezTo>
                  <a:pt x="90051" y="207604"/>
                  <a:pt x="54068" y="136696"/>
                  <a:pt x="51422" y="138283"/>
                </a:cubicBezTo>
                <a:cubicBezTo>
                  <a:pt x="48776" y="139871"/>
                  <a:pt x="69414" y="144104"/>
                  <a:pt x="86347" y="243058"/>
                </a:cubicBezTo>
                <a:cubicBezTo>
                  <a:pt x="103280" y="342012"/>
                  <a:pt x="142968" y="671154"/>
                  <a:pt x="153022" y="732008"/>
                </a:cubicBezTo>
                <a:cubicBezTo>
                  <a:pt x="163076" y="792862"/>
                  <a:pt x="155139" y="669566"/>
                  <a:pt x="146672" y="608183"/>
                </a:cubicBezTo>
                <a:cubicBezTo>
                  <a:pt x="138205" y="546800"/>
                  <a:pt x="113864" y="435146"/>
                  <a:pt x="102222" y="363708"/>
                </a:cubicBezTo>
                <a:cubicBezTo>
                  <a:pt x="90580" y="292271"/>
                  <a:pt x="90580" y="235650"/>
                  <a:pt x="76822" y="179558"/>
                </a:cubicBezTo>
                <a:cubicBezTo>
                  <a:pt x="63064" y="123466"/>
                  <a:pt x="-7315" y="-17292"/>
                  <a:pt x="622" y="17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4" name="フリーフォーム 1173">
            <a:extLst>
              <a:ext uri="{FF2B5EF4-FFF2-40B4-BE49-F238E27FC236}">
                <a16:creationId xmlns:a16="http://schemas.microsoft.com/office/drawing/2014/main" id="{1B70440C-3199-3721-8EEF-10E8B9A8567E}"/>
              </a:ext>
            </a:extLst>
          </p:cNvPr>
          <p:cNvSpPr/>
          <p:nvPr/>
        </p:nvSpPr>
        <p:spPr>
          <a:xfrm>
            <a:off x="6406893" y="1640077"/>
            <a:ext cx="129969" cy="873247"/>
          </a:xfrm>
          <a:custGeom>
            <a:avLst/>
            <a:gdLst>
              <a:gd name="connsiteX0" fmla="*/ 257 w 129969"/>
              <a:gd name="connsiteY0" fmla="*/ 1398 h 873247"/>
              <a:gd name="connsiteX1" fmla="*/ 76457 w 129969"/>
              <a:gd name="connsiteY1" fmla="*/ 426848 h 873247"/>
              <a:gd name="connsiteX2" fmla="*/ 79632 w 129969"/>
              <a:gd name="connsiteY2" fmla="*/ 344298 h 873247"/>
              <a:gd name="connsiteX3" fmla="*/ 127257 w 129969"/>
              <a:gd name="connsiteY3" fmla="*/ 550673 h 873247"/>
              <a:gd name="connsiteX4" fmla="*/ 124082 w 129969"/>
              <a:gd name="connsiteY4" fmla="*/ 652273 h 873247"/>
              <a:gd name="connsiteX5" fmla="*/ 124082 w 129969"/>
              <a:gd name="connsiteY5" fmla="*/ 576073 h 873247"/>
              <a:gd name="connsiteX6" fmla="*/ 108207 w 129969"/>
              <a:gd name="connsiteY6" fmla="*/ 861823 h 873247"/>
              <a:gd name="connsiteX7" fmla="*/ 117732 w 129969"/>
              <a:gd name="connsiteY7" fmla="*/ 782448 h 873247"/>
              <a:gd name="connsiteX8" fmla="*/ 108207 w 129969"/>
              <a:gd name="connsiteY8" fmla="*/ 468123 h 873247"/>
              <a:gd name="connsiteX9" fmla="*/ 82807 w 129969"/>
              <a:gd name="connsiteY9" fmla="*/ 353823 h 873247"/>
              <a:gd name="connsiteX10" fmla="*/ 47882 w 129969"/>
              <a:gd name="connsiteY10" fmla="*/ 150623 h 873247"/>
              <a:gd name="connsiteX11" fmla="*/ 51057 w 129969"/>
              <a:gd name="connsiteY11" fmla="*/ 283973 h 873247"/>
              <a:gd name="connsiteX12" fmla="*/ 257 w 129969"/>
              <a:gd name="connsiteY12" fmla="*/ 1398 h 8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69" h="873247">
                <a:moveTo>
                  <a:pt x="257" y="1398"/>
                </a:moveTo>
                <a:cubicBezTo>
                  <a:pt x="4490" y="25210"/>
                  <a:pt x="63228" y="369698"/>
                  <a:pt x="76457" y="426848"/>
                </a:cubicBezTo>
                <a:cubicBezTo>
                  <a:pt x="89686" y="483998"/>
                  <a:pt x="71165" y="323660"/>
                  <a:pt x="79632" y="344298"/>
                </a:cubicBezTo>
                <a:cubicBezTo>
                  <a:pt x="88099" y="364936"/>
                  <a:pt x="119849" y="499344"/>
                  <a:pt x="127257" y="550673"/>
                </a:cubicBezTo>
                <a:cubicBezTo>
                  <a:pt x="134665" y="602002"/>
                  <a:pt x="124611" y="648040"/>
                  <a:pt x="124082" y="652273"/>
                </a:cubicBezTo>
                <a:cubicBezTo>
                  <a:pt x="123553" y="656506"/>
                  <a:pt x="126728" y="541148"/>
                  <a:pt x="124082" y="576073"/>
                </a:cubicBezTo>
                <a:cubicBezTo>
                  <a:pt x="121436" y="610998"/>
                  <a:pt x="109265" y="827427"/>
                  <a:pt x="108207" y="861823"/>
                </a:cubicBezTo>
                <a:cubicBezTo>
                  <a:pt x="107149" y="896219"/>
                  <a:pt x="117732" y="848065"/>
                  <a:pt x="117732" y="782448"/>
                </a:cubicBezTo>
                <a:cubicBezTo>
                  <a:pt x="117732" y="716831"/>
                  <a:pt x="114028" y="539561"/>
                  <a:pt x="108207" y="468123"/>
                </a:cubicBezTo>
                <a:cubicBezTo>
                  <a:pt x="102386" y="396686"/>
                  <a:pt x="92861" y="406740"/>
                  <a:pt x="82807" y="353823"/>
                </a:cubicBezTo>
                <a:cubicBezTo>
                  <a:pt x="72753" y="300906"/>
                  <a:pt x="53174" y="162265"/>
                  <a:pt x="47882" y="150623"/>
                </a:cubicBezTo>
                <a:cubicBezTo>
                  <a:pt x="42590" y="138981"/>
                  <a:pt x="56878" y="302494"/>
                  <a:pt x="51057" y="283973"/>
                </a:cubicBezTo>
                <a:cubicBezTo>
                  <a:pt x="45236" y="265452"/>
                  <a:pt x="-3976" y="-22414"/>
                  <a:pt x="257" y="139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5" name="フリーフォーム 1174">
            <a:extLst>
              <a:ext uri="{FF2B5EF4-FFF2-40B4-BE49-F238E27FC236}">
                <a16:creationId xmlns:a16="http://schemas.microsoft.com/office/drawing/2014/main" id="{B2F36AB0-B672-CBC6-5914-86F9EBAC24D2}"/>
              </a:ext>
            </a:extLst>
          </p:cNvPr>
          <p:cNvSpPr/>
          <p:nvPr/>
        </p:nvSpPr>
        <p:spPr>
          <a:xfrm>
            <a:off x="5899105" y="2082541"/>
            <a:ext cx="111566" cy="400614"/>
          </a:xfrm>
          <a:custGeom>
            <a:avLst/>
            <a:gdLst>
              <a:gd name="connsiteX0" fmla="*/ 45 w 111566"/>
              <a:gd name="connsiteY0" fmla="*/ 259 h 400614"/>
              <a:gd name="connsiteX1" fmla="*/ 88945 w 111566"/>
              <a:gd name="connsiteY1" fmla="*/ 130434 h 400614"/>
              <a:gd name="connsiteX2" fmla="*/ 107995 w 111566"/>
              <a:gd name="connsiteY2" fmla="*/ 254259 h 400614"/>
              <a:gd name="connsiteX3" fmla="*/ 111170 w 111566"/>
              <a:gd name="connsiteY3" fmla="*/ 197109 h 400614"/>
              <a:gd name="connsiteX4" fmla="*/ 111170 w 111566"/>
              <a:gd name="connsiteY4" fmla="*/ 393959 h 400614"/>
              <a:gd name="connsiteX5" fmla="*/ 107995 w 111566"/>
              <a:gd name="connsiteY5" fmla="*/ 336809 h 400614"/>
              <a:gd name="connsiteX6" fmla="*/ 101645 w 111566"/>
              <a:gd name="connsiteY6" fmla="*/ 165359 h 400614"/>
              <a:gd name="connsiteX7" fmla="*/ 45 w 111566"/>
              <a:gd name="connsiteY7" fmla="*/ 259 h 40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66" h="400614">
                <a:moveTo>
                  <a:pt x="45" y="259"/>
                </a:moveTo>
                <a:cubicBezTo>
                  <a:pt x="-2072" y="-5562"/>
                  <a:pt x="70953" y="88101"/>
                  <a:pt x="88945" y="130434"/>
                </a:cubicBezTo>
                <a:cubicBezTo>
                  <a:pt x="106937" y="172767"/>
                  <a:pt x="104291" y="243147"/>
                  <a:pt x="107995" y="254259"/>
                </a:cubicBezTo>
                <a:cubicBezTo>
                  <a:pt x="111699" y="265371"/>
                  <a:pt x="110641" y="173826"/>
                  <a:pt x="111170" y="197109"/>
                </a:cubicBezTo>
                <a:cubicBezTo>
                  <a:pt x="111699" y="220392"/>
                  <a:pt x="111699" y="370676"/>
                  <a:pt x="111170" y="393959"/>
                </a:cubicBezTo>
                <a:cubicBezTo>
                  <a:pt x="110641" y="417242"/>
                  <a:pt x="109583" y="374909"/>
                  <a:pt x="107995" y="336809"/>
                </a:cubicBezTo>
                <a:cubicBezTo>
                  <a:pt x="106407" y="298709"/>
                  <a:pt x="114874" y="215630"/>
                  <a:pt x="101645" y="165359"/>
                </a:cubicBezTo>
                <a:cubicBezTo>
                  <a:pt x="88416" y="115088"/>
                  <a:pt x="2162" y="6080"/>
                  <a:pt x="45" y="2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6" name="フリーフォーム 1175">
            <a:extLst>
              <a:ext uri="{FF2B5EF4-FFF2-40B4-BE49-F238E27FC236}">
                <a16:creationId xmlns:a16="http://schemas.microsoft.com/office/drawing/2014/main" id="{3C875A72-1EAC-980F-AE52-861E79ED274D}"/>
              </a:ext>
            </a:extLst>
          </p:cNvPr>
          <p:cNvSpPr/>
          <p:nvPr/>
        </p:nvSpPr>
        <p:spPr>
          <a:xfrm>
            <a:off x="5676316" y="2485957"/>
            <a:ext cx="349867" cy="498831"/>
          </a:xfrm>
          <a:custGeom>
            <a:avLst/>
            <a:gdLst>
              <a:gd name="connsiteX0" fmla="*/ 349834 w 349867"/>
              <a:gd name="connsiteY0" fmla="*/ 68 h 498831"/>
              <a:gd name="connsiteX1" fmla="*/ 143459 w 349867"/>
              <a:gd name="connsiteY1" fmla="*/ 184218 h 498831"/>
              <a:gd name="connsiteX2" fmla="*/ 22809 w 349867"/>
              <a:gd name="connsiteY2" fmla="*/ 435043 h 498831"/>
              <a:gd name="connsiteX3" fmla="*/ 57734 w 349867"/>
              <a:gd name="connsiteY3" fmla="*/ 339793 h 498831"/>
              <a:gd name="connsiteX4" fmla="*/ 584 w 349867"/>
              <a:gd name="connsiteY4" fmla="*/ 498543 h 498831"/>
              <a:gd name="connsiteX5" fmla="*/ 32334 w 349867"/>
              <a:gd name="connsiteY5" fmla="*/ 374718 h 498831"/>
              <a:gd name="connsiteX6" fmla="*/ 99009 w 349867"/>
              <a:gd name="connsiteY6" fmla="*/ 222318 h 498831"/>
              <a:gd name="connsiteX7" fmla="*/ 64084 w 349867"/>
              <a:gd name="connsiteY7" fmla="*/ 393768 h 498831"/>
              <a:gd name="connsiteX8" fmla="*/ 127584 w 349867"/>
              <a:gd name="connsiteY8" fmla="*/ 165168 h 498831"/>
              <a:gd name="connsiteX9" fmla="*/ 349834 w 349867"/>
              <a:gd name="connsiteY9" fmla="*/ 68 h 49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867" h="498831">
                <a:moveTo>
                  <a:pt x="349834" y="68"/>
                </a:moveTo>
                <a:cubicBezTo>
                  <a:pt x="352480" y="3243"/>
                  <a:pt x="197963" y="111722"/>
                  <a:pt x="143459" y="184218"/>
                </a:cubicBezTo>
                <a:cubicBezTo>
                  <a:pt x="88955" y="256714"/>
                  <a:pt x="37096" y="409114"/>
                  <a:pt x="22809" y="435043"/>
                </a:cubicBezTo>
                <a:cubicBezTo>
                  <a:pt x="8522" y="460972"/>
                  <a:pt x="61438" y="329210"/>
                  <a:pt x="57734" y="339793"/>
                </a:cubicBezTo>
                <a:cubicBezTo>
                  <a:pt x="54030" y="350376"/>
                  <a:pt x="4817" y="492722"/>
                  <a:pt x="584" y="498543"/>
                </a:cubicBezTo>
                <a:cubicBezTo>
                  <a:pt x="-3649" y="504364"/>
                  <a:pt x="15930" y="420756"/>
                  <a:pt x="32334" y="374718"/>
                </a:cubicBezTo>
                <a:cubicBezTo>
                  <a:pt x="48738" y="328680"/>
                  <a:pt x="93717" y="219143"/>
                  <a:pt x="99009" y="222318"/>
                </a:cubicBezTo>
                <a:cubicBezTo>
                  <a:pt x="104301" y="225493"/>
                  <a:pt x="59321" y="403293"/>
                  <a:pt x="64084" y="393768"/>
                </a:cubicBezTo>
                <a:cubicBezTo>
                  <a:pt x="68847" y="384243"/>
                  <a:pt x="84722" y="226022"/>
                  <a:pt x="127584" y="165168"/>
                </a:cubicBezTo>
                <a:cubicBezTo>
                  <a:pt x="170446" y="104314"/>
                  <a:pt x="347188" y="-3107"/>
                  <a:pt x="349834" y="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フリーフォーム 1176">
            <a:extLst>
              <a:ext uri="{FF2B5EF4-FFF2-40B4-BE49-F238E27FC236}">
                <a16:creationId xmlns:a16="http://schemas.microsoft.com/office/drawing/2014/main" id="{BA6D209F-BB4D-64B0-720D-54DA5D9C7816}"/>
              </a:ext>
            </a:extLst>
          </p:cNvPr>
          <p:cNvSpPr/>
          <p:nvPr/>
        </p:nvSpPr>
        <p:spPr>
          <a:xfrm>
            <a:off x="5756264" y="2929094"/>
            <a:ext cx="325376" cy="579631"/>
          </a:xfrm>
          <a:custGeom>
            <a:avLst/>
            <a:gdLst>
              <a:gd name="connsiteX0" fmla="*/ 323861 w 325376"/>
              <a:gd name="connsiteY0" fmla="*/ 1431 h 579631"/>
              <a:gd name="connsiteX1" fmla="*/ 203211 w 325376"/>
              <a:gd name="connsiteY1" fmla="*/ 80806 h 579631"/>
              <a:gd name="connsiteX2" fmla="*/ 15886 w 325376"/>
              <a:gd name="connsiteY2" fmla="*/ 239556 h 579631"/>
              <a:gd name="connsiteX3" fmla="*/ 44461 w 325376"/>
              <a:gd name="connsiteY3" fmla="*/ 220506 h 579631"/>
              <a:gd name="connsiteX4" fmla="*/ 25411 w 325376"/>
              <a:gd name="connsiteY4" fmla="*/ 306231 h 579631"/>
              <a:gd name="connsiteX5" fmla="*/ 11 w 325376"/>
              <a:gd name="connsiteY5" fmla="*/ 376081 h 579631"/>
              <a:gd name="connsiteX6" fmla="*/ 28586 w 325376"/>
              <a:gd name="connsiteY6" fmla="*/ 572931 h 579631"/>
              <a:gd name="connsiteX7" fmla="*/ 28586 w 325376"/>
              <a:gd name="connsiteY7" fmla="*/ 525306 h 579631"/>
              <a:gd name="connsiteX8" fmla="*/ 6361 w 325376"/>
              <a:gd name="connsiteY8" fmla="*/ 442756 h 579631"/>
              <a:gd name="connsiteX9" fmla="*/ 12711 w 325376"/>
              <a:gd name="connsiteY9" fmla="*/ 360206 h 579631"/>
              <a:gd name="connsiteX10" fmla="*/ 88911 w 325376"/>
              <a:gd name="connsiteY10" fmla="*/ 182406 h 579631"/>
              <a:gd name="connsiteX11" fmla="*/ 57161 w 325376"/>
              <a:gd name="connsiteY11" fmla="*/ 245906 h 579631"/>
              <a:gd name="connsiteX12" fmla="*/ 127011 w 325376"/>
              <a:gd name="connsiteY12" fmla="*/ 137956 h 579631"/>
              <a:gd name="connsiteX13" fmla="*/ 38111 w 325376"/>
              <a:gd name="connsiteY13" fmla="*/ 207806 h 579631"/>
              <a:gd name="connsiteX14" fmla="*/ 120661 w 325376"/>
              <a:gd name="connsiteY14" fmla="*/ 144306 h 579631"/>
              <a:gd name="connsiteX15" fmla="*/ 323861 w 325376"/>
              <a:gd name="connsiteY15" fmla="*/ 1431 h 57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76" h="579631">
                <a:moveTo>
                  <a:pt x="323861" y="1431"/>
                </a:moveTo>
                <a:cubicBezTo>
                  <a:pt x="337619" y="-9152"/>
                  <a:pt x="254540" y="41119"/>
                  <a:pt x="203211" y="80806"/>
                </a:cubicBezTo>
                <a:cubicBezTo>
                  <a:pt x="151882" y="120493"/>
                  <a:pt x="42344" y="216273"/>
                  <a:pt x="15886" y="239556"/>
                </a:cubicBezTo>
                <a:cubicBezTo>
                  <a:pt x="-10572" y="262839"/>
                  <a:pt x="42874" y="209394"/>
                  <a:pt x="44461" y="220506"/>
                </a:cubicBezTo>
                <a:cubicBezTo>
                  <a:pt x="46048" y="231618"/>
                  <a:pt x="32819" y="280302"/>
                  <a:pt x="25411" y="306231"/>
                </a:cubicBezTo>
                <a:cubicBezTo>
                  <a:pt x="18003" y="332160"/>
                  <a:pt x="-518" y="331631"/>
                  <a:pt x="11" y="376081"/>
                </a:cubicBezTo>
                <a:cubicBezTo>
                  <a:pt x="540" y="420531"/>
                  <a:pt x="23824" y="548060"/>
                  <a:pt x="28586" y="572931"/>
                </a:cubicBezTo>
                <a:cubicBezTo>
                  <a:pt x="33348" y="597802"/>
                  <a:pt x="32290" y="547002"/>
                  <a:pt x="28586" y="525306"/>
                </a:cubicBezTo>
                <a:cubicBezTo>
                  <a:pt x="24882" y="503610"/>
                  <a:pt x="9007" y="470273"/>
                  <a:pt x="6361" y="442756"/>
                </a:cubicBezTo>
                <a:cubicBezTo>
                  <a:pt x="3715" y="415239"/>
                  <a:pt x="-1047" y="403598"/>
                  <a:pt x="12711" y="360206"/>
                </a:cubicBezTo>
                <a:cubicBezTo>
                  <a:pt x="26469" y="316814"/>
                  <a:pt x="81503" y="201456"/>
                  <a:pt x="88911" y="182406"/>
                </a:cubicBezTo>
                <a:cubicBezTo>
                  <a:pt x="96319" y="163356"/>
                  <a:pt x="50811" y="253314"/>
                  <a:pt x="57161" y="245906"/>
                </a:cubicBezTo>
                <a:cubicBezTo>
                  <a:pt x="63511" y="238498"/>
                  <a:pt x="130186" y="144306"/>
                  <a:pt x="127011" y="137956"/>
                </a:cubicBezTo>
                <a:cubicBezTo>
                  <a:pt x="123836" y="131606"/>
                  <a:pt x="39169" y="206748"/>
                  <a:pt x="38111" y="207806"/>
                </a:cubicBezTo>
                <a:cubicBezTo>
                  <a:pt x="37053" y="208864"/>
                  <a:pt x="74094" y="174468"/>
                  <a:pt x="120661" y="144306"/>
                </a:cubicBezTo>
                <a:cubicBezTo>
                  <a:pt x="167228" y="114144"/>
                  <a:pt x="310103" y="12014"/>
                  <a:pt x="323861" y="14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8" name="フリーフォーム 1177">
            <a:extLst>
              <a:ext uri="{FF2B5EF4-FFF2-40B4-BE49-F238E27FC236}">
                <a16:creationId xmlns:a16="http://schemas.microsoft.com/office/drawing/2014/main" id="{9F9E234C-8326-9FC1-6644-2794C4223271}"/>
              </a:ext>
            </a:extLst>
          </p:cNvPr>
          <p:cNvSpPr/>
          <p:nvPr/>
        </p:nvSpPr>
        <p:spPr>
          <a:xfrm>
            <a:off x="6168954" y="1739899"/>
            <a:ext cx="103826" cy="542979"/>
          </a:xfrm>
          <a:custGeom>
            <a:avLst/>
            <a:gdLst>
              <a:gd name="connsiteX0" fmla="*/ 71 w 103826"/>
              <a:gd name="connsiteY0" fmla="*/ 1 h 542979"/>
              <a:gd name="connsiteX1" fmla="*/ 82621 w 103826"/>
              <a:gd name="connsiteY1" fmla="*/ 180976 h 542979"/>
              <a:gd name="connsiteX2" fmla="*/ 82621 w 103826"/>
              <a:gd name="connsiteY2" fmla="*/ 285751 h 542979"/>
              <a:gd name="connsiteX3" fmla="*/ 92146 w 103826"/>
              <a:gd name="connsiteY3" fmla="*/ 222251 h 542979"/>
              <a:gd name="connsiteX4" fmla="*/ 47696 w 103826"/>
              <a:gd name="connsiteY4" fmla="*/ 476251 h 542979"/>
              <a:gd name="connsiteX5" fmla="*/ 41346 w 103826"/>
              <a:gd name="connsiteY5" fmla="*/ 542926 h 542979"/>
              <a:gd name="connsiteX6" fmla="*/ 50871 w 103826"/>
              <a:gd name="connsiteY6" fmla="*/ 469901 h 542979"/>
              <a:gd name="connsiteX7" fmla="*/ 63571 w 103826"/>
              <a:gd name="connsiteY7" fmla="*/ 317501 h 542979"/>
              <a:gd name="connsiteX8" fmla="*/ 92146 w 103826"/>
              <a:gd name="connsiteY8" fmla="*/ 219076 h 542979"/>
              <a:gd name="connsiteX9" fmla="*/ 98496 w 103826"/>
              <a:gd name="connsiteY9" fmla="*/ 184151 h 542979"/>
              <a:gd name="connsiteX10" fmla="*/ 71 w 103826"/>
              <a:gd name="connsiteY10" fmla="*/ 1 h 5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6" h="542979">
                <a:moveTo>
                  <a:pt x="71" y="1"/>
                </a:moveTo>
                <a:cubicBezTo>
                  <a:pt x="-2575" y="-528"/>
                  <a:pt x="68863" y="133351"/>
                  <a:pt x="82621" y="180976"/>
                </a:cubicBezTo>
                <a:cubicBezTo>
                  <a:pt x="96379" y="228601"/>
                  <a:pt x="81034" y="278872"/>
                  <a:pt x="82621" y="285751"/>
                </a:cubicBezTo>
                <a:cubicBezTo>
                  <a:pt x="84208" y="292630"/>
                  <a:pt x="97967" y="190501"/>
                  <a:pt x="92146" y="222251"/>
                </a:cubicBezTo>
                <a:cubicBezTo>
                  <a:pt x="86325" y="254001"/>
                  <a:pt x="56163" y="422805"/>
                  <a:pt x="47696" y="476251"/>
                </a:cubicBezTo>
                <a:cubicBezTo>
                  <a:pt x="39229" y="529697"/>
                  <a:pt x="40817" y="543984"/>
                  <a:pt x="41346" y="542926"/>
                </a:cubicBezTo>
                <a:cubicBezTo>
                  <a:pt x="41875" y="541868"/>
                  <a:pt x="47167" y="507472"/>
                  <a:pt x="50871" y="469901"/>
                </a:cubicBezTo>
                <a:cubicBezTo>
                  <a:pt x="54575" y="432330"/>
                  <a:pt x="56692" y="359305"/>
                  <a:pt x="63571" y="317501"/>
                </a:cubicBezTo>
                <a:cubicBezTo>
                  <a:pt x="70450" y="275697"/>
                  <a:pt x="86325" y="241301"/>
                  <a:pt x="92146" y="219076"/>
                </a:cubicBezTo>
                <a:cubicBezTo>
                  <a:pt x="97967" y="196851"/>
                  <a:pt x="111196" y="215901"/>
                  <a:pt x="98496" y="184151"/>
                </a:cubicBezTo>
                <a:cubicBezTo>
                  <a:pt x="85796" y="152401"/>
                  <a:pt x="2717" y="530"/>
                  <a:pt x="71" y="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9" name="フリーフォーム 1178">
            <a:extLst>
              <a:ext uri="{FF2B5EF4-FFF2-40B4-BE49-F238E27FC236}">
                <a16:creationId xmlns:a16="http://schemas.microsoft.com/office/drawing/2014/main" id="{D228554D-79B9-05DF-1B49-FFD3F545DC50}"/>
              </a:ext>
            </a:extLst>
          </p:cNvPr>
          <p:cNvSpPr/>
          <p:nvPr/>
        </p:nvSpPr>
        <p:spPr>
          <a:xfrm>
            <a:off x="6109486" y="2247779"/>
            <a:ext cx="500966" cy="497212"/>
          </a:xfrm>
          <a:custGeom>
            <a:avLst/>
            <a:gdLst>
              <a:gd name="connsiteX0" fmla="*/ 2389 w 500966"/>
              <a:gd name="connsiteY0" fmla="*/ 82671 h 497212"/>
              <a:gd name="connsiteX1" fmla="*/ 173839 w 500966"/>
              <a:gd name="connsiteY1" fmla="*/ 123946 h 497212"/>
              <a:gd name="connsiteX2" fmla="*/ 332589 w 500966"/>
              <a:gd name="connsiteY2" fmla="*/ 269996 h 497212"/>
              <a:gd name="connsiteX3" fmla="*/ 307189 w 500966"/>
              <a:gd name="connsiteY3" fmla="*/ 200146 h 497212"/>
              <a:gd name="connsiteX4" fmla="*/ 494514 w 500966"/>
              <a:gd name="connsiteY4" fmla="*/ 485896 h 497212"/>
              <a:gd name="connsiteX5" fmla="*/ 443714 w 500966"/>
              <a:gd name="connsiteY5" fmla="*/ 419221 h 497212"/>
              <a:gd name="connsiteX6" fmla="*/ 307189 w 500966"/>
              <a:gd name="connsiteY6" fmla="*/ 225546 h 497212"/>
              <a:gd name="connsiteX7" fmla="*/ 186539 w 500966"/>
              <a:gd name="connsiteY7" fmla="*/ 111246 h 497212"/>
              <a:gd name="connsiteX8" fmla="*/ 281789 w 500966"/>
              <a:gd name="connsiteY8" fmla="*/ 184271 h 497212"/>
              <a:gd name="connsiteX9" fmla="*/ 170664 w 500966"/>
              <a:gd name="connsiteY9" fmla="*/ 120771 h 497212"/>
              <a:gd name="connsiteX10" fmla="*/ 91289 w 500966"/>
              <a:gd name="connsiteY10" fmla="*/ 89021 h 497212"/>
              <a:gd name="connsiteX11" fmla="*/ 75414 w 500966"/>
              <a:gd name="connsiteY11" fmla="*/ 121 h 497212"/>
              <a:gd name="connsiteX12" fmla="*/ 72239 w 500966"/>
              <a:gd name="connsiteY12" fmla="*/ 69971 h 497212"/>
              <a:gd name="connsiteX13" fmla="*/ 2389 w 500966"/>
              <a:gd name="connsiteY13" fmla="*/ 82671 h 4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0966" h="497212">
                <a:moveTo>
                  <a:pt x="2389" y="82671"/>
                </a:moveTo>
                <a:cubicBezTo>
                  <a:pt x="19322" y="91667"/>
                  <a:pt x="118806" y="92725"/>
                  <a:pt x="173839" y="123946"/>
                </a:cubicBezTo>
                <a:cubicBezTo>
                  <a:pt x="228872" y="155167"/>
                  <a:pt x="310364" y="257296"/>
                  <a:pt x="332589" y="269996"/>
                </a:cubicBezTo>
                <a:cubicBezTo>
                  <a:pt x="354814" y="282696"/>
                  <a:pt x="280202" y="164163"/>
                  <a:pt x="307189" y="200146"/>
                </a:cubicBezTo>
                <a:cubicBezTo>
                  <a:pt x="334176" y="236129"/>
                  <a:pt x="471760" y="449384"/>
                  <a:pt x="494514" y="485896"/>
                </a:cubicBezTo>
                <a:cubicBezTo>
                  <a:pt x="517268" y="522408"/>
                  <a:pt x="474935" y="462613"/>
                  <a:pt x="443714" y="419221"/>
                </a:cubicBezTo>
                <a:cubicBezTo>
                  <a:pt x="412493" y="375829"/>
                  <a:pt x="350051" y="276875"/>
                  <a:pt x="307189" y="225546"/>
                </a:cubicBezTo>
                <a:cubicBezTo>
                  <a:pt x="264327" y="174217"/>
                  <a:pt x="190772" y="118125"/>
                  <a:pt x="186539" y="111246"/>
                </a:cubicBezTo>
                <a:cubicBezTo>
                  <a:pt x="182306" y="104367"/>
                  <a:pt x="284435" y="182684"/>
                  <a:pt x="281789" y="184271"/>
                </a:cubicBezTo>
                <a:cubicBezTo>
                  <a:pt x="279143" y="185859"/>
                  <a:pt x="202414" y="136646"/>
                  <a:pt x="170664" y="120771"/>
                </a:cubicBezTo>
                <a:cubicBezTo>
                  <a:pt x="138914" y="104896"/>
                  <a:pt x="107164" y="109129"/>
                  <a:pt x="91289" y="89021"/>
                </a:cubicBezTo>
                <a:cubicBezTo>
                  <a:pt x="75414" y="68913"/>
                  <a:pt x="78589" y="3296"/>
                  <a:pt x="75414" y="121"/>
                </a:cubicBezTo>
                <a:cubicBezTo>
                  <a:pt x="72239" y="-3054"/>
                  <a:pt x="80706" y="56742"/>
                  <a:pt x="72239" y="69971"/>
                </a:cubicBezTo>
                <a:cubicBezTo>
                  <a:pt x="63772" y="83200"/>
                  <a:pt x="-14544" y="73675"/>
                  <a:pt x="2389" y="826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0" name="フリーフォーム 1179">
            <a:extLst>
              <a:ext uri="{FF2B5EF4-FFF2-40B4-BE49-F238E27FC236}">
                <a16:creationId xmlns:a16="http://schemas.microsoft.com/office/drawing/2014/main" id="{23E8028A-FEBB-218B-C4BB-B7FC66286208}"/>
              </a:ext>
            </a:extLst>
          </p:cNvPr>
          <p:cNvSpPr/>
          <p:nvPr/>
        </p:nvSpPr>
        <p:spPr>
          <a:xfrm>
            <a:off x="6041973" y="2381101"/>
            <a:ext cx="289025" cy="388261"/>
          </a:xfrm>
          <a:custGeom>
            <a:avLst/>
            <a:gdLst>
              <a:gd name="connsiteX0" fmla="*/ 52 w 289025"/>
              <a:gd name="connsiteY0" fmla="*/ 149 h 388261"/>
              <a:gd name="connsiteX1" fmla="*/ 244527 w 289025"/>
              <a:gd name="connsiteY1" fmla="*/ 273199 h 388261"/>
              <a:gd name="connsiteX2" fmla="*/ 200077 w 289025"/>
              <a:gd name="connsiteY2" fmla="*/ 206524 h 388261"/>
              <a:gd name="connsiteX3" fmla="*/ 288977 w 289025"/>
              <a:gd name="connsiteY3" fmla="*/ 387499 h 388261"/>
              <a:gd name="connsiteX4" fmla="*/ 212777 w 289025"/>
              <a:gd name="connsiteY4" fmla="*/ 270024 h 388261"/>
              <a:gd name="connsiteX5" fmla="*/ 222302 w 289025"/>
              <a:gd name="connsiteY5" fmla="*/ 235099 h 388261"/>
              <a:gd name="connsiteX6" fmla="*/ 52 w 289025"/>
              <a:gd name="connsiteY6" fmla="*/ 149 h 38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25" h="388261">
                <a:moveTo>
                  <a:pt x="52" y="149"/>
                </a:moveTo>
                <a:cubicBezTo>
                  <a:pt x="3756" y="6499"/>
                  <a:pt x="211190" y="238803"/>
                  <a:pt x="244527" y="273199"/>
                </a:cubicBezTo>
                <a:cubicBezTo>
                  <a:pt x="277865" y="307595"/>
                  <a:pt x="192669" y="187474"/>
                  <a:pt x="200077" y="206524"/>
                </a:cubicBezTo>
                <a:cubicBezTo>
                  <a:pt x="207485" y="225574"/>
                  <a:pt x="286860" y="376916"/>
                  <a:pt x="288977" y="387499"/>
                </a:cubicBezTo>
                <a:cubicBezTo>
                  <a:pt x="291094" y="398082"/>
                  <a:pt x="223889" y="295424"/>
                  <a:pt x="212777" y="270024"/>
                </a:cubicBezTo>
                <a:cubicBezTo>
                  <a:pt x="201665" y="244624"/>
                  <a:pt x="253523" y="277962"/>
                  <a:pt x="222302" y="235099"/>
                </a:cubicBezTo>
                <a:cubicBezTo>
                  <a:pt x="191081" y="192237"/>
                  <a:pt x="-3652" y="-6201"/>
                  <a:pt x="52" y="14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1" name="フリーフォーム 1180">
            <a:extLst>
              <a:ext uri="{FF2B5EF4-FFF2-40B4-BE49-F238E27FC236}">
                <a16:creationId xmlns:a16="http://schemas.microsoft.com/office/drawing/2014/main" id="{3682D10F-EECA-7800-BA4B-DAE36980EF81}"/>
              </a:ext>
            </a:extLst>
          </p:cNvPr>
          <p:cNvSpPr/>
          <p:nvPr/>
        </p:nvSpPr>
        <p:spPr>
          <a:xfrm>
            <a:off x="6257925" y="2517762"/>
            <a:ext cx="495147" cy="739100"/>
          </a:xfrm>
          <a:custGeom>
            <a:avLst/>
            <a:gdLst>
              <a:gd name="connsiteX0" fmla="*/ 0 w 495147"/>
              <a:gd name="connsiteY0" fmla="*/ 13 h 739100"/>
              <a:gd name="connsiteX1" fmla="*/ 304800 w 495147"/>
              <a:gd name="connsiteY1" fmla="*/ 206388 h 739100"/>
              <a:gd name="connsiteX2" fmla="*/ 425450 w 495147"/>
              <a:gd name="connsiteY2" fmla="*/ 441338 h 739100"/>
              <a:gd name="connsiteX3" fmla="*/ 415925 w 495147"/>
              <a:gd name="connsiteY3" fmla="*/ 349263 h 739100"/>
              <a:gd name="connsiteX4" fmla="*/ 492125 w 495147"/>
              <a:gd name="connsiteY4" fmla="*/ 723913 h 739100"/>
              <a:gd name="connsiteX5" fmla="*/ 473075 w 495147"/>
              <a:gd name="connsiteY5" fmla="*/ 638188 h 739100"/>
              <a:gd name="connsiteX6" fmla="*/ 409575 w 495147"/>
              <a:gd name="connsiteY6" fmla="*/ 381013 h 739100"/>
              <a:gd name="connsiteX7" fmla="*/ 304800 w 495147"/>
              <a:gd name="connsiteY7" fmla="*/ 215913 h 739100"/>
              <a:gd name="connsiteX8" fmla="*/ 0 w 495147"/>
              <a:gd name="connsiteY8" fmla="*/ 13 h 7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147" h="739100">
                <a:moveTo>
                  <a:pt x="0" y="13"/>
                </a:moveTo>
                <a:cubicBezTo>
                  <a:pt x="0" y="-1574"/>
                  <a:pt x="233892" y="132834"/>
                  <a:pt x="304800" y="206388"/>
                </a:cubicBezTo>
                <a:cubicBezTo>
                  <a:pt x="375708" y="279942"/>
                  <a:pt x="406929" y="417526"/>
                  <a:pt x="425450" y="441338"/>
                </a:cubicBezTo>
                <a:cubicBezTo>
                  <a:pt x="443971" y="465150"/>
                  <a:pt x="404813" y="302167"/>
                  <a:pt x="415925" y="349263"/>
                </a:cubicBezTo>
                <a:cubicBezTo>
                  <a:pt x="427037" y="396359"/>
                  <a:pt x="482600" y="675759"/>
                  <a:pt x="492125" y="723913"/>
                </a:cubicBezTo>
                <a:cubicBezTo>
                  <a:pt x="501650" y="772067"/>
                  <a:pt x="486833" y="695338"/>
                  <a:pt x="473075" y="638188"/>
                </a:cubicBezTo>
                <a:cubicBezTo>
                  <a:pt x="459317" y="581038"/>
                  <a:pt x="437621" y="451392"/>
                  <a:pt x="409575" y="381013"/>
                </a:cubicBezTo>
                <a:cubicBezTo>
                  <a:pt x="381529" y="310634"/>
                  <a:pt x="369887" y="276767"/>
                  <a:pt x="304800" y="215913"/>
                </a:cubicBezTo>
                <a:cubicBezTo>
                  <a:pt x="239713" y="155059"/>
                  <a:pt x="0" y="1600"/>
                  <a:pt x="0" y="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a:extLst>
              <a:ext uri="{FF2B5EF4-FFF2-40B4-BE49-F238E27FC236}">
                <a16:creationId xmlns:a16="http://schemas.microsoft.com/office/drawing/2014/main" id="{9EAA6E26-F79B-030C-C21D-628783DFBF67}"/>
              </a:ext>
            </a:extLst>
          </p:cNvPr>
          <p:cNvSpPr/>
          <p:nvPr/>
        </p:nvSpPr>
        <p:spPr>
          <a:xfrm>
            <a:off x="4515351" y="132744"/>
            <a:ext cx="783957" cy="467677"/>
          </a:xfrm>
          <a:custGeom>
            <a:avLst/>
            <a:gdLst>
              <a:gd name="connsiteX0" fmla="*/ 783724 w 783957"/>
              <a:gd name="connsiteY0" fmla="*/ 606 h 467677"/>
              <a:gd name="connsiteX1" fmla="*/ 380499 w 783957"/>
              <a:gd name="connsiteY1" fmla="*/ 184756 h 467677"/>
              <a:gd name="connsiteX2" fmla="*/ 12199 w 783957"/>
              <a:gd name="connsiteY2" fmla="*/ 457806 h 467677"/>
              <a:gd name="connsiteX3" fmla="*/ 120149 w 783957"/>
              <a:gd name="connsiteY3" fmla="*/ 381606 h 467677"/>
              <a:gd name="connsiteX4" fmla="*/ 434474 w 783957"/>
              <a:gd name="connsiteY4" fmla="*/ 133956 h 467677"/>
              <a:gd name="connsiteX5" fmla="*/ 783724 w 783957"/>
              <a:gd name="connsiteY5" fmla="*/ 606 h 4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957" h="467677">
                <a:moveTo>
                  <a:pt x="783724" y="606"/>
                </a:moveTo>
                <a:cubicBezTo>
                  <a:pt x="774728" y="9073"/>
                  <a:pt x="509087" y="108556"/>
                  <a:pt x="380499" y="184756"/>
                </a:cubicBezTo>
                <a:cubicBezTo>
                  <a:pt x="251911" y="260956"/>
                  <a:pt x="55591" y="424998"/>
                  <a:pt x="12199" y="457806"/>
                </a:cubicBezTo>
                <a:cubicBezTo>
                  <a:pt x="-31193" y="490614"/>
                  <a:pt x="49770" y="435581"/>
                  <a:pt x="120149" y="381606"/>
                </a:cubicBezTo>
                <a:cubicBezTo>
                  <a:pt x="190528" y="327631"/>
                  <a:pt x="329170" y="193752"/>
                  <a:pt x="434474" y="133956"/>
                </a:cubicBezTo>
                <a:cubicBezTo>
                  <a:pt x="539778" y="74160"/>
                  <a:pt x="792720" y="-7861"/>
                  <a:pt x="783724" y="6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a:extLst>
              <a:ext uri="{FF2B5EF4-FFF2-40B4-BE49-F238E27FC236}">
                <a16:creationId xmlns:a16="http://schemas.microsoft.com/office/drawing/2014/main" id="{4400CCCC-C32A-167E-8558-52391CA35801}"/>
              </a:ext>
            </a:extLst>
          </p:cNvPr>
          <p:cNvSpPr/>
          <p:nvPr/>
        </p:nvSpPr>
        <p:spPr>
          <a:xfrm>
            <a:off x="5140553" y="342850"/>
            <a:ext cx="642279" cy="181221"/>
          </a:xfrm>
          <a:custGeom>
            <a:avLst/>
            <a:gdLst>
              <a:gd name="connsiteX0" fmla="*/ 641122 w 642279"/>
              <a:gd name="connsiteY0" fmla="*/ 181025 h 181221"/>
              <a:gd name="connsiteX1" fmla="*/ 577622 w 642279"/>
              <a:gd name="connsiteY1" fmla="*/ 73075 h 181221"/>
              <a:gd name="connsiteX2" fmla="*/ 447447 w 642279"/>
              <a:gd name="connsiteY2" fmla="*/ 3225 h 181221"/>
              <a:gd name="connsiteX3" fmla="*/ 12472 w 642279"/>
              <a:gd name="connsiteY3" fmla="*/ 50850 h 181221"/>
              <a:gd name="connsiteX4" fmla="*/ 136297 w 642279"/>
              <a:gd name="connsiteY4" fmla="*/ 28625 h 181221"/>
              <a:gd name="connsiteX5" fmla="*/ 326797 w 642279"/>
              <a:gd name="connsiteY5" fmla="*/ 50 h 181221"/>
              <a:gd name="connsiteX6" fmla="*/ 476022 w 642279"/>
              <a:gd name="connsiteY6" fmla="*/ 22275 h 181221"/>
              <a:gd name="connsiteX7" fmla="*/ 526822 w 642279"/>
              <a:gd name="connsiteY7" fmla="*/ 44500 h 181221"/>
              <a:gd name="connsiteX8" fmla="*/ 641122 w 642279"/>
              <a:gd name="connsiteY8" fmla="*/ 181025 h 1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79" h="181221">
                <a:moveTo>
                  <a:pt x="641122" y="181025"/>
                </a:moveTo>
                <a:cubicBezTo>
                  <a:pt x="649589" y="185788"/>
                  <a:pt x="609901" y="102708"/>
                  <a:pt x="577622" y="73075"/>
                </a:cubicBezTo>
                <a:cubicBezTo>
                  <a:pt x="545343" y="43442"/>
                  <a:pt x="541638" y="6929"/>
                  <a:pt x="447447" y="3225"/>
                </a:cubicBezTo>
                <a:cubicBezTo>
                  <a:pt x="353256" y="-479"/>
                  <a:pt x="64330" y="46617"/>
                  <a:pt x="12472" y="50850"/>
                </a:cubicBezTo>
                <a:cubicBezTo>
                  <a:pt x="-39386" y="55083"/>
                  <a:pt x="83910" y="37092"/>
                  <a:pt x="136297" y="28625"/>
                </a:cubicBezTo>
                <a:cubicBezTo>
                  <a:pt x="188684" y="20158"/>
                  <a:pt x="270176" y="1108"/>
                  <a:pt x="326797" y="50"/>
                </a:cubicBezTo>
                <a:cubicBezTo>
                  <a:pt x="383418" y="-1008"/>
                  <a:pt x="442685" y="14867"/>
                  <a:pt x="476022" y="22275"/>
                </a:cubicBezTo>
                <a:cubicBezTo>
                  <a:pt x="509359" y="29683"/>
                  <a:pt x="500893" y="24392"/>
                  <a:pt x="526822" y="44500"/>
                </a:cubicBezTo>
                <a:cubicBezTo>
                  <a:pt x="552751" y="64608"/>
                  <a:pt x="632655" y="176262"/>
                  <a:pt x="641122" y="1810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a:extLst>
              <a:ext uri="{FF2B5EF4-FFF2-40B4-BE49-F238E27FC236}">
                <a16:creationId xmlns:a16="http://schemas.microsoft.com/office/drawing/2014/main" id="{2CBDC53B-C636-F6A0-773E-EBBD1584B46C}"/>
              </a:ext>
            </a:extLst>
          </p:cNvPr>
          <p:cNvSpPr/>
          <p:nvPr/>
        </p:nvSpPr>
        <p:spPr>
          <a:xfrm>
            <a:off x="4538132" y="310582"/>
            <a:ext cx="463505" cy="575969"/>
          </a:xfrm>
          <a:custGeom>
            <a:avLst/>
            <a:gdLst>
              <a:gd name="connsiteX0" fmla="*/ 456143 w 463505"/>
              <a:gd name="connsiteY0" fmla="*/ 6918 h 575969"/>
              <a:gd name="connsiteX1" fmla="*/ 14818 w 463505"/>
              <a:gd name="connsiteY1" fmla="*/ 346643 h 575969"/>
              <a:gd name="connsiteX2" fmla="*/ 167218 w 463505"/>
              <a:gd name="connsiteY2" fmla="*/ 229168 h 575969"/>
              <a:gd name="connsiteX3" fmla="*/ 91018 w 463505"/>
              <a:gd name="connsiteY3" fmla="*/ 314893 h 575969"/>
              <a:gd name="connsiteX4" fmla="*/ 2118 w 463505"/>
              <a:gd name="connsiteY4" fmla="*/ 572068 h 575969"/>
              <a:gd name="connsiteX5" fmla="*/ 37043 w 463505"/>
              <a:gd name="connsiteY5" fmla="*/ 454593 h 575969"/>
              <a:gd name="connsiteX6" fmla="*/ 138643 w 463505"/>
              <a:gd name="connsiteY6" fmla="*/ 245043 h 575969"/>
              <a:gd name="connsiteX7" fmla="*/ 211668 w 463505"/>
              <a:gd name="connsiteY7" fmla="*/ 175193 h 575969"/>
              <a:gd name="connsiteX8" fmla="*/ 173568 w 463505"/>
              <a:gd name="connsiteY8" fmla="*/ 225993 h 575969"/>
              <a:gd name="connsiteX9" fmla="*/ 284693 w 463505"/>
              <a:gd name="connsiteY9" fmla="*/ 124393 h 575969"/>
              <a:gd name="connsiteX10" fmla="*/ 456143 w 463505"/>
              <a:gd name="connsiteY10" fmla="*/ 6918 h 5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505" h="575969">
                <a:moveTo>
                  <a:pt x="456143" y="6918"/>
                </a:moveTo>
                <a:cubicBezTo>
                  <a:pt x="411164" y="43960"/>
                  <a:pt x="14818" y="346643"/>
                  <a:pt x="14818" y="346643"/>
                </a:cubicBezTo>
                <a:cubicBezTo>
                  <a:pt x="-33336" y="383685"/>
                  <a:pt x="154518" y="234460"/>
                  <a:pt x="167218" y="229168"/>
                </a:cubicBezTo>
                <a:cubicBezTo>
                  <a:pt x="179918" y="223876"/>
                  <a:pt x="118535" y="257743"/>
                  <a:pt x="91018" y="314893"/>
                </a:cubicBezTo>
                <a:cubicBezTo>
                  <a:pt x="63501" y="372043"/>
                  <a:pt x="11114" y="548785"/>
                  <a:pt x="2118" y="572068"/>
                </a:cubicBezTo>
                <a:cubicBezTo>
                  <a:pt x="-6878" y="595351"/>
                  <a:pt x="14289" y="509097"/>
                  <a:pt x="37043" y="454593"/>
                </a:cubicBezTo>
                <a:cubicBezTo>
                  <a:pt x="59797" y="400089"/>
                  <a:pt x="109539" y="291610"/>
                  <a:pt x="138643" y="245043"/>
                </a:cubicBezTo>
                <a:cubicBezTo>
                  <a:pt x="167747" y="198476"/>
                  <a:pt x="205847" y="178368"/>
                  <a:pt x="211668" y="175193"/>
                </a:cubicBezTo>
                <a:cubicBezTo>
                  <a:pt x="217489" y="172018"/>
                  <a:pt x="161397" y="234460"/>
                  <a:pt x="173568" y="225993"/>
                </a:cubicBezTo>
                <a:cubicBezTo>
                  <a:pt x="185739" y="217526"/>
                  <a:pt x="242360" y="156672"/>
                  <a:pt x="284693" y="124393"/>
                </a:cubicBezTo>
                <a:cubicBezTo>
                  <a:pt x="327026" y="92114"/>
                  <a:pt x="501122" y="-30124"/>
                  <a:pt x="456143" y="69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フリーフォーム 1025">
            <a:extLst>
              <a:ext uri="{FF2B5EF4-FFF2-40B4-BE49-F238E27FC236}">
                <a16:creationId xmlns:a16="http://schemas.microsoft.com/office/drawing/2014/main" id="{F62DE278-EFD9-4229-4691-964AFAD980DA}"/>
              </a:ext>
            </a:extLst>
          </p:cNvPr>
          <p:cNvSpPr/>
          <p:nvPr/>
        </p:nvSpPr>
        <p:spPr>
          <a:xfrm>
            <a:off x="4513903" y="491964"/>
            <a:ext cx="597851" cy="954947"/>
          </a:xfrm>
          <a:custGeom>
            <a:avLst/>
            <a:gdLst>
              <a:gd name="connsiteX0" fmla="*/ 597847 w 597851"/>
              <a:gd name="connsiteY0" fmla="*/ 161 h 954947"/>
              <a:gd name="connsiteX1" fmla="*/ 385122 w 597851"/>
              <a:gd name="connsiteY1" fmla="*/ 216061 h 954947"/>
              <a:gd name="connsiteX2" fmla="*/ 229547 w 597851"/>
              <a:gd name="connsiteY2" fmla="*/ 533561 h 954947"/>
              <a:gd name="connsiteX3" fmla="*/ 334322 w 597851"/>
              <a:gd name="connsiteY3" fmla="*/ 320836 h 954947"/>
              <a:gd name="connsiteX4" fmla="*/ 242247 w 597851"/>
              <a:gd name="connsiteY4" fmla="*/ 549436 h 954947"/>
              <a:gd name="connsiteX5" fmla="*/ 150172 w 597851"/>
              <a:gd name="connsiteY5" fmla="*/ 787561 h 954947"/>
              <a:gd name="connsiteX6" fmla="*/ 4122 w 597851"/>
              <a:gd name="connsiteY6" fmla="*/ 949486 h 954947"/>
              <a:gd name="connsiteX7" fmla="*/ 51747 w 597851"/>
              <a:gd name="connsiteY7" fmla="*/ 901861 h 954947"/>
              <a:gd name="connsiteX8" fmla="*/ 172397 w 597851"/>
              <a:gd name="connsiteY8" fmla="*/ 755811 h 954947"/>
              <a:gd name="connsiteX9" fmla="*/ 283522 w 597851"/>
              <a:gd name="connsiteY9" fmla="*/ 441486 h 954947"/>
              <a:gd name="connsiteX10" fmla="*/ 261297 w 597851"/>
              <a:gd name="connsiteY10" fmla="*/ 504986 h 954947"/>
              <a:gd name="connsiteX11" fmla="*/ 375597 w 597851"/>
              <a:gd name="connsiteY11" fmla="*/ 222411 h 954947"/>
              <a:gd name="connsiteX12" fmla="*/ 391472 w 597851"/>
              <a:gd name="connsiteY12" fmla="*/ 181136 h 954947"/>
              <a:gd name="connsiteX13" fmla="*/ 597847 w 597851"/>
              <a:gd name="connsiteY13" fmla="*/ 161 h 9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851" h="954947">
                <a:moveTo>
                  <a:pt x="597847" y="161"/>
                </a:moveTo>
                <a:cubicBezTo>
                  <a:pt x="596789" y="5982"/>
                  <a:pt x="446505" y="127161"/>
                  <a:pt x="385122" y="216061"/>
                </a:cubicBezTo>
                <a:cubicBezTo>
                  <a:pt x="323739" y="304961"/>
                  <a:pt x="238014" y="516099"/>
                  <a:pt x="229547" y="533561"/>
                </a:cubicBezTo>
                <a:cubicBezTo>
                  <a:pt x="221080" y="551023"/>
                  <a:pt x="332205" y="318190"/>
                  <a:pt x="334322" y="320836"/>
                </a:cubicBezTo>
                <a:cubicBezTo>
                  <a:pt x="336439" y="323482"/>
                  <a:pt x="272939" y="471649"/>
                  <a:pt x="242247" y="549436"/>
                </a:cubicBezTo>
                <a:cubicBezTo>
                  <a:pt x="211555" y="627223"/>
                  <a:pt x="189859" y="720886"/>
                  <a:pt x="150172" y="787561"/>
                </a:cubicBezTo>
                <a:cubicBezTo>
                  <a:pt x="110485" y="854236"/>
                  <a:pt x="20526" y="930436"/>
                  <a:pt x="4122" y="949486"/>
                </a:cubicBezTo>
                <a:cubicBezTo>
                  <a:pt x="-12282" y="968536"/>
                  <a:pt x="23701" y="934140"/>
                  <a:pt x="51747" y="901861"/>
                </a:cubicBezTo>
                <a:cubicBezTo>
                  <a:pt x="79793" y="869582"/>
                  <a:pt x="133768" y="832540"/>
                  <a:pt x="172397" y="755811"/>
                </a:cubicBezTo>
                <a:cubicBezTo>
                  <a:pt x="211026" y="679082"/>
                  <a:pt x="268705" y="483290"/>
                  <a:pt x="283522" y="441486"/>
                </a:cubicBezTo>
                <a:cubicBezTo>
                  <a:pt x="298339" y="399682"/>
                  <a:pt x="245951" y="541498"/>
                  <a:pt x="261297" y="504986"/>
                </a:cubicBezTo>
                <a:cubicBezTo>
                  <a:pt x="276643" y="468474"/>
                  <a:pt x="353901" y="276386"/>
                  <a:pt x="375597" y="222411"/>
                </a:cubicBezTo>
                <a:cubicBezTo>
                  <a:pt x="397293" y="168436"/>
                  <a:pt x="359193" y="214473"/>
                  <a:pt x="391472" y="181136"/>
                </a:cubicBezTo>
                <a:cubicBezTo>
                  <a:pt x="423751" y="147799"/>
                  <a:pt x="598905" y="-5660"/>
                  <a:pt x="597847" y="1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フリーフォーム 1027">
            <a:extLst>
              <a:ext uri="{FF2B5EF4-FFF2-40B4-BE49-F238E27FC236}">
                <a16:creationId xmlns:a16="http://schemas.microsoft.com/office/drawing/2014/main" id="{C1E34231-D9BB-70BB-C504-D00F83370D32}"/>
              </a:ext>
            </a:extLst>
          </p:cNvPr>
          <p:cNvSpPr/>
          <p:nvPr/>
        </p:nvSpPr>
        <p:spPr>
          <a:xfrm>
            <a:off x="4206316" y="763967"/>
            <a:ext cx="324920" cy="652994"/>
          </a:xfrm>
          <a:custGeom>
            <a:avLst/>
            <a:gdLst>
              <a:gd name="connsiteX0" fmla="*/ 324409 w 324920"/>
              <a:gd name="connsiteY0" fmla="*/ 1208 h 652994"/>
              <a:gd name="connsiteX1" fmla="*/ 273609 w 324920"/>
              <a:gd name="connsiteY1" fmla="*/ 147258 h 652994"/>
              <a:gd name="connsiteX2" fmla="*/ 210109 w 324920"/>
              <a:gd name="connsiteY2" fmla="*/ 366333 h 652994"/>
              <a:gd name="connsiteX3" fmla="*/ 6909 w 324920"/>
              <a:gd name="connsiteY3" fmla="*/ 645733 h 652994"/>
              <a:gd name="connsiteX4" fmla="*/ 64059 w 324920"/>
              <a:gd name="connsiteY4" fmla="*/ 553658 h 652994"/>
              <a:gd name="connsiteX5" fmla="*/ 225984 w 324920"/>
              <a:gd name="connsiteY5" fmla="*/ 366333 h 652994"/>
              <a:gd name="connsiteX6" fmla="*/ 235509 w 324920"/>
              <a:gd name="connsiteY6" fmla="*/ 293308 h 652994"/>
              <a:gd name="connsiteX7" fmla="*/ 241859 w 324920"/>
              <a:gd name="connsiteY7" fmla="*/ 226633 h 652994"/>
              <a:gd name="connsiteX8" fmla="*/ 324409 w 324920"/>
              <a:gd name="connsiteY8" fmla="*/ 1208 h 6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20" h="652994">
                <a:moveTo>
                  <a:pt x="324409" y="1208"/>
                </a:moveTo>
                <a:cubicBezTo>
                  <a:pt x="329701" y="-12021"/>
                  <a:pt x="292659" y="86404"/>
                  <a:pt x="273609" y="147258"/>
                </a:cubicBezTo>
                <a:cubicBezTo>
                  <a:pt x="254559" y="208112"/>
                  <a:pt x="254559" y="283254"/>
                  <a:pt x="210109" y="366333"/>
                </a:cubicBezTo>
                <a:cubicBezTo>
                  <a:pt x="165659" y="449412"/>
                  <a:pt x="31251" y="614512"/>
                  <a:pt x="6909" y="645733"/>
                </a:cubicBezTo>
                <a:cubicBezTo>
                  <a:pt x="-17433" y="676954"/>
                  <a:pt x="27547" y="600225"/>
                  <a:pt x="64059" y="553658"/>
                </a:cubicBezTo>
                <a:cubicBezTo>
                  <a:pt x="100571" y="507091"/>
                  <a:pt x="197409" y="409725"/>
                  <a:pt x="225984" y="366333"/>
                </a:cubicBezTo>
                <a:cubicBezTo>
                  <a:pt x="254559" y="322941"/>
                  <a:pt x="232863" y="316591"/>
                  <a:pt x="235509" y="293308"/>
                </a:cubicBezTo>
                <a:cubicBezTo>
                  <a:pt x="238155" y="270025"/>
                  <a:pt x="228630" y="270554"/>
                  <a:pt x="241859" y="226633"/>
                </a:cubicBezTo>
                <a:cubicBezTo>
                  <a:pt x="255088" y="182712"/>
                  <a:pt x="319117" y="14437"/>
                  <a:pt x="324409" y="12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1034">
            <a:extLst>
              <a:ext uri="{FF2B5EF4-FFF2-40B4-BE49-F238E27FC236}">
                <a16:creationId xmlns:a16="http://schemas.microsoft.com/office/drawing/2014/main" id="{D038F1D8-277D-8BF5-F2E3-67C0D2EE3E2A}"/>
              </a:ext>
            </a:extLst>
          </p:cNvPr>
          <p:cNvSpPr/>
          <p:nvPr/>
        </p:nvSpPr>
        <p:spPr>
          <a:xfrm>
            <a:off x="4470200" y="1638185"/>
            <a:ext cx="168573" cy="611055"/>
          </a:xfrm>
          <a:custGeom>
            <a:avLst/>
            <a:gdLst>
              <a:gd name="connsiteX0" fmla="*/ 168475 w 168573"/>
              <a:gd name="connsiteY0" fmla="*/ 115 h 611055"/>
              <a:gd name="connsiteX1" fmla="*/ 70050 w 168573"/>
              <a:gd name="connsiteY1" fmla="*/ 117590 h 611055"/>
              <a:gd name="connsiteX2" fmla="*/ 6550 w 168573"/>
              <a:gd name="connsiteY2" fmla="*/ 346190 h 611055"/>
              <a:gd name="connsiteX3" fmla="*/ 35125 w 168573"/>
              <a:gd name="connsiteY3" fmla="*/ 269990 h 611055"/>
              <a:gd name="connsiteX4" fmla="*/ 12900 w 168573"/>
              <a:gd name="connsiteY4" fmla="*/ 352540 h 611055"/>
              <a:gd name="connsiteX5" fmla="*/ 54175 w 168573"/>
              <a:gd name="connsiteY5" fmla="*/ 600190 h 611055"/>
              <a:gd name="connsiteX6" fmla="*/ 41475 w 168573"/>
              <a:gd name="connsiteY6" fmla="*/ 549390 h 611055"/>
              <a:gd name="connsiteX7" fmla="*/ 28775 w 168573"/>
              <a:gd name="connsiteY7" fmla="*/ 390640 h 611055"/>
              <a:gd name="connsiteX8" fmla="*/ 200 w 168573"/>
              <a:gd name="connsiteY8" fmla="*/ 295390 h 611055"/>
              <a:gd name="connsiteX9" fmla="*/ 44650 w 168573"/>
              <a:gd name="connsiteY9" fmla="*/ 146165 h 611055"/>
              <a:gd name="connsiteX10" fmla="*/ 3375 w 168573"/>
              <a:gd name="connsiteY10" fmla="*/ 206490 h 611055"/>
              <a:gd name="connsiteX11" fmla="*/ 51000 w 168573"/>
              <a:gd name="connsiteY11" fmla="*/ 136640 h 611055"/>
              <a:gd name="connsiteX12" fmla="*/ 168475 w 168573"/>
              <a:gd name="connsiteY12" fmla="*/ 115 h 61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573" h="611055">
                <a:moveTo>
                  <a:pt x="168475" y="115"/>
                </a:moveTo>
                <a:cubicBezTo>
                  <a:pt x="171650" y="-3060"/>
                  <a:pt x="97037" y="59911"/>
                  <a:pt x="70050" y="117590"/>
                </a:cubicBezTo>
                <a:cubicBezTo>
                  <a:pt x="43063" y="175269"/>
                  <a:pt x="12371" y="320790"/>
                  <a:pt x="6550" y="346190"/>
                </a:cubicBezTo>
                <a:cubicBezTo>
                  <a:pt x="729" y="371590"/>
                  <a:pt x="34067" y="268932"/>
                  <a:pt x="35125" y="269990"/>
                </a:cubicBezTo>
                <a:cubicBezTo>
                  <a:pt x="36183" y="271048"/>
                  <a:pt x="9725" y="297507"/>
                  <a:pt x="12900" y="352540"/>
                </a:cubicBezTo>
                <a:cubicBezTo>
                  <a:pt x="16075" y="407573"/>
                  <a:pt x="49412" y="567382"/>
                  <a:pt x="54175" y="600190"/>
                </a:cubicBezTo>
                <a:cubicBezTo>
                  <a:pt x="58938" y="632998"/>
                  <a:pt x="45708" y="584315"/>
                  <a:pt x="41475" y="549390"/>
                </a:cubicBezTo>
                <a:cubicBezTo>
                  <a:pt x="37242" y="514465"/>
                  <a:pt x="35654" y="432973"/>
                  <a:pt x="28775" y="390640"/>
                </a:cubicBezTo>
                <a:cubicBezTo>
                  <a:pt x="21896" y="348307"/>
                  <a:pt x="-2446" y="336136"/>
                  <a:pt x="200" y="295390"/>
                </a:cubicBezTo>
                <a:cubicBezTo>
                  <a:pt x="2846" y="254644"/>
                  <a:pt x="44121" y="160982"/>
                  <a:pt x="44650" y="146165"/>
                </a:cubicBezTo>
                <a:cubicBezTo>
                  <a:pt x="45179" y="131348"/>
                  <a:pt x="2317" y="208078"/>
                  <a:pt x="3375" y="206490"/>
                </a:cubicBezTo>
                <a:cubicBezTo>
                  <a:pt x="4433" y="204902"/>
                  <a:pt x="26129" y="166273"/>
                  <a:pt x="51000" y="136640"/>
                </a:cubicBezTo>
                <a:cubicBezTo>
                  <a:pt x="75871" y="107007"/>
                  <a:pt x="165300" y="3290"/>
                  <a:pt x="168475" y="1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2" name="フリーフォーム 1111">
            <a:extLst>
              <a:ext uri="{FF2B5EF4-FFF2-40B4-BE49-F238E27FC236}">
                <a16:creationId xmlns:a16="http://schemas.microsoft.com/office/drawing/2014/main" id="{D9140ADC-A7AD-7909-C85C-8CF35895166E}"/>
              </a:ext>
            </a:extLst>
          </p:cNvPr>
          <p:cNvSpPr/>
          <p:nvPr/>
        </p:nvSpPr>
        <p:spPr>
          <a:xfrm>
            <a:off x="4013007" y="1805485"/>
            <a:ext cx="70875" cy="494288"/>
          </a:xfrm>
          <a:custGeom>
            <a:avLst/>
            <a:gdLst>
              <a:gd name="connsiteX0" fmla="*/ 60518 w 70875"/>
              <a:gd name="connsiteY0" fmla="*/ 1090 h 494288"/>
              <a:gd name="connsiteX1" fmla="*/ 28768 w 70875"/>
              <a:gd name="connsiteY1" fmla="*/ 134440 h 494288"/>
              <a:gd name="connsiteX2" fmla="*/ 31943 w 70875"/>
              <a:gd name="connsiteY2" fmla="*/ 318590 h 494288"/>
              <a:gd name="connsiteX3" fmla="*/ 12893 w 70875"/>
              <a:gd name="connsiteY3" fmla="*/ 255090 h 494288"/>
              <a:gd name="connsiteX4" fmla="*/ 41468 w 70875"/>
              <a:gd name="connsiteY4" fmla="*/ 343990 h 494288"/>
              <a:gd name="connsiteX5" fmla="*/ 66868 w 70875"/>
              <a:gd name="connsiteY5" fmla="*/ 490040 h 494288"/>
              <a:gd name="connsiteX6" fmla="*/ 66868 w 70875"/>
              <a:gd name="connsiteY6" fmla="*/ 445590 h 494288"/>
              <a:gd name="connsiteX7" fmla="*/ 28768 w 70875"/>
              <a:gd name="connsiteY7" fmla="*/ 347165 h 494288"/>
              <a:gd name="connsiteX8" fmla="*/ 193 w 70875"/>
              <a:gd name="connsiteY8" fmla="*/ 267790 h 494288"/>
              <a:gd name="connsiteX9" fmla="*/ 16068 w 70875"/>
              <a:gd name="connsiteY9" fmla="*/ 299540 h 494288"/>
              <a:gd name="connsiteX10" fmla="*/ 12893 w 70875"/>
              <a:gd name="connsiteY10" fmla="*/ 207465 h 494288"/>
              <a:gd name="connsiteX11" fmla="*/ 60518 w 70875"/>
              <a:gd name="connsiteY11" fmla="*/ 1090 h 4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75" h="494288">
                <a:moveTo>
                  <a:pt x="60518" y="1090"/>
                </a:moveTo>
                <a:cubicBezTo>
                  <a:pt x="63164" y="-11081"/>
                  <a:pt x="33530" y="81523"/>
                  <a:pt x="28768" y="134440"/>
                </a:cubicBezTo>
                <a:cubicBezTo>
                  <a:pt x="24006" y="187357"/>
                  <a:pt x="34589" y="298482"/>
                  <a:pt x="31943" y="318590"/>
                </a:cubicBezTo>
                <a:cubicBezTo>
                  <a:pt x="29297" y="338698"/>
                  <a:pt x="11306" y="250857"/>
                  <a:pt x="12893" y="255090"/>
                </a:cubicBezTo>
                <a:cubicBezTo>
                  <a:pt x="14480" y="259323"/>
                  <a:pt x="32472" y="304832"/>
                  <a:pt x="41468" y="343990"/>
                </a:cubicBezTo>
                <a:cubicBezTo>
                  <a:pt x="50464" y="383148"/>
                  <a:pt x="62635" y="473107"/>
                  <a:pt x="66868" y="490040"/>
                </a:cubicBezTo>
                <a:cubicBezTo>
                  <a:pt x="71101" y="506973"/>
                  <a:pt x="73218" y="469402"/>
                  <a:pt x="66868" y="445590"/>
                </a:cubicBezTo>
                <a:cubicBezTo>
                  <a:pt x="60518" y="421778"/>
                  <a:pt x="39880" y="376798"/>
                  <a:pt x="28768" y="347165"/>
                </a:cubicBezTo>
                <a:cubicBezTo>
                  <a:pt x="17656" y="317532"/>
                  <a:pt x="2310" y="275727"/>
                  <a:pt x="193" y="267790"/>
                </a:cubicBezTo>
                <a:cubicBezTo>
                  <a:pt x="-1924" y="259853"/>
                  <a:pt x="13951" y="309594"/>
                  <a:pt x="16068" y="299540"/>
                </a:cubicBezTo>
                <a:cubicBezTo>
                  <a:pt x="18185" y="289486"/>
                  <a:pt x="4955" y="252444"/>
                  <a:pt x="12893" y="207465"/>
                </a:cubicBezTo>
                <a:cubicBezTo>
                  <a:pt x="20831" y="162486"/>
                  <a:pt x="57872" y="13261"/>
                  <a:pt x="60518" y="10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4" name="フリーフォーム 1153">
            <a:extLst>
              <a:ext uri="{FF2B5EF4-FFF2-40B4-BE49-F238E27FC236}">
                <a16:creationId xmlns:a16="http://schemas.microsoft.com/office/drawing/2014/main" id="{1EE3A1FB-4B3D-F065-1952-F394946E03CE}"/>
              </a:ext>
            </a:extLst>
          </p:cNvPr>
          <p:cNvSpPr/>
          <p:nvPr/>
        </p:nvSpPr>
        <p:spPr>
          <a:xfrm>
            <a:off x="4370220" y="1658416"/>
            <a:ext cx="175633" cy="599085"/>
          </a:xfrm>
          <a:custGeom>
            <a:avLst/>
            <a:gdLst>
              <a:gd name="connsiteX0" fmla="*/ 173205 w 175633"/>
              <a:gd name="connsiteY0" fmla="*/ 5284 h 599085"/>
              <a:gd name="connsiteX1" fmla="*/ 55730 w 175633"/>
              <a:gd name="connsiteY1" fmla="*/ 322784 h 599085"/>
              <a:gd name="connsiteX2" fmla="*/ 1755 w 175633"/>
              <a:gd name="connsiteY2" fmla="*/ 595834 h 599085"/>
              <a:gd name="connsiteX3" fmla="*/ 17630 w 175633"/>
              <a:gd name="connsiteY3" fmla="*/ 459309 h 599085"/>
              <a:gd name="connsiteX4" fmla="*/ 62080 w 175633"/>
              <a:gd name="connsiteY4" fmla="*/ 252934 h 599085"/>
              <a:gd name="connsiteX5" fmla="*/ 43030 w 175633"/>
              <a:gd name="connsiteY5" fmla="*/ 316434 h 599085"/>
              <a:gd name="connsiteX6" fmla="*/ 128755 w 175633"/>
              <a:gd name="connsiteY6" fmla="*/ 135459 h 599085"/>
              <a:gd name="connsiteX7" fmla="*/ 173205 w 175633"/>
              <a:gd name="connsiteY7" fmla="*/ 5284 h 5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33" h="599085">
                <a:moveTo>
                  <a:pt x="173205" y="5284"/>
                </a:moveTo>
                <a:cubicBezTo>
                  <a:pt x="161034" y="36505"/>
                  <a:pt x="84305" y="224359"/>
                  <a:pt x="55730" y="322784"/>
                </a:cubicBezTo>
                <a:cubicBezTo>
                  <a:pt x="27155" y="421209"/>
                  <a:pt x="8105" y="573080"/>
                  <a:pt x="1755" y="595834"/>
                </a:cubicBezTo>
                <a:cubicBezTo>
                  <a:pt x="-4595" y="618588"/>
                  <a:pt x="7576" y="516459"/>
                  <a:pt x="17630" y="459309"/>
                </a:cubicBezTo>
                <a:cubicBezTo>
                  <a:pt x="27684" y="402159"/>
                  <a:pt x="57847" y="276746"/>
                  <a:pt x="62080" y="252934"/>
                </a:cubicBezTo>
                <a:cubicBezTo>
                  <a:pt x="66313" y="229122"/>
                  <a:pt x="31918" y="336013"/>
                  <a:pt x="43030" y="316434"/>
                </a:cubicBezTo>
                <a:cubicBezTo>
                  <a:pt x="54142" y="296855"/>
                  <a:pt x="108647" y="181496"/>
                  <a:pt x="128755" y="135459"/>
                </a:cubicBezTo>
                <a:cubicBezTo>
                  <a:pt x="148863" y="89422"/>
                  <a:pt x="185376" y="-25937"/>
                  <a:pt x="173205" y="52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2" name="フリーフォーム 1181">
            <a:extLst>
              <a:ext uri="{FF2B5EF4-FFF2-40B4-BE49-F238E27FC236}">
                <a16:creationId xmlns:a16="http://schemas.microsoft.com/office/drawing/2014/main" id="{F06DAD3C-D080-6FB5-4A7A-A91EFCEE438C}"/>
              </a:ext>
            </a:extLst>
          </p:cNvPr>
          <p:cNvSpPr/>
          <p:nvPr/>
        </p:nvSpPr>
        <p:spPr>
          <a:xfrm>
            <a:off x="4533003" y="2081863"/>
            <a:ext cx="285381" cy="581419"/>
          </a:xfrm>
          <a:custGeom>
            <a:avLst/>
            <a:gdLst>
              <a:gd name="connsiteX0" fmla="*/ 897 w 285381"/>
              <a:gd name="connsiteY0" fmla="*/ 937 h 581419"/>
              <a:gd name="connsiteX1" fmla="*/ 51697 w 285381"/>
              <a:gd name="connsiteY1" fmla="*/ 242237 h 581419"/>
              <a:gd name="connsiteX2" fmla="*/ 270772 w 285381"/>
              <a:gd name="connsiteY2" fmla="*/ 562912 h 581419"/>
              <a:gd name="connsiteX3" fmla="*/ 248547 w 285381"/>
              <a:gd name="connsiteY3" fmla="*/ 524812 h 581419"/>
              <a:gd name="connsiteX4" fmla="*/ 115197 w 285381"/>
              <a:gd name="connsiteY4" fmla="*/ 375587 h 581419"/>
              <a:gd name="connsiteX5" fmla="*/ 26297 w 285381"/>
              <a:gd name="connsiteY5" fmla="*/ 166037 h 581419"/>
              <a:gd name="connsiteX6" fmla="*/ 897 w 285381"/>
              <a:gd name="connsiteY6" fmla="*/ 937 h 5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81" h="581419">
                <a:moveTo>
                  <a:pt x="897" y="937"/>
                </a:moveTo>
                <a:cubicBezTo>
                  <a:pt x="5130" y="13637"/>
                  <a:pt x="6718" y="148575"/>
                  <a:pt x="51697" y="242237"/>
                </a:cubicBezTo>
                <a:cubicBezTo>
                  <a:pt x="96676" y="335899"/>
                  <a:pt x="237964" y="515816"/>
                  <a:pt x="270772" y="562912"/>
                </a:cubicBezTo>
                <a:cubicBezTo>
                  <a:pt x="303580" y="610008"/>
                  <a:pt x="274476" y="556033"/>
                  <a:pt x="248547" y="524812"/>
                </a:cubicBezTo>
                <a:cubicBezTo>
                  <a:pt x="222618" y="493591"/>
                  <a:pt x="152239" y="435383"/>
                  <a:pt x="115197" y="375587"/>
                </a:cubicBezTo>
                <a:cubicBezTo>
                  <a:pt x="78155" y="315791"/>
                  <a:pt x="44818" y="224245"/>
                  <a:pt x="26297" y="166037"/>
                </a:cubicBezTo>
                <a:cubicBezTo>
                  <a:pt x="7776" y="107829"/>
                  <a:pt x="-3336" y="-11763"/>
                  <a:pt x="897" y="9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3" name="フリーフォーム 1182">
            <a:extLst>
              <a:ext uri="{FF2B5EF4-FFF2-40B4-BE49-F238E27FC236}">
                <a16:creationId xmlns:a16="http://schemas.microsoft.com/office/drawing/2014/main" id="{CA73D955-C1E1-D4FF-986E-C4765768CDB6}"/>
              </a:ext>
            </a:extLst>
          </p:cNvPr>
          <p:cNvSpPr/>
          <p:nvPr/>
        </p:nvSpPr>
        <p:spPr>
          <a:xfrm>
            <a:off x="4066073" y="1777410"/>
            <a:ext cx="179568" cy="538842"/>
          </a:xfrm>
          <a:custGeom>
            <a:avLst/>
            <a:gdLst>
              <a:gd name="connsiteX0" fmla="*/ 178902 w 179568"/>
              <a:gd name="connsiteY0" fmla="*/ 590 h 538842"/>
              <a:gd name="connsiteX1" fmla="*/ 96352 w 179568"/>
              <a:gd name="connsiteY1" fmla="*/ 191090 h 538842"/>
              <a:gd name="connsiteX2" fmla="*/ 26502 w 179568"/>
              <a:gd name="connsiteY2" fmla="*/ 318090 h 538842"/>
              <a:gd name="connsiteX3" fmla="*/ 4277 w 179568"/>
              <a:gd name="connsiteY3" fmla="*/ 533990 h 538842"/>
              <a:gd name="connsiteX4" fmla="*/ 4277 w 179568"/>
              <a:gd name="connsiteY4" fmla="*/ 451440 h 538842"/>
              <a:gd name="connsiteX5" fmla="*/ 48727 w 179568"/>
              <a:gd name="connsiteY5" fmla="*/ 257765 h 538842"/>
              <a:gd name="connsiteX6" fmla="*/ 178902 w 179568"/>
              <a:gd name="connsiteY6" fmla="*/ 590 h 53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68" h="538842">
                <a:moveTo>
                  <a:pt x="178902" y="590"/>
                </a:moveTo>
                <a:cubicBezTo>
                  <a:pt x="186840" y="-10523"/>
                  <a:pt x="121752" y="138173"/>
                  <a:pt x="96352" y="191090"/>
                </a:cubicBezTo>
                <a:cubicBezTo>
                  <a:pt x="70952" y="244007"/>
                  <a:pt x="41848" y="260940"/>
                  <a:pt x="26502" y="318090"/>
                </a:cubicBezTo>
                <a:cubicBezTo>
                  <a:pt x="11156" y="375240"/>
                  <a:pt x="7981" y="511765"/>
                  <a:pt x="4277" y="533990"/>
                </a:cubicBezTo>
                <a:cubicBezTo>
                  <a:pt x="573" y="556215"/>
                  <a:pt x="-3131" y="497478"/>
                  <a:pt x="4277" y="451440"/>
                </a:cubicBezTo>
                <a:cubicBezTo>
                  <a:pt x="11685" y="405403"/>
                  <a:pt x="22269" y="327086"/>
                  <a:pt x="48727" y="257765"/>
                </a:cubicBezTo>
                <a:cubicBezTo>
                  <a:pt x="75185" y="188444"/>
                  <a:pt x="170964" y="11703"/>
                  <a:pt x="178902" y="5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4" name="フリーフォーム 1183">
            <a:extLst>
              <a:ext uri="{FF2B5EF4-FFF2-40B4-BE49-F238E27FC236}">
                <a16:creationId xmlns:a16="http://schemas.microsoft.com/office/drawing/2014/main" id="{52ECD63D-336B-F96A-840D-E0621383B1E4}"/>
              </a:ext>
            </a:extLst>
          </p:cNvPr>
          <p:cNvSpPr/>
          <p:nvPr/>
        </p:nvSpPr>
        <p:spPr>
          <a:xfrm>
            <a:off x="5851186" y="360954"/>
            <a:ext cx="219414" cy="127996"/>
          </a:xfrm>
          <a:custGeom>
            <a:avLst/>
            <a:gdLst>
              <a:gd name="connsiteX0" fmla="*/ 339 w 219414"/>
              <a:gd name="connsiteY0" fmla="*/ 118471 h 127996"/>
              <a:gd name="connsiteX1" fmla="*/ 63839 w 219414"/>
              <a:gd name="connsiteY1" fmla="*/ 80371 h 127996"/>
              <a:gd name="connsiteX2" fmla="*/ 63839 w 219414"/>
              <a:gd name="connsiteY2" fmla="*/ 10521 h 127996"/>
              <a:gd name="connsiteX3" fmla="*/ 35264 w 219414"/>
              <a:gd name="connsiteY3" fmla="*/ 4171 h 127996"/>
              <a:gd name="connsiteX4" fmla="*/ 117814 w 219414"/>
              <a:gd name="connsiteY4" fmla="*/ 48621 h 127996"/>
              <a:gd name="connsiteX5" fmla="*/ 197189 w 219414"/>
              <a:gd name="connsiteY5" fmla="*/ 112121 h 127996"/>
              <a:gd name="connsiteX6" fmla="*/ 219414 w 219414"/>
              <a:gd name="connsiteY6" fmla="*/ 127996 h 127996"/>
              <a:gd name="connsiteX7" fmla="*/ 149564 w 219414"/>
              <a:gd name="connsiteY7" fmla="*/ 77196 h 127996"/>
              <a:gd name="connsiteX8" fmla="*/ 95589 w 219414"/>
              <a:gd name="connsiteY8" fmla="*/ 13696 h 127996"/>
              <a:gd name="connsiteX9" fmla="*/ 339 w 219414"/>
              <a:gd name="connsiteY9" fmla="*/ 118471 h 12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14" h="127996">
                <a:moveTo>
                  <a:pt x="339" y="118471"/>
                </a:moveTo>
                <a:cubicBezTo>
                  <a:pt x="-4953" y="129584"/>
                  <a:pt x="53256" y="98363"/>
                  <a:pt x="63839" y="80371"/>
                </a:cubicBezTo>
                <a:cubicBezTo>
                  <a:pt x="74422" y="62379"/>
                  <a:pt x="68602" y="23221"/>
                  <a:pt x="63839" y="10521"/>
                </a:cubicBezTo>
                <a:cubicBezTo>
                  <a:pt x="59076" y="-2179"/>
                  <a:pt x="26268" y="-2179"/>
                  <a:pt x="35264" y="4171"/>
                </a:cubicBezTo>
                <a:cubicBezTo>
                  <a:pt x="44260" y="10521"/>
                  <a:pt x="90827" y="30629"/>
                  <a:pt x="117814" y="48621"/>
                </a:cubicBezTo>
                <a:cubicBezTo>
                  <a:pt x="144801" y="66613"/>
                  <a:pt x="180256" y="98892"/>
                  <a:pt x="197189" y="112121"/>
                </a:cubicBezTo>
                <a:cubicBezTo>
                  <a:pt x="214122" y="125350"/>
                  <a:pt x="219414" y="127996"/>
                  <a:pt x="219414" y="127996"/>
                </a:cubicBezTo>
                <a:cubicBezTo>
                  <a:pt x="211477" y="122175"/>
                  <a:pt x="170201" y="96246"/>
                  <a:pt x="149564" y="77196"/>
                </a:cubicBezTo>
                <a:cubicBezTo>
                  <a:pt x="128927" y="58146"/>
                  <a:pt x="113581" y="6817"/>
                  <a:pt x="95589" y="13696"/>
                </a:cubicBezTo>
                <a:cubicBezTo>
                  <a:pt x="77597" y="20575"/>
                  <a:pt x="5631" y="107358"/>
                  <a:pt x="339" y="1184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5" name="フリーフォーム 1184">
            <a:extLst>
              <a:ext uri="{FF2B5EF4-FFF2-40B4-BE49-F238E27FC236}">
                <a16:creationId xmlns:a16="http://schemas.microsoft.com/office/drawing/2014/main" id="{6119B2D4-9F0F-A6F7-4AFE-CDBE2F996FB2}"/>
              </a:ext>
            </a:extLst>
          </p:cNvPr>
          <p:cNvSpPr/>
          <p:nvPr/>
        </p:nvSpPr>
        <p:spPr>
          <a:xfrm>
            <a:off x="6175121" y="821998"/>
            <a:ext cx="104537" cy="98881"/>
          </a:xfrm>
          <a:custGeom>
            <a:avLst/>
            <a:gdLst>
              <a:gd name="connsiteX0" fmla="*/ 254 w 104537"/>
              <a:gd name="connsiteY0" fmla="*/ 327 h 98881"/>
              <a:gd name="connsiteX1" fmla="*/ 73279 w 104537"/>
              <a:gd name="connsiteY1" fmla="*/ 16202 h 98881"/>
              <a:gd name="connsiteX2" fmla="*/ 85979 w 104537"/>
              <a:gd name="connsiteY2" fmla="*/ 57477 h 98881"/>
              <a:gd name="connsiteX3" fmla="*/ 95504 w 104537"/>
              <a:gd name="connsiteY3" fmla="*/ 35252 h 98881"/>
              <a:gd name="connsiteX4" fmla="*/ 66929 w 104537"/>
              <a:gd name="connsiteY4" fmla="*/ 98752 h 98881"/>
              <a:gd name="connsiteX5" fmla="*/ 92329 w 104537"/>
              <a:gd name="connsiteY5" fmla="*/ 51127 h 98881"/>
              <a:gd name="connsiteX6" fmla="*/ 101854 w 104537"/>
              <a:gd name="connsiteY6" fmla="*/ 28902 h 98881"/>
              <a:gd name="connsiteX7" fmla="*/ 254 w 104537"/>
              <a:gd name="connsiteY7" fmla="*/ 327 h 9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37" h="98881">
                <a:moveTo>
                  <a:pt x="254" y="327"/>
                </a:moveTo>
                <a:cubicBezTo>
                  <a:pt x="-4508" y="-1790"/>
                  <a:pt x="58992" y="6677"/>
                  <a:pt x="73279" y="16202"/>
                </a:cubicBezTo>
                <a:cubicBezTo>
                  <a:pt x="87566" y="25727"/>
                  <a:pt x="82275" y="54302"/>
                  <a:pt x="85979" y="57477"/>
                </a:cubicBezTo>
                <a:cubicBezTo>
                  <a:pt x="89683" y="60652"/>
                  <a:pt x="98679" y="28373"/>
                  <a:pt x="95504" y="35252"/>
                </a:cubicBezTo>
                <a:cubicBezTo>
                  <a:pt x="92329" y="42131"/>
                  <a:pt x="67458" y="96106"/>
                  <a:pt x="66929" y="98752"/>
                </a:cubicBezTo>
                <a:cubicBezTo>
                  <a:pt x="66400" y="101398"/>
                  <a:pt x="86508" y="62769"/>
                  <a:pt x="92329" y="51127"/>
                </a:cubicBezTo>
                <a:cubicBezTo>
                  <a:pt x="98150" y="39485"/>
                  <a:pt x="109792" y="36310"/>
                  <a:pt x="101854" y="28902"/>
                </a:cubicBezTo>
                <a:cubicBezTo>
                  <a:pt x="93917" y="21494"/>
                  <a:pt x="5016" y="2444"/>
                  <a:pt x="254" y="3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6" name="フリーフォーム 1185">
            <a:extLst>
              <a:ext uri="{FF2B5EF4-FFF2-40B4-BE49-F238E27FC236}">
                <a16:creationId xmlns:a16="http://schemas.microsoft.com/office/drawing/2014/main" id="{2E4615AF-C88D-A4F0-BA89-E830ACFB2401}"/>
              </a:ext>
            </a:extLst>
          </p:cNvPr>
          <p:cNvSpPr/>
          <p:nvPr/>
        </p:nvSpPr>
        <p:spPr>
          <a:xfrm>
            <a:off x="6209465" y="777740"/>
            <a:ext cx="62655" cy="147550"/>
          </a:xfrm>
          <a:custGeom>
            <a:avLst/>
            <a:gdLst>
              <a:gd name="connsiteX0" fmla="*/ 23060 w 62655"/>
              <a:gd name="connsiteY0" fmla="*/ 135 h 147550"/>
              <a:gd name="connsiteX1" fmla="*/ 10360 w 62655"/>
              <a:gd name="connsiteY1" fmla="*/ 66810 h 147550"/>
              <a:gd name="connsiteX2" fmla="*/ 29410 w 62655"/>
              <a:gd name="connsiteY2" fmla="*/ 98560 h 147550"/>
              <a:gd name="connsiteX3" fmla="*/ 61160 w 62655"/>
              <a:gd name="connsiteY3" fmla="*/ 146185 h 147550"/>
              <a:gd name="connsiteX4" fmla="*/ 51635 w 62655"/>
              <a:gd name="connsiteY4" fmla="*/ 130310 h 147550"/>
              <a:gd name="connsiteX5" fmla="*/ 835 w 62655"/>
              <a:gd name="connsiteY5" fmla="*/ 85860 h 147550"/>
              <a:gd name="connsiteX6" fmla="*/ 23060 w 62655"/>
              <a:gd name="connsiteY6" fmla="*/ 135 h 1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5" h="147550">
                <a:moveTo>
                  <a:pt x="23060" y="135"/>
                </a:moveTo>
                <a:cubicBezTo>
                  <a:pt x="24647" y="-3040"/>
                  <a:pt x="9302" y="50406"/>
                  <a:pt x="10360" y="66810"/>
                </a:cubicBezTo>
                <a:cubicBezTo>
                  <a:pt x="11418" y="83214"/>
                  <a:pt x="20943" y="85331"/>
                  <a:pt x="29410" y="98560"/>
                </a:cubicBezTo>
                <a:cubicBezTo>
                  <a:pt x="37877" y="111789"/>
                  <a:pt x="61160" y="146185"/>
                  <a:pt x="61160" y="146185"/>
                </a:cubicBezTo>
                <a:cubicBezTo>
                  <a:pt x="64864" y="151477"/>
                  <a:pt x="61689" y="140364"/>
                  <a:pt x="51635" y="130310"/>
                </a:cubicBezTo>
                <a:cubicBezTo>
                  <a:pt x="41581" y="120256"/>
                  <a:pt x="6656" y="101735"/>
                  <a:pt x="835" y="85860"/>
                </a:cubicBezTo>
                <a:cubicBezTo>
                  <a:pt x="-4986" y="69985"/>
                  <a:pt x="21473" y="3310"/>
                  <a:pt x="23060" y="1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7" name="フリーフォーム 1186">
            <a:extLst>
              <a:ext uri="{FF2B5EF4-FFF2-40B4-BE49-F238E27FC236}">
                <a16:creationId xmlns:a16="http://schemas.microsoft.com/office/drawing/2014/main" id="{E8FF706E-A2B0-DEC5-8092-73B8EB7E3921}"/>
              </a:ext>
            </a:extLst>
          </p:cNvPr>
          <p:cNvSpPr/>
          <p:nvPr/>
        </p:nvSpPr>
        <p:spPr>
          <a:xfrm>
            <a:off x="6153136" y="904840"/>
            <a:ext cx="224321" cy="453885"/>
          </a:xfrm>
          <a:custGeom>
            <a:avLst/>
            <a:gdLst>
              <a:gd name="connsiteX0" fmla="*/ 14 w 224321"/>
              <a:gd name="connsiteY0" fmla="*/ 35 h 453885"/>
              <a:gd name="connsiteX1" fmla="*/ 168289 w 224321"/>
              <a:gd name="connsiteY1" fmla="*/ 187360 h 453885"/>
              <a:gd name="connsiteX2" fmla="*/ 222264 w 224321"/>
              <a:gd name="connsiteY2" fmla="*/ 447710 h 453885"/>
              <a:gd name="connsiteX3" fmla="*/ 212739 w 224321"/>
              <a:gd name="connsiteY3" fmla="*/ 365160 h 453885"/>
              <a:gd name="connsiteX4" fmla="*/ 209564 w 224321"/>
              <a:gd name="connsiteY4" fmla="*/ 285785 h 453885"/>
              <a:gd name="connsiteX5" fmla="*/ 149239 w 224321"/>
              <a:gd name="connsiteY5" fmla="*/ 187360 h 453885"/>
              <a:gd name="connsiteX6" fmla="*/ 177814 w 224321"/>
              <a:gd name="connsiteY6" fmla="*/ 171485 h 453885"/>
              <a:gd name="connsiteX7" fmla="*/ 14 w 224321"/>
              <a:gd name="connsiteY7" fmla="*/ 35 h 45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21" h="453885">
                <a:moveTo>
                  <a:pt x="14" y="35"/>
                </a:moveTo>
                <a:cubicBezTo>
                  <a:pt x="-1574" y="2681"/>
                  <a:pt x="131247" y="112747"/>
                  <a:pt x="168289" y="187360"/>
                </a:cubicBezTo>
                <a:cubicBezTo>
                  <a:pt x="205331" y="261973"/>
                  <a:pt x="214856" y="418077"/>
                  <a:pt x="222264" y="447710"/>
                </a:cubicBezTo>
                <a:cubicBezTo>
                  <a:pt x="229672" y="477343"/>
                  <a:pt x="214856" y="392148"/>
                  <a:pt x="212739" y="365160"/>
                </a:cubicBezTo>
                <a:cubicBezTo>
                  <a:pt x="210622" y="338173"/>
                  <a:pt x="220147" y="315418"/>
                  <a:pt x="209564" y="285785"/>
                </a:cubicBezTo>
                <a:cubicBezTo>
                  <a:pt x="198981" y="256152"/>
                  <a:pt x="154531" y="206410"/>
                  <a:pt x="149239" y="187360"/>
                </a:cubicBezTo>
                <a:cubicBezTo>
                  <a:pt x="143947" y="168310"/>
                  <a:pt x="197393" y="197943"/>
                  <a:pt x="177814" y="171485"/>
                </a:cubicBezTo>
                <a:cubicBezTo>
                  <a:pt x="158235" y="145027"/>
                  <a:pt x="1602" y="-2611"/>
                  <a:pt x="14" y="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8" name="フリーフォーム 1187">
            <a:extLst>
              <a:ext uri="{FF2B5EF4-FFF2-40B4-BE49-F238E27FC236}">
                <a16:creationId xmlns:a16="http://schemas.microsoft.com/office/drawing/2014/main" id="{DF6E307D-9990-83E5-1FBF-3CBC378E090B}"/>
              </a:ext>
            </a:extLst>
          </p:cNvPr>
          <p:cNvSpPr/>
          <p:nvPr/>
        </p:nvSpPr>
        <p:spPr>
          <a:xfrm>
            <a:off x="6178529" y="1263633"/>
            <a:ext cx="383433" cy="1047551"/>
          </a:xfrm>
          <a:custGeom>
            <a:avLst/>
            <a:gdLst>
              <a:gd name="connsiteX0" fmla="*/ 21 w 383433"/>
              <a:gd name="connsiteY0" fmla="*/ 17 h 1047551"/>
              <a:gd name="connsiteX1" fmla="*/ 63521 w 383433"/>
              <a:gd name="connsiteY1" fmla="*/ 161942 h 1047551"/>
              <a:gd name="connsiteX2" fmla="*/ 158771 w 383433"/>
              <a:gd name="connsiteY2" fmla="*/ 476267 h 1047551"/>
              <a:gd name="connsiteX3" fmla="*/ 152421 w 383433"/>
              <a:gd name="connsiteY3" fmla="*/ 415942 h 1047551"/>
              <a:gd name="connsiteX4" fmla="*/ 215921 w 383433"/>
              <a:gd name="connsiteY4" fmla="*/ 615967 h 1047551"/>
              <a:gd name="connsiteX5" fmla="*/ 374671 w 383433"/>
              <a:gd name="connsiteY5" fmla="*/ 1022367 h 1047551"/>
              <a:gd name="connsiteX6" fmla="*/ 349271 w 383433"/>
              <a:gd name="connsiteY6" fmla="*/ 974742 h 1047551"/>
              <a:gd name="connsiteX7" fmla="*/ 234971 w 383433"/>
              <a:gd name="connsiteY7" fmla="*/ 733442 h 1047551"/>
              <a:gd name="connsiteX8" fmla="*/ 247671 w 383433"/>
              <a:gd name="connsiteY8" fmla="*/ 739792 h 1047551"/>
              <a:gd name="connsiteX9" fmla="*/ 257196 w 383433"/>
              <a:gd name="connsiteY9" fmla="*/ 752492 h 1047551"/>
              <a:gd name="connsiteX10" fmla="*/ 158771 w 383433"/>
              <a:gd name="connsiteY10" fmla="*/ 460392 h 1047551"/>
              <a:gd name="connsiteX11" fmla="*/ 114321 w 383433"/>
              <a:gd name="connsiteY11" fmla="*/ 304817 h 1047551"/>
              <a:gd name="connsiteX12" fmla="*/ 69871 w 383433"/>
              <a:gd name="connsiteY12" fmla="*/ 152417 h 1047551"/>
              <a:gd name="connsiteX13" fmla="*/ 21 w 383433"/>
              <a:gd name="connsiteY13" fmla="*/ 17 h 104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433" h="1047551">
                <a:moveTo>
                  <a:pt x="21" y="17"/>
                </a:moveTo>
                <a:cubicBezTo>
                  <a:pt x="-1037" y="1605"/>
                  <a:pt x="37063" y="82567"/>
                  <a:pt x="63521" y="161942"/>
                </a:cubicBezTo>
                <a:cubicBezTo>
                  <a:pt x="89979" y="241317"/>
                  <a:pt x="143954" y="433934"/>
                  <a:pt x="158771" y="476267"/>
                </a:cubicBezTo>
                <a:cubicBezTo>
                  <a:pt x="173588" y="518600"/>
                  <a:pt x="142896" y="392659"/>
                  <a:pt x="152421" y="415942"/>
                </a:cubicBezTo>
                <a:cubicBezTo>
                  <a:pt x="161946" y="439225"/>
                  <a:pt x="178879" y="514896"/>
                  <a:pt x="215921" y="615967"/>
                </a:cubicBezTo>
                <a:cubicBezTo>
                  <a:pt x="252963" y="717038"/>
                  <a:pt x="352446" y="962571"/>
                  <a:pt x="374671" y="1022367"/>
                </a:cubicBezTo>
                <a:cubicBezTo>
                  <a:pt x="396896" y="1082163"/>
                  <a:pt x="372554" y="1022896"/>
                  <a:pt x="349271" y="974742"/>
                </a:cubicBezTo>
                <a:cubicBezTo>
                  <a:pt x="325988" y="926588"/>
                  <a:pt x="251904" y="772600"/>
                  <a:pt x="234971" y="733442"/>
                </a:cubicBezTo>
                <a:cubicBezTo>
                  <a:pt x="218038" y="694284"/>
                  <a:pt x="243967" y="736617"/>
                  <a:pt x="247671" y="739792"/>
                </a:cubicBezTo>
                <a:cubicBezTo>
                  <a:pt x="251375" y="742967"/>
                  <a:pt x="272013" y="799059"/>
                  <a:pt x="257196" y="752492"/>
                </a:cubicBezTo>
                <a:cubicBezTo>
                  <a:pt x="242379" y="705925"/>
                  <a:pt x="182583" y="535004"/>
                  <a:pt x="158771" y="460392"/>
                </a:cubicBezTo>
                <a:cubicBezTo>
                  <a:pt x="134959" y="385780"/>
                  <a:pt x="129138" y="356146"/>
                  <a:pt x="114321" y="304817"/>
                </a:cubicBezTo>
                <a:cubicBezTo>
                  <a:pt x="99504" y="253488"/>
                  <a:pt x="87334" y="198984"/>
                  <a:pt x="69871" y="152417"/>
                </a:cubicBezTo>
                <a:cubicBezTo>
                  <a:pt x="52408" y="105850"/>
                  <a:pt x="1079" y="-1571"/>
                  <a:pt x="21" y="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9" name="フリーフォーム 1188">
            <a:extLst>
              <a:ext uri="{FF2B5EF4-FFF2-40B4-BE49-F238E27FC236}">
                <a16:creationId xmlns:a16="http://schemas.microsoft.com/office/drawing/2014/main" id="{E11A3994-5238-F92A-7799-A9D49F87A917}"/>
              </a:ext>
            </a:extLst>
          </p:cNvPr>
          <p:cNvSpPr/>
          <p:nvPr/>
        </p:nvSpPr>
        <p:spPr>
          <a:xfrm>
            <a:off x="4249674" y="2365290"/>
            <a:ext cx="135016" cy="560358"/>
          </a:xfrm>
          <a:custGeom>
            <a:avLst/>
            <a:gdLst>
              <a:gd name="connsiteX0" fmla="*/ 135001 w 135016"/>
              <a:gd name="connsiteY0" fmla="*/ 85 h 560358"/>
              <a:gd name="connsiteX1" fmla="*/ 55626 w 135016"/>
              <a:gd name="connsiteY1" fmla="*/ 171535 h 560358"/>
              <a:gd name="connsiteX2" fmla="*/ 8001 w 135016"/>
              <a:gd name="connsiteY2" fmla="*/ 406485 h 560358"/>
              <a:gd name="connsiteX3" fmla="*/ 23876 w 135016"/>
              <a:gd name="connsiteY3" fmla="*/ 304885 h 560358"/>
              <a:gd name="connsiteX4" fmla="*/ 1651 w 135016"/>
              <a:gd name="connsiteY4" fmla="*/ 555710 h 560358"/>
              <a:gd name="connsiteX5" fmla="*/ 4826 w 135016"/>
              <a:gd name="connsiteY5" fmla="*/ 447760 h 560358"/>
              <a:gd name="connsiteX6" fmla="*/ 30226 w 135016"/>
              <a:gd name="connsiteY6" fmla="*/ 200110 h 560358"/>
              <a:gd name="connsiteX7" fmla="*/ 17526 w 135016"/>
              <a:gd name="connsiteY7" fmla="*/ 244560 h 560358"/>
              <a:gd name="connsiteX8" fmla="*/ 61976 w 135016"/>
              <a:gd name="connsiteY8" fmla="*/ 149310 h 560358"/>
              <a:gd name="connsiteX9" fmla="*/ 135001 w 135016"/>
              <a:gd name="connsiteY9" fmla="*/ 85 h 5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6" h="560358">
                <a:moveTo>
                  <a:pt x="135001" y="85"/>
                </a:moveTo>
                <a:cubicBezTo>
                  <a:pt x="133943" y="3789"/>
                  <a:pt x="76793" y="103802"/>
                  <a:pt x="55626" y="171535"/>
                </a:cubicBezTo>
                <a:cubicBezTo>
                  <a:pt x="34459" y="239268"/>
                  <a:pt x="13293" y="384260"/>
                  <a:pt x="8001" y="406485"/>
                </a:cubicBezTo>
                <a:cubicBezTo>
                  <a:pt x="2709" y="428710"/>
                  <a:pt x="24934" y="280014"/>
                  <a:pt x="23876" y="304885"/>
                </a:cubicBezTo>
                <a:cubicBezTo>
                  <a:pt x="22818" y="329756"/>
                  <a:pt x="4826" y="531898"/>
                  <a:pt x="1651" y="555710"/>
                </a:cubicBezTo>
                <a:cubicBezTo>
                  <a:pt x="-1524" y="579523"/>
                  <a:pt x="63" y="507027"/>
                  <a:pt x="4826" y="447760"/>
                </a:cubicBezTo>
                <a:cubicBezTo>
                  <a:pt x="9588" y="388493"/>
                  <a:pt x="28109" y="233977"/>
                  <a:pt x="30226" y="200110"/>
                </a:cubicBezTo>
                <a:cubicBezTo>
                  <a:pt x="32343" y="166243"/>
                  <a:pt x="12234" y="253027"/>
                  <a:pt x="17526" y="244560"/>
                </a:cubicBezTo>
                <a:cubicBezTo>
                  <a:pt x="22818" y="236093"/>
                  <a:pt x="41868" y="184235"/>
                  <a:pt x="61976" y="149310"/>
                </a:cubicBezTo>
                <a:cubicBezTo>
                  <a:pt x="82084" y="114385"/>
                  <a:pt x="136059" y="-3619"/>
                  <a:pt x="135001" y="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0" name="フリーフォーム 1189">
            <a:extLst>
              <a:ext uri="{FF2B5EF4-FFF2-40B4-BE49-F238E27FC236}">
                <a16:creationId xmlns:a16="http://schemas.microsoft.com/office/drawing/2014/main" id="{DD18770A-40A0-8472-C90A-F9E83391AABB}"/>
              </a:ext>
            </a:extLst>
          </p:cNvPr>
          <p:cNvSpPr/>
          <p:nvPr/>
        </p:nvSpPr>
        <p:spPr>
          <a:xfrm>
            <a:off x="4097007" y="1723982"/>
            <a:ext cx="354349" cy="670634"/>
          </a:xfrm>
          <a:custGeom>
            <a:avLst/>
            <a:gdLst>
              <a:gd name="connsiteX0" fmla="*/ 354343 w 354349"/>
              <a:gd name="connsiteY0" fmla="*/ 43 h 670634"/>
              <a:gd name="connsiteX1" fmla="*/ 179718 w 354349"/>
              <a:gd name="connsiteY1" fmla="*/ 276268 h 670634"/>
              <a:gd name="connsiteX2" fmla="*/ 62243 w 354349"/>
              <a:gd name="connsiteY2" fmla="*/ 539793 h 670634"/>
              <a:gd name="connsiteX3" fmla="*/ 74943 w 354349"/>
              <a:gd name="connsiteY3" fmla="*/ 479468 h 670634"/>
              <a:gd name="connsiteX4" fmla="*/ 33668 w 354349"/>
              <a:gd name="connsiteY4" fmla="*/ 562018 h 670634"/>
              <a:gd name="connsiteX5" fmla="*/ 1918 w 354349"/>
              <a:gd name="connsiteY5" fmla="*/ 669968 h 670634"/>
              <a:gd name="connsiteX6" fmla="*/ 27318 w 354349"/>
              <a:gd name="connsiteY6" fmla="*/ 584243 h 670634"/>
              <a:gd name="connsiteX7" fmla="*/ 217818 w 354349"/>
              <a:gd name="connsiteY7" fmla="*/ 190543 h 670634"/>
              <a:gd name="connsiteX8" fmla="*/ 173368 w 354349"/>
              <a:gd name="connsiteY8" fmla="*/ 254043 h 670634"/>
              <a:gd name="connsiteX9" fmla="*/ 354343 w 354349"/>
              <a:gd name="connsiteY9" fmla="*/ 43 h 67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349" h="670634">
                <a:moveTo>
                  <a:pt x="354343" y="43"/>
                </a:moveTo>
                <a:cubicBezTo>
                  <a:pt x="355401" y="3747"/>
                  <a:pt x="228401" y="186310"/>
                  <a:pt x="179718" y="276268"/>
                </a:cubicBezTo>
                <a:cubicBezTo>
                  <a:pt x="131035" y="366226"/>
                  <a:pt x="79705" y="505926"/>
                  <a:pt x="62243" y="539793"/>
                </a:cubicBezTo>
                <a:cubicBezTo>
                  <a:pt x="44780" y="573660"/>
                  <a:pt x="79705" y="475764"/>
                  <a:pt x="74943" y="479468"/>
                </a:cubicBezTo>
                <a:cubicBezTo>
                  <a:pt x="70181" y="483172"/>
                  <a:pt x="45839" y="530268"/>
                  <a:pt x="33668" y="562018"/>
                </a:cubicBezTo>
                <a:cubicBezTo>
                  <a:pt x="21497" y="593768"/>
                  <a:pt x="2976" y="666264"/>
                  <a:pt x="1918" y="669968"/>
                </a:cubicBezTo>
                <a:cubicBezTo>
                  <a:pt x="860" y="673672"/>
                  <a:pt x="-8665" y="664147"/>
                  <a:pt x="27318" y="584243"/>
                </a:cubicBezTo>
                <a:cubicBezTo>
                  <a:pt x="63301" y="504339"/>
                  <a:pt x="193476" y="245576"/>
                  <a:pt x="217818" y="190543"/>
                </a:cubicBezTo>
                <a:cubicBezTo>
                  <a:pt x="242160" y="135510"/>
                  <a:pt x="154847" y="279443"/>
                  <a:pt x="173368" y="254043"/>
                </a:cubicBezTo>
                <a:cubicBezTo>
                  <a:pt x="191889" y="228643"/>
                  <a:pt x="353285" y="-3661"/>
                  <a:pt x="354343" y="4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1" name="フリーフォーム 1190">
            <a:extLst>
              <a:ext uri="{FF2B5EF4-FFF2-40B4-BE49-F238E27FC236}">
                <a16:creationId xmlns:a16="http://schemas.microsoft.com/office/drawing/2014/main" id="{5247EBD8-0C4B-04E1-234B-EDEA25921ABE}"/>
              </a:ext>
            </a:extLst>
          </p:cNvPr>
          <p:cNvSpPr/>
          <p:nvPr/>
        </p:nvSpPr>
        <p:spPr>
          <a:xfrm>
            <a:off x="4621344" y="487965"/>
            <a:ext cx="417535" cy="571438"/>
          </a:xfrm>
          <a:custGeom>
            <a:avLst/>
            <a:gdLst>
              <a:gd name="connsiteX0" fmla="*/ 417381 w 417535"/>
              <a:gd name="connsiteY0" fmla="*/ 985 h 571438"/>
              <a:gd name="connsiteX1" fmla="*/ 204656 w 417535"/>
              <a:gd name="connsiteY1" fmla="*/ 159735 h 571438"/>
              <a:gd name="connsiteX2" fmla="*/ 10981 w 417535"/>
              <a:gd name="connsiteY2" fmla="*/ 512160 h 571438"/>
              <a:gd name="connsiteX3" fmla="*/ 166556 w 417535"/>
              <a:gd name="connsiteY3" fmla="*/ 175610 h 571438"/>
              <a:gd name="connsiteX4" fmla="*/ 134806 w 417535"/>
              <a:gd name="connsiteY4" fmla="*/ 264510 h 571438"/>
              <a:gd name="connsiteX5" fmla="*/ 1456 w 417535"/>
              <a:gd name="connsiteY5" fmla="*/ 569310 h 571438"/>
              <a:gd name="connsiteX6" fmla="*/ 74481 w 417535"/>
              <a:gd name="connsiteY6" fmla="*/ 385160 h 571438"/>
              <a:gd name="connsiteX7" fmla="*/ 236406 w 417535"/>
              <a:gd name="connsiteY7" fmla="*/ 105760 h 571438"/>
              <a:gd name="connsiteX8" fmla="*/ 417381 w 417535"/>
              <a:gd name="connsiteY8" fmla="*/ 985 h 5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35" h="571438">
                <a:moveTo>
                  <a:pt x="417381" y="985"/>
                </a:moveTo>
                <a:cubicBezTo>
                  <a:pt x="412089" y="9981"/>
                  <a:pt x="272389" y="74539"/>
                  <a:pt x="204656" y="159735"/>
                </a:cubicBezTo>
                <a:cubicBezTo>
                  <a:pt x="136923" y="244931"/>
                  <a:pt x="17331" y="509514"/>
                  <a:pt x="10981" y="512160"/>
                </a:cubicBezTo>
                <a:cubicBezTo>
                  <a:pt x="4631" y="514806"/>
                  <a:pt x="145918" y="216885"/>
                  <a:pt x="166556" y="175610"/>
                </a:cubicBezTo>
                <a:cubicBezTo>
                  <a:pt x="187193" y="134335"/>
                  <a:pt x="162323" y="198893"/>
                  <a:pt x="134806" y="264510"/>
                </a:cubicBezTo>
                <a:cubicBezTo>
                  <a:pt x="107289" y="330127"/>
                  <a:pt x="11510" y="549202"/>
                  <a:pt x="1456" y="569310"/>
                </a:cubicBezTo>
                <a:cubicBezTo>
                  <a:pt x="-8598" y="589418"/>
                  <a:pt x="35323" y="462418"/>
                  <a:pt x="74481" y="385160"/>
                </a:cubicBezTo>
                <a:cubicBezTo>
                  <a:pt x="113639" y="307902"/>
                  <a:pt x="182431" y="165556"/>
                  <a:pt x="236406" y="105760"/>
                </a:cubicBezTo>
                <a:cubicBezTo>
                  <a:pt x="290381" y="45964"/>
                  <a:pt x="422673" y="-8011"/>
                  <a:pt x="417381" y="9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2" name="フリーフォーム 1191">
            <a:extLst>
              <a:ext uri="{FF2B5EF4-FFF2-40B4-BE49-F238E27FC236}">
                <a16:creationId xmlns:a16="http://schemas.microsoft.com/office/drawing/2014/main" id="{A7A5821D-0F71-1E2C-4383-59DC052B598D}"/>
              </a:ext>
            </a:extLst>
          </p:cNvPr>
          <p:cNvSpPr/>
          <p:nvPr/>
        </p:nvSpPr>
        <p:spPr>
          <a:xfrm>
            <a:off x="4140196" y="2026918"/>
            <a:ext cx="259015" cy="704043"/>
          </a:xfrm>
          <a:custGeom>
            <a:avLst/>
            <a:gdLst>
              <a:gd name="connsiteX0" fmla="*/ 257179 w 259015"/>
              <a:gd name="connsiteY0" fmla="*/ 5082 h 704043"/>
              <a:gd name="connsiteX1" fmla="*/ 60329 w 259015"/>
              <a:gd name="connsiteY1" fmla="*/ 309882 h 704043"/>
              <a:gd name="connsiteX2" fmla="*/ 31754 w 259015"/>
              <a:gd name="connsiteY2" fmla="*/ 468632 h 704043"/>
              <a:gd name="connsiteX3" fmla="*/ 31754 w 259015"/>
              <a:gd name="connsiteY3" fmla="*/ 395607 h 704043"/>
              <a:gd name="connsiteX4" fmla="*/ 25404 w 259015"/>
              <a:gd name="connsiteY4" fmla="*/ 554357 h 704043"/>
              <a:gd name="connsiteX5" fmla="*/ 38104 w 259015"/>
              <a:gd name="connsiteY5" fmla="*/ 703582 h 704043"/>
              <a:gd name="connsiteX6" fmla="*/ 28579 w 259015"/>
              <a:gd name="connsiteY6" fmla="*/ 592457 h 704043"/>
              <a:gd name="connsiteX7" fmla="*/ 12704 w 259015"/>
              <a:gd name="connsiteY7" fmla="*/ 360682 h 704043"/>
              <a:gd name="connsiteX8" fmla="*/ 9529 w 259015"/>
              <a:gd name="connsiteY8" fmla="*/ 398782 h 704043"/>
              <a:gd name="connsiteX9" fmla="*/ 142879 w 259015"/>
              <a:gd name="connsiteY9" fmla="*/ 220982 h 704043"/>
              <a:gd name="connsiteX10" fmla="*/ 104779 w 259015"/>
              <a:gd name="connsiteY10" fmla="*/ 262257 h 704043"/>
              <a:gd name="connsiteX11" fmla="*/ 155579 w 259015"/>
              <a:gd name="connsiteY11" fmla="*/ 128907 h 704043"/>
              <a:gd name="connsiteX12" fmla="*/ 257179 w 259015"/>
              <a:gd name="connsiteY12" fmla="*/ 5082 h 70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15" h="704043">
                <a:moveTo>
                  <a:pt x="257179" y="5082"/>
                </a:moveTo>
                <a:cubicBezTo>
                  <a:pt x="241304" y="35244"/>
                  <a:pt x="97900" y="232624"/>
                  <a:pt x="60329" y="309882"/>
                </a:cubicBezTo>
                <a:cubicBezTo>
                  <a:pt x="22758" y="387140"/>
                  <a:pt x="36517" y="454344"/>
                  <a:pt x="31754" y="468632"/>
                </a:cubicBezTo>
                <a:cubicBezTo>
                  <a:pt x="26991" y="482920"/>
                  <a:pt x="32812" y="381320"/>
                  <a:pt x="31754" y="395607"/>
                </a:cubicBezTo>
                <a:cubicBezTo>
                  <a:pt x="30696" y="409894"/>
                  <a:pt x="24346" y="503028"/>
                  <a:pt x="25404" y="554357"/>
                </a:cubicBezTo>
                <a:cubicBezTo>
                  <a:pt x="26462" y="605686"/>
                  <a:pt x="37575" y="697232"/>
                  <a:pt x="38104" y="703582"/>
                </a:cubicBezTo>
                <a:cubicBezTo>
                  <a:pt x="38633" y="709932"/>
                  <a:pt x="32812" y="649607"/>
                  <a:pt x="28579" y="592457"/>
                </a:cubicBezTo>
                <a:cubicBezTo>
                  <a:pt x="24346" y="535307"/>
                  <a:pt x="15879" y="392961"/>
                  <a:pt x="12704" y="360682"/>
                </a:cubicBezTo>
                <a:cubicBezTo>
                  <a:pt x="9529" y="328403"/>
                  <a:pt x="-12167" y="422065"/>
                  <a:pt x="9529" y="398782"/>
                </a:cubicBezTo>
                <a:cubicBezTo>
                  <a:pt x="31225" y="375499"/>
                  <a:pt x="127004" y="243736"/>
                  <a:pt x="142879" y="220982"/>
                </a:cubicBezTo>
                <a:cubicBezTo>
                  <a:pt x="158754" y="198228"/>
                  <a:pt x="102662" y="277603"/>
                  <a:pt x="104779" y="262257"/>
                </a:cubicBezTo>
                <a:cubicBezTo>
                  <a:pt x="106896" y="246911"/>
                  <a:pt x="129650" y="170711"/>
                  <a:pt x="155579" y="128907"/>
                </a:cubicBezTo>
                <a:cubicBezTo>
                  <a:pt x="181508" y="87103"/>
                  <a:pt x="273054" y="-25080"/>
                  <a:pt x="257179" y="50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3" name="フリーフォーム 1192">
            <a:extLst>
              <a:ext uri="{FF2B5EF4-FFF2-40B4-BE49-F238E27FC236}">
                <a16:creationId xmlns:a16="http://schemas.microsoft.com/office/drawing/2014/main" id="{15CF030D-11AC-8A0F-D915-F0D8B7C4C54E}"/>
              </a:ext>
            </a:extLst>
          </p:cNvPr>
          <p:cNvSpPr/>
          <p:nvPr/>
        </p:nvSpPr>
        <p:spPr>
          <a:xfrm>
            <a:off x="4444778" y="2051029"/>
            <a:ext cx="383195" cy="670676"/>
          </a:xfrm>
          <a:custGeom>
            <a:avLst/>
            <a:gdLst>
              <a:gd name="connsiteX0" fmla="*/ 35147 w 383195"/>
              <a:gd name="connsiteY0" fmla="*/ 21 h 670676"/>
              <a:gd name="connsiteX1" fmla="*/ 31972 w 383195"/>
              <a:gd name="connsiteY1" fmla="*/ 196871 h 670676"/>
              <a:gd name="connsiteX2" fmla="*/ 165322 w 383195"/>
              <a:gd name="connsiteY2" fmla="*/ 444521 h 670676"/>
              <a:gd name="connsiteX3" fmla="*/ 127222 w 383195"/>
              <a:gd name="connsiteY3" fmla="*/ 393721 h 670676"/>
              <a:gd name="connsiteX4" fmla="*/ 371697 w 383195"/>
              <a:gd name="connsiteY4" fmla="*/ 660421 h 670676"/>
              <a:gd name="connsiteX5" fmla="*/ 330422 w 383195"/>
              <a:gd name="connsiteY5" fmla="*/ 600096 h 670676"/>
              <a:gd name="connsiteX6" fmla="*/ 216122 w 383195"/>
              <a:gd name="connsiteY6" fmla="*/ 454046 h 670676"/>
              <a:gd name="connsiteX7" fmla="*/ 92297 w 383195"/>
              <a:gd name="connsiteY7" fmla="*/ 400071 h 670676"/>
              <a:gd name="connsiteX8" fmla="*/ 35147 w 383195"/>
              <a:gd name="connsiteY8" fmla="*/ 228621 h 670676"/>
              <a:gd name="connsiteX9" fmla="*/ 104997 w 383195"/>
              <a:gd name="connsiteY9" fmla="*/ 381021 h 670676"/>
              <a:gd name="connsiteX10" fmla="*/ 28797 w 383195"/>
              <a:gd name="connsiteY10" fmla="*/ 247671 h 670676"/>
              <a:gd name="connsiteX11" fmla="*/ 222 w 383195"/>
              <a:gd name="connsiteY11" fmla="*/ 184171 h 670676"/>
              <a:gd name="connsiteX12" fmla="*/ 35147 w 383195"/>
              <a:gd name="connsiteY12" fmla="*/ 21 h 6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195" h="670676">
                <a:moveTo>
                  <a:pt x="35147" y="21"/>
                </a:moveTo>
                <a:cubicBezTo>
                  <a:pt x="40439" y="2138"/>
                  <a:pt x="10276" y="122788"/>
                  <a:pt x="31972" y="196871"/>
                </a:cubicBezTo>
                <a:cubicBezTo>
                  <a:pt x="53668" y="270954"/>
                  <a:pt x="149447" y="411713"/>
                  <a:pt x="165322" y="444521"/>
                </a:cubicBezTo>
                <a:cubicBezTo>
                  <a:pt x="181197" y="477329"/>
                  <a:pt x="92826" y="357738"/>
                  <a:pt x="127222" y="393721"/>
                </a:cubicBezTo>
                <a:cubicBezTo>
                  <a:pt x="161618" y="429704"/>
                  <a:pt x="337830" y="626025"/>
                  <a:pt x="371697" y="660421"/>
                </a:cubicBezTo>
                <a:cubicBezTo>
                  <a:pt x="405564" y="694817"/>
                  <a:pt x="356351" y="634492"/>
                  <a:pt x="330422" y="600096"/>
                </a:cubicBezTo>
                <a:cubicBezTo>
                  <a:pt x="304493" y="565700"/>
                  <a:pt x="255809" y="487383"/>
                  <a:pt x="216122" y="454046"/>
                </a:cubicBezTo>
                <a:cubicBezTo>
                  <a:pt x="176435" y="420709"/>
                  <a:pt x="122459" y="437642"/>
                  <a:pt x="92297" y="400071"/>
                </a:cubicBezTo>
                <a:cubicBezTo>
                  <a:pt x="62135" y="362500"/>
                  <a:pt x="33030" y="231796"/>
                  <a:pt x="35147" y="228621"/>
                </a:cubicBezTo>
                <a:cubicBezTo>
                  <a:pt x="37264" y="225446"/>
                  <a:pt x="106055" y="377846"/>
                  <a:pt x="104997" y="381021"/>
                </a:cubicBezTo>
                <a:cubicBezTo>
                  <a:pt x="103939" y="384196"/>
                  <a:pt x="46259" y="280479"/>
                  <a:pt x="28797" y="247671"/>
                </a:cubicBezTo>
                <a:cubicBezTo>
                  <a:pt x="11335" y="214863"/>
                  <a:pt x="-1895" y="218567"/>
                  <a:pt x="222" y="184171"/>
                </a:cubicBezTo>
                <a:cubicBezTo>
                  <a:pt x="2339" y="149775"/>
                  <a:pt x="29855" y="-2096"/>
                  <a:pt x="35147"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4" name="フリーフォーム 1193">
            <a:extLst>
              <a:ext uri="{FF2B5EF4-FFF2-40B4-BE49-F238E27FC236}">
                <a16:creationId xmlns:a16="http://schemas.microsoft.com/office/drawing/2014/main" id="{C34767FE-29F6-031E-39E0-6A13548DD87E}"/>
              </a:ext>
            </a:extLst>
          </p:cNvPr>
          <p:cNvSpPr/>
          <p:nvPr/>
        </p:nvSpPr>
        <p:spPr>
          <a:xfrm>
            <a:off x="4177507" y="2212902"/>
            <a:ext cx="200819" cy="803629"/>
          </a:xfrm>
          <a:custGeom>
            <a:avLst/>
            <a:gdLst>
              <a:gd name="connsiteX0" fmla="*/ 200818 w 200819"/>
              <a:gd name="connsiteY0" fmla="*/ 73 h 803629"/>
              <a:gd name="connsiteX1" fmla="*/ 38893 w 200819"/>
              <a:gd name="connsiteY1" fmla="*/ 365198 h 803629"/>
              <a:gd name="connsiteX2" fmla="*/ 7143 w 200819"/>
              <a:gd name="connsiteY2" fmla="*/ 628723 h 803629"/>
              <a:gd name="connsiteX3" fmla="*/ 793 w 200819"/>
              <a:gd name="connsiteY3" fmla="*/ 546173 h 803629"/>
              <a:gd name="connsiteX4" fmla="*/ 19843 w 200819"/>
              <a:gd name="connsiteY4" fmla="*/ 790648 h 803629"/>
              <a:gd name="connsiteX5" fmla="*/ 13493 w 200819"/>
              <a:gd name="connsiteY5" fmla="*/ 723973 h 803629"/>
              <a:gd name="connsiteX6" fmla="*/ 35718 w 200819"/>
              <a:gd name="connsiteY6" fmla="*/ 336623 h 803629"/>
              <a:gd name="connsiteX7" fmla="*/ 200818 w 200819"/>
              <a:gd name="connsiteY7" fmla="*/ 73 h 8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19" h="803629">
                <a:moveTo>
                  <a:pt x="200818" y="73"/>
                </a:moveTo>
                <a:cubicBezTo>
                  <a:pt x="201347" y="4836"/>
                  <a:pt x="71172" y="260423"/>
                  <a:pt x="38893" y="365198"/>
                </a:cubicBezTo>
                <a:cubicBezTo>
                  <a:pt x="6614" y="469973"/>
                  <a:pt x="13493" y="598561"/>
                  <a:pt x="7143" y="628723"/>
                </a:cubicBezTo>
                <a:cubicBezTo>
                  <a:pt x="793" y="658885"/>
                  <a:pt x="-1324" y="519186"/>
                  <a:pt x="793" y="546173"/>
                </a:cubicBezTo>
                <a:cubicBezTo>
                  <a:pt x="2910" y="573161"/>
                  <a:pt x="17726" y="761015"/>
                  <a:pt x="19843" y="790648"/>
                </a:cubicBezTo>
                <a:cubicBezTo>
                  <a:pt x="21960" y="820281"/>
                  <a:pt x="10847" y="799644"/>
                  <a:pt x="13493" y="723973"/>
                </a:cubicBezTo>
                <a:cubicBezTo>
                  <a:pt x="16139" y="648302"/>
                  <a:pt x="6085" y="450923"/>
                  <a:pt x="35718" y="336623"/>
                </a:cubicBezTo>
                <a:cubicBezTo>
                  <a:pt x="65351" y="222323"/>
                  <a:pt x="200289" y="-4690"/>
                  <a:pt x="200818" y="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5" name="フリーフォーム 1194">
            <a:extLst>
              <a:ext uri="{FF2B5EF4-FFF2-40B4-BE49-F238E27FC236}">
                <a16:creationId xmlns:a16="http://schemas.microsoft.com/office/drawing/2014/main" id="{40B505FC-2D96-E9C3-8158-8D2113F48AA6}"/>
              </a:ext>
            </a:extLst>
          </p:cNvPr>
          <p:cNvSpPr/>
          <p:nvPr/>
        </p:nvSpPr>
        <p:spPr>
          <a:xfrm>
            <a:off x="4086713" y="2539784"/>
            <a:ext cx="228194" cy="511833"/>
          </a:xfrm>
          <a:custGeom>
            <a:avLst/>
            <a:gdLst>
              <a:gd name="connsiteX0" fmla="*/ 145562 w 228194"/>
              <a:gd name="connsiteY0" fmla="*/ 216 h 511833"/>
              <a:gd name="connsiteX1" fmla="*/ 21737 w 228194"/>
              <a:gd name="connsiteY1" fmla="*/ 158966 h 511833"/>
              <a:gd name="connsiteX2" fmla="*/ 37612 w 228194"/>
              <a:gd name="connsiteY2" fmla="*/ 308191 h 511833"/>
              <a:gd name="connsiteX3" fmla="*/ 9037 w 228194"/>
              <a:gd name="connsiteY3" fmla="*/ 247866 h 511833"/>
              <a:gd name="connsiteX4" fmla="*/ 221762 w 228194"/>
              <a:gd name="connsiteY4" fmla="*/ 505041 h 511833"/>
              <a:gd name="connsiteX5" fmla="*/ 164612 w 228194"/>
              <a:gd name="connsiteY5" fmla="*/ 432016 h 511833"/>
              <a:gd name="connsiteX6" fmla="*/ 78887 w 228194"/>
              <a:gd name="connsiteY6" fmla="*/ 374866 h 511833"/>
              <a:gd name="connsiteX7" fmla="*/ 40787 w 228194"/>
              <a:gd name="connsiteY7" fmla="*/ 285966 h 511833"/>
              <a:gd name="connsiteX8" fmla="*/ 2687 w 228194"/>
              <a:gd name="connsiteY8" fmla="*/ 193891 h 511833"/>
              <a:gd name="connsiteX9" fmla="*/ 145562 w 228194"/>
              <a:gd name="connsiteY9" fmla="*/ 216 h 5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94" h="511833">
                <a:moveTo>
                  <a:pt x="145562" y="216"/>
                </a:moveTo>
                <a:cubicBezTo>
                  <a:pt x="148737" y="-5605"/>
                  <a:pt x="39729" y="107637"/>
                  <a:pt x="21737" y="158966"/>
                </a:cubicBezTo>
                <a:cubicBezTo>
                  <a:pt x="3745" y="210295"/>
                  <a:pt x="39729" y="293374"/>
                  <a:pt x="37612" y="308191"/>
                </a:cubicBezTo>
                <a:cubicBezTo>
                  <a:pt x="35495" y="323008"/>
                  <a:pt x="-21655" y="215058"/>
                  <a:pt x="9037" y="247866"/>
                </a:cubicBezTo>
                <a:cubicBezTo>
                  <a:pt x="39729" y="280674"/>
                  <a:pt x="195833" y="474349"/>
                  <a:pt x="221762" y="505041"/>
                </a:cubicBezTo>
                <a:cubicBezTo>
                  <a:pt x="247691" y="535733"/>
                  <a:pt x="188425" y="453712"/>
                  <a:pt x="164612" y="432016"/>
                </a:cubicBezTo>
                <a:cubicBezTo>
                  <a:pt x="140799" y="410320"/>
                  <a:pt x="99524" y="399208"/>
                  <a:pt x="78887" y="374866"/>
                </a:cubicBezTo>
                <a:cubicBezTo>
                  <a:pt x="58250" y="350524"/>
                  <a:pt x="53487" y="316129"/>
                  <a:pt x="40787" y="285966"/>
                </a:cubicBezTo>
                <a:cubicBezTo>
                  <a:pt x="28087" y="255804"/>
                  <a:pt x="-8955" y="236224"/>
                  <a:pt x="2687" y="193891"/>
                </a:cubicBezTo>
                <a:cubicBezTo>
                  <a:pt x="14329" y="151558"/>
                  <a:pt x="142387" y="6037"/>
                  <a:pt x="145562" y="2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6" name="フリーフォーム 1195">
            <a:extLst>
              <a:ext uri="{FF2B5EF4-FFF2-40B4-BE49-F238E27FC236}">
                <a16:creationId xmlns:a16="http://schemas.microsoft.com/office/drawing/2014/main" id="{F454F38E-7445-F09D-CFE8-03ECFE222BC7}"/>
              </a:ext>
            </a:extLst>
          </p:cNvPr>
          <p:cNvSpPr/>
          <p:nvPr/>
        </p:nvSpPr>
        <p:spPr>
          <a:xfrm>
            <a:off x="4091233" y="2247658"/>
            <a:ext cx="372976" cy="1081086"/>
          </a:xfrm>
          <a:custGeom>
            <a:avLst/>
            <a:gdLst>
              <a:gd name="connsiteX0" fmla="*/ 372817 w 372976"/>
              <a:gd name="connsiteY0" fmla="*/ 242 h 1081086"/>
              <a:gd name="connsiteX1" fmla="*/ 296617 w 372976"/>
              <a:gd name="connsiteY1" fmla="*/ 232017 h 1081086"/>
              <a:gd name="connsiteX2" fmla="*/ 264867 w 372976"/>
              <a:gd name="connsiteY2" fmla="*/ 451092 h 1081086"/>
              <a:gd name="connsiteX3" fmla="*/ 296617 w 372976"/>
              <a:gd name="connsiteY3" fmla="*/ 365367 h 1081086"/>
              <a:gd name="connsiteX4" fmla="*/ 242642 w 372976"/>
              <a:gd name="connsiteY4" fmla="*/ 546342 h 1081086"/>
              <a:gd name="connsiteX5" fmla="*/ 134692 w 372976"/>
              <a:gd name="connsiteY5" fmla="*/ 740017 h 1081086"/>
              <a:gd name="connsiteX6" fmla="*/ 201367 w 372976"/>
              <a:gd name="connsiteY6" fmla="*/ 651117 h 1081086"/>
              <a:gd name="connsiteX7" fmla="*/ 83892 w 372976"/>
              <a:gd name="connsiteY7" fmla="*/ 844792 h 1081086"/>
              <a:gd name="connsiteX8" fmla="*/ 7692 w 372976"/>
              <a:gd name="connsiteY8" fmla="*/ 1070217 h 1081086"/>
              <a:gd name="connsiteX9" fmla="*/ 29917 w 372976"/>
              <a:gd name="connsiteY9" fmla="*/ 984492 h 1081086"/>
              <a:gd name="connsiteX10" fmla="*/ 248992 w 372976"/>
              <a:gd name="connsiteY10" fmla="*/ 463792 h 1081086"/>
              <a:gd name="connsiteX11" fmla="*/ 195017 w 372976"/>
              <a:gd name="connsiteY11" fmla="*/ 609842 h 1081086"/>
              <a:gd name="connsiteX12" fmla="*/ 277567 w 372976"/>
              <a:gd name="connsiteY12" fmla="*/ 419342 h 1081086"/>
              <a:gd name="connsiteX13" fmla="*/ 274392 w 372976"/>
              <a:gd name="connsiteY13" fmla="*/ 276467 h 1081086"/>
              <a:gd name="connsiteX14" fmla="*/ 372817 w 372976"/>
              <a:gd name="connsiteY14" fmla="*/ 242 h 108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976" h="1081086">
                <a:moveTo>
                  <a:pt x="372817" y="242"/>
                </a:moveTo>
                <a:cubicBezTo>
                  <a:pt x="376521" y="-7166"/>
                  <a:pt x="314609" y="156875"/>
                  <a:pt x="296617" y="232017"/>
                </a:cubicBezTo>
                <a:cubicBezTo>
                  <a:pt x="278625" y="307159"/>
                  <a:pt x="264867" y="428867"/>
                  <a:pt x="264867" y="451092"/>
                </a:cubicBezTo>
                <a:cubicBezTo>
                  <a:pt x="264867" y="473317"/>
                  <a:pt x="300321" y="349492"/>
                  <a:pt x="296617" y="365367"/>
                </a:cubicBezTo>
                <a:cubicBezTo>
                  <a:pt x="292913" y="381242"/>
                  <a:pt x="269629" y="483900"/>
                  <a:pt x="242642" y="546342"/>
                </a:cubicBezTo>
                <a:cubicBezTo>
                  <a:pt x="215655" y="608784"/>
                  <a:pt x="141571" y="722555"/>
                  <a:pt x="134692" y="740017"/>
                </a:cubicBezTo>
                <a:cubicBezTo>
                  <a:pt x="127813" y="757479"/>
                  <a:pt x="209834" y="633655"/>
                  <a:pt x="201367" y="651117"/>
                </a:cubicBezTo>
                <a:cubicBezTo>
                  <a:pt x="192900" y="668579"/>
                  <a:pt x="116171" y="774942"/>
                  <a:pt x="83892" y="844792"/>
                </a:cubicBezTo>
                <a:cubicBezTo>
                  <a:pt x="51613" y="914642"/>
                  <a:pt x="16688" y="1046934"/>
                  <a:pt x="7692" y="1070217"/>
                </a:cubicBezTo>
                <a:cubicBezTo>
                  <a:pt x="-1304" y="1093500"/>
                  <a:pt x="-10300" y="1085563"/>
                  <a:pt x="29917" y="984492"/>
                </a:cubicBezTo>
                <a:cubicBezTo>
                  <a:pt x="70134" y="883421"/>
                  <a:pt x="221475" y="526234"/>
                  <a:pt x="248992" y="463792"/>
                </a:cubicBezTo>
                <a:cubicBezTo>
                  <a:pt x="276509" y="401350"/>
                  <a:pt x="190254" y="617250"/>
                  <a:pt x="195017" y="609842"/>
                </a:cubicBezTo>
                <a:cubicBezTo>
                  <a:pt x="199779" y="602434"/>
                  <a:pt x="264338" y="474904"/>
                  <a:pt x="277567" y="419342"/>
                </a:cubicBezTo>
                <a:cubicBezTo>
                  <a:pt x="290796" y="363780"/>
                  <a:pt x="260105" y="344729"/>
                  <a:pt x="274392" y="276467"/>
                </a:cubicBezTo>
                <a:cubicBezTo>
                  <a:pt x="288679" y="208205"/>
                  <a:pt x="369113" y="7650"/>
                  <a:pt x="372817" y="2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7" name="フリーフォーム 1196">
            <a:extLst>
              <a:ext uri="{FF2B5EF4-FFF2-40B4-BE49-F238E27FC236}">
                <a16:creationId xmlns:a16="http://schemas.microsoft.com/office/drawing/2014/main" id="{1C59846B-4DB6-A943-A9E8-4CD556A444A1}"/>
              </a:ext>
            </a:extLst>
          </p:cNvPr>
          <p:cNvSpPr/>
          <p:nvPr/>
        </p:nvSpPr>
        <p:spPr>
          <a:xfrm>
            <a:off x="4106421" y="2428561"/>
            <a:ext cx="430348" cy="954942"/>
          </a:xfrm>
          <a:custGeom>
            <a:avLst/>
            <a:gdLst>
              <a:gd name="connsiteX0" fmla="*/ 417954 w 430348"/>
              <a:gd name="connsiteY0" fmla="*/ 25714 h 954942"/>
              <a:gd name="connsiteX1" fmla="*/ 208404 w 430348"/>
              <a:gd name="connsiteY1" fmla="*/ 476564 h 954942"/>
              <a:gd name="connsiteX2" fmla="*/ 46479 w 430348"/>
              <a:gd name="connsiteY2" fmla="*/ 835339 h 954942"/>
              <a:gd name="connsiteX3" fmla="*/ 94104 w 430348"/>
              <a:gd name="connsiteY3" fmla="*/ 749614 h 954942"/>
              <a:gd name="connsiteX4" fmla="*/ 24254 w 430348"/>
              <a:gd name="connsiteY4" fmla="*/ 879789 h 954942"/>
              <a:gd name="connsiteX5" fmla="*/ 8379 w 430348"/>
              <a:gd name="connsiteY5" fmla="*/ 940114 h 954942"/>
              <a:gd name="connsiteX6" fmla="*/ 148079 w 430348"/>
              <a:gd name="connsiteY6" fmla="*/ 600389 h 954942"/>
              <a:gd name="connsiteX7" fmla="*/ 252854 w 430348"/>
              <a:gd name="connsiteY7" fmla="*/ 289239 h 954942"/>
              <a:gd name="connsiteX8" fmla="*/ 189354 w 430348"/>
              <a:gd name="connsiteY8" fmla="*/ 492439 h 954942"/>
              <a:gd name="connsiteX9" fmla="*/ 300479 w 430348"/>
              <a:gd name="connsiteY9" fmla="*/ 244789 h 954942"/>
              <a:gd name="connsiteX10" fmla="*/ 395729 w 430348"/>
              <a:gd name="connsiteY10" fmla="*/ 73339 h 954942"/>
              <a:gd name="connsiteX11" fmla="*/ 417954 w 430348"/>
              <a:gd name="connsiteY11" fmla="*/ 25714 h 9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348" h="954942">
                <a:moveTo>
                  <a:pt x="417954" y="25714"/>
                </a:moveTo>
                <a:cubicBezTo>
                  <a:pt x="386733" y="92918"/>
                  <a:pt x="270317" y="341626"/>
                  <a:pt x="208404" y="476564"/>
                </a:cubicBezTo>
                <a:cubicBezTo>
                  <a:pt x="146491" y="611502"/>
                  <a:pt x="65529" y="789831"/>
                  <a:pt x="46479" y="835339"/>
                </a:cubicBezTo>
                <a:cubicBezTo>
                  <a:pt x="27429" y="880847"/>
                  <a:pt x="97808" y="742206"/>
                  <a:pt x="94104" y="749614"/>
                </a:cubicBezTo>
                <a:cubicBezTo>
                  <a:pt x="90400" y="757022"/>
                  <a:pt x="38541" y="848039"/>
                  <a:pt x="24254" y="879789"/>
                </a:cubicBezTo>
                <a:cubicBezTo>
                  <a:pt x="9966" y="911539"/>
                  <a:pt x="-12259" y="986681"/>
                  <a:pt x="8379" y="940114"/>
                </a:cubicBezTo>
                <a:cubicBezTo>
                  <a:pt x="29017" y="893547"/>
                  <a:pt x="107333" y="708868"/>
                  <a:pt x="148079" y="600389"/>
                </a:cubicBezTo>
                <a:cubicBezTo>
                  <a:pt x="188825" y="491910"/>
                  <a:pt x="245975" y="307231"/>
                  <a:pt x="252854" y="289239"/>
                </a:cubicBezTo>
                <a:cubicBezTo>
                  <a:pt x="259733" y="271247"/>
                  <a:pt x="181416" y="499847"/>
                  <a:pt x="189354" y="492439"/>
                </a:cubicBezTo>
                <a:cubicBezTo>
                  <a:pt x="197291" y="485031"/>
                  <a:pt x="266083" y="314639"/>
                  <a:pt x="300479" y="244789"/>
                </a:cubicBezTo>
                <a:cubicBezTo>
                  <a:pt x="334875" y="174939"/>
                  <a:pt x="377737" y="106147"/>
                  <a:pt x="395729" y="73339"/>
                </a:cubicBezTo>
                <a:cubicBezTo>
                  <a:pt x="413721" y="40531"/>
                  <a:pt x="449175" y="-41490"/>
                  <a:pt x="417954" y="257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8" name="フリーフォーム 1197">
            <a:extLst>
              <a:ext uri="{FF2B5EF4-FFF2-40B4-BE49-F238E27FC236}">
                <a16:creationId xmlns:a16="http://schemas.microsoft.com/office/drawing/2014/main" id="{1FD59C99-E8D2-A586-F59B-E6B8B7AE87FF}"/>
              </a:ext>
            </a:extLst>
          </p:cNvPr>
          <p:cNvSpPr/>
          <p:nvPr/>
        </p:nvSpPr>
        <p:spPr>
          <a:xfrm>
            <a:off x="4546600" y="2536825"/>
            <a:ext cx="387204" cy="1042214"/>
          </a:xfrm>
          <a:custGeom>
            <a:avLst/>
            <a:gdLst>
              <a:gd name="connsiteX0" fmla="*/ 0 w 387204"/>
              <a:gd name="connsiteY0" fmla="*/ 0 h 1042214"/>
              <a:gd name="connsiteX1" fmla="*/ 219075 w 387204"/>
              <a:gd name="connsiteY1" fmla="*/ 295275 h 1042214"/>
              <a:gd name="connsiteX2" fmla="*/ 123825 w 387204"/>
              <a:gd name="connsiteY2" fmla="*/ 254000 h 1042214"/>
              <a:gd name="connsiteX3" fmla="*/ 200025 w 387204"/>
              <a:gd name="connsiteY3" fmla="*/ 298450 h 1042214"/>
              <a:gd name="connsiteX4" fmla="*/ 307975 w 387204"/>
              <a:gd name="connsiteY4" fmla="*/ 438150 h 1042214"/>
              <a:gd name="connsiteX5" fmla="*/ 292100 w 387204"/>
              <a:gd name="connsiteY5" fmla="*/ 431800 h 1042214"/>
              <a:gd name="connsiteX6" fmla="*/ 355600 w 387204"/>
              <a:gd name="connsiteY6" fmla="*/ 660400 h 1042214"/>
              <a:gd name="connsiteX7" fmla="*/ 361950 w 387204"/>
              <a:gd name="connsiteY7" fmla="*/ 714375 h 1042214"/>
              <a:gd name="connsiteX8" fmla="*/ 336550 w 387204"/>
              <a:gd name="connsiteY8" fmla="*/ 803275 h 1042214"/>
              <a:gd name="connsiteX9" fmla="*/ 371475 w 387204"/>
              <a:gd name="connsiteY9" fmla="*/ 612775 h 1042214"/>
              <a:gd name="connsiteX10" fmla="*/ 371475 w 387204"/>
              <a:gd name="connsiteY10" fmla="*/ 755650 h 1042214"/>
              <a:gd name="connsiteX11" fmla="*/ 177800 w 387204"/>
              <a:gd name="connsiteY11" fmla="*/ 1038225 h 1042214"/>
              <a:gd name="connsiteX12" fmla="*/ 273050 w 387204"/>
              <a:gd name="connsiteY12" fmla="*/ 908050 h 1042214"/>
              <a:gd name="connsiteX13" fmla="*/ 374650 w 387204"/>
              <a:gd name="connsiteY13" fmla="*/ 717550 h 1042214"/>
              <a:gd name="connsiteX14" fmla="*/ 339725 w 387204"/>
              <a:gd name="connsiteY14" fmla="*/ 517525 h 1042214"/>
              <a:gd name="connsiteX15" fmla="*/ 180975 w 387204"/>
              <a:gd name="connsiteY15" fmla="*/ 282575 h 1042214"/>
              <a:gd name="connsiteX16" fmla="*/ 244475 w 387204"/>
              <a:gd name="connsiteY16" fmla="*/ 330200 h 1042214"/>
              <a:gd name="connsiteX17" fmla="*/ 234950 w 387204"/>
              <a:gd name="connsiteY17" fmla="*/ 241300 h 1042214"/>
              <a:gd name="connsiteX18" fmla="*/ 273050 w 387204"/>
              <a:gd name="connsiteY18" fmla="*/ 317500 h 1042214"/>
              <a:gd name="connsiteX19" fmla="*/ 193675 w 387204"/>
              <a:gd name="connsiteY19" fmla="*/ 228600 h 1042214"/>
              <a:gd name="connsiteX20" fmla="*/ 0 w 387204"/>
              <a:gd name="connsiteY20" fmla="*/ 0 h 10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7204" h="1042214">
                <a:moveTo>
                  <a:pt x="0" y="0"/>
                </a:moveTo>
                <a:cubicBezTo>
                  <a:pt x="99218" y="126471"/>
                  <a:pt x="198437" y="252942"/>
                  <a:pt x="219075" y="295275"/>
                </a:cubicBezTo>
                <a:cubicBezTo>
                  <a:pt x="239713" y="337608"/>
                  <a:pt x="127000" y="253471"/>
                  <a:pt x="123825" y="254000"/>
                </a:cubicBezTo>
                <a:cubicBezTo>
                  <a:pt x="120650" y="254529"/>
                  <a:pt x="169333" y="267758"/>
                  <a:pt x="200025" y="298450"/>
                </a:cubicBezTo>
                <a:cubicBezTo>
                  <a:pt x="230717" y="329142"/>
                  <a:pt x="292629" y="415925"/>
                  <a:pt x="307975" y="438150"/>
                </a:cubicBezTo>
                <a:cubicBezTo>
                  <a:pt x="323321" y="460375"/>
                  <a:pt x="284163" y="394758"/>
                  <a:pt x="292100" y="431800"/>
                </a:cubicBezTo>
                <a:cubicBezTo>
                  <a:pt x="300038" y="468842"/>
                  <a:pt x="343958" y="613304"/>
                  <a:pt x="355600" y="660400"/>
                </a:cubicBezTo>
                <a:cubicBezTo>
                  <a:pt x="367242" y="707496"/>
                  <a:pt x="365125" y="690563"/>
                  <a:pt x="361950" y="714375"/>
                </a:cubicBezTo>
                <a:cubicBezTo>
                  <a:pt x="358775" y="738188"/>
                  <a:pt x="334963" y="820208"/>
                  <a:pt x="336550" y="803275"/>
                </a:cubicBezTo>
                <a:cubicBezTo>
                  <a:pt x="338138" y="786342"/>
                  <a:pt x="365654" y="620712"/>
                  <a:pt x="371475" y="612775"/>
                </a:cubicBezTo>
                <a:cubicBezTo>
                  <a:pt x="377296" y="604838"/>
                  <a:pt x="403754" y="684742"/>
                  <a:pt x="371475" y="755650"/>
                </a:cubicBezTo>
                <a:cubicBezTo>
                  <a:pt x="339196" y="826558"/>
                  <a:pt x="194204" y="1012825"/>
                  <a:pt x="177800" y="1038225"/>
                </a:cubicBezTo>
                <a:cubicBezTo>
                  <a:pt x="161396" y="1063625"/>
                  <a:pt x="240242" y="961496"/>
                  <a:pt x="273050" y="908050"/>
                </a:cubicBezTo>
                <a:cubicBezTo>
                  <a:pt x="305858" y="854604"/>
                  <a:pt x="363537" y="782638"/>
                  <a:pt x="374650" y="717550"/>
                </a:cubicBezTo>
                <a:cubicBezTo>
                  <a:pt x="385763" y="652462"/>
                  <a:pt x="372004" y="590021"/>
                  <a:pt x="339725" y="517525"/>
                </a:cubicBezTo>
                <a:cubicBezTo>
                  <a:pt x="307446" y="445029"/>
                  <a:pt x="196850" y="313796"/>
                  <a:pt x="180975" y="282575"/>
                </a:cubicBezTo>
                <a:cubicBezTo>
                  <a:pt x="165100" y="251354"/>
                  <a:pt x="235479" y="337079"/>
                  <a:pt x="244475" y="330200"/>
                </a:cubicBezTo>
                <a:cubicBezTo>
                  <a:pt x="253471" y="323321"/>
                  <a:pt x="230188" y="243417"/>
                  <a:pt x="234950" y="241300"/>
                </a:cubicBezTo>
                <a:cubicBezTo>
                  <a:pt x="239712" y="239183"/>
                  <a:pt x="279929" y="319617"/>
                  <a:pt x="273050" y="317500"/>
                </a:cubicBezTo>
                <a:cubicBezTo>
                  <a:pt x="266171" y="315383"/>
                  <a:pt x="193675" y="228600"/>
                  <a:pt x="193675" y="22860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9" name="フリーフォーム 1198">
            <a:extLst>
              <a:ext uri="{FF2B5EF4-FFF2-40B4-BE49-F238E27FC236}">
                <a16:creationId xmlns:a16="http://schemas.microsoft.com/office/drawing/2014/main" id="{DC100888-6AA2-6A65-DF99-91614B857D89}"/>
              </a:ext>
            </a:extLst>
          </p:cNvPr>
          <p:cNvSpPr/>
          <p:nvPr/>
        </p:nvSpPr>
        <p:spPr>
          <a:xfrm>
            <a:off x="4000407" y="2698694"/>
            <a:ext cx="231724" cy="389622"/>
          </a:xfrm>
          <a:custGeom>
            <a:avLst/>
            <a:gdLst>
              <a:gd name="connsiteX0" fmla="*/ 142968 w 231724"/>
              <a:gd name="connsiteY0" fmla="*/ 56 h 389622"/>
              <a:gd name="connsiteX1" fmla="*/ 108043 w 231724"/>
              <a:gd name="connsiteY1" fmla="*/ 161981 h 389622"/>
              <a:gd name="connsiteX2" fmla="*/ 158843 w 231724"/>
              <a:gd name="connsiteY2" fmla="*/ 276281 h 389622"/>
              <a:gd name="connsiteX3" fmla="*/ 225518 w 231724"/>
              <a:gd name="connsiteY3" fmla="*/ 387406 h 389622"/>
              <a:gd name="connsiteX4" fmla="*/ 203293 w 231724"/>
              <a:gd name="connsiteY4" fmla="*/ 336606 h 389622"/>
              <a:gd name="connsiteX5" fmla="*/ 93 w 231724"/>
              <a:gd name="connsiteY5" fmla="*/ 174681 h 389622"/>
              <a:gd name="connsiteX6" fmla="*/ 174718 w 231724"/>
              <a:gd name="connsiteY6" fmla="*/ 292156 h 389622"/>
              <a:gd name="connsiteX7" fmla="*/ 6443 w 231724"/>
              <a:gd name="connsiteY7" fmla="*/ 111181 h 389622"/>
              <a:gd name="connsiteX8" fmla="*/ 66768 w 231724"/>
              <a:gd name="connsiteY8" fmla="*/ 155631 h 389622"/>
              <a:gd name="connsiteX9" fmla="*/ 98518 w 231724"/>
              <a:gd name="connsiteY9" fmla="*/ 82606 h 389622"/>
              <a:gd name="connsiteX10" fmla="*/ 63593 w 231724"/>
              <a:gd name="connsiteY10" fmla="*/ 142931 h 389622"/>
              <a:gd name="connsiteX11" fmla="*/ 142968 w 231724"/>
              <a:gd name="connsiteY11" fmla="*/ 56 h 38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24" h="389622">
                <a:moveTo>
                  <a:pt x="142968" y="56"/>
                </a:moveTo>
                <a:cubicBezTo>
                  <a:pt x="150376" y="3231"/>
                  <a:pt x="105397" y="115944"/>
                  <a:pt x="108043" y="161981"/>
                </a:cubicBezTo>
                <a:cubicBezTo>
                  <a:pt x="110689" y="208018"/>
                  <a:pt x="139264" y="238710"/>
                  <a:pt x="158843" y="276281"/>
                </a:cubicBezTo>
                <a:cubicBezTo>
                  <a:pt x="178422" y="313852"/>
                  <a:pt x="218110" y="377352"/>
                  <a:pt x="225518" y="387406"/>
                </a:cubicBezTo>
                <a:cubicBezTo>
                  <a:pt x="232926" y="397460"/>
                  <a:pt x="240864" y="372060"/>
                  <a:pt x="203293" y="336606"/>
                </a:cubicBezTo>
                <a:cubicBezTo>
                  <a:pt x="165722" y="301152"/>
                  <a:pt x="4855" y="182089"/>
                  <a:pt x="93" y="174681"/>
                </a:cubicBezTo>
                <a:cubicBezTo>
                  <a:pt x="-4670" y="167273"/>
                  <a:pt x="173660" y="302739"/>
                  <a:pt x="174718" y="292156"/>
                </a:cubicBezTo>
                <a:cubicBezTo>
                  <a:pt x="175776" y="281573"/>
                  <a:pt x="24435" y="133935"/>
                  <a:pt x="6443" y="111181"/>
                </a:cubicBezTo>
                <a:cubicBezTo>
                  <a:pt x="-11549" y="88427"/>
                  <a:pt x="51422" y="160394"/>
                  <a:pt x="66768" y="155631"/>
                </a:cubicBezTo>
                <a:cubicBezTo>
                  <a:pt x="82114" y="150868"/>
                  <a:pt x="99047" y="84723"/>
                  <a:pt x="98518" y="82606"/>
                </a:cubicBezTo>
                <a:cubicBezTo>
                  <a:pt x="97989" y="80489"/>
                  <a:pt x="51951" y="156689"/>
                  <a:pt x="63593" y="142931"/>
                </a:cubicBezTo>
                <a:cubicBezTo>
                  <a:pt x="75235" y="129173"/>
                  <a:pt x="135560" y="-3119"/>
                  <a:pt x="142968" y="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0" name="フリーフォーム 1199">
            <a:extLst>
              <a:ext uri="{FF2B5EF4-FFF2-40B4-BE49-F238E27FC236}">
                <a16:creationId xmlns:a16="http://schemas.microsoft.com/office/drawing/2014/main" id="{D1179259-AB97-807A-E467-3C0D9EEF6BCE}"/>
              </a:ext>
            </a:extLst>
          </p:cNvPr>
          <p:cNvSpPr/>
          <p:nvPr/>
        </p:nvSpPr>
        <p:spPr>
          <a:xfrm>
            <a:off x="3947619" y="2847876"/>
            <a:ext cx="291608" cy="391641"/>
          </a:xfrm>
          <a:custGeom>
            <a:avLst/>
            <a:gdLst>
              <a:gd name="connsiteX0" fmla="*/ 138606 w 291608"/>
              <a:gd name="connsiteY0" fmla="*/ 99 h 391641"/>
              <a:gd name="connsiteX1" fmla="*/ 33831 w 291608"/>
              <a:gd name="connsiteY1" fmla="*/ 88999 h 391641"/>
              <a:gd name="connsiteX2" fmla="*/ 81456 w 291608"/>
              <a:gd name="connsiteY2" fmla="*/ 190599 h 391641"/>
              <a:gd name="connsiteX3" fmla="*/ 11606 w 291608"/>
              <a:gd name="connsiteY3" fmla="*/ 136624 h 391641"/>
              <a:gd name="connsiteX4" fmla="*/ 284656 w 291608"/>
              <a:gd name="connsiteY4" fmla="*/ 384274 h 391641"/>
              <a:gd name="connsiteX5" fmla="*/ 198931 w 291608"/>
              <a:gd name="connsiteY5" fmla="*/ 314424 h 391641"/>
              <a:gd name="connsiteX6" fmla="*/ 75106 w 291608"/>
              <a:gd name="connsiteY6" fmla="*/ 190599 h 391641"/>
              <a:gd name="connsiteX7" fmla="*/ 2081 w 291608"/>
              <a:gd name="connsiteY7" fmla="*/ 127099 h 391641"/>
              <a:gd name="connsiteX8" fmla="*/ 21131 w 291608"/>
              <a:gd name="connsiteY8" fmla="*/ 168374 h 391641"/>
              <a:gd name="connsiteX9" fmla="*/ 33831 w 291608"/>
              <a:gd name="connsiteY9" fmla="*/ 73124 h 391641"/>
              <a:gd name="connsiteX10" fmla="*/ 138606 w 291608"/>
              <a:gd name="connsiteY10" fmla="*/ 99 h 3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608" h="391641">
                <a:moveTo>
                  <a:pt x="138606" y="99"/>
                </a:moveTo>
                <a:cubicBezTo>
                  <a:pt x="138606" y="2745"/>
                  <a:pt x="43356" y="57249"/>
                  <a:pt x="33831" y="88999"/>
                </a:cubicBezTo>
                <a:cubicBezTo>
                  <a:pt x="24306" y="120749"/>
                  <a:pt x="85160" y="182662"/>
                  <a:pt x="81456" y="190599"/>
                </a:cubicBezTo>
                <a:cubicBezTo>
                  <a:pt x="77752" y="198536"/>
                  <a:pt x="-22261" y="104345"/>
                  <a:pt x="11606" y="136624"/>
                </a:cubicBezTo>
                <a:cubicBezTo>
                  <a:pt x="45473" y="168903"/>
                  <a:pt x="253435" y="354641"/>
                  <a:pt x="284656" y="384274"/>
                </a:cubicBezTo>
                <a:cubicBezTo>
                  <a:pt x="315877" y="413907"/>
                  <a:pt x="233856" y="346703"/>
                  <a:pt x="198931" y="314424"/>
                </a:cubicBezTo>
                <a:cubicBezTo>
                  <a:pt x="164006" y="282145"/>
                  <a:pt x="107914" y="221820"/>
                  <a:pt x="75106" y="190599"/>
                </a:cubicBezTo>
                <a:cubicBezTo>
                  <a:pt x="42298" y="159378"/>
                  <a:pt x="11077" y="130803"/>
                  <a:pt x="2081" y="127099"/>
                </a:cubicBezTo>
                <a:cubicBezTo>
                  <a:pt x="-6915" y="123395"/>
                  <a:pt x="15839" y="177370"/>
                  <a:pt x="21131" y="168374"/>
                </a:cubicBezTo>
                <a:cubicBezTo>
                  <a:pt x="26423" y="159378"/>
                  <a:pt x="18485" y="97995"/>
                  <a:pt x="33831" y="73124"/>
                </a:cubicBezTo>
                <a:cubicBezTo>
                  <a:pt x="49177" y="48253"/>
                  <a:pt x="138606" y="-2547"/>
                  <a:pt x="138606" y="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1" name="フリーフォーム 1200">
            <a:extLst>
              <a:ext uri="{FF2B5EF4-FFF2-40B4-BE49-F238E27FC236}">
                <a16:creationId xmlns:a16="http://schemas.microsoft.com/office/drawing/2014/main" id="{E3A6DD78-E0D1-0DC9-4AA8-22F24CA524CC}"/>
              </a:ext>
            </a:extLst>
          </p:cNvPr>
          <p:cNvSpPr/>
          <p:nvPr/>
        </p:nvSpPr>
        <p:spPr>
          <a:xfrm>
            <a:off x="3860702" y="2825436"/>
            <a:ext cx="237561" cy="776226"/>
          </a:xfrm>
          <a:custGeom>
            <a:avLst/>
            <a:gdLst>
              <a:gd name="connsiteX0" fmla="*/ 181073 w 237561"/>
              <a:gd name="connsiteY0" fmla="*/ 314 h 776226"/>
              <a:gd name="connsiteX1" fmla="*/ 44548 w 237561"/>
              <a:gd name="connsiteY1" fmla="*/ 209864 h 776226"/>
              <a:gd name="connsiteX2" fmla="*/ 57248 w 237561"/>
              <a:gd name="connsiteY2" fmla="*/ 438464 h 776226"/>
              <a:gd name="connsiteX3" fmla="*/ 25498 w 237561"/>
              <a:gd name="connsiteY3" fmla="*/ 346389 h 776226"/>
              <a:gd name="connsiteX4" fmla="*/ 228698 w 237561"/>
              <a:gd name="connsiteY4" fmla="*/ 749614 h 776226"/>
              <a:gd name="connsiteX5" fmla="*/ 184248 w 237561"/>
              <a:gd name="connsiteY5" fmla="*/ 695639 h 776226"/>
              <a:gd name="connsiteX6" fmla="*/ 31848 w 237561"/>
              <a:gd name="connsiteY6" fmla="*/ 352739 h 776226"/>
              <a:gd name="connsiteX7" fmla="*/ 98 w 237561"/>
              <a:gd name="connsiteY7" fmla="*/ 228914 h 776226"/>
              <a:gd name="connsiteX8" fmla="*/ 22323 w 237561"/>
              <a:gd name="connsiteY8" fmla="*/ 308289 h 776226"/>
              <a:gd name="connsiteX9" fmla="*/ 35023 w 237561"/>
              <a:gd name="connsiteY9" fmla="*/ 178114 h 776226"/>
              <a:gd name="connsiteX10" fmla="*/ 28673 w 237561"/>
              <a:gd name="connsiteY10" fmla="*/ 257489 h 776226"/>
              <a:gd name="connsiteX11" fmla="*/ 181073 w 237561"/>
              <a:gd name="connsiteY11" fmla="*/ 314 h 7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561" h="776226">
                <a:moveTo>
                  <a:pt x="181073" y="314"/>
                </a:moveTo>
                <a:cubicBezTo>
                  <a:pt x="183719" y="-7623"/>
                  <a:pt x="65185" y="136839"/>
                  <a:pt x="44548" y="209864"/>
                </a:cubicBezTo>
                <a:cubicBezTo>
                  <a:pt x="23911" y="282889"/>
                  <a:pt x="60423" y="415710"/>
                  <a:pt x="57248" y="438464"/>
                </a:cubicBezTo>
                <a:cubicBezTo>
                  <a:pt x="54073" y="461218"/>
                  <a:pt x="-3077" y="294531"/>
                  <a:pt x="25498" y="346389"/>
                </a:cubicBezTo>
                <a:cubicBezTo>
                  <a:pt x="54073" y="398247"/>
                  <a:pt x="202240" y="691406"/>
                  <a:pt x="228698" y="749614"/>
                </a:cubicBezTo>
                <a:cubicBezTo>
                  <a:pt x="255156" y="807822"/>
                  <a:pt x="217056" y="761785"/>
                  <a:pt x="184248" y="695639"/>
                </a:cubicBezTo>
                <a:cubicBezTo>
                  <a:pt x="151440" y="629493"/>
                  <a:pt x="62540" y="430526"/>
                  <a:pt x="31848" y="352739"/>
                </a:cubicBezTo>
                <a:cubicBezTo>
                  <a:pt x="1156" y="274952"/>
                  <a:pt x="1685" y="236322"/>
                  <a:pt x="98" y="228914"/>
                </a:cubicBezTo>
                <a:cubicBezTo>
                  <a:pt x="-1489" y="221506"/>
                  <a:pt x="16502" y="316756"/>
                  <a:pt x="22323" y="308289"/>
                </a:cubicBezTo>
                <a:cubicBezTo>
                  <a:pt x="28144" y="299822"/>
                  <a:pt x="33965" y="186581"/>
                  <a:pt x="35023" y="178114"/>
                </a:cubicBezTo>
                <a:cubicBezTo>
                  <a:pt x="36081" y="169647"/>
                  <a:pt x="5919" y="284477"/>
                  <a:pt x="28673" y="257489"/>
                </a:cubicBezTo>
                <a:cubicBezTo>
                  <a:pt x="51427" y="230502"/>
                  <a:pt x="178427" y="8251"/>
                  <a:pt x="181073" y="3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2" name="フリーフォーム 1201">
            <a:extLst>
              <a:ext uri="{FF2B5EF4-FFF2-40B4-BE49-F238E27FC236}">
                <a16:creationId xmlns:a16="http://schemas.microsoft.com/office/drawing/2014/main" id="{C0764562-5471-2C06-04E9-48F59F6C27A8}"/>
              </a:ext>
            </a:extLst>
          </p:cNvPr>
          <p:cNvSpPr/>
          <p:nvPr/>
        </p:nvSpPr>
        <p:spPr>
          <a:xfrm>
            <a:off x="4481746" y="2421585"/>
            <a:ext cx="268013" cy="1173335"/>
          </a:xfrm>
          <a:custGeom>
            <a:avLst/>
            <a:gdLst>
              <a:gd name="connsiteX0" fmla="*/ 102954 w 268013"/>
              <a:gd name="connsiteY0" fmla="*/ 13640 h 1173335"/>
              <a:gd name="connsiteX1" fmla="*/ 48979 w 268013"/>
              <a:gd name="connsiteY1" fmla="*/ 400990 h 1173335"/>
              <a:gd name="connsiteX2" fmla="*/ 58504 w 268013"/>
              <a:gd name="connsiteY2" fmla="*/ 350190 h 1173335"/>
              <a:gd name="connsiteX3" fmla="*/ 45804 w 268013"/>
              <a:gd name="connsiteY3" fmla="*/ 712140 h 1173335"/>
              <a:gd name="connsiteX4" fmla="*/ 52154 w 268013"/>
              <a:gd name="connsiteY4" fmla="*/ 601015 h 1173335"/>
              <a:gd name="connsiteX5" fmla="*/ 4529 w 268013"/>
              <a:gd name="connsiteY5" fmla="*/ 953440 h 1173335"/>
              <a:gd name="connsiteX6" fmla="*/ 7704 w 268013"/>
              <a:gd name="connsiteY6" fmla="*/ 867715 h 1173335"/>
              <a:gd name="connsiteX7" fmla="*/ 55329 w 268013"/>
              <a:gd name="connsiteY7" fmla="*/ 629590 h 1173335"/>
              <a:gd name="connsiteX8" fmla="*/ 58504 w 268013"/>
              <a:gd name="connsiteY8" fmla="*/ 759765 h 1173335"/>
              <a:gd name="connsiteX9" fmla="*/ 255354 w 268013"/>
              <a:gd name="connsiteY9" fmla="*/ 1153465 h 1173335"/>
              <a:gd name="connsiteX10" fmla="*/ 236304 w 268013"/>
              <a:gd name="connsiteY10" fmla="*/ 1096315 h 1173335"/>
              <a:gd name="connsiteX11" fmla="*/ 137879 w 268013"/>
              <a:gd name="connsiteY11" fmla="*/ 934390 h 1173335"/>
              <a:gd name="connsiteX12" fmla="*/ 17229 w 268013"/>
              <a:gd name="connsiteY12" fmla="*/ 674040 h 1173335"/>
              <a:gd name="connsiteX13" fmla="*/ 29929 w 268013"/>
              <a:gd name="connsiteY13" fmla="*/ 737540 h 1173335"/>
              <a:gd name="connsiteX14" fmla="*/ 33104 w 268013"/>
              <a:gd name="connsiteY14" fmla="*/ 439090 h 1173335"/>
              <a:gd name="connsiteX15" fmla="*/ 26754 w 268013"/>
              <a:gd name="connsiteY15" fmla="*/ 527990 h 1173335"/>
              <a:gd name="connsiteX16" fmla="*/ 55329 w 268013"/>
              <a:gd name="connsiteY16" fmla="*/ 105715 h 1173335"/>
              <a:gd name="connsiteX17" fmla="*/ 52154 w 268013"/>
              <a:gd name="connsiteY17" fmla="*/ 435915 h 1173335"/>
              <a:gd name="connsiteX18" fmla="*/ 74379 w 268013"/>
              <a:gd name="connsiteY18" fmla="*/ 118415 h 1173335"/>
              <a:gd name="connsiteX19" fmla="*/ 102954 w 268013"/>
              <a:gd name="connsiteY19" fmla="*/ 13640 h 117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8013" h="1173335">
                <a:moveTo>
                  <a:pt x="102954" y="13640"/>
                </a:moveTo>
                <a:cubicBezTo>
                  <a:pt x="98721" y="60736"/>
                  <a:pt x="56387" y="344898"/>
                  <a:pt x="48979" y="400990"/>
                </a:cubicBezTo>
                <a:cubicBezTo>
                  <a:pt x="41571" y="457082"/>
                  <a:pt x="59033" y="298332"/>
                  <a:pt x="58504" y="350190"/>
                </a:cubicBezTo>
                <a:cubicBezTo>
                  <a:pt x="57975" y="402048"/>
                  <a:pt x="46862" y="670336"/>
                  <a:pt x="45804" y="712140"/>
                </a:cubicBezTo>
                <a:cubicBezTo>
                  <a:pt x="44746" y="753944"/>
                  <a:pt x="59033" y="560798"/>
                  <a:pt x="52154" y="601015"/>
                </a:cubicBezTo>
                <a:cubicBezTo>
                  <a:pt x="45275" y="641232"/>
                  <a:pt x="11937" y="908990"/>
                  <a:pt x="4529" y="953440"/>
                </a:cubicBezTo>
                <a:cubicBezTo>
                  <a:pt x="-2879" y="997890"/>
                  <a:pt x="-763" y="921690"/>
                  <a:pt x="7704" y="867715"/>
                </a:cubicBezTo>
                <a:cubicBezTo>
                  <a:pt x="16171" y="813740"/>
                  <a:pt x="46862" y="647582"/>
                  <a:pt x="55329" y="629590"/>
                </a:cubicBezTo>
                <a:cubicBezTo>
                  <a:pt x="63796" y="611598"/>
                  <a:pt x="25166" y="672453"/>
                  <a:pt x="58504" y="759765"/>
                </a:cubicBezTo>
                <a:cubicBezTo>
                  <a:pt x="91841" y="847078"/>
                  <a:pt x="225721" y="1097373"/>
                  <a:pt x="255354" y="1153465"/>
                </a:cubicBezTo>
                <a:cubicBezTo>
                  <a:pt x="284987" y="1209557"/>
                  <a:pt x="255883" y="1132828"/>
                  <a:pt x="236304" y="1096315"/>
                </a:cubicBezTo>
                <a:cubicBezTo>
                  <a:pt x="216725" y="1059803"/>
                  <a:pt x="174391" y="1004769"/>
                  <a:pt x="137879" y="934390"/>
                </a:cubicBezTo>
                <a:cubicBezTo>
                  <a:pt x="101367" y="864011"/>
                  <a:pt x="35221" y="706848"/>
                  <a:pt x="17229" y="674040"/>
                </a:cubicBezTo>
                <a:cubicBezTo>
                  <a:pt x="-763" y="641232"/>
                  <a:pt x="27283" y="776698"/>
                  <a:pt x="29929" y="737540"/>
                </a:cubicBezTo>
                <a:cubicBezTo>
                  <a:pt x="32575" y="698382"/>
                  <a:pt x="33633" y="474015"/>
                  <a:pt x="33104" y="439090"/>
                </a:cubicBezTo>
                <a:cubicBezTo>
                  <a:pt x="32575" y="404165"/>
                  <a:pt x="23050" y="583552"/>
                  <a:pt x="26754" y="527990"/>
                </a:cubicBezTo>
                <a:cubicBezTo>
                  <a:pt x="30458" y="472428"/>
                  <a:pt x="51096" y="121061"/>
                  <a:pt x="55329" y="105715"/>
                </a:cubicBezTo>
                <a:cubicBezTo>
                  <a:pt x="59562" y="90369"/>
                  <a:pt x="48979" y="433798"/>
                  <a:pt x="52154" y="435915"/>
                </a:cubicBezTo>
                <a:cubicBezTo>
                  <a:pt x="55329" y="438032"/>
                  <a:pt x="64854" y="185619"/>
                  <a:pt x="74379" y="118415"/>
                </a:cubicBezTo>
                <a:cubicBezTo>
                  <a:pt x="83904" y="51211"/>
                  <a:pt x="107187" y="-33456"/>
                  <a:pt x="102954" y="136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3" name="フリーフォーム 1202">
            <a:extLst>
              <a:ext uri="{FF2B5EF4-FFF2-40B4-BE49-F238E27FC236}">
                <a16:creationId xmlns:a16="http://schemas.microsoft.com/office/drawing/2014/main" id="{B98C86D4-25F3-AFA9-8A42-5E6ABED3236B}"/>
              </a:ext>
            </a:extLst>
          </p:cNvPr>
          <p:cNvSpPr/>
          <p:nvPr/>
        </p:nvSpPr>
        <p:spPr>
          <a:xfrm>
            <a:off x="4160301" y="2723891"/>
            <a:ext cx="328522" cy="682610"/>
          </a:xfrm>
          <a:custGeom>
            <a:avLst/>
            <a:gdLst>
              <a:gd name="connsiteX0" fmla="*/ 320931 w 328522"/>
              <a:gd name="connsiteY0" fmla="*/ 19309 h 682610"/>
              <a:gd name="connsiteX1" fmla="*/ 4925 w 328522"/>
              <a:gd name="connsiteY1" fmla="*/ 674853 h 682610"/>
              <a:gd name="connsiteX2" fmla="*/ 125949 w 328522"/>
              <a:gd name="connsiteY2" fmla="*/ 382380 h 682610"/>
              <a:gd name="connsiteX3" fmla="*/ 95693 w 328522"/>
              <a:gd name="connsiteY3" fmla="*/ 429444 h 682610"/>
              <a:gd name="connsiteX4" fmla="*/ 220078 w 328522"/>
              <a:gd name="connsiteY4" fmla="*/ 194121 h 682610"/>
              <a:gd name="connsiteX5" fmla="*/ 320931 w 328522"/>
              <a:gd name="connsiteY5" fmla="*/ 19309 h 68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22" h="682610">
                <a:moveTo>
                  <a:pt x="320931" y="19309"/>
                </a:moveTo>
                <a:cubicBezTo>
                  <a:pt x="285072" y="99431"/>
                  <a:pt x="37422" y="614341"/>
                  <a:pt x="4925" y="674853"/>
                </a:cubicBezTo>
                <a:cubicBezTo>
                  <a:pt x="-27572" y="735365"/>
                  <a:pt x="110821" y="423282"/>
                  <a:pt x="125949" y="382380"/>
                </a:cubicBezTo>
                <a:cubicBezTo>
                  <a:pt x="141077" y="341479"/>
                  <a:pt x="80005" y="460820"/>
                  <a:pt x="95693" y="429444"/>
                </a:cubicBezTo>
                <a:cubicBezTo>
                  <a:pt x="111381" y="398068"/>
                  <a:pt x="184219" y="257994"/>
                  <a:pt x="220078" y="194121"/>
                </a:cubicBezTo>
                <a:cubicBezTo>
                  <a:pt x="255937" y="130248"/>
                  <a:pt x="356790" y="-60813"/>
                  <a:pt x="320931" y="193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4" name="フリーフォーム 1203">
            <a:extLst>
              <a:ext uri="{FF2B5EF4-FFF2-40B4-BE49-F238E27FC236}">
                <a16:creationId xmlns:a16="http://schemas.microsoft.com/office/drawing/2014/main" id="{1EC2AD6D-7F95-CF9E-3075-5CA67C9FC460}"/>
              </a:ext>
            </a:extLst>
          </p:cNvPr>
          <p:cNvSpPr/>
          <p:nvPr/>
        </p:nvSpPr>
        <p:spPr>
          <a:xfrm>
            <a:off x="4368582" y="2584524"/>
            <a:ext cx="300909" cy="973675"/>
          </a:xfrm>
          <a:custGeom>
            <a:avLst/>
            <a:gdLst>
              <a:gd name="connsiteX0" fmla="*/ 300909 w 300909"/>
              <a:gd name="connsiteY0" fmla="*/ 673 h 973675"/>
              <a:gd name="connsiteX1" fmla="*/ 233674 w 300909"/>
              <a:gd name="connsiteY1" fmla="*/ 286423 h 973675"/>
              <a:gd name="connsiteX2" fmla="*/ 233674 w 300909"/>
              <a:gd name="connsiteY2" fmla="*/ 235997 h 973675"/>
              <a:gd name="connsiteX3" fmla="*/ 233674 w 300909"/>
              <a:gd name="connsiteY3" fmla="*/ 565450 h 973675"/>
              <a:gd name="connsiteX4" fmla="*/ 230312 w 300909"/>
              <a:gd name="connsiteY4" fmla="*/ 451150 h 973675"/>
              <a:gd name="connsiteX5" fmla="*/ 274015 w 300909"/>
              <a:gd name="connsiteY5" fmla="*/ 733538 h 973675"/>
              <a:gd name="connsiteX6" fmla="*/ 240397 w 300909"/>
              <a:gd name="connsiteY6" fmla="*/ 817582 h 973675"/>
              <a:gd name="connsiteX7" fmla="*/ 267292 w 300909"/>
              <a:gd name="connsiteY7" fmla="*/ 777241 h 973675"/>
              <a:gd name="connsiteX8" fmla="*/ 1712 w 300909"/>
              <a:gd name="connsiteY8" fmla="*/ 972223 h 973675"/>
              <a:gd name="connsiteX9" fmla="*/ 146268 w 300909"/>
              <a:gd name="connsiteY9" fmla="*/ 871370 h 973675"/>
              <a:gd name="connsiteX10" fmla="*/ 270653 w 300909"/>
              <a:gd name="connsiteY10" fmla="*/ 783964 h 973675"/>
              <a:gd name="connsiteX11" fmla="*/ 287462 w 300909"/>
              <a:gd name="connsiteY11" fmla="*/ 696558 h 973675"/>
              <a:gd name="connsiteX12" fmla="*/ 243759 w 300909"/>
              <a:gd name="connsiteY12" fmla="*/ 484767 h 973675"/>
              <a:gd name="connsiteX13" fmla="*/ 267292 w 300909"/>
              <a:gd name="connsiteY13" fmla="*/ 172123 h 973675"/>
              <a:gd name="connsiteX14" fmla="*/ 220227 w 300909"/>
              <a:gd name="connsiteY14" fmla="*/ 407447 h 973675"/>
              <a:gd name="connsiteX15" fmla="*/ 233674 w 300909"/>
              <a:gd name="connsiteY15" fmla="*/ 212464 h 973675"/>
              <a:gd name="connsiteX16" fmla="*/ 300909 w 300909"/>
              <a:gd name="connsiteY16" fmla="*/ 673 h 97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909" h="973675">
                <a:moveTo>
                  <a:pt x="300909" y="673"/>
                </a:moveTo>
                <a:cubicBezTo>
                  <a:pt x="300909" y="12999"/>
                  <a:pt x="244880" y="247202"/>
                  <a:pt x="233674" y="286423"/>
                </a:cubicBezTo>
                <a:cubicBezTo>
                  <a:pt x="222468" y="325644"/>
                  <a:pt x="233674" y="235997"/>
                  <a:pt x="233674" y="235997"/>
                </a:cubicBezTo>
                <a:cubicBezTo>
                  <a:pt x="233674" y="282501"/>
                  <a:pt x="234234" y="529591"/>
                  <a:pt x="233674" y="565450"/>
                </a:cubicBezTo>
                <a:cubicBezTo>
                  <a:pt x="233114" y="601309"/>
                  <a:pt x="223589" y="423135"/>
                  <a:pt x="230312" y="451150"/>
                </a:cubicBezTo>
                <a:cubicBezTo>
                  <a:pt x="237035" y="479165"/>
                  <a:pt x="272334" y="672466"/>
                  <a:pt x="274015" y="733538"/>
                </a:cubicBezTo>
                <a:cubicBezTo>
                  <a:pt x="275696" y="794610"/>
                  <a:pt x="241517" y="810298"/>
                  <a:pt x="240397" y="817582"/>
                </a:cubicBezTo>
                <a:cubicBezTo>
                  <a:pt x="239277" y="824866"/>
                  <a:pt x="307073" y="751468"/>
                  <a:pt x="267292" y="777241"/>
                </a:cubicBezTo>
                <a:cubicBezTo>
                  <a:pt x="227511" y="803014"/>
                  <a:pt x="21883" y="956535"/>
                  <a:pt x="1712" y="972223"/>
                </a:cubicBezTo>
                <a:cubicBezTo>
                  <a:pt x="-18459" y="987911"/>
                  <a:pt x="146268" y="871370"/>
                  <a:pt x="146268" y="871370"/>
                </a:cubicBezTo>
                <a:cubicBezTo>
                  <a:pt x="191091" y="839994"/>
                  <a:pt x="247121" y="813099"/>
                  <a:pt x="270653" y="783964"/>
                </a:cubicBezTo>
                <a:cubicBezTo>
                  <a:pt x="294185" y="754829"/>
                  <a:pt x="291944" y="746424"/>
                  <a:pt x="287462" y="696558"/>
                </a:cubicBezTo>
                <a:cubicBezTo>
                  <a:pt x="282980" y="646692"/>
                  <a:pt x="247121" y="572173"/>
                  <a:pt x="243759" y="484767"/>
                </a:cubicBezTo>
                <a:cubicBezTo>
                  <a:pt x="240397" y="397361"/>
                  <a:pt x="271214" y="185010"/>
                  <a:pt x="267292" y="172123"/>
                </a:cubicBezTo>
                <a:cubicBezTo>
                  <a:pt x="263370" y="159236"/>
                  <a:pt x="225830" y="400724"/>
                  <a:pt x="220227" y="407447"/>
                </a:cubicBezTo>
                <a:cubicBezTo>
                  <a:pt x="214624" y="414170"/>
                  <a:pt x="216305" y="276338"/>
                  <a:pt x="233674" y="212464"/>
                </a:cubicBezTo>
                <a:cubicBezTo>
                  <a:pt x="251043" y="148590"/>
                  <a:pt x="300909" y="-11653"/>
                  <a:pt x="300909" y="6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5" name="フリーフォーム 1204">
            <a:extLst>
              <a:ext uri="{FF2B5EF4-FFF2-40B4-BE49-F238E27FC236}">
                <a16:creationId xmlns:a16="http://schemas.microsoft.com/office/drawing/2014/main" id="{7A9DEDAA-D22E-1176-21E8-5097ACA11608}"/>
              </a:ext>
            </a:extLst>
          </p:cNvPr>
          <p:cNvSpPr/>
          <p:nvPr/>
        </p:nvSpPr>
        <p:spPr>
          <a:xfrm>
            <a:off x="4065179" y="3050327"/>
            <a:ext cx="463117" cy="864586"/>
          </a:xfrm>
          <a:custGeom>
            <a:avLst/>
            <a:gdLst>
              <a:gd name="connsiteX0" fmla="*/ 459756 w 463117"/>
              <a:gd name="connsiteY0" fmla="*/ 5517 h 864586"/>
              <a:gd name="connsiteX1" fmla="*/ 103409 w 463117"/>
              <a:gd name="connsiteY1" fmla="*/ 455994 h 864586"/>
              <a:gd name="connsiteX2" fmla="*/ 143750 w 463117"/>
              <a:gd name="connsiteY2" fmla="*/ 425738 h 864586"/>
              <a:gd name="connsiteX3" fmla="*/ 32812 w 463117"/>
              <a:gd name="connsiteY3" fmla="*/ 600549 h 864586"/>
              <a:gd name="connsiteX4" fmla="*/ 2556 w 463117"/>
              <a:gd name="connsiteY4" fmla="*/ 849320 h 864586"/>
              <a:gd name="connsiteX5" fmla="*/ 9280 w 463117"/>
              <a:gd name="connsiteY5" fmla="*/ 802255 h 864586"/>
              <a:gd name="connsiteX6" fmla="*/ 69792 w 463117"/>
              <a:gd name="connsiteY6" fmla="*/ 513144 h 864586"/>
              <a:gd name="connsiteX7" fmla="*/ 180730 w 463117"/>
              <a:gd name="connsiteY7" fmla="*/ 321523 h 864586"/>
              <a:gd name="connsiteX8" fmla="*/ 93324 w 463117"/>
              <a:gd name="connsiteY8" fmla="*/ 476164 h 864586"/>
              <a:gd name="connsiteX9" fmla="*/ 237880 w 463117"/>
              <a:gd name="connsiteY9" fmla="*/ 234117 h 864586"/>
              <a:gd name="connsiteX10" fmla="*/ 184092 w 463117"/>
              <a:gd name="connsiteY10" fmla="*/ 331608 h 864586"/>
              <a:gd name="connsiteX11" fmla="*/ 278221 w 463117"/>
              <a:gd name="connsiteY11" fmla="*/ 210585 h 864586"/>
              <a:gd name="connsiteX12" fmla="*/ 459756 w 463117"/>
              <a:gd name="connsiteY12" fmla="*/ 5517 h 86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17" h="864586">
                <a:moveTo>
                  <a:pt x="459756" y="5517"/>
                </a:moveTo>
                <a:cubicBezTo>
                  <a:pt x="430621" y="46418"/>
                  <a:pt x="156077" y="385957"/>
                  <a:pt x="103409" y="455994"/>
                </a:cubicBezTo>
                <a:cubicBezTo>
                  <a:pt x="50741" y="526031"/>
                  <a:pt x="155516" y="401646"/>
                  <a:pt x="143750" y="425738"/>
                </a:cubicBezTo>
                <a:cubicBezTo>
                  <a:pt x="131984" y="449830"/>
                  <a:pt x="56344" y="529952"/>
                  <a:pt x="32812" y="600549"/>
                </a:cubicBezTo>
                <a:cubicBezTo>
                  <a:pt x="9280" y="671146"/>
                  <a:pt x="6478" y="815702"/>
                  <a:pt x="2556" y="849320"/>
                </a:cubicBezTo>
                <a:cubicBezTo>
                  <a:pt x="-1366" y="882938"/>
                  <a:pt x="-1926" y="858284"/>
                  <a:pt x="9280" y="802255"/>
                </a:cubicBezTo>
                <a:cubicBezTo>
                  <a:pt x="20486" y="746226"/>
                  <a:pt x="41217" y="593266"/>
                  <a:pt x="69792" y="513144"/>
                </a:cubicBezTo>
                <a:cubicBezTo>
                  <a:pt x="98367" y="433022"/>
                  <a:pt x="176808" y="327686"/>
                  <a:pt x="180730" y="321523"/>
                </a:cubicBezTo>
                <a:cubicBezTo>
                  <a:pt x="184652" y="315360"/>
                  <a:pt x="83799" y="490732"/>
                  <a:pt x="93324" y="476164"/>
                </a:cubicBezTo>
                <a:cubicBezTo>
                  <a:pt x="102849" y="461596"/>
                  <a:pt x="222752" y="258210"/>
                  <a:pt x="237880" y="234117"/>
                </a:cubicBezTo>
                <a:cubicBezTo>
                  <a:pt x="253008" y="210024"/>
                  <a:pt x="177369" y="335530"/>
                  <a:pt x="184092" y="331608"/>
                </a:cubicBezTo>
                <a:cubicBezTo>
                  <a:pt x="190815" y="327686"/>
                  <a:pt x="236199" y="258210"/>
                  <a:pt x="278221" y="210585"/>
                </a:cubicBezTo>
                <a:cubicBezTo>
                  <a:pt x="320243" y="162960"/>
                  <a:pt x="488891" y="-35384"/>
                  <a:pt x="459756" y="55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6" name="フリーフォーム 1205">
            <a:extLst>
              <a:ext uri="{FF2B5EF4-FFF2-40B4-BE49-F238E27FC236}">
                <a16:creationId xmlns:a16="http://schemas.microsoft.com/office/drawing/2014/main" id="{EBB3957F-554A-C612-0B48-3074EBACB628}"/>
              </a:ext>
            </a:extLst>
          </p:cNvPr>
          <p:cNvSpPr/>
          <p:nvPr/>
        </p:nvSpPr>
        <p:spPr>
          <a:xfrm>
            <a:off x="3815424" y="3193574"/>
            <a:ext cx="356237" cy="986740"/>
          </a:xfrm>
          <a:custGeom>
            <a:avLst/>
            <a:gdLst>
              <a:gd name="connsiteX0" fmla="*/ 43882 w 356237"/>
              <a:gd name="connsiteY0" fmla="*/ 102 h 986740"/>
              <a:gd name="connsiteX1" fmla="*/ 101032 w 356237"/>
              <a:gd name="connsiteY1" fmla="*/ 275767 h 986740"/>
              <a:gd name="connsiteX2" fmla="*/ 178352 w 356237"/>
              <a:gd name="connsiteY2" fmla="*/ 591773 h 986740"/>
              <a:gd name="connsiteX3" fmla="*/ 144735 w 356237"/>
              <a:gd name="connsiteY3" fmla="*/ 464026 h 986740"/>
              <a:gd name="connsiteX4" fmla="*/ 346441 w 356237"/>
              <a:gd name="connsiteY4" fmla="*/ 968291 h 986740"/>
              <a:gd name="connsiteX5" fmla="*/ 312823 w 356237"/>
              <a:gd name="connsiteY5" fmla="*/ 853991 h 986740"/>
              <a:gd name="connsiteX6" fmla="*/ 208608 w 356237"/>
              <a:gd name="connsiteY6" fmla="*/ 632114 h 986740"/>
              <a:gd name="connsiteX7" fmla="*/ 179 w 356237"/>
              <a:gd name="connsiteY7" fmla="*/ 356450 h 986740"/>
              <a:gd name="connsiteX8" fmla="*/ 171629 w 356237"/>
              <a:gd name="connsiteY8" fmla="*/ 568241 h 986740"/>
              <a:gd name="connsiteX9" fmla="*/ 141373 w 356237"/>
              <a:gd name="connsiteY9" fmla="*/ 484197 h 986740"/>
              <a:gd name="connsiteX10" fmla="*/ 70776 w 356237"/>
              <a:gd name="connsiteY10" fmla="*/ 215255 h 986740"/>
              <a:gd name="connsiteX11" fmla="*/ 77500 w 356237"/>
              <a:gd name="connsiteY11" fmla="*/ 306023 h 986740"/>
              <a:gd name="connsiteX12" fmla="*/ 43882 w 356237"/>
              <a:gd name="connsiteY12" fmla="*/ 102 h 9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237" h="986740">
                <a:moveTo>
                  <a:pt x="43882" y="102"/>
                </a:moveTo>
                <a:cubicBezTo>
                  <a:pt x="47804" y="-4941"/>
                  <a:pt x="78620" y="177155"/>
                  <a:pt x="101032" y="275767"/>
                </a:cubicBezTo>
                <a:cubicBezTo>
                  <a:pt x="123444" y="374379"/>
                  <a:pt x="171068" y="560397"/>
                  <a:pt x="178352" y="591773"/>
                </a:cubicBezTo>
                <a:cubicBezTo>
                  <a:pt x="185636" y="623149"/>
                  <a:pt x="116720" y="401273"/>
                  <a:pt x="144735" y="464026"/>
                </a:cubicBezTo>
                <a:cubicBezTo>
                  <a:pt x="172750" y="526779"/>
                  <a:pt x="318426" y="903297"/>
                  <a:pt x="346441" y="968291"/>
                </a:cubicBezTo>
                <a:cubicBezTo>
                  <a:pt x="374456" y="1033285"/>
                  <a:pt x="335795" y="910021"/>
                  <a:pt x="312823" y="853991"/>
                </a:cubicBezTo>
                <a:cubicBezTo>
                  <a:pt x="289851" y="797962"/>
                  <a:pt x="260715" y="715037"/>
                  <a:pt x="208608" y="632114"/>
                </a:cubicBezTo>
                <a:cubicBezTo>
                  <a:pt x="156501" y="549191"/>
                  <a:pt x="6342" y="367096"/>
                  <a:pt x="179" y="356450"/>
                </a:cubicBezTo>
                <a:cubicBezTo>
                  <a:pt x="-5984" y="345805"/>
                  <a:pt x="148097" y="546950"/>
                  <a:pt x="171629" y="568241"/>
                </a:cubicBezTo>
                <a:cubicBezTo>
                  <a:pt x="195161" y="589532"/>
                  <a:pt x="158182" y="543028"/>
                  <a:pt x="141373" y="484197"/>
                </a:cubicBezTo>
                <a:cubicBezTo>
                  <a:pt x="124564" y="425366"/>
                  <a:pt x="81421" y="244951"/>
                  <a:pt x="70776" y="215255"/>
                </a:cubicBezTo>
                <a:cubicBezTo>
                  <a:pt x="60131" y="185559"/>
                  <a:pt x="79741" y="338520"/>
                  <a:pt x="77500" y="306023"/>
                </a:cubicBezTo>
                <a:cubicBezTo>
                  <a:pt x="75259" y="273526"/>
                  <a:pt x="39960" y="5145"/>
                  <a:pt x="43882" y="1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7" name="フリーフォーム 1206">
            <a:extLst>
              <a:ext uri="{FF2B5EF4-FFF2-40B4-BE49-F238E27FC236}">
                <a16:creationId xmlns:a16="http://schemas.microsoft.com/office/drawing/2014/main" id="{79242BA2-A360-9EDC-248A-830D05014E09}"/>
              </a:ext>
            </a:extLst>
          </p:cNvPr>
          <p:cNvSpPr/>
          <p:nvPr/>
        </p:nvSpPr>
        <p:spPr>
          <a:xfrm>
            <a:off x="3778583" y="3264020"/>
            <a:ext cx="252182" cy="603871"/>
          </a:xfrm>
          <a:custGeom>
            <a:avLst/>
            <a:gdLst>
              <a:gd name="connsiteX0" fmla="*/ 110979 w 252182"/>
              <a:gd name="connsiteY0" fmla="*/ 254 h 603871"/>
              <a:gd name="connsiteX1" fmla="*/ 73999 w 252182"/>
              <a:gd name="connsiteY1" fmla="*/ 205321 h 603871"/>
              <a:gd name="connsiteX2" fmla="*/ 87446 w 252182"/>
              <a:gd name="connsiteY2" fmla="*/ 370048 h 603871"/>
              <a:gd name="connsiteX3" fmla="*/ 63914 w 252182"/>
              <a:gd name="connsiteY3" fmla="*/ 316259 h 603871"/>
              <a:gd name="connsiteX4" fmla="*/ 248811 w 252182"/>
              <a:gd name="connsiteY4" fmla="*/ 595286 h 603871"/>
              <a:gd name="connsiteX5" fmla="*/ 174852 w 252182"/>
              <a:gd name="connsiteY5" fmla="*/ 514604 h 603871"/>
              <a:gd name="connsiteX6" fmla="*/ 67276 w 252182"/>
              <a:gd name="connsiteY6" fmla="*/ 333068 h 603871"/>
              <a:gd name="connsiteX7" fmla="*/ 41 w 252182"/>
              <a:gd name="connsiteY7" fmla="*/ 128001 h 603871"/>
              <a:gd name="connsiteX8" fmla="*/ 57191 w 252182"/>
              <a:gd name="connsiteY8" fmla="*/ 289365 h 603871"/>
              <a:gd name="connsiteX9" fmla="*/ 57191 w 252182"/>
              <a:gd name="connsiteY9" fmla="*/ 249024 h 603871"/>
              <a:gd name="connsiteX10" fmla="*/ 110979 w 252182"/>
              <a:gd name="connsiteY10" fmla="*/ 254 h 6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182" h="603871">
                <a:moveTo>
                  <a:pt x="110979" y="254"/>
                </a:moveTo>
                <a:cubicBezTo>
                  <a:pt x="113780" y="-7030"/>
                  <a:pt x="77921" y="143689"/>
                  <a:pt x="73999" y="205321"/>
                </a:cubicBezTo>
                <a:cubicBezTo>
                  <a:pt x="70077" y="266953"/>
                  <a:pt x="89127" y="351558"/>
                  <a:pt x="87446" y="370048"/>
                </a:cubicBezTo>
                <a:cubicBezTo>
                  <a:pt x="85765" y="388538"/>
                  <a:pt x="37020" y="278719"/>
                  <a:pt x="63914" y="316259"/>
                </a:cubicBezTo>
                <a:cubicBezTo>
                  <a:pt x="90808" y="353799"/>
                  <a:pt x="230321" y="562229"/>
                  <a:pt x="248811" y="595286"/>
                </a:cubicBezTo>
                <a:cubicBezTo>
                  <a:pt x="267301" y="628343"/>
                  <a:pt x="205108" y="558307"/>
                  <a:pt x="174852" y="514604"/>
                </a:cubicBezTo>
                <a:cubicBezTo>
                  <a:pt x="144596" y="470901"/>
                  <a:pt x="96411" y="397502"/>
                  <a:pt x="67276" y="333068"/>
                </a:cubicBezTo>
                <a:cubicBezTo>
                  <a:pt x="38141" y="268634"/>
                  <a:pt x="1722" y="135285"/>
                  <a:pt x="41" y="128001"/>
                </a:cubicBezTo>
                <a:cubicBezTo>
                  <a:pt x="-1640" y="120717"/>
                  <a:pt x="47666" y="269195"/>
                  <a:pt x="57191" y="289365"/>
                </a:cubicBezTo>
                <a:cubicBezTo>
                  <a:pt x="66716" y="309535"/>
                  <a:pt x="46546" y="293287"/>
                  <a:pt x="57191" y="249024"/>
                </a:cubicBezTo>
                <a:cubicBezTo>
                  <a:pt x="67836" y="204761"/>
                  <a:pt x="108178" y="7538"/>
                  <a:pt x="110979" y="2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8" name="フリーフォーム 1207">
            <a:extLst>
              <a:ext uri="{FF2B5EF4-FFF2-40B4-BE49-F238E27FC236}">
                <a16:creationId xmlns:a16="http://schemas.microsoft.com/office/drawing/2014/main" id="{C8DAB881-8A2E-E444-566A-01A3ABF71F37}"/>
              </a:ext>
            </a:extLst>
          </p:cNvPr>
          <p:cNvSpPr/>
          <p:nvPr/>
        </p:nvSpPr>
        <p:spPr>
          <a:xfrm>
            <a:off x="4074465" y="3186776"/>
            <a:ext cx="380941" cy="809729"/>
          </a:xfrm>
          <a:custGeom>
            <a:avLst/>
            <a:gdLst>
              <a:gd name="connsiteX0" fmla="*/ 258850 w 380941"/>
              <a:gd name="connsiteY0" fmla="*/ 177 h 809729"/>
              <a:gd name="connsiteX1" fmla="*/ 352979 w 380941"/>
              <a:gd name="connsiteY1" fmla="*/ 161542 h 809729"/>
              <a:gd name="connsiteX2" fmla="*/ 346256 w 380941"/>
              <a:gd name="connsiteY2" fmla="*/ 232139 h 809729"/>
              <a:gd name="connsiteX3" fmla="*/ 228594 w 380941"/>
              <a:gd name="connsiteY3" fmla="*/ 322906 h 809729"/>
              <a:gd name="connsiteX4" fmla="*/ 312638 w 380941"/>
              <a:gd name="connsiteY4" fmla="*/ 285927 h 809729"/>
              <a:gd name="connsiteX5" fmla="*/ 181529 w 380941"/>
              <a:gd name="connsiteY5" fmla="*/ 393503 h 809729"/>
              <a:gd name="connsiteX6" fmla="*/ 3356 w 380941"/>
              <a:gd name="connsiteY6" fmla="*/ 635550 h 809729"/>
              <a:gd name="connsiteX7" fmla="*/ 60506 w 380941"/>
              <a:gd name="connsiteY7" fmla="*/ 517889 h 809729"/>
              <a:gd name="connsiteX8" fmla="*/ 3356 w 380941"/>
              <a:gd name="connsiteY8" fmla="*/ 642274 h 809729"/>
              <a:gd name="connsiteX9" fmla="*/ 13441 w 380941"/>
              <a:gd name="connsiteY9" fmla="*/ 807000 h 809729"/>
              <a:gd name="connsiteX10" fmla="*/ 3356 w 380941"/>
              <a:gd name="connsiteY10" fmla="*/ 722956 h 809729"/>
              <a:gd name="connsiteX11" fmla="*/ 77314 w 380941"/>
              <a:gd name="connsiteY11" fmla="*/ 447292 h 809729"/>
              <a:gd name="connsiteX12" fmla="*/ 30250 w 380941"/>
              <a:gd name="connsiteY12" fmla="*/ 551506 h 809729"/>
              <a:gd name="connsiteX13" fmla="*/ 292467 w 380941"/>
              <a:gd name="connsiteY13" fmla="*/ 319545 h 809729"/>
              <a:gd name="connsiteX14" fmla="*/ 188253 w 380941"/>
              <a:gd name="connsiteY14" fmla="*/ 373333 h 809729"/>
              <a:gd name="connsiteX15" fmla="*/ 359703 w 380941"/>
              <a:gd name="connsiteY15" fmla="*/ 232139 h 809729"/>
              <a:gd name="connsiteX16" fmla="*/ 369788 w 380941"/>
              <a:gd name="connsiteY16" fmla="*/ 195159 h 809729"/>
              <a:gd name="connsiteX17" fmla="*/ 258850 w 380941"/>
              <a:gd name="connsiteY17" fmla="*/ 177 h 80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0941" h="809729">
                <a:moveTo>
                  <a:pt x="258850" y="177"/>
                </a:moveTo>
                <a:cubicBezTo>
                  <a:pt x="256049" y="-5426"/>
                  <a:pt x="338411" y="122882"/>
                  <a:pt x="352979" y="161542"/>
                </a:cubicBezTo>
                <a:cubicBezTo>
                  <a:pt x="367547" y="200202"/>
                  <a:pt x="366987" y="205245"/>
                  <a:pt x="346256" y="232139"/>
                </a:cubicBezTo>
                <a:cubicBezTo>
                  <a:pt x="325525" y="259033"/>
                  <a:pt x="234197" y="313941"/>
                  <a:pt x="228594" y="322906"/>
                </a:cubicBezTo>
                <a:cubicBezTo>
                  <a:pt x="222991" y="331871"/>
                  <a:pt x="320482" y="274161"/>
                  <a:pt x="312638" y="285927"/>
                </a:cubicBezTo>
                <a:cubicBezTo>
                  <a:pt x="304794" y="297693"/>
                  <a:pt x="233076" y="335232"/>
                  <a:pt x="181529" y="393503"/>
                </a:cubicBezTo>
                <a:cubicBezTo>
                  <a:pt x="129982" y="451774"/>
                  <a:pt x="23526" y="614819"/>
                  <a:pt x="3356" y="635550"/>
                </a:cubicBezTo>
                <a:cubicBezTo>
                  <a:pt x="-16814" y="656281"/>
                  <a:pt x="60506" y="516768"/>
                  <a:pt x="60506" y="517889"/>
                </a:cubicBezTo>
                <a:cubicBezTo>
                  <a:pt x="60506" y="519010"/>
                  <a:pt x="11200" y="594089"/>
                  <a:pt x="3356" y="642274"/>
                </a:cubicBezTo>
                <a:cubicBezTo>
                  <a:pt x="-4488" y="690459"/>
                  <a:pt x="13441" y="793553"/>
                  <a:pt x="13441" y="807000"/>
                </a:cubicBezTo>
                <a:cubicBezTo>
                  <a:pt x="13441" y="820447"/>
                  <a:pt x="-7289" y="782907"/>
                  <a:pt x="3356" y="722956"/>
                </a:cubicBezTo>
                <a:cubicBezTo>
                  <a:pt x="14001" y="663005"/>
                  <a:pt x="72832" y="475867"/>
                  <a:pt x="77314" y="447292"/>
                </a:cubicBezTo>
                <a:cubicBezTo>
                  <a:pt x="81796" y="418717"/>
                  <a:pt x="-5609" y="572797"/>
                  <a:pt x="30250" y="551506"/>
                </a:cubicBezTo>
                <a:cubicBezTo>
                  <a:pt x="66109" y="530215"/>
                  <a:pt x="266133" y="349241"/>
                  <a:pt x="292467" y="319545"/>
                </a:cubicBezTo>
                <a:cubicBezTo>
                  <a:pt x="318801" y="289849"/>
                  <a:pt x="177047" y="387901"/>
                  <a:pt x="188253" y="373333"/>
                </a:cubicBezTo>
                <a:cubicBezTo>
                  <a:pt x="199459" y="358765"/>
                  <a:pt x="329447" y="261835"/>
                  <a:pt x="359703" y="232139"/>
                </a:cubicBezTo>
                <a:cubicBezTo>
                  <a:pt x="389959" y="202443"/>
                  <a:pt x="382675" y="229897"/>
                  <a:pt x="369788" y="195159"/>
                </a:cubicBezTo>
                <a:cubicBezTo>
                  <a:pt x="356901" y="160421"/>
                  <a:pt x="261651" y="5780"/>
                  <a:pt x="258850" y="1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9" name="フリーフォーム 1208">
            <a:extLst>
              <a:ext uri="{FF2B5EF4-FFF2-40B4-BE49-F238E27FC236}">
                <a16:creationId xmlns:a16="http://schemas.microsoft.com/office/drawing/2014/main" id="{84572A64-0F94-88B0-C911-23745F0867DB}"/>
              </a:ext>
            </a:extLst>
          </p:cNvPr>
          <p:cNvSpPr/>
          <p:nvPr/>
        </p:nvSpPr>
        <p:spPr>
          <a:xfrm>
            <a:off x="4345204" y="2810252"/>
            <a:ext cx="495623" cy="969537"/>
          </a:xfrm>
          <a:custGeom>
            <a:avLst/>
            <a:gdLst>
              <a:gd name="connsiteX0" fmla="*/ 125943 w 495623"/>
              <a:gd name="connsiteY0" fmla="*/ 183 h 969537"/>
              <a:gd name="connsiteX1" fmla="*/ 428502 w 495623"/>
              <a:gd name="connsiteY1" fmla="*/ 205251 h 969537"/>
              <a:gd name="connsiteX2" fmla="*/ 455396 w 495623"/>
              <a:gd name="connsiteY2" fmla="*/ 427127 h 969537"/>
              <a:gd name="connsiteX3" fmla="*/ 475567 w 495623"/>
              <a:gd name="connsiteY3" fmla="*/ 336360 h 969537"/>
              <a:gd name="connsiteX4" fmla="*/ 489014 w 495623"/>
              <a:gd name="connsiteY4" fmla="*/ 501086 h 969537"/>
              <a:gd name="connsiteX5" fmla="*/ 428502 w 495623"/>
              <a:gd name="connsiteY5" fmla="*/ 625472 h 969537"/>
              <a:gd name="connsiteX6" fmla="*/ 462120 w 495623"/>
              <a:gd name="connsiteY6" fmla="*/ 544789 h 969537"/>
              <a:gd name="connsiteX7" fmla="*/ 273861 w 495623"/>
              <a:gd name="connsiteY7" fmla="*/ 763304 h 969537"/>
              <a:gd name="connsiteX8" fmla="*/ 4920 w 495623"/>
              <a:gd name="connsiteY8" fmla="*/ 965010 h 969537"/>
              <a:gd name="connsiteX9" fmla="*/ 125943 w 495623"/>
              <a:gd name="connsiteY9" fmla="*/ 880966 h 969537"/>
              <a:gd name="connsiteX10" fmla="*/ 445311 w 495623"/>
              <a:gd name="connsiteY10" fmla="*/ 625472 h 969537"/>
              <a:gd name="connsiteX11" fmla="*/ 404970 w 495623"/>
              <a:gd name="connsiteY11" fmla="*/ 662451 h 969537"/>
              <a:gd name="connsiteX12" fmla="*/ 482290 w 495623"/>
              <a:gd name="connsiteY12" fmla="*/ 464107 h 969537"/>
              <a:gd name="connsiteX13" fmla="*/ 485652 w 495623"/>
              <a:gd name="connsiteY13" fmla="*/ 332998 h 969537"/>
              <a:gd name="connsiteX14" fmla="*/ 381437 w 495623"/>
              <a:gd name="connsiteY14" fmla="*/ 144739 h 969537"/>
              <a:gd name="connsiteX15" fmla="*/ 408331 w 495623"/>
              <a:gd name="connsiteY15" fmla="*/ 168272 h 969537"/>
              <a:gd name="connsiteX16" fmla="*/ 125943 w 495623"/>
              <a:gd name="connsiteY16" fmla="*/ 183 h 96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23" h="969537">
                <a:moveTo>
                  <a:pt x="125943" y="183"/>
                </a:moveTo>
                <a:cubicBezTo>
                  <a:pt x="129305" y="6346"/>
                  <a:pt x="373593" y="134094"/>
                  <a:pt x="428502" y="205251"/>
                </a:cubicBezTo>
                <a:cubicBezTo>
                  <a:pt x="483411" y="276408"/>
                  <a:pt x="447552" y="405276"/>
                  <a:pt x="455396" y="427127"/>
                </a:cubicBezTo>
                <a:cubicBezTo>
                  <a:pt x="463240" y="448978"/>
                  <a:pt x="469964" y="324034"/>
                  <a:pt x="475567" y="336360"/>
                </a:cubicBezTo>
                <a:cubicBezTo>
                  <a:pt x="481170" y="348686"/>
                  <a:pt x="496858" y="452901"/>
                  <a:pt x="489014" y="501086"/>
                </a:cubicBezTo>
                <a:cubicBezTo>
                  <a:pt x="481170" y="549271"/>
                  <a:pt x="432984" y="618188"/>
                  <a:pt x="428502" y="625472"/>
                </a:cubicBezTo>
                <a:cubicBezTo>
                  <a:pt x="424020" y="632756"/>
                  <a:pt x="487893" y="521817"/>
                  <a:pt x="462120" y="544789"/>
                </a:cubicBezTo>
                <a:cubicBezTo>
                  <a:pt x="436347" y="567761"/>
                  <a:pt x="350061" y="693267"/>
                  <a:pt x="273861" y="763304"/>
                </a:cubicBezTo>
                <a:cubicBezTo>
                  <a:pt x="197661" y="833341"/>
                  <a:pt x="29573" y="945400"/>
                  <a:pt x="4920" y="965010"/>
                </a:cubicBezTo>
                <a:cubicBezTo>
                  <a:pt x="-19733" y="984620"/>
                  <a:pt x="52545" y="937556"/>
                  <a:pt x="125943" y="880966"/>
                </a:cubicBezTo>
                <a:cubicBezTo>
                  <a:pt x="199341" y="824376"/>
                  <a:pt x="398807" y="661891"/>
                  <a:pt x="445311" y="625472"/>
                </a:cubicBezTo>
                <a:cubicBezTo>
                  <a:pt x="491815" y="589053"/>
                  <a:pt x="398807" y="689345"/>
                  <a:pt x="404970" y="662451"/>
                </a:cubicBezTo>
                <a:cubicBezTo>
                  <a:pt x="411133" y="635557"/>
                  <a:pt x="468843" y="519016"/>
                  <a:pt x="482290" y="464107"/>
                </a:cubicBezTo>
                <a:cubicBezTo>
                  <a:pt x="495737" y="409198"/>
                  <a:pt x="502461" y="386226"/>
                  <a:pt x="485652" y="332998"/>
                </a:cubicBezTo>
                <a:cubicBezTo>
                  <a:pt x="468843" y="279770"/>
                  <a:pt x="394324" y="172193"/>
                  <a:pt x="381437" y="144739"/>
                </a:cubicBezTo>
                <a:cubicBezTo>
                  <a:pt x="368550" y="117285"/>
                  <a:pt x="445310" y="191804"/>
                  <a:pt x="408331" y="168272"/>
                </a:cubicBezTo>
                <a:cubicBezTo>
                  <a:pt x="371352" y="144740"/>
                  <a:pt x="122581" y="-5980"/>
                  <a:pt x="125943" y="18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0" name="フリーフォーム 1209">
            <a:extLst>
              <a:ext uri="{FF2B5EF4-FFF2-40B4-BE49-F238E27FC236}">
                <a16:creationId xmlns:a16="http://schemas.microsoft.com/office/drawing/2014/main" id="{1D269C1F-47D2-35F2-1CCB-26150D661782}"/>
              </a:ext>
            </a:extLst>
          </p:cNvPr>
          <p:cNvSpPr/>
          <p:nvPr/>
        </p:nvSpPr>
        <p:spPr>
          <a:xfrm>
            <a:off x="3799528" y="3576839"/>
            <a:ext cx="292743" cy="665443"/>
          </a:xfrm>
          <a:custGeom>
            <a:avLst/>
            <a:gdLst>
              <a:gd name="connsiteX0" fmla="*/ 120290 w 292743"/>
              <a:gd name="connsiteY0" fmla="*/ 79 h 665443"/>
              <a:gd name="connsiteX1" fmla="*/ 36246 w 292743"/>
              <a:gd name="connsiteY1" fmla="*/ 171529 h 665443"/>
              <a:gd name="connsiteX2" fmla="*/ 120290 w 292743"/>
              <a:gd name="connsiteY2" fmla="*/ 369873 h 665443"/>
              <a:gd name="connsiteX3" fmla="*/ 63140 w 292743"/>
              <a:gd name="connsiteY3" fmla="*/ 305999 h 665443"/>
              <a:gd name="connsiteX4" fmla="*/ 204334 w 292743"/>
              <a:gd name="connsiteY4" fmla="*/ 467364 h 665443"/>
              <a:gd name="connsiteX5" fmla="*/ 291740 w 292743"/>
              <a:gd name="connsiteY5" fmla="*/ 662346 h 665443"/>
              <a:gd name="connsiteX6" fmla="*/ 248037 w 292743"/>
              <a:gd name="connsiteY6" fmla="*/ 578302 h 665443"/>
              <a:gd name="connsiteX7" fmla="*/ 190887 w 292743"/>
              <a:gd name="connsiteY7" fmla="*/ 460640 h 665443"/>
              <a:gd name="connsiteX8" fmla="*/ 9351 w 292743"/>
              <a:gd name="connsiteY8" fmla="*/ 228679 h 665443"/>
              <a:gd name="connsiteX9" fmla="*/ 26160 w 292743"/>
              <a:gd name="connsiteY9" fmla="*/ 319446 h 665443"/>
              <a:gd name="connsiteX10" fmla="*/ 26160 w 292743"/>
              <a:gd name="connsiteY10" fmla="*/ 151358 h 665443"/>
              <a:gd name="connsiteX11" fmla="*/ 120290 w 292743"/>
              <a:gd name="connsiteY11" fmla="*/ 79 h 66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743" h="665443">
                <a:moveTo>
                  <a:pt x="120290" y="79"/>
                </a:moveTo>
                <a:cubicBezTo>
                  <a:pt x="121971" y="3441"/>
                  <a:pt x="36246" y="109897"/>
                  <a:pt x="36246" y="171529"/>
                </a:cubicBezTo>
                <a:cubicBezTo>
                  <a:pt x="36246" y="233161"/>
                  <a:pt x="115808" y="347461"/>
                  <a:pt x="120290" y="369873"/>
                </a:cubicBezTo>
                <a:cubicBezTo>
                  <a:pt x="124772" y="392285"/>
                  <a:pt x="49133" y="289750"/>
                  <a:pt x="63140" y="305999"/>
                </a:cubicBezTo>
                <a:cubicBezTo>
                  <a:pt x="77147" y="322248"/>
                  <a:pt x="166234" y="407973"/>
                  <a:pt x="204334" y="467364"/>
                </a:cubicBezTo>
                <a:cubicBezTo>
                  <a:pt x="242434" y="526755"/>
                  <a:pt x="284456" y="643856"/>
                  <a:pt x="291740" y="662346"/>
                </a:cubicBezTo>
                <a:cubicBezTo>
                  <a:pt x="299024" y="680836"/>
                  <a:pt x="264846" y="611920"/>
                  <a:pt x="248037" y="578302"/>
                </a:cubicBezTo>
                <a:cubicBezTo>
                  <a:pt x="231228" y="544684"/>
                  <a:pt x="230668" y="518910"/>
                  <a:pt x="190887" y="460640"/>
                </a:cubicBezTo>
                <a:cubicBezTo>
                  <a:pt x="151106" y="402370"/>
                  <a:pt x="36805" y="252211"/>
                  <a:pt x="9351" y="228679"/>
                </a:cubicBezTo>
                <a:cubicBezTo>
                  <a:pt x="-18103" y="205147"/>
                  <a:pt x="23359" y="332333"/>
                  <a:pt x="26160" y="319446"/>
                </a:cubicBezTo>
                <a:cubicBezTo>
                  <a:pt x="28961" y="306559"/>
                  <a:pt x="11032" y="201224"/>
                  <a:pt x="26160" y="151358"/>
                </a:cubicBezTo>
                <a:cubicBezTo>
                  <a:pt x="41288" y="101492"/>
                  <a:pt x="118609" y="-3283"/>
                  <a:pt x="120290" y="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1" name="フリーフォーム 1210">
            <a:extLst>
              <a:ext uri="{FF2B5EF4-FFF2-40B4-BE49-F238E27FC236}">
                <a16:creationId xmlns:a16="http://schemas.microsoft.com/office/drawing/2014/main" id="{6A5ACE16-72C8-FD0E-8391-DB275AFFBA51}"/>
              </a:ext>
            </a:extLst>
          </p:cNvPr>
          <p:cNvSpPr/>
          <p:nvPr/>
        </p:nvSpPr>
        <p:spPr>
          <a:xfrm>
            <a:off x="4094287" y="3492872"/>
            <a:ext cx="368289" cy="409385"/>
          </a:xfrm>
          <a:custGeom>
            <a:avLst/>
            <a:gdLst>
              <a:gd name="connsiteX0" fmla="*/ 114642 w 368289"/>
              <a:gd name="connsiteY0" fmla="*/ 2 h 409385"/>
              <a:gd name="connsiteX1" fmla="*/ 316348 w 368289"/>
              <a:gd name="connsiteY1" fmla="*/ 137834 h 409385"/>
              <a:gd name="connsiteX2" fmla="*/ 299539 w 368289"/>
              <a:gd name="connsiteY2" fmla="*/ 184899 h 409385"/>
              <a:gd name="connsiteX3" fmla="*/ 161707 w 368289"/>
              <a:gd name="connsiteY3" fmla="*/ 235325 h 409385"/>
              <a:gd name="connsiteX4" fmla="*/ 3704 w 368289"/>
              <a:gd name="connsiteY4" fmla="*/ 406775 h 409385"/>
              <a:gd name="connsiteX5" fmla="*/ 54131 w 368289"/>
              <a:gd name="connsiteY5" fmla="*/ 332816 h 409385"/>
              <a:gd name="connsiteX6" fmla="*/ 101195 w 368289"/>
              <a:gd name="connsiteY6" fmla="*/ 248772 h 409385"/>
              <a:gd name="connsiteX7" fmla="*/ 349966 w 368289"/>
              <a:gd name="connsiteY7" fmla="*/ 178175 h 409385"/>
              <a:gd name="connsiteX8" fmla="*/ 326434 w 368289"/>
              <a:gd name="connsiteY8" fmla="*/ 134472 h 409385"/>
              <a:gd name="connsiteX9" fmla="*/ 114642 w 368289"/>
              <a:gd name="connsiteY9" fmla="*/ 2 h 40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89" h="409385">
                <a:moveTo>
                  <a:pt x="114642" y="2"/>
                </a:moveTo>
                <a:cubicBezTo>
                  <a:pt x="112961" y="562"/>
                  <a:pt x="285532" y="107018"/>
                  <a:pt x="316348" y="137834"/>
                </a:cubicBezTo>
                <a:cubicBezTo>
                  <a:pt x="347164" y="168650"/>
                  <a:pt x="325312" y="168651"/>
                  <a:pt x="299539" y="184899"/>
                </a:cubicBezTo>
                <a:cubicBezTo>
                  <a:pt x="273766" y="201147"/>
                  <a:pt x="211013" y="198346"/>
                  <a:pt x="161707" y="235325"/>
                </a:cubicBezTo>
                <a:cubicBezTo>
                  <a:pt x="112401" y="272304"/>
                  <a:pt x="21633" y="390527"/>
                  <a:pt x="3704" y="406775"/>
                </a:cubicBezTo>
                <a:cubicBezTo>
                  <a:pt x="-14225" y="423023"/>
                  <a:pt x="37883" y="359150"/>
                  <a:pt x="54131" y="332816"/>
                </a:cubicBezTo>
                <a:cubicBezTo>
                  <a:pt x="70379" y="306482"/>
                  <a:pt x="51889" y="274545"/>
                  <a:pt x="101195" y="248772"/>
                </a:cubicBezTo>
                <a:cubicBezTo>
                  <a:pt x="150501" y="222999"/>
                  <a:pt x="312426" y="197225"/>
                  <a:pt x="349966" y="178175"/>
                </a:cubicBezTo>
                <a:cubicBezTo>
                  <a:pt x="387506" y="159125"/>
                  <a:pt x="361172" y="161926"/>
                  <a:pt x="326434" y="134472"/>
                </a:cubicBezTo>
                <a:cubicBezTo>
                  <a:pt x="291696" y="107018"/>
                  <a:pt x="116323" y="-558"/>
                  <a:pt x="114642"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2" name="フリーフォーム 1211">
            <a:extLst>
              <a:ext uri="{FF2B5EF4-FFF2-40B4-BE49-F238E27FC236}">
                <a16:creationId xmlns:a16="http://schemas.microsoft.com/office/drawing/2014/main" id="{FA6BF658-5BD8-D60D-147F-7A18CD10AD1C}"/>
              </a:ext>
            </a:extLst>
          </p:cNvPr>
          <p:cNvSpPr/>
          <p:nvPr/>
        </p:nvSpPr>
        <p:spPr>
          <a:xfrm>
            <a:off x="4145045" y="3687856"/>
            <a:ext cx="407048" cy="750426"/>
          </a:xfrm>
          <a:custGeom>
            <a:avLst/>
            <a:gdLst>
              <a:gd name="connsiteX0" fmla="*/ 11 w 407048"/>
              <a:gd name="connsiteY0" fmla="*/ 0 h 750426"/>
              <a:gd name="connsiteX1" fmla="*/ 231973 w 407048"/>
              <a:gd name="connsiteY1" fmla="*/ 154641 h 750426"/>
              <a:gd name="connsiteX2" fmla="*/ 305931 w 407048"/>
              <a:gd name="connsiteY2" fmla="*/ 225238 h 750426"/>
              <a:gd name="connsiteX3" fmla="*/ 336187 w 407048"/>
              <a:gd name="connsiteY3" fmla="*/ 339538 h 750426"/>
              <a:gd name="connsiteX4" fmla="*/ 336187 w 407048"/>
              <a:gd name="connsiteY4" fmla="*/ 252132 h 750426"/>
              <a:gd name="connsiteX5" fmla="*/ 339549 w 407048"/>
              <a:gd name="connsiteY5" fmla="*/ 403412 h 750426"/>
              <a:gd name="connsiteX6" fmla="*/ 262229 w 407048"/>
              <a:gd name="connsiteY6" fmla="*/ 510988 h 750426"/>
              <a:gd name="connsiteX7" fmla="*/ 319379 w 407048"/>
              <a:gd name="connsiteY7" fmla="*/ 470647 h 750426"/>
              <a:gd name="connsiteX8" fmla="*/ 171461 w 407048"/>
              <a:gd name="connsiteY8" fmla="*/ 608479 h 750426"/>
              <a:gd name="connsiteX9" fmla="*/ 110949 w 407048"/>
              <a:gd name="connsiteY9" fmla="*/ 749673 h 750426"/>
              <a:gd name="connsiteX10" fmla="*/ 141205 w 407048"/>
              <a:gd name="connsiteY10" fmla="*/ 655544 h 750426"/>
              <a:gd name="connsiteX11" fmla="*/ 245420 w 407048"/>
              <a:gd name="connsiteY11" fmla="*/ 467285 h 750426"/>
              <a:gd name="connsiteX12" fmla="*/ 205079 w 407048"/>
              <a:gd name="connsiteY12" fmla="*/ 544606 h 750426"/>
              <a:gd name="connsiteX13" fmla="*/ 349634 w 407048"/>
              <a:gd name="connsiteY13" fmla="*/ 389965 h 750426"/>
              <a:gd name="connsiteX14" fmla="*/ 363081 w 407048"/>
              <a:gd name="connsiteY14" fmla="*/ 319368 h 750426"/>
              <a:gd name="connsiteX15" fmla="*/ 282399 w 407048"/>
              <a:gd name="connsiteY15" fmla="*/ 154641 h 750426"/>
              <a:gd name="connsiteX16" fmla="*/ 406784 w 407048"/>
              <a:gd name="connsiteY16" fmla="*/ 268941 h 750426"/>
              <a:gd name="connsiteX17" fmla="*/ 242058 w 407048"/>
              <a:gd name="connsiteY17" fmla="*/ 154641 h 750426"/>
              <a:gd name="connsiteX18" fmla="*/ 11 w 407048"/>
              <a:gd name="connsiteY18" fmla="*/ 0 h 7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048" h="750426">
                <a:moveTo>
                  <a:pt x="11" y="0"/>
                </a:moveTo>
                <a:cubicBezTo>
                  <a:pt x="-1670" y="0"/>
                  <a:pt x="180986" y="117101"/>
                  <a:pt x="231973" y="154641"/>
                </a:cubicBezTo>
                <a:cubicBezTo>
                  <a:pt x="282960" y="192181"/>
                  <a:pt x="288562" y="194422"/>
                  <a:pt x="305931" y="225238"/>
                </a:cubicBezTo>
                <a:cubicBezTo>
                  <a:pt x="323300" y="256054"/>
                  <a:pt x="331144" y="335056"/>
                  <a:pt x="336187" y="339538"/>
                </a:cubicBezTo>
                <a:cubicBezTo>
                  <a:pt x="341230" y="344020"/>
                  <a:pt x="335627" y="241486"/>
                  <a:pt x="336187" y="252132"/>
                </a:cubicBezTo>
                <a:cubicBezTo>
                  <a:pt x="336747" y="262778"/>
                  <a:pt x="351875" y="360269"/>
                  <a:pt x="339549" y="403412"/>
                </a:cubicBezTo>
                <a:cubicBezTo>
                  <a:pt x="327223" y="446555"/>
                  <a:pt x="265591" y="499782"/>
                  <a:pt x="262229" y="510988"/>
                </a:cubicBezTo>
                <a:cubicBezTo>
                  <a:pt x="258867" y="522194"/>
                  <a:pt x="334507" y="454399"/>
                  <a:pt x="319379" y="470647"/>
                </a:cubicBezTo>
                <a:cubicBezTo>
                  <a:pt x="304251" y="486896"/>
                  <a:pt x="206199" y="561975"/>
                  <a:pt x="171461" y="608479"/>
                </a:cubicBezTo>
                <a:cubicBezTo>
                  <a:pt x="136723" y="654983"/>
                  <a:pt x="115992" y="741829"/>
                  <a:pt x="110949" y="749673"/>
                </a:cubicBezTo>
                <a:cubicBezTo>
                  <a:pt x="105906" y="757517"/>
                  <a:pt x="118793" y="702608"/>
                  <a:pt x="141205" y="655544"/>
                </a:cubicBezTo>
                <a:cubicBezTo>
                  <a:pt x="163617" y="608480"/>
                  <a:pt x="234774" y="485775"/>
                  <a:pt x="245420" y="467285"/>
                </a:cubicBezTo>
                <a:cubicBezTo>
                  <a:pt x="256066" y="448795"/>
                  <a:pt x="187710" y="557493"/>
                  <a:pt x="205079" y="544606"/>
                </a:cubicBezTo>
                <a:cubicBezTo>
                  <a:pt x="222448" y="531719"/>
                  <a:pt x="323300" y="427505"/>
                  <a:pt x="349634" y="389965"/>
                </a:cubicBezTo>
                <a:cubicBezTo>
                  <a:pt x="375968" y="352425"/>
                  <a:pt x="374287" y="358589"/>
                  <a:pt x="363081" y="319368"/>
                </a:cubicBezTo>
                <a:cubicBezTo>
                  <a:pt x="351875" y="280147"/>
                  <a:pt x="275115" y="163046"/>
                  <a:pt x="282399" y="154641"/>
                </a:cubicBezTo>
                <a:cubicBezTo>
                  <a:pt x="289683" y="146237"/>
                  <a:pt x="413507" y="268941"/>
                  <a:pt x="406784" y="268941"/>
                </a:cubicBezTo>
                <a:cubicBezTo>
                  <a:pt x="400061" y="268941"/>
                  <a:pt x="307052" y="197223"/>
                  <a:pt x="242058" y="154641"/>
                </a:cubicBezTo>
                <a:cubicBezTo>
                  <a:pt x="177064" y="112059"/>
                  <a:pt x="1692" y="0"/>
                  <a:pt x="11"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3" name="フリーフォーム 1212">
            <a:extLst>
              <a:ext uri="{FF2B5EF4-FFF2-40B4-BE49-F238E27FC236}">
                <a16:creationId xmlns:a16="http://schemas.microsoft.com/office/drawing/2014/main" id="{17297198-6DC5-CA60-DCFE-3D5A06CBE280}"/>
              </a:ext>
            </a:extLst>
          </p:cNvPr>
          <p:cNvSpPr/>
          <p:nvPr/>
        </p:nvSpPr>
        <p:spPr>
          <a:xfrm>
            <a:off x="3750465" y="3666982"/>
            <a:ext cx="257048" cy="744870"/>
          </a:xfrm>
          <a:custGeom>
            <a:avLst/>
            <a:gdLst>
              <a:gd name="connsiteX0" fmla="*/ 41606 w 257048"/>
              <a:gd name="connsiteY0" fmla="*/ 703 h 744870"/>
              <a:gd name="connsiteX1" fmla="*/ 44967 w 257048"/>
              <a:gd name="connsiteY1" fmla="*/ 232665 h 744870"/>
              <a:gd name="connsiteX2" fmla="*/ 149182 w 257048"/>
              <a:gd name="connsiteY2" fmla="*/ 464627 h 744870"/>
              <a:gd name="connsiteX3" fmla="*/ 105479 w 257048"/>
              <a:gd name="connsiteY3" fmla="*/ 387306 h 744870"/>
              <a:gd name="connsiteX4" fmla="*/ 202970 w 257048"/>
              <a:gd name="connsiteY4" fmla="*/ 609183 h 744870"/>
              <a:gd name="connsiteX5" fmla="*/ 256759 w 257048"/>
              <a:gd name="connsiteY5" fmla="*/ 743653 h 744870"/>
              <a:gd name="connsiteX6" fmla="*/ 219779 w 257048"/>
              <a:gd name="connsiteY6" fmla="*/ 659609 h 744870"/>
              <a:gd name="connsiteX7" fmla="*/ 125650 w 257048"/>
              <a:gd name="connsiteY7" fmla="*/ 404115 h 744870"/>
              <a:gd name="connsiteX8" fmla="*/ 7988 w 257048"/>
              <a:gd name="connsiteY8" fmla="*/ 229303 h 744870"/>
              <a:gd name="connsiteX9" fmla="*/ 14711 w 257048"/>
              <a:gd name="connsiteY9" fmla="*/ 309986 h 744870"/>
              <a:gd name="connsiteX10" fmla="*/ 41606 w 257048"/>
              <a:gd name="connsiteY10" fmla="*/ 703 h 74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048" h="744870">
                <a:moveTo>
                  <a:pt x="41606" y="703"/>
                </a:moveTo>
                <a:cubicBezTo>
                  <a:pt x="46649" y="-12184"/>
                  <a:pt x="27038" y="155344"/>
                  <a:pt x="44967" y="232665"/>
                </a:cubicBezTo>
                <a:cubicBezTo>
                  <a:pt x="62896" y="309986"/>
                  <a:pt x="139097" y="438854"/>
                  <a:pt x="149182" y="464627"/>
                </a:cubicBezTo>
                <a:cubicBezTo>
                  <a:pt x="159267" y="490400"/>
                  <a:pt x="96514" y="363213"/>
                  <a:pt x="105479" y="387306"/>
                </a:cubicBezTo>
                <a:cubicBezTo>
                  <a:pt x="114444" y="411399"/>
                  <a:pt x="177757" y="549792"/>
                  <a:pt x="202970" y="609183"/>
                </a:cubicBezTo>
                <a:cubicBezTo>
                  <a:pt x="228183" y="668574"/>
                  <a:pt x="253958" y="735249"/>
                  <a:pt x="256759" y="743653"/>
                </a:cubicBezTo>
                <a:cubicBezTo>
                  <a:pt x="259560" y="752057"/>
                  <a:pt x="241630" y="716199"/>
                  <a:pt x="219779" y="659609"/>
                </a:cubicBezTo>
                <a:cubicBezTo>
                  <a:pt x="197928" y="603019"/>
                  <a:pt x="160948" y="475833"/>
                  <a:pt x="125650" y="404115"/>
                </a:cubicBezTo>
                <a:cubicBezTo>
                  <a:pt x="90352" y="332397"/>
                  <a:pt x="26478" y="244991"/>
                  <a:pt x="7988" y="229303"/>
                </a:cubicBezTo>
                <a:cubicBezTo>
                  <a:pt x="-10502" y="213615"/>
                  <a:pt x="7988" y="344164"/>
                  <a:pt x="14711" y="309986"/>
                </a:cubicBezTo>
                <a:cubicBezTo>
                  <a:pt x="21434" y="275808"/>
                  <a:pt x="36563" y="13590"/>
                  <a:pt x="41606" y="7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4" name="フリーフォーム 1213">
            <a:extLst>
              <a:ext uri="{FF2B5EF4-FFF2-40B4-BE49-F238E27FC236}">
                <a16:creationId xmlns:a16="http://schemas.microsoft.com/office/drawing/2014/main" id="{E3102158-5347-3E8E-B1A5-640E762F41D5}"/>
              </a:ext>
            </a:extLst>
          </p:cNvPr>
          <p:cNvSpPr/>
          <p:nvPr/>
        </p:nvSpPr>
        <p:spPr>
          <a:xfrm>
            <a:off x="3890779" y="3738053"/>
            <a:ext cx="580430" cy="809155"/>
          </a:xfrm>
          <a:custGeom>
            <a:avLst/>
            <a:gdLst>
              <a:gd name="connsiteX0" fmla="*/ 580368 w 580430"/>
              <a:gd name="connsiteY0" fmla="*/ 229 h 809155"/>
              <a:gd name="connsiteX1" fmla="*/ 294618 w 580430"/>
              <a:gd name="connsiteY1" fmla="*/ 245638 h 809155"/>
              <a:gd name="connsiteX2" fmla="*/ 150062 w 580430"/>
              <a:gd name="connsiteY2" fmla="*/ 511218 h 809155"/>
              <a:gd name="connsiteX3" fmla="*/ 237468 w 580430"/>
              <a:gd name="connsiteY3" fmla="*/ 433897 h 809155"/>
              <a:gd name="connsiteX4" fmla="*/ 146700 w 580430"/>
              <a:gd name="connsiteY4" fmla="*/ 575091 h 809155"/>
              <a:gd name="connsiteX5" fmla="*/ 5506 w 580430"/>
              <a:gd name="connsiteY5" fmla="*/ 803691 h 809155"/>
              <a:gd name="connsiteX6" fmla="*/ 52571 w 580430"/>
              <a:gd name="connsiteY6" fmla="*/ 706200 h 809155"/>
              <a:gd name="connsiteX7" fmla="*/ 271086 w 580430"/>
              <a:gd name="connsiteY7" fmla="*/ 363300 h 809155"/>
              <a:gd name="connsiteX8" fmla="*/ 160147 w 580430"/>
              <a:gd name="connsiteY8" fmla="*/ 480962 h 809155"/>
              <a:gd name="connsiteX9" fmla="*/ 355130 w 580430"/>
              <a:gd name="connsiteY9" fmla="*/ 117891 h 809155"/>
              <a:gd name="connsiteX10" fmla="*/ 227383 w 580430"/>
              <a:gd name="connsiteY10" fmla="*/ 292703 h 809155"/>
              <a:gd name="connsiteX11" fmla="*/ 402195 w 580430"/>
              <a:gd name="connsiteY11" fmla="*/ 97721 h 809155"/>
              <a:gd name="connsiteX12" fmla="*/ 321512 w 580430"/>
              <a:gd name="connsiteY12" fmla="*/ 198573 h 809155"/>
              <a:gd name="connsiteX13" fmla="*/ 580368 w 580430"/>
              <a:gd name="connsiteY13" fmla="*/ 229 h 8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0430" h="809155">
                <a:moveTo>
                  <a:pt x="580368" y="229"/>
                </a:moveTo>
                <a:cubicBezTo>
                  <a:pt x="575886" y="8073"/>
                  <a:pt x="366336" y="160473"/>
                  <a:pt x="294618" y="245638"/>
                </a:cubicBezTo>
                <a:cubicBezTo>
                  <a:pt x="222900" y="330803"/>
                  <a:pt x="159587" y="479842"/>
                  <a:pt x="150062" y="511218"/>
                </a:cubicBezTo>
                <a:cubicBezTo>
                  <a:pt x="140537" y="542595"/>
                  <a:pt x="238028" y="423252"/>
                  <a:pt x="237468" y="433897"/>
                </a:cubicBezTo>
                <a:cubicBezTo>
                  <a:pt x="236908" y="444542"/>
                  <a:pt x="185360" y="513459"/>
                  <a:pt x="146700" y="575091"/>
                </a:cubicBezTo>
                <a:cubicBezTo>
                  <a:pt x="108040" y="636723"/>
                  <a:pt x="21194" y="781840"/>
                  <a:pt x="5506" y="803691"/>
                </a:cubicBezTo>
                <a:cubicBezTo>
                  <a:pt x="-10182" y="825543"/>
                  <a:pt x="8308" y="779599"/>
                  <a:pt x="52571" y="706200"/>
                </a:cubicBezTo>
                <a:cubicBezTo>
                  <a:pt x="96834" y="632801"/>
                  <a:pt x="253157" y="400840"/>
                  <a:pt x="271086" y="363300"/>
                </a:cubicBezTo>
                <a:cubicBezTo>
                  <a:pt x="289015" y="325760"/>
                  <a:pt x="146140" y="521863"/>
                  <a:pt x="160147" y="480962"/>
                </a:cubicBezTo>
                <a:cubicBezTo>
                  <a:pt x="174154" y="440061"/>
                  <a:pt x="343924" y="149268"/>
                  <a:pt x="355130" y="117891"/>
                </a:cubicBezTo>
                <a:cubicBezTo>
                  <a:pt x="366336" y="86514"/>
                  <a:pt x="219539" y="296065"/>
                  <a:pt x="227383" y="292703"/>
                </a:cubicBezTo>
                <a:cubicBezTo>
                  <a:pt x="235227" y="289341"/>
                  <a:pt x="386507" y="113409"/>
                  <a:pt x="402195" y="97721"/>
                </a:cubicBezTo>
                <a:cubicBezTo>
                  <a:pt x="417883" y="82033"/>
                  <a:pt x="296299" y="208658"/>
                  <a:pt x="321512" y="198573"/>
                </a:cubicBezTo>
                <a:cubicBezTo>
                  <a:pt x="346725" y="188488"/>
                  <a:pt x="584850" y="-7615"/>
                  <a:pt x="580368" y="2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5" name="フリーフォーム 1214">
            <a:extLst>
              <a:ext uri="{FF2B5EF4-FFF2-40B4-BE49-F238E27FC236}">
                <a16:creationId xmlns:a16="http://schemas.microsoft.com/office/drawing/2014/main" id="{7262F44E-CC4F-A7D4-39C0-3E4797AFFA5D}"/>
              </a:ext>
            </a:extLst>
          </p:cNvPr>
          <p:cNvSpPr/>
          <p:nvPr/>
        </p:nvSpPr>
        <p:spPr>
          <a:xfrm>
            <a:off x="3532837" y="4072515"/>
            <a:ext cx="380774" cy="452150"/>
          </a:xfrm>
          <a:custGeom>
            <a:avLst/>
            <a:gdLst>
              <a:gd name="connsiteX0" fmla="*/ 360087 w 380774"/>
              <a:gd name="connsiteY0" fmla="*/ 1944 h 452150"/>
              <a:gd name="connsiteX1" fmla="*/ 202084 w 380774"/>
              <a:gd name="connsiteY1" fmla="*/ 190203 h 452150"/>
              <a:gd name="connsiteX2" fmla="*/ 215531 w 380774"/>
              <a:gd name="connsiteY2" fmla="*/ 250714 h 452150"/>
              <a:gd name="connsiteX3" fmla="*/ 376895 w 380774"/>
              <a:gd name="connsiteY3" fmla="*/ 445697 h 452150"/>
              <a:gd name="connsiteX4" fmla="*/ 323107 w 380774"/>
              <a:gd name="connsiteY4" fmla="*/ 395270 h 452150"/>
              <a:gd name="connsiteX5" fmla="*/ 239063 w 380774"/>
              <a:gd name="connsiteY5" fmla="*/ 294417 h 452150"/>
              <a:gd name="connsiteX6" fmla="*/ 124763 w 380774"/>
              <a:gd name="connsiteY6" fmla="*/ 240629 h 452150"/>
              <a:gd name="connsiteX7" fmla="*/ 202084 w 380774"/>
              <a:gd name="connsiteY7" fmla="*/ 146500 h 452150"/>
              <a:gd name="connsiteX8" fmla="*/ 87784 w 380774"/>
              <a:gd name="connsiteY8" fmla="*/ 257438 h 452150"/>
              <a:gd name="connsiteX9" fmla="*/ 13825 w 380774"/>
              <a:gd name="connsiteY9" fmla="*/ 321311 h 452150"/>
              <a:gd name="connsiteX10" fmla="*/ 360087 w 380774"/>
              <a:gd name="connsiteY10" fmla="*/ 1944 h 45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774" h="452150">
                <a:moveTo>
                  <a:pt x="360087" y="1944"/>
                </a:moveTo>
                <a:cubicBezTo>
                  <a:pt x="391463" y="-19907"/>
                  <a:pt x="226177" y="148741"/>
                  <a:pt x="202084" y="190203"/>
                </a:cubicBezTo>
                <a:cubicBezTo>
                  <a:pt x="177991" y="231665"/>
                  <a:pt x="186396" y="208132"/>
                  <a:pt x="215531" y="250714"/>
                </a:cubicBezTo>
                <a:cubicBezTo>
                  <a:pt x="244666" y="293296"/>
                  <a:pt x="358966" y="421604"/>
                  <a:pt x="376895" y="445697"/>
                </a:cubicBezTo>
                <a:cubicBezTo>
                  <a:pt x="394824" y="469790"/>
                  <a:pt x="346079" y="420483"/>
                  <a:pt x="323107" y="395270"/>
                </a:cubicBezTo>
                <a:cubicBezTo>
                  <a:pt x="300135" y="370057"/>
                  <a:pt x="272120" y="320190"/>
                  <a:pt x="239063" y="294417"/>
                </a:cubicBezTo>
                <a:cubicBezTo>
                  <a:pt x="206006" y="268644"/>
                  <a:pt x="130926" y="265282"/>
                  <a:pt x="124763" y="240629"/>
                </a:cubicBezTo>
                <a:cubicBezTo>
                  <a:pt x="118600" y="215976"/>
                  <a:pt x="208247" y="143699"/>
                  <a:pt x="202084" y="146500"/>
                </a:cubicBezTo>
                <a:cubicBezTo>
                  <a:pt x="195921" y="149301"/>
                  <a:pt x="119160" y="228303"/>
                  <a:pt x="87784" y="257438"/>
                </a:cubicBezTo>
                <a:cubicBezTo>
                  <a:pt x="56408" y="286573"/>
                  <a:pt x="-34360" y="358290"/>
                  <a:pt x="13825" y="321311"/>
                </a:cubicBezTo>
                <a:cubicBezTo>
                  <a:pt x="62010" y="284332"/>
                  <a:pt x="328711" y="23795"/>
                  <a:pt x="360087" y="19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フリーフォーム 1215">
            <a:extLst>
              <a:ext uri="{FF2B5EF4-FFF2-40B4-BE49-F238E27FC236}">
                <a16:creationId xmlns:a16="http://schemas.microsoft.com/office/drawing/2014/main" id="{D33D3CA8-ED7B-0258-31D6-C6C09D0F22FD}"/>
              </a:ext>
            </a:extLst>
          </p:cNvPr>
          <p:cNvSpPr/>
          <p:nvPr/>
        </p:nvSpPr>
        <p:spPr>
          <a:xfrm>
            <a:off x="3523807" y="4434155"/>
            <a:ext cx="601234" cy="40354"/>
          </a:xfrm>
          <a:custGeom>
            <a:avLst/>
            <a:gdLst>
              <a:gd name="connsiteX0" fmla="*/ 2684 w 601234"/>
              <a:gd name="connsiteY0" fmla="*/ 16821 h 40354"/>
              <a:gd name="connsiteX1" fmla="*/ 473331 w 601234"/>
              <a:gd name="connsiteY1" fmla="*/ 13 h 40354"/>
              <a:gd name="connsiteX2" fmla="*/ 372478 w 601234"/>
              <a:gd name="connsiteY2" fmla="*/ 20183 h 40354"/>
              <a:gd name="connsiteX3" fmla="*/ 355669 w 601234"/>
              <a:gd name="connsiteY3" fmla="*/ 40354 h 40354"/>
              <a:gd name="connsiteX4" fmla="*/ 493502 w 601234"/>
              <a:gd name="connsiteY4" fmla="*/ 20183 h 40354"/>
              <a:gd name="connsiteX5" fmla="*/ 601078 w 601234"/>
              <a:gd name="connsiteY5" fmla="*/ 20183 h 40354"/>
              <a:gd name="connsiteX6" fmla="*/ 469969 w 601234"/>
              <a:gd name="connsiteY6" fmla="*/ 13460 h 40354"/>
              <a:gd name="connsiteX7" fmla="*/ 288434 w 601234"/>
              <a:gd name="connsiteY7" fmla="*/ 3374 h 40354"/>
              <a:gd name="connsiteX8" fmla="*/ 2684 w 601234"/>
              <a:gd name="connsiteY8" fmla="*/ 16821 h 4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34" h="40354">
                <a:moveTo>
                  <a:pt x="2684" y="16821"/>
                </a:moveTo>
                <a:cubicBezTo>
                  <a:pt x="33500" y="16261"/>
                  <a:pt x="411699" y="-547"/>
                  <a:pt x="473331" y="13"/>
                </a:cubicBezTo>
                <a:cubicBezTo>
                  <a:pt x="534963" y="573"/>
                  <a:pt x="392088" y="13460"/>
                  <a:pt x="372478" y="20183"/>
                </a:cubicBezTo>
                <a:cubicBezTo>
                  <a:pt x="352868" y="26906"/>
                  <a:pt x="335498" y="40354"/>
                  <a:pt x="355669" y="40354"/>
                </a:cubicBezTo>
                <a:cubicBezTo>
                  <a:pt x="375840" y="40354"/>
                  <a:pt x="452601" y="23545"/>
                  <a:pt x="493502" y="20183"/>
                </a:cubicBezTo>
                <a:cubicBezTo>
                  <a:pt x="534403" y="16821"/>
                  <a:pt x="605000" y="21304"/>
                  <a:pt x="601078" y="20183"/>
                </a:cubicBezTo>
                <a:cubicBezTo>
                  <a:pt x="597156" y="19063"/>
                  <a:pt x="469969" y="13460"/>
                  <a:pt x="469969" y="13460"/>
                </a:cubicBezTo>
                <a:cubicBezTo>
                  <a:pt x="417862" y="10658"/>
                  <a:pt x="361832" y="1693"/>
                  <a:pt x="288434" y="3374"/>
                </a:cubicBezTo>
                <a:cubicBezTo>
                  <a:pt x="215036" y="5055"/>
                  <a:pt x="-28132" y="17381"/>
                  <a:pt x="2684" y="168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フリーフォーム 1216">
            <a:extLst>
              <a:ext uri="{FF2B5EF4-FFF2-40B4-BE49-F238E27FC236}">
                <a16:creationId xmlns:a16="http://schemas.microsoft.com/office/drawing/2014/main" id="{B1433AD7-0AA7-7450-7A2C-B7FA0B5C1F13}"/>
              </a:ext>
            </a:extLst>
          </p:cNvPr>
          <p:cNvSpPr/>
          <p:nvPr/>
        </p:nvSpPr>
        <p:spPr>
          <a:xfrm>
            <a:off x="3618787" y="4528080"/>
            <a:ext cx="647936" cy="89547"/>
          </a:xfrm>
          <a:custGeom>
            <a:avLst/>
            <a:gdLst>
              <a:gd name="connsiteX0" fmla="*/ 5195 w 647936"/>
              <a:gd name="connsiteY0" fmla="*/ 27111 h 89547"/>
              <a:gd name="connsiteX1" fmla="*/ 216987 w 647936"/>
              <a:gd name="connsiteY1" fmla="*/ 23749 h 89547"/>
              <a:gd name="connsiteX2" fmla="*/ 630484 w 647936"/>
              <a:gd name="connsiteY2" fmla="*/ 87623 h 89547"/>
              <a:gd name="connsiteX3" fmla="*/ 576695 w 647936"/>
              <a:gd name="connsiteY3" fmla="*/ 74176 h 89547"/>
              <a:gd name="connsiteX4" fmla="*/ 280860 w 647936"/>
              <a:gd name="connsiteY4" fmla="*/ 217 h 89547"/>
              <a:gd name="connsiteX5" fmla="*/ 422054 w 647936"/>
              <a:gd name="connsiteY5" fmla="*/ 50644 h 89547"/>
              <a:gd name="connsiteX6" fmla="*/ 5195 w 647936"/>
              <a:gd name="connsiteY6" fmla="*/ 27111 h 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36" h="89547">
                <a:moveTo>
                  <a:pt x="5195" y="27111"/>
                </a:moveTo>
                <a:cubicBezTo>
                  <a:pt x="-28983" y="22629"/>
                  <a:pt x="112772" y="13664"/>
                  <a:pt x="216987" y="23749"/>
                </a:cubicBezTo>
                <a:cubicBezTo>
                  <a:pt x="321202" y="33834"/>
                  <a:pt x="570533" y="79219"/>
                  <a:pt x="630484" y="87623"/>
                </a:cubicBezTo>
                <a:cubicBezTo>
                  <a:pt x="690435" y="96028"/>
                  <a:pt x="576695" y="74176"/>
                  <a:pt x="576695" y="74176"/>
                </a:cubicBezTo>
                <a:lnTo>
                  <a:pt x="280860" y="217"/>
                </a:lnTo>
                <a:cubicBezTo>
                  <a:pt x="255087" y="-3705"/>
                  <a:pt x="464076" y="46722"/>
                  <a:pt x="422054" y="50644"/>
                </a:cubicBezTo>
                <a:cubicBezTo>
                  <a:pt x="380032" y="54566"/>
                  <a:pt x="39373" y="31593"/>
                  <a:pt x="5195" y="271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フリーフォーム 1217">
            <a:extLst>
              <a:ext uri="{FF2B5EF4-FFF2-40B4-BE49-F238E27FC236}">
                <a16:creationId xmlns:a16="http://schemas.microsoft.com/office/drawing/2014/main" id="{C41C09B0-0BA6-7405-A74E-A47CFED4B7AB}"/>
              </a:ext>
            </a:extLst>
          </p:cNvPr>
          <p:cNvSpPr/>
          <p:nvPr/>
        </p:nvSpPr>
        <p:spPr>
          <a:xfrm>
            <a:off x="4093878" y="3968473"/>
            <a:ext cx="403301" cy="715351"/>
          </a:xfrm>
          <a:custGeom>
            <a:avLst/>
            <a:gdLst>
              <a:gd name="connsiteX0" fmla="*/ 400801 w 403301"/>
              <a:gd name="connsiteY0" fmla="*/ 1771 h 715351"/>
              <a:gd name="connsiteX1" fmla="*/ 259607 w 403301"/>
              <a:gd name="connsiteY1" fmla="*/ 116071 h 715351"/>
              <a:gd name="connsiteX2" fmla="*/ 37731 w 403301"/>
              <a:gd name="connsiteY2" fmla="*/ 374927 h 715351"/>
              <a:gd name="connsiteX3" fmla="*/ 71348 w 403301"/>
              <a:gd name="connsiteY3" fmla="*/ 314415 h 715351"/>
              <a:gd name="connsiteX4" fmla="*/ 24284 w 403301"/>
              <a:gd name="connsiteY4" fmla="*/ 506036 h 715351"/>
              <a:gd name="connsiteX5" fmla="*/ 57901 w 403301"/>
              <a:gd name="connsiteY5" fmla="*/ 711103 h 715351"/>
              <a:gd name="connsiteX6" fmla="*/ 44454 w 403301"/>
              <a:gd name="connsiteY6" fmla="*/ 623698 h 715351"/>
              <a:gd name="connsiteX7" fmla="*/ 14198 w 403301"/>
              <a:gd name="connsiteY7" fmla="*/ 378289 h 715351"/>
              <a:gd name="connsiteX8" fmla="*/ 10837 w 403301"/>
              <a:gd name="connsiteY8" fmla="*/ 462333 h 715351"/>
              <a:gd name="connsiteX9" fmla="*/ 155393 w 403301"/>
              <a:gd name="connsiteY9" fmla="*/ 132880 h 715351"/>
              <a:gd name="connsiteX10" fmla="*/ 67987 w 403301"/>
              <a:gd name="connsiteY10" fmla="*/ 290883 h 715351"/>
              <a:gd name="connsiteX11" fmla="*/ 212543 w 403301"/>
              <a:gd name="connsiteY11" fmla="*/ 146327 h 715351"/>
              <a:gd name="connsiteX12" fmla="*/ 141946 w 403301"/>
              <a:gd name="connsiteY12" fmla="*/ 196753 h 715351"/>
              <a:gd name="connsiteX13" fmla="*/ 400801 w 403301"/>
              <a:gd name="connsiteY13" fmla="*/ 1771 h 7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301" h="715351">
                <a:moveTo>
                  <a:pt x="400801" y="1771"/>
                </a:moveTo>
                <a:cubicBezTo>
                  <a:pt x="420411" y="-11676"/>
                  <a:pt x="320119" y="53878"/>
                  <a:pt x="259607" y="116071"/>
                </a:cubicBezTo>
                <a:cubicBezTo>
                  <a:pt x="199095" y="178264"/>
                  <a:pt x="69107" y="341870"/>
                  <a:pt x="37731" y="374927"/>
                </a:cubicBezTo>
                <a:cubicBezTo>
                  <a:pt x="6355" y="407984"/>
                  <a:pt x="73589" y="292564"/>
                  <a:pt x="71348" y="314415"/>
                </a:cubicBezTo>
                <a:cubicBezTo>
                  <a:pt x="69107" y="336266"/>
                  <a:pt x="26525" y="439921"/>
                  <a:pt x="24284" y="506036"/>
                </a:cubicBezTo>
                <a:cubicBezTo>
                  <a:pt x="22043" y="572151"/>
                  <a:pt x="54539" y="691493"/>
                  <a:pt x="57901" y="711103"/>
                </a:cubicBezTo>
                <a:cubicBezTo>
                  <a:pt x="61263" y="730713"/>
                  <a:pt x="51738" y="679167"/>
                  <a:pt x="44454" y="623698"/>
                </a:cubicBezTo>
                <a:cubicBezTo>
                  <a:pt x="37170" y="568229"/>
                  <a:pt x="19801" y="405183"/>
                  <a:pt x="14198" y="378289"/>
                </a:cubicBezTo>
                <a:cubicBezTo>
                  <a:pt x="8595" y="351395"/>
                  <a:pt x="-12696" y="503235"/>
                  <a:pt x="10837" y="462333"/>
                </a:cubicBezTo>
                <a:cubicBezTo>
                  <a:pt x="34369" y="421432"/>
                  <a:pt x="145868" y="161455"/>
                  <a:pt x="155393" y="132880"/>
                </a:cubicBezTo>
                <a:cubicBezTo>
                  <a:pt x="164918" y="104305"/>
                  <a:pt x="58462" y="288642"/>
                  <a:pt x="67987" y="290883"/>
                </a:cubicBezTo>
                <a:cubicBezTo>
                  <a:pt x="77512" y="293124"/>
                  <a:pt x="200217" y="162015"/>
                  <a:pt x="212543" y="146327"/>
                </a:cubicBezTo>
                <a:cubicBezTo>
                  <a:pt x="224869" y="130639"/>
                  <a:pt x="110009" y="215803"/>
                  <a:pt x="141946" y="196753"/>
                </a:cubicBezTo>
                <a:cubicBezTo>
                  <a:pt x="173883" y="177703"/>
                  <a:pt x="381191" y="15218"/>
                  <a:pt x="400801" y="17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フリーフォーム 1218">
            <a:extLst>
              <a:ext uri="{FF2B5EF4-FFF2-40B4-BE49-F238E27FC236}">
                <a16:creationId xmlns:a16="http://schemas.microsoft.com/office/drawing/2014/main" id="{726255DC-BA54-6E35-993F-5BE0486C36C7}"/>
              </a:ext>
            </a:extLst>
          </p:cNvPr>
          <p:cNvSpPr/>
          <p:nvPr/>
        </p:nvSpPr>
        <p:spPr>
          <a:xfrm>
            <a:off x="4892055" y="2507852"/>
            <a:ext cx="273285" cy="54583"/>
          </a:xfrm>
          <a:custGeom>
            <a:avLst/>
            <a:gdLst>
              <a:gd name="connsiteX0" fmla="*/ 620 w 273285"/>
              <a:gd name="connsiteY0" fmla="*/ 54373 h 54583"/>
              <a:gd name="connsiteX1" fmla="*/ 137145 w 273285"/>
              <a:gd name="connsiteY1" fmla="*/ 19448 h 54583"/>
              <a:gd name="connsiteX2" fmla="*/ 118095 w 273285"/>
              <a:gd name="connsiteY2" fmla="*/ 35323 h 54583"/>
              <a:gd name="connsiteX3" fmla="*/ 270495 w 273285"/>
              <a:gd name="connsiteY3" fmla="*/ 48023 h 54583"/>
              <a:gd name="connsiteX4" fmla="*/ 210170 w 273285"/>
              <a:gd name="connsiteY4" fmla="*/ 44848 h 54583"/>
              <a:gd name="connsiteX5" fmla="*/ 127620 w 273285"/>
              <a:gd name="connsiteY5" fmla="*/ 16273 h 54583"/>
              <a:gd name="connsiteX6" fmla="*/ 146670 w 273285"/>
              <a:gd name="connsiteY6" fmla="*/ 398 h 54583"/>
              <a:gd name="connsiteX7" fmla="*/ 89520 w 273285"/>
              <a:gd name="connsiteY7" fmla="*/ 32148 h 54583"/>
              <a:gd name="connsiteX8" fmla="*/ 620 w 273285"/>
              <a:gd name="connsiteY8" fmla="*/ 54373 h 5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85" h="54583">
                <a:moveTo>
                  <a:pt x="620" y="54373"/>
                </a:moveTo>
                <a:cubicBezTo>
                  <a:pt x="8557" y="52256"/>
                  <a:pt x="137145" y="19448"/>
                  <a:pt x="137145" y="19448"/>
                </a:cubicBezTo>
                <a:cubicBezTo>
                  <a:pt x="156724" y="16273"/>
                  <a:pt x="95870" y="30560"/>
                  <a:pt x="118095" y="35323"/>
                </a:cubicBezTo>
                <a:cubicBezTo>
                  <a:pt x="140320" y="40085"/>
                  <a:pt x="255149" y="46435"/>
                  <a:pt x="270495" y="48023"/>
                </a:cubicBezTo>
                <a:cubicBezTo>
                  <a:pt x="285841" y="49610"/>
                  <a:pt x="233983" y="50140"/>
                  <a:pt x="210170" y="44848"/>
                </a:cubicBezTo>
                <a:cubicBezTo>
                  <a:pt x="186357" y="39556"/>
                  <a:pt x="127620" y="16273"/>
                  <a:pt x="127620" y="16273"/>
                </a:cubicBezTo>
                <a:cubicBezTo>
                  <a:pt x="117037" y="8865"/>
                  <a:pt x="153020" y="-2248"/>
                  <a:pt x="146670" y="398"/>
                </a:cubicBezTo>
                <a:cubicBezTo>
                  <a:pt x="140320" y="3044"/>
                  <a:pt x="115978" y="22094"/>
                  <a:pt x="89520" y="32148"/>
                </a:cubicBezTo>
                <a:cubicBezTo>
                  <a:pt x="63062" y="42202"/>
                  <a:pt x="-7317" y="56490"/>
                  <a:pt x="620" y="543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0" name="フリーフォーム 1219">
            <a:extLst>
              <a:ext uri="{FF2B5EF4-FFF2-40B4-BE49-F238E27FC236}">
                <a16:creationId xmlns:a16="http://schemas.microsoft.com/office/drawing/2014/main" id="{34888F89-5797-70B7-63A6-9DE1E7672B05}"/>
              </a:ext>
            </a:extLst>
          </p:cNvPr>
          <p:cNvSpPr/>
          <p:nvPr/>
        </p:nvSpPr>
        <p:spPr>
          <a:xfrm>
            <a:off x="4867106" y="2555779"/>
            <a:ext cx="402988" cy="83258"/>
          </a:xfrm>
          <a:custGeom>
            <a:avLst/>
            <a:gdLst>
              <a:gd name="connsiteX0" fmla="*/ 169 w 402988"/>
              <a:gd name="connsiteY0" fmla="*/ 96 h 83258"/>
              <a:gd name="connsiteX1" fmla="*/ 168444 w 402988"/>
              <a:gd name="connsiteY1" fmla="*/ 76296 h 83258"/>
              <a:gd name="connsiteX2" fmla="*/ 152569 w 402988"/>
              <a:gd name="connsiteY2" fmla="*/ 66771 h 83258"/>
              <a:gd name="connsiteX3" fmla="*/ 266869 w 402988"/>
              <a:gd name="connsiteY3" fmla="*/ 82646 h 83258"/>
              <a:gd name="connsiteX4" fmla="*/ 400219 w 402988"/>
              <a:gd name="connsiteY4" fmla="*/ 41371 h 83258"/>
              <a:gd name="connsiteX5" fmla="*/ 349419 w 402988"/>
              <a:gd name="connsiteY5" fmla="*/ 60421 h 83258"/>
              <a:gd name="connsiteX6" fmla="*/ 257344 w 402988"/>
              <a:gd name="connsiteY6" fmla="*/ 82646 h 83258"/>
              <a:gd name="connsiteX7" fmla="*/ 206544 w 402988"/>
              <a:gd name="connsiteY7" fmla="*/ 60421 h 83258"/>
              <a:gd name="connsiteX8" fmla="*/ 169 w 402988"/>
              <a:gd name="connsiteY8" fmla="*/ 96 h 8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988" h="83258">
                <a:moveTo>
                  <a:pt x="169" y="96"/>
                </a:moveTo>
                <a:cubicBezTo>
                  <a:pt x="-6181" y="2742"/>
                  <a:pt x="168444" y="76296"/>
                  <a:pt x="168444" y="76296"/>
                </a:cubicBezTo>
                <a:cubicBezTo>
                  <a:pt x="193844" y="87408"/>
                  <a:pt x="136165" y="65713"/>
                  <a:pt x="152569" y="66771"/>
                </a:cubicBezTo>
                <a:cubicBezTo>
                  <a:pt x="168973" y="67829"/>
                  <a:pt x="225594" y="86879"/>
                  <a:pt x="266869" y="82646"/>
                </a:cubicBezTo>
                <a:cubicBezTo>
                  <a:pt x="308144" y="78413"/>
                  <a:pt x="386461" y="45075"/>
                  <a:pt x="400219" y="41371"/>
                </a:cubicBezTo>
                <a:cubicBezTo>
                  <a:pt x="413977" y="37667"/>
                  <a:pt x="373231" y="53542"/>
                  <a:pt x="349419" y="60421"/>
                </a:cubicBezTo>
                <a:cubicBezTo>
                  <a:pt x="325607" y="67300"/>
                  <a:pt x="281156" y="82646"/>
                  <a:pt x="257344" y="82646"/>
                </a:cubicBezTo>
                <a:cubicBezTo>
                  <a:pt x="233532" y="82646"/>
                  <a:pt x="244115" y="71004"/>
                  <a:pt x="206544" y="60421"/>
                </a:cubicBezTo>
                <a:cubicBezTo>
                  <a:pt x="168973" y="49838"/>
                  <a:pt x="6519" y="-2550"/>
                  <a:pt x="169" y="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1" name="フリーフォーム 1220">
            <a:extLst>
              <a:ext uri="{FF2B5EF4-FFF2-40B4-BE49-F238E27FC236}">
                <a16:creationId xmlns:a16="http://schemas.microsoft.com/office/drawing/2014/main" id="{4AD8264C-A1A4-CF67-8F53-9FCC3AE11EE9}"/>
              </a:ext>
            </a:extLst>
          </p:cNvPr>
          <p:cNvSpPr/>
          <p:nvPr/>
        </p:nvSpPr>
        <p:spPr>
          <a:xfrm>
            <a:off x="4762473" y="2288974"/>
            <a:ext cx="83420" cy="262229"/>
          </a:xfrm>
          <a:custGeom>
            <a:avLst/>
            <a:gdLst>
              <a:gd name="connsiteX0" fmla="*/ 27 w 83420"/>
              <a:gd name="connsiteY0" fmla="*/ 201 h 262229"/>
              <a:gd name="connsiteX1" fmla="*/ 34952 w 83420"/>
              <a:gd name="connsiteY1" fmla="*/ 149426 h 262229"/>
              <a:gd name="connsiteX2" fmla="*/ 34952 w 83420"/>
              <a:gd name="connsiteY2" fmla="*/ 111326 h 262229"/>
              <a:gd name="connsiteX3" fmla="*/ 63527 w 83420"/>
              <a:gd name="connsiteY3" fmla="*/ 200226 h 262229"/>
              <a:gd name="connsiteX4" fmla="*/ 82577 w 83420"/>
              <a:gd name="connsiteY4" fmla="*/ 260551 h 262229"/>
              <a:gd name="connsiteX5" fmla="*/ 73052 w 83420"/>
              <a:gd name="connsiteY5" fmla="*/ 235151 h 262229"/>
              <a:gd name="connsiteX6" fmla="*/ 12727 w 83420"/>
              <a:gd name="connsiteY6" fmla="*/ 130376 h 262229"/>
              <a:gd name="connsiteX7" fmla="*/ 50827 w 83420"/>
              <a:gd name="connsiteY7" fmla="*/ 162126 h 262229"/>
              <a:gd name="connsiteX8" fmla="*/ 41302 w 83420"/>
              <a:gd name="connsiteY8" fmla="*/ 117676 h 262229"/>
              <a:gd name="connsiteX9" fmla="*/ 27 w 83420"/>
              <a:gd name="connsiteY9" fmla="*/ 201 h 26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20" h="262229">
                <a:moveTo>
                  <a:pt x="27" y="201"/>
                </a:moveTo>
                <a:cubicBezTo>
                  <a:pt x="-1031" y="5492"/>
                  <a:pt x="29131" y="130905"/>
                  <a:pt x="34952" y="149426"/>
                </a:cubicBezTo>
                <a:cubicBezTo>
                  <a:pt x="40773" y="167947"/>
                  <a:pt x="30189" y="102859"/>
                  <a:pt x="34952" y="111326"/>
                </a:cubicBezTo>
                <a:cubicBezTo>
                  <a:pt x="39715" y="119793"/>
                  <a:pt x="55590" y="175355"/>
                  <a:pt x="63527" y="200226"/>
                </a:cubicBezTo>
                <a:cubicBezTo>
                  <a:pt x="71464" y="225097"/>
                  <a:pt x="80990" y="254730"/>
                  <a:pt x="82577" y="260551"/>
                </a:cubicBezTo>
                <a:cubicBezTo>
                  <a:pt x="84165" y="266372"/>
                  <a:pt x="84694" y="256847"/>
                  <a:pt x="73052" y="235151"/>
                </a:cubicBezTo>
                <a:cubicBezTo>
                  <a:pt x="61410" y="213455"/>
                  <a:pt x="16431" y="142547"/>
                  <a:pt x="12727" y="130376"/>
                </a:cubicBezTo>
                <a:cubicBezTo>
                  <a:pt x="9023" y="118205"/>
                  <a:pt x="46065" y="164243"/>
                  <a:pt x="50827" y="162126"/>
                </a:cubicBezTo>
                <a:cubicBezTo>
                  <a:pt x="55589" y="160009"/>
                  <a:pt x="48181" y="139901"/>
                  <a:pt x="41302" y="117676"/>
                </a:cubicBezTo>
                <a:cubicBezTo>
                  <a:pt x="34423" y="95451"/>
                  <a:pt x="1085" y="-5090"/>
                  <a:pt x="27" y="2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フリーフォーム 1221">
            <a:extLst>
              <a:ext uri="{FF2B5EF4-FFF2-40B4-BE49-F238E27FC236}">
                <a16:creationId xmlns:a16="http://schemas.microsoft.com/office/drawing/2014/main" id="{BF0483C1-8CC1-5725-27FD-C7CF391B0F03}"/>
              </a:ext>
            </a:extLst>
          </p:cNvPr>
          <p:cNvSpPr/>
          <p:nvPr/>
        </p:nvSpPr>
        <p:spPr>
          <a:xfrm>
            <a:off x="4608858" y="1676391"/>
            <a:ext cx="39370" cy="520585"/>
          </a:xfrm>
          <a:custGeom>
            <a:avLst/>
            <a:gdLst>
              <a:gd name="connsiteX0" fmla="*/ 39342 w 39370"/>
              <a:gd name="connsiteY0" fmla="*/ 9 h 520585"/>
              <a:gd name="connsiteX1" fmla="*/ 7592 w 39370"/>
              <a:gd name="connsiteY1" fmla="*/ 107959 h 520585"/>
              <a:gd name="connsiteX2" fmla="*/ 13942 w 39370"/>
              <a:gd name="connsiteY2" fmla="*/ 238134 h 520585"/>
              <a:gd name="connsiteX3" fmla="*/ 13942 w 39370"/>
              <a:gd name="connsiteY3" fmla="*/ 212734 h 520585"/>
              <a:gd name="connsiteX4" fmla="*/ 20292 w 39370"/>
              <a:gd name="connsiteY4" fmla="*/ 368309 h 520585"/>
              <a:gd name="connsiteX5" fmla="*/ 36167 w 39370"/>
              <a:gd name="connsiteY5" fmla="*/ 514359 h 520585"/>
              <a:gd name="connsiteX6" fmla="*/ 23467 w 39370"/>
              <a:gd name="connsiteY6" fmla="*/ 469909 h 520585"/>
              <a:gd name="connsiteX7" fmla="*/ 10767 w 39370"/>
              <a:gd name="connsiteY7" fmla="*/ 257184 h 520585"/>
              <a:gd name="connsiteX8" fmla="*/ 10767 w 39370"/>
              <a:gd name="connsiteY8" fmla="*/ 152409 h 520585"/>
              <a:gd name="connsiteX9" fmla="*/ 1242 w 39370"/>
              <a:gd name="connsiteY9" fmla="*/ 101609 h 520585"/>
              <a:gd name="connsiteX10" fmla="*/ 39342 w 39370"/>
              <a:gd name="connsiteY10" fmla="*/ 9 h 52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0" h="520585">
                <a:moveTo>
                  <a:pt x="39342" y="9"/>
                </a:moveTo>
                <a:cubicBezTo>
                  <a:pt x="40400" y="1067"/>
                  <a:pt x="11825" y="68271"/>
                  <a:pt x="7592" y="107959"/>
                </a:cubicBezTo>
                <a:cubicBezTo>
                  <a:pt x="3359" y="147647"/>
                  <a:pt x="12884" y="220672"/>
                  <a:pt x="13942" y="238134"/>
                </a:cubicBezTo>
                <a:cubicBezTo>
                  <a:pt x="15000" y="255596"/>
                  <a:pt x="12884" y="191038"/>
                  <a:pt x="13942" y="212734"/>
                </a:cubicBezTo>
                <a:cubicBezTo>
                  <a:pt x="15000" y="234430"/>
                  <a:pt x="16588" y="318038"/>
                  <a:pt x="20292" y="368309"/>
                </a:cubicBezTo>
                <a:cubicBezTo>
                  <a:pt x="23996" y="418580"/>
                  <a:pt x="35638" y="497426"/>
                  <a:pt x="36167" y="514359"/>
                </a:cubicBezTo>
                <a:cubicBezTo>
                  <a:pt x="36696" y="531292"/>
                  <a:pt x="27700" y="512772"/>
                  <a:pt x="23467" y="469909"/>
                </a:cubicBezTo>
                <a:cubicBezTo>
                  <a:pt x="19234" y="427047"/>
                  <a:pt x="12884" y="310101"/>
                  <a:pt x="10767" y="257184"/>
                </a:cubicBezTo>
                <a:cubicBezTo>
                  <a:pt x="8650" y="204267"/>
                  <a:pt x="12354" y="178338"/>
                  <a:pt x="10767" y="152409"/>
                </a:cubicBezTo>
                <a:cubicBezTo>
                  <a:pt x="9179" y="126480"/>
                  <a:pt x="-4050" y="120659"/>
                  <a:pt x="1242" y="101609"/>
                </a:cubicBezTo>
                <a:cubicBezTo>
                  <a:pt x="6534" y="82559"/>
                  <a:pt x="38284" y="-1049"/>
                  <a:pt x="39342" y="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フリーフォーム 1222">
            <a:extLst>
              <a:ext uri="{FF2B5EF4-FFF2-40B4-BE49-F238E27FC236}">
                <a16:creationId xmlns:a16="http://schemas.microsoft.com/office/drawing/2014/main" id="{21383E39-2D1D-D23B-031C-331E824BC6EE}"/>
              </a:ext>
            </a:extLst>
          </p:cNvPr>
          <p:cNvSpPr/>
          <p:nvPr/>
        </p:nvSpPr>
        <p:spPr>
          <a:xfrm>
            <a:off x="6252654" y="1288224"/>
            <a:ext cx="209671" cy="655447"/>
          </a:xfrm>
          <a:custGeom>
            <a:avLst/>
            <a:gdLst>
              <a:gd name="connsiteX0" fmla="*/ 2096 w 209671"/>
              <a:gd name="connsiteY0" fmla="*/ 10351 h 655447"/>
              <a:gd name="connsiteX1" fmla="*/ 179896 w 209671"/>
              <a:gd name="connsiteY1" fmla="*/ 331026 h 655447"/>
              <a:gd name="connsiteX2" fmla="*/ 154496 w 209671"/>
              <a:gd name="connsiteY2" fmla="*/ 311976 h 655447"/>
              <a:gd name="connsiteX3" fmla="*/ 202121 w 209671"/>
              <a:gd name="connsiteY3" fmla="*/ 483426 h 655447"/>
              <a:gd name="connsiteX4" fmla="*/ 192596 w 209671"/>
              <a:gd name="connsiteY4" fmla="*/ 426276 h 655447"/>
              <a:gd name="connsiteX5" fmla="*/ 208471 w 209671"/>
              <a:gd name="connsiteY5" fmla="*/ 651701 h 655447"/>
              <a:gd name="connsiteX6" fmla="*/ 202121 w 209671"/>
              <a:gd name="connsiteY6" fmla="*/ 546926 h 655447"/>
              <a:gd name="connsiteX7" fmla="*/ 151321 w 209671"/>
              <a:gd name="connsiteY7" fmla="*/ 289751 h 655447"/>
              <a:gd name="connsiteX8" fmla="*/ 160846 w 209671"/>
              <a:gd name="connsiteY8" fmla="*/ 826 h 655447"/>
              <a:gd name="connsiteX9" fmla="*/ 148146 w 209671"/>
              <a:gd name="connsiteY9" fmla="*/ 200851 h 655447"/>
              <a:gd name="connsiteX10" fmla="*/ 84646 w 209671"/>
              <a:gd name="connsiteY10" fmla="*/ 156401 h 655447"/>
              <a:gd name="connsiteX11" fmla="*/ 2096 w 209671"/>
              <a:gd name="connsiteY11" fmla="*/ 10351 h 65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671" h="655447">
                <a:moveTo>
                  <a:pt x="2096" y="10351"/>
                </a:moveTo>
                <a:cubicBezTo>
                  <a:pt x="17971" y="39455"/>
                  <a:pt x="154496" y="280755"/>
                  <a:pt x="179896" y="331026"/>
                </a:cubicBezTo>
                <a:cubicBezTo>
                  <a:pt x="205296" y="381297"/>
                  <a:pt x="150792" y="286576"/>
                  <a:pt x="154496" y="311976"/>
                </a:cubicBezTo>
                <a:cubicBezTo>
                  <a:pt x="158200" y="337376"/>
                  <a:pt x="195771" y="464376"/>
                  <a:pt x="202121" y="483426"/>
                </a:cubicBezTo>
                <a:cubicBezTo>
                  <a:pt x="208471" y="502476"/>
                  <a:pt x="191538" y="398230"/>
                  <a:pt x="192596" y="426276"/>
                </a:cubicBezTo>
                <a:cubicBezTo>
                  <a:pt x="193654" y="454322"/>
                  <a:pt x="206884" y="631593"/>
                  <a:pt x="208471" y="651701"/>
                </a:cubicBezTo>
                <a:cubicBezTo>
                  <a:pt x="210059" y="671809"/>
                  <a:pt x="211646" y="607251"/>
                  <a:pt x="202121" y="546926"/>
                </a:cubicBezTo>
                <a:cubicBezTo>
                  <a:pt x="192596" y="486601"/>
                  <a:pt x="158200" y="380768"/>
                  <a:pt x="151321" y="289751"/>
                </a:cubicBezTo>
                <a:cubicBezTo>
                  <a:pt x="144442" y="198734"/>
                  <a:pt x="161375" y="15643"/>
                  <a:pt x="160846" y="826"/>
                </a:cubicBezTo>
                <a:cubicBezTo>
                  <a:pt x="160317" y="-13991"/>
                  <a:pt x="160846" y="174922"/>
                  <a:pt x="148146" y="200851"/>
                </a:cubicBezTo>
                <a:cubicBezTo>
                  <a:pt x="135446" y="226780"/>
                  <a:pt x="104225" y="183388"/>
                  <a:pt x="84646" y="156401"/>
                </a:cubicBezTo>
                <a:cubicBezTo>
                  <a:pt x="65067" y="129414"/>
                  <a:pt x="-13779" y="-18753"/>
                  <a:pt x="2096" y="103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4" name="フリーフォーム 1223">
            <a:extLst>
              <a:ext uri="{FF2B5EF4-FFF2-40B4-BE49-F238E27FC236}">
                <a16:creationId xmlns:a16="http://schemas.microsoft.com/office/drawing/2014/main" id="{D96AA1B8-6A83-7266-4EC4-3D4B0BAD9493}"/>
              </a:ext>
            </a:extLst>
          </p:cNvPr>
          <p:cNvSpPr/>
          <p:nvPr/>
        </p:nvSpPr>
        <p:spPr>
          <a:xfrm>
            <a:off x="5647935" y="2114899"/>
            <a:ext cx="298013" cy="671868"/>
          </a:xfrm>
          <a:custGeom>
            <a:avLst/>
            <a:gdLst>
              <a:gd name="connsiteX0" fmla="*/ 295665 w 298013"/>
              <a:gd name="connsiteY0" fmla="*/ 2826 h 671868"/>
              <a:gd name="connsiteX1" fmla="*/ 133740 w 298013"/>
              <a:gd name="connsiteY1" fmla="*/ 304451 h 671868"/>
              <a:gd name="connsiteX2" fmla="*/ 44840 w 298013"/>
              <a:gd name="connsiteY2" fmla="*/ 371126 h 671868"/>
              <a:gd name="connsiteX3" fmla="*/ 28965 w 298013"/>
              <a:gd name="connsiteY3" fmla="*/ 542576 h 671868"/>
              <a:gd name="connsiteX4" fmla="*/ 3565 w 298013"/>
              <a:gd name="connsiteY4" fmla="*/ 447326 h 671868"/>
              <a:gd name="connsiteX5" fmla="*/ 114690 w 298013"/>
              <a:gd name="connsiteY5" fmla="*/ 669576 h 671868"/>
              <a:gd name="connsiteX6" fmla="*/ 70240 w 298013"/>
              <a:gd name="connsiteY6" fmla="*/ 555276 h 671868"/>
              <a:gd name="connsiteX7" fmla="*/ 6740 w 298013"/>
              <a:gd name="connsiteY7" fmla="*/ 431451 h 671868"/>
              <a:gd name="connsiteX8" fmla="*/ 146440 w 298013"/>
              <a:gd name="connsiteY8" fmla="*/ 263176 h 671868"/>
              <a:gd name="connsiteX9" fmla="*/ 92465 w 298013"/>
              <a:gd name="connsiteY9" fmla="*/ 313976 h 671868"/>
              <a:gd name="connsiteX10" fmla="*/ 190890 w 298013"/>
              <a:gd name="connsiteY10" fmla="*/ 196501 h 671868"/>
              <a:gd name="connsiteX11" fmla="*/ 228990 w 298013"/>
              <a:gd name="connsiteY11" fmla="*/ 155226 h 671868"/>
              <a:gd name="connsiteX12" fmla="*/ 295665 w 298013"/>
              <a:gd name="connsiteY12" fmla="*/ 2826 h 67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013" h="671868">
                <a:moveTo>
                  <a:pt x="295665" y="2826"/>
                </a:moveTo>
                <a:cubicBezTo>
                  <a:pt x="279790" y="27697"/>
                  <a:pt x="175544" y="243068"/>
                  <a:pt x="133740" y="304451"/>
                </a:cubicBezTo>
                <a:cubicBezTo>
                  <a:pt x="91936" y="365834"/>
                  <a:pt x="62302" y="331439"/>
                  <a:pt x="44840" y="371126"/>
                </a:cubicBezTo>
                <a:cubicBezTo>
                  <a:pt x="27377" y="410814"/>
                  <a:pt x="35844" y="529876"/>
                  <a:pt x="28965" y="542576"/>
                </a:cubicBezTo>
                <a:cubicBezTo>
                  <a:pt x="22086" y="555276"/>
                  <a:pt x="-10723" y="426159"/>
                  <a:pt x="3565" y="447326"/>
                </a:cubicBezTo>
                <a:cubicBezTo>
                  <a:pt x="17852" y="468493"/>
                  <a:pt x="103578" y="651585"/>
                  <a:pt x="114690" y="669576"/>
                </a:cubicBezTo>
                <a:cubicBezTo>
                  <a:pt x="125802" y="687567"/>
                  <a:pt x="88232" y="594964"/>
                  <a:pt x="70240" y="555276"/>
                </a:cubicBezTo>
                <a:cubicBezTo>
                  <a:pt x="52248" y="515588"/>
                  <a:pt x="-5960" y="480134"/>
                  <a:pt x="6740" y="431451"/>
                </a:cubicBezTo>
                <a:cubicBezTo>
                  <a:pt x="19440" y="382768"/>
                  <a:pt x="132153" y="282755"/>
                  <a:pt x="146440" y="263176"/>
                </a:cubicBezTo>
                <a:cubicBezTo>
                  <a:pt x="160727" y="243597"/>
                  <a:pt x="85057" y="325089"/>
                  <a:pt x="92465" y="313976"/>
                </a:cubicBezTo>
                <a:cubicBezTo>
                  <a:pt x="99873" y="302864"/>
                  <a:pt x="168136" y="222959"/>
                  <a:pt x="190890" y="196501"/>
                </a:cubicBezTo>
                <a:cubicBezTo>
                  <a:pt x="213644" y="170043"/>
                  <a:pt x="215761" y="185918"/>
                  <a:pt x="228990" y="155226"/>
                </a:cubicBezTo>
                <a:cubicBezTo>
                  <a:pt x="242219" y="124534"/>
                  <a:pt x="311540" y="-22045"/>
                  <a:pt x="295665" y="28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5" name="フリーフォーム 1224">
            <a:extLst>
              <a:ext uri="{FF2B5EF4-FFF2-40B4-BE49-F238E27FC236}">
                <a16:creationId xmlns:a16="http://schemas.microsoft.com/office/drawing/2014/main" id="{D7A2840B-2E61-1C5D-8330-10F7A87050F8}"/>
              </a:ext>
            </a:extLst>
          </p:cNvPr>
          <p:cNvSpPr/>
          <p:nvPr/>
        </p:nvSpPr>
        <p:spPr>
          <a:xfrm>
            <a:off x="6251547" y="2698745"/>
            <a:ext cx="346796" cy="548154"/>
          </a:xfrm>
          <a:custGeom>
            <a:avLst/>
            <a:gdLst>
              <a:gd name="connsiteX0" fmla="*/ 28 w 346796"/>
              <a:gd name="connsiteY0" fmla="*/ 5 h 548154"/>
              <a:gd name="connsiteX1" fmla="*/ 149253 w 346796"/>
              <a:gd name="connsiteY1" fmla="*/ 180980 h 548154"/>
              <a:gd name="connsiteX2" fmla="*/ 206403 w 346796"/>
              <a:gd name="connsiteY2" fmla="*/ 384180 h 548154"/>
              <a:gd name="connsiteX3" fmla="*/ 187353 w 346796"/>
              <a:gd name="connsiteY3" fmla="*/ 288930 h 548154"/>
              <a:gd name="connsiteX4" fmla="*/ 342928 w 346796"/>
              <a:gd name="connsiteY4" fmla="*/ 542930 h 548154"/>
              <a:gd name="connsiteX5" fmla="*/ 292128 w 346796"/>
              <a:gd name="connsiteY5" fmla="*/ 450855 h 548154"/>
              <a:gd name="connsiteX6" fmla="*/ 209578 w 346796"/>
              <a:gd name="connsiteY6" fmla="*/ 336555 h 548154"/>
              <a:gd name="connsiteX7" fmla="*/ 187353 w 346796"/>
              <a:gd name="connsiteY7" fmla="*/ 238130 h 548154"/>
              <a:gd name="connsiteX8" fmla="*/ 161953 w 346796"/>
              <a:gd name="connsiteY8" fmla="*/ 174630 h 548154"/>
              <a:gd name="connsiteX9" fmla="*/ 28 w 346796"/>
              <a:gd name="connsiteY9" fmla="*/ 5 h 54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796" h="548154">
                <a:moveTo>
                  <a:pt x="28" y="5"/>
                </a:moveTo>
                <a:cubicBezTo>
                  <a:pt x="-2089" y="1063"/>
                  <a:pt x="114857" y="116951"/>
                  <a:pt x="149253" y="180980"/>
                </a:cubicBezTo>
                <a:cubicBezTo>
                  <a:pt x="183649" y="245009"/>
                  <a:pt x="200053" y="366188"/>
                  <a:pt x="206403" y="384180"/>
                </a:cubicBezTo>
                <a:cubicBezTo>
                  <a:pt x="212753" y="402172"/>
                  <a:pt x="164599" y="262472"/>
                  <a:pt x="187353" y="288930"/>
                </a:cubicBezTo>
                <a:cubicBezTo>
                  <a:pt x="210107" y="315388"/>
                  <a:pt x="325465" y="515942"/>
                  <a:pt x="342928" y="542930"/>
                </a:cubicBezTo>
                <a:cubicBezTo>
                  <a:pt x="360391" y="569918"/>
                  <a:pt x="314353" y="485251"/>
                  <a:pt x="292128" y="450855"/>
                </a:cubicBezTo>
                <a:cubicBezTo>
                  <a:pt x="269903" y="416459"/>
                  <a:pt x="227040" y="372009"/>
                  <a:pt x="209578" y="336555"/>
                </a:cubicBezTo>
                <a:cubicBezTo>
                  <a:pt x="192116" y="301101"/>
                  <a:pt x="195290" y="265117"/>
                  <a:pt x="187353" y="238130"/>
                </a:cubicBezTo>
                <a:cubicBezTo>
                  <a:pt x="179416" y="211143"/>
                  <a:pt x="191057" y="209026"/>
                  <a:pt x="161953" y="174630"/>
                </a:cubicBezTo>
                <a:cubicBezTo>
                  <a:pt x="132849" y="140234"/>
                  <a:pt x="2145" y="-1053"/>
                  <a:pt x="28" y="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6" name="フリーフォーム 1225">
            <a:extLst>
              <a:ext uri="{FF2B5EF4-FFF2-40B4-BE49-F238E27FC236}">
                <a16:creationId xmlns:a16="http://schemas.microsoft.com/office/drawing/2014/main" id="{4979EACF-9E96-E3FB-86D9-99D2785E8CE1}"/>
              </a:ext>
            </a:extLst>
          </p:cNvPr>
          <p:cNvSpPr/>
          <p:nvPr/>
        </p:nvSpPr>
        <p:spPr>
          <a:xfrm>
            <a:off x="5692317" y="2630991"/>
            <a:ext cx="302733" cy="642126"/>
          </a:xfrm>
          <a:custGeom>
            <a:avLst/>
            <a:gdLst>
              <a:gd name="connsiteX0" fmla="*/ 302083 w 302733"/>
              <a:gd name="connsiteY0" fmla="*/ 1084 h 642126"/>
              <a:gd name="connsiteX1" fmla="*/ 60783 w 302733"/>
              <a:gd name="connsiteY1" fmla="*/ 302709 h 642126"/>
              <a:gd name="connsiteX2" fmla="*/ 458 w 302733"/>
              <a:gd name="connsiteY2" fmla="*/ 480509 h 642126"/>
              <a:gd name="connsiteX3" fmla="*/ 32208 w 302733"/>
              <a:gd name="connsiteY3" fmla="*/ 378909 h 642126"/>
              <a:gd name="connsiteX4" fmla="*/ 16333 w 302733"/>
              <a:gd name="connsiteY4" fmla="*/ 639259 h 642126"/>
              <a:gd name="connsiteX5" fmla="*/ 16333 w 302733"/>
              <a:gd name="connsiteY5" fmla="*/ 524959 h 642126"/>
              <a:gd name="connsiteX6" fmla="*/ 16333 w 302733"/>
              <a:gd name="connsiteY6" fmla="*/ 315409 h 642126"/>
              <a:gd name="connsiteX7" fmla="*/ 89358 w 302733"/>
              <a:gd name="connsiteY7" fmla="*/ 223334 h 642126"/>
              <a:gd name="connsiteX8" fmla="*/ 44908 w 302733"/>
              <a:gd name="connsiteY8" fmla="*/ 315409 h 642126"/>
              <a:gd name="connsiteX9" fmla="*/ 206833 w 302733"/>
              <a:gd name="connsiteY9" fmla="*/ 115384 h 642126"/>
              <a:gd name="connsiteX10" fmla="*/ 133808 w 302733"/>
              <a:gd name="connsiteY10" fmla="*/ 197934 h 642126"/>
              <a:gd name="connsiteX11" fmla="*/ 302083 w 302733"/>
              <a:gd name="connsiteY11" fmla="*/ 1084 h 6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733" h="642126">
                <a:moveTo>
                  <a:pt x="302083" y="1084"/>
                </a:moveTo>
                <a:cubicBezTo>
                  <a:pt x="289912" y="18546"/>
                  <a:pt x="111054" y="222805"/>
                  <a:pt x="60783" y="302709"/>
                </a:cubicBezTo>
                <a:cubicBezTo>
                  <a:pt x="10512" y="382613"/>
                  <a:pt x="5221" y="467809"/>
                  <a:pt x="458" y="480509"/>
                </a:cubicBezTo>
                <a:cubicBezTo>
                  <a:pt x="-4305" y="493209"/>
                  <a:pt x="29562" y="352451"/>
                  <a:pt x="32208" y="378909"/>
                </a:cubicBezTo>
                <a:cubicBezTo>
                  <a:pt x="34854" y="405367"/>
                  <a:pt x="18979" y="614917"/>
                  <a:pt x="16333" y="639259"/>
                </a:cubicBezTo>
                <a:cubicBezTo>
                  <a:pt x="13687" y="663601"/>
                  <a:pt x="16333" y="524959"/>
                  <a:pt x="16333" y="524959"/>
                </a:cubicBezTo>
                <a:cubicBezTo>
                  <a:pt x="16333" y="470984"/>
                  <a:pt x="4162" y="365680"/>
                  <a:pt x="16333" y="315409"/>
                </a:cubicBezTo>
                <a:cubicBezTo>
                  <a:pt x="28504" y="265138"/>
                  <a:pt x="84596" y="223334"/>
                  <a:pt x="89358" y="223334"/>
                </a:cubicBezTo>
                <a:cubicBezTo>
                  <a:pt x="94120" y="223334"/>
                  <a:pt x="25329" y="333401"/>
                  <a:pt x="44908" y="315409"/>
                </a:cubicBezTo>
                <a:cubicBezTo>
                  <a:pt x="64487" y="297417"/>
                  <a:pt x="192016" y="134963"/>
                  <a:pt x="206833" y="115384"/>
                </a:cubicBezTo>
                <a:cubicBezTo>
                  <a:pt x="221650" y="95805"/>
                  <a:pt x="115816" y="213280"/>
                  <a:pt x="133808" y="197934"/>
                </a:cubicBezTo>
                <a:cubicBezTo>
                  <a:pt x="151800" y="182588"/>
                  <a:pt x="314254" y="-16378"/>
                  <a:pt x="302083" y="10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フリーフォーム 1226">
            <a:extLst>
              <a:ext uri="{FF2B5EF4-FFF2-40B4-BE49-F238E27FC236}">
                <a16:creationId xmlns:a16="http://schemas.microsoft.com/office/drawing/2014/main" id="{00057E9F-38B3-ADC5-155E-A661976F429C}"/>
              </a:ext>
            </a:extLst>
          </p:cNvPr>
          <p:cNvSpPr/>
          <p:nvPr/>
        </p:nvSpPr>
        <p:spPr>
          <a:xfrm>
            <a:off x="5968812" y="2990840"/>
            <a:ext cx="730511" cy="492151"/>
          </a:xfrm>
          <a:custGeom>
            <a:avLst/>
            <a:gdLst>
              <a:gd name="connsiteX0" fmla="*/ 188 w 730511"/>
              <a:gd name="connsiteY0" fmla="*/ 10 h 492151"/>
              <a:gd name="connsiteX1" fmla="*/ 378013 w 730511"/>
              <a:gd name="connsiteY1" fmla="*/ 104785 h 492151"/>
              <a:gd name="connsiteX2" fmla="*/ 644713 w 730511"/>
              <a:gd name="connsiteY2" fmla="*/ 152410 h 492151"/>
              <a:gd name="connsiteX3" fmla="*/ 511363 w 730511"/>
              <a:gd name="connsiteY3" fmla="*/ 155585 h 492151"/>
              <a:gd name="connsiteX4" fmla="*/ 587563 w 730511"/>
              <a:gd name="connsiteY4" fmla="*/ 203210 h 492151"/>
              <a:gd name="connsiteX5" fmla="*/ 695513 w 730511"/>
              <a:gd name="connsiteY5" fmla="*/ 412760 h 492151"/>
              <a:gd name="connsiteX6" fmla="*/ 641538 w 730511"/>
              <a:gd name="connsiteY6" fmla="*/ 320685 h 492151"/>
              <a:gd name="connsiteX7" fmla="*/ 730438 w 730511"/>
              <a:gd name="connsiteY7" fmla="*/ 492135 h 492151"/>
              <a:gd name="connsiteX8" fmla="*/ 654238 w 730511"/>
              <a:gd name="connsiteY8" fmla="*/ 330210 h 492151"/>
              <a:gd name="connsiteX9" fmla="*/ 524063 w 730511"/>
              <a:gd name="connsiteY9" fmla="*/ 174635 h 492151"/>
              <a:gd name="connsiteX10" fmla="*/ 428813 w 730511"/>
              <a:gd name="connsiteY10" fmla="*/ 111135 h 492151"/>
              <a:gd name="connsiteX11" fmla="*/ 188 w 730511"/>
              <a:gd name="connsiteY11" fmla="*/ 10 h 4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511" h="492151">
                <a:moveTo>
                  <a:pt x="188" y="10"/>
                </a:moveTo>
                <a:cubicBezTo>
                  <a:pt x="-8279" y="-1048"/>
                  <a:pt x="270592" y="79385"/>
                  <a:pt x="378013" y="104785"/>
                </a:cubicBezTo>
                <a:cubicBezTo>
                  <a:pt x="485434" y="130185"/>
                  <a:pt x="622488" y="143943"/>
                  <a:pt x="644713" y="152410"/>
                </a:cubicBezTo>
                <a:cubicBezTo>
                  <a:pt x="666938" y="160877"/>
                  <a:pt x="520888" y="147118"/>
                  <a:pt x="511363" y="155585"/>
                </a:cubicBezTo>
                <a:cubicBezTo>
                  <a:pt x="501838" y="164052"/>
                  <a:pt x="556871" y="160348"/>
                  <a:pt x="587563" y="203210"/>
                </a:cubicBezTo>
                <a:cubicBezTo>
                  <a:pt x="618255" y="246072"/>
                  <a:pt x="686517" y="393181"/>
                  <a:pt x="695513" y="412760"/>
                </a:cubicBezTo>
                <a:cubicBezTo>
                  <a:pt x="704509" y="432339"/>
                  <a:pt x="635717" y="307456"/>
                  <a:pt x="641538" y="320685"/>
                </a:cubicBezTo>
                <a:cubicBezTo>
                  <a:pt x="647359" y="333914"/>
                  <a:pt x="728321" y="490547"/>
                  <a:pt x="730438" y="492135"/>
                </a:cubicBezTo>
                <a:cubicBezTo>
                  <a:pt x="732555" y="493723"/>
                  <a:pt x="688634" y="383127"/>
                  <a:pt x="654238" y="330210"/>
                </a:cubicBezTo>
                <a:cubicBezTo>
                  <a:pt x="619842" y="277293"/>
                  <a:pt x="561634" y="211148"/>
                  <a:pt x="524063" y="174635"/>
                </a:cubicBezTo>
                <a:cubicBezTo>
                  <a:pt x="486492" y="138123"/>
                  <a:pt x="510834" y="139181"/>
                  <a:pt x="428813" y="111135"/>
                </a:cubicBezTo>
                <a:cubicBezTo>
                  <a:pt x="346792" y="83089"/>
                  <a:pt x="8655" y="1068"/>
                  <a:pt x="188" y="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8" name="フリーフォーム 1227">
            <a:extLst>
              <a:ext uri="{FF2B5EF4-FFF2-40B4-BE49-F238E27FC236}">
                <a16:creationId xmlns:a16="http://schemas.microsoft.com/office/drawing/2014/main" id="{0381A53C-41C1-086E-BD69-F32AC4D7CC87}"/>
              </a:ext>
            </a:extLst>
          </p:cNvPr>
          <p:cNvSpPr/>
          <p:nvPr/>
        </p:nvSpPr>
        <p:spPr>
          <a:xfrm>
            <a:off x="5385351" y="3441334"/>
            <a:ext cx="615850" cy="770581"/>
          </a:xfrm>
          <a:custGeom>
            <a:avLst/>
            <a:gdLst>
              <a:gd name="connsiteX0" fmla="*/ 615399 w 615850"/>
              <a:gd name="connsiteY0" fmla="*/ 366 h 770581"/>
              <a:gd name="connsiteX1" fmla="*/ 120099 w 615850"/>
              <a:gd name="connsiteY1" fmla="*/ 238491 h 770581"/>
              <a:gd name="connsiteX2" fmla="*/ 202649 w 615850"/>
              <a:gd name="connsiteY2" fmla="*/ 206741 h 770581"/>
              <a:gd name="connsiteX3" fmla="*/ 189949 w 615850"/>
              <a:gd name="connsiteY3" fmla="*/ 289291 h 770581"/>
              <a:gd name="connsiteX4" fmla="*/ 164549 w 615850"/>
              <a:gd name="connsiteY4" fmla="*/ 492491 h 770581"/>
              <a:gd name="connsiteX5" fmla="*/ 155024 w 615850"/>
              <a:gd name="connsiteY5" fmla="*/ 397241 h 770581"/>
              <a:gd name="connsiteX6" fmla="*/ 155024 w 615850"/>
              <a:gd name="connsiteY6" fmla="*/ 511541 h 770581"/>
              <a:gd name="connsiteX7" fmla="*/ 158199 w 615850"/>
              <a:gd name="connsiteY7" fmla="*/ 768716 h 770581"/>
              <a:gd name="connsiteX8" fmla="*/ 167724 w 615850"/>
              <a:gd name="connsiteY8" fmla="*/ 603616 h 770581"/>
              <a:gd name="connsiteX9" fmla="*/ 186774 w 615850"/>
              <a:gd name="connsiteY9" fmla="*/ 174991 h 770581"/>
              <a:gd name="connsiteX10" fmla="*/ 177249 w 615850"/>
              <a:gd name="connsiteY10" fmla="*/ 324216 h 770581"/>
              <a:gd name="connsiteX11" fmla="*/ 208999 w 615850"/>
              <a:gd name="connsiteY11" fmla="*/ 209916 h 770581"/>
              <a:gd name="connsiteX12" fmla="*/ 2624 w 615850"/>
              <a:gd name="connsiteY12" fmla="*/ 381366 h 770581"/>
              <a:gd name="connsiteX13" fmla="*/ 377274 w 615850"/>
              <a:gd name="connsiteY13" fmla="*/ 79741 h 770581"/>
              <a:gd name="connsiteX14" fmla="*/ 212174 w 615850"/>
              <a:gd name="connsiteY14" fmla="*/ 181341 h 770581"/>
              <a:gd name="connsiteX15" fmla="*/ 615399 w 615850"/>
              <a:gd name="connsiteY15" fmla="*/ 366 h 7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850" h="770581">
                <a:moveTo>
                  <a:pt x="615399" y="366"/>
                </a:moveTo>
                <a:cubicBezTo>
                  <a:pt x="600053" y="9891"/>
                  <a:pt x="188891" y="204095"/>
                  <a:pt x="120099" y="238491"/>
                </a:cubicBezTo>
                <a:cubicBezTo>
                  <a:pt x="51307" y="272887"/>
                  <a:pt x="191007" y="198274"/>
                  <a:pt x="202649" y="206741"/>
                </a:cubicBezTo>
                <a:cubicBezTo>
                  <a:pt x="214291" y="215208"/>
                  <a:pt x="196299" y="241666"/>
                  <a:pt x="189949" y="289291"/>
                </a:cubicBezTo>
                <a:cubicBezTo>
                  <a:pt x="183599" y="336916"/>
                  <a:pt x="170370" y="474499"/>
                  <a:pt x="164549" y="492491"/>
                </a:cubicBezTo>
                <a:cubicBezTo>
                  <a:pt x="158728" y="510483"/>
                  <a:pt x="156611" y="394066"/>
                  <a:pt x="155024" y="397241"/>
                </a:cubicBezTo>
                <a:cubicBezTo>
                  <a:pt x="153437" y="400416"/>
                  <a:pt x="154495" y="449629"/>
                  <a:pt x="155024" y="511541"/>
                </a:cubicBezTo>
                <a:cubicBezTo>
                  <a:pt x="155553" y="573453"/>
                  <a:pt x="156082" y="753370"/>
                  <a:pt x="158199" y="768716"/>
                </a:cubicBezTo>
                <a:cubicBezTo>
                  <a:pt x="160316" y="784062"/>
                  <a:pt x="162961" y="702570"/>
                  <a:pt x="167724" y="603616"/>
                </a:cubicBezTo>
                <a:cubicBezTo>
                  <a:pt x="172487" y="504662"/>
                  <a:pt x="185186" y="221558"/>
                  <a:pt x="186774" y="174991"/>
                </a:cubicBezTo>
                <a:cubicBezTo>
                  <a:pt x="188361" y="128424"/>
                  <a:pt x="173545" y="318395"/>
                  <a:pt x="177249" y="324216"/>
                </a:cubicBezTo>
                <a:cubicBezTo>
                  <a:pt x="180953" y="330037"/>
                  <a:pt x="238103" y="200391"/>
                  <a:pt x="208999" y="209916"/>
                </a:cubicBezTo>
                <a:cubicBezTo>
                  <a:pt x="179895" y="219441"/>
                  <a:pt x="-25422" y="403062"/>
                  <a:pt x="2624" y="381366"/>
                </a:cubicBezTo>
                <a:cubicBezTo>
                  <a:pt x="30670" y="359670"/>
                  <a:pt x="342349" y="113079"/>
                  <a:pt x="377274" y="79741"/>
                </a:cubicBezTo>
                <a:cubicBezTo>
                  <a:pt x="412199" y="46404"/>
                  <a:pt x="174603" y="192454"/>
                  <a:pt x="212174" y="181341"/>
                </a:cubicBezTo>
                <a:cubicBezTo>
                  <a:pt x="249745" y="170229"/>
                  <a:pt x="630745" y="-9159"/>
                  <a:pt x="615399" y="36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 name="フリーフォーム 1228">
            <a:extLst>
              <a:ext uri="{FF2B5EF4-FFF2-40B4-BE49-F238E27FC236}">
                <a16:creationId xmlns:a16="http://schemas.microsoft.com/office/drawing/2014/main" id="{C40B984F-A1A7-3C9D-F0CE-633F4C1B4F24}"/>
              </a:ext>
            </a:extLst>
          </p:cNvPr>
          <p:cNvSpPr/>
          <p:nvPr/>
        </p:nvSpPr>
        <p:spPr>
          <a:xfrm>
            <a:off x="5621131" y="3457536"/>
            <a:ext cx="553040" cy="888690"/>
          </a:xfrm>
          <a:custGeom>
            <a:avLst/>
            <a:gdLst>
              <a:gd name="connsiteX0" fmla="*/ 297069 w 553040"/>
              <a:gd name="connsiteY0" fmla="*/ 39 h 888690"/>
              <a:gd name="connsiteX1" fmla="*/ 62119 w 553040"/>
              <a:gd name="connsiteY1" fmla="*/ 257214 h 888690"/>
              <a:gd name="connsiteX2" fmla="*/ 62119 w 553040"/>
              <a:gd name="connsiteY2" fmla="*/ 435014 h 888690"/>
              <a:gd name="connsiteX3" fmla="*/ 52594 w 553040"/>
              <a:gd name="connsiteY3" fmla="*/ 355639 h 888690"/>
              <a:gd name="connsiteX4" fmla="*/ 119269 w 553040"/>
              <a:gd name="connsiteY4" fmla="*/ 590589 h 888690"/>
              <a:gd name="connsiteX5" fmla="*/ 176419 w 553040"/>
              <a:gd name="connsiteY5" fmla="*/ 704889 h 888690"/>
              <a:gd name="connsiteX6" fmla="*/ 93869 w 553040"/>
              <a:gd name="connsiteY6" fmla="*/ 622339 h 888690"/>
              <a:gd name="connsiteX7" fmla="*/ 316119 w 553040"/>
              <a:gd name="connsiteY7" fmla="*/ 796964 h 888690"/>
              <a:gd name="connsiteX8" fmla="*/ 541544 w 553040"/>
              <a:gd name="connsiteY8" fmla="*/ 885864 h 888690"/>
              <a:gd name="connsiteX9" fmla="*/ 484394 w 553040"/>
              <a:gd name="connsiteY9" fmla="*/ 850939 h 888690"/>
              <a:gd name="connsiteX10" fmla="*/ 179594 w 553040"/>
              <a:gd name="connsiteY10" fmla="*/ 698539 h 888690"/>
              <a:gd name="connsiteX11" fmla="*/ 87519 w 553040"/>
              <a:gd name="connsiteY11" fmla="*/ 654089 h 888690"/>
              <a:gd name="connsiteX12" fmla="*/ 43069 w 553040"/>
              <a:gd name="connsiteY12" fmla="*/ 336589 h 888690"/>
              <a:gd name="connsiteX13" fmla="*/ 52594 w 553040"/>
              <a:gd name="connsiteY13" fmla="*/ 431839 h 888690"/>
              <a:gd name="connsiteX14" fmla="*/ 103394 w 553040"/>
              <a:gd name="connsiteY14" fmla="*/ 212764 h 888690"/>
              <a:gd name="connsiteX15" fmla="*/ 4969 w 553040"/>
              <a:gd name="connsiteY15" fmla="*/ 276264 h 888690"/>
              <a:gd name="connsiteX16" fmla="*/ 297069 w 553040"/>
              <a:gd name="connsiteY16" fmla="*/ 39 h 8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3040" h="888690">
                <a:moveTo>
                  <a:pt x="297069" y="39"/>
                </a:moveTo>
                <a:cubicBezTo>
                  <a:pt x="306594" y="-3136"/>
                  <a:pt x="101277" y="184718"/>
                  <a:pt x="62119" y="257214"/>
                </a:cubicBezTo>
                <a:cubicBezTo>
                  <a:pt x="22961" y="329710"/>
                  <a:pt x="63706" y="418610"/>
                  <a:pt x="62119" y="435014"/>
                </a:cubicBezTo>
                <a:cubicBezTo>
                  <a:pt x="60532" y="451418"/>
                  <a:pt x="43069" y="329710"/>
                  <a:pt x="52594" y="355639"/>
                </a:cubicBezTo>
                <a:cubicBezTo>
                  <a:pt x="62119" y="381568"/>
                  <a:pt x="98632" y="532381"/>
                  <a:pt x="119269" y="590589"/>
                </a:cubicBezTo>
                <a:cubicBezTo>
                  <a:pt x="139906" y="648797"/>
                  <a:pt x="180652" y="699597"/>
                  <a:pt x="176419" y="704889"/>
                </a:cubicBezTo>
                <a:cubicBezTo>
                  <a:pt x="172186" y="710181"/>
                  <a:pt x="70586" y="606993"/>
                  <a:pt x="93869" y="622339"/>
                </a:cubicBezTo>
                <a:cubicBezTo>
                  <a:pt x="117152" y="637685"/>
                  <a:pt x="241506" y="753043"/>
                  <a:pt x="316119" y="796964"/>
                </a:cubicBezTo>
                <a:cubicBezTo>
                  <a:pt x="390732" y="840885"/>
                  <a:pt x="513498" y="876868"/>
                  <a:pt x="541544" y="885864"/>
                </a:cubicBezTo>
                <a:cubicBezTo>
                  <a:pt x="569590" y="894860"/>
                  <a:pt x="544719" y="882160"/>
                  <a:pt x="484394" y="850939"/>
                </a:cubicBezTo>
                <a:cubicBezTo>
                  <a:pt x="424069" y="819718"/>
                  <a:pt x="245740" y="731347"/>
                  <a:pt x="179594" y="698539"/>
                </a:cubicBezTo>
                <a:cubicBezTo>
                  <a:pt x="113448" y="665731"/>
                  <a:pt x="110273" y="714414"/>
                  <a:pt x="87519" y="654089"/>
                </a:cubicBezTo>
                <a:cubicBezTo>
                  <a:pt x="64765" y="593764"/>
                  <a:pt x="48890" y="373631"/>
                  <a:pt x="43069" y="336589"/>
                </a:cubicBezTo>
                <a:cubicBezTo>
                  <a:pt x="37248" y="299547"/>
                  <a:pt x="42540" y="452477"/>
                  <a:pt x="52594" y="431839"/>
                </a:cubicBezTo>
                <a:cubicBezTo>
                  <a:pt x="62648" y="411201"/>
                  <a:pt x="111331" y="238693"/>
                  <a:pt x="103394" y="212764"/>
                </a:cubicBezTo>
                <a:cubicBezTo>
                  <a:pt x="95457" y="186835"/>
                  <a:pt x="-25723" y="308014"/>
                  <a:pt x="4969" y="276264"/>
                </a:cubicBezTo>
                <a:cubicBezTo>
                  <a:pt x="35661" y="244514"/>
                  <a:pt x="287544" y="3214"/>
                  <a:pt x="297069" y="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0" name="フリーフォーム 1229">
            <a:extLst>
              <a:ext uri="{FF2B5EF4-FFF2-40B4-BE49-F238E27FC236}">
                <a16:creationId xmlns:a16="http://schemas.microsoft.com/office/drawing/2014/main" id="{DF48E524-DE80-46FF-5E71-C4A65A2BD29F}"/>
              </a:ext>
            </a:extLst>
          </p:cNvPr>
          <p:cNvSpPr/>
          <p:nvPr/>
        </p:nvSpPr>
        <p:spPr>
          <a:xfrm>
            <a:off x="5960468" y="3317639"/>
            <a:ext cx="699053" cy="631093"/>
          </a:xfrm>
          <a:custGeom>
            <a:avLst/>
            <a:gdLst>
              <a:gd name="connsiteX0" fmla="*/ 18057 w 699053"/>
              <a:gd name="connsiteY0" fmla="*/ 44686 h 631093"/>
              <a:gd name="connsiteX1" fmla="*/ 380007 w 699053"/>
              <a:gd name="connsiteY1" fmla="*/ 105011 h 631093"/>
              <a:gd name="connsiteX2" fmla="*/ 570507 w 699053"/>
              <a:gd name="connsiteY2" fmla="*/ 330436 h 631093"/>
              <a:gd name="connsiteX3" fmla="*/ 548282 w 699053"/>
              <a:gd name="connsiteY3" fmla="*/ 235186 h 631093"/>
              <a:gd name="connsiteX4" fmla="*/ 691157 w 699053"/>
              <a:gd name="connsiteY4" fmla="*/ 400286 h 631093"/>
              <a:gd name="connsiteX5" fmla="*/ 681632 w 699053"/>
              <a:gd name="connsiteY5" fmla="*/ 625711 h 631093"/>
              <a:gd name="connsiteX6" fmla="*/ 691157 w 699053"/>
              <a:gd name="connsiteY6" fmla="*/ 520936 h 631093"/>
              <a:gd name="connsiteX7" fmla="*/ 697507 w 699053"/>
              <a:gd name="connsiteY7" fmla="*/ 95486 h 631093"/>
              <a:gd name="connsiteX8" fmla="*/ 672107 w 699053"/>
              <a:gd name="connsiteY8" fmla="*/ 339961 h 631093"/>
              <a:gd name="connsiteX9" fmla="*/ 522882 w 699053"/>
              <a:gd name="connsiteY9" fmla="*/ 184386 h 631093"/>
              <a:gd name="connsiteX10" fmla="*/ 230782 w 699053"/>
              <a:gd name="connsiteY10" fmla="*/ 236 h 631093"/>
              <a:gd name="connsiteX11" fmla="*/ 395882 w 699053"/>
              <a:gd name="connsiteY11" fmla="*/ 143111 h 631093"/>
              <a:gd name="connsiteX12" fmla="*/ 243482 w 699053"/>
              <a:gd name="connsiteY12" fmla="*/ 25636 h 631093"/>
              <a:gd name="connsiteX13" fmla="*/ 72032 w 699053"/>
              <a:gd name="connsiteY13" fmla="*/ 57386 h 631093"/>
              <a:gd name="connsiteX14" fmla="*/ 18057 w 699053"/>
              <a:gd name="connsiteY14" fmla="*/ 44686 h 63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053" h="631093">
                <a:moveTo>
                  <a:pt x="18057" y="44686"/>
                </a:moveTo>
                <a:cubicBezTo>
                  <a:pt x="69386" y="52624"/>
                  <a:pt x="287932" y="57386"/>
                  <a:pt x="380007" y="105011"/>
                </a:cubicBezTo>
                <a:cubicBezTo>
                  <a:pt x="472082" y="152636"/>
                  <a:pt x="542461" y="308740"/>
                  <a:pt x="570507" y="330436"/>
                </a:cubicBezTo>
                <a:cubicBezTo>
                  <a:pt x="598553" y="352132"/>
                  <a:pt x="528174" y="223544"/>
                  <a:pt x="548282" y="235186"/>
                </a:cubicBezTo>
                <a:cubicBezTo>
                  <a:pt x="568390" y="246828"/>
                  <a:pt x="668932" y="335199"/>
                  <a:pt x="691157" y="400286"/>
                </a:cubicBezTo>
                <a:cubicBezTo>
                  <a:pt x="713382" y="465373"/>
                  <a:pt x="681632" y="605603"/>
                  <a:pt x="681632" y="625711"/>
                </a:cubicBezTo>
                <a:cubicBezTo>
                  <a:pt x="681632" y="645819"/>
                  <a:pt x="688511" y="609307"/>
                  <a:pt x="691157" y="520936"/>
                </a:cubicBezTo>
                <a:cubicBezTo>
                  <a:pt x="693803" y="432565"/>
                  <a:pt x="700682" y="125649"/>
                  <a:pt x="697507" y="95486"/>
                </a:cubicBezTo>
                <a:cubicBezTo>
                  <a:pt x="694332" y="65323"/>
                  <a:pt x="701211" y="325144"/>
                  <a:pt x="672107" y="339961"/>
                </a:cubicBezTo>
                <a:cubicBezTo>
                  <a:pt x="643003" y="354778"/>
                  <a:pt x="596436" y="241007"/>
                  <a:pt x="522882" y="184386"/>
                </a:cubicBezTo>
                <a:cubicBezTo>
                  <a:pt x="449328" y="127765"/>
                  <a:pt x="251948" y="7115"/>
                  <a:pt x="230782" y="236"/>
                </a:cubicBezTo>
                <a:cubicBezTo>
                  <a:pt x="209616" y="-6643"/>
                  <a:pt x="393765" y="138878"/>
                  <a:pt x="395882" y="143111"/>
                </a:cubicBezTo>
                <a:cubicBezTo>
                  <a:pt x="397999" y="147344"/>
                  <a:pt x="297457" y="39923"/>
                  <a:pt x="243482" y="25636"/>
                </a:cubicBezTo>
                <a:cubicBezTo>
                  <a:pt x="189507" y="11348"/>
                  <a:pt x="106428" y="52094"/>
                  <a:pt x="72032" y="57386"/>
                </a:cubicBezTo>
                <a:cubicBezTo>
                  <a:pt x="37636" y="62678"/>
                  <a:pt x="-33272" y="36748"/>
                  <a:pt x="18057" y="446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1" name="フリーフォーム 1230">
            <a:extLst>
              <a:ext uri="{FF2B5EF4-FFF2-40B4-BE49-F238E27FC236}">
                <a16:creationId xmlns:a16="http://schemas.microsoft.com/office/drawing/2014/main" id="{7F44A872-496D-603A-498F-66B42B17EE0E}"/>
              </a:ext>
            </a:extLst>
          </p:cNvPr>
          <p:cNvSpPr/>
          <p:nvPr/>
        </p:nvSpPr>
        <p:spPr>
          <a:xfrm>
            <a:off x="5894577" y="3470264"/>
            <a:ext cx="774365" cy="868353"/>
          </a:xfrm>
          <a:custGeom>
            <a:avLst/>
            <a:gdLst>
              <a:gd name="connsiteX0" fmla="*/ 1398 w 774365"/>
              <a:gd name="connsiteY0" fmla="*/ 19061 h 868353"/>
              <a:gd name="connsiteX1" fmla="*/ 452248 w 774365"/>
              <a:gd name="connsiteY1" fmla="*/ 174636 h 868353"/>
              <a:gd name="connsiteX2" fmla="*/ 620523 w 774365"/>
              <a:gd name="connsiteY2" fmla="*/ 257186 h 868353"/>
              <a:gd name="connsiteX3" fmla="*/ 566548 w 774365"/>
              <a:gd name="connsiteY3" fmla="*/ 200036 h 868353"/>
              <a:gd name="connsiteX4" fmla="*/ 757048 w 774365"/>
              <a:gd name="connsiteY4" fmla="*/ 396886 h 868353"/>
              <a:gd name="connsiteX5" fmla="*/ 677673 w 774365"/>
              <a:gd name="connsiteY5" fmla="*/ 374661 h 868353"/>
              <a:gd name="connsiteX6" fmla="*/ 769748 w 774365"/>
              <a:gd name="connsiteY6" fmla="*/ 593736 h 868353"/>
              <a:gd name="connsiteX7" fmla="*/ 760223 w 774365"/>
              <a:gd name="connsiteY7" fmla="*/ 866786 h 868353"/>
              <a:gd name="connsiteX8" fmla="*/ 757048 w 774365"/>
              <a:gd name="connsiteY8" fmla="*/ 688986 h 868353"/>
              <a:gd name="connsiteX9" fmla="*/ 737998 w 774365"/>
              <a:gd name="connsiteY9" fmla="*/ 352436 h 868353"/>
              <a:gd name="connsiteX10" fmla="*/ 515748 w 774365"/>
              <a:gd name="connsiteY10" fmla="*/ 196861 h 868353"/>
              <a:gd name="connsiteX11" fmla="*/ 204598 w 774365"/>
              <a:gd name="connsiteY11" fmla="*/ 11 h 868353"/>
              <a:gd name="connsiteX12" fmla="*/ 560198 w 774365"/>
              <a:gd name="connsiteY12" fmla="*/ 187336 h 868353"/>
              <a:gd name="connsiteX13" fmla="*/ 318898 w 774365"/>
              <a:gd name="connsiteY13" fmla="*/ 127011 h 868353"/>
              <a:gd name="connsiteX14" fmla="*/ 1398 w 774365"/>
              <a:gd name="connsiteY14" fmla="*/ 19061 h 8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365" h="868353">
                <a:moveTo>
                  <a:pt x="1398" y="19061"/>
                </a:moveTo>
                <a:cubicBezTo>
                  <a:pt x="23623" y="26999"/>
                  <a:pt x="349061" y="134949"/>
                  <a:pt x="452248" y="174636"/>
                </a:cubicBezTo>
                <a:cubicBezTo>
                  <a:pt x="555435" y="214323"/>
                  <a:pt x="601473" y="252953"/>
                  <a:pt x="620523" y="257186"/>
                </a:cubicBezTo>
                <a:cubicBezTo>
                  <a:pt x="639573" y="261419"/>
                  <a:pt x="543794" y="176753"/>
                  <a:pt x="566548" y="200036"/>
                </a:cubicBezTo>
                <a:cubicBezTo>
                  <a:pt x="589302" y="223319"/>
                  <a:pt x="738527" y="367782"/>
                  <a:pt x="757048" y="396886"/>
                </a:cubicBezTo>
                <a:cubicBezTo>
                  <a:pt x="775569" y="425990"/>
                  <a:pt x="675556" y="341853"/>
                  <a:pt x="677673" y="374661"/>
                </a:cubicBezTo>
                <a:cubicBezTo>
                  <a:pt x="679790" y="407469"/>
                  <a:pt x="755990" y="511715"/>
                  <a:pt x="769748" y="593736"/>
                </a:cubicBezTo>
                <a:cubicBezTo>
                  <a:pt x="783506" y="675757"/>
                  <a:pt x="762340" y="850911"/>
                  <a:pt x="760223" y="866786"/>
                </a:cubicBezTo>
                <a:cubicBezTo>
                  <a:pt x="758106" y="882661"/>
                  <a:pt x="760752" y="774711"/>
                  <a:pt x="757048" y="688986"/>
                </a:cubicBezTo>
                <a:cubicBezTo>
                  <a:pt x="753344" y="603261"/>
                  <a:pt x="778215" y="434457"/>
                  <a:pt x="737998" y="352436"/>
                </a:cubicBezTo>
                <a:cubicBezTo>
                  <a:pt x="697781" y="270415"/>
                  <a:pt x="604648" y="255598"/>
                  <a:pt x="515748" y="196861"/>
                </a:cubicBezTo>
                <a:cubicBezTo>
                  <a:pt x="426848" y="138124"/>
                  <a:pt x="197190" y="1598"/>
                  <a:pt x="204598" y="11"/>
                </a:cubicBezTo>
                <a:cubicBezTo>
                  <a:pt x="212006" y="-1576"/>
                  <a:pt x="541148" y="166170"/>
                  <a:pt x="560198" y="187336"/>
                </a:cubicBezTo>
                <a:cubicBezTo>
                  <a:pt x="579248" y="208502"/>
                  <a:pt x="409915" y="152940"/>
                  <a:pt x="318898" y="127011"/>
                </a:cubicBezTo>
                <a:cubicBezTo>
                  <a:pt x="227881" y="101082"/>
                  <a:pt x="-20827" y="11123"/>
                  <a:pt x="1398" y="190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2" name="フリーフォーム 1231">
            <a:extLst>
              <a:ext uri="{FF2B5EF4-FFF2-40B4-BE49-F238E27FC236}">
                <a16:creationId xmlns:a16="http://schemas.microsoft.com/office/drawing/2014/main" id="{0A047A4C-D81F-5C05-5D60-9B0346719372}"/>
              </a:ext>
            </a:extLst>
          </p:cNvPr>
          <p:cNvSpPr/>
          <p:nvPr/>
        </p:nvSpPr>
        <p:spPr>
          <a:xfrm>
            <a:off x="5883170" y="3616259"/>
            <a:ext cx="191238" cy="1013780"/>
          </a:xfrm>
          <a:custGeom>
            <a:avLst/>
            <a:gdLst>
              <a:gd name="connsiteX0" fmla="*/ 105 w 191238"/>
              <a:gd name="connsiteY0" fmla="*/ 66 h 1013780"/>
              <a:gd name="connsiteX1" fmla="*/ 146155 w 191238"/>
              <a:gd name="connsiteY1" fmla="*/ 219141 h 1013780"/>
              <a:gd name="connsiteX2" fmla="*/ 155680 w 191238"/>
              <a:gd name="connsiteY2" fmla="*/ 419166 h 1013780"/>
              <a:gd name="connsiteX3" fmla="*/ 174730 w 191238"/>
              <a:gd name="connsiteY3" fmla="*/ 339791 h 1013780"/>
              <a:gd name="connsiteX4" fmla="*/ 136630 w 191238"/>
              <a:gd name="connsiteY4" fmla="*/ 581091 h 1013780"/>
              <a:gd name="connsiteX5" fmla="*/ 79480 w 191238"/>
              <a:gd name="connsiteY5" fmla="*/ 1000191 h 1013780"/>
              <a:gd name="connsiteX6" fmla="*/ 101705 w 191238"/>
              <a:gd name="connsiteY6" fmla="*/ 863666 h 1013780"/>
              <a:gd name="connsiteX7" fmla="*/ 190605 w 191238"/>
              <a:gd name="connsiteY7" fmla="*/ 393766 h 1013780"/>
              <a:gd name="connsiteX8" fmla="*/ 142980 w 191238"/>
              <a:gd name="connsiteY8" fmla="*/ 504891 h 1013780"/>
              <a:gd name="connsiteX9" fmla="*/ 171555 w 191238"/>
              <a:gd name="connsiteY9" fmla="*/ 241366 h 1013780"/>
              <a:gd name="connsiteX10" fmla="*/ 105 w 191238"/>
              <a:gd name="connsiteY10" fmla="*/ 66 h 101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238" h="1013780">
                <a:moveTo>
                  <a:pt x="105" y="66"/>
                </a:moveTo>
                <a:cubicBezTo>
                  <a:pt x="-4128" y="-3638"/>
                  <a:pt x="120226" y="149291"/>
                  <a:pt x="146155" y="219141"/>
                </a:cubicBezTo>
                <a:cubicBezTo>
                  <a:pt x="172084" y="288991"/>
                  <a:pt x="150918" y="399058"/>
                  <a:pt x="155680" y="419166"/>
                </a:cubicBezTo>
                <a:cubicBezTo>
                  <a:pt x="160442" y="439274"/>
                  <a:pt x="177905" y="312803"/>
                  <a:pt x="174730" y="339791"/>
                </a:cubicBezTo>
                <a:cubicBezTo>
                  <a:pt x="171555" y="366779"/>
                  <a:pt x="152505" y="471024"/>
                  <a:pt x="136630" y="581091"/>
                </a:cubicBezTo>
                <a:cubicBezTo>
                  <a:pt x="120755" y="691158"/>
                  <a:pt x="85301" y="953095"/>
                  <a:pt x="79480" y="1000191"/>
                </a:cubicBezTo>
                <a:cubicBezTo>
                  <a:pt x="73659" y="1047287"/>
                  <a:pt x="83184" y="964737"/>
                  <a:pt x="101705" y="863666"/>
                </a:cubicBezTo>
                <a:cubicBezTo>
                  <a:pt x="120226" y="762595"/>
                  <a:pt x="183726" y="453562"/>
                  <a:pt x="190605" y="393766"/>
                </a:cubicBezTo>
                <a:cubicBezTo>
                  <a:pt x="197484" y="333970"/>
                  <a:pt x="146155" y="530291"/>
                  <a:pt x="142980" y="504891"/>
                </a:cubicBezTo>
                <a:cubicBezTo>
                  <a:pt x="139805" y="479491"/>
                  <a:pt x="192192" y="319683"/>
                  <a:pt x="171555" y="241366"/>
                </a:cubicBezTo>
                <a:cubicBezTo>
                  <a:pt x="150918" y="163049"/>
                  <a:pt x="4338" y="3770"/>
                  <a:pt x="105" y="6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3" name="フリーフォーム 1232">
            <a:extLst>
              <a:ext uri="{FF2B5EF4-FFF2-40B4-BE49-F238E27FC236}">
                <a16:creationId xmlns:a16="http://schemas.microsoft.com/office/drawing/2014/main" id="{EAC604A7-D661-AA03-A1EF-F1F3DD27D72A}"/>
              </a:ext>
            </a:extLst>
          </p:cNvPr>
          <p:cNvSpPr/>
          <p:nvPr/>
        </p:nvSpPr>
        <p:spPr>
          <a:xfrm>
            <a:off x="5996450" y="3693909"/>
            <a:ext cx="547493" cy="211992"/>
          </a:xfrm>
          <a:custGeom>
            <a:avLst/>
            <a:gdLst>
              <a:gd name="connsiteX0" fmla="*/ 4678 w 547493"/>
              <a:gd name="connsiteY0" fmla="*/ 169582 h 211992"/>
              <a:gd name="connsiteX1" fmla="*/ 252959 w 547493"/>
              <a:gd name="connsiteY1" fmla="*/ 211972 h 211992"/>
              <a:gd name="connsiteX2" fmla="*/ 410406 w 547493"/>
              <a:gd name="connsiteY2" fmla="*/ 175638 h 211992"/>
              <a:gd name="connsiteX3" fmla="*/ 543629 w 547493"/>
              <a:gd name="connsiteY3" fmla="*/ 145360 h 211992"/>
              <a:gd name="connsiteX4" fmla="*/ 513351 w 547493"/>
              <a:gd name="connsiteY4" fmla="*/ 25 h 211992"/>
              <a:gd name="connsiteX5" fmla="*/ 531518 w 547493"/>
              <a:gd name="connsiteY5" fmla="*/ 157471 h 211992"/>
              <a:gd name="connsiteX6" fmla="*/ 489129 w 547493"/>
              <a:gd name="connsiteY6" fmla="*/ 193805 h 211992"/>
              <a:gd name="connsiteX7" fmla="*/ 4678 w 547493"/>
              <a:gd name="connsiteY7" fmla="*/ 169582 h 21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93" h="211992">
                <a:moveTo>
                  <a:pt x="4678" y="169582"/>
                </a:moveTo>
                <a:cubicBezTo>
                  <a:pt x="-34684" y="172610"/>
                  <a:pt x="185338" y="210963"/>
                  <a:pt x="252959" y="211972"/>
                </a:cubicBezTo>
                <a:cubicBezTo>
                  <a:pt x="320580" y="212981"/>
                  <a:pt x="410406" y="175638"/>
                  <a:pt x="410406" y="175638"/>
                </a:cubicBezTo>
                <a:cubicBezTo>
                  <a:pt x="458851" y="164536"/>
                  <a:pt x="526472" y="174629"/>
                  <a:pt x="543629" y="145360"/>
                </a:cubicBezTo>
                <a:cubicBezTo>
                  <a:pt x="560786" y="116091"/>
                  <a:pt x="515369" y="-1993"/>
                  <a:pt x="513351" y="25"/>
                </a:cubicBezTo>
                <a:cubicBezTo>
                  <a:pt x="511333" y="2043"/>
                  <a:pt x="535555" y="125174"/>
                  <a:pt x="531518" y="157471"/>
                </a:cubicBezTo>
                <a:cubicBezTo>
                  <a:pt x="527481" y="189768"/>
                  <a:pt x="573908" y="188759"/>
                  <a:pt x="489129" y="193805"/>
                </a:cubicBezTo>
                <a:cubicBezTo>
                  <a:pt x="404350" y="198851"/>
                  <a:pt x="44040" y="166554"/>
                  <a:pt x="4678" y="1695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4" name="フリーフォーム 1233">
            <a:extLst>
              <a:ext uri="{FF2B5EF4-FFF2-40B4-BE49-F238E27FC236}">
                <a16:creationId xmlns:a16="http://schemas.microsoft.com/office/drawing/2014/main" id="{5229F7CA-C8E0-9E0F-6324-335747389FF9}"/>
              </a:ext>
            </a:extLst>
          </p:cNvPr>
          <p:cNvSpPr/>
          <p:nvPr/>
        </p:nvSpPr>
        <p:spPr>
          <a:xfrm>
            <a:off x="5885473" y="3792477"/>
            <a:ext cx="848821" cy="470707"/>
          </a:xfrm>
          <a:custGeom>
            <a:avLst/>
            <a:gdLst>
              <a:gd name="connsiteX0" fmla="*/ 836275 w 848821"/>
              <a:gd name="connsiteY0" fmla="*/ 10458 h 470707"/>
              <a:gd name="connsiteX1" fmla="*/ 587995 w 848821"/>
              <a:gd name="connsiteY1" fmla="*/ 204238 h 470707"/>
              <a:gd name="connsiteX2" fmla="*/ 103544 w 848821"/>
              <a:gd name="connsiteY2" fmla="*/ 452519 h 470707"/>
              <a:gd name="connsiteX3" fmla="*/ 279157 w 848821"/>
              <a:gd name="connsiteY3" fmla="*/ 331406 h 470707"/>
              <a:gd name="connsiteX4" fmla="*/ 599 w 848821"/>
              <a:gd name="connsiteY4" fmla="*/ 470686 h 470707"/>
              <a:gd name="connsiteX5" fmla="*/ 369992 w 848821"/>
              <a:gd name="connsiteY5" fmla="*/ 319295 h 470707"/>
              <a:gd name="connsiteX6" fmla="*/ 521383 w 848821"/>
              <a:gd name="connsiteY6" fmla="*/ 228461 h 470707"/>
              <a:gd name="connsiteX7" fmla="*/ 781775 w 848821"/>
              <a:gd name="connsiteY7" fmla="*/ 46792 h 470707"/>
              <a:gd name="connsiteX8" fmla="*/ 836275 w 848821"/>
              <a:gd name="connsiteY8" fmla="*/ 10458 h 47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821" h="470707">
                <a:moveTo>
                  <a:pt x="836275" y="10458"/>
                </a:moveTo>
                <a:cubicBezTo>
                  <a:pt x="803978" y="36699"/>
                  <a:pt x="710117" y="130561"/>
                  <a:pt x="587995" y="204238"/>
                </a:cubicBezTo>
                <a:cubicBezTo>
                  <a:pt x="465873" y="277915"/>
                  <a:pt x="155017" y="431324"/>
                  <a:pt x="103544" y="452519"/>
                </a:cubicBezTo>
                <a:cubicBezTo>
                  <a:pt x="52071" y="473714"/>
                  <a:pt x="296314" y="328378"/>
                  <a:pt x="279157" y="331406"/>
                </a:cubicBezTo>
                <a:cubicBezTo>
                  <a:pt x="262000" y="334434"/>
                  <a:pt x="-14540" y="472705"/>
                  <a:pt x="599" y="470686"/>
                </a:cubicBezTo>
                <a:cubicBezTo>
                  <a:pt x="15738" y="468668"/>
                  <a:pt x="283195" y="359666"/>
                  <a:pt x="369992" y="319295"/>
                </a:cubicBezTo>
                <a:cubicBezTo>
                  <a:pt x="456789" y="278924"/>
                  <a:pt x="452753" y="273878"/>
                  <a:pt x="521383" y="228461"/>
                </a:cubicBezTo>
                <a:cubicBezTo>
                  <a:pt x="590013" y="183044"/>
                  <a:pt x="729293" y="82117"/>
                  <a:pt x="781775" y="46792"/>
                </a:cubicBezTo>
                <a:cubicBezTo>
                  <a:pt x="834257" y="11468"/>
                  <a:pt x="868572" y="-15783"/>
                  <a:pt x="836275" y="104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5" name="フリーフォーム 1234">
            <a:extLst>
              <a:ext uri="{FF2B5EF4-FFF2-40B4-BE49-F238E27FC236}">
                <a16:creationId xmlns:a16="http://schemas.microsoft.com/office/drawing/2014/main" id="{873727F5-A0A4-7022-A3B8-71495F81B1D7}"/>
              </a:ext>
            </a:extLst>
          </p:cNvPr>
          <p:cNvSpPr/>
          <p:nvPr/>
        </p:nvSpPr>
        <p:spPr>
          <a:xfrm>
            <a:off x="5628607" y="3870390"/>
            <a:ext cx="119227" cy="540647"/>
          </a:xfrm>
          <a:custGeom>
            <a:avLst/>
            <a:gdLst>
              <a:gd name="connsiteX0" fmla="*/ 21295 w 119227"/>
              <a:gd name="connsiteY0" fmla="*/ 5213 h 540647"/>
              <a:gd name="connsiteX1" fmla="*/ 93963 w 119227"/>
              <a:gd name="connsiteY1" fmla="*/ 320105 h 540647"/>
              <a:gd name="connsiteX2" fmla="*/ 118185 w 119227"/>
              <a:gd name="connsiteY2" fmla="*/ 538108 h 540647"/>
              <a:gd name="connsiteX3" fmla="*/ 112129 w 119227"/>
              <a:gd name="connsiteY3" fmla="*/ 429107 h 540647"/>
              <a:gd name="connsiteX4" fmla="*/ 87907 w 119227"/>
              <a:gd name="connsiteY4" fmla="*/ 277716 h 540647"/>
              <a:gd name="connsiteX5" fmla="*/ 3128 w 119227"/>
              <a:gd name="connsiteY5" fmla="*/ 132381 h 540647"/>
              <a:gd name="connsiteX6" fmla="*/ 21295 w 119227"/>
              <a:gd name="connsiteY6" fmla="*/ 5213 h 5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27" h="540647">
                <a:moveTo>
                  <a:pt x="21295" y="5213"/>
                </a:moveTo>
                <a:cubicBezTo>
                  <a:pt x="36434" y="36500"/>
                  <a:pt x="77815" y="231289"/>
                  <a:pt x="93963" y="320105"/>
                </a:cubicBezTo>
                <a:cubicBezTo>
                  <a:pt x="110111" y="408921"/>
                  <a:pt x="115157" y="519941"/>
                  <a:pt x="118185" y="538108"/>
                </a:cubicBezTo>
                <a:cubicBezTo>
                  <a:pt x="121213" y="556275"/>
                  <a:pt x="117175" y="472506"/>
                  <a:pt x="112129" y="429107"/>
                </a:cubicBezTo>
                <a:cubicBezTo>
                  <a:pt x="107083" y="385708"/>
                  <a:pt x="106074" y="327170"/>
                  <a:pt x="87907" y="277716"/>
                </a:cubicBezTo>
                <a:cubicBezTo>
                  <a:pt x="69740" y="228262"/>
                  <a:pt x="12211" y="172752"/>
                  <a:pt x="3128" y="132381"/>
                </a:cubicBezTo>
                <a:cubicBezTo>
                  <a:pt x="-5955" y="92010"/>
                  <a:pt x="6156" y="-26074"/>
                  <a:pt x="21295" y="52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6" name="フリーフォーム 1235">
            <a:extLst>
              <a:ext uri="{FF2B5EF4-FFF2-40B4-BE49-F238E27FC236}">
                <a16:creationId xmlns:a16="http://schemas.microsoft.com/office/drawing/2014/main" id="{2B95F004-8439-97C1-20D1-982B4EED526C}"/>
              </a:ext>
            </a:extLst>
          </p:cNvPr>
          <p:cNvSpPr/>
          <p:nvPr/>
        </p:nvSpPr>
        <p:spPr>
          <a:xfrm>
            <a:off x="5089508" y="2526092"/>
            <a:ext cx="543060" cy="662199"/>
          </a:xfrm>
          <a:custGeom>
            <a:avLst/>
            <a:gdLst>
              <a:gd name="connsiteX0" fmla="*/ 542942 w 543060"/>
              <a:gd name="connsiteY0" fmla="*/ 1208 h 662199"/>
              <a:gd name="connsiteX1" fmla="*/ 355617 w 543060"/>
              <a:gd name="connsiteY1" fmla="*/ 356808 h 662199"/>
              <a:gd name="connsiteX2" fmla="*/ 431817 w 543060"/>
              <a:gd name="connsiteY2" fmla="*/ 325058 h 662199"/>
              <a:gd name="connsiteX3" fmla="*/ 317517 w 543060"/>
              <a:gd name="connsiteY3" fmla="*/ 401258 h 662199"/>
              <a:gd name="connsiteX4" fmla="*/ 244492 w 543060"/>
              <a:gd name="connsiteY4" fmla="*/ 569533 h 662199"/>
              <a:gd name="connsiteX5" fmla="*/ 17 w 543060"/>
              <a:gd name="connsiteY5" fmla="*/ 661608 h 662199"/>
              <a:gd name="connsiteX6" fmla="*/ 231792 w 543060"/>
              <a:gd name="connsiteY6" fmla="*/ 607633 h 662199"/>
              <a:gd name="connsiteX7" fmla="*/ 288942 w 543060"/>
              <a:gd name="connsiteY7" fmla="*/ 579058 h 662199"/>
              <a:gd name="connsiteX8" fmla="*/ 212742 w 543060"/>
              <a:gd name="connsiteY8" fmla="*/ 579058 h 662199"/>
              <a:gd name="connsiteX9" fmla="*/ 346092 w 543060"/>
              <a:gd name="connsiteY9" fmla="*/ 471108 h 662199"/>
              <a:gd name="connsiteX10" fmla="*/ 298467 w 543060"/>
              <a:gd name="connsiteY10" fmla="*/ 426658 h 662199"/>
              <a:gd name="connsiteX11" fmla="*/ 425467 w 543060"/>
              <a:gd name="connsiteY11" fmla="*/ 204408 h 662199"/>
              <a:gd name="connsiteX12" fmla="*/ 384192 w 543060"/>
              <a:gd name="connsiteY12" fmla="*/ 239333 h 662199"/>
              <a:gd name="connsiteX13" fmla="*/ 542942 w 543060"/>
              <a:gd name="connsiteY13" fmla="*/ 1208 h 6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0" h="662199">
                <a:moveTo>
                  <a:pt x="542942" y="1208"/>
                </a:moveTo>
                <a:cubicBezTo>
                  <a:pt x="538180" y="20787"/>
                  <a:pt x="374138" y="302833"/>
                  <a:pt x="355617" y="356808"/>
                </a:cubicBezTo>
                <a:cubicBezTo>
                  <a:pt x="337096" y="410783"/>
                  <a:pt x="438167" y="317650"/>
                  <a:pt x="431817" y="325058"/>
                </a:cubicBezTo>
                <a:cubicBezTo>
                  <a:pt x="425467" y="332466"/>
                  <a:pt x="348738" y="360512"/>
                  <a:pt x="317517" y="401258"/>
                </a:cubicBezTo>
                <a:cubicBezTo>
                  <a:pt x="286296" y="442004"/>
                  <a:pt x="297409" y="526141"/>
                  <a:pt x="244492" y="569533"/>
                </a:cubicBezTo>
                <a:cubicBezTo>
                  <a:pt x="191575" y="612925"/>
                  <a:pt x="2134" y="655258"/>
                  <a:pt x="17" y="661608"/>
                </a:cubicBezTo>
                <a:cubicBezTo>
                  <a:pt x="-2100" y="667958"/>
                  <a:pt x="183638" y="621391"/>
                  <a:pt x="231792" y="607633"/>
                </a:cubicBezTo>
                <a:cubicBezTo>
                  <a:pt x="279946" y="593875"/>
                  <a:pt x="292117" y="583820"/>
                  <a:pt x="288942" y="579058"/>
                </a:cubicBezTo>
                <a:cubicBezTo>
                  <a:pt x="285767" y="574296"/>
                  <a:pt x="203217" y="597050"/>
                  <a:pt x="212742" y="579058"/>
                </a:cubicBezTo>
                <a:cubicBezTo>
                  <a:pt x="222267" y="561066"/>
                  <a:pt x="331805" y="496508"/>
                  <a:pt x="346092" y="471108"/>
                </a:cubicBezTo>
                <a:cubicBezTo>
                  <a:pt x="360379" y="445708"/>
                  <a:pt x="285238" y="471108"/>
                  <a:pt x="298467" y="426658"/>
                </a:cubicBezTo>
                <a:cubicBezTo>
                  <a:pt x="311696" y="382208"/>
                  <a:pt x="411179" y="235629"/>
                  <a:pt x="425467" y="204408"/>
                </a:cubicBezTo>
                <a:cubicBezTo>
                  <a:pt x="439754" y="173187"/>
                  <a:pt x="361438" y="272671"/>
                  <a:pt x="384192" y="239333"/>
                </a:cubicBezTo>
                <a:cubicBezTo>
                  <a:pt x="406946" y="205996"/>
                  <a:pt x="547704" y="-18371"/>
                  <a:pt x="542942" y="12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7" name="フリーフォーム 1236">
            <a:extLst>
              <a:ext uri="{FF2B5EF4-FFF2-40B4-BE49-F238E27FC236}">
                <a16:creationId xmlns:a16="http://schemas.microsoft.com/office/drawing/2014/main" id="{42BA41C2-D0F1-DE9F-8DF2-DD29AFFC348E}"/>
              </a:ext>
            </a:extLst>
          </p:cNvPr>
          <p:cNvSpPr/>
          <p:nvPr/>
        </p:nvSpPr>
        <p:spPr>
          <a:xfrm>
            <a:off x="4927600" y="2698750"/>
            <a:ext cx="89052" cy="298545"/>
          </a:xfrm>
          <a:custGeom>
            <a:avLst/>
            <a:gdLst>
              <a:gd name="connsiteX0" fmla="*/ 22225 w 89052"/>
              <a:gd name="connsiteY0" fmla="*/ 0 h 298545"/>
              <a:gd name="connsiteX1" fmla="*/ 12700 w 89052"/>
              <a:gd name="connsiteY1" fmla="*/ 98425 h 298545"/>
              <a:gd name="connsiteX2" fmla="*/ 57150 w 89052"/>
              <a:gd name="connsiteY2" fmla="*/ 158750 h 298545"/>
              <a:gd name="connsiteX3" fmla="*/ 22225 w 89052"/>
              <a:gd name="connsiteY3" fmla="*/ 104775 h 298545"/>
              <a:gd name="connsiteX4" fmla="*/ 88900 w 89052"/>
              <a:gd name="connsiteY4" fmla="*/ 298450 h 298545"/>
              <a:gd name="connsiteX5" fmla="*/ 0 w 89052"/>
              <a:gd name="connsiteY5" fmla="*/ 76200 h 298545"/>
              <a:gd name="connsiteX6" fmla="*/ 0 w 89052"/>
              <a:gd name="connsiteY6" fmla="*/ 76200 h 298545"/>
              <a:gd name="connsiteX7" fmla="*/ 22225 w 89052"/>
              <a:gd name="connsiteY7" fmla="*/ 0 h 29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2" h="298545">
                <a:moveTo>
                  <a:pt x="22225" y="0"/>
                </a:moveTo>
                <a:cubicBezTo>
                  <a:pt x="14552" y="35983"/>
                  <a:pt x="6879" y="71967"/>
                  <a:pt x="12700" y="98425"/>
                </a:cubicBezTo>
                <a:cubicBezTo>
                  <a:pt x="18521" y="124883"/>
                  <a:pt x="55562" y="157692"/>
                  <a:pt x="57150" y="158750"/>
                </a:cubicBezTo>
                <a:cubicBezTo>
                  <a:pt x="58738" y="159808"/>
                  <a:pt x="16933" y="81492"/>
                  <a:pt x="22225" y="104775"/>
                </a:cubicBezTo>
                <a:cubicBezTo>
                  <a:pt x="27517" y="128058"/>
                  <a:pt x="92604" y="303212"/>
                  <a:pt x="88900" y="298450"/>
                </a:cubicBezTo>
                <a:cubicBezTo>
                  <a:pt x="85196" y="293688"/>
                  <a:pt x="0" y="76200"/>
                  <a:pt x="0" y="76200"/>
                </a:cubicBezTo>
                <a:lnTo>
                  <a:pt x="0" y="76200"/>
                </a:lnTo>
                <a:lnTo>
                  <a:pt x="22225"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8" name="フリーフォーム 1237">
            <a:extLst>
              <a:ext uri="{FF2B5EF4-FFF2-40B4-BE49-F238E27FC236}">
                <a16:creationId xmlns:a16="http://schemas.microsoft.com/office/drawing/2014/main" id="{E9491516-9003-3207-EDB5-1043C44DB76F}"/>
              </a:ext>
            </a:extLst>
          </p:cNvPr>
          <p:cNvSpPr/>
          <p:nvPr/>
        </p:nvSpPr>
        <p:spPr>
          <a:xfrm>
            <a:off x="4749317" y="2584212"/>
            <a:ext cx="353174" cy="604231"/>
          </a:xfrm>
          <a:custGeom>
            <a:avLst/>
            <a:gdLst>
              <a:gd name="connsiteX0" fmla="*/ 483 w 353174"/>
              <a:gd name="connsiteY0" fmla="*/ 238 h 604231"/>
              <a:gd name="connsiteX1" fmla="*/ 216383 w 353174"/>
              <a:gd name="connsiteY1" fmla="*/ 362188 h 604231"/>
              <a:gd name="connsiteX2" fmla="*/ 156058 w 353174"/>
              <a:gd name="connsiteY2" fmla="*/ 301863 h 604231"/>
              <a:gd name="connsiteX3" fmla="*/ 222733 w 353174"/>
              <a:gd name="connsiteY3" fmla="*/ 492363 h 604231"/>
              <a:gd name="connsiteX4" fmla="*/ 171933 w 353174"/>
              <a:gd name="connsiteY4" fmla="*/ 355838 h 604231"/>
              <a:gd name="connsiteX5" fmla="*/ 352908 w 353174"/>
              <a:gd name="connsiteY5" fmla="*/ 603488 h 604231"/>
              <a:gd name="connsiteX6" fmla="*/ 210033 w 353174"/>
              <a:gd name="connsiteY6" fmla="*/ 425688 h 604231"/>
              <a:gd name="connsiteX7" fmla="*/ 111608 w 353174"/>
              <a:gd name="connsiteY7" fmla="*/ 235188 h 604231"/>
              <a:gd name="connsiteX8" fmla="*/ 156058 w 353174"/>
              <a:gd name="connsiteY8" fmla="*/ 305038 h 604231"/>
              <a:gd name="connsiteX9" fmla="*/ 483 w 353174"/>
              <a:gd name="connsiteY9" fmla="*/ 238 h 60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174" h="604231">
                <a:moveTo>
                  <a:pt x="483" y="238"/>
                </a:moveTo>
                <a:cubicBezTo>
                  <a:pt x="10537" y="9763"/>
                  <a:pt x="190454" y="311917"/>
                  <a:pt x="216383" y="362188"/>
                </a:cubicBezTo>
                <a:cubicBezTo>
                  <a:pt x="242312" y="412459"/>
                  <a:pt x="155000" y="280167"/>
                  <a:pt x="156058" y="301863"/>
                </a:cubicBezTo>
                <a:cubicBezTo>
                  <a:pt x="157116" y="323559"/>
                  <a:pt x="220087" y="483367"/>
                  <a:pt x="222733" y="492363"/>
                </a:cubicBezTo>
                <a:cubicBezTo>
                  <a:pt x="225379" y="501359"/>
                  <a:pt x="150237" y="337317"/>
                  <a:pt x="171933" y="355838"/>
                </a:cubicBezTo>
                <a:cubicBezTo>
                  <a:pt x="193629" y="374359"/>
                  <a:pt x="346558" y="591846"/>
                  <a:pt x="352908" y="603488"/>
                </a:cubicBezTo>
                <a:cubicBezTo>
                  <a:pt x="359258" y="615130"/>
                  <a:pt x="250250" y="487071"/>
                  <a:pt x="210033" y="425688"/>
                </a:cubicBezTo>
                <a:cubicBezTo>
                  <a:pt x="169816" y="364305"/>
                  <a:pt x="120604" y="255296"/>
                  <a:pt x="111608" y="235188"/>
                </a:cubicBezTo>
                <a:cubicBezTo>
                  <a:pt x="102612" y="215080"/>
                  <a:pt x="171933" y="340492"/>
                  <a:pt x="156058" y="305038"/>
                </a:cubicBezTo>
                <a:cubicBezTo>
                  <a:pt x="140183" y="269584"/>
                  <a:pt x="-9571" y="-9287"/>
                  <a:pt x="483" y="2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フリーフォーム 1238">
            <a:extLst>
              <a:ext uri="{FF2B5EF4-FFF2-40B4-BE49-F238E27FC236}">
                <a16:creationId xmlns:a16="http://schemas.microsoft.com/office/drawing/2014/main" id="{11BA1FCB-E4EE-774E-1E45-92653F42938C}"/>
              </a:ext>
            </a:extLst>
          </p:cNvPr>
          <p:cNvSpPr/>
          <p:nvPr/>
        </p:nvSpPr>
        <p:spPr>
          <a:xfrm>
            <a:off x="3175000" y="3175333"/>
            <a:ext cx="694335" cy="437817"/>
          </a:xfrm>
          <a:custGeom>
            <a:avLst/>
            <a:gdLst>
              <a:gd name="connsiteX0" fmla="*/ 688975 w 694335"/>
              <a:gd name="connsiteY0" fmla="*/ 6017 h 437817"/>
              <a:gd name="connsiteX1" fmla="*/ 292100 w 694335"/>
              <a:gd name="connsiteY1" fmla="*/ 225092 h 437817"/>
              <a:gd name="connsiteX2" fmla="*/ 342900 w 694335"/>
              <a:gd name="connsiteY2" fmla="*/ 206042 h 437817"/>
              <a:gd name="connsiteX3" fmla="*/ 225425 w 694335"/>
              <a:gd name="connsiteY3" fmla="*/ 272717 h 437817"/>
              <a:gd name="connsiteX4" fmla="*/ 0 w 694335"/>
              <a:gd name="connsiteY4" fmla="*/ 437817 h 437817"/>
              <a:gd name="connsiteX5" fmla="*/ 69850 w 694335"/>
              <a:gd name="connsiteY5" fmla="*/ 387017 h 437817"/>
              <a:gd name="connsiteX6" fmla="*/ 358775 w 694335"/>
              <a:gd name="connsiteY6" fmla="*/ 186992 h 437817"/>
              <a:gd name="connsiteX7" fmla="*/ 333375 w 694335"/>
              <a:gd name="connsiteY7" fmla="*/ 183817 h 437817"/>
              <a:gd name="connsiteX8" fmla="*/ 504825 w 694335"/>
              <a:gd name="connsiteY8" fmla="*/ 69517 h 437817"/>
              <a:gd name="connsiteX9" fmla="*/ 450850 w 694335"/>
              <a:gd name="connsiteY9" fmla="*/ 126667 h 437817"/>
              <a:gd name="connsiteX10" fmla="*/ 517525 w 694335"/>
              <a:gd name="connsiteY10" fmla="*/ 66342 h 437817"/>
              <a:gd name="connsiteX11" fmla="*/ 688975 w 694335"/>
              <a:gd name="connsiteY11" fmla="*/ 6017 h 43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35" h="437817">
                <a:moveTo>
                  <a:pt x="688975" y="6017"/>
                </a:moveTo>
                <a:cubicBezTo>
                  <a:pt x="651404" y="32475"/>
                  <a:pt x="349779" y="191755"/>
                  <a:pt x="292100" y="225092"/>
                </a:cubicBezTo>
                <a:cubicBezTo>
                  <a:pt x="234421" y="258429"/>
                  <a:pt x="354012" y="198105"/>
                  <a:pt x="342900" y="206042"/>
                </a:cubicBezTo>
                <a:cubicBezTo>
                  <a:pt x="331787" y="213980"/>
                  <a:pt x="282575" y="234088"/>
                  <a:pt x="225425" y="272717"/>
                </a:cubicBezTo>
                <a:cubicBezTo>
                  <a:pt x="168275" y="311346"/>
                  <a:pt x="0" y="437817"/>
                  <a:pt x="0" y="437817"/>
                </a:cubicBezTo>
                <a:lnTo>
                  <a:pt x="69850" y="387017"/>
                </a:lnTo>
                <a:cubicBezTo>
                  <a:pt x="129646" y="345213"/>
                  <a:pt x="314854" y="220859"/>
                  <a:pt x="358775" y="186992"/>
                </a:cubicBezTo>
                <a:cubicBezTo>
                  <a:pt x="402696" y="153125"/>
                  <a:pt x="309033" y="203396"/>
                  <a:pt x="333375" y="183817"/>
                </a:cubicBezTo>
                <a:cubicBezTo>
                  <a:pt x="357717" y="164238"/>
                  <a:pt x="485246" y="79042"/>
                  <a:pt x="504825" y="69517"/>
                </a:cubicBezTo>
                <a:cubicBezTo>
                  <a:pt x="524404" y="59992"/>
                  <a:pt x="448733" y="127196"/>
                  <a:pt x="450850" y="126667"/>
                </a:cubicBezTo>
                <a:cubicBezTo>
                  <a:pt x="452967" y="126138"/>
                  <a:pt x="479425" y="84863"/>
                  <a:pt x="517525" y="66342"/>
                </a:cubicBezTo>
                <a:cubicBezTo>
                  <a:pt x="555625" y="47821"/>
                  <a:pt x="726546" y="-20441"/>
                  <a:pt x="688975" y="60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フリーフォーム 1239">
            <a:extLst>
              <a:ext uri="{FF2B5EF4-FFF2-40B4-BE49-F238E27FC236}">
                <a16:creationId xmlns:a16="http://schemas.microsoft.com/office/drawing/2014/main" id="{03A401D0-EBD7-2D7D-C687-BA0067CADFFA}"/>
              </a:ext>
            </a:extLst>
          </p:cNvPr>
          <p:cNvSpPr/>
          <p:nvPr/>
        </p:nvSpPr>
        <p:spPr>
          <a:xfrm>
            <a:off x="3098421" y="3577646"/>
            <a:ext cx="184625" cy="405344"/>
          </a:xfrm>
          <a:custGeom>
            <a:avLst/>
            <a:gdLst>
              <a:gd name="connsiteX0" fmla="*/ 184529 w 184625"/>
              <a:gd name="connsiteY0" fmla="*/ 579 h 405344"/>
              <a:gd name="connsiteX1" fmla="*/ 73404 w 184625"/>
              <a:gd name="connsiteY1" fmla="*/ 124404 h 405344"/>
              <a:gd name="connsiteX2" fmla="*/ 101979 w 184625"/>
              <a:gd name="connsiteY2" fmla="*/ 108529 h 405344"/>
              <a:gd name="connsiteX3" fmla="*/ 38479 w 184625"/>
              <a:gd name="connsiteY3" fmla="*/ 273629 h 405344"/>
              <a:gd name="connsiteX4" fmla="*/ 54354 w 184625"/>
              <a:gd name="connsiteY4" fmla="*/ 219654 h 405344"/>
              <a:gd name="connsiteX5" fmla="*/ 379 w 184625"/>
              <a:gd name="connsiteY5" fmla="*/ 403804 h 405344"/>
              <a:gd name="connsiteX6" fmla="*/ 32129 w 184625"/>
              <a:gd name="connsiteY6" fmla="*/ 299029 h 405344"/>
              <a:gd name="connsiteX7" fmla="*/ 67054 w 184625"/>
              <a:gd name="connsiteY7" fmla="*/ 146629 h 405344"/>
              <a:gd name="connsiteX8" fmla="*/ 92454 w 184625"/>
              <a:gd name="connsiteY8" fmla="*/ 79954 h 405344"/>
              <a:gd name="connsiteX9" fmla="*/ 184529 w 184625"/>
              <a:gd name="connsiteY9" fmla="*/ 579 h 40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25" h="405344">
                <a:moveTo>
                  <a:pt x="184529" y="579"/>
                </a:moveTo>
                <a:cubicBezTo>
                  <a:pt x="181354" y="7987"/>
                  <a:pt x="87162" y="106412"/>
                  <a:pt x="73404" y="124404"/>
                </a:cubicBezTo>
                <a:cubicBezTo>
                  <a:pt x="59646" y="142396"/>
                  <a:pt x="107800" y="83658"/>
                  <a:pt x="101979" y="108529"/>
                </a:cubicBezTo>
                <a:cubicBezTo>
                  <a:pt x="96158" y="133400"/>
                  <a:pt x="46416" y="255108"/>
                  <a:pt x="38479" y="273629"/>
                </a:cubicBezTo>
                <a:cubicBezTo>
                  <a:pt x="30542" y="292150"/>
                  <a:pt x="54354" y="219654"/>
                  <a:pt x="54354" y="219654"/>
                </a:cubicBezTo>
                <a:cubicBezTo>
                  <a:pt x="48004" y="241350"/>
                  <a:pt x="4083" y="390575"/>
                  <a:pt x="379" y="403804"/>
                </a:cubicBezTo>
                <a:cubicBezTo>
                  <a:pt x="-3325" y="417033"/>
                  <a:pt x="21017" y="341891"/>
                  <a:pt x="32129" y="299029"/>
                </a:cubicBezTo>
                <a:cubicBezTo>
                  <a:pt x="43241" y="256167"/>
                  <a:pt x="57000" y="183141"/>
                  <a:pt x="67054" y="146629"/>
                </a:cubicBezTo>
                <a:cubicBezTo>
                  <a:pt x="77108" y="110117"/>
                  <a:pt x="73404" y="101120"/>
                  <a:pt x="92454" y="79954"/>
                </a:cubicBezTo>
                <a:cubicBezTo>
                  <a:pt x="111504" y="58788"/>
                  <a:pt x="187704" y="-6829"/>
                  <a:pt x="184529" y="5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1" name="フリーフォーム 1240">
            <a:extLst>
              <a:ext uri="{FF2B5EF4-FFF2-40B4-BE49-F238E27FC236}">
                <a16:creationId xmlns:a16="http://schemas.microsoft.com/office/drawing/2014/main" id="{F25EFB30-DDEA-D832-0632-46A05FC425A0}"/>
              </a:ext>
            </a:extLst>
          </p:cNvPr>
          <p:cNvSpPr/>
          <p:nvPr/>
        </p:nvSpPr>
        <p:spPr>
          <a:xfrm>
            <a:off x="3120665" y="3818553"/>
            <a:ext cx="80094" cy="614364"/>
          </a:xfrm>
          <a:custGeom>
            <a:avLst/>
            <a:gdLst>
              <a:gd name="connsiteX0" fmla="*/ 32110 w 80094"/>
              <a:gd name="connsiteY0" fmla="*/ 972 h 614364"/>
              <a:gd name="connsiteX1" fmla="*/ 9885 w 80094"/>
              <a:gd name="connsiteY1" fmla="*/ 261322 h 614364"/>
              <a:gd name="connsiteX2" fmla="*/ 25760 w 80094"/>
              <a:gd name="connsiteY2" fmla="*/ 210522 h 614364"/>
              <a:gd name="connsiteX3" fmla="*/ 16235 w 80094"/>
              <a:gd name="connsiteY3" fmla="*/ 327997 h 614364"/>
              <a:gd name="connsiteX4" fmla="*/ 35285 w 80094"/>
              <a:gd name="connsiteY4" fmla="*/ 435947 h 614364"/>
              <a:gd name="connsiteX5" fmla="*/ 32110 w 80094"/>
              <a:gd name="connsiteY5" fmla="*/ 391497 h 614364"/>
              <a:gd name="connsiteX6" fmla="*/ 79735 w 80094"/>
              <a:gd name="connsiteY6" fmla="*/ 613747 h 614364"/>
              <a:gd name="connsiteX7" fmla="*/ 51160 w 80094"/>
              <a:gd name="connsiteY7" fmla="*/ 448647 h 614364"/>
              <a:gd name="connsiteX8" fmla="*/ 360 w 80094"/>
              <a:gd name="connsiteY8" fmla="*/ 181947 h 614364"/>
              <a:gd name="connsiteX9" fmla="*/ 32110 w 80094"/>
              <a:gd name="connsiteY9" fmla="*/ 972 h 6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94" h="614364">
                <a:moveTo>
                  <a:pt x="32110" y="972"/>
                </a:moveTo>
                <a:cubicBezTo>
                  <a:pt x="33697" y="14201"/>
                  <a:pt x="10943" y="226397"/>
                  <a:pt x="9885" y="261322"/>
                </a:cubicBezTo>
                <a:cubicBezTo>
                  <a:pt x="8827" y="296247"/>
                  <a:pt x="24702" y="199410"/>
                  <a:pt x="25760" y="210522"/>
                </a:cubicBezTo>
                <a:cubicBezTo>
                  <a:pt x="26818" y="221634"/>
                  <a:pt x="14648" y="290426"/>
                  <a:pt x="16235" y="327997"/>
                </a:cubicBezTo>
                <a:cubicBezTo>
                  <a:pt x="17822" y="365568"/>
                  <a:pt x="32639" y="425364"/>
                  <a:pt x="35285" y="435947"/>
                </a:cubicBezTo>
                <a:cubicBezTo>
                  <a:pt x="37931" y="446530"/>
                  <a:pt x="24702" y="361864"/>
                  <a:pt x="32110" y="391497"/>
                </a:cubicBezTo>
                <a:cubicBezTo>
                  <a:pt x="39518" y="421130"/>
                  <a:pt x="76560" y="604222"/>
                  <a:pt x="79735" y="613747"/>
                </a:cubicBezTo>
                <a:cubicBezTo>
                  <a:pt x="82910" y="623272"/>
                  <a:pt x="64389" y="520614"/>
                  <a:pt x="51160" y="448647"/>
                </a:cubicBezTo>
                <a:cubicBezTo>
                  <a:pt x="37931" y="376680"/>
                  <a:pt x="4593" y="251268"/>
                  <a:pt x="360" y="181947"/>
                </a:cubicBezTo>
                <a:cubicBezTo>
                  <a:pt x="-3873" y="112626"/>
                  <a:pt x="30523" y="-12257"/>
                  <a:pt x="32110" y="9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2" name="フリーフォーム 1241">
            <a:extLst>
              <a:ext uri="{FF2B5EF4-FFF2-40B4-BE49-F238E27FC236}">
                <a16:creationId xmlns:a16="http://schemas.microsoft.com/office/drawing/2014/main" id="{85090CDD-40BB-1957-53EF-1E8E92E00028}"/>
              </a:ext>
            </a:extLst>
          </p:cNvPr>
          <p:cNvSpPr/>
          <p:nvPr/>
        </p:nvSpPr>
        <p:spPr>
          <a:xfrm>
            <a:off x="2907171" y="3920851"/>
            <a:ext cx="200794" cy="522183"/>
          </a:xfrm>
          <a:custGeom>
            <a:avLst/>
            <a:gdLst>
              <a:gd name="connsiteX0" fmla="*/ 194804 w 200794"/>
              <a:gd name="connsiteY0" fmla="*/ 9799 h 522183"/>
              <a:gd name="connsiteX1" fmla="*/ 7479 w 200794"/>
              <a:gd name="connsiteY1" fmla="*/ 501924 h 522183"/>
              <a:gd name="connsiteX2" fmla="*/ 48754 w 200794"/>
              <a:gd name="connsiteY2" fmla="*/ 400324 h 522183"/>
              <a:gd name="connsiteX3" fmla="*/ 156704 w 200794"/>
              <a:gd name="connsiteY3" fmla="*/ 146324 h 522183"/>
              <a:gd name="connsiteX4" fmla="*/ 153529 w 200794"/>
              <a:gd name="connsiteY4" fmla="*/ 171724 h 522183"/>
              <a:gd name="connsiteX5" fmla="*/ 194804 w 200794"/>
              <a:gd name="connsiteY5" fmla="*/ 9799 h 52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94" h="522183">
                <a:moveTo>
                  <a:pt x="194804" y="9799"/>
                </a:moveTo>
                <a:cubicBezTo>
                  <a:pt x="170462" y="64832"/>
                  <a:pt x="31821" y="436837"/>
                  <a:pt x="7479" y="501924"/>
                </a:cubicBezTo>
                <a:cubicBezTo>
                  <a:pt x="-16863" y="567011"/>
                  <a:pt x="23883" y="459591"/>
                  <a:pt x="48754" y="400324"/>
                </a:cubicBezTo>
                <a:cubicBezTo>
                  <a:pt x="73625" y="341057"/>
                  <a:pt x="139242" y="184424"/>
                  <a:pt x="156704" y="146324"/>
                </a:cubicBezTo>
                <a:cubicBezTo>
                  <a:pt x="174166" y="108224"/>
                  <a:pt x="145062" y="195007"/>
                  <a:pt x="153529" y="171724"/>
                </a:cubicBezTo>
                <a:cubicBezTo>
                  <a:pt x="161996" y="148441"/>
                  <a:pt x="219146" y="-45234"/>
                  <a:pt x="194804" y="97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3" name="フリーフォーム 1242">
            <a:extLst>
              <a:ext uri="{FF2B5EF4-FFF2-40B4-BE49-F238E27FC236}">
                <a16:creationId xmlns:a16="http://schemas.microsoft.com/office/drawing/2014/main" id="{43D4C683-AFA0-0128-2BB0-02CB2F258717}"/>
              </a:ext>
            </a:extLst>
          </p:cNvPr>
          <p:cNvSpPr/>
          <p:nvPr/>
        </p:nvSpPr>
        <p:spPr>
          <a:xfrm>
            <a:off x="2933538" y="4101303"/>
            <a:ext cx="127629" cy="424592"/>
          </a:xfrm>
          <a:custGeom>
            <a:avLst/>
            <a:gdLst>
              <a:gd name="connsiteX0" fmla="*/ 127162 w 127629"/>
              <a:gd name="connsiteY0" fmla="*/ 797 h 424592"/>
              <a:gd name="connsiteX1" fmla="*/ 6512 w 127629"/>
              <a:gd name="connsiteY1" fmla="*/ 400847 h 424592"/>
              <a:gd name="connsiteX2" fmla="*/ 25562 w 127629"/>
              <a:gd name="connsiteY2" fmla="*/ 353222 h 424592"/>
              <a:gd name="connsiteX3" fmla="*/ 104937 w 127629"/>
              <a:gd name="connsiteY3" fmla="*/ 143672 h 424592"/>
              <a:gd name="connsiteX4" fmla="*/ 50962 w 127629"/>
              <a:gd name="connsiteY4" fmla="*/ 292897 h 424592"/>
              <a:gd name="connsiteX5" fmla="*/ 127162 w 127629"/>
              <a:gd name="connsiteY5" fmla="*/ 797 h 42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29" h="424592">
                <a:moveTo>
                  <a:pt x="127162" y="797"/>
                </a:moveTo>
                <a:cubicBezTo>
                  <a:pt x="119754" y="18789"/>
                  <a:pt x="23445" y="342110"/>
                  <a:pt x="6512" y="400847"/>
                </a:cubicBezTo>
                <a:cubicBezTo>
                  <a:pt x="-10421" y="459584"/>
                  <a:pt x="9158" y="396085"/>
                  <a:pt x="25562" y="353222"/>
                </a:cubicBezTo>
                <a:cubicBezTo>
                  <a:pt x="41966" y="310360"/>
                  <a:pt x="100704" y="153726"/>
                  <a:pt x="104937" y="143672"/>
                </a:cubicBezTo>
                <a:cubicBezTo>
                  <a:pt x="109170" y="133618"/>
                  <a:pt x="50433" y="310889"/>
                  <a:pt x="50962" y="292897"/>
                </a:cubicBezTo>
                <a:cubicBezTo>
                  <a:pt x="51491" y="274905"/>
                  <a:pt x="134570" y="-17195"/>
                  <a:pt x="127162" y="79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4" name="フリーフォーム 1243">
            <a:extLst>
              <a:ext uri="{FF2B5EF4-FFF2-40B4-BE49-F238E27FC236}">
                <a16:creationId xmlns:a16="http://schemas.microsoft.com/office/drawing/2014/main" id="{89E06E30-7DBC-CBBD-80F7-9DBD4CE18143}"/>
              </a:ext>
            </a:extLst>
          </p:cNvPr>
          <p:cNvSpPr/>
          <p:nvPr/>
        </p:nvSpPr>
        <p:spPr>
          <a:xfrm>
            <a:off x="2712301" y="4286236"/>
            <a:ext cx="243629" cy="758943"/>
          </a:xfrm>
          <a:custGeom>
            <a:avLst/>
            <a:gdLst>
              <a:gd name="connsiteX0" fmla="*/ 243624 w 243629"/>
              <a:gd name="connsiteY0" fmla="*/ 14 h 758943"/>
              <a:gd name="connsiteX1" fmla="*/ 167424 w 243629"/>
              <a:gd name="connsiteY1" fmla="*/ 215914 h 758943"/>
              <a:gd name="connsiteX2" fmla="*/ 53124 w 243629"/>
              <a:gd name="connsiteY2" fmla="*/ 520714 h 758943"/>
              <a:gd name="connsiteX3" fmla="*/ 88049 w 243629"/>
              <a:gd name="connsiteY3" fmla="*/ 457214 h 758943"/>
              <a:gd name="connsiteX4" fmla="*/ 2324 w 243629"/>
              <a:gd name="connsiteY4" fmla="*/ 752489 h 758943"/>
              <a:gd name="connsiteX5" fmla="*/ 37249 w 243629"/>
              <a:gd name="connsiteY5" fmla="*/ 625489 h 758943"/>
              <a:gd name="connsiteX6" fmla="*/ 170599 w 243629"/>
              <a:gd name="connsiteY6" fmla="*/ 225439 h 758943"/>
              <a:gd name="connsiteX7" fmla="*/ 243624 w 243629"/>
              <a:gd name="connsiteY7" fmla="*/ 14 h 75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29" h="758943">
                <a:moveTo>
                  <a:pt x="243624" y="14"/>
                </a:moveTo>
                <a:cubicBezTo>
                  <a:pt x="243095" y="-1573"/>
                  <a:pt x="199174" y="129131"/>
                  <a:pt x="167424" y="215914"/>
                </a:cubicBezTo>
                <a:cubicBezTo>
                  <a:pt x="135674" y="302697"/>
                  <a:pt x="66353" y="480497"/>
                  <a:pt x="53124" y="520714"/>
                </a:cubicBezTo>
                <a:cubicBezTo>
                  <a:pt x="39895" y="560931"/>
                  <a:pt x="96516" y="418585"/>
                  <a:pt x="88049" y="457214"/>
                </a:cubicBezTo>
                <a:cubicBezTo>
                  <a:pt x="79582" y="495843"/>
                  <a:pt x="10791" y="724443"/>
                  <a:pt x="2324" y="752489"/>
                </a:cubicBezTo>
                <a:cubicBezTo>
                  <a:pt x="-6143" y="780535"/>
                  <a:pt x="9203" y="713331"/>
                  <a:pt x="37249" y="625489"/>
                </a:cubicBezTo>
                <a:cubicBezTo>
                  <a:pt x="65295" y="537647"/>
                  <a:pt x="134616" y="329156"/>
                  <a:pt x="170599" y="225439"/>
                </a:cubicBezTo>
                <a:cubicBezTo>
                  <a:pt x="206582" y="121722"/>
                  <a:pt x="244153" y="1601"/>
                  <a:pt x="243624" y="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フリーフォーム 1244">
            <a:extLst>
              <a:ext uri="{FF2B5EF4-FFF2-40B4-BE49-F238E27FC236}">
                <a16:creationId xmlns:a16="http://schemas.microsoft.com/office/drawing/2014/main" id="{9223F43D-02D7-69FE-09E2-A7910BDE246F}"/>
              </a:ext>
            </a:extLst>
          </p:cNvPr>
          <p:cNvSpPr/>
          <p:nvPr/>
        </p:nvSpPr>
        <p:spPr>
          <a:xfrm>
            <a:off x="2544360" y="5092680"/>
            <a:ext cx="180108" cy="932656"/>
          </a:xfrm>
          <a:custGeom>
            <a:avLst/>
            <a:gdLst>
              <a:gd name="connsiteX0" fmla="*/ 179790 w 180108"/>
              <a:gd name="connsiteY0" fmla="*/ 20 h 932656"/>
              <a:gd name="connsiteX1" fmla="*/ 94065 w 180108"/>
              <a:gd name="connsiteY1" fmla="*/ 406420 h 932656"/>
              <a:gd name="connsiteX2" fmla="*/ 5165 w 180108"/>
              <a:gd name="connsiteY2" fmla="*/ 914420 h 932656"/>
              <a:gd name="connsiteX3" fmla="*/ 17865 w 180108"/>
              <a:gd name="connsiteY3" fmla="*/ 771545 h 932656"/>
              <a:gd name="connsiteX4" fmla="*/ 78190 w 180108"/>
              <a:gd name="connsiteY4" fmla="*/ 307995 h 932656"/>
              <a:gd name="connsiteX5" fmla="*/ 62315 w 180108"/>
              <a:gd name="connsiteY5" fmla="*/ 422295 h 932656"/>
              <a:gd name="connsiteX6" fmla="*/ 179790 w 180108"/>
              <a:gd name="connsiteY6" fmla="*/ 20 h 9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08" h="932656">
                <a:moveTo>
                  <a:pt x="179790" y="20"/>
                </a:moveTo>
                <a:cubicBezTo>
                  <a:pt x="185082" y="-2626"/>
                  <a:pt x="123169" y="254020"/>
                  <a:pt x="94065" y="406420"/>
                </a:cubicBezTo>
                <a:cubicBezTo>
                  <a:pt x="64961" y="558820"/>
                  <a:pt x="17865" y="853566"/>
                  <a:pt x="5165" y="914420"/>
                </a:cubicBezTo>
                <a:cubicBezTo>
                  <a:pt x="-7535" y="975274"/>
                  <a:pt x="5694" y="872616"/>
                  <a:pt x="17865" y="771545"/>
                </a:cubicBezTo>
                <a:cubicBezTo>
                  <a:pt x="30036" y="670474"/>
                  <a:pt x="70782" y="366203"/>
                  <a:pt x="78190" y="307995"/>
                </a:cubicBezTo>
                <a:cubicBezTo>
                  <a:pt x="85598" y="249787"/>
                  <a:pt x="44853" y="472566"/>
                  <a:pt x="62315" y="422295"/>
                </a:cubicBezTo>
                <a:cubicBezTo>
                  <a:pt x="79777" y="372024"/>
                  <a:pt x="174498" y="2666"/>
                  <a:pt x="179790" y="2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6" name="フリーフォーム 1245">
            <a:extLst>
              <a:ext uri="{FF2B5EF4-FFF2-40B4-BE49-F238E27FC236}">
                <a16:creationId xmlns:a16="http://schemas.microsoft.com/office/drawing/2014/main" id="{3A086D90-441F-9E87-3109-78B43C96950B}"/>
              </a:ext>
            </a:extLst>
          </p:cNvPr>
          <p:cNvSpPr/>
          <p:nvPr/>
        </p:nvSpPr>
        <p:spPr>
          <a:xfrm>
            <a:off x="3173982" y="3657594"/>
            <a:ext cx="139355" cy="470609"/>
          </a:xfrm>
          <a:custGeom>
            <a:avLst/>
            <a:gdLst>
              <a:gd name="connsiteX0" fmla="*/ 137543 w 139355"/>
              <a:gd name="connsiteY0" fmla="*/ 9531 h 470609"/>
              <a:gd name="connsiteX1" fmla="*/ 1018 w 139355"/>
              <a:gd name="connsiteY1" fmla="*/ 393706 h 470609"/>
              <a:gd name="connsiteX2" fmla="*/ 77218 w 139355"/>
              <a:gd name="connsiteY2" fmla="*/ 263531 h 470609"/>
              <a:gd name="connsiteX3" fmla="*/ 115318 w 139355"/>
              <a:gd name="connsiteY3" fmla="*/ 469906 h 470609"/>
              <a:gd name="connsiteX4" fmla="*/ 89918 w 139355"/>
              <a:gd name="connsiteY4" fmla="*/ 177806 h 470609"/>
              <a:gd name="connsiteX5" fmla="*/ 39118 w 139355"/>
              <a:gd name="connsiteY5" fmla="*/ 311156 h 470609"/>
              <a:gd name="connsiteX6" fmla="*/ 77218 w 139355"/>
              <a:gd name="connsiteY6" fmla="*/ 130181 h 470609"/>
              <a:gd name="connsiteX7" fmla="*/ 137543 w 139355"/>
              <a:gd name="connsiteY7" fmla="*/ 9531 h 4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55" h="470609">
                <a:moveTo>
                  <a:pt x="137543" y="9531"/>
                </a:moveTo>
                <a:cubicBezTo>
                  <a:pt x="124843" y="53452"/>
                  <a:pt x="11072" y="351373"/>
                  <a:pt x="1018" y="393706"/>
                </a:cubicBezTo>
                <a:cubicBezTo>
                  <a:pt x="-9036" y="436039"/>
                  <a:pt x="58168" y="250831"/>
                  <a:pt x="77218" y="263531"/>
                </a:cubicBezTo>
                <a:cubicBezTo>
                  <a:pt x="96268" y="276231"/>
                  <a:pt x="113201" y="484194"/>
                  <a:pt x="115318" y="469906"/>
                </a:cubicBezTo>
                <a:cubicBezTo>
                  <a:pt x="117435" y="455619"/>
                  <a:pt x="102618" y="204264"/>
                  <a:pt x="89918" y="177806"/>
                </a:cubicBezTo>
                <a:cubicBezTo>
                  <a:pt x="77218" y="151348"/>
                  <a:pt x="41235" y="319093"/>
                  <a:pt x="39118" y="311156"/>
                </a:cubicBezTo>
                <a:cubicBezTo>
                  <a:pt x="37001" y="303219"/>
                  <a:pt x="61872" y="175160"/>
                  <a:pt x="77218" y="130181"/>
                </a:cubicBezTo>
                <a:cubicBezTo>
                  <a:pt x="92564" y="85202"/>
                  <a:pt x="150243" y="-34390"/>
                  <a:pt x="137543" y="95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7" name="フリーフォーム 1246">
            <a:extLst>
              <a:ext uri="{FF2B5EF4-FFF2-40B4-BE49-F238E27FC236}">
                <a16:creationId xmlns:a16="http://schemas.microsoft.com/office/drawing/2014/main" id="{378877B9-A247-02A1-C30E-B056364FFC7E}"/>
              </a:ext>
            </a:extLst>
          </p:cNvPr>
          <p:cNvSpPr/>
          <p:nvPr/>
        </p:nvSpPr>
        <p:spPr>
          <a:xfrm>
            <a:off x="3390891" y="4402364"/>
            <a:ext cx="171519" cy="273177"/>
          </a:xfrm>
          <a:custGeom>
            <a:avLst/>
            <a:gdLst>
              <a:gd name="connsiteX0" fmla="*/ 9 w 171519"/>
              <a:gd name="connsiteY0" fmla="*/ 1361 h 273177"/>
              <a:gd name="connsiteX1" fmla="*/ 107959 w 171519"/>
              <a:gd name="connsiteY1" fmla="*/ 261711 h 273177"/>
              <a:gd name="connsiteX2" fmla="*/ 95259 w 171519"/>
              <a:gd name="connsiteY2" fmla="*/ 217261 h 273177"/>
              <a:gd name="connsiteX3" fmla="*/ 171459 w 171519"/>
              <a:gd name="connsiteY3" fmla="*/ 128361 h 273177"/>
              <a:gd name="connsiteX4" fmla="*/ 107959 w 171519"/>
              <a:gd name="connsiteY4" fmla="*/ 204561 h 273177"/>
              <a:gd name="connsiteX5" fmla="*/ 101609 w 171519"/>
              <a:gd name="connsiteY5" fmla="*/ 160111 h 273177"/>
              <a:gd name="connsiteX6" fmla="*/ 9 w 171519"/>
              <a:gd name="connsiteY6" fmla="*/ 1361 h 2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519" h="273177">
                <a:moveTo>
                  <a:pt x="9" y="1361"/>
                </a:moveTo>
                <a:cubicBezTo>
                  <a:pt x="1067" y="18294"/>
                  <a:pt x="92084" y="225728"/>
                  <a:pt x="107959" y="261711"/>
                </a:cubicBezTo>
                <a:cubicBezTo>
                  <a:pt x="123834" y="297694"/>
                  <a:pt x="84676" y="239486"/>
                  <a:pt x="95259" y="217261"/>
                </a:cubicBezTo>
                <a:cubicBezTo>
                  <a:pt x="105842" y="195036"/>
                  <a:pt x="169342" y="130478"/>
                  <a:pt x="171459" y="128361"/>
                </a:cubicBezTo>
                <a:cubicBezTo>
                  <a:pt x="173576" y="126244"/>
                  <a:pt x="119601" y="199269"/>
                  <a:pt x="107959" y="204561"/>
                </a:cubicBezTo>
                <a:cubicBezTo>
                  <a:pt x="96317" y="209853"/>
                  <a:pt x="115897" y="189744"/>
                  <a:pt x="101609" y="160111"/>
                </a:cubicBezTo>
                <a:cubicBezTo>
                  <a:pt x="87321" y="130478"/>
                  <a:pt x="-1049" y="-15572"/>
                  <a:pt x="9" y="13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8" name="フリーフォーム 1247">
            <a:extLst>
              <a:ext uri="{FF2B5EF4-FFF2-40B4-BE49-F238E27FC236}">
                <a16:creationId xmlns:a16="http://schemas.microsoft.com/office/drawing/2014/main" id="{14186C61-FC1F-6204-D029-F4903A26ECE5}"/>
              </a:ext>
            </a:extLst>
          </p:cNvPr>
          <p:cNvSpPr/>
          <p:nvPr/>
        </p:nvSpPr>
        <p:spPr>
          <a:xfrm>
            <a:off x="3527160" y="4703611"/>
            <a:ext cx="44738" cy="611781"/>
          </a:xfrm>
          <a:custGeom>
            <a:avLst/>
            <a:gdLst>
              <a:gd name="connsiteX0" fmla="*/ 25665 w 44738"/>
              <a:gd name="connsiteY0" fmla="*/ 4914 h 611781"/>
              <a:gd name="connsiteX1" fmla="*/ 28840 w 44738"/>
              <a:gd name="connsiteY1" fmla="*/ 389089 h 611781"/>
              <a:gd name="connsiteX2" fmla="*/ 44715 w 44738"/>
              <a:gd name="connsiteY2" fmla="*/ 297014 h 611781"/>
              <a:gd name="connsiteX3" fmla="*/ 32015 w 44738"/>
              <a:gd name="connsiteY3" fmla="*/ 433539 h 611781"/>
              <a:gd name="connsiteX4" fmla="*/ 16140 w 44738"/>
              <a:gd name="connsiteY4" fmla="*/ 611339 h 611781"/>
              <a:gd name="connsiteX5" fmla="*/ 25665 w 44738"/>
              <a:gd name="connsiteY5" fmla="*/ 477989 h 611781"/>
              <a:gd name="connsiteX6" fmla="*/ 19315 w 44738"/>
              <a:gd name="connsiteY6" fmla="*/ 290664 h 611781"/>
              <a:gd name="connsiteX7" fmla="*/ 265 w 44738"/>
              <a:gd name="connsiteY7" fmla="*/ 71589 h 611781"/>
              <a:gd name="connsiteX8" fmla="*/ 9790 w 44738"/>
              <a:gd name="connsiteY8" fmla="*/ 163664 h 611781"/>
              <a:gd name="connsiteX9" fmla="*/ 25665 w 44738"/>
              <a:gd name="connsiteY9" fmla="*/ 4914 h 61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38" h="611781">
                <a:moveTo>
                  <a:pt x="25665" y="4914"/>
                </a:moveTo>
                <a:cubicBezTo>
                  <a:pt x="28840" y="42485"/>
                  <a:pt x="25665" y="340406"/>
                  <a:pt x="28840" y="389089"/>
                </a:cubicBezTo>
                <a:cubicBezTo>
                  <a:pt x="32015" y="437772"/>
                  <a:pt x="44186" y="289606"/>
                  <a:pt x="44715" y="297014"/>
                </a:cubicBezTo>
                <a:cubicBezTo>
                  <a:pt x="45244" y="304422"/>
                  <a:pt x="36777" y="381152"/>
                  <a:pt x="32015" y="433539"/>
                </a:cubicBezTo>
                <a:cubicBezTo>
                  <a:pt x="27253" y="485926"/>
                  <a:pt x="17198" y="603931"/>
                  <a:pt x="16140" y="611339"/>
                </a:cubicBezTo>
                <a:cubicBezTo>
                  <a:pt x="15082" y="618747"/>
                  <a:pt x="25136" y="531435"/>
                  <a:pt x="25665" y="477989"/>
                </a:cubicBezTo>
                <a:cubicBezTo>
                  <a:pt x="26194" y="424543"/>
                  <a:pt x="23548" y="358397"/>
                  <a:pt x="19315" y="290664"/>
                </a:cubicBezTo>
                <a:cubicBezTo>
                  <a:pt x="15082" y="222931"/>
                  <a:pt x="1852" y="92756"/>
                  <a:pt x="265" y="71589"/>
                </a:cubicBezTo>
                <a:cubicBezTo>
                  <a:pt x="-1322" y="50422"/>
                  <a:pt x="4498" y="170014"/>
                  <a:pt x="9790" y="163664"/>
                </a:cubicBezTo>
                <a:cubicBezTo>
                  <a:pt x="15082" y="157314"/>
                  <a:pt x="22490" y="-32657"/>
                  <a:pt x="25665" y="4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9" name="フリーフォーム 1248">
            <a:extLst>
              <a:ext uri="{FF2B5EF4-FFF2-40B4-BE49-F238E27FC236}">
                <a16:creationId xmlns:a16="http://schemas.microsoft.com/office/drawing/2014/main" id="{BBF7D1FA-BE69-EB33-EBC4-FE4CA345AD91}"/>
              </a:ext>
            </a:extLst>
          </p:cNvPr>
          <p:cNvSpPr/>
          <p:nvPr/>
        </p:nvSpPr>
        <p:spPr>
          <a:xfrm>
            <a:off x="3365288" y="4381423"/>
            <a:ext cx="168838" cy="536269"/>
          </a:xfrm>
          <a:custGeom>
            <a:avLst/>
            <a:gdLst>
              <a:gd name="connsiteX0" fmla="*/ 212 w 168838"/>
              <a:gd name="connsiteY0" fmla="*/ 77 h 536269"/>
              <a:gd name="connsiteX1" fmla="*/ 130387 w 168838"/>
              <a:gd name="connsiteY1" fmla="*/ 323927 h 536269"/>
              <a:gd name="connsiteX2" fmla="*/ 165312 w 168838"/>
              <a:gd name="connsiteY2" fmla="*/ 530302 h 536269"/>
              <a:gd name="connsiteX3" fmla="*/ 155787 w 168838"/>
              <a:gd name="connsiteY3" fmla="*/ 454102 h 536269"/>
              <a:gd name="connsiteX4" fmla="*/ 60537 w 168838"/>
              <a:gd name="connsiteY4" fmla="*/ 184227 h 536269"/>
              <a:gd name="connsiteX5" fmla="*/ 98637 w 168838"/>
              <a:gd name="connsiteY5" fmla="*/ 292177 h 536269"/>
              <a:gd name="connsiteX6" fmla="*/ 212 w 168838"/>
              <a:gd name="connsiteY6" fmla="*/ 77 h 53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38" h="536269">
                <a:moveTo>
                  <a:pt x="212" y="77"/>
                </a:moveTo>
                <a:cubicBezTo>
                  <a:pt x="5504" y="5369"/>
                  <a:pt x="102870" y="235556"/>
                  <a:pt x="130387" y="323927"/>
                </a:cubicBezTo>
                <a:cubicBezTo>
                  <a:pt x="157904" y="412298"/>
                  <a:pt x="161079" y="508606"/>
                  <a:pt x="165312" y="530302"/>
                </a:cubicBezTo>
                <a:cubicBezTo>
                  <a:pt x="169545" y="551998"/>
                  <a:pt x="173249" y="511781"/>
                  <a:pt x="155787" y="454102"/>
                </a:cubicBezTo>
                <a:cubicBezTo>
                  <a:pt x="138325" y="396423"/>
                  <a:pt x="60537" y="184227"/>
                  <a:pt x="60537" y="184227"/>
                </a:cubicBezTo>
                <a:cubicBezTo>
                  <a:pt x="51012" y="157240"/>
                  <a:pt x="107104" y="323398"/>
                  <a:pt x="98637" y="292177"/>
                </a:cubicBezTo>
                <a:cubicBezTo>
                  <a:pt x="90170" y="260956"/>
                  <a:pt x="-5080" y="-5215"/>
                  <a:pt x="212" y="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0" name="フリーフォーム 1249">
            <a:extLst>
              <a:ext uri="{FF2B5EF4-FFF2-40B4-BE49-F238E27FC236}">
                <a16:creationId xmlns:a16="http://schemas.microsoft.com/office/drawing/2014/main" id="{7D3F7EB8-54DA-6ADB-5A54-A200B14B909E}"/>
              </a:ext>
            </a:extLst>
          </p:cNvPr>
          <p:cNvSpPr/>
          <p:nvPr/>
        </p:nvSpPr>
        <p:spPr>
          <a:xfrm>
            <a:off x="3505200" y="4796826"/>
            <a:ext cx="76732" cy="1182969"/>
          </a:xfrm>
          <a:custGeom>
            <a:avLst/>
            <a:gdLst>
              <a:gd name="connsiteX0" fmla="*/ 34925 w 76732"/>
              <a:gd name="connsiteY0" fmla="*/ 599 h 1182969"/>
              <a:gd name="connsiteX1" fmla="*/ 12700 w 76732"/>
              <a:gd name="connsiteY1" fmla="*/ 311749 h 1182969"/>
              <a:gd name="connsiteX2" fmla="*/ 15875 w 76732"/>
              <a:gd name="connsiteY2" fmla="*/ 254599 h 1182969"/>
              <a:gd name="connsiteX3" fmla="*/ 12700 w 76732"/>
              <a:gd name="connsiteY3" fmla="*/ 508599 h 1182969"/>
              <a:gd name="connsiteX4" fmla="*/ 19050 w 76732"/>
              <a:gd name="connsiteY4" fmla="*/ 810224 h 1182969"/>
              <a:gd name="connsiteX5" fmla="*/ 22225 w 76732"/>
              <a:gd name="connsiteY5" fmla="*/ 714974 h 1182969"/>
              <a:gd name="connsiteX6" fmla="*/ 28575 w 76732"/>
              <a:gd name="connsiteY6" fmla="*/ 934049 h 1182969"/>
              <a:gd name="connsiteX7" fmla="*/ 28575 w 76732"/>
              <a:gd name="connsiteY7" fmla="*/ 975324 h 1182969"/>
              <a:gd name="connsiteX8" fmla="*/ 76200 w 76732"/>
              <a:gd name="connsiteY8" fmla="*/ 1175349 h 1182969"/>
              <a:gd name="connsiteX9" fmla="*/ 50800 w 76732"/>
              <a:gd name="connsiteY9" fmla="*/ 1086449 h 1182969"/>
              <a:gd name="connsiteX10" fmla="*/ 0 w 76732"/>
              <a:gd name="connsiteY10" fmla="*/ 591149 h 1182969"/>
              <a:gd name="connsiteX11" fmla="*/ 50800 w 76732"/>
              <a:gd name="connsiteY11" fmla="*/ 289524 h 1182969"/>
              <a:gd name="connsiteX12" fmla="*/ 6350 w 76732"/>
              <a:gd name="connsiteY12" fmla="*/ 403824 h 1182969"/>
              <a:gd name="connsiteX13" fmla="*/ 34925 w 76732"/>
              <a:gd name="connsiteY13" fmla="*/ 599 h 118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732" h="1182969">
                <a:moveTo>
                  <a:pt x="34925" y="599"/>
                </a:moveTo>
                <a:cubicBezTo>
                  <a:pt x="35983" y="-14747"/>
                  <a:pt x="15875" y="269416"/>
                  <a:pt x="12700" y="311749"/>
                </a:cubicBezTo>
                <a:cubicBezTo>
                  <a:pt x="9525" y="354082"/>
                  <a:pt x="15875" y="221791"/>
                  <a:pt x="15875" y="254599"/>
                </a:cubicBezTo>
                <a:cubicBezTo>
                  <a:pt x="15875" y="287407"/>
                  <a:pt x="12171" y="415995"/>
                  <a:pt x="12700" y="508599"/>
                </a:cubicBezTo>
                <a:cubicBezTo>
                  <a:pt x="13229" y="601203"/>
                  <a:pt x="17462" y="775828"/>
                  <a:pt x="19050" y="810224"/>
                </a:cubicBezTo>
                <a:cubicBezTo>
                  <a:pt x="20637" y="844620"/>
                  <a:pt x="20638" y="694337"/>
                  <a:pt x="22225" y="714974"/>
                </a:cubicBezTo>
                <a:cubicBezTo>
                  <a:pt x="23812" y="735611"/>
                  <a:pt x="27517" y="890657"/>
                  <a:pt x="28575" y="934049"/>
                </a:cubicBezTo>
                <a:cubicBezTo>
                  <a:pt x="29633" y="977441"/>
                  <a:pt x="20637" y="935107"/>
                  <a:pt x="28575" y="975324"/>
                </a:cubicBezTo>
                <a:cubicBezTo>
                  <a:pt x="36513" y="1015541"/>
                  <a:pt x="72496" y="1156828"/>
                  <a:pt x="76200" y="1175349"/>
                </a:cubicBezTo>
                <a:cubicBezTo>
                  <a:pt x="79904" y="1193870"/>
                  <a:pt x="63500" y="1183816"/>
                  <a:pt x="50800" y="1086449"/>
                </a:cubicBezTo>
                <a:cubicBezTo>
                  <a:pt x="38100" y="989082"/>
                  <a:pt x="0" y="723970"/>
                  <a:pt x="0" y="591149"/>
                </a:cubicBezTo>
                <a:cubicBezTo>
                  <a:pt x="0" y="458328"/>
                  <a:pt x="49742" y="320745"/>
                  <a:pt x="50800" y="289524"/>
                </a:cubicBezTo>
                <a:cubicBezTo>
                  <a:pt x="51858" y="258303"/>
                  <a:pt x="8996" y="448274"/>
                  <a:pt x="6350" y="403824"/>
                </a:cubicBezTo>
                <a:cubicBezTo>
                  <a:pt x="3704" y="359374"/>
                  <a:pt x="33867" y="15945"/>
                  <a:pt x="34925" y="5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1" name="フリーフォーム 1250">
            <a:extLst>
              <a:ext uri="{FF2B5EF4-FFF2-40B4-BE49-F238E27FC236}">
                <a16:creationId xmlns:a16="http://schemas.microsoft.com/office/drawing/2014/main" id="{73B66BE1-C1BA-EF1C-2155-FC42AF1CFE2D}"/>
              </a:ext>
            </a:extLst>
          </p:cNvPr>
          <p:cNvSpPr/>
          <p:nvPr/>
        </p:nvSpPr>
        <p:spPr>
          <a:xfrm>
            <a:off x="2942643" y="4532122"/>
            <a:ext cx="143834" cy="975627"/>
          </a:xfrm>
          <a:custGeom>
            <a:avLst/>
            <a:gdLst>
              <a:gd name="connsiteX0" fmla="*/ 3757 w 143834"/>
              <a:gd name="connsiteY0" fmla="*/ 39878 h 975627"/>
              <a:gd name="connsiteX1" fmla="*/ 133932 w 143834"/>
              <a:gd name="connsiteY1" fmla="*/ 925703 h 975627"/>
              <a:gd name="connsiteX2" fmla="*/ 124407 w 143834"/>
              <a:gd name="connsiteY2" fmla="*/ 795528 h 975627"/>
              <a:gd name="connsiteX3" fmla="*/ 41857 w 143834"/>
              <a:gd name="connsiteY3" fmla="*/ 217678 h 975627"/>
              <a:gd name="connsiteX4" fmla="*/ 3757 w 143834"/>
              <a:gd name="connsiteY4" fmla="*/ 39878 h 97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34" h="975627">
                <a:moveTo>
                  <a:pt x="3757" y="39878"/>
                </a:moveTo>
                <a:cubicBezTo>
                  <a:pt x="19103" y="157882"/>
                  <a:pt x="113824" y="799761"/>
                  <a:pt x="133932" y="925703"/>
                </a:cubicBezTo>
                <a:cubicBezTo>
                  <a:pt x="154040" y="1051645"/>
                  <a:pt x="139753" y="913532"/>
                  <a:pt x="124407" y="795528"/>
                </a:cubicBezTo>
                <a:cubicBezTo>
                  <a:pt x="109061" y="677524"/>
                  <a:pt x="59849" y="344149"/>
                  <a:pt x="41857" y="217678"/>
                </a:cubicBezTo>
                <a:cubicBezTo>
                  <a:pt x="23865" y="91207"/>
                  <a:pt x="-11589" y="-78126"/>
                  <a:pt x="3757" y="398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2" name="フリーフォーム 1251">
            <a:extLst>
              <a:ext uri="{FF2B5EF4-FFF2-40B4-BE49-F238E27FC236}">
                <a16:creationId xmlns:a16="http://schemas.microsoft.com/office/drawing/2014/main" id="{00C12D2A-FA30-810C-B5BF-21B930A42476}"/>
              </a:ext>
            </a:extLst>
          </p:cNvPr>
          <p:cNvSpPr/>
          <p:nvPr/>
        </p:nvSpPr>
        <p:spPr>
          <a:xfrm>
            <a:off x="2906225" y="4371347"/>
            <a:ext cx="172822" cy="1145865"/>
          </a:xfrm>
          <a:custGeom>
            <a:avLst/>
            <a:gdLst>
              <a:gd name="connsiteX0" fmla="*/ 2075 w 172822"/>
              <a:gd name="connsiteY0" fmla="*/ 22853 h 1145865"/>
              <a:gd name="connsiteX1" fmla="*/ 40175 w 172822"/>
              <a:gd name="connsiteY1" fmla="*/ 378453 h 1145865"/>
              <a:gd name="connsiteX2" fmla="*/ 160825 w 172822"/>
              <a:gd name="connsiteY2" fmla="*/ 1096003 h 1145865"/>
              <a:gd name="connsiteX3" fmla="*/ 154475 w 172822"/>
              <a:gd name="connsiteY3" fmla="*/ 1019803 h 1145865"/>
              <a:gd name="connsiteX4" fmla="*/ 37000 w 172822"/>
              <a:gd name="connsiteY4" fmla="*/ 499103 h 1145865"/>
              <a:gd name="connsiteX5" fmla="*/ 40175 w 172822"/>
              <a:gd name="connsiteY5" fmla="*/ 492753 h 1145865"/>
              <a:gd name="connsiteX6" fmla="*/ 8425 w 172822"/>
              <a:gd name="connsiteY6" fmla="*/ 83178 h 1145865"/>
              <a:gd name="connsiteX7" fmla="*/ 2075 w 172822"/>
              <a:gd name="connsiteY7" fmla="*/ 22853 h 114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822" h="1145865">
                <a:moveTo>
                  <a:pt x="2075" y="22853"/>
                </a:moveTo>
                <a:cubicBezTo>
                  <a:pt x="7367" y="72065"/>
                  <a:pt x="13717" y="199595"/>
                  <a:pt x="40175" y="378453"/>
                </a:cubicBezTo>
                <a:cubicBezTo>
                  <a:pt x="66633" y="557311"/>
                  <a:pt x="141775" y="989111"/>
                  <a:pt x="160825" y="1096003"/>
                </a:cubicBezTo>
                <a:cubicBezTo>
                  <a:pt x="179875" y="1202895"/>
                  <a:pt x="175113" y="1119286"/>
                  <a:pt x="154475" y="1019803"/>
                </a:cubicBezTo>
                <a:cubicBezTo>
                  <a:pt x="133838" y="920320"/>
                  <a:pt x="56050" y="586945"/>
                  <a:pt x="37000" y="499103"/>
                </a:cubicBezTo>
                <a:cubicBezTo>
                  <a:pt x="17950" y="411261"/>
                  <a:pt x="44937" y="562074"/>
                  <a:pt x="40175" y="492753"/>
                </a:cubicBezTo>
                <a:cubicBezTo>
                  <a:pt x="35413" y="423432"/>
                  <a:pt x="14246" y="157791"/>
                  <a:pt x="8425" y="83178"/>
                </a:cubicBezTo>
                <a:cubicBezTo>
                  <a:pt x="2604" y="8565"/>
                  <a:pt x="-3217" y="-26359"/>
                  <a:pt x="2075" y="2285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3" name="フリーフォーム 1252">
            <a:extLst>
              <a:ext uri="{FF2B5EF4-FFF2-40B4-BE49-F238E27FC236}">
                <a16:creationId xmlns:a16="http://schemas.microsoft.com/office/drawing/2014/main" id="{12F65C3E-AF1C-0C6E-D097-57093486CD1E}"/>
              </a:ext>
            </a:extLst>
          </p:cNvPr>
          <p:cNvSpPr/>
          <p:nvPr/>
        </p:nvSpPr>
        <p:spPr>
          <a:xfrm>
            <a:off x="3522796" y="5089166"/>
            <a:ext cx="110477" cy="1019382"/>
          </a:xfrm>
          <a:custGeom>
            <a:avLst/>
            <a:gdLst>
              <a:gd name="connsiteX0" fmla="*/ 1454 w 110477"/>
              <a:gd name="connsiteY0" fmla="*/ 359 h 1019382"/>
              <a:gd name="connsiteX1" fmla="*/ 23679 w 110477"/>
              <a:gd name="connsiteY1" fmla="*/ 321034 h 1019382"/>
              <a:gd name="connsiteX2" fmla="*/ 36379 w 110477"/>
              <a:gd name="connsiteY2" fmla="*/ 267059 h 1019382"/>
              <a:gd name="connsiteX3" fmla="*/ 20504 w 110477"/>
              <a:gd name="connsiteY3" fmla="*/ 422634 h 1019382"/>
              <a:gd name="connsiteX4" fmla="*/ 49079 w 110477"/>
              <a:gd name="connsiteY4" fmla="*/ 565509 h 1019382"/>
              <a:gd name="connsiteX5" fmla="*/ 36379 w 110477"/>
              <a:gd name="connsiteY5" fmla="*/ 486134 h 1019382"/>
              <a:gd name="connsiteX6" fmla="*/ 45904 w 110477"/>
              <a:gd name="connsiteY6" fmla="*/ 638534 h 1019382"/>
              <a:gd name="connsiteX7" fmla="*/ 45904 w 110477"/>
              <a:gd name="connsiteY7" fmla="*/ 702034 h 1019382"/>
              <a:gd name="connsiteX8" fmla="*/ 61779 w 110477"/>
              <a:gd name="connsiteY8" fmla="*/ 832209 h 1019382"/>
              <a:gd name="connsiteX9" fmla="*/ 109404 w 110477"/>
              <a:gd name="connsiteY9" fmla="*/ 1010009 h 1019382"/>
              <a:gd name="connsiteX10" fmla="*/ 87179 w 110477"/>
              <a:gd name="connsiteY10" fmla="*/ 943334 h 1019382"/>
              <a:gd name="connsiteX11" fmla="*/ 1454 w 110477"/>
              <a:gd name="connsiteY11" fmla="*/ 514709 h 1019382"/>
              <a:gd name="connsiteX12" fmla="*/ 33204 w 110477"/>
              <a:gd name="connsiteY12" fmla="*/ 575034 h 1019382"/>
              <a:gd name="connsiteX13" fmla="*/ 33204 w 110477"/>
              <a:gd name="connsiteY13" fmla="*/ 263884 h 1019382"/>
              <a:gd name="connsiteX14" fmla="*/ 1454 w 110477"/>
              <a:gd name="connsiteY14" fmla="*/ 359 h 101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477" h="1019382">
                <a:moveTo>
                  <a:pt x="1454" y="359"/>
                </a:moveTo>
                <a:cubicBezTo>
                  <a:pt x="-134" y="9884"/>
                  <a:pt x="17858" y="276584"/>
                  <a:pt x="23679" y="321034"/>
                </a:cubicBezTo>
                <a:cubicBezTo>
                  <a:pt x="29500" y="365484"/>
                  <a:pt x="36908" y="250126"/>
                  <a:pt x="36379" y="267059"/>
                </a:cubicBezTo>
                <a:cubicBezTo>
                  <a:pt x="35850" y="283992"/>
                  <a:pt x="18387" y="372892"/>
                  <a:pt x="20504" y="422634"/>
                </a:cubicBezTo>
                <a:cubicBezTo>
                  <a:pt x="22621" y="472376"/>
                  <a:pt x="46433" y="554926"/>
                  <a:pt x="49079" y="565509"/>
                </a:cubicBezTo>
                <a:cubicBezTo>
                  <a:pt x="51725" y="576092"/>
                  <a:pt x="36908" y="473963"/>
                  <a:pt x="36379" y="486134"/>
                </a:cubicBezTo>
                <a:cubicBezTo>
                  <a:pt x="35850" y="498305"/>
                  <a:pt x="44317" y="602551"/>
                  <a:pt x="45904" y="638534"/>
                </a:cubicBezTo>
                <a:cubicBezTo>
                  <a:pt x="47492" y="674517"/>
                  <a:pt x="43258" y="669755"/>
                  <a:pt x="45904" y="702034"/>
                </a:cubicBezTo>
                <a:cubicBezTo>
                  <a:pt x="48550" y="734313"/>
                  <a:pt x="51196" y="780880"/>
                  <a:pt x="61779" y="832209"/>
                </a:cubicBezTo>
                <a:cubicBezTo>
                  <a:pt x="72362" y="883538"/>
                  <a:pt x="105171" y="991488"/>
                  <a:pt x="109404" y="1010009"/>
                </a:cubicBezTo>
                <a:cubicBezTo>
                  <a:pt x="113637" y="1028530"/>
                  <a:pt x="105171" y="1025884"/>
                  <a:pt x="87179" y="943334"/>
                </a:cubicBezTo>
                <a:cubicBezTo>
                  <a:pt x="69187" y="860784"/>
                  <a:pt x="10450" y="576092"/>
                  <a:pt x="1454" y="514709"/>
                </a:cubicBezTo>
                <a:cubicBezTo>
                  <a:pt x="-7542" y="453326"/>
                  <a:pt x="27912" y="616838"/>
                  <a:pt x="33204" y="575034"/>
                </a:cubicBezTo>
                <a:cubicBezTo>
                  <a:pt x="38496" y="533230"/>
                  <a:pt x="36379" y="354901"/>
                  <a:pt x="33204" y="263884"/>
                </a:cubicBezTo>
                <a:cubicBezTo>
                  <a:pt x="30029" y="172867"/>
                  <a:pt x="3042" y="-9166"/>
                  <a:pt x="1454" y="3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4" name="フリーフォーム 1253">
            <a:extLst>
              <a:ext uri="{FF2B5EF4-FFF2-40B4-BE49-F238E27FC236}">
                <a16:creationId xmlns:a16="http://schemas.microsoft.com/office/drawing/2014/main" id="{C3204C10-24C4-A2F7-7E7F-7D9710D2B318}"/>
              </a:ext>
            </a:extLst>
          </p:cNvPr>
          <p:cNvSpPr/>
          <p:nvPr/>
        </p:nvSpPr>
        <p:spPr>
          <a:xfrm>
            <a:off x="3692216" y="5438750"/>
            <a:ext cx="166380" cy="612802"/>
          </a:xfrm>
          <a:custGeom>
            <a:avLst/>
            <a:gdLst>
              <a:gd name="connsiteX0" fmla="*/ 309 w 166380"/>
              <a:gd name="connsiteY0" fmla="*/ 25 h 612802"/>
              <a:gd name="connsiteX1" fmla="*/ 86034 w 166380"/>
              <a:gd name="connsiteY1" fmla="*/ 234975 h 612802"/>
              <a:gd name="connsiteX2" fmla="*/ 162234 w 166380"/>
              <a:gd name="connsiteY2" fmla="*/ 400075 h 612802"/>
              <a:gd name="connsiteX3" fmla="*/ 155884 w 166380"/>
              <a:gd name="connsiteY3" fmla="*/ 358800 h 612802"/>
              <a:gd name="connsiteX4" fmla="*/ 152709 w 166380"/>
              <a:gd name="connsiteY4" fmla="*/ 454050 h 612802"/>
              <a:gd name="connsiteX5" fmla="*/ 73334 w 166380"/>
              <a:gd name="connsiteY5" fmla="*/ 549300 h 612802"/>
              <a:gd name="connsiteX6" fmla="*/ 98734 w 166380"/>
              <a:gd name="connsiteY6" fmla="*/ 479450 h 612802"/>
              <a:gd name="connsiteX7" fmla="*/ 19359 w 166380"/>
              <a:gd name="connsiteY7" fmla="*/ 612800 h 612802"/>
              <a:gd name="connsiteX8" fmla="*/ 92384 w 166380"/>
              <a:gd name="connsiteY8" fmla="*/ 482625 h 612802"/>
              <a:gd name="connsiteX9" fmla="*/ 146359 w 166380"/>
              <a:gd name="connsiteY9" fmla="*/ 396900 h 612802"/>
              <a:gd name="connsiteX10" fmla="*/ 143184 w 166380"/>
              <a:gd name="connsiteY10" fmla="*/ 330225 h 612802"/>
              <a:gd name="connsiteX11" fmla="*/ 124134 w 166380"/>
              <a:gd name="connsiteY11" fmla="*/ 146075 h 612802"/>
              <a:gd name="connsiteX12" fmla="*/ 117784 w 166380"/>
              <a:gd name="connsiteY12" fmla="*/ 219100 h 612802"/>
              <a:gd name="connsiteX13" fmla="*/ 309 w 166380"/>
              <a:gd name="connsiteY13" fmla="*/ 25 h 61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80" h="612802">
                <a:moveTo>
                  <a:pt x="309" y="25"/>
                </a:moveTo>
                <a:cubicBezTo>
                  <a:pt x="-4983" y="2671"/>
                  <a:pt x="59047" y="168300"/>
                  <a:pt x="86034" y="234975"/>
                </a:cubicBezTo>
                <a:cubicBezTo>
                  <a:pt x="113022" y="301650"/>
                  <a:pt x="150592" y="379438"/>
                  <a:pt x="162234" y="400075"/>
                </a:cubicBezTo>
                <a:cubicBezTo>
                  <a:pt x="173876" y="420712"/>
                  <a:pt x="157471" y="349804"/>
                  <a:pt x="155884" y="358800"/>
                </a:cubicBezTo>
                <a:cubicBezTo>
                  <a:pt x="154297" y="367796"/>
                  <a:pt x="166467" y="422300"/>
                  <a:pt x="152709" y="454050"/>
                </a:cubicBezTo>
                <a:cubicBezTo>
                  <a:pt x="138951" y="485800"/>
                  <a:pt x="82330" y="545067"/>
                  <a:pt x="73334" y="549300"/>
                </a:cubicBezTo>
                <a:cubicBezTo>
                  <a:pt x="64338" y="553533"/>
                  <a:pt x="107730" y="468867"/>
                  <a:pt x="98734" y="479450"/>
                </a:cubicBezTo>
                <a:cubicBezTo>
                  <a:pt x="89738" y="490033"/>
                  <a:pt x="20417" y="612271"/>
                  <a:pt x="19359" y="612800"/>
                </a:cubicBezTo>
                <a:cubicBezTo>
                  <a:pt x="18301" y="613329"/>
                  <a:pt x="71217" y="518608"/>
                  <a:pt x="92384" y="482625"/>
                </a:cubicBezTo>
                <a:cubicBezTo>
                  <a:pt x="113551" y="446642"/>
                  <a:pt x="137892" y="422300"/>
                  <a:pt x="146359" y="396900"/>
                </a:cubicBezTo>
                <a:cubicBezTo>
                  <a:pt x="154826" y="371500"/>
                  <a:pt x="146888" y="372029"/>
                  <a:pt x="143184" y="330225"/>
                </a:cubicBezTo>
                <a:cubicBezTo>
                  <a:pt x="139480" y="288421"/>
                  <a:pt x="128367" y="164596"/>
                  <a:pt x="124134" y="146075"/>
                </a:cubicBezTo>
                <a:cubicBezTo>
                  <a:pt x="119901" y="127554"/>
                  <a:pt x="137892" y="240267"/>
                  <a:pt x="117784" y="219100"/>
                </a:cubicBezTo>
                <a:cubicBezTo>
                  <a:pt x="97676" y="197933"/>
                  <a:pt x="5601" y="-2621"/>
                  <a:pt x="309" y="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フリーフォーム 1254">
            <a:extLst>
              <a:ext uri="{FF2B5EF4-FFF2-40B4-BE49-F238E27FC236}">
                <a16:creationId xmlns:a16="http://schemas.microsoft.com/office/drawing/2014/main" id="{01D50E21-CE0E-BBB1-D38E-82988DFD1380}"/>
              </a:ext>
            </a:extLst>
          </p:cNvPr>
          <p:cNvSpPr/>
          <p:nvPr/>
        </p:nvSpPr>
        <p:spPr>
          <a:xfrm>
            <a:off x="3605366" y="5796844"/>
            <a:ext cx="217838" cy="418141"/>
          </a:xfrm>
          <a:custGeom>
            <a:avLst/>
            <a:gdLst>
              <a:gd name="connsiteX0" fmla="*/ 217334 w 217838"/>
              <a:gd name="connsiteY0" fmla="*/ 706 h 418141"/>
              <a:gd name="connsiteX1" fmla="*/ 74459 w 217838"/>
              <a:gd name="connsiteY1" fmla="*/ 242006 h 418141"/>
              <a:gd name="connsiteX2" fmla="*/ 1434 w 217838"/>
              <a:gd name="connsiteY2" fmla="*/ 416631 h 418141"/>
              <a:gd name="connsiteX3" fmla="*/ 33184 w 217838"/>
              <a:gd name="connsiteY3" fmla="*/ 318206 h 418141"/>
              <a:gd name="connsiteX4" fmla="*/ 118909 w 217838"/>
              <a:gd name="connsiteY4" fmla="*/ 172156 h 418141"/>
              <a:gd name="connsiteX5" fmla="*/ 217334 w 217838"/>
              <a:gd name="connsiteY5" fmla="*/ 706 h 41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838" h="418141">
                <a:moveTo>
                  <a:pt x="217334" y="706"/>
                </a:moveTo>
                <a:cubicBezTo>
                  <a:pt x="209926" y="12348"/>
                  <a:pt x="110442" y="172685"/>
                  <a:pt x="74459" y="242006"/>
                </a:cubicBezTo>
                <a:cubicBezTo>
                  <a:pt x="38476" y="311327"/>
                  <a:pt x="8313" y="403931"/>
                  <a:pt x="1434" y="416631"/>
                </a:cubicBezTo>
                <a:cubicBezTo>
                  <a:pt x="-5445" y="429331"/>
                  <a:pt x="13605" y="358952"/>
                  <a:pt x="33184" y="318206"/>
                </a:cubicBezTo>
                <a:cubicBezTo>
                  <a:pt x="52763" y="277460"/>
                  <a:pt x="89276" y="219781"/>
                  <a:pt x="118909" y="172156"/>
                </a:cubicBezTo>
                <a:cubicBezTo>
                  <a:pt x="148542" y="124531"/>
                  <a:pt x="224742" y="-10936"/>
                  <a:pt x="217334" y="7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フリーフォーム 1255">
            <a:extLst>
              <a:ext uri="{FF2B5EF4-FFF2-40B4-BE49-F238E27FC236}">
                <a16:creationId xmlns:a16="http://schemas.microsoft.com/office/drawing/2014/main" id="{58DF09BE-D5BB-D2B8-D572-0E3B421405AF}"/>
              </a:ext>
            </a:extLst>
          </p:cNvPr>
          <p:cNvSpPr/>
          <p:nvPr/>
        </p:nvSpPr>
        <p:spPr>
          <a:xfrm>
            <a:off x="3540753" y="5723151"/>
            <a:ext cx="282257" cy="476748"/>
          </a:xfrm>
          <a:custGeom>
            <a:avLst/>
            <a:gdLst>
              <a:gd name="connsiteX0" fmla="*/ 278772 w 282257"/>
              <a:gd name="connsiteY0" fmla="*/ 4549 h 476748"/>
              <a:gd name="connsiteX1" fmla="*/ 2547 w 282257"/>
              <a:gd name="connsiteY1" fmla="*/ 471274 h 476748"/>
              <a:gd name="connsiteX2" fmla="*/ 148597 w 282257"/>
              <a:gd name="connsiteY2" fmla="*/ 245849 h 476748"/>
              <a:gd name="connsiteX3" fmla="*/ 278772 w 282257"/>
              <a:gd name="connsiteY3" fmla="*/ 4549 h 476748"/>
            </a:gdLst>
            <a:ahLst/>
            <a:cxnLst>
              <a:cxn ang="0">
                <a:pos x="connsiteX0" y="connsiteY0"/>
              </a:cxn>
              <a:cxn ang="0">
                <a:pos x="connsiteX1" y="connsiteY1"/>
              </a:cxn>
              <a:cxn ang="0">
                <a:pos x="connsiteX2" y="connsiteY2"/>
              </a:cxn>
              <a:cxn ang="0">
                <a:pos x="connsiteX3" y="connsiteY3"/>
              </a:cxn>
            </a:cxnLst>
            <a:rect l="l" t="t" r="r" b="b"/>
            <a:pathLst>
              <a:path w="282257" h="476748">
                <a:moveTo>
                  <a:pt x="278772" y="4549"/>
                </a:moveTo>
                <a:cubicBezTo>
                  <a:pt x="254430" y="42120"/>
                  <a:pt x="24243" y="431058"/>
                  <a:pt x="2547" y="471274"/>
                </a:cubicBezTo>
                <a:cubicBezTo>
                  <a:pt x="-19149" y="511490"/>
                  <a:pt x="103618" y="319403"/>
                  <a:pt x="148597" y="245849"/>
                </a:cubicBezTo>
                <a:cubicBezTo>
                  <a:pt x="193576" y="172295"/>
                  <a:pt x="303114" y="-33022"/>
                  <a:pt x="278772" y="454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7" name="フリーフォーム 1256">
            <a:extLst>
              <a:ext uri="{FF2B5EF4-FFF2-40B4-BE49-F238E27FC236}">
                <a16:creationId xmlns:a16="http://schemas.microsoft.com/office/drawing/2014/main" id="{F023D642-6578-BC87-7E02-DF386AE0342A}"/>
              </a:ext>
            </a:extLst>
          </p:cNvPr>
          <p:cNvSpPr/>
          <p:nvPr/>
        </p:nvSpPr>
        <p:spPr>
          <a:xfrm>
            <a:off x="3540052" y="6008888"/>
            <a:ext cx="141382" cy="440353"/>
          </a:xfrm>
          <a:custGeom>
            <a:avLst/>
            <a:gdLst>
              <a:gd name="connsiteX0" fmla="*/ 73 w 141382"/>
              <a:gd name="connsiteY0" fmla="*/ 4562 h 440353"/>
              <a:gd name="connsiteX1" fmla="*/ 63573 w 141382"/>
              <a:gd name="connsiteY1" fmla="*/ 287137 h 440353"/>
              <a:gd name="connsiteX2" fmla="*/ 44523 w 141382"/>
              <a:gd name="connsiteY2" fmla="*/ 207762 h 440353"/>
              <a:gd name="connsiteX3" fmla="*/ 69923 w 141382"/>
              <a:gd name="connsiteY3" fmla="*/ 388737 h 440353"/>
              <a:gd name="connsiteX4" fmla="*/ 54048 w 141382"/>
              <a:gd name="connsiteY4" fmla="*/ 341112 h 440353"/>
              <a:gd name="connsiteX5" fmla="*/ 139773 w 141382"/>
              <a:gd name="connsiteY5" fmla="*/ 439537 h 440353"/>
              <a:gd name="connsiteX6" fmla="*/ 108023 w 141382"/>
              <a:gd name="connsiteY6" fmla="*/ 385562 h 440353"/>
              <a:gd name="connsiteX7" fmla="*/ 82623 w 141382"/>
              <a:gd name="connsiteY7" fmla="*/ 341112 h 440353"/>
              <a:gd name="connsiteX8" fmla="*/ 73098 w 141382"/>
              <a:gd name="connsiteY8" fmla="*/ 118862 h 440353"/>
              <a:gd name="connsiteX9" fmla="*/ 54048 w 141382"/>
              <a:gd name="connsiteY9" fmla="*/ 261737 h 440353"/>
              <a:gd name="connsiteX10" fmla="*/ 50873 w 141382"/>
              <a:gd name="connsiteY10" fmla="*/ 122037 h 440353"/>
              <a:gd name="connsiteX11" fmla="*/ 73 w 141382"/>
              <a:gd name="connsiteY11" fmla="*/ 4562 h 44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82" h="440353">
                <a:moveTo>
                  <a:pt x="73" y="4562"/>
                </a:moveTo>
                <a:cubicBezTo>
                  <a:pt x="2190" y="32079"/>
                  <a:pt x="56165" y="253270"/>
                  <a:pt x="63573" y="287137"/>
                </a:cubicBezTo>
                <a:cubicBezTo>
                  <a:pt x="70981" y="321004"/>
                  <a:pt x="43465" y="190829"/>
                  <a:pt x="44523" y="207762"/>
                </a:cubicBezTo>
                <a:cubicBezTo>
                  <a:pt x="45581" y="224695"/>
                  <a:pt x="68336" y="366512"/>
                  <a:pt x="69923" y="388737"/>
                </a:cubicBezTo>
                <a:cubicBezTo>
                  <a:pt x="71510" y="410962"/>
                  <a:pt x="42406" y="332645"/>
                  <a:pt x="54048" y="341112"/>
                </a:cubicBezTo>
                <a:cubicBezTo>
                  <a:pt x="65690" y="349579"/>
                  <a:pt x="130777" y="432129"/>
                  <a:pt x="139773" y="439537"/>
                </a:cubicBezTo>
                <a:cubicBezTo>
                  <a:pt x="148769" y="446945"/>
                  <a:pt x="117548" y="401966"/>
                  <a:pt x="108023" y="385562"/>
                </a:cubicBezTo>
                <a:cubicBezTo>
                  <a:pt x="98498" y="369158"/>
                  <a:pt x="88444" y="385562"/>
                  <a:pt x="82623" y="341112"/>
                </a:cubicBezTo>
                <a:cubicBezTo>
                  <a:pt x="76802" y="296662"/>
                  <a:pt x="77860" y="132091"/>
                  <a:pt x="73098" y="118862"/>
                </a:cubicBezTo>
                <a:cubicBezTo>
                  <a:pt x="68336" y="105633"/>
                  <a:pt x="57752" y="261208"/>
                  <a:pt x="54048" y="261737"/>
                </a:cubicBezTo>
                <a:cubicBezTo>
                  <a:pt x="50344" y="262266"/>
                  <a:pt x="59340" y="162783"/>
                  <a:pt x="50873" y="122037"/>
                </a:cubicBezTo>
                <a:cubicBezTo>
                  <a:pt x="42406" y="81291"/>
                  <a:pt x="-2044" y="-22955"/>
                  <a:pt x="73" y="45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フリーフォーム 1257">
            <a:extLst>
              <a:ext uri="{FF2B5EF4-FFF2-40B4-BE49-F238E27FC236}">
                <a16:creationId xmlns:a16="http://schemas.microsoft.com/office/drawing/2014/main" id="{99BCEF16-24A5-76BB-21F7-0A3A714F9158}"/>
              </a:ext>
            </a:extLst>
          </p:cNvPr>
          <p:cNvSpPr/>
          <p:nvPr/>
        </p:nvSpPr>
        <p:spPr>
          <a:xfrm>
            <a:off x="2850700" y="5020849"/>
            <a:ext cx="68098" cy="485843"/>
          </a:xfrm>
          <a:custGeom>
            <a:avLst/>
            <a:gdLst>
              <a:gd name="connsiteX0" fmla="*/ 67125 w 68098"/>
              <a:gd name="connsiteY0" fmla="*/ 2001 h 485843"/>
              <a:gd name="connsiteX1" fmla="*/ 450 w 68098"/>
              <a:gd name="connsiteY1" fmla="*/ 475076 h 485843"/>
              <a:gd name="connsiteX2" fmla="*/ 38550 w 68098"/>
              <a:gd name="connsiteY2" fmla="*/ 309976 h 485843"/>
              <a:gd name="connsiteX3" fmla="*/ 67125 w 68098"/>
              <a:gd name="connsiteY3" fmla="*/ 2001 h 485843"/>
            </a:gdLst>
            <a:ahLst/>
            <a:cxnLst>
              <a:cxn ang="0">
                <a:pos x="connsiteX0" y="connsiteY0"/>
              </a:cxn>
              <a:cxn ang="0">
                <a:pos x="connsiteX1" y="connsiteY1"/>
              </a:cxn>
              <a:cxn ang="0">
                <a:pos x="connsiteX2" y="connsiteY2"/>
              </a:cxn>
              <a:cxn ang="0">
                <a:pos x="connsiteX3" y="connsiteY3"/>
              </a:cxn>
            </a:cxnLst>
            <a:rect l="l" t="t" r="r" b="b"/>
            <a:pathLst>
              <a:path w="68098" h="485843">
                <a:moveTo>
                  <a:pt x="67125" y="2001"/>
                </a:moveTo>
                <a:cubicBezTo>
                  <a:pt x="60775" y="29518"/>
                  <a:pt x="5212" y="423747"/>
                  <a:pt x="450" y="475076"/>
                </a:cubicBezTo>
                <a:cubicBezTo>
                  <a:pt x="-4312" y="526405"/>
                  <a:pt x="30083" y="381413"/>
                  <a:pt x="38550" y="309976"/>
                </a:cubicBezTo>
                <a:cubicBezTo>
                  <a:pt x="47017" y="238539"/>
                  <a:pt x="73475" y="-25516"/>
                  <a:pt x="67125" y="20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フリーフォーム 1258">
            <a:extLst>
              <a:ext uri="{FF2B5EF4-FFF2-40B4-BE49-F238E27FC236}">
                <a16:creationId xmlns:a16="http://schemas.microsoft.com/office/drawing/2014/main" id="{12A9BCEB-CB7A-F235-5CF6-ABB583537BD3}"/>
              </a:ext>
            </a:extLst>
          </p:cNvPr>
          <p:cNvSpPr/>
          <p:nvPr/>
        </p:nvSpPr>
        <p:spPr>
          <a:xfrm>
            <a:off x="2692400" y="5399282"/>
            <a:ext cx="114120" cy="801611"/>
          </a:xfrm>
          <a:custGeom>
            <a:avLst/>
            <a:gdLst>
              <a:gd name="connsiteX0" fmla="*/ 111125 w 114120"/>
              <a:gd name="connsiteY0" fmla="*/ 1393 h 801611"/>
              <a:gd name="connsiteX1" fmla="*/ 107950 w 114120"/>
              <a:gd name="connsiteY1" fmla="*/ 395093 h 801611"/>
              <a:gd name="connsiteX2" fmla="*/ 50800 w 114120"/>
              <a:gd name="connsiteY2" fmla="*/ 585593 h 801611"/>
              <a:gd name="connsiteX3" fmla="*/ 73025 w 114120"/>
              <a:gd name="connsiteY3" fmla="*/ 493518 h 801611"/>
              <a:gd name="connsiteX4" fmla="*/ 15875 w 114120"/>
              <a:gd name="connsiteY4" fmla="*/ 677668 h 801611"/>
              <a:gd name="connsiteX5" fmla="*/ 0 w 114120"/>
              <a:gd name="connsiteY5" fmla="*/ 801493 h 801611"/>
              <a:gd name="connsiteX6" fmla="*/ 15875 w 114120"/>
              <a:gd name="connsiteY6" fmla="*/ 696718 h 801611"/>
              <a:gd name="connsiteX7" fmla="*/ 73025 w 114120"/>
              <a:gd name="connsiteY7" fmla="*/ 522093 h 801611"/>
              <a:gd name="connsiteX8" fmla="*/ 66675 w 114120"/>
              <a:gd name="connsiteY8" fmla="*/ 264918 h 801611"/>
              <a:gd name="connsiteX9" fmla="*/ 85725 w 114120"/>
              <a:gd name="connsiteY9" fmla="*/ 426843 h 801611"/>
              <a:gd name="connsiteX10" fmla="*/ 101600 w 114120"/>
              <a:gd name="connsiteY10" fmla="*/ 376043 h 801611"/>
              <a:gd name="connsiteX11" fmla="*/ 95250 w 114120"/>
              <a:gd name="connsiteY11" fmla="*/ 268093 h 801611"/>
              <a:gd name="connsiteX12" fmla="*/ 111125 w 114120"/>
              <a:gd name="connsiteY12" fmla="*/ 1393 h 80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120" h="801611">
                <a:moveTo>
                  <a:pt x="111125" y="1393"/>
                </a:moveTo>
                <a:cubicBezTo>
                  <a:pt x="113242" y="22560"/>
                  <a:pt x="118004" y="297726"/>
                  <a:pt x="107950" y="395093"/>
                </a:cubicBezTo>
                <a:cubicBezTo>
                  <a:pt x="97896" y="492460"/>
                  <a:pt x="56621" y="569189"/>
                  <a:pt x="50800" y="585593"/>
                </a:cubicBezTo>
                <a:cubicBezTo>
                  <a:pt x="44979" y="601997"/>
                  <a:pt x="78846" y="478172"/>
                  <a:pt x="73025" y="493518"/>
                </a:cubicBezTo>
                <a:cubicBezTo>
                  <a:pt x="67204" y="508864"/>
                  <a:pt x="28046" y="626339"/>
                  <a:pt x="15875" y="677668"/>
                </a:cubicBezTo>
                <a:cubicBezTo>
                  <a:pt x="3704" y="728997"/>
                  <a:pt x="0" y="798318"/>
                  <a:pt x="0" y="801493"/>
                </a:cubicBezTo>
                <a:cubicBezTo>
                  <a:pt x="0" y="804668"/>
                  <a:pt x="3704" y="743285"/>
                  <a:pt x="15875" y="696718"/>
                </a:cubicBezTo>
                <a:cubicBezTo>
                  <a:pt x="28046" y="650151"/>
                  <a:pt x="64558" y="594060"/>
                  <a:pt x="73025" y="522093"/>
                </a:cubicBezTo>
                <a:cubicBezTo>
                  <a:pt x="81492" y="450126"/>
                  <a:pt x="64558" y="280793"/>
                  <a:pt x="66675" y="264918"/>
                </a:cubicBezTo>
                <a:cubicBezTo>
                  <a:pt x="68792" y="249043"/>
                  <a:pt x="79904" y="408322"/>
                  <a:pt x="85725" y="426843"/>
                </a:cubicBezTo>
                <a:cubicBezTo>
                  <a:pt x="91546" y="445364"/>
                  <a:pt x="100012" y="402501"/>
                  <a:pt x="101600" y="376043"/>
                </a:cubicBezTo>
                <a:cubicBezTo>
                  <a:pt x="103187" y="349585"/>
                  <a:pt x="90487" y="330006"/>
                  <a:pt x="95250" y="268093"/>
                </a:cubicBezTo>
                <a:cubicBezTo>
                  <a:pt x="100012" y="206181"/>
                  <a:pt x="109008" y="-19774"/>
                  <a:pt x="111125" y="13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0" name="フリーフォーム 1259">
            <a:extLst>
              <a:ext uri="{FF2B5EF4-FFF2-40B4-BE49-F238E27FC236}">
                <a16:creationId xmlns:a16="http://schemas.microsoft.com/office/drawing/2014/main" id="{9427CEBB-5500-45E9-271C-34618FA73103}"/>
              </a:ext>
            </a:extLst>
          </p:cNvPr>
          <p:cNvSpPr/>
          <p:nvPr/>
        </p:nvSpPr>
        <p:spPr>
          <a:xfrm>
            <a:off x="3068876" y="4044822"/>
            <a:ext cx="454015" cy="888372"/>
          </a:xfrm>
          <a:custGeom>
            <a:avLst/>
            <a:gdLst>
              <a:gd name="connsiteX0" fmla="*/ 45799 w 454015"/>
              <a:gd name="connsiteY0" fmla="*/ 128 h 888372"/>
              <a:gd name="connsiteX1" fmla="*/ 52149 w 454015"/>
              <a:gd name="connsiteY1" fmla="*/ 235078 h 888372"/>
              <a:gd name="connsiteX2" fmla="*/ 141049 w 454015"/>
              <a:gd name="connsiteY2" fmla="*/ 441453 h 888372"/>
              <a:gd name="connsiteX3" fmla="*/ 106124 w 454015"/>
              <a:gd name="connsiteY3" fmla="*/ 374778 h 888372"/>
              <a:gd name="connsiteX4" fmla="*/ 245824 w 454015"/>
              <a:gd name="connsiteY4" fmla="*/ 565278 h 888372"/>
              <a:gd name="connsiteX5" fmla="*/ 201374 w 454015"/>
              <a:gd name="connsiteY5" fmla="*/ 511303 h 888372"/>
              <a:gd name="connsiteX6" fmla="*/ 296624 w 454015"/>
              <a:gd name="connsiteY6" fmla="*/ 733553 h 888372"/>
              <a:gd name="connsiteX7" fmla="*/ 261699 w 454015"/>
              <a:gd name="connsiteY7" fmla="*/ 641478 h 888372"/>
              <a:gd name="connsiteX8" fmla="*/ 445849 w 454015"/>
              <a:gd name="connsiteY8" fmla="*/ 882778 h 888372"/>
              <a:gd name="connsiteX9" fmla="*/ 401399 w 454015"/>
              <a:gd name="connsiteY9" fmla="*/ 790703 h 888372"/>
              <a:gd name="connsiteX10" fmla="*/ 220424 w 454015"/>
              <a:gd name="connsiteY10" fmla="*/ 558928 h 888372"/>
              <a:gd name="connsiteX11" fmla="*/ 7699 w 454015"/>
              <a:gd name="connsiteY11" fmla="*/ 244603 h 888372"/>
              <a:gd name="connsiteX12" fmla="*/ 45799 w 454015"/>
              <a:gd name="connsiteY12" fmla="*/ 289053 h 888372"/>
              <a:gd name="connsiteX13" fmla="*/ 36274 w 454015"/>
              <a:gd name="connsiteY13" fmla="*/ 203328 h 888372"/>
              <a:gd name="connsiteX14" fmla="*/ 45799 w 454015"/>
              <a:gd name="connsiteY14" fmla="*/ 128 h 88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015" h="888372">
                <a:moveTo>
                  <a:pt x="45799" y="128"/>
                </a:moveTo>
                <a:cubicBezTo>
                  <a:pt x="48445" y="5420"/>
                  <a:pt x="36274" y="161524"/>
                  <a:pt x="52149" y="235078"/>
                </a:cubicBezTo>
                <a:cubicBezTo>
                  <a:pt x="68024" y="308632"/>
                  <a:pt x="132053" y="418170"/>
                  <a:pt x="141049" y="441453"/>
                </a:cubicBezTo>
                <a:cubicBezTo>
                  <a:pt x="150045" y="464736"/>
                  <a:pt x="88662" y="354141"/>
                  <a:pt x="106124" y="374778"/>
                </a:cubicBezTo>
                <a:cubicBezTo>
                  <a:pt x="123586" y="395415"/>
                  <a:pt x="229949" y="542524"/>
                  <a:pt x="245824" y="565278"/>
                </a:cubicBezTo>
                <a:cubicBezTo>
                  <a:pt x="261699" y="588032"/>
                  <a:pt x="192907" y="483257"/>
                  <a:pt x="201374" y="511303"/>
                </a:cubicBezTo>
                <a:cubicBezTo>
                  <a:pt x="209841" y="539349"/>
                  <a:pt x="286570" y="711857"/>
                  <a:pt x="296624" y="733553"/>
                </a:cubicBezTo>
                <a:cubicBezTo>
                  <a:pt x="306678" y="755249"/>
                  <a:pt x="236828" y="616607"/>
                  <a:pt x="261699" y="641478"/>
                </a:cubicBezTo>
                <a:cubicBezTo>
                  <a:pt x="286570" y="666349"/>
                  <a:pt x="422566" y="857907"/>
                  <a:pt x="445849" y="882778"/>
                </a:cubicBezTo>
                <a:cubicBezTo>
                  <a:pt x="469132" y="907649"/>
                  <a:pt x="438970" y="844678"/>
                  <a:pt x="401399" y="790703"/>
                </a:cubicBezTo>
                <a:cubicBezTo>
                  <a:pt x="363828" y="736728"/>
                  <a:pt x="286041" y="649944"/>
                  <a:pt x="220424" y="558928"/>
                </a:cubicBezTo>
                <a:cubicBezTo>
                  <a:pt x="154807" y="467912"/>
                  <a:pt x="36803" y="289582"/>
                  <a:pt x="7699" y="244603"/>
                </a:cubicBezTo>
                <a:cubicBezTo>
                  <a:pt x="-21405" y="199624"/>
                  <a:pt x="41037" y="295932"/>
                  <a:pt x="45799" y="289053"/>
                </a:cubicBezTo>
                <a:cubicBezTo>
                  <a:pt x="50561" y="282174"/>
                  <a:pt x="38920" y="252011"/>
                  <a:pt x="36274" y="203328"/>
                </a:cubicBezTo>
                <a:cubicBezTo>
                  <a:pt x="33628" y="154645"/>
                  <a:pt x="43153" y="-5164"/>
                  <a:pt x="45799" y="1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1" name="フリーフォーム 1260">
            <a:extLst>
              <a:ext uri="{FF2B5EF4-FFF2-40B4-BE49-F238E27FC236}">
                <a16:creationId xmlns:a16="http://schemas.microsoft.com/office/drawing/2014/main" id="{681CED13-2DD5-5CCA-84C3-163E6E03EBD8}"/>
              </a:ext>
            </a:extLst>
          </p:cNvPr>
          <p:cNvSpPr/>
          <p:nvPr/>
        </p:nvSpPr>
        <p:spPr>
          <a:xfrm>
            <a:off x="2673340" y="6213430"/>
            <a:ext cx="675242" cy="279498"/>
          </a:xfrm>
          <a:custGeom>
            <a:avLst/>
            <a:gdLst>
              <a:gd name="connsiteX0" fmla="*/ 10 w 675242"/>
              <a:gd name="connsiteY0" fmla="*/ 45 h 279498"/>
              <a:gd name="connsiteX1" fmla="*/ 254010 w 675242"/>
              <a:gd name="connsiteY1" fmla="*/ 152445 h 279498"/>
              <a:gd name="connsiteX2" fmla="*/ 419110 w 675242"/>
              <a:gd name="connsiteY2" fmla="*/ 187370 h 279498"/>
              <a:gd name="connsiteX3" fmla="*/ 368310 w 675242"/>
              <a:gd name="connsiteY3" fmla="*/ 155620 h 279498"/>
              <a:gd name="connsiteX4" fmla="*/ 666760 w 675242"/>
              <a:gd name="connsiteY4" fmla="*/ 276270 h 279498"/>
              <a:gd name="connsiteX5" fmla="*/ 577860 w 675242"/>
              <a:gd name="connsiteY5" fmla="*/ 241345 h 279498"/>
              <a:gd name="connsiteX6" fmla="*/ 412760 w 675242"/>
              <a:gd name="connsiteY6" fmla="*/ 203245 h 279498"/>
              <a:gd name="connsiteX7" fmla="*/ 320685 w 675242"/>
              <a:gd name="connsiteY7" fmla="*/ 190545 h 279498"/>
              <a:gd name="connsiteX8" fmla="*/ 333385 w 675242"/>
              <a:gd name="connsiteY8" fmla="*/ 168320 h 279498"/>
              <a:gd name="connsiteX9" fmla="*/ 352435 w 675242"/>
              <a:gd name="connsiteY9" fmla="*/ 174670 h 279498"/>
              <a:gd name="connsiteX10" fmla="*/ 263535 w 675242"/>
              <a:gd name="connsiteY10" fmla="*/ 136570 h 279498"/>
              <a:gd name="connsiteX11" fmla="*/ 10 w 675242"/>
              <a:gd name="connsiteY11" fmla="*/ 45 h 27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5242" h="279498">
                <a:moveTo>
                  <a:pt x="10" y="45"/>
                </a:moveTo>
                <a:cubicBezTo>
                  <a:pt x="-1578" y="2691"/>
                  <a:pt x="184160" y="121224"/>
                  <a:pt x="254010" y="152445"/>
                </a:cubicBezTo>
                <a:cubicBezTo>
                  <a:pt x="323860" y="183666"/>
                  <a:pt x="400060" y="186841"/>
                  <a:pt x="419110" y="187370"/>
                </a:cubicBezTo>
                <a:cubicBezTo>
                  <a:pt x="438160" y="187899"/>
                  <a:pt x="327035" y="140803"/>
                  <a:pt x="368310" y="155620"/>
                </a:cubicBezTo>
                <a:cubicBezTo>
                  <a:pt x="409585" y="170437"/>
                  <a:pt x="631835" y="261983"/>
                  <a:pt x="666760" y="276270"/>
                </a:cubicBezTo>
                <a:cubicBezTo>
                  <a:pt x="701685" y="290558"/>
                  <a:pt x="620193" y="253516"/>
                  <a:pt x="577860" y="241345"/>
                </a:cubicBezTo>
                <a:cubicBezTo>
                  <a:pt x="535527" y="229174"/>
                  <a:pt x="455622" y="211712"/>
                  <a:pt x="412760" y="203245"/>
                </a:cubicBezTo>
                <a:cubicBezTo>
                  <a:pt x="369898" y="194778"/>
                  <a:pt x="333914" y="196366"/>
                  <a:pt x="320685" y="190545"/>
                </a:cubicBezTo>
                <a:cubicBezTo>
                  <a:pt x="307456" y="184724"/>
                  <a:pt x="328093" y="170966"/>
                  <a:pt x="333385" y="168320"/>
                </a:cubicBezTo>
                <a:cubicBezTo>
                  <a:pt x="338677" y="165674"/>
                  <a:pt x="364077" y="179962"/>
                  <a:pt x="352435" y="174670"/>
                </a:cubicBezTo>
                <a:cubicBezTo>
                  <a:pt x="340793" y="169378"/>
                  <a:pt x="321214" y="163028"/>
                  <a:pt x="263535" y="136570"/>
                </a:cubicBezTo>
                <a:cubicBezTo>
                  <a:pt x="205856" y="110112"/>
                  <a:pt x="1598" y="-2601"/>
                  <a:pt x="10" y="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2" name="フリーフォーム 1261">
            <a:extLst>
              <a:ext uri="{FF2B5EF4-FFF2-40B4-BE49-F238E27FC236}">
                <a16:creationId xmlns:a16="http://schemas.microsoft.com/office/drawing/2014/main" id="{D604A862-4A14-F2B4-B665-A328310526EE}"/>
              </a:ext>
            </a:extLst>
          </p:cNvPr>
          <p:cNvSpPr/>
          <p:nvPr/>
        </p:nvSpPr>
        <p:spPr>
          <a:xfrm>
            <a:off x="2499916" y="6060467"/>
            <a:ext cx="131047" cy="545167"/>
          </a:xfrm>
          <a:custGeom>
            <a:avLst/>
            <a:gdLst>
              <a:gd name="connsiteX0" fmla="*/ 49609 w 131047"/>
              <a:gd name="connsiteY0" fmla="*/ 608 h 545167"/>
              <a:gd name="connsiteX1" fmla="*/ 24209 w 131047"/>
              <a:gd name="connsiteY1" fmla="*/ 172058 h 545167"/>
              <a:gd name="connsiteX2" fmla="*/ 30559 w 131047"/>
              <a:gd name="connsiteY2" fmla="*/ 311758 h 545167"/>
              <a:gd name="connsiteX3" fmla="*/ 17859 w 131047"/>
              <a:gd name="connsiteY3" fmla="*/ 270483 h 545167"/>
              <a:gd name="connsiteX4" fmla="*/ 78184 w 131047"/>
              <a:gd name="connsiteY4" fmla="*/ 419708 h 545167"/>
              <a:gd name="connsiteX5" fmla="*/ 43259 w 131047"/>
              <a:gd name="connsiteY5" fmla="*/ 375258 h 545167"/>
              <a:gd name="connsiteX6" fmla="*/ 128984 w 131047"/>
              <a:gd name="connsiteY6" fmla="*/ 540358 h 545167"/>
              <a:gd name="connsiteX7" fmla="*/ 97234 w 131047"/>
              <a:gd name="connsiteY7" fmla="*/ 483208 h 545167"/>
              <a:gd name="connsiteX8" fmla="*/ 17859 w 131047"/>
              <a:gd name="connsiteY8" fmla="*/ 302233 h 545167"/>
              <a:gd name="connsiteX9" fmla="*/ 1984 w 131047"/>
              <a:gd name="connsiteY9" fmla="*/ 235558 h 545167"/>
              <a:gd name="connsiteX10" fmla="*/ 49609 w 131047"/>
              <a:gd name="connsiteY10" fmla="*/ 608 h 54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047" h="545167">
                <a:moveTo>
                  <a:pt x="49609" y="608"/>
                </a:moveTo>
                <a:cubicBezTo>
                  <a:pt x="53313" y="-9975"/>
                  <a:pt x="27384" y="120200"/>
                  <a:pt x="24209" y="172058"/>
                </a:cubicBezTo>
                <a:cubicBezTo>
                  <a:pt x="21034" y="223916"/>
                  <a:pt x="31617" y="295354"/>
                  <a:pt x="30559" y="311758"/>
                </a:cubicBezTo>
                <a:cubicBezTo>
                  <a:pt x="29501" y="328162"/>
                  <a:pt x="9921" y="252491"/>
                  <a:pt x="17859" y="270483"/>
                </a:cubicBezTo>
                <a:cubicBezTo>
                  <a:pt x="25796" y="288475"/>
                  <a:pt x="73951" y="402246"/>
                  <a:pt x="78184" y="419708"/>
                </a:cubicBezTo>
                <a:cubicBezTo>
                  <a:pt x="82417" y="437170"/>
                  <a:pt x="34792" y="355150"/>
                  <a:pt x="43259" y="375258"/>
                </a:cubicBezTo>
                <a:cubicBezTo>
                  <a:pt x="51726" y="395366"/>
                  <a:pt x="119988" y="522366"/>
                  <a:pt x="128984" y="540358"/>
                </a:cubicBezTo>
                <a:cubicBezTo>
                  <a:pt x="137980" y="558350"/>
                  <a:pt x="115755" y="522895"/>
                  <a:pt x="97234" y="483208"/>
                </a:cubicBezTo>
                <a:cubicBezTo>
                  <a:pt x="78713" y="443521"/>
                  <a:pt x="33734" y="343508"/>
                  <a:pt x="17859" y="302233"/>
                </a:cubicBezTo>
                <a:cubicBezTo>
                  <a:pt x="1984" y="260958"/>
                  <a:pt x="-3308" y="281596"/>
                  <a:pt x="1984" y="235558"/>
                </a:cubicBezTo>
                <a:cubicBezTo>
                  <a:pt x="7276" y="189521"/>
                  <a:pt x="45905" y="11191"/>
                  <a:pt x="49609" y="6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3" name="フリーフォーム 1262">
            <a:extLst>
              <a:ext uri="{FF2B5EF4-FFF2-40B4-BE49-F238E27FC236}">
                <a16:creationId xmlns:a16="http://schemas.microsoft.com/office/drawing/2014/main" id="{E195B27A-C943-F7A8-15D0-FF0C18DF0633}"/>
              </a:ext>
            </a:extLst>
          </p:cNvPr>
          <p:cNvSpPr/>
          <p:nvPr/>
        </p:nvSpPr>
        <p:spPr>
          <a:xfrm>
            <a:off x="2459963" y="6051424"/>
            <a:ext cx="131608" cy="735014"/>
          </a:xfrm>
          <a:custGeom>
            <a:avLst/>
            <a:gdLst>
              <a:gd name="connsiteX0" fmla="*/ 57812 w 131608"/>
              <a:gd name="connsiteY0" fmla="*/ 126 h 735014"/>
              <a:gd name="connsiteX1" fmla="*/ 662 w 131608"/>
              <a:gd name="connsiteY1" fmla="*/ 209676 h 735014"/>
              <a:gd name="connsiteX2" fmla="*/ 26062 w 131608"/>
              <a:gd name="connsiteY2" fmla="*/ 149351 h 735014"/>
              <a:gd name="connsiteX3" fmla="*/ 16537 w 131608"/>
              <a:gd name="connsiteY3" fmla="*/ 241426 h 735014"/>
              <a:gd name="connsiteX4" fmla="*/ 48287 w 131608"/>
              <a:gd name="connsiteY4" fmla="*/ 412876 h 735014"/>
              <a:gd name="connsiteX5" fmla="*/ 32412 w 131608"/>
              <a:gd name="connsiteY5" fmla="*/ 349376 h 735014"/>
              <a:gd name="connsiteX6" fmla="*/ 111787 w 131608"/>
              <a:gd name="connsiteY6" fmla="*/ 533526 h 735014"/>
              <a:gd name="connsiteX7" fmla="*/ 111787 w 131608"/>
              <a:gd name="connsiteY7" fmla="*/ 584326 h 735014"/>
              <a:gd name="connsiteX8" fmla="*/ 118137 w 131608"/>
              <a:gd name="connsiteY8" fmla="*/ 552576 h 735014"/>
              <a:gd name="connsiteX9" fmla="*/ 130837 w 131608"/>
              <a:gd name="connsiteY9" fmla="*/ 622426 h 735014"/>
              <a:gd name="connsiteX10" fmla="*/ 95912 w 131608"/>
              <a:gd name="connsiteY10" fmla="*/ 733551 h 735014"/>
              <a:gd name="connsiteX11" fmla="*/ 114962 w 131608"/>
              <a:gd name="connsiteY11" fmla="*/ 679576 h 735014"/>
              <a:gd name="connsiteX12" fmla="*/ 130837 w 131608"/>
              <a:gd name="connsiteY12" fmla="*/ 587501 h 735014"/>
              <a:gd name="connsiteX13" fmla="*/ 89562 w 131608"/>
              <a:gd name="connsiteY13" fmla="*/ 441451 h 735014"/>
              <a:gd name="connsiteX14" fmla="*/ 19712 w 131608"/>
              <a:gd name="connsiteY14" fmla="*/ 244601 h 735014"/>
              <a:gd name="connsiteX15" fmla="*/ 19712 w 131608"/>
              <a:gd name="connsiteY15" fmla="*/ 323976 h 735014"/>
              <a:gd name="connsiteX16" fmla="*/ 32412 w 131608"/>
              <a:gd name="connsiteY16" fmla="*/ 108076 h 735014"/>
              <a:gd name="connsiteX17" fmla="*/ 29237 w 131608"/>
              <a:gd name="connsiteY17" fmla="*/ 177926 h 735014"/>
              <a:gd name="connsiteX18" fmla="*/ 57812 w 131608"/>
              <a:gd name="connsiteY18" fmla="*/ 126 h 73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08" h="735014">
                <a:moveTo>
                  <a:pt x="57812" y="126"/>
                </a:moveTo>
                <a:cubicBezTo>
                  <a:pt x="53049" y="5418"/>
                  <a:pt x="5954" y="184805"/>
                  <a:pt x="662" y="209676"/>
                </a:cubicBezTo>
                <a:cubicBezTo>
                  <a:pt x="-4630" y="234547"/>
                  <a:pt x="23416" y="144059"/>
                  <a:pt x="26062" y="149351"/>
                </a:cubicBezTo>
                <a:cubicBezTo>
                  <a:pt x="28708" y="154643"/>
                  <a:pt x="12833" y="197505"/>
                  <a:pt x="16537" y="241426"/>
                </a:cubicBezTo>
                <a:cubicBezTo>
                  <a:pt x="20241" y="285347"/>
                  <a:pt x="45641" y="394884"/>
                  <a:pt x="48287" y="412876"/>
                </a:cubicBezTo>
                <a:cubicBezTo>
                  <a:pt x="50933" y="430868"/>
                  <a:pt x="21829" y="329268"/>
                  <a:pt x="32412" y="349376"/>
                </a:cubicBezTo>
                <a:cubicBezTo>
                  <a:pt x="42995" y="369484"/>
                  <a:pt x="98558" y="494368"/>
                  <a:pt x="111787" y="533526"/>
                </a:cubicBezTo>
                <a:cubicBezTo>
                  <a:pt x="125016" y="572684"/>
                  <a:pt x="110729" y="581151"/>
                  <a:pt x="111787" y="584326"/>
                </a:cubicBezTo>
                <a:cubicBezTo>
                  <a:pt x="112845" y="587501"/>
                  <a:pt x="114962" y="546226"/>
                  <a:pt x="118137" y="552576"/>
                </a:cubicBezTo>
                <a:cubicBezTo>
                  <a:pt x="121312" y="558926"/>
                  <a:pt x="134541" y="592264"/>
                  <a:pt x="130837" y="622426"/>
                </a:cubicBezTo>
                <a:cubicBezTo>
                  <a:pt x="127133" y="652589"/>
                  <a:pt x="98558" y="724026"/>
                  <a:pt x="95912" y="733551"/>
                </a:cubicBezTo>
                <a:cubicBezTo>
                  <a:pt x="93266" y="743076"/>
                  <a:pt x="109141" y="703918"/>
                  <a:pt x="114962" y="679576"/>
                </a:cubicBezTo>
                <a:cubicBezTo>
                  <a:pt x="120783" y="655234"/>
                  <a:pt x="135070" y="627189"/>
                  <a:pt x="130837" y="587501"/>
                </a:cubicBezTo>
                <a:cubicBezTo>
                  <a:pt x="126604" y="547813"/>
                  <a:pt x="108083" y="498601"/>
                  <a:pt x="89562" y="441451"/>
                </a:cubicBezTo>
                <a:cubicBezTo>
                  <a:pt x="71041" y="384301"/>
                  <a:pt x="31354" y="264180"/>
                  <a:pt x="19712" y="244601"/>
                </a:cubicBezTo>
                <a:cubicBezTo>
                  <a:pt x="8070" y="225022"/>
                  <a:pt x="17595" y="346730"/>
                  <a:pt x="19712" y="323976"/>
                </a:cubicBezTo>
                <a:cubicBezTo>
                  <a:pt x="21829" y="301222"/>
                  <a:pt x="30824" y="132418"/>
                  <a:pt x="32412" y="108076"/>
                </a:cubicBezTo>
                <a:cubicBezTo>
                  <a:pt x="33999" y="83734"/>
                  <a:pt x="23945" y="199092"/>
                  <a:pt x="29237" y="177926"/>
                </a:cubicBezTo>
                <a:cubicBezTo>
                  <a:pt x="34529" y="156760"/>
                  <a:pt x="62575" y="-5166"/>
                  <a:pt x="57812" y="1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4" name="フリーフォーム 1263">
            <a:extLst>
              <a:ext uri="{FF2B5EF4-FFF2-40B4-BE49-F238E27FC236}">
                <a16:creationId xmlns:a16="http://schemas.microsoft.com/office/drawing/2014/main" id="{32C89B0A-E024-9C8D-FF5A-888F52587486}"/>
              </a:ext>
            </a:extLst>
          </p:cNvPr>
          <p:cNvSpPr/>
          <p:nvPr/>
        </p:nvSpPr>
        <p:spPr>
          <a:xfrm>
            <a:off x="3338434" y="3368419"/>
            <a:ext cx="297360" cy="533672"/>
          </a:xfrm>
          <a:custGeom>
            <a:avLst/>
            <a:gdLst>
              <a:gd name="connsiteX0" fmla="*/ 296941 w 297360"/>
              <a:gd name="connsiteY0" fmla="*/ 256 h 533672"/>
              <a:gd name="connsiteX1" fmla="*/ 84216 w 297360"/>
              <a:gd name="connsiteY1" fmla="*/ 152656 h 533672"/>
              <a:gd name="connsiteX2" fmla="*/ 1666 w 297360"/>
              <a:gd name="connsiteY2" fmla="*/ 273306 h 533672"/>
              <a:gd name="connsiteX3" fmla="*/ 27066 w 297360"/>
              <a:gd name="connsiteY3" fmla="*/ 200281 h 533672"/>
              <a:gd name="connsiteX4" fmla="*/ 4841 w 297360"/>
              <a:gd name="connsiteY4" fmla="*/ 368556 h 533672"/>
              <a:gd name="connsiteX5" fmla="*/ 1666 w 297360"/>
              <a:gd name="connsiteY5" fmla="*/ 533656 h 533672"/>
              <a:gd name="connsiteX6" fmla="*/ 14366 w 297360"/>
              <a:gd name="connsiteY6" fmla="*/ 359031 h 533672"/>
              <a:gd name="connsiteX7" fmla="*/ 23891 w 297360"/>
              <a:gd name="connsiteY7" fmla="*/ 193931 h 533672"/>
              <a:gd name="connsiteX8" fmla="*/ 188991 w 297360"/>
              <a:gd name="connsiteY8" fmla="*/ 54231 h 533672"/>
              <a:gd name="connsiteX9" fmla="*/ 23891 w 297360"/>
              <a:gd name="connsiteY9" fmla="*/ 190756 h 533672"/>
              <a:gd name="connsiteX10" fmla="*/ 296941 w 297360"/>
              <a:gd name="connsiteY10" fmla="*/ 256 h 53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360" h="533672">
                <a:moveTo>
                  <a:pt x="296941" y="256"/>
                </a:moveTo>
                <a:cubicBezTo>
                  <a:pt x="306995" y="-6094"/>
                  <a:pt x="133428" y="107148"/>
                  <a:pt x="84216" y="152656"/>
                </a:cubicBezTo>
                <a:cubicBezTo>
                  <a:pt x="35004" y="198164"/>
                  <a:pt x="11191" y="265369"/>
                  <a:pt x="1666" y="273306"/>
                </a:cubicBezTo>
                <a:cubicBezTo>
                  <a:pt x="-7859" y="281243"/>
                  <a:pt x="26537" y="184406"/>
                  <a:pt x="27066" y="200281"/>
                </a:cubicBezTo>
                <a:cubicBezTo>
                  <a:pt x="27595" y="216156"/>
                  <a:pt x="9074" y="312993"/>
                  <a:pt x="4841" y="368556"/>
                </a:cubicBezTo>
                <a:cubicBezTo>
                  <a:pt x="608" y="424119"/>
                  <a:pt x="79" y="535243"/>
                  <a:pt x="1666" y="533656"/>
                </a:cubicBezTo>
                <a:cubicBezTo>
                  <a:pt x="3253" y="532069"/>
                  <a:pt x="10662" y="415652"/>
                  <a:pt x="14366" y="359031"/>
                </a:cubicBezTo>
                <a:cubicBezTo>
                  <a:pt x="18070" y="302410"/>
                  <a:pt x="-5213" y="244731"/>
                  <a:pt x="23891" y="193931"/>
                </a:cubicBezTo>
                <a:cubicBezTo>
                  <a:pt x="52995" y="143131"/>
                  <a:pt x="188991" y="54760"/>
                  <a:pt x="188991" y="54231"/>
                </a:cubicBezTo>
                <a:cubicBezTo>
                  <a:pt x="188991" y="53702"/>
                  <a:pt x="10133" y="195518"/>
                  <a:pt x="23891" y="190756"/>
                </a:cubicBezTo>
                <a:cubicBezTo>
                  <a:pt x="37649" y="185994"/>
                  <a:pt x="286887" y="6606"/>
                  <a:pt x="296941" y="2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5" name="フリーフォーム 1264">
            <a:extLst>
              <a:ext uri="{FF2B5EF4-FFF2-40B4-BE49-F238E27FC236}">
                <a16:creationId xmlns:a16="http://schemas.microsoft.com/office/drawing/2014/main" id="{FB5935BD-1558-DD76-303D-D475572A9DAB}"/>
              </a:ext>
            </a:extLst>
          </p:cNvPr>
          <p:cNvSpPr/>
          <p:nvPr/>
        </p:nvSpPr>
        <p:spPr>
          <a:xfrm>
            <a:off x="3295271" y="6251592"/>
            <a:ext cx="253492" cy="507409"/>
          </a:xfrm>
          <a:custGeom>
            <a:avLst/>
            <a:gdLst>
              <a:gd name="connsiteX0" fmla="*/ 251204 w 253492"/>
              <a:gd name="connsiteY0" fmla="*/ 3158 h 507409"/>
              <a:gd name="connsiteX1" fmla="*/ 152779 w 253492"/>
              <a:gd name="connsiteY1" fmla="*/ 133333 h 507409"/>
              <a:gd name="connsiteX2" fmla="*/ 48004 w 253492"/>
              <a:gd name="connsiteY2" fmla="*/ 314308 h 507409"/>
              <a:gd name="connsiteX3" fmla="*/ 70229 w 253492"/>
              <a:gd name="connsiteY3" fmla="*/ 266683 h 507409"/>
              <a:gd name="connsiteX4" fmla="*/ 13079 w 253492"/>
              <a:gd name="connsiteY4" fmla="*/ 384158 h 507409"/>
              <a:gd name="connsiteX5" fmla="*/ 379 w 253492"/>
              <a:gd name="connsiteY5" fmla="*/ 504808 h 507409"/>
              <a:gd name="connsiteX6" fmla="*/ 9904 w 253492"/>
              <a:gd name="connsiteY6" fmla="*/ 447658 h 507409"/>
              <a:gd name="connsiteX7" fmla="*/ 70229 w 253492"/>
              <a:gd name="connsiteY7" fmla="*/ 231758 h 507409"/>
              <a:gd name="connsiteX8" fmla="*/ 51179 w 253492"/>
              <a:gd name="connsiteY8" fmla="*/ 266683 h 507409"/>
              <a:gd name="connsiteX9" fmla="*/ 251204 w 253492"/>
              <a:gd name="connsiteY9" fmla="*/ 3158 h 50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92" h="507409">
                <a:moveTo>
                  <a:pt x="251204" y="3158"/>
                </a:moveTo>
                <a:cubicBezTo>
                  <a:pt x="268137" y="-19067"/>
                  <a:pt x="186646" y="81475"/>
                  <a:pt x="152779" y="133333"/>
                </a:cubicBezTo>
                <a:cubicBezTo>
                  <a:pt x="118912" y="185191"/>
                  <a:pt x="61762" y="292083"/>
                  <a:pt x="48004" y="314308"/>
                </a:cubicBezTo>
                <a:cubicBezTo>
                  <a:pt x="34246" y="336533"/>
                  <a:pt x="76050" y="255041"/>
                  <a:pt x="70229" y="266683"/>
                </a:cubicBezTo>
                <a:cubicBezTo>
                  <a:pt x="64408" y="278325"/>
                  <a:pt x="24721" y="344471"/>
                  <a:pt x="13079" y="384158"/>
                </a:cubicBezTo>
                <a:cubicBezTo>
                  <a:pt x="1437" y="423846"/>
                  <a:pt x="908" y="494225"/>
                  <a:pt x="379" y="504808"/>
                </a:cubicBezTo>
                <a:cubicBezTo>
                  <a:pt x="-150" y="515391"/>
                  <a:pt x="-1738" y="493166"/>
                  <a:pt x="9904" y="447658"/>
                </a:cubicBezTo>
                <a:cubicBezTo>
                  <a:pt x="21546" y="402150"/>
                  <a:pt x="63350" y="261920"/>
                  <a:pt x="70229" y="231758"/>
                </a:cubicBezTo>
                <a:cubicBezTo>
                  <a:pt x="77108" y="201596"/>
                  <a:pt x="23662" y="299491"/>
                  <a:pt x="51179" y="266683"/>
                </a:cubicBezTo>
                <a:cubicBezTo>
                  <a:pt x="78696" y="233875"/>
                  <a:pt x="234271" y="25383"/>
                  <a:pt x="251204" y="31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6" name="フリーフォーム 1265">
            <a:extLst>
              <a:ext uri="{FF2B5EF4-FFF2-40B4-BE49-F238E27FC236}">
                <a16:creationId xmlns:a16="http://schemas.microsoft.com/office/drawing/2014/main" id="{CAC8ADCF-2B46-F94A-796B-B9FE1E5FD9AE}"/>
              </a:ext>
            </a:extLst>
          </p:cNvPr>
          <p:cNvSpPr/>
          <p:nvPr/>
        </p:nvSpPr>
        <p:spPr>
          <a:xfrm>
            <a:off x="3280960" y="6207077"/>
            <a:ext cx="288205" cy="530640"/>
          </a:xfrm>
          <a:custGeom>
            <a:avLst/>
            <a:gdLst>
              <a:gd name="connsiteX0" fmla="*/ 287740 w 288205"/>
              <a:gd name="connsiteY0" fmla="*/ 48 h 530640"/>
              <a:gd name="connsiteX1" fmla="*/ 167090 w 288205"/>
              <a:gd name="connsiteY1" fmla="*/ 136573 h 530640"/>
              <a:gd name="connsiteX2" fmla="*/ 90890 w 288205"/>
              <a:gd name="connsiteY2" fmla="*/ 193723 h 530640"/>
              <a:gd name="connsiteX3" fmla="*/ 125815 w 288205"/>
              <a:gd name="connsiteY3" fmla="*/ 149273 h 530640"/>
              <a:gd name="connsiteX4" fmla="*/ 71840 w 288205"/>
              <a:gd name="connsiteY4" fmla="*/ 260398 h 530640"/>
              <a:gd name="connsiteX5" fmla="*/ 43265 w 288205"/>
              <a:gd name="connsiteY5" fmla="*/ 339773 h 530640"/>
              <a:gd name="connsiteX6" fmla="*/ 17865 w 288205"/>
              <a:gd name="connsiteY6" fmla="*/ 441373 h 530640"/>
              <a:gd name="connsiteX7" fmla="*/ 8340 w 288205"/>
              <a:gd name="connsiteY7" fmla="*/ 530273 h 530640"/>
              <a:gd name="connsiteX8" fmla="*/ 11515 w 288205"/>
              <a:gd name="connsiteY8" fmla="*/ 454073 h 530640"/>
              <a:gd name="connsiteX9" fmla="*/ 148040 w 288205"/>
              <a:gd name="connsiteY9" fmla="*/ 88948 h 530640"/>
              <a:gd name="connsiteX10" fmla="*/ 119465 w 288205"/>
              <a:gd name="connsiteY10" fmla="*/ 152448 h 530640"/>
              <a:gd name="connsiteX11" fmla="*/ 287740 w 288205"/>
              <a:gd name="connsiteY11" fmla="*/ 48 h 5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205" h="530640">
                <a:moveTo>
                  <a:pt x="287740" y="48"/>
                </a:moveTo>
                <a:cubicBezTo>
                  <a:pt x="295677" y="-2598"/>
                  <a:pt x="199898" y="104294"/>
                  <a:pt x="167090" y="136573"/>
                </a:cubicBezTo>
                <a:cubicBezTo>
                  <a:pt x="134282" y="168852"/>
                  <a:pt x="97769" y="191606"/>
                  <a:pt x="90890" y="193723"/>
                </a:cubicBezTo>
                <a:cubicBezTo>
                  <a:pt x="84011" y="195840"/>
                  <a:pt x="128990" y="138160"/>
                  <a:pt x="125815" y="149273"/>
                </a:cubicBezTo>
                <a:cubicBezTo>
                  <a:pt x="122640" y="160386"/>
                  <a:pt x="85598" y="228648"/>
                  <a:pt x="71840" y="260398"/>
                </a:cubicBezTo>
                <a:cubicBezTo>
                  <a:pt x="58082" y="292148"/>
                  <a:pt x="52261" y="309611"/>
                  <a:pt x="43265" y="339773"/>
                </a:cubicBezTo>
                <a:cubicBezTo>
                  <a:pt x="34269" y="369936"/>
                  <a:pt x="23686" y="409623"/>
                  <a:pt x="17865" y="441373"/>
                </a:cubicBezTo>
                <a:cubicBezTo>
                  <a:pt x="12044" y="473123"/>
                  <a:pt x="9398" y="528156"/>
                  <a:pt x="8340" y="530273"/>
                </a:cubicBezTo>
                <a:cubicBezTo>
                  <a:pt x="7282" y="532390"/>
                  <a:pt x="-11768" y="527627"/>
                  <a:pt x="11515" y="454073"/>
                </a:cubicBezTo>
                <a:cubicBezTo>
                  <a:pt x="34798" y="380519"/>
                  <a:pt x="130048" y="139219"/>
                  <a:pt x="148040" y="88948"/>
                </a:cubicBezTo>
                <a:cubicBezTo>
                  <a:pt x="166032" y="38677"/>
                  <a:pt x="96182" y="160915"/>
                  <a:pt x="119465" y="152448"/>
                </a:cubicBezTo>
                <a:cubicBezTo>
                  <a:pt x="142748" y="143981"/>
                  <a:pt x="279803" y="2694"/>
                  <a:pt x="287740" y="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7" name="フリーフォーム 1266">
            <a:extLst>
              <a:ext uri="{FF2B5EF4-FFF2-40B4-BE49-F238E27FC236}">
                <a16:creationId xmlns:a16="http://schemas.microsoft.com/office/drawing/2014/main" id="{736960C8-3CD7-BF68-4A6D-A1999C288C82}"/>
              </a:ext>
            </a:extLst>
          </p:cNvPr>
          <p:cNvSpPr/>
          <p:nvPr/>
        </p:nvSpPr>
        <p:spPr>
          <a:xfrm>
            <a:off x="3511542" y="6165140"/>
            <a:ext cx="604081" cy="340779"/>
          </a:xfrm>
          <a:custGeom>
            <a:avLst/>
            <a:gdLst>
              <a:gd name="connsiteX0" fmla="*/ 8 w 604081"/>
              <a:gd name="connsiteY0" fmla="*/ 340435 h 340779"/>
              <a:gd name="connsiteX1" fmla="*/ 279408 w 604081"/>
              <a:gd name="connsiteY1" fmla="*/ 242010 h 340779"/>
              <a:gd name="connsiteX2" fmla="*/ 346083 w 604081"/>
              <a:gd name="connsiteY2" fmla="*/ 130885 h 340779"/>
              <a:gd name="connsiteX3" fmla="*/ 415933 w 604081"/>
              <a:gd name="connsiteY3" fmla="*/ 130885 h 340779"/>
              <a:gd name="connsiteX4" fmla="*/ 327033 w 604081"/>
              <a:gd name="connsiteY4" fmla="*/ 130885 h 340779"/>
              <a:gd name="connsiteX5" fmla="*/ 447683 w 604081"/>
              <a:gd name="connsiteY5" fmla="*/ 105485 h 340779"/>
              <a:gd name="connsiteX6" fmla="*/ 581033 w 604081"/>
              <a:gd name="connsiteY6" fmla="*/ 29285 h 340779"/>
              <a:gd name="connsiteX7" fmla="*/ 600083 w 604081"/>
              <a:gd name="connsiteY7" fmla="*/ 710 h 340779"/>
              <a:gd name="connsiteX8" fmla="*/ 536583 w 604081"/>
              <a:gd name="connsiteY8" fmla="*/ 54685 h 340779"/>
              <a:gd name="connsiteX9" fmla="*/ 530233 w 604081"/>
              <a:gd name="connsiteY9" fmla="*/ 127710 h 340779"/>
              <a:gd name="connsiteX10" fmla="*/ 361958 w 604081"/>
              <a:gd name="connsiteY10" fmla="*/ 153110 h 340779"/>
              <a:gd name="connsiteX11" fmla="*/ 555633 w 604081"/>
              <a:gd name="connsiteY11" fmla="*/ 105485 h 340779"/>
              <a:gd name="connsiteX12" fmla="*/ 409583 w 604081"/>
              <a:gd name="connsiteY12" fmla="*/ 115010 h 340779"/>
              <a:gd name="connsiteX13" fmla="*/ 266708 w 604081"/>
              <a:gd name="connsiteY13" fmla="*/ 242010 h 340779"/>
              <a:gd name="connsiteX14" fmla="*/ 358783 w 604081"/>
              <a:gd name="connsiteY14" fmla="*/ 149935 h 340779"/>
              <a:gd name="connsiteX15" fmla="*/ 260358 w 604081"/>
              <a:gd name="connsiteY15" fmla="*/ 213435 h 340779"/>
              <a:gd name="connsiteX16" fmla="*/ 288933 w 604081"/>
              <a:gd name="connsiteY16" fmla="*/ 207085 h 340779"/>
              <a:gd name="connsiteX17" fmla="*/ 8 w 604081"/>
              <a:gd name="connsiteY17" fmla="*/ 340435 h 3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081" h="340779">
                <a:moveTo>
                  <a:pt x="8" y="340435"/>
                </a:moveTo>
                <a:cubicBezTo>
                  <a:pt x="-1580" y="346256"/>
                  <a:pt x="221729" y="276935"/>
                  <a:pt x="279408" y="242010"/>
                </a:cubicBezTo>
                <a:cubicBezTo>
                  <a:pt x="337087" y="207085"/>
                  <a:pt x="323329" y="149406"/>
                  <a:pt x="346083" y="130885"/>
                </a:cubicBezTo>
                <a:cubicBezTo>
                  <a:pt x="368837" y="112364"/>
                  <a:pt x="415933" y="130885"/>
                  <a:pt x="415933" y="130885"/>
                </a:cubicBezTo>
                <a:cubicBezTo>
                  <a:pt x="412758" y="130885"/>
                  <a:pt x="321741" y="135118"/>
                  <a:pt x="327033" y="130885"/>
                </a:cubicBezTo>
                <a:cubicBezTo>
                  <a:pt x="332325" y="126652"/>
                  <a:pt x="405350" y="122418"/>
                  <a:pt x="447683" y="105485"/>
                </a:cubicBezTo>
                <a:cubicBezTo>
                  <a:pt x="490016" y="88552"/>
                  <a:pt x="555633" y="46748"/>
                  <a:pt x="581033" y="29285"/>
                </a:cubicBezTo>
                <a:cubicBezTo>
                  <a:pt x="606433" y="11822"/>
                  <a:pt x="607491" y="-3523"/>
                  <a:pt x="600083" y="710"/>
                </a:cubicBezTo>
                <a:cubicBezTo>
                  <a:pt x="592675" y="4943"/>
                  <a:pt x="548225" y="33518"/>
                  <a:pt x="536583" y="54685"/>
                </a:cubicBezTo>
                <a:cubicBezTo>
                  <a:pt x="524941" y="75852"/>
                  <a:pt x="559337" y="111306"/>
                  <a:pt x="530233" y="127710"/>
                </a:cubicBezTo>
                <a:cubicBezTo>
                  <a:pt x="501129" y="144114"/>
                  <a:pt x="357725" y="156814"/>
                  <a:pt x="361958" y="153110"/>
                </a:cubicBezTo>
                <a:cubicBezTo>
                  <a:pt x="366191" y="149406"/>
                  <a:pt x="547696" y="111835"/>
                  <a:pt x="555633" y="105485"/>
                </a:cubicBezTo>
                <a:cubicBezTo>
                  <a:pt x="563570" y="99135"/>
                  <a:pt x="457737" y="92256"/>
                  <a:pt x="409583" y="115010"/>
                </a:cubicBezTo>
                <a:cubicBezTo>
                  <a:pt x="361429" y="137764"/>
                  <a:pt x="275175" y="236189"/>
                  <a:pt x="266708" y="242010"/>
                </a:cubicBezTo>
                <a:cubicBezTo>
                  <a:pt x="258241" y="247831"/>
                  <a:pt x="359841" y="154697"/>
                  <a:pt x="358783" y="149935"/>
                </a:cubicBezTo>
                <a:cubicBezTo>
                  <a:pt x="357725" y="145173"/>
                  <a:pt x="272000" y="203910"/>
                  <a:pt x="260358" y="213435"/>
                </a:cubicBezTo>
                <a:cubicBezTo>
                  <a:pt x="248716" y="222960"/>
                  <a:pt x="335500" y="181156"/>
                  <a:pt x="288933" y="207085"/>
                </a:cubicBezTo>
                <a:cubicBezTo>
                  <a:pt x="242366" y="233014"/>
                  <a:pt x="1596" y="334614"/>
                  <a:pt x="8" y="3404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8" name="フリーフォーム 1267">
            <a:extLst>
              <a:ext uri="{FF2B5EF4-FFF2-40B4-BE49-F238E27FC236}">
                <a16:creationId xmlns:a16="http://schemas.microsoft.com/office/drawing/2014/main" id="{AFDF0DE6-4612-4AA7-3448-497E93FD405E}"/>
              </a:ext>
            </a:extLst>
          </p:cNvPr>
          <p:cNvSpPr/>
          <p:nvPr/>
        </p:nvSpPr>
        <p:spPr>
          <a:xfrm>
            <a:off x="2644733" y="5258403"/>
            <a:ext cx="123912" cy="956454"/>
          </a:xfrm>
          <a:custGeom>
            <a:avLst/>
            <a:gdLst>
              <a:gd name="connsiteX0" fmla="*/ 123867 w 123912"/>
              <a:gd name="connsiteY0" fmla="*/ 2572 h 956454"/>
              <a:gd name="connsiteX1" fmla="*/ 79417 w 123912"/>
              <a:gd name="connsiteY1" fmla="*/ 586772 h 956454"/>
              <a:gd name="connsiteX2" fmla="*/ 88942 w 123912"/>
              <a:gd name="connsiteY2" fmla="*/ 520097 h 956454"/>
              <a:gd name="connsiteX3" fmla="*/ 38142 w 123912"/>
              <a:gd name="connsiteY3" fmla="*/ 774097 h 956454"/>
              <a:gd name="connsiteX4" fmla="*/ 42 w 123912"/>
              <a:gd name="connsiteY4" fmla="*/ 955072 h 956454"/>
              <a:gd name="connsiteX5" fmla="*/ 31792 w 123912"/>
              <a:gd name="connsiteY5" fmla="*/ 843947 h 956454"/>
              <a:gd name="connsiteX6" fmla="*/ 82592 w 123912"/>
              <a:gd name="connsiteY6" fmla="*/ 602647 h 956454"/>
              <a:gd name="connsiteX7" fmla="*/ 60367 w 123912"/>
              <a:gd name="connsiteY7" fmla="*/ 669322 h 956454"/>
              <a:gd name="connsiteX8" fmla="*/ 92117 w 123912"/>
              <a:gd name="connsiteY8" fmla="*/ 227997 h 956454"/>
              <a:gd name="connsiteX9" fmla="*/ 69892 w 123912"/>
              <a:gd name="connsiteY9" fmla="*/ 367697 h 956454"/>
              <a:gd name="connsiteX10" fmla="*/ 123867 w 123912"/>
              <a:gd name="connsiteY10" fmla="*/ 2572 h 95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912" h="956454">
                <a:moveTo>
                  <a:pt x="123867" y="2572"/>
                </a:moveTo>
                <a:cubicBezTo>
                  <a:pt x="125454" y="39084"/>
                  <a:pt x="85238" y="500518"/>
                  <a:pt x="79417" y="586772"/>
                </a:cubicBezTo>
                <a:cubicBezTo>
                  <a:pt x="73596" y="673026"/>
                  <a:pt x="95821" y="488876"/>
                  <a:pt x="88942" y="520097"/>
                </a:cubicBezTo>
                <a:cubicBezTo>
                  <a:pt x="82063" y="551318"/>
                  <a:pt x="52959" y="701601"/>
                  <a:pt x="38142" y="774097"/>
                </a:cubicBezTo>
                <a:cubicBezTo>
                  <a:pt x="23325" y="846593"/>
                  <a:pt x="1100" y="943430"/>
                  <a:pt x="42" y="955072"/>
                </a:cubicBezTo>
                <a:cubicBezTo>
                  <a:pt x="-1016" y="966714"/>
                  <a:pt x="18034" y="902685"/>
                  <a:pt x="31792" y="843947"/>
                </a:cubicBezTo>
                <a:cubicBezTo>
                  <a:pt x="45550" y="785210"/>
                  <a:pt x="77830" y="631751"/>
                  <a:pt x="82592" y="602647"/>
                </a:cubicBezTo>
                <a:cubicBezTo>
                  <a:pt x="87354" y="573543"/>
                  <a:pt x="58780" y="731764"/>
                  <a:pt x="60367" y="669322"/>
                </a:cubicBezTo>
                <a:cubicBezTo>
                  <a:pt x="61954" y="606880"/>
                  <a:pt x="90530" y="278268"/>
                  <a:pt x="92117" y="227997"/>
                </a:cubicBezTo>
                <a:cubicBezTo>
                  <a:pt x="93704" y="177726"/>
                  <a:pt x="66188" y="405797"/>
                  <a:pt x="69892" y="367697"/>
                </a:cubicBezTo>
                <a:cubicBezTo>
                  <a:pt x="73596" y="329597"/>
                  <a:pt x="122280" y="-33940"/>
                  <a:pt x="123867" y="25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9" name="フリーフォーム 1268">
            <a:extLst>
              <a:ext uri="{FF2B5EF4-FFF2-40B4-BE49-F238E27FC236}">
                <a16:creationId xmlns:a16="http://schemas.microsoft.com/office/drawing/2014/main" id="{4695CA3C-C642-92EC-D46E-A10500829646}"/>
              </a:ext>
            </a:extLst>
          </p:cNvPr>
          <p:cNvSpPr/>
          <p:nvPr/>
        </p:nvSpPr>
        <p:spPr>
          <a:xfrm>
            <a:off x="2601373" y="6161987"/>
            <a:ext cx="364321" cy="324784"/>
          </a:xfrm>
          <a:custGeom>
            <a:avLst/>
            <a:gdLst>
              <a:gd name="connsiteX0" fmla="*/ 2127 w 364321"/>
              <a:gd name="connsiteY0" fmla="*/ 688 h 324784"/>
              <a:gd name="connsiteX1" fmla="*/ 59277 w 364321"/>
              <a:gd name="connsiteY1" fmla="*/ 149913 h 324784"/>
              <a:gd name="connsiteX2" fmla="*/ 205327 w 364321"/>
              <a:gd name="connsiteY2" fmla="*/ 273738 h 324784"/>
              <a:gd name="connsiteX3" fmla="*/ 173577 w 364321"/>
              <a:gd name="connsiteY3" fmla="*/ 216588 h 324784"/>
              <a:gd name="connsiteX4" fmla="*/ 364077 w 364321"/>
              <a:gd name="connsiteY4" fmla="*/ 324538 h 324784"/>
              <a:gd name="connsiteX5" fmla="*/ 211677 w 364321"/>
              <a:gd name="connsiteY5" fmla="*/ 245163 h 324784"/>
              <a:gd name="connsiteX6" fmla="*/ 125952 w 364321"/>
              <a:gd name="connsiteY6" fmla="*/ 213413 h 324784"/>
              <a:gd name="connsiteX7" fmla="*/ 2127 w 364321"/>
              <a:gd name="connsiteY7" fmla="*/ 688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21" h="324784">
                <a:moveTo>
                  <a:pt x="2127" y="688"/>
                </a:moveTo>
                <a:cubicBezTo>
                  <a:pt x="-8985" y="-9895"/>
                  <a:pt x="25410" y="104405"/>
                  <a:pt x="59277" y="149913"/>
                </a:cubicBezTo>
                <a:cubicBezTo>
                  <a:pt x="93144" y="195421"/>
                  <a:pt x="186277" y="262626"/>
                  <a:pt x="205327" y="273738"/>
                </a:cubicBezTo>
                <a:cubicBezTo>
                  <a:pt x="224377" y="284850"/>
                  <a:pt x="147119" y="208121"/>
                  <a:pt x="173577" y="216588"/>
                </a:cubicBezTo>
                <a:cubicBezTo>
                  <a:pt x="200035" y="225055"/>
                  <a:pt x="357727" y="319776"/>
                  <a:pt x="364077" y="324538"/>
                </a:cubicBezTo>
                <a:cubicBezTo>
                  <a:pt x="370427" y="329300"/>
                  <a:pt x="251364" y="263684"/>
                  <a:pt x="211677" y="245163"/>
                </a:cubicBezTo>
                <a:cubicBezTo>
                  <a:pt x="171990" y="226642"/>
                  <a:pt x="159819" y="249925"/>
                  <a:pt x="125952" y="213413"/>
                </a:cubicBezTo>
                <a:cubicBezTo>
                  <a:pt x="92085" y="176901"/>
                  <a:pt x="13239" y="11271"/>
                  <a:pt x="2127" y="68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0" name="フリーフォーム 1269">
            <a:extLst>
              <a:ext uri="{FF2B5EF4-FFF2-40B4-BE49-F238E27FC236}">
                <a16:creationId xmlns:a16="http://schemas.microsoft.com/office/drawing/2014/main" id="{DE89DA16-8CCC-0BEB-7876-5CC5D499A86F}"/>
              </a:ext>
            </a:extLst>
          </p:cNvPr>
          <p:cNvSpPr/>
          <p:nvPr/>
        </p:nvSpPr>
        <p:spPr>
          <a:xfrm>
            <a:off x="3419361" y="6285943"/>
            <a:ext cx="153917" cy="207942"/>
          </a:xfrm>
          <a:custGeom>
            <a:avLst/>
            <a:gdLst>
              <a:gd name="connsiteX0" fmla="*/ 130289 w 153917"/>
              <a:gd name="connsiteY0" fmla="*/ 557 h 207942"/>
              <a:gd name="connsiteX1" fmla="*/ 63614 w 153917"/>
              <a:gd name="connsiteY1" fmla="*/ 95807 h 207942"/>
              <a:gd name="connsiteX2" fmla="*/ 114 w 153917"/>
              <a:gd name="connsiteY2" fmla="*/ 206932 h 207942"/>
              <a:gd name="connsiteX3" fmla="*/ 50914 w 153917"/>
              <a:gd name="connsiteY3" fmla="*/ 152957 h 207942"/>
              <a:gd name="connsiteX4" fmla="*/ 152514 w 153917"/>
              <a:gd name="connsiteY4" fmla="*/ 191057 h 207942"/>
              <a:gd name="connsiteX5" fmla="*/ 111239 w 153917"/>
              <a:gd name="connsiteY5" fmla="*/ 111682 h 207942"/>
              <a:gd name="connsiteX6" fmla="*/ 127114 w 153917"/>
              <a:gd name="connsiteY6" fmla="*/ 165657 h 207942"/>
              <a:gd name="connsiteX7" fmla="*/ 63614 w 153917"/>
              <a:gd name="connsiteY7" fmla="*/ 140257 h 207942"/>
              <a:gd name="connsiteX8" fmla="*/ 130289 w 153917"/>
              <a:gd name="connsiteY8" fmla="*/ 557 h 20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17" h="207942">
                <a:moveTo>
                  <a:pt x="130289" y="557"/>
                </a:moveTo>
                <a:cubicBezTo>
                  <a:pt x="130289" y="-6851"/>
                  <a:pt x="85310" y="61411"/>
                  <a:pt x="63614" y="95807"/>
                </a:cubicBezTo>
                <a:cubicBezTo>
                  <a:pt x="41918" y="130203"/>
                  <a:pt x="2231" y="197407"/>
                  <a:pt x="114" y="206932"/>
                </a:cubicBezTo>
                <a:cubicBezTo>
                  <a:pt x="-2003" y="216457"/>
                  <a:pt x="25514" y="155603"/>
                  <a:pt x="50914" y="152957"/>
                </a:cubicBezTo>
                <a:cubicBezTo>
                  <a:pt x="76314" y="150311"/>
                  <a:pt x="142460" y="197936"/>
                  <a:pt x="152514" y="191057"/>
                </a:cubicBezTo>
                <a:cubicBezTo>
                  <a:pt x="162568" y="184178"/>
                  <a:pt x="115472" y="115915"/>
                  <a:pt x="111239" y="111682"/>
                </a:cubicBezTo>
                <a:cubicBezTo>
                  <a:pt x="107006" y="107449"/>
                  <a:pt x="135052" y="160895"/>
                  <a:pt x="127114" y="165657"/>
                </a:cubicBezTo>
                <a:cubicBezTo>
                  <a:pt x="119176" y="170420"/>
                  <a:pt x="67847" y="162482"/>
                  <a:pt x="63614" y="140257"/>
                </a:cubicBezTo>
                <a:cubicBezTo>
                  <a:pt x="59381" y="118032"/>
                  <a:pt x="130289" y="7965"/>
                  <a:pt x="130289" y="5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1" name="フリーフォーム 1270">
            <a:extLst>
              <a:ext uri="{FF2B5EF4-FFF2-40B4-BE49-F238E27FC236}">
                <a16:creationId xmlns:a16="http://schemas.microsoft.com/office/drawing/2014/main" id="{117E1E38-28AA-3FCD-C833-A1ED47FAF938}"/>
              </a:ext>
            </a:extLst>
          </p:cNvPr>
          <p:cNvSpPr/>
          <p:nvPr/>
        </p:nvSpPr>
        <p:spPr>
          <a:xfrm>
            <a:off x="2578031" y="6434706"/>
            <a:ext cx="676672" cy="274609"/>
          </a:xfrm>
          <a:custGeom>
            <a:avLst/>
            <a:gdLst>
              <a:gd name="connsiteX0" fmla="*/ 69 w 676672"/>
              <a:gd name="connsiteY0" fmla="*/ 32769 h 274609"/>
              <a:gd name="connsiteX1" fmla="*/ 209619 w 676672"/>
              <a:gd name="connsiteY1" fmla="*/ 83569 h 274609"/>
              <a:gd name="connsiteX2" fmla="*/ 206444 w 676672"/>
              <a:gd name="connsiteY2" fmla="*/ 42294 h 274609"/>
              <a:gd name="connsiteX3" fmla="*/ 127069 w 676672"/>
              <a:gd name="connsiteY3" fmla="*/ 1019 h 274609"/>
              <a:gd name="connsiteX4" fmla="*/ 327094 w 676672"/>
              <a:gd name="connsiteY4" fmla="*/ 86744 h 274609"/>
              <a:gd name="connsiteX5" fmla="*/ 577919 w 676672"/>
              <a:gd name="connsiteY5" fmla="*/ 150244 h 274609"/>
              <a:gd name="connsiteX6" fmla="*/ 479494 w 676672"/>
              <a:gd name="connsiteY6" fmla="*/ 64519 h 274609"/>
              <a:gd name="connsiteX7" fmla="*/ 428694 w 676672"/>
              <a:gd name="connsiteY7" fmla="*/ 42294 h 274609"/>
              <a:gd name="connsiteX8" fmla="*/ 568394 w 676672"/>
              <a:gd name="connsiteY8" fmla="*/ 118494 h 274609"/>
              <a:gd name="connsiteX9" fmla="*/ 676344 w 676672"/>
              <a:gd name="connsiteY9" fmla="*/ 274069 h 274609"/>
              <a:gd name="connsiteX10" fmla="*/ 590619 w 676672"/>
              <a:gd name="connsiteY10" fmla="*/ 166119 h 274609"/>
              <a:gd name="connsiteX11" fmla="*/ 304869 w 676672"/>
              <a:gd name="connsiteY11" fmla="*/ 67694 h 274609"/>
              <a:gd name="connsiteX12" fmla="*/ 187394 w 676672"/>
              <a:gd name="connsiteY12" fmla="*/ 48644 h 274609"/>
              <a:gd name="connsiteX13" fmla="*/ 69 w 676672"/>
              <a:gd name="connsiteY13" fmla="*/ 32769 h 2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672" h="274609">
                <a:moveTo>
                  <a:pt x="69" y="32769"/>
                </a:moveTo>
                <a:cubicBezTo>
                  <a:pt x="3773" y="38590"/>
                  <a:pt x="175223" y="81982"/>
                  <a:pt x="209619" y="83569"/>
                </a:cubicBezTo>
                <a:cubicBezTo>
                  <a:pt x="244015" y="85157"/>
                  <a:pt x="220202" y="56052"/>
                  <a:pt x="206444" y="42294"/>
                </a:cubicBezTo>
                <a:cubicBezTo>
                  <a:pt x="192686" y="28536"/>
                  <a:pt x="106961" y="-6389"/>
                  <a:pt x="127069" y="1019"/>
                </a:cubicBezTo>
                <a:cubicBezTo>
                  <a:pt x="147177" y="8427"/>
                  <a:pt x="251952" y="61873"/>
                  <a:pt x="327094" y="86744"/>
                </a:cubicBezTo>
                <a:cubicBezTo>
                  <a:pt x="402236" y="111615"/>
                  <a:pt x="552519" y="153948"/>
                  <a:pt x="577919" y="150244"/>
                </a:cubicBezTo>
                <a:cubicBezTo>
                  <a:pt x="603319" y="146540"/>
                  <a:pt x="504365" y="82511"/>
                  <a:pt x="479494" y="64519"/>
                </a:cubicBezTo>
                <a:cubicBezTo>
                  <a:pt x="454623" y="46527"/>
                  <a:pt x="413877" y="33298"/>
                  <a:pt x="428694" y="42294"/>
                </a:cubicBezTo>
                <a:cubicBezTo>
                  <a:pt x="443511" y="51290"/>
                  <a:pt x="527119" y="79865"/>
                  <a:pt x="568394" y="118494"/>
                </a:cubicBezTo>
                <a:cubicBezTo>
                  <a:pt x="609669" y="157123"/>
                  <a:pt x="672640" y="266132"/>
                  <a:pt x="676344" y="274069"/>
                </a:cubicBezTo>
                <a:cubicBezTo>
                  <a:pt x="680048" y="282006"/>
                  <a:pt x="652532" y="200515"/>
                  <a:pt x="590619" y="166119"/>
                </a:cubicBezTo>
                <a:cubicBezTo>
                  <a:pt x="528707" y="131723"/>
                  <a:pt x="372073" y="87273"/>
                  <a:pt x="304869" y="67694"/>
                </a:cubicBezTo>
                <a:cubicBezTo>
                  <a:pt x="237665" y="48115"/>
                  <a:pt x="232373" y="51819"/>
                  <a:pt x="187394" y="48644"/>
                </a:cubicBezTo>
                <a:cubicBezTo>
                  <a:pt x="142415" y="45469"/>
                  <a:pt x="-3635" y="26948"/>
                  <a:pt x="69" y="327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フリーフォーム 1271">
            <a:extLst>
              <a:ext uri="{FF2B5EF4-FFF2-40B4-BE49-F238E27FC236}">
                <a16:creationId xmlns:a16="http://schemas.microsoft.com/office/drawing/2014/main" id="{3858F371-CE30-1528-8438-B546C7732890}"/>
              </a:ext>
            </a:extLst>
          </p:cNvPr>
          <p:cNvSpPr/>
          <p:nvPr/>
        </p:nvSpPr>
        <p:spPr>
          <a:xfrm>
            <a:off x="3359144" y="6415558"/>
            <a:ext cx="626737" cy="223372"/>
          </a:xfrm>
          <a:custGeom>
            <a:avLst/>
            <a:gdLst>
              <a:gd name="connsiteX0" fmla="*/ 6 w 626737"/>
              <a:gd name="connsiteY0" fmla="*/ 223367 h 223372"/>
              <a:gd name="connsiteX1" fmla="*/ 346081 w 626737"/>
              <a:gd name="connsiteY1" fmla="*/ 42392 h 223372"/>
              <a:gd name="connsiteX2" fmla="*/ 625481 w 626737"/>
              <a:gd name="connsiteY2" fmla="*/ 1117 h 223372"/>
              <a:gd name="connsiteX3" fmla="*/ 441331 w 626737"/>
              <a:gd name="connsiteY3" fmla="*/ 20167 h 223372"/>
              <a:gd name="connsiteX4" fmla="*/ 257181 w 626737"/>
              <a:gd name="connsiteY4" fmla="*/ 105892 h 223372"/>
              <a:gd name="connsiteX5" fmla="*/ 336556 w 626737"/>
              <a:gd name="connsiteY5" fmla="*/ 48742 h 223372"/>
              <a:gd name="connsiteX6" fmla="*/ 6 w 626737"/>
              <a:gd name="connsiteY6" fmla="*/ 223367 h 22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37" h="223372">
                <a:moveTo>
                  <a:pt x="6" y="223367"/>
                </a:moveTo>
                <a:cubicBezTo>
                  <a:pt x="1594" y="222309"/>
                  <a:pt x="241835" y="79434"/>
                  <a:pt x="346081" y="42392"/>
                </a:cubicBezTo>
                <a:cubicBezTo>
                  <a:pt x="450327" y="5350"/>
                  <a:pt x="609606" y="4821"/>
                  <a:pt x="625481" y="1117"/>
                </a:cubicBezTo>
                <a:cubicBezTo>
                  <a:pt x="641356" y="-2587"/>
                  <a:pt x="502714" y="2705"/>
                  <a:pt x="441331" y="20167"/>
                </a:cubicBezTo>
                <a:cubicBezTo>
                  <a:pt x="379948" y="37629"/>
                  <a:pt x="274644" y="101129"/>
                  <a:pt x="257181" y="105892"/>
                </a:cubicBezTo>
                <a:cubicBezTo>
                  <a:pt x="239718" y="110655"/>
                  <a:pt x="385768" y="27046"/>
                  <a:pt x="336556" y="48742"/>
                </a:cubicBezTo>
                <a:cubicBezTo>
                  <a:pt x="287344" y="70438"/>
                  <a:pt x="-1582" y="224425"/>
                  <a:pt x="6" y="2233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3" name="フリーフォーム 1272">
            <a:extLst>
              <a:ext uri="{FF2B5EF4-FFF2-40B4-BE49-F238E27FC236}">
                <a16:creationId xmlns:a16="http://schemas.microsoft.com/office/drawing/2014/main" id="{D33A7F5C-AD20-3F0F-3654-902A13517252}"/>
              </a:ext>
            </a:extLst>
          </p:cNvPr>
          <p:cNvSpPr/>
          <p:nvPr/>
        </p:nvSpPr>
        <p:spPr>
          <a:xfrm>
            <a:off x="3722146" y="6467087"/>
            <a:ext cx="439931" cy="272957"/>
          </a:xfrm>
          <a:custGeom>
            <a:avLst/>
            <a:gdLst>
              <a:gd name="connsiteX0" fmla="*/ 5304 w 439931"/>
              <a:gd name="connsiteY0" fmla="*/ 171838 h 272957"/>
              <a:gd name="connsiteX1" fmla="*/ 208504 w 439931"/>
              <a:gd name="connsiteY1" fmla="*/ 105163 h 272957"/>
              <a:gd name="connsiteX2" fmla="*/ 208504 w 439931"/>
              <a:gd name="connsiteY2" fmla="*/ 9913 h 272957"/>
              <a:gd name="connsiteX3" fmla="*/ 310104 w 439931"/>
              <a:gd name="connsiteY3" fmla="*/ 89288 h 272957"/>
              <a:gd name="connsiteX4" fmla="*/ 224379 w 439931"/>
              <a:gd name="connsiteY4" fmla="*/ 32138 h 272957"/>
              <a:gd name="connsiteX5" fmla="*/ 392654 w 439931"/>
              <a:gd name="connsiteY5" fmla="*/ 136913 h 272957"/>
              <a:gd name="connsiteX6" fmla="*/ 414879 w 439931"/>
              <a:gd name="connsiteY6" fmla="*/ 270263 h 272957"/>
              <a:gd name="connsiteX7" fmla="*/ 418054 w 439931"/>
              <a:gd name="connsiteY7" fmla="*/ 213113 h 272957"/>
              <a:gd name="connsiteX8" fmla="*/ 430754 w 439931"/>
              <a:gd name="connsiteY8" fmla="*/ 57538 h 272957"/>
              <a:gd name="connsiteX9" fmla="*/ 427579 w 439931"/>
              <a:gd name="connsiteY9" fmla="*/ 143263 h 272957"/>
              <a:gd name="connsiteX10" fmla="*/ 281529 w 439931"/>
              <a:gd name="connsiteY10" fmla="*/ 51188 h 272957"/>
              <a:gd name="connsiteX11" fmla="*/ 224379 w 439931"/>
              <a:gd name="connsiteY11" fmla="*/ 388 h 272957"/>
              <a:gd name="connsiteX12" fmla="*/ 202154 w 439931"/>
              <a:gd name="connsiteY12" fmla="*/ 76588 h 272957"/>
              <a:gd name="connsiteX13" fmla="*/ 68804 w 439931"/>
              <a:gd name="connsiteY13" fmla="*/ 149613 h 272957"/>
              <a:gd name="connsiteX14" fmla="*/ 5304 w 439931"/>
              <a:gd name="connsiteY14" fmla="*/ 171838 h 27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931" h="272957">
                <a:moveTo>
                  <a:pt x="5304" y="171838"/>
                </a:moveTo>
                <a:cubicBezTo>
                  <a:pt x="28587" y="164430"/>
                  <a:pt x="174637" y="132150"/>
                  <a:pt x="208504" y="105163"/>
                </a:cubicBezTo>
                <a:cubicBezTo>
                  <a:pt x="242371" y="78176"/>
                  <a:pt x="191571" y="12559"/>
                  <a:pt x="208504" y="9913"/>
                </a:cubicBezTo>
                <a:cubicBezTo>
                  <a:pt x="225437" y="7267"/>
                  <a:pt x="307458" y="85584"/>
                  <a:pt x="310104" y="89288"/>
                </a:cubicBezTo>
                <a:cubicBezTo>
                  <a:pt x="312750" y="92992"/>
                  <a:pt x="210621" y="24200"/>
                  <a:pt x="224379" y="32138"/>
                </a:cubicBezTo>
                <a:cubicBezTo>
                  <a:pt x="238137" y="40075"/>
                  <a:pt x="360904" y="97225"/>
                  <a:pt x="392654" y="136913"/>
                </a:cubicBezTo>
                <a:cubicBezTo>
                  <a:pt x="424404" y="176601"/>
                  <a:pt x="410646" y="257563"/>
                  <a:pt x="414879" y="270263"/>
                </a:cubicBezTo>
                <a:cubicBezTo>
                  <a:pt x="419112" y="282963"/>
                  <a:pt x="415408" y="248567"/>
                  <a:pt x="418054" y="213113"/>
                </a:cubicBezTo>
                <a:cubicBezTo>
                  <a:pt x="420700" y="177659"/>
                  <a:pt x="429167" y="69180"/>
                  <a:pt x="430754" y="57538"/>
                </a:cubicBezTo>
                <a:cubicBezTo>
                  <a:pt x="432341" y="45896"/>
                  <a:pt x="452450" y="144321"/>
                  <a:pt x="427579" y="143263"/>
                </a:cubicBezTo>
                <a:cubicBezTo>
                  <a:pt x="402708" y="142205"/>
                  <a:pt x="315396" y="75000"/>
                  <a:pt x="281529" y="51188"/>
                </a:cubicBezTo>
                <a:cubicBezTo>
                  <a:pt x="247662" y="27376"/>
                  <a:pt x="237608" y="-3845"/>
                  <a:pt x="224379" y="388"/>
                </a:cubicBezTo>
                <a:cubicBezTo>
                  <a:pt x="211150" y="4621"/>
                  <a:pt x="228083" y="51717"/>
                  <a:pt x="202154" y="76588"/>
                </a:cubicBezTo>
                <a:cubicBezTo>
                  <a:pt x="176225" y="101459"/>
                  <a:pt x="96321" y="135325"/>
                  <a:pt x="68804" y="149613"/>
                </a:cubicBezTo>
                <a:cubicBezTo>
                  <a:pt x="41287" y="163900"/>
                  <a:pt x="-17979" y="179246"/>
                  <a:pt x="5304" y="1718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4" name="フリーフォーム 1273">
            <a:extLst>
              <a:ext uri="{FF2B5EF4-FFF2-40B4-BE49-F238E27FC236}">
                <a16:creationId xmlns:a16="http://schemas.microsoft.com/office/drawing/2014/main" id="{C51B7FDC-EED1-BCC9-2F67-A7E2D921A5E2}"/>
              </a:ext>
            </a:extLst>
          </p:cNvPr>
          <p:cNvSpPr/>
          <p:nvPr/>
        </p:nvSpPr>
        <p:spPr>
          <a:xfrm>
            <a:off x="2996094" y="4321102"/>
            <a:ext cx="123412" cy="993783"/>
          </a:xfrm>
          <a:custGeom>
            <a:avLst/>
            <a:gdLst>
              <a:gd name="connsiteX0" fmla="*/ 64606 w 123412"/>
              <a:gd name="connsiteY0" fmla="*/ 73 h 993783"/>
              <a:gd name="connsiteX1" fmla="*/ 13806 w 123412"/>
              <a:gd name="connsiteY1" fmla="*/ 196923 h 993783"/>
              <a:gd name="connsiteX2" fmla="*/ 7456 w 123412"/>
              <a:gd name="connsiteY2" fmla="*/ 285823 h 993783"/>
              <a:gd name="connsiteX3" fmla="*/ 4281 w 123412"/>
              <a:gd name="connsiteY3" fmla="*/ 231848 h 993783"/>
              <a:gd name="connsiteX4" fmla="*/ 70956 w 123412"/>
              <a:gd name="connsiteY4" fmla="*/ 581098 h 993783"/>
              <a:gd name="connsiteX5" fmla="*/ 51906 w 123412"/>
              <a:gd name="connsiteY5" fmla="*/ 431873 h 993783"/>
              <a:gd name="connsiteX6" fmla="*/ 121756 w 123412"/>
              <a:gd name="connsiteY6" fmla="*/ 977973 h 993783"/>
              <a:gd name="connsiteX7" fmla="*/ 96356 w 123412"/>
              <a:gd name="connsiteY7" fmla="*/ 796998 h 993783"/>
              <a:gd name="connsiteX8" fmla="*/ 39206 w 123412"/>
              <a:gd name="connsiteY8" fmla="*/ 285823 h 993783"/>
              <a:gd name="connsiteX9" fmla="*/ 10631 w 123412"/>
              <a:gd name="connsiteY9" fmla="*/ 174698 h 993783"/>
              <a:gd name="connsiteX10" fmla="*/ 64606 w 123412"/>
              <a:gd name="connsiteY10" fmla="*/ 73 h 99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412" h="993783">
                <a:moveTo>
                  <a:pt x="64606" y="73"/>
                </a:moveTo>
                <a:cubicBezTo>
                  <a:pt x="65135" y="3777"/>
                  <a:pt x="23331" y="149298"/>
                  <a:pt x="13806" y="196923"/>
                </a:cubicBezTo>
                <a:cubicBezTo>
                  <a:pt x="4281" y="244548"/>
                  <a:pt x="9043" y="280002"/>
                  <a:pt x="7456" y="285823"/>
                </a:cubicBezTo>
                <a:cubicBezTo>
                  <a:pt x="5868" y="291644"/>
                  <a:pt x="-6302" y="182636"/>
                  <a:pt x="4281" y="231848"/>
                </a:cubicBezTo>
                <a:cubicBezTo>
                  <a:pt x="14864" y="281060"/>
                  <a:pt x="63019" y="547761"/>
                  <a:pt x="70956" y="581098"/>
                </a:cubicBezTo>
                <a:cubicBezTo>
                  <a:pt x="78893" y="614435"/>
                  <a:pt x="51906" y="431873"/>
                  <a:pt x="51906" y="431873"/>
                </a:cubicBezTo>
                <a:cubicBezTo>
                  <a:pt x="60373" y="498019"/>
                  <a:pt x="114348" y="917119"/>
                  <a:pt x="121756" y="977973"/>
                </a:cubicBezTo>
                <a:cubicBezTo>
                  <a:pt x="129164" y="1038827"/>
                  <a:pt x="110114" y="912356"/>
                  <a:pt x="96356" y="796998"/>
                </a:cubicBezTo>
                <a:cubicBezTo>
                  <a:pt x="82598" y="681640"/>
                  <a:pt x="53493" y="389540"/>
                  <a:pt x="39206" y="285823"/>
                </a:cubicBezTo>
                <a:cubicBezTo>
                  <a:pt x="24919" y="182106"/>
                  <a:pt x="9573" y="215444"/>
                  <a:pt x="10631" y="174698"/>
                </a:cubicBezTo>
                <a:cubicBezTo>
                  <a:pt x="11689" y="133952"/>
                  <a:pt x="64077" y="-3631"/>
                  <a:pt x="64606" y="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5" name="フリーフォーム 1274">
            <a:extLst>
              <a:ext uri="{FF2B5EF4-FFF2-40B4-BE49-F238E27FC236}">
                <a16:creationId xmlns:a16="http://schemas.microsoft.com/office/drawing/2014/main" id="{711D1206-D299-247E-6AED-A6F5BDECEB9D}"/>
              </a:ext>
            </a:extLst>
          </p:cNvPr>
          <p:cNvSpPr/>
          <p:nvPr/>
        </p:nvSpPr>
        <p:spPr>
          <a:xfrm>
            <a:off x="2945254" y="5227296"/>
            <a:ext cx="161463" cy="1170739"/>
          </a:xfrm>
          <a:custGeom>
            <a:avLst/>
            <a:gdLst>
              <a:gd name="connsiteX0" fmla="*/ 26546 w 161463"/>
              <a:gd name="connsiteY0" fmla="*/ 1929 h 1170739"/>
              <a:gd name="connsiteX1" fmla="*/ 86871 w 161463"/>
              <a:gd name="connsiteY1" fmla="*/ 440079 h 1170739"/>
              <a:gd name="connsiteX2" fmla="*/ 58296 w 161463"/>
              <a:gd name="connsiteY2" fmla="*/ 322604 h 1170739"/>
              <a:gd name="connsiteX3" fmla="*/ 70996 w 161463"/>
              <a:gd name="connsiteY3" fmla="*/ 532154 h 1170739"/>
              <a:gd name="connsiteX4" fmla="*/ 48771 w 161463"/>
              <a:gd name="connsiteY4" fmla="*/ 690904 h 1170739"/>
              <a:gd name="connsiteX5" fmla="*/ 74171 w 161463"/>
              <a:gd name="connsiteY5" fmla="*/ 586129 h 1170739"/>
              <a:gd name="connsiteX6" fmla="*/ 70996 w 161463"/>
              <a:gd name="connsiteY6" fmla="*/ 754404 h 1170739"/>
              <a:gd name="connsiteX7" fmla="*/ 1146 w 161463"/>
              <a:gd name="connsiteY7" fmla="*/ 582954 h 1170739"/>
              <a:gd name="connsiteX8" fmla="*/ 29721 w 161463"/>
              <a:gd name="connsiteY8" fmla="*/ 805204 h 1170739"/>
              <a:gd name="connsiteX9" fmla="*/ 58296 w 161463"/>
              <a:gd name="connsiteY9" fmla="*/ 1163979 h 1170739"/>
              <a:gd name="connsiteX10" fmla="*/ 45596 w 161463"/>
              <a:gd name="connsiteY10" fmla="*/ 1017929 h 1170739"/>
              <a:gd name="connsiteX11" fmla="*/ 32896 w 161463"/>
              <a:gd name="connsiteY11" fmla="*/ 748054 h 1170739"/>
              <a:gd name="connsiteX12" fmla="*/ 159896 w 161463"/>
              <a:gd name="connsiteY12" fmla="*/ 357529 h 1170739"/>
              <a:gd name="connsiteX13" fmla="*/ 102746 w 161463"/>
              <a:gd name="connsiteY13" fmla="*/ 503579 h 1170739"/>
              <a:gd name="connsiteX14" fmla="*/ 86871 w 161463"/>
              <a:gd name="connsiteY14" fmla="*/ 401979 h 1170739"/>
              <a:gd name="connsiteX15" fmla="*/ 93221 w 161463"/>
              <a:gd name="connsiteY15" fmla="*/ 284504 h 1170739"/>
              <a:gd name="connsiteX16" fmla="*/ 26546 w 161463"/>
              <a:gd name="connsiteY16" fmla="*/ 1929 h 11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463" h="1170739">
                <a:moveTo>
                  <a:pt x="26546" y="1929"/>
                </a:moveTo>
                <a:cubicBezTo>
                  <a:pt x="25488" y="27858"/>
                  <a:pt x="81579" y="386633"/>
                  <a:pt x="86871" y="440079"/>
                </a:cubicBezTo>
                <a:cubicBezTo>
                  <a:pt x="92163" y="493525"/>
                  <a:pt x="60942" y="307258"/>
                  <a:pt x="58296" y="322604"/>
                </a:cubicBezTo>
                <a:cubicBezTo>
                  <a:pt x="55650" y="337950"/>
                  <a:pt x="72583" y="470771"/>
                  <a:pt x="70996" y="532154"/>
                </a:cubicBezTo>
                <a:cubicBezTo>
                  <a:pt x="69409" y="593537"/>
                  <a:pt x="48242" y="681908"/>
                  <a:pt x="48771" y="690904"/>
                </a:cubicBezTo>
                <a:cubicBezTo>
                  <a:pt x="49300" y="699900"/>
                  <a:pt x="70467" y="575546"/>
                  <a:pt x="74171" y="586129"/>
                </a:cubicBezTo>
                <a:cubicBezTo>
                  <a:pt x="77875" y="596712"/>
                  <a:pt x="83167" y="754933"/>
                  <a:pt x="70996" y="754404"/>
                </a:cubicBezTo>
                <a:cubicBezTo>
                  <a:pt x="58825" y="753875"/>
                  <a:pt x="8025" y="574487"/>
                  <a:pt x="1146" y="582954"/>
                </a:cubicBezTo>
                <a:cubicBezTo>
                  <a:pt x="-5733" y="591421"/>
                  <a:pt x="20196" y="708366"/>
                  <a:pt x="29721" y="805204"/>
                </a:cubicBezTo>
                <a:cubicBezTo>
                  <a:pt x="39246" y="902042"/>
                  <a:pt x="55650" y="1128525"/>
                  <a:pt x="58296" y="1163979"/>
                </a:cubicBezTo>
                <a:cubicBezTo>
                  <a:pt x="60942" y="1199433"/>
                  <a:pt x="49829" y="1087250"/>
                  <a:pt x="45596" y="1017929"/>
                </a:cubicBezTo>
                <a:cubicBezTo>
                  <a:pt x="41363" y="948608"/>
                  <a:pt x="13846" y="858120"/>
                  <a:pt x="32896" y="748054"/>
                </a:cubicBezTo>
                <a:cubicBezTo>
                  <a:pt x="51946" y="637988"/>
                  <a:pt x="148254" y="398275"/>
                  <a:pt x="159896" y="357529"/>
                </a:cubicBezTo>
                <a:cubicBezTo>
                  <a:pt x="171538" y="316783"/>
                  <a:pt x="114917" y="496171"/>
                  <a:pt x="102746" y="503579"/>
                </a:cubicBezTo>
                <a:cubicBezTo>
                  <a:pt x="90575" y="510987"/>
                  <a:pt x="88458" y="438491"/>
                  <a:pt x="86871" y="401979"/>
                </a:cubicBezTo>
                <a:cubicBezTo>
                  <a:pt x="85284" y="365467"/>
                  <a:pt x="101688" y="350121"/>
                  <a:pt x="93221" y="284504"/>
                </a:cubicBezTo>
                <a:cubicBezTo>
                  <a:pt x="84754" y="218887"/>
                  <a:pt x="27604" y="-24000"/>
                  <a:pt x="26546" y="19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6" name="フリーフォーム 1275">
            <a:extLst>
              <a:ext uri="{FF2B5EF4-FFF2-40B4-BE49-F238E27FC236}">
                <a16:creationId xmlns:a16="http://schemas.microsoft.com/office/drawing/2014/main" id="{1AA7AE9D-B10F-8396-F841-B8DD48AFA3CD}"/>
              </a:ext>
            </a:extLst>
          </p:cNvPr>
          <p:cNvSpPr/>
          <p:nvPr/>
        </p:nvSpPr>
        <p:spPr>
          <a:xfrm>
            <a:off x="3143246" y="4758995"/>
            <a:ext cx="130183" cy="499078"/>
          </a:xfrm>
          <a:custGeom>
            <a:avLst/>
            <a:gdLst>
              <a:gd name="connsiteX0" fmla="*/ 4 w 130183"/>
              <a:gd name="connsiteY0" fmla="*/ 3505 h 499078"/>
              <a:gd name="connsiteX1" fmla="*/ 76204 w 130183"/>
              <a:gd name="connsiteY1" fmla="*/ 473405 h 499078"/>
              <a:gd name="connsiteX2" fmla="*/ 76204 w 130183"/>
              <a:gd name="connsiteY2" fmla="*/ 390855 h 499078"/>
              <a:gd name="connsiteX3" fmla="*/ 130179 w 130183"/>
              <a:gd name="connsiteY3" fmla="*/ 330 h 499078"/>
              <a:gd name="connsiteX4" fmla="*/ 73029 w 130183"/>
              <a:gd name="connsiteY4" fmla="*/ 317830 h 499078"/>
              <a:gd name="connsiteX5" fmla="*/ 4 w 130183"/>
              <a:gd name="connsiteY5" fmla="*/ 3505 h 4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83" h="499078">
                <a:moveTo>
                  <a:pt x="4" y="3505"/>
                </a:moveTo>
                <a:cubicBezTo>
                  <a:pt x="533" y="29434"/>
                  <a:pt x="63504" y="408847"/>
                  <a:pt x="76204" y="473405"/>
                </a:cubicBezTo>
                <a:cubicBezTo>
                  <a:pt x="88904" y="537963"/>
                  <a:pt x="67208" y="469701"/>
                  <a:pt x="76204" y="390855"/>
                </a:cubicBezTo>
                <a:cubicBezTo>
                  <a:pt x="85200" y="312009"/>
                  <a:pt x="130708" y="12501"/>
                  <a:pt x="130179" y="330"/>
                </a:cubicBezTo>
                <a:cubicBezTo>
                  <a:pt x="129650" y="-11841"/>
                  <a:pt x="96312" y="316243"/>
                  <a:pt x="73029" y="317830"/>
                </a:cubicBezTo>
                <a:cubicBezTo>
                  <a:pt x="49746" y="319418"/>
                  <a:pt x="-525" y="-22424"/>
                  <a:pt x="4" y="35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7" name="フリーフォーム 1276">
            <a:extLst>
              <a:ext uri="{FF2B5EF4-FFF2-40B4-BE49-F238E27FC236}">
                <a16:creationId xmlns:a16="http://schemas.microsoft.com/office/drawing/2014/main" id="{21FF2121-E704-1F79-B351-54B844D77137}"/>
              </a:ext>
            </a:extLst>
          </p:cNvPr>
          <p:cNvSpPr/>
          <p:nvPr/>
        </p:nvSpPr>
        <p:spPr>
          <a:xfrm>
            <a:off x="3058765" y="5355962"/>
            <a:ext cx="218050" cy="978300"/>
          </a:xfrm>
          <a:custGeom>
            <a:avLst/>
            <a:gdLst>
              <a:gd name="connsiteX0" fmla="*/ 176560 w 218050"/>
              <a:gd name="connsiteY0" fmla="*/ 263 h 978300"/>
              <a:gd name="connsiteX1" fmla="*/ 195610 w 218050"/>
              <a:gd name="connsiteY1" fmla="*/ 495563 h 978300"/>
              <a:gd name="connsiteX2" fmla="*/ 208310 w 218050"/>
              <a:gd name="connsiteY2" fmla="*/ 435238 h 978300"/>
              <a:gd name="connsiteX3" fmla="*/ 167035 w 218050"/>
              <a:gd name="connsiteY3" fmla="*/ 635263 h 978300"/>
              <a:gd name="connsiteX4" fmla="*/ 1935 w 218050"/>
              <a:gd name="connsiteY4" fmla="*/ 974988 h 978300"/>
              <a:gd name="connsiteX5" fmla="*/ 84485 w 218050"/>
              <a:gd name="connsiteY5" fmla="*/ 794013 h 978300"/>
              <a:gd name="connsiteX6" fmla="*/ 201960 w 218050"/>
              <a:gd name="connsiteY6" fmla="*/ 562238 h 978300"/>
              <a:gd name="connsiteX7" fmla="*/ 214660 w 218050"/>
              <a:gd name="connsiteY7" fmla="*/ 428888 h 978300"/>
              <a:gd name="connsiteX8" fmla="*/ 176560 w 218050"/>
              <a:gd name="connsiteY8" fmla="*/ 263 h 9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50" h="978300">
                <a:moveTo>
                  <a:pt x="176560" y="263"/>
                </a:moveTo>
                <a:cubicBezTo>
                  <a:pt x="173385" y="11376"/>
                  <a:pt x="190318" y="423067"/>
                  <a:pt x="195610" y="495563"/>
                </a:cubicBezTo>
                <a:cubicBezTo>
                  <a:pt x="200902" y="568059"/>
                  <a:pt x="213073" y="411955"/>
                  <a:pt x="208310" y="435238"/>
                </a:cubicBezTo>
                <a:cubicBezTo>
                  <a:pt x="203548" y="458521"/>
                  <a:pt x="201431" y="545305"/>
                  <a:pt x="167035" y="635263"/>
                </a:cubicBezTo>
                <a:cubicBezTo>
                  <a:pt x="132639" y="725221"/>
                  <a:pt x="15693" y="948530"/>
                  <a:pt x="1935" y="974988"/>
                </a:cubicBezTo>
                <a:cubicBezTo>
                  <a:pt x="-11823" y="1001446"/>
                  <a:pt x="51148" y="862805"/>
                  <a:pt x="84485" y="794013"/>
                </a:cubicBezTo>
                <a:cubicBezTo>
                  <a:pt x="117822" y="725221"/>
                  <a:pt x="180264" y="623092"/>
                  <a:pt x="201960" y="562238"/>
                </a:cubicBezTo>
                <a:cubicBezTo>
                  <a:pt x="223656" y="501384"/>
                  <a:pt x="218364" y="524667"/>
                  <a:pt x="214660" y="428888"/>
                </a:cubicBezTo>
                <a:cubicBezTo>
                  <a:pt x="210956" y="333109"/>
                  <a:pt x="179735" y="-10850"/>
                  <a:pt x="176560" y="26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8" name="フリーフォーム 1277">
            <a:extLst>
              <a:ext uri="{FF2B5EF4-FFF2-40B4-BE49-F238E27FC236}">
                <a16:creationId xmlns:a16="http://schemas.microsoft.com/office/drawing/2014/main" id="{7F195533-8143-ED17-0ED0-BFD3ED756E87}"/>
              </a:ext>
            </a:extLst>
          </p:cNvPr>
          <p:cNvSpPr/>
          <p:nvPr/>
        </p:nvSpPr>
        <p:spPr>
          <a:xfrm>
            <a:off x="3285520" y="6403719"/>
            <a:ext cx="862858" cy="302149"/>
          </a:xfrm>
          <a:custGeom>
            <a:avLst/>
            <a:gdLst>
              <a:gd name="connsiteX0" fmla="*/ 605 w 862858"/>
              <a:gd name="connsiteY0" fmla="*/ 301881 h 302149"/>
              <a:gd name="connsiteX1" fmla="*/ 308580 w 862858"/>
              <a:gd name="connsiteY1" fmla="*/ 171706 h 302149"/>
              <a:gd name="connsiteX2" fmla="*/ 480030 w 862858"/>
              <a:gd name="connsiteY2" fmla="*/ 130431 h 302149"/>
              <a:gd name="connsiteX3" fmla="*/ 426055 w 862858"/>
              <a:gd name="connsiteY3" fmla="*/ 168531 h 302149"/>
              <a:gd name="connsiteX4" fmla="*/ 657830 w 862858"/>
              <a:gd name="connsiteY4" fmla="*/ 73281 h 302149"/>
              <a:gd name="connsiteX5" fmla="*/ 861030 w 862858"/>
              <a:gd name="connsiteY5" fmla="*/ 256 h 302149"/>
              <a:gd name="connsiteX6" fmla="*/ 537180 w 862858"/>
              <a:gd name="connsiteY6" fmla="*/ 98681 h 302149"/>
              <a:gd name="connsiteX7" fmla="*/ 394305 w 862858"/>
              <a:gd name="connsiteY7" fmla="*/ 133606 h 302149"/>
              <a:gd name="connsiteX8" fmla="*/ 605 w 862858"/>
              <a:gd name="connsiteY8" fmla="*/ 301881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58" h="302149">
                <a:moveTo>
                  <a:pt x="605" y="301881"/>
                </a:moveTo>
                <a:cubicBezTo>
                  <a:pt x="-13683" y="308231"/>
                  <a:pt x="228676" y="200281"/>
                  <a:pt x="308580" y="171706"/>
                </a:cubicBezTo>
                <a:cubicBezTo>
                  <a:pt x="388484" y="143131"/>
                  <a:pt x="460451" y="130960"/>
                  <a:pt x="480030" y="130431"/>
                </a:cubicBezTo>
                <a:cubicBezTo>
                  <a:pt x="499609" y="129902"/>
                  <a:pt x="396422" y="178056"/>
                  <a:pt x="426055" y="168531"/>
                </a:cubicBezTo>
                <a:cubicBezTo>
                  <a:pt x="455688" y="159006"/>
                  <a:pt x="585334" y="101327"/>
                  <a:pt x="657830" y="73281"/>
                </a:cubicBezTo>
                <a:cubicBezTo>
                  <a:pt x="730326" y="45235"/>
                  <a:pt x="881138" y="-3977"/>
                  <a:pt x="861030" y="256"/>
                </a:cubicBezTo>
                <a:cubicBezTo>
                  <a:pt x="840922" y="4489"/>
                  <a:pt x="614967" y="76456"/>
                  <a:pt x="537180" y="98681"/>
                </a:cubicBezTo>
                <a:cubicBezTo>
                  <a:pt x="459393" y="120906"/>
                  <a:pt x="482147" y="103973"/>
                  <a:pt x="394305" y="133606"/>
                </a:cubicBezTo>
                <a:cubicBezTo>
                  <a:pt x="306463" y="163239"/>
                  <a:pt x="14893" y="295531"/>
                  <a:pt x="605" y="3018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9" name="フリーフォーム 1278">
            <a:extLst>
              <a:ext uri="{FF2B5EF4-FFF2-40B4-BE49-F238E27FC236}">
                <a16:creationId xmlns:a16="http://schemas.microsoft.com/office/drawing/2014/main" id="{0F7E1D79-44B3-C100-1A7C-526ED87577E0}"/>
              </a:ext>
            </a:extLst>
          </p:cNvPr>
          <p:cNvSpPr/>
          <p:nvPr/>
        </p:nvSpPr>
        <p:spPr>
          <a:xfrm>
            <a:off x="2518053" y="6572246"/>
            <a:ext cx="570025" cy="262360"/>
          </a:xfrm>
          <a:custGeom>
            <a:avLst/>
            <a:gdLst>
              <a:gd name="connsiteX0" fmla="*/ 2897 w 570025"/>
              <a:gd name="connsiteY0" fmla="*/ 206379 h 262360"/>
              <a:gd name="connsiteX1" fmla="*/ 148947 w 570025"/>
              <a:gd name="connsiteY1" fmla="*/ 50804 h 262360"/>
              <a:gd name="connsiteX2" fmla="*/ 142597 w 570025"/>
              <a:gd name="connsiteY2" fmla="*/ 4 h 262360"/>
              <a:gd name="connsiteX3" fmla="*/ 314047 w 570025"/>
              <a:gd name="connsiteY3" fmla="*/ 47629 h 262360"/>
              <a:gd name="connsiteX4" fmla="*/ 288647 w 570025"/>
              <a:gd name="connsiteY4" fmla="*/ 25404 h 262360"/>
              <a:gd name="connsiteX5" fmla="*/ 450572 w 570025"/>
              <a:gd name="connsiteY5" fmla="*/ 98429 h 262360"/>
              <a:gd name="connsiteX6" fmla="*/ 568047 w 570025"/>
              <a:gd name="connsiteY6" fmla="*/ 260354 h 262360"/>
              <a:gd name="connsiteX7" fmla="*/ 514072 w 570025"/>
              <a:gd name="connsiteY7" fmla="*/ 180979 h 262360"/>
              <a:gd name="connsiteX8" fmla="*/ 383897 w 570025"/>
              <a:gd name="connsiteY8" fmla="*/ 63504 h 262360"/>
              <a:gd name="connsiteX9" fmla="*/ 228322 w 570025"/>
              <a:gd name="connsiteY9" fmla="*/ 25404 h 262360"/>
              <a:gd name="connsiteX10" fmla="*/ 174347 w 570025"/>
              <a:gd name="connsiteY10" fmla="*/ 38104 h 262360"/>
              <a:gd name="connsiteX11" fmla="*/ 60047 w 570025"/>
              <a:gd name="connsiteY11" fmla="*/ 174629 h 262360"/>
              <a:gd name="connsiteX12" fmla="*/ 2897 w 570025"/>
              <a:gd name="connsiteY12" fmla="*/ 206379 h 26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025" h="262360">
                <a:moveTo>
                  <a:pt x="2897" y="206379"/>
                </a:moveTo>
                <a:cubicBezTo>
                  <a:pt x="17714" y="185742"/>
                  <a:pt x="125664" y="85200"/>
                  <a:pt x="148947" y="50804"/>
                </a:cubicBezTo>
                <a:cubicBezTo>
                  <a:pt x="172230" y="16408"/>
                  <a:pt x="115080" y="533"/>
                  <a:pt x="142597" y="4"/>
                </a:cubicBezTo>
                <a:cubicBezTo>
                  <a:pt x="170114" y="-525"/>
                  <a:pt x="289705" y="43396"/>
                  <a:pt x="314047" y="47629"/>
                </a:cubicBezTo>
                <a:cubicBezTo>
                  <a:pt x="338389" y="51862"/>
                  <a:pt x="265893" y="16937"/>
                  <a:pt x="288647" y="25404"/>
                </a:cubicBezTo>
                <a:cubicBezTo>
                  <a:pt x="311401" y="33871"/>
                  <a:pt x="404005" y="59271"/>
                  <a:pt x="450572" y="98429"/>
                </a:cubicBezTo>
                <a:cubicBezTo>
                  <a:pt x="497139" y="137587"/>
                  <a:pt x="557464" y="246596"/>
                  <a:pt x="568047" y="260354"/>
                </a:cubicBezTo>
                <a:cubicBezTo>
                  <a:pt x="578630" y="274112"/>
                  <a:pt x="544764" y="213787"/>
                  <a:pt x="514072" y="180979"/>
                </a:cubicBezTo>
                <a:cubicBezTo>
                  <a:pt x="483380" y="148171"/>
                  <a:pt x="431522" y="89433"/>
                  <a:pt x="383897" y="63504"/>
                </a:cubicBezTo>
                <a:cubicBezTo>
                  <a:pt x="336272" y="37575"/>
                  <a:pt x="263247" y="29637"/>
                  <a:pt x="228322" y="25404"/>
                </a:cubicBezTo>
                <a:cubicBezTo>
                  <a:pt x="193397" y="21171"/>
                  <a:pt x="202393" y="13233"/>
                  <a:pt x="174347" y="38104"/>
                </a:cubicBezTo>
                <a:cubicBezTo>
                  <a:pt x="146301" y="62975"/>
                  <a:pt x="86505" y="147641"/>
                  <a:pt x="60047" y="174629"/>
                </a:cubicBezTo>
                <a:cubicBezTo>
                  <a:pt x="33589" y="201617"/>
                  <a:pt x="-11920" y="227016"/>
                  <a:pt x="2897" y="2063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2" name="フリーフォーム 1281">
            <a:extLst>
              <a:ext uri="{FF2B5EF4-FFF2-40B4-BE49-F238E27FC236}">
                <a16:creationId xmlns:a16="http://schemas.microsoft.com/office/drawing/2014/main" id="{7D6AEC1B-54A2-418A-32BD-220E4F1ECC9F}"/>
              </a:ext>
            </a:extLst>
          </p:cNvPr>
          <p:cNvSpPr/>
          <p:nvPr/>
        </p:nvSpPr>
        <p:spPr>
          <a:xfrm>
            <a:off x="2615778" y="6546341"/>
            <a:ext cx="96862" cy="356230"/>
          </a:xfrm>
          <a:custGeom>
            <a:avLst/>
            <a:gdLst>
              <a:gd name="connsiteX0" fmla="*/ 86147 w 96862"/>
              <a:gd name="connsiteY0" fmla="*/ 509 h 356230"/>
              <a:gd name="connsiteX1" fmla="*/ 92497 w 96862"/>
              <a:gd name="connsiteY1" fmla="*/ 117984 h 356230"/>
              <a:gd name="connsiteX2" fmla="*/ 60747 w 96862"/>
              <a:gd name="connsiteY2" fmla="*/ 232284 h 356230"/>
              <a:gd name="connsiteX3" fmla="*/ 67097 w 96862"/>
              <a:gd name="connsiteY3" fmla="*/ 203709 h 356230"/>
              <a:gd name="connsiteX4" fmla="*/ 38522 w 96862"/>
              <a:gd name="connsiteY4" fmla="*/ 295784 h 356230"/>
              <a:gd name="connsiteX5" fmla="*/ 422 w 96862"/>
              <a:gd name="connsiteY5" fmla="*/ 356109 h 356230"/>
              <a:gd name="connsiteX6" fmla="*/ 22647 w 96862"/>
              <a:gd name="connsiteY6" fmla="*/ 308484 h 356230"/>
              <a:gd name="connsiteX7" fmla="*/ 89322 w 96862"/>
              <a:gd name="connsiteY7" fmla="*/ 213234 h 356230"/>
              <a:gd name="connsiteX8" fmla="*/ 95672 w 96862"/>
              <a:gd name="connsiteY8" fmla="*/ 165609 h 356230"/>
              <a:gd name="connsiteX9" fmla="*/ 86147 w 96862"/>
              <a:gd name="connsiteY9" fmla="*/ 509 h 35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62" h="356230">
                <a:moveTo>
                  <a:pt x="86147" y="509"/>
                </a:moveTo>
                <a:cubicBezTo>
                  <a:pt x="85618" y="-7429"/>
                  <a:pt x="96730" y="79355"/>
                  <a:pt x="92497" y="117984"/>
                </a:cubicBezTo>
                <a:cubicBezTo>
                  <a:pt x="88264" y="156613"/>
                  <a:pt x="64980" y="217997"/>
                  <a:pt x="60747" y="232284"/>
                </a:cubicBezTo>
                <a:cubicBezTo>
                  <a:pt x="56514" y="246571"/>
                  <a:pt x="70801" y="193126"/>
                  <a:pt x="67097" y="203709"/>
                </a:cubicBezTo>
                <a:cubicBezTo>
                  <a:pt x="63393" y="214292"/>
                  <a:pt x="49634" y="270384"/>
                  <a:pt x="38522" y="295784"/>
                </a:cubicBezTo>
                <a:cubicBezTo>
                  <a:pt x="27410" y="321184"/>
                  <a:pt x="3068" y="353992"/>
                  <a:pt x="422" y="356109"/>
                </a:cubicBezTo>
                <a:cubicBezTo>
                  <a:pt x="-2224" y="358226"/>
                  <a:pt x="7830" y="332296"/>
                  <a:pt x="22647" y="308484"/>
                </a:cubicBezTo>
                <a:cubicBezTo>
                  <a:pt x="37464" y="284672"/>
                  <a:pt x="77151" y="237047"/>
                  <a:pt x="89322" y="213234"/>
                </a:cubicBezTo>
                <a:cubicBezTo>
                  <a:pt x="101493" y="189422"/>
                  <a:pt x="95143" y="195242"/>
                  <a:pt x="95672" y="165609"/>
                </a:cubicBezTo>
                <a:cubicBezTo>
                  <a:pt x="96201" y="135976"/>
                  <a:pt x="86676" y="8447"/>
                  <a:pt x="86147" y="5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3" name="フリーフォーム 1282">
            <a:extLst>
              <a:ext uri="{FF2B5EF4-FFF2-40B4-BE49-F238E27FC236}">
                <a16:creationId xmlns:a16="http://schemas.microsoft.com/office/drawing/2014/main" id="{D6BA2791-FDE5-EABF-A781-BAE0D550FCDA}"/>
              </a:ext>
            </a:extLst>
          </p:cNvPr>
          <p:cNvSpPr/>
          <p:nvPr/>
        </p:nvSpPr>
        <p:spPr>
          <a:xfrm>
            <a:off x="2628889" y="6505563"/>
            <a:ext cx="64937" cy="387521"/>
          </a:xfrm>
          <a:custGeom>
            <a:avLst/>
            <a:gdLst>
              <a:gd name="connsiteX0" fmla="*/ 47636 w 64937"/>
              <a:gd name="connsiteY0" fmla="*/ 12 h 387521"/>
              <a:gd name="connsiteX1" fmla="*/ 57161 w 64937"/>
              <a:gd name="connsiteY1" fmla="*/ 171462 h 387521"/>
              <a:gd name="connsiteX2" fmla="*/ 63511 w 64937"/>
              <a:gd name="connsiteY2" fmla="*/ 142887 h 387521"/>
              <a:gd name="connsiteX3" fmla="*/ 28586 w 64937"/>
              <a:gd name="connsiteY3" fmla="*/ 292112 h 387521"/>
              <a:gd name="connsiteX4" fmla="*/ 11 w 64937"/>
              <a:gd name="connsiteY4" fmla="*/ 387362 h 387521"/>
              <a:gd name="connsiteX5" fmla="*/ 25411 w 64937"/>
              <a:gd name="connsiteY5" fmla="*/ 311162 h 387521"/>
              <a:gd name="connsiteX6" fmla="*/ 47636 w 64937"/>
              <a:gd name="connsiteY6" fmla="*/ 180987 h 387521"/>
              <a:gd name="connsiteX7" fmla="*/ 47636 w 64937"/>
              <a:gd name="connsiteY7" fmla="*/ 12 h 38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37" h="387521">
                <a:moveTo>
                  <a:pt x="47636" y="12"/>
                </a:moveTo>
                <a:cubicBezTo>
                  <a:pt x="49223" y="-1575"/>
                  <a:pt x="54515" y="147650"/>
                  <a:pt x="57161" y="171462"/>
                </a:cubicBezTo>
                <a:cubicBezTo>
                  <a:pt x="59807" y="195274"/>
                  <a:pt x="68273" y="122779"/>
                  <a:pt x="63511" y="142887"/>
                </a:cubicBezTo>
                <a:cubicBezTo>
                  <a:pt x="58749" y="162995"/>
                  <a:pt x="39169" y="251366"/>
                  <a:pt x="28586" y="292112"/>
                </a:cubicBezTo>
                <a:cubicBezTo>
                  <a:pt x="18003" y="332858"/>
                  <a:pt x="540" y="384187"/>
                  <a:pt x="11" y="387362"/>
                </a:cubicBezTo>
                <a:cubicBezTo>
                  <a:pt x="-518" y="390537"/>
                  <a:pt x="17474" y="345558"/>
                  <a:pt x="25411" y="311162"/>
                </a:cubicBezTo>
                <a:cubicBezTo>
                  <a:pt x="33348" y="276766"/>
                  <a:pt x="40757" y="227025"/>
                  <a:pt x="47636" y="180987"/>
                </a:cubicBezTo>
                <a:cubicBezTo>
                  <a:pt x="54515" y="134950"/>
                  <a:pt x="46049" y="1599"/>
                  <a:pt x="47636" y="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4" name="フリーフォーム 1283">
            <a:extLst>
              <a:ext uri="{FF2B5EF4-FFF2-40B4-BE49-F238E27FC236}">
                <a16:creationId xmlns:a16="http://schemas.microsoft.com/office/drawing/2014/main" id="{3EFC642B-0584-A50B-C254-52B63FC5F911}"/>
              </a:ext>
            </a:extLst>
          </p:cNvPr>
          <p:cNvSpPr/>
          <p:nvPr/>
        </p:nvSpPr>
        <p:spPr>
          <a:xfrm>
            <a:off x="2644775" y="6321425"/>
            <a:ext cx="697062" cy="199458"/>
          </a:xfrm>
          <a:custGeom>
            <a:avLst/>
            <a:gdLst>
              <a:gd name="connsiteX0" fmla="*/ 0 w 697062"/>
              <a:gd name="connsiteY0" fmla="*/ 0 h 199458"/>
              <a:gd name="connsiteX1" fmla="*/ 466725 w 697062"/>
              <a:gd name="connsiteY1" fmla="*/ 133350 h 199458"/>
              <a:gd name="connsiteX2" fmla="*/ 692150 w 697062"/>
              <a:gd name="connsiteY2" fmla="*/ 196850 h 199458"/>
              <a:gd name="connsiteX3" fmla="*/ 603250 w 697062"/>
              <a:gd name="connsiteY3" fmla="*/ 177800 h 199458"/>
              <a:gd name="connsiteX4" fmla="*/ 387350 w 697062"/>
              <a:gd name="connsiteY4" fmla="*/ 92075 h 199458"/>
              <a:gd name="connsiteX5" fmla="*/ 0 w 697062"/>
              <a:gd name="connsiteY5" fmla="*/ 0 h 19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062" h="199458">
                <a:moveTo>
                  <a:pt x="0" y="0"/>
                </a:moveTo>
                <a:lnTo>
                  <a:pt x="466725" y="133350"/>
                </a:lnTo>
                <a:lnTo>
                  <a:pt x="692150" y="196850"/>
                </a:lnTo>
                <a:cubicBezTo>
                  <a:pt x="714904" y="204258"/>
                  <a:pt x="654050" y="195262"/>
                  <a:pt x="603250" y="177800"/>
                </a:cubicBezTo>
                <a:cubicBezTo>
                  <a:pt x="552450" y="160338"/>
                  <a:pt x="491596" y="119592"/>
                  <a:pt x="387350" y="92075"/>
                </a:cubicBezTo>
                <a:cubicBezTo>
                  <a:pt x="283104" y="64558"/>
                  <a:pt x="130439" y="38629"/>
                  <a:pt x="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5" name="フリーフォーム 1284">
            <a:extLst>
              <a:ext uri="{FF2B5EF4-FFF2-40B4-BE49-F238E27FC236}">
                <a16:creationId xmlns:a16="http://schemas.microsoft.com/office/drawing/2014/main" id="{FE747A20-CA0B-2857-EB94-FD95E794D178}"/>
              </a:ext>
            </a:extLst>
          </p:cNvPr>
          <p:cNvSpPr/>
          <p:nvPr/>
        </p:nvSpPr>
        <p:spPr>
          <a:xfrm>
            <a:off x="2596861" y="6648191"/>
            <a:ext cx="284928" cy="244734"/>
          </a:xfrm>
          <a:custGeom>
            <a:avLst/>
            <a:gdLst>
              <a:gd name="connsiteX0" fmla="*/ 187614 w 284928"/>
              <a:gd name="connsiteY0" fmla="*/ 259 h 244734"/>
              <a:gd name="connsiteX1" fmla="*/ 235239 w 284928"/>
              <a:gd name="connsiteY1" fmla="*/ 60584 h 244734"/>
              <a:gd name="connsiteX2" fmla="*/ 235239 w 284928"/>
              <a:gd name="connsiteY2" fmla="*/ 95509 h 244734"/>
              <a:gd name="connsiteX3" fmla="*/ 111414 w 284928"/>
              <a:gd name="connsiteY3" fmla="*/ 184409 h 244734"/>
              <a:gd name="connsiteX4" fmla="*/ 289 w 284928"/>
              <a:gd name="connsiteY4" fmla="*/ 244734 h 244734"/>
              <a:gd name="connsiteX5" fmla="*/ 86014 w 284928"/>
              <a:gd name="connsiteY5" fmla="*/ 184409 h 244734"/>
              <a:gd name="connsiteX6" fmla="*/ 282864 w 284928"/>
              <a:gd name="connsiteY6" fmla="*/ 85984 h 244734"/>
              <a:gd name="connsiteX7" fmla="*/ 187614 w 284928"/>
              <a:gd name="connsiteY7" fmla="*/ 259 h 24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928" h="244734">
                <a:moveTo>
                  <a:pt x="187614" y="259"/>
                </a:moveTo>
                <a:cubicBezTo>
                  <a:pt x="179677" y="-3974"/>
                  <a:pt x="227302" y="44709"/>
                  <a:pt x="235239" y="60584"/>
                </a:cubicBezTo>
                <a:cubicBezTo>
                  <a:pt x="243176" y="76459"/>
                  <a:pt x="255876" y="74872"/>
                  <a:pt x="235239" y="95509"/>
                </a:cubicBezTo>
                <a:cubicBezTo>
                  <a:pt x="214602" y="116146"/>
                  <a:pt x="150572" y="159538"/>
                  <a:pt x="111414" y="184409"/>
                </a:cubicBezTo>
                <a:cubicBezTo>
                  <a:pt x="72256" y="209280"/>
                  <a:pt x="4522" y="244734"/>
                  <a:pt x="289" y="244734"/>
                </a:cubicBezTo>
                <a:cubicBezTo>
                  <a:pt x="-3944" y="244734"/>
                  <a:pt x="38918" y="210867"/>
                  <a:pt x="86014" y="184409"/>
                </a:cubicBezTo>
                <a:cubicBezTo>
                  <a:pt x="133110" y="157951"/>
                  <a:pt x="264872" y="112442"/>
                  <a:pt x="282864" y="85984"/>
                </a:cubicBezTo>
                <a:cubicBezTo>
                  <a:pt x="300856" y="59526"/>
                  <a:pt x="195551" y="4492"/>
                  <a:pt x="187614" y="2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6" name="フリーフォーム 1285">
            <a:extLst>
              <a:ext uri="{FF2B5EF4-FFF2-40B4-BE49-F238E27FC236}">
                <a16:creationId xmlns:a16="http://schemas.microsoft.com/office/drawing/2014/main" id="{49A13348-16BF-C0ED-C878-1AC963CFDCBF}"/>
              </a:ext>
            </a:extLst>
          </p:cNvPr>
          <p:cNvSpPr/>
          <p:nvPr/>
        </p:nvSpPr>
        <p:spPr>
          <a:xfrm>
            <a:off x="2662179" y="6787913"/>
            <a:ext cx="284276" cy="236033"/>
          </a:xfrm>
          <a:custGeom>
            <a:avLst/>
            <a:gdLst>
              <a:gd name="connsiteX0" fmla="*/ 284221 w 284276"/>
              <a:gd name="connsiteY0" fmla="*/ 57387 h 236033"/>
              <a:gd name="connsiteX1" fmla="*/ 106421 w 284276"/>
              <a:gd name="connsiteY1" fmla="*/ 149462 h 236033"/>
              <a:gd name="connsiteX2" fmla="*/ 1646 w 284276"/>
              <a:gd name="connsiteY2" fmla="*/ 235187 h 236033"/>
              <a:gd name="connsiteX3" fmla="*/ 46096 w 284276"/>
              <a:gd name="connsiteY3" fmla="*/ 187562 h 236033"/>
              <a:gd name="connsiteX4" fmla="*/ 96896 w 284276"/>
              <a:gd name="connsiteY4" fmla="*/ 95487 h 236033"/>
              <a:gd name="connsiteX5" fmla="*/ 122296 w 284276"/>
              <a:gd name="connsiteY5" fmla="*/ 44687 h 236033"/>
              <a:gd name="connsiteX6" fmla="*/ 39746 w 284276"/>
              <a:gd name="connsiteY6" fmla="*/ 114537 h 236033"/>
              <a:gd name="connsiteX7" fmla="*/ 195321 w 284276"/>
              <a:gd name="connsiteY7" fmla="*/ 237 h 236033"/>
              <a:gd name="connsiteX8" fmla="*/ 112771 w 284276"/>
              <a:gd name="connsiteY8" fmla="*/ 85962 h 236033"/>
              <a:gd name="connsiteX9" fmla="*/ 87371 w 284276"/>
              <a:gd name="connsiteY9" fmla="*/ 133587 h 236033"/>
              <a:gd name="connsiteX10" fmla="*/ 284221 w 284276"/>
              <a:gd name="connsiteY10" fmla="*/ 57387 h 23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76" h="236033">
                <a:moveTo>
                  <a:pt x="284221" y="57387"/>
                </a:moveTo>
                <a:cubicBezTo>
                  <a:pt x="287396" y="60033"/>
                  <a:pt x="153517" y="119829"/>
                  <a:pt x="106421" y="149462"/>
                </a:cubicBezTo>
                <a:cubicBezTo>
                  <a:pt x="59325" y="179095"/>
                  <a:pt x="11700" y="228837"/>
                  <a:pt x="1646" y="235187"/>
                </a:cubicBezTo>
                <a:cubicBezTo>
                  <a:pt x="-8408" y="241537"/>
                  <a:pt x="30221" y="210845"/>
                  <a:pt x="46096" y="187562"/>
                </a:cubicBezTo>
                <a:cubicBezTo>
                  <a:pt x="61971" y="164279"/>
                  <a:pt x="84196" y="119300"/>
                  <a:pt x="96896" y="95487"/>
                </a:cubicBezTo>
                <a:cubicBezTo>
                  <a:pt x="109596" y="71675"/>
                  <a:pt x="131821" y="41512"/>
                  <a:pt x="122296" y="44687"/>
                </a:cubicBezTo>
                <a:cubicBezTo>
                  <a:pt x="112771" y="47862"/>
                  <a:pt x="27575" y="121945"/>
                  <a:pt x="39746" y="114537"/>
                </a:cubicBezTo>
                <a:cubicBezTo>
                  <a:pt x="51917" y="107129"/>
                  <a:pt x="183150" y="4999"/>
                  <a:pt x="195321" y="237"/>
                </a:cubicBezTo>
                <a:cubicBezTo>
                  <a:pt x="207492" y="-4525"/>
                  <a:pt x="130763" y="63737"/>
                  <a:pt x="112771" y="85962"/>
                </a:cubicBezTo>
                <a:cubicBezTo>
                  <a:pt x="94779" y="108187"/>
                  <a:pt x="60383" y="136762"/>
                  <a:pt x="87371" y="133587"/>
                </a:cubicBezTo>
                <a:cubicBezTo>
                  <a:pt x="114359" y="130412"/>
                  <a:pt x="281046" y="54741"/>
                  <a:pt x="284221" y="5738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7" name="フリーフォーム 1286">
            <a:extLst>
              <a:ext uri="{FF2B5EF4-FFF2-40B4-BE49-F238E27FC236}">
                <a16:creationId xmlns:a16="http://schemas.microsoft.com/office/drawing/2014/main" id="{C0E18EE2-EC4E-AA73-0ADE-A5D37D9DBB5F}"/>
              </a:ext>
            </a:extLst>
          </p:cNvPr>
          <p:cNvSpPr/>
          <p:nvPr/>
        </p:nvSpPr>
        <p:spPr>
          <a:xfrm>
            <a:off x="3409408" y="6715011"/>
            <a:ext cx="764298" cy="184895"/>
          </a:xfrm>
          <a:custGeom>
            <a:avLst/>
            <a:gdLst>
              <a:gd name="connsiteX0" fmla="*/ 542 w 764298"/>
              <a:gd name="connsiteY0" fmla="*/ 111239 h 184895"/>
              <a:gd name="connsiteX1" fmla="*/ 146592 w 764298"/>
              <a:gd name="connsiteY1" fmla="*/ 120764 h 184895"/>
              <a:gd name="connsiteX2" fmla="*/ 222792 w 764298"/>
              <a:gd name="connsiteY2" fmla="*/ 136639 h 184895"/>
              <a:gd name="connsiteX3" fmla="*/ 76742 w 764298"/>
              <a:gd name="connsiteY3" fmla="*/ 184264 h 184895"/>
              <a:gd name="connsiteX4" fmla="*/ 267242 w 764298"/>
              <a:gd name="connsiteY4" fmla="*/ 98539 h 184895"/>
              <a:gd name="connsiteX5" fmla="*/ 419642 w 764298"/>
              <a:gd name="connsiteY5" fmla="*/ 25514 h 184895"/>
              <a:gd name="connsiteX6" fmla="*/ 511717 w 764298"/>
              <a:gd name="connsiteY6" fmla="*/ 114 h 184895"/>
              <a:gd name="connsiteX7" fmla="*/ 756192 w 764298"/>
              <a:gd name="connsiteY7" fmla="*/ 15989 h 184895"/>
              <a:gd name="connsiteX8" fmla="*/ 692692 w 764298"/>
              <a:gd name="connsiteY8" fmla="*/ 12814 h 184895"/>
              <a:gd name="connsiteX9" fmla="*/ 562517 w 764298"/>
              <a:gd name="connsiteY9" fmla="*/ 15989 h 184895"/>
              <a:gd name="connsiteX10" fmla="*/ 213267 w 764298"/>
              <a:gd name="connsiteY10" fmla="*/ 171564 h 184895"/>
              <a:gd name="connsiteX11" fmla="*/ 454567 w 764298"/>
              <a:gd name="connsiteY11" fmla="*/ 9639 h 184895"/>
              <a:gd name="connsiteX12" fmla="*/ 203742 w 764298"/>
              <a:gd name="connsiteY12" fmla="*/ 142989 h 184895"/>
              <a:gd name="connsiteX13" fmla="*/ 542 w 764298"/>
              <a:gd name="connsiteY13" fmla="*/ 111239 h 18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298" h="184895">
                <a:moveTo>
                  <a:pt x="542" y="111239"/>
                </a:moveTo>
                <a:cubicBezTo>
                  <a:pt x="-8983" y="107535"/>
                  <a:pt x="109550" y="116531"/>
                  <a:pt x="146592" y="120764"/>
                </a:cubicBezTo>
                <a:cubicBezTo>
                  <a:pt x="183634" y="124997"/>
                  <a:pt x="234434" y="126056"/>
                  <a:pt x="222792" y="136639"/>
                </a:cubicBezTo>
                <a:cubicBezTo>
                  <a:pt x="211150" y="147222"/>
                  <a:pt x="69334" y="190614"/>
                  <a:pt x="76742" y="184264"/>
                </a:cubicBezTo>
                <a:cubicBezTo>
                  <a:pt x="84150" y="177914"/>
                  <a:pt x="210092" y="124997"/>
                  <a:pt x="267242" y="98539"/>
                </a:cubicBezTo>
                <a:cubicBezTo>
                  <a:pt x="324392" y="72081"/>
                  <a:pt x="378896" y="41918"/>
                  <a:pt x="419642" y="25514"/>
                </a:cubicBezTo>
                <a:cubicBezTo>
                  <a:pt x="460388" y="9110"/>
                  <a:pt x="455625" y="1701"/>
                  <a:pt x="511717" y="114"/>
                </a:cubicBezTo>
                <a:cubicBezTo>
                  <a:pt x="567809" y="-1473"/>
                  <a:pt x="726030" y="13872"/>
                  <a:pt x="756192" y="15989"/>
                </a:cubicBezTo>
                <a:cubicBezTo>
                  <a:pt x="786354" y="18106"/>
                  <a:pt x="724971" y="12814"/>
                  <a:pt x="692692" y="12814"/>
                </a:cubicBezTo>
                <a:cubicBezTo>
                  <a:pt x="660413" y="12814"/>
                  <a:pt x="642421" y="-10469"/>
                  <a:pt x="562517" y="15989"/>
                </a:cubicBezTo>
                <a:cubicBezTo>
                  <a:pt x="482613" y="42447"/>
                  <a:pt x="231258" y="172622"/>
                  <a:pt x="213267" y="171564"/>
                </a:cubicBezTo>
                <a:cubicBezTo>
                  <a:pt x="195276" y="170506"/>
                  <a:pt x="456154" y="14401"/>
                  <a:pt x="454567" y="9639"/>
                </a:cubicBezTo>
                <a:cubicBezTo>
                  <a:pt x="452980" y="4877"/>
                  <a:pt x="274121" y="126585"/>
                  <a:pt x="203742" y="142989"/>
                </a:cubicBezTo>
                <a:cubicBezTo>
                  <a:pt x="133363" y="159393"/>
                  <a:pt x="10067" y="114943"/>
                  <a:pt x="542" y="1112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8" name="フリーフォーム 1287">
            <a:extLst>
              <a:ext uri="{FF2B5EF4-FFF2-40B4-BE49-F238E27FC236}">
                <a16:creationId xmlns:a16="http://schemas.microsoft.com/office/drawing/2014/main" id="{03F600B5-4C47-DEC4-E542-72E8D337AC32}"/>
              </a:ext>
            </a:extLst>
          </p:cNvPr>
          <p:cNvSpPr/>
          <p:nvPr/>
        </p:nvSpPr>
        <p:spPr>
          <a:xfrm>
            <a:off x="3301522" y="6765480"/>
            <a:ext cx="152912" cy="373322"/>
          </a:xfrm>
          <a:custGeom>
            <a:avLst/>
            <a:gdLst>
              <a:gd name="connsiteX0" fmla="*/ 152878 w 152912"/>
              <a:gd name="connsiteY0" fmla="*/ 445 h 373322"/>
              <a:gd name="connsiteX1" fmla="*/ 83028 w 152912"/>
              <a:gd name="connsiteY1" fmla="*/ 140145 h 373322"/>
              <a:gd name="connsiteX2" fmla="*/ 44928 w 152912"/>
              <a:gd name="connsiteY2" fmla="*/ 194120 h 373322"/>
              <a:gd name="connsiteX3" fmla="*/ 76678 w 152912"/>
              <a:gd name="connsiteY3" fmla="*/ 152845 h 373322"/>
              <a:gd name="connsiteX4" fmla="*/ 41753 w 152912"/>
              <a:gd name="connsiteY4" fmla="*/ 222695 h 373322"/>
              <a:gd name="connsiteX5" fmla="*/ 478 w 152912"/>
              <a:gd name="connsiteY5" fmla="*/ 371920 h 373322"/>
              <a:gd name="connsiteX6" fmla="*/ 22703 w 152912"/>
              <a:gd name="connsiteY6" fmla="*/ 286195 h 373322"/>
              <a:gd name="connsiteX7" fmla="*/ 73503 w 152912"/>
              <a:gd name="connsiteY7" fmla="*/ 102045 h 373322"/>
              <a:gd name="connsiteX8" fmla="*/ 152878 w 152912"/>
              <a:gd name="connsiteY8" fmla="*/ 445 h 37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12" h="373322">
                <a:moveTo>
                  <a:pt x="152878" y="445"/>
                </a:moveTo>
                <a:cubicBezTo>
                  <a:pt x="154466" y="6795"/>
                  <a:pt x="101020" y="107866"/>
                  <a:pt x="83028" y="140145"/>
                </a:cubicBezTo>
                <a:cubicBezTo>
                  <a:pt x="65036" y="172424"/>
                  <a:pt x="45986" y="192003"/>
                  <a:pt x="44928" y="194120"/>
                </a:cubicBezTo>
                <a:cubicBezTo>
                  <a:pt x="43870" y="196237"/>
                  <a:pt x="77207" y="148083"/>
                  <a:pt x="76678" y="152845"/>
                </a:cubicBezTo>
                <a:cubicBezTo>
                  <a:pt x="76149" y="157608"/>
                  <a:pt x="54453" y="186183"/>
                  <a:pt x="41753" y="222695"/>
                </a:cubicBezTo>
                <a:cubicBezTo>
                  <a:pt x="29053" y="259208"/>
                  <a:pt x="3653" y="361337"/>
                  <a:pt x="478" y="371920"/>
                </a:cubicBezTo>
                <a:cubicBezTo>
                  <a:pt x="-2697" y="382503"/>
                  <a:pt x="10532" y="331174"/>
                  <a:pt x="22703" y="286195"/>
                </a:cubicBezTo>
                <a:cubicBezTo>
                  <a:pt x="34874" y="241216"/>
                  <a:pt x="55511" y="147024"/>
                  <a:pt x="73503" y="102045"/>
                </a:cubicBezTo>
                <a:cubicBezTo>
                  <a:pt x="91495" y="57066"/>
                  <a:pt x="151290" y="-5905"/>
                  <a:pt x="152878" y="4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9" name="フリーフォーム 1288">
            <a:extLst>
              <a:ext uri="{FF2B5EF4-FFF2-40B4-BE49-F238E27FC236}">
                <a16:creationId xmlns:a16="http://schemas.microsoft.com/office/drawing/2014/main" id="{E2D9DDD6-D203-CBE0-EFD9-99767FE02753}"/>
              </a:ext>
            </a:extLst>
          </p:cNvPr>
          <p:cNvSpPr/>
          <p:nvPr/>
        </p:nvSpPr>
        <p:spPr>
          <a:xfrm>
            <a:off x="3257503" y="6958601"/>
            <a:ext cx="922975" cy="89447"/>
          </a:xfrm>
          <a:custGeom>
            <a:avLst/>
            <a:gdLst>
              <a:gd name="connsiteX0" fmla="*/ 47 w 922975"/>
              <a:gd name="connsiteY0" fmla="*/ 74024 h 89447"/>
              <a:gd name="connsiteX1" fmla="*/ 282622 w 922975"/>
              <a:gd name="connsiteY1" fmla="*/ 54974 h 89447"/>
              <a:gd name="connsiteX2" fmla="*/ 387397 w 922975"/>
              <a:gd name="connsiteY2" fmla="*/ 16874 h 89447"/>
              <a:gd name="connsiteX3" fmla="*/ 190547 w 922975"/>
              <a:gd name="connsiteY3" fmla="*/ 80374 h 89447"/>
              <a:gd name="connsiteX4" fmla="*/ 339772 w 922975"/>
              <a:gd name="connsiteY4" fmla="*/ 86724 h 89447"/>
              <a:gd name="connsiteX5" fmla="*/ 406447 w 922975"/>
              <a:gd name="connsiteY5" fmla="*/ 58149 h 89447"/>
              <a:gd name="connsiteX6" fmla="*/ 704897 w 922975"/>
              <a:gd name="connsiteY6" fmla="*/ 29574 h 89447"/>
              <a:gd name="connsiteX7" fmla="*/ 562022 w 922975"/>
              <a:gd name="connsiteY7" fmla="*/ 80374 h 89447"/>
              <a:gd name="connsiteX8" fmla="*/ 920797 w 922975"/>
              <a:gd name="connsiteY8" fmla="*/ 999 h 89447"/>
              <a:gd name="connsiteX9" fmla="*/ 692197 w 922975"/>
              <a:gd name="connsiteY9" fmla="*/ 35924 h 89447"/>
              <a:gd name="connsiteX10" fmla="*/ 288972 w 922975"/>
              <a:gd name="connsiteY10" fmla="*/ 39099 h 89447"/>
              <a:gd name="connsiteX11" fmla="*/ 381047 w 922975"/>
              <a:gd name="connsiteY11" fmla="*/ 35924 h 89447"/>
              <a:gd name="connsiteX12" fmla="*/ 304847 w 922975"/>
              <a:gd name="connsiteY12" fmla="*/ 83549 h 89447"/>
              <a:gd name="connsiteX13" fmla="*/ 260397 w 922975"/>
              <a:gd name="connsiteY13" fmla="*/ 48624 h 89447"/>
              <a:gd name="connsiteX14" fmla="*/ 47 w 922975"/>
              <a:gd name="connsiteY14" fmla="*/ 74024 h 8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75" h="89447">
                <a:moveTo>
                  <a:pt x="47" y="74024"/>
                </a:moveTo>
                <a:cubicBezTo>
                  <a:pt x="3751" y="75082"/>
                  <a:pt x="218064" y="64499"/>
                  <a:pt x="282622" y="54974"/>
                </a:cubicBezTo>
                <a:cubicBezTo>
                  <a:pt x="347180" y="45449"/>
                  <a:pt x="402743" y="12641"/>
                  <a:pt x="387397" y="16874"/>
                </a:cubicBezTo>
                <a:cubicBezTo>
                  <a:pt x="372051" y="21107"/>
                  <a:pt x="198485" y="68732"/>
                  <a:pt x="190547" y="80374"/>
                </a:cubicBezTo>
                <a:cubicBezTo>
                  <a:pt x="182610" y="92016"/>
                  <a:pt x="303789" y="90428"/>
                  <a:pt x="339772" y="86724"/>
                </a:cubicBezTo>
                <a:cubicBezTo>
                  <a:pt x="375755" y="83020"/>
                  <a:pt x="345593" y="67674"/>
                  <a:pt x="406447" y="58149"/>
                </a:cubicBezTo>
                <a:cubicBezTo>
                  <a:pt x="467301" y="48624"/>
                  <a:pt x="678968" y="25870"/>
                  <a:pt x="704897" y="29574"/>
                </a:cubicBezTo>
                <a:cubicBezTo>
                  <a:pt x="730826" y="33278"/>
                  <a:pt x="526039" y="85136"/>
                  <a:pt x="562022" y="80374"/>
                </a:cubicBezTo>
                <a:cubicBezTo>
                  <a:pt x="598005" y="75612"/>
                  <a:pt x="899101" y="8407"/>
                  <a:pt x="920797" y="999"/>
                </a:cubicBezTo>
                <a:cubicBezTo>
                  <a:pt x="942493" y="-6409"/>
                  <a:pt x="797501" y="29574"/>
                  <a:pt x="692197" y="35924"/>
                </a:cubicBezTo>
                <a:cubicBezTo>
                  <a:pt x="586893" y="42274"/>
                  <a:pt x="340830" y="39099"/>
                  <a:pt x="288972" y="39099"/>
                </a:cubicBezTo>
                <a:cubicBezTo>
                  <a:pt x="237114" y="39099"/>
                  <a:pt x="378401" y="28516"/>
                  <a:pt x="381047" y="35924"/>
                </a:cubicBezTo>
                <a:cubicBezTo>
                  <a:pt x="383693" y="43332"/>
                  <a:pt x="324955" y="81432"/>
                  <a:pt x="304847" y="83549"/>
                </a:cubicBezTo>
                <a:cubicBezTo>
                  <a:pt x="284739" y="85666"/>
                  <a:pt x="310668" y="51799"/>
                  <a:pt x="260397" y="48624"/>
                </a:cubicBezTo>
                <a:cubicBezTo>
                  <a:pt x="210126" y="45449"/>
                  <a:pt x="-3657" y="72966"/>
                  <a:pt x="47" y="740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0" name="フリーフォーム 1289">
            <a:extLst>
              <a:ext uri="{FF2B5EF4-FFF2-40B4-BE49-F238E27FC236}">
                <a16:creationId xmlns:a16="http://schemas.microsoft.com/office/drawing/2014/main" id="{C7AA76CF-69E8-2623-FDB4-B2AA732EABC9}"/>
              </a:ext>
            </a:extLst>
          </p:cNvPr>
          <p:cNvSpPr/>
          <p:nvPr/>
        </p:nvSpPr>
        <p:spPr>
          <a:xfrm>
            <a:off x="4512971" y="3120796"/>
            <a:ext cx="939832" cy="223186"/>
          </a:xfrm>
          <a:custGeom>
            <a:avLst/>
            <a:gdLst>
              <a:gd name="connsiteX0" fmla="*/ 5054 w 939832"/>
              <a:gd name="connsiteY0" fmla="*/ 222479 h 223186"/>
              <a:gd name="connsiteX1" fmla="*/ 668629 w 939832"/>
              <a:gd name="connsiteY1" fmla="*/ 85954 h 223186"/>
              <a:gd name="connsiteX2" fmla="*/ 586079 w 939832"/>
              <a:gd name="connsiteY2" fmla="*/ 92304 h 223186"/>
              <a:gd name="connsiteX3" fmla="*/ 938504 w 939832"/>
              <a:gd name="connsiteY3" fmla="*/ 229 h 223186"/>
              <a:gd name="connsiteX4" fmla="*/ 700379 w 939832"/>
              <a:gd name="connsiteY4" fmla="*/ 66904 h 223186"/>
              <a:gd name="connsiteX5" fmla="*/ 541629 w 939832"/>
              <a:gd name="connsiteY5" fmla="*/ 92304 h 223186"/>
              <a:gd name="connsiteX6" fmla="*/ 370179 w 939832"/>
              <a:gd name="connsiteY6" fmla="*/ 136754 h 223186"/>
              <a:gd name="connsiteX7" fmla="*/ 5054 w 939832"/>
              <a:gd name="connsiteY7" fmla="*/ 222479 h 2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832" h="223186">
                <a:moveTo>
                  <a:pt x="5054" y="222479"/>
                </a:moveTo>
                <a:cubicBezTo>
                  <a:pt x="54796" y="214012"/>
                  <a:pt x="571792" y="107650"/>
                  <a:pt x="668629" y="85954"/>
                </a:cubicBezTo>
                <a:cubicBezTo>
                  <a:pt x="765466" y="64258"/>
                  <a:pt x="541100" y="106591"/>
                  <a:pt x="586079" y="92304"/>
                </a:cubicBezTo>
                <a:cubicBezTo>
                  <a:pt x="631058" y="78017"/>
                  <a:pt x="919454" y="4462"/>
                  <a:pt x="938504" y="229"/>
                </a:cubicBezTo>
                <a:cubicBezTo>
                  <a:pt x="957554" y="-4004"/>
                  <a:pt x="766525" y="51558"/>
                  <a:pt x="700379" y="66904"/>
                </a:cubicBezTo>
                <a:cubicBezTo>
                  <a:pt x="634233" y="82250"/>
                  <a:pt x="596662" y="80662"/>
                  <a:pt x="541629" y="92304"/>
                </a:cubicBezTo>
                <a:cubicBezTo>
                  <a:pt x="486596" y="103946"/>
                  <a:pt x="453258" y="112412"/>
                  <a:pt x="370179" y="136754"/>
                </a:cubicBezTo>
                <a:cubicBezTo>
                  <a:pt x="287100" y="161096"/>
                  <a:pt x="-44688" y="230946"/>
                  <a:pt x="5054" y="2224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1" name="フリーフォーム 1290">
            <a:extLst>
              <a:ext uri="{FF2B5EF4-FFF2-40B4-BE49-F238E27FC236}">
                <a16:creationId xmlns:a16="http://schemas.microsoft.com/office/drawing/2014/main" id="{00DB7515-61F0-8A01-DE69-4DD123CDDE7E}"/>
              </a:ext>
            </a:extLst>
          </p:cNvPr>
          <p:cNvSpPr/>
          <p:nvPr/>
        </p:nvSpPr>
        <p:spPr>
          <a:xfrm>
            <a:off x="5407554" y="2606654"/>
            <a:ext cx="301192" cy="564752"/>
          </a:xfrm>
          <a:custGeom>
            <a:avLst/>
            <a:gdLst>
              <a:gd name="connsiteX0" fmla="*/ 301096 w 301192"/>
              <a:gd name="connsiteY0" fmla="*/ 21 h 564752"/>
              <a:gd name="connsiteX1" fmla="*/ 129646 w 301192"/>
              <a:gd name="connsiteY1" fmla="*/ 282596 h 564752"/>
              <a:gd name="connsiteX2" fmla="*/ 170921 w 301192"/>
              <a:gd name="connsiteY2" fmla="*/ 212746 h 564752"/>
              <a:gd name="connsiteX3" fmla="*/ 5821 w 301192"/>
              <a:gd name="connsiteY3" fmla="*/ 552471 h 564752"/>
              <a:gd name="connsiteX4" fmla="*/ 53446 w 301192"/>
              <a:gd name="connsiteY4" fmla="*/ 460396 h 564752"/>
              <a:gd name="connsiteX5" fmla="*/ 209021 w 301192"/>
              <a:gd name="connsiteY5" fmla="*/ 177821 h 564752"/>
              <a:gd name="connsiteX6" fmla="*/ 155046 w 301192"/>
              <a:gd name="connsiteY6" fmla="*/ 266721 h 564752"/>
              <a:gd name="connsiteX7" fmla="*/ 301096 w 301192"/>
              <a:gd name="connsiteY7" fmla="*/ 21 h 56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192" h="564752">
                <a:moveTo>
                  <a:pt x="301096" y="21"/>
                </a:moveTo>
                <a:cubicBezTo>
                  <a:pt x="296863" y="2667"/>
                  <a:pt x="151342" y="247142"/>
                  <a:pt x="129646" y="282596"/>
                </a:cubicBezTo>
                <a:cubicBezTo>
                  <a:pt x="107950" y="318050"/>
                  <a:pt x="191558" y="167767"/>
                  <a:pt x="170921" y="212746"/>
                </a:cubicBezTo>
                <a:cubicBezTo>
                  <a:pt x="150284" y="257725"/>
                  <a:pt x="25400" y="511196"/>
                  <a:pt x="5821" y="552471"/>
                </a:cubicBezTo>
                <a:cubicBezTo>
                  <a:pt x="-13758" y="593746"/>
                  <a:pt x="19579" y="522838"/>
                  <a:pt x="53446" y="460396"/>
                </a:cubicBezTo>
                <a:cubicBezTo>
                  <a:pt x="87313" y="397954"/>
                  <a:pt x="192088" y="210100"/>
                  <a:pt x="209021" y="177821"/>
                </a:cubicBezTo>
                <a:cubicBezTo>
                  <a:pt x="225954" y="145542"/>
                  <a:pt x="141288" y="294238"/>
                  <a:pt x="155046" y="266721"/>
                </a:cubicBezTo>
                <a:cubicBezTo>
                  <a:pt x="168804" y="239204"/>
                  <a:pt x="305329" y="-2625"/>
                  <a:pt x="301096"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2" name="フリーフォーム 1291">
            <a:extLst>
              <a:ext uri="{FF2B5EF4-FFF2-40B4-BE49-F238E27FC236}">
                <a16:creationId xmlns:a16="http://schemas.microsoft.com/office/drawing/2014/main" id="{E2293235-E3D4-E54A-E7F9-230FA4655BA9}"/>
              </a:ext>
            </a:extLst>
          </p:cNvPr>
          <p:cNvSpPr/>
          <p:nvPr/>
        </p:nvSpPr>
        <p:spPr>
          <a:xfrm>
            <a:off x="5554352" y="2774403"/>
            <a:ext cx="224364" cy="321421"/>
          </a:xfrm>
          <a:custGeom>
            <a:avLst/>
            <a:gdLst>
              <a:gd name="connsiteX0" fmla="*/ 224148 w 224364"/>
              <a:gd name="connsiteY0" fmla="*/ 547 h 321421"/>
              <a:gd name="connsiteX1" fmla="*/ 5073 w 224364"/>
              <a:gd name="connsiteY1" fmla="*/ 187872 h 321421"/>
              <a:gd name="connsiteX2" fmla="*/ 68573 w 224364"/>
              <a:gd name="connsiteY2" fmla="*/ 111672 h 321421"/>
              <a:gd name="connsiteX3" fmla="*/ 52698 w 224364"/>
              <a:gd name="connsiteY3" fmla="*/ 175172 h 321421"/>
              <a:gd name="connsiteX4" fmla="*/ 43173 w 224364"/>
              <a:gd name="connsiteY4" fmla="*/ 321222 h 321421"/>
              <a:gd name="connsiteX5" fmla="*/ 46348 w 224364"/>
              <a:gd name="connsiteY5" fmla="*/ 203747 h 321421"/>
              <a:gd name="connsiteX6" fmla="*/ 62223 w 224364"/>
              <a:gd name="connsiteY6" fmla="*/ 76747 h 321421"/>
              <a:gd name="connsiteX7" fmla="*/ 46348 w 224364"/>
              <a:gd name="connsiteY7" fmla="*/ 127547 h 321421"/>
              <a:gd name="connsiteX8" fmla="*/ 224148 w 224364"/>
              <a:gd name="connsiteY8" fmla="*/ 547 h 32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64" h="321421">
                <a:moveTo>
                  <a:pt x="224148" y="547"/>
                </a:moveTo>
                <a:cubicBezTo>
                  <a:pt x="217269" y="10601"/>
                  <a:pt x="31002" y="169351"/>
                  <a:pt x="5073" y="187872"/>
                </a:cubicBezTo>
                <a:cubicBezTo>
                  <a:pt x="-20856" y="206393"/>
                  <a:pt x="60636" y="113789"/>
                  <a:pt x="68573" y="111672"/>
                </a:cubicBezTo>
                <a:cubicBezTo>
                  <a:pt x="76510" y="109555"/>
                  <a:pt x="56931" y="140247"/>
                  <a:pt x="52698" y="175172"/>
                </a:cubicBezTo>
                <a:cubicBezTo>
                  <a:pt x="48465" y="210097"/>
                  <a:pt x="44231" y="316460"/>
                  <a:pt x="43173" y="321222"/>
                </a:cubicBezTo>
                <a:cubicBezTo>
                  <a:pt x="42115" y="325984"/>
                  <a:pt x="43173" y="244493"/>
                  <a:pt x="46348" y="203747"/>
                </a:cubicBezTo>
                <a:cubicBezTo>
                  <a:pt x="49523" y="163001"/>
                  <a:pt x="62223" y="89447"/>
                  <a:pt x="62223" y="76747"/>
                </a:cubicBezTo>
                <a:cubicBezTo>
                  <a:pt x="62223" y="64047"/>
                  <a:pt x="20948" y="132839"/>
                  <a:pt x="46348" y="127547"/>
                </a:cubicBezTo>
                <a:cubicBezTo>
                  <a:pt x="71748" y="122255"/>
                  <a:pt x="231027" y="-9507"/>
                  <a:pt x="224148" y="5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3" name="フリーフォーム 1292">
            <a:extLst>
              <a:ext uri="{FF2B5EF4-FFF2-40B4-BE49-F238E27FC236}">
                <a16:creationId xmlns:a16="http://schemas.microsoft.com/office/drawing/2014/main" id="{CE2E16E0-EC93-FEF9-D16C-D1F7F85A1CB9}"/>
              </a:ext>
            </a:extLst>
          </p:cNvPr>
          <p:cNvSpPr/>
          <p:nvPr/>
        </p:nvSpPr>
        <p:spPr>
          <a:xfrm>
            <a:off x="4994275" y="2711437"/>
            <a:ext cx="295536" cy="228615"/>
          </a:xfrm>
          <a:custGeom>
            <a:avLst/>
            <a:gdLst>
              <a:gd name="connsiteX0" fmla="*/ 25400 w 295536"/>
              <a:gd name="connsiteY0" fmla="*/ 13 h 228615"/>
              <a:gd name="connsiteX1" fmla="*/ 44450 w 295536"/>
              <a:gd name="connsiteY1" fmla="*/ 152413 h 228615"/>
              <a:gd name="connsiteX2" fmla="*/ 15875 w 295536"/>
              <a:gd name="connsiteY2" fmla="*/ 92088 h 228615"/>
              <a:gd name="connsiteX3" fmla="*/ 66675 w 295536"/>
              <a:gd name="connsiteY3" fmla="*/ 196863 h 228615"/>
              <a:gd name="connsiteX4" fmla="*/ 41275 w 295536"/>
              <a:gd name="connsiteY4" fmla="*/ 206388 h 228615"/>
              <a:gd name="connsiteX5" fmla="*/ 292100 w 295536"/>
              <a:gd name="connsiteY5" fmla="*/ 136538 h 228615"/>
              <a:gd name="connsiteX6" fmla="*/ 190500 w 295536"/>
              <a:gd name="connsiteY6" fmla="*/ 187338 h 228615"/>
              <a:gd name="connsiteX7" fmla="*/ 241300 w 295536"/>
              <a:gd name="connsiteY7" fmla="*/ 171463 h 228615"/>
              <a:gd name="connsiteX8" fmla="*/ 142875 w 295536"/>
              <a:gd name="connsiteY8" fmla="*/ 219088 h 228615"/>
              <a:gd name="connsiteX9" fmla="*/ 120650 w 295536"/>
              <a:gd name="connsiteY9" fmla="*/ 225438 h 228615"/>
              <a:gd name="connsiteX10" fmla="*/ 180975 w 295536"/>
              <a:gd name="connsiteY10" fmla="*/ 180988 h 228615"/>
              <a:gd name="connsiteX11" fmla="*/ 41275 w 295536"/>
              <a:gd name="connsiteY11" fmla="*/ 177813 h 228615"/>
              <a:gd name="connsiteX12" fmla="*/ 0 w 295536"/>
              <a:gd name="connsiteY12" fmla="*/ 47638 h 228615"/>
              <a:gd name="connsiteX13" fmla="*/ 41275 w 295536"/>
              <a:gd name="connsiteY13" fmla="*/ 142888 h 228615"/>
              <a:gd name="connsiteX14" fmla="*/ 25400 w 295536"/>
              <a:gd name="connsiteY14" fmla="*/ 13 h 22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536" h="228615">
                <a:moveTo>
                  <a:pt x="25400" y="13"/>
                </a:moveTo>
                <a:cubicBezTo>
                  <a:pt x="25929" y="1600"/>
                  <a:pt x="46038" y="137067"/>
                  <a:pt x="44450" y="152413"/>
                </a:cubicBezTo>
                <a:cubicBezTo>
                  <a:pt x="42863" y="167759"/>
                  <a:pt x="12171" y="84680"/>
                  <a:pt x="15875" y="92088"/>
                </a:cubicBezTo>
                <a:cubicBezTo>
                  <a:pt x="19579" y="99496"/>
                  <a:pt x="62442" y="177813"/>
                  <a:pt x="66675" y="196863"/>
                </a:cubicBezTo>
                <a:cubicBezTo>
                  <a:pt x="70908" y="215913"/>
                  <a:pt x="3704" y="216442"/>
                  <a:pt x="41275" y="206388"/>
                </a:cubicBezTo>
                <a:cubicBezTo>
                  <a:pt x="78846" y="196334"/>
                  <a:pt x="267229" y="139713"/>
                  <a:pt x="292100" y="136538"/>
                </a:cubicBezTo>
                <a:cubicBezTo>
                  <a:pt x="316971" y="133363"/>
                  <a:pt x="198967" y="181517"/>
                  <a:pt x="190500" y="187338"/>
                </a:cubicBezTo>
                <a:cubicBezTo>
                  <a:pt x="182033" y="193159"/>
                  <a:pt x="249237" y="166171"/>
                  <a:pt x="241300" y="171463"/>
                </a:cubicBezTo>
                <a:cubicBezTo>
                  <a:pt x="233363" y="176755"/>
                  <a:pt x="162983" y="210092"/>
                  <a:pt x="142875" y="219088"/>
                </a:cubicBezTo>
                <a:cubicBezTo>
                  <a:pt x="122767" y="228084"/>
                  <a:pt x="114300" y="231788"/>
                  <a:pt x="120650" y="225438"/>
                </a:cubicBezTo>
                <a:cubicBezTo>
                  <a:pt x="127000" y="219088"/>
                  <a:pt x="194204" y="188925"/>
                  <a:pt x="180975" y="180988"/>
                </a:cubicBezTo>
                <a:cubicBezTo>
                  <a:pt x="167746" y="173051"/>
                  <a:pt x="71437" y="200038"/>
                  <a:pt x="41275" y="177813"/>
                </a:cubicBezTo>
                <a:cubicBezTo>
                  <a:pt x="11113" y="155588"/>
                  <a:pt x="0" y="53459"/>
                  <a:pt x="0" y="47638"/>
                </a:cubicBezTo>
                <a:cubicBezTo>
                  <a:pt x="0" y="41817"/>
                  <a:pt x="37042" y="146063"/>
                  <a:pt x="41275" y="142888"/>
                </a:cubicBezTo>
                <a:cubicBezTo>
                  <a:pt x="45508" y="139713"/>
                  <a:pt x="24871" y="-1574"/>
                  <a:pt x="25400" y="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4" name="フリーフォーム 1293">
            <a:extLst>
              <a:ext uri="{FF2B5EF4-FFF2-40B4-BE49-F238E27FC236}">
                <a16:creationId xmlns:a16="http://schemas.microsoft.com/office/drawing/2014/main" id="{B4458932-3A63-3AA7-DD03-C5D7D6F426CF}"/>
              </a:ext>
            </a:extLst>
          </p:cNvPr>
          <p:cNvSpPr/>
          <p:nvPr/>
        </p:nvSpPr>
        <p:spPr>
          <a:xfrm>
            <a:off x="5117628" y="2717785"/>
            <a:ext cx="162709" cy="247800"/>
          </a:xfrm>
          <a:custGeom>
            <a:avLst/>
            <a:gdLst>
              <a:gd name="connsiteX0" fmla="*/ 162397 w 162709"/>
              <a:gd name="connsiteY0" fmla="*/ 15 h 247800"/>
              <a:gd name="connsiteX1" fmla="*/ 89372 w 162709"/>
              <a:gd name="connsiteY1" fmla="*/ 95265 h 247800"/>
              <a:gd name="connsiteX2" fmla="*/ 472 w 162709"/>
              <a:gd name="connsiteY2" fmla="*/ 247665 h 247800"/>
              <a:gd name="connsiteX3" fmla="*/ 54447 w 162709"/>
              <a:gd name="connsiteY3" fmla="*/ 120665 h 247800"/>
              <a:gd name="connsiteX4" fmla="*/ 60797 w 162709"/>
              <a:gd name="connsiteY4" fmla="*/ 38115 h 247800"/>
              <a:gd name="connsiteX5" fmla="*/ 60797 w 162709"/>
              <a:gd name="connsiteY5" fmla="*/ 101615 h 247800"/>
              <a:gd name="connsiteX6" fmla="*/ 162397 w 162709"/>
              <a:gd name="connsiteY6" fmla="*/ 15 h 2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9" h="247800">
                <a:moveTo>
                  <a:pt x="162397" y="15"/>
                </a:moveTo>
                <a:cubicBezTo>
                  <a:pt x="167159" y="-1043"/>
                  <a:pt x="116359" y="53990"/>
                  <a:pt x="89372" y="95265"/>
                </a:cubicBezTo>
                <a:cubicBezTo>
                  <a:pt x="62385" y="136540"/>
                  <a:pt x="6293" y="243432"/>
                  <a:pt x="472" y="247665"/>
                </a:cubicBezTo>
                <a:cubicBezTo>
                  <a:pt x="-5349" y="251898"/>
                  <a:pt x="44393" y="155590"/>
                  <a:pt x="54447" y="120665"/>
                </a:cubicBezTo>
                <a:cubicBezTo>
                  <a:pt x="64501" y="85740"/>
                  <a:pt x="59739" y="41290"/>
                  <a:pt x="60797" y="38115"/>
                </a:cubicBezTo>
                <a:cubicBezTo>
                  <a:pt x="61855" y="34940"/>
                  <a:pt x="49155" y="102673"/>
                  <a:pt x="60797" y="101615"/>
                </a:cubicBezTo>
                <a:cubicBezTo>
                  <a:pt x="72439" y="100557"/>
                  <a:pt x="157635" y="1073"/>
                  <a:pt x="162397" y="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5" name="フリーフォーム 1294">
            <a:extLst>
              <a:ext uri="{FF2B5EF4-FFF2-40B4-BE49-F238E27FC236}">
                <a16:creationId xmlns:a16="http://schemas.microsoft.com/office/drawing/2014/main" id="{F3710AC9-C92C-862A-09BD-4477B34419D1}"/>
              </a:ext>
            </a:extLst>
          </p:cNvPr>
          <p:cNvSpPr/>
          <p:nvPr/>
        </p:nvSpPr>
        <p:spPr>
          <a:xfrm>
            <a:off x="5211213" y="2618297"/>
            <a:ext cx="386069" cy="218216"/>
          </a:xfrm>
          <a:custGeom>
            <a:avLst/>
            <a:gdLst>
              <a:gd name="connsiteX0" fmla="*/ 5312 w 386069"/>
              <a:gd name="connsiteY0" fmla="*/ 213803 h 218216"/>
              <a:gd name="connsiteX1" fmla="*/ 383137 w 386069"/>
              <a:gd name="connsiteY1" fmla="*/ 1078 h 218216"/>
              <a:gd name="connsiteX2" fmla="*/ 173587 w 386069"/>
              <a:gd name="connsiteY2" fmla="*/ 134428 h 218216"/>
              <a:gd name="connsiteX3" fmla="*/ 5312 w 386069"/>
              <a:gd name="connsiteY3" fmla="*/ 213803 h 218216"/>
            </a:gdLst>
            <a:ahLst/>
            <a:cxnLst>
              <a:cxn ang="0">
                <a:pos x="connsiteX0" y="connsiteY0"/>
              </a:cxn>
              <a:cxn ang="0">
                <a:pos x="connsiteX1" y="connsiteY1"/>
              </a:cxn>
              <a:cxn ang="0">
                <a:pos x="connsiteX2" y="connsiteY2"/>
              </a:cxn>
              <a:cxn ang="0">
                <a:pos x="connsiteX3" y="connsiteY3"/>
              </a:cxn>
            </a:cxnLst>
            <a:rect l="l" t="t" r="r" b="b"/>
            <a:pathLst>
              <a:path w="386069" h="218216">
                <a:moveTo>
                  <a:pt x="5312" y="213803"/>
                </a:moveTo>
                <a:cubicBezTo>
                  <a:pt x="40237" y="191578"/>
                  <a:pt x="355091" y="14307"/>
                  <a:pt x="383137" y="1078"/>
                </a:cubicBezTo>
                <a:cubicBezTo>
                  <a:pt x="411183" y="-12151"/>
                  <a:pt x="230208" y="100032"/>
                  <a:pt x="173587" y="134428"/>
                </a:cubicBezTo>
                <a:cubicBezTo>
                  <a:pt x="116966" y="168824"/>
                  <a:pt x="-29613" y="236028"/>
                  <a:pt x="5312" y="2138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6" name="フリーフォーム 1295">
            <a:extLst>
              <a:ext uri="{FF2B5EF4-FFF2-40B4-BE49-F238E27FC236}">
                <a16:creationId xmlns:a16="http://schemas.microsoft.com/office/drawing/2014/main" id="{9B3C46F9-A713-FD78-63A2-658FD2691A91}"/>
              </a:ext>
            </a:extLst>
          </p:cNvPr>
          <p:cNvSpPr/>
          <p:nvPr/>
        </p:nvSpPr>
        <p:spPr>
          <a:xfrm>
            <a:off x="5086176" y="2924157"/>
            <a:ext cx="311325" cy="266009"/>
          </a:xfrm>
          <a:custGeom>
            <a:avLst/>
            <a:gdLst>
              <a:gd name="connsiteX0" fmla="*/ 311324 w 311325"/>
              <a:gd name="connsiteY0" fmla="*/ 18 h 266009"/>
              <a:gd name="connsiteX1" fmla="*/ 130349 w 311325"/>
              <a:gd name="connsiteY1" fmla="*/ 69868 h 266009"/>
              <a:gd name="connsiteX2" fmla="*/ 57324 w 311325"/>
              <a:gd name="connsiteY2" fmla="*/ 152418 h 266009"/>
              <a:gd name="connsiteX3" fmla="*/ 95424 w 311325"/>
              <a:gd name="connsiteY3" fmla="*/ 95268 h 266009"/>
              <a:gd name="connsiteX4" fmla="*/ 174 w 311325"/>
              <a:gd name="connsiteY4" fmla="*/ 263543 h 266009"/>
              <a:gd name="connsiteX5" fmla="*/ 70024 w 311325"/>
              <a:gd name="connsiteY5" fmla="*/ 200043 h 266009"/>
              <a:gd name="connsiteX6" fmla="*/ 209724 w 311325"/>
              <a:gd name="connsiteY6" fmla="*/ 76218 h 266009"/>
              <a:gd name="connsiteX7" fmla="*/ 47799 w 311325"/>
              <a:gd name="connsiteY7" fmla="*/ 215918 h 266009"/>
              <a:gd name="connsiteX8" fmla="*/ 104949 w 311325"/>
              <a:gd name="connsiteY8" fmla="*/ 127018 h 266009"/>
              <a:gd name="connsiteX9" fmla="*/ 127174 w 311325"/>
              <a:gd name="connsiteY9" fmla="*/ 76218 h 266009"/>
              <a:gd name="connsiteX10" fmla="*/ 311324 w 311325"/>
              <a:gd name="connsiteY10" fmla="*/ 18 h 2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25" h="266009">
                <a:moveTo>
                  <a:pt x="311324" y="18"/>
                </a:moveTo>
                <a:cubicBezTo>
                  <a:pt x="311853" y="-1040"/>
                  <a:pt x="172682" y="44468"/>
                  <a:pt x="130349" y="69868"/>
                </a:cubicBezTo>
                <a:cubicBezTo>
                  <a:pt x="88016" y="95268"/>
                  <a:pt x="63145" y="148185"/>
                  <a:pt x="57324" y="152418"/>
                </a:cubicBezTo>
                <a:cubicBezTo>
                  <a:pt x="51503" y="156651"/>
                  <a:pt x="104949" y="76747"/>
                  <a:pt x="95424" y="95268"/>
                </a:cubicBezTo>
                <a:cubicBezTo>
                  <a:pt x="85899" y="113789"/>
                  <a:pt x="4407" y="246081"/>
                  <a:pt x="174" y="263543"/>
                </a:cubicBezTo>
                <a:cubicBezTo>
                  <a:pt x="-4059" y="281005"/>
                  <a:pt x="70024" y="200043"/>
                  <a:pt x="70024" y="200043"/>
                </a:cubicBezTo>
                <a:lnTo>
                  <a:pt x="209724" y="76218"/>
                </a:lnTo>
                <a:cubicBezTo>
                  <a:pt x="206020" y="78864"/>
                  <a:pt x="65261" y="207451"/>
                  <a:pt x="47799" y="215918"/>
                </a:cubicBezTo>
                <a:cubicBezTo>
                  <a:pt x="30337" y="224385"/>
                  <a:pt x="91720" y="150301"/>
                  <a:pt x="104949" y="127018"/>
                </a:cubicBezTo>
                <a:cubicBezTo>
                  <a:pt x="118178" y="103735"/>
                  <a:pt x="99128" y="95797"/>
                  <a:pt x="127174" y="76218"/>
                </a:cubicBezTo>
                <a:cubicBezTo>
                  <a:pt x="155220" y="56639"/>
                  <a:pt x="310795" y="1076"/>
                  <a:pt x="311324" y="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7" name="フリーフォーム 1296">
            <a:extLst>
              <a:ext uri="{FF2B5EF4-FFF2-40B4-BE49-F238E27FC236}">
                <a16:creationId xmlns:a16="http://schemas.microsoft.com/office/drawing/2014/main" id="{D903DBBF-64FD-766E-77C2-E83EDA14AAA3}"/>
              </a:ext>
            </a:extLst>
          </p:cNvPr>
          <p:cNvSpPr/>
          <p:nvPr/>
        </p:nvSpPr>
        <p:spPr>
          <a:xfrm>
            <a:off x="5169074" y="2990850"/>
            <a:ext cx="526876" cy="596716"/>
          </a:xfrm>
          <a:custGeom>
            <a:avLst/>
            <a:gdLst>
              <a:gd name="connsiteX0" fmla="*/ 526876 w 526876"/>
              <a:gd name="connsiteY0" fmla="*/ 0 h 596716"/>
              <a:gd name="connsiteX1" fmla="*/ 250651 w 526876"/>
              <a:gd name="connsiteY1" fmla="*/ 200025 h 596716"/>
              <a:gd name="connsiteX2" fmla="*/ 91901 w 526876"/>
              <a:gd name="connsiteY2" fmla="*/ 393700 h 596716"/>
              <a:gd name="connsiteX3" fmla="*/ 130001 w 526876"/>
              <a:gd name="connsiteY3" fmla="*/ 349250 h 596716"/>
              <a:gd name="connsiteX4" fmla="*/ 3001 w 526876"/>
              <a:gd name="connsiteY4" fmla="*/ 590550 h 596716"/>
              <a:gd name="connsiteX5" fmla="*/ 53801 w 526876"/>
              <a:gd name="connsiteY5" fmla="*/ 501650 h 596716"/>
              <a:gd name="connsiteX6" fmla="*/ 206201 w 526876"/>
              <a:gd name="connsiteY6" fmla="*/ 250825 h 596716"/>
              <a:gd name="connsiteX7" fmla="*/ 282401 w 526876"/>
              <a:gd name="connsiteY7" fmla="*/ 155575 h 596716"/>
              <a:gd name="connsiteX8" fmla="*/ 257001 w 526876"/>
              <a:gd name="connsiteY8" fmla="*/ 174625 h 596716"/>
              <a:gd name="connsiteX9" fmla="*/ 526876 w 526876"/>
              <a:gd name="connsiteY9" fmla="*/ 0 h 59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876" h="596716">
                <a:moveTo>
                  <a:pt x="526876" y="0"/>
                </a:moveTo>
                <a:cubicBezTo>
                  <a:pt x="425011" y="67204"/>
                  <a:pt x="323147" y="134408"/>
                  <a:pt x="250651" y="200025"/>
                </a:cubicBezTo>
                <a:cubicBezTo>
                  <a:pt x="178155" y="265642"/>
                  <a:pt x="112009" y="368829"/>
                  <a:pt x="91901" y="393700"/>
                </a:cubicBezTo>
                <a:cubicBezTo>
                  <a:pt x="71793" y="418571"/>
                  <a:pt x="144818" y="316442"/>
                  <a:pt x="130001" y="349250"/>
                </a:cubicBezTo>
                <a:cubicBezTo>
                  <a:pt x="115184" y="382058"/>
                  <a:pt x="15701" y="565150"/>
                  <a:pt x="3001" y="590550"/>
                </a:cubicBezTo>
                <a:cubicBezTo>
                  <a:pt x="-9699" y="615950"/>
                  <a:pt x="19934" y="558271"/>
                  <a:pt x="53801" y="501650"/>
                </a:cubicBezTo>
                <a:cubicBezTo>
                  <a:pt x="87668" y="445029"/>
                  <a:pt x="168101" y="308504"/>
                  <a:pt x="206201" y="250825"/>
                </a:cubicBezTo>
                <a:cubicBezTo>
                  <a:pt x="244301" y="193146"/>
                  <a:pt x="273934" y="168275"/>
                  <a:pt x="282401" y="155575"/>
                </a:cubicBezTo>
                <a:cubicBezTo>
                  <a:pt x="290868" y="142875"/>
                  <a:pt x="257001" y="174625"/>
                  <a:pt x="257001" y="174625"/>
                </a:cubicBezTo>
                <a:lnTo>
                  <a:pt x="526876"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8" name="フリーフォーム 1297">
            <a:extLst>
              <a:ext uri="{FF2B5EF4-FFF2-40B4-BE49-F238E27FC236}">
                <a16:creationId xmlns:a16="http://schemas.microsoft.com/office/drawing/2014/main" id="{8581111A-2A2C-3A4F-31CC-62A87A46CD4F}"/>
              </a:ext>
            </a:extLst>
          </p:cNvPr>
          <p:cNvSpPr/>
          <p:nvPr/>
        </p:nvSpPr>
        <p:spPr>
          <a:xfrm>
            <a:off x="5272613" y="3038189"/>
            <a:ext cx="458627" cy="356347"/>
          </a:xfrm>
          <a:custGeom>
            <a:avLst/>
            <a:gdLst>
              <a:gd name="connsiteX0" fmla="*/ 455087 w 458627"/>
              <a:gd name="connsiteY0" fmla="*/ 6636 h 356347"/>
              <a:gd name="connsiteX1" fmla="*/ 274112 w 458627"/>
              <a:gd name="connsiteY1" fmla="*/ 124111 h 356347"/>
              <a:gd name="connsiteX2" fmla="*/ 112187 w 458627"/>
              <a:gd name="connsiteY2" fmla="*/ 241586 h 356347"/>
              <a:gd name="connsiteX3" fmla="*/ 134412 w 458627"/>
              <a:gd name="connsiteY3" fmla="*/ 206661 h 356347"/>
              <a:gd name="connsiteX4" fmla="*/ 77262 w 458627"/>
              <a:gd name="connsiteY4" fmla="*/ 276511 h 356347"/>
              <a:gd name="connsiteX5" fmla="*/ 1062 w 458627"/>
              <a:gd name="connsiteY5" fmla="*/ 355886 h 356347"/>
              <a:gd name="connsiteX6" fmla="*/ 137587 w 458627"/>
              <a:gd name="connsiteY6" fmla="*/ 238411 h 356347"/>
              <a:gd name="connsiteX7" fmla="*/ 229662 w 458627"/>
              <a:gd name="connsiteY7" fmla="*/ 127286 h 356347"/>
              <a:gd name="connsiteX8" fmla="*/ 385237 w 458627"/>
              <a:gd name="connsiteY8" fmla="*/ 25686 h 356347"/>
              <a:gd name="connsiteX9" fmla="*/ 455087 w 458627"/>
              <a:gd name="connsiteY9" fmla="*/ 6636 h 35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627" h="356347">
                <a:moveTo>
                  <a:pt x="455087" y="6636"/>
                </a:moveTo>
                <a:cubicBezTo>
                  <a:pt x="436566" y="23040"/>
                  <a:pt x="331262" y="84953"/>
                  <a:pt x="274112" y="124111"/>
                </a:cubicBezTo>
                <a:cubicBezTo>
                  <a:pt x="216962" y="163269"/>
                  <a:pt x="135470" y="227828"/>
                  <a:pt x="112187" y="241586"/>
                </a:cubicBezTo>
                <a:cubicBezTo>
                  <a:pt x="88904" y="255344"/>
                  <a:pt x="140233" y="200840"/>
                  <a:pt x="134412" y="206661"/>
                </a:cubicBezTo>
                <a:cubicBezTo>
                  <a:pt x="128591" y="212482"/>
                  <a:pt x="99487" y="251640"/>
                  <a:pt x="77262" y="276511"/>
                </a:cubicBezTo>
                <a:cubicBezTo>
                  <a:pt x="55037" y="301382"/>
                  <a:pt x="-8992" y="362236"/>
                  <a:pt x="1062" y="355886"/>
                </a:cubicBezTo>
                <a:cubicBezTo>
                  <a:pt x="11116" y="349536"/>
                  <a:pt x="99487" y="276511"/>
                  <a:pt x="137587" y="238411"/>
                </a:cubicBezTo>
                <a:cubicBezTo>
                  <a:pt x="175687" y="200311"/>
                  <a:pt x="188387" y="162740"/>
                  <a:pt x="229662" y="127286"/>
                </a:cubicBezTo>
                <a:cubicBezTo>
                  <a:pt x="270937" y="91832"/>
                  <a:pt x="355604" y="44207"/>
                  <a:pt x="385237" y="25686"/>
                </a:cubicBezTo>
                <a:cubicBezTo>
                  <a:pt x="414870" y="7165"/>
                  <a:pt x="473608" y="-9768"/>
                  <a:pt x="455087" y="66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9" name="フリーフォーム 1298">
            <a:extLst>
              <a:ext uri="{FF2B5EF4-FFF2-40B4-BE49-F238E27FC236}">
                <a16:creationId xmlns:a16="http://schemas.microsoft.com/office/drawing/2014/main" id="{30DFE65B-FF73-2F2B-DC7E-66F90D3FC2A4}"/>
              </a:ext>
            </a:extLst>
          </p:cNvPr>
          <p:cNvSpPr/>
          <p:nvPr/>
        </p:nvSpPr>
        <p:spPr>
          <a:xfrm>
            <a:off x="5129947" y="3097245"/>
            <a:ext cx="626525" cy="471853"/>
          </a:xfrm>
          <a:custGeom>
            <a:avLst/>
            <a:gdLst>
              <a:gd name="connsiteX0" fmla="*/ 626328 w 626525"/>
              <a:gd name="connsiteY0" fmla="*/ 1555 h 471853"/>
              <a:gd name="connsiteX1" fmla="*/ 566003 w 626525"/>
              <a:gd name="connsiteY1" fmla="*/ 74580 h 471853"/>
              <a:gd name="connsiteX2" fmla="*/ 537428 w 626525"/>
              <a:gd name="connsiteY2" fmla="*/ 96805 h 471853"/>
              <a:gd name="connsiteX3" fmla="*/ 254853 w 626525"/>
              <a:gd name="connsiteY3" fmla="*/ 249205 h 471853"/>
              <a:gd name="connsiteX4" fmla="*/ 302478 w 626525"/>
              <a:gd name="connsiteY4" fmla="*/ 233330 h 471853"/>
              <a:gd name="connsiteX5" fmla="*/ 242153 w 626525"/>
              <a:gd name="connsiteY5" fmla="*/ 322230 h 471853"/>
              <a:gd name="connsiteX6" fmla="*/ 242153 w 626525"/>
              <a:gd name="connsiteY6" fmla="*/ 300005 h 471853"/>
              <a:gd name="connsiteX7" fmla="*/ 853 w 626525"/>
              <a:gd name="connsiteY7" fmla="*/ 471455 h 471853"/>
              <a:gd name="connsiteX8" fmla="*/ 156428 w 626525"/>
              <a:gd name="connsiteY8" fmla="*/ 350805 h 471853"/>
              <a:gd name="connsiteX9" fmla="*/ 419953 w 626525"/>
              <a:gd name="connsiteY9" fmla="*/ 144430 h 471853"/>
              <a:gd name="connsiteX10" fmla="*/ 553303 w 626525"/>
              <a:gd name="connsiteY10" fmla="*/ 96805 h 471853"/>
              <a:gd name="connsiteX11" fmla="*/ 585053 w 626525"/>
              <a:gd name="connsiteY11" fmla="*/ 30130 h 471853"/>
              <a:gd name="connsiteX12" fmla="*/ 626328 w 626525"/>
              <a:gd name="connsiteY12" fmla="*/ 1555 h 47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525" h="471853">
                <a:moveTo>
                  <a:pt x="626328" y="1555"/>
                </a:moveTo>
                <a:cubicBezTo>
                  <a:pt x="623153" y="8963"/>
                  <a:pt x="580820" y="58705"/>
                  <a:pt x="566003" y="74580"/>
                </a:cubicBezTo>
                <a:cubicBezTo>
                  <a:pt x="551186" y="90455"/>
                  <a:pt x="589286" y="67701"/>
                  <a:pt x="537428" y="96805"/>
                </a:cubicBezTo>
                <a:cubicBezTo>
                  <a:pt x="485570" y="125909"/>
                  <a:pt x="294011" y="226451"/>
                  <a:pt x="254853" y="249205"/>
                </a:cubicBezTo>
                <a:cubicBezTo>
                  <a:pt x="215695" y="271959"/>
                  <a:pt x="304595" y="221159"/>
                  <a:pt x="302478" y="233330"/>
                </a:cubicBezTo>
                <a:cubicBezTo>
                  <a:pt x="300361" y="245501"/>
                  <a:pt x="252207" y="311118"/>
                  <a:pt x="242153" y="322230"/>
                </a:cubicBezTo>
                <a:cubicBezTo>
                  <a:pt x="232099" y="333342"/>
                  <a:pt x="282370" y="275134"/>
                  <a:pt x="242153" y="300005"/>
                </a:cubicBezTo>
                <a:cubicBezTo>
                  <a:pt x="201936" y="324876"/>
                  <a:pt x="15141" y="462988"/>
                  <a:pt x="853" y="471455"/>
                </a:cubicBezTo>
                <a:cubicBezTo>
                  <a:pt x="-13435" y="479922"/>
                  <a:pt x="156428" y="350805"/>
                  <a:pt x="156428" y="350805"/>
                </a:cubicBezTo>
                <a:cubicBezTo>
                  <a:pt x="226278" y="296301"/>
                  <a:pt x="353807" y="186763"/>
                  <a:pt x="419953" y="144430"/>
                </a:cubicBezTo>
                <a:cubicBezTo>
                  <a:pt x="486099" y="102097"/>
                  <a:pt x="525786" y="115855"/>
                  <a:pt x="553303" y="96805"/>
                </a:cubicBezTo>
                <a:cubicBezTo>
                  <a:pt x="580820" y="77755"/>
                  <a:pt x="576586" y="45476"/>
                  <a:pt x="585053" y="30130"/>
                </a:cubicBezTo>
                <a:cubicBezTo>
                  <a:pt x="593520" y="14784"/>
                  <a:pt x="629503" y="-5853"/>
                  <a:pt x="626328" y="15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0" name="フリーフォーム 1299">
            <a:extLst>
              <a:ext uri="{FF2B5EF4-FFF2-40B4-BE49-F238E27FC236}">
                <a16:creationId xmlns:a16="http://schemas.microsoft.com/office/drawing/2014/main" id="{F11517B6-23AA-6087-6A75-8DD30C64920D}"/>
              </a:ext>
            </a:extLst>
          </p:cNvPr>
          <p:cNvSpPr/>
          <p:nvPr/>
        </p:nvSpPr>
        <p:spPr>
          <a:xfrm>
            <a:off x="5094848" y="3468500"/>
            <a:ext cx="426641" cy="465633"/>
          </a:xfrm>
          <a:custGeom>
            <a:avLst/>
            <a:gdLst>
              <a:gd name="connsiteX0" fmla="*/ 423302 w 426641"/>
              <a:gd name="connsiteY0" fmla="*/ 4950 h 465633"/>
              <a:gd name="connsiteX1" fmla="*/ 382027 w 426641"/>
              <a:gd name="connsiteY1" fmla="*/ 71625 h 465633"/>
              <a:gd name="connsiteX2" fmla="*/ 299477 w 426641"/>
              <a:gd name="connsiteY2" fmla="*/ 224025 h 465633"/>
              <a:gd name="connsiteX3" fmla="*/ 315352 w 426641"/>
              <a:gd name="connsiteY3" fmla="*/ 201800 h 465633"/>
              <a:gd name="connsiteX4" fmla="*/ 255027 w 426641"/>
              <a:gd name="connsiteY4" fmla="*/ 271650 h 465633"/>
              <a:gd name="connsiteX5" fmla="*/ 169302 w 426641"/>
              <a:gd name="connsiteY5" fmla="*/ 290700 h 465633"/>
              <a:gd name="connsiteX6" fmla="*/ 229627 w 426641"/>
              <a:gd name="connsiteY6" fmla="*/ 271650 h 465633"/>
              <a:gd name="connsiteX7" fmla="*/ 185177 w 426641"/>
              <a:gd name="connsiteY7" fmla="*/ 306575 h 465633"/>
              <a:gd name="connsiteX8" fmla="*/ 77227 w 426641"/>
              <a:gd name="connsiteY8" fmla="*/ 382775 h 465633"/>
              <a:gd name="connsiteX9" fmla="*/ 1027 w 426641"/>
              <a:gd name="connsiteY9" fmla="*/ 465325 h 465633"/>
              <a:gd name="connsiteX10" fmla="*/ 48652 w 426641"/>
              <a:gd name="connsiteY10" fmla="*/ 405000 h 465633"/>
              <a:gd name="connsiteX11" fmla="*/ 248677 w 426641"/>
              <a:gd name="connsiteY11" fmla="*/ 262125 h 465633"/>
              <a:gd name="connsiteX12" fmla="*/ 318527 w 426641"/>
              <a:gd name="connsiteY12" fmla="*/ 170050 h 465633"/>
              <a:gd name="connsiteX13" fmla="*/ 296302 w 426641"/>
              <a:gd name="connsiteY13" fmla="*/ 198625 h 465633"/>
              <a:gd name="connsiteX14" fmla="*/ 423302 w 426641"/>
              <a:gd name="connsiteY14" fmla="*/ 4950 h 4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641" h="465633">
                <a:moveTo>
                  <a:pt x="423302" y="4950"/>
                </a:moveTo>
                <a:cubicBezTo>
                  <a:pt x="437590" y="-16217"/>
                  <a:pt x="402664" y="35113"/>
                  <a:pt x="382027" y="71625"/>
                </a:cubicBezTo>
                <a:cubicBezTo>
                  <a:pt x="361389" y="108138"/>
                  <a:pt x="310589" y="202329"/>
                  <a:pt x="299477" y="224025"/>
                </a:cubicBezTo>
                <a:cubicBezTo>
                  <a:pt x="288365" y="245721"/>
                  <a:pt x="322760" y="193863"/>
                  <a:pt x="315352" y="201800"/>
                </a:cubicBezTo>
                <a:cubicBezTo>
                  <a:pt x="307944" y="209738"/>
                  <a:pt x="279369" y="256833"/>
                  <a:pt x="255027" y="271650"/>
                </a:cubicBezTo>
                <a:cubicBezTo>
                  <a:pt x="230685" y="286467"/>
                  <a:pt x="173535" y="290700"/>
                  <a:pt x="169302" y="290700"/>
                </a:cubicBezTo>
                <a:cubicBezTo>
                  <a:pt x="165069" y="290700"/>
                  <a:pt x="226981" y="269004"/>
                  <a:pt x="229627" y="271650"/>
                </a:cubicBezTo>
                <a:cubicBezTo>
                  <a:pt x="232273" y="274296"/>
                  <a:pt x="210577" y="288054"/>
                  <a:pt x="185177" y="306575"/>
                </a:cubicBezTo>
                <a:cubicBezTo>
                  <a:pt x="159777" y="325096"/>
                  <a:pt x="107919" y="356317"/>
                  <a:pt x="77227" y="382775"/>
                </a:cubicBezTo>
                <a:cubicBezTo>
                  <a:pt x="46535" y="409233"/>
                  <a:pt x="5789" y="461621"/>
                  <a:pt x="1027" y="465325"/>
                </a:cubicBezTo>
                <a:cubicBezTo>
                  <a:pt x="-3735" y="469029"/>
                  <a:pt x="7377" y="438867"/>
                  <a:pt x="48652" y="405000"/>
                </a:cubicBezTo>
                <a:cubicBezTo>
                  <a:pt x="89927" y="371133"/>
                  <a:pt x="203698" y="301283"/>
                  <a:pt x="248677" y="262125"/>
                </a:cubicBezTo>
                <a:cubicBezTo>
                  <a:pt x="293656" y="222967"/>
                  <a:pt x="310590" y="180633"/>
                  <a:pt x="318527" y="170050"/>
                </a:cubicBezTo>
                <a:cubicBezTo>
                  <a:pt x="326464" y="159467"/>
                  <a:pt x="282544" y="220850"/>
                  <a:pt x="296302" y="198625"/>
                </a:cubicBezTo>
                <a:cubicBezTo>
                  <a:pt x="310060" y="176400"/>
                  <a:pt x="409014" y="26117"/>
                  <a:pt x="423302" y="49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1" name="フリーフォーム 1300">
            <a:extLst>
              <a:ext uri="{FF2B5EF4-FFF2-40B4-BE49-F238E27FC236}">
                <a16:creationId xmlns:a16="http://schemas.microsoft.com/office/drawing/2014/main" id="{7B8F9967-C8E5-3679-1F92-613CEB47D93C}"/>
              </a:ext>
            </a:extLst>
          </p:cNvPr>
          <p:cNvSpPr/>
          <p:nvPr/>
        </p:nvSpPr>
        <p:spPr>
          <a:xfrm>
            <a:off x="5021618" y="3462221"/>
            <a:ext cx="537458" cy="393225"/>
          </a:xfrm>
          <a:custGeom>
            <a:avLst/>
            <a:gdLst>
              <a:gd name="connsiteX0" fmla="*/ 528282 w 537458"/>
              <a:gd name="connsiteY0" fmla="*/ 4879 h 393225"/>
              <a:gd name="connsiteX1" fmla="*/ 318732 w 537458"/>
              <a:gd name="connsiteY1" fmla="*/ 122354 h 393225"/>
              <a:gd name="connsiteX2" fmla="*/ 198082 w 537458"/>
              <a:gd name="connsiteY2" fmla="*/ 192204 h 393225"/>
              <a:gd name="connsiteX3" fmla="*/ 229832 w 537458"/>
              <a:gd name="connsiteY3" fmla="*/ 173154 h 393225"/>
              <a:gd name="connsiteX4" fmla="*/ 153632 w 537458"/>
              <a:gd name="connsiteY4" fmla="*/ 239829 h 393225"/>
              <a:gd name="connsiteX5" fmla="*/ 140932 w 537458"/>
              <a:gd name="connsiteY5" fmla="*/ 284279 h 393225"/>
              <a:gd name="connsiteX6" fmla="*/ 1232 w 537458"/>
              <a:gd name="connsiteY6" fmla="*/ 392229 h 393225"/>
              <a:gd name="connsiteX7" fmla="*/ 77432 w 537458"/>
              <a:gd name="connsiteY7" fmla="*/ 331904 h 393225"/>
              <a:gd name="connsiteX8" fmla="*/ 159982 w 537458"/>
              <a:gd name="connsiteY8" fmla="*/ 230304 h 393225"/>
              <a:gd name="connsiteX9" fmla="*/ 312382 w 537458"/>
              <a:gd name="connsiteY9" fmla="*/ 154104 h 393225"/>
              <a:gd name="connsiteX10" fmla="*/ 325082 w 537458"/>
              <a:gd name="connsiteY10" fmla="*/ 144579 h 393225"/>
              <a:gd name="connsiteX11" fmla="*/ 286982 w 537458"/>
              <a:gd name="connsiteY11" fmla="*/ 169979 h 393225"/>
              <a:gd name="connsiteX12" fmla="*/ 480657 w 537458"/>
              <a:gd name="connsiteY12" fmla="*/ 36629 h 393225"/>
              <a:gd name="connsiteX13" fmla="*/ 528282 w 537458"/>
              <a:gd name="connsiteY13" fmla="*/ 4879 h 3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458" h="393225">
                <a:moveTo>
                  <a:pt x="528282" y="4879"/>
                </a:moveTo>
                <a:cubicBezTo>
                  <a:pt x="501294" y="19167"/>
                  <a:pt x="373765" y="91133"/>
                  <a:pt x="318732" y="122354"/>
                </a:cubicBezTo>
                <a:cubicBezTo>
                  <a:pt x="263699" y="153575"/>
                  <a:pt x="212899" y="183737"/>
                  <a:pt x="198082" y="192204"/>
                </a:cubicBezTo>
                <a:cubicBezTo>
                  <a:pt x="183265" y="200671"/>
                  <a:pt x="237240" y="165217"/>
                  <a:pt x="229832" y="173154"/>
                </a:cubicBezTo>
                <a:cubicBezTo>
                  <a:pt x="222424" y="181092"/>
                  <a:pt x="168449" y="221308"/>
                  <a:pt x="153632" y="239829"/>
                </a:cubicBezTo>
                <a:cubicBezTo>
                  <a:pt x="138815" y="258350"/>
                  <a:pt x="166332" y="258879"/>
                  <a:pt x="140932" y="284279"/>
                </a:cubicBezTo>
                <a:cubicBezTo>
                  <a:pt x="115532" y="309679"/>
                  <a:pt x="11815" y="384292"/>
                  <a:pt x="1232" y="392229"/>
                </a:cubicBezTo>
                <a:cubicBezTo>
                  <a:pt x="-9351" y="400166"/>
                  <a:pt x="50974" y="358892"/>
                  <a:pt x="77432" y="331904"/>
                </a:cubicBezTo>
                <a:cubicBezTo>
                  <a:pt x="103890" y="304916"/>
                  <a:pt x="120824" y="259937"/>
                  <a:pt x="159982" y="230304"/>
                </a:cubicBezTo>
                <a:cubicBezTo>
                  <a:pt x="199140" y="200671"/>
                  <a:pt x="284865" y="168392"/>
                  <a:pt x="312382" y="154104"/>
                </a:cubicBezTo>
                <a:cubicBezTo>
                  <a:pt x="339899" y="139817"/>
                  <a:pt x="329315" y="141933"/>
                  <a:pt x="325082" y="144579"/>
                </a:cubicBezTo>
                <a:cubicBezTo>
                  <a:pt x="320849" y="147225"/>
                  <a:pt x="286982" y="169979"/>
                  <a:pt x="286982" y="169979"/>
                </a:cubicBezTo>
                <a:lnTo>
                  <a:pt x="480657" y="36629"/>
                </a:lnTo>
                <a:cubicBezTo>
                  <a:pt x="517699" y="9642"/>
                  <a:pt x="555270" y="-9409"/>
                  <a:pt x="528282" y="48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2" name="フリーフォーム 1301">
            <a:extLst>
              <a:ext uri="{FF2B5EF4-FFF2-40B4-BE49-F238E27FC236}">
                <a16:creationId xmlns:a16="http://schemas.microsoft.com/office/drawing/2014/main" id="{642609AD-EBA5-9B79-62A2-29196B795DBA}"/>
              </a:ext>
            </a:extLst>
          </p:cNvPr>
          <p:cNvSpPr/>
          <p:nvPr/>
        </p:nvSpPr>
        <p:spPr>
          <a:xfrm>
            <a:off x="4971996" y="3467100"/>
            <a:ext cx="596954" cy="362089"/>
          </a:xfrm>
          <a:custGeom>
            <a:avLst/>
            <a:gdLst>
              <a:gd name="connsiteX0" fmla="*/ 596954 w 596954"/>
              <a:gd name="connsiteY0" fmla="*/ 0 h 362089"/>
              <a:gd name="connsiteX1" fmla="*/ 447729 w 596954"/>
              <a:gd name="connsiteY1" fmla="*/ 63500 h 362089"/>
              <a:gd name="connsiteX2" fmla="*/ 285804 w 596954"/>
              <a:gd name="connsiteY2" fmla="*/ 133350 h 362089"/>
              <a:gd name="connsiteX3" fmla="*/ 206429 w 596954"/>
              <a:gd name="connsiteY3" fmla="*/ 171450 h 362089"/>
              <a:gd name="connsiteX4" fmla="*/ 263579 w 596954"/>
              <a:gd name="connsiteY4" fmla="*/ 152400 h 362089"/>
              <a:gd name="connsiteX5" fmla="*/ 225479 w 596954"/>
              <a:gd name="connsiteY5" fmla="*/ 196850 h 362089"/>
              <a:gd name="connsiteX6" fmla="*/ 130229 w 596954"/>
              <a:gd name="connsiteY6" fmla="*/ 285750 h 362089"/>
              <a:gd name="connsiteX7" fmla="*/ 54 w 596954"/>
              <a:gd name="connsiteY7" fmla="*/ 361950 h 362089"/>
              <a:gd name="connsiteX8" fmla="*/ 146104 w 596954"/>
              <a:gd name="connsiteY8" fmla="*/ 266700 h 362089"/>
              <a:gd name="connsiteX9" fmla="*/ 311204 w 596954"/>
              <a:gd name="connsiteY9" fmla="*/ 155575 h 362089"/>
              <a:gd name="connsiteX10" fmla="*/ 298504 w 596954"/>
              <a:gd name="connsiteY10" fmla="*/ 155575 h 362089"/>
              <a:gd name="connsiteX11" fmla="*/ 393754 w 596954"/>
              <a:gd name="connsiteY11" fmla="*/ 66675 h 362089"/>
              <a:gd name="connsiteX12" fmla="*/ 596954 w 596954"/>
              <a:gd name="connsiteY12" fmla="*/ 0 h 3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954" h="362089">
                <a:moveTo>
                  <a:pt x="596954" y="0"/>
                </a:moveTo>
                <a:lnTo>
                  <a:pt x="447729" y="63500"/>
                </a:lnTo>
                <a:lnTo>
                  <a:pt x="285804" y="133350"/>
                </a:lnTo>
                <a:cubicBezTo>
                  <a:pt x="245587" y="151342"/>
                  <a:pt x="210133" y="168275"/>
                  <a:pt x="206429" y="171450"/>
                </a:cubicBezTo>
                <a:cubicBezTo>
                  <a:pt x="202725" y="174625"/>
                  <a:pt x="260404" y="148167"/>
                  <a:pt x="263579" y="152400"/>
                </a:cubicBezTo>
                <a:cubicBezTo>
                  <a:pt x="266754" y="156633"/>
                  <a:pt x="247704" y="174625"/>
                  <a:pt x="225479" y="196850"/>
                </a:cubicBezTo>
                <a:cubicBezTo>
                  <a:pt x="203254" y="219075"/>
                  <a:pt x="167800" y="258233"/>
                  <a:pt x="130229" y="285750"/>
                </a:cubicBezTo>
                <a:cubicBezTo>
                  <a:pt x="92658" y="313267"/>
                  <a:pt x="-2592" y="365125"/>
                  <a:pt x="54" y="361950"/>
                </a:cubicBezTo>
                <a:cubicBezTo>
                  <a:pt x="2700" y="358775"/>
                  <a:pt x="146104" y="266700"/>
                  <a:pt x="146104" y="266700"/>
                </a:cubicBezTo>
                <a:lnTo>
                  <a:pt x="311204" y="155575"/>
                </a:lnTo>
                <a:cubicBezTo>
                  <a:pt x="336604" y="137054"/>
                  <a:pt x="284746" y="170392"/>
                  <a:pt x="298504" y="155575"/>
                </a:cubicBezTo>
                <a:cubicBezTo>
                  <a:pt x="312262" y="140758"/>
                  <a:pt x="350362" y="88371"/>
                  <a:pt x="393754" y="66675"/>
                </a:cubicBezTo>
                <a:cubicBezTo>
                  <a:pt x="437146" y="44979"/>
                  <a:pt x="498000" y="35189"/>
                  <a:pt x="59695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3" name="フリーフォーム 1302">
            <a:extLst>
              <a:ext uri="{FF2B5EF4-FFF2-40B4-BE49-F238E27FC236}">
                <a16:creationId xmlns:a16="http://schemas.microsoft.com/office/drawing/2014/main" id="{8BAD2C87-1F48-0A09-C4A9-BBAB6EA04B32}"/>
              </a:ext>
            </a:extLst>
          </p:cNvPr>
          <p:cNvSpPr/>
          <p:nvPr/>
        </p:nvSpPr>
        <p:spPr>
          <a:xfrm>
            <a:off x="4971509" y="3660757"/>
            <a:ext cx="264359" cy="184250"/>
          </a:xfrm>
          <a:custGeom>
            <a:avLst/>
            <a:gdLst>
              <a:gd name="connsiteX0" fmla="*/ 264066 w 264359"/>
              <a:gd name="connsiteY0" fmla="*/ 18 h 184250"/>
              <a:gd name="connsiteX1" fmla="*/ 140241 w 264359"/>
              <a:gd name="connsiteY1" fmla="*/ 60343 h 184250"/>
              <a:gd name="connsiteX2" fmla="*/ 73566 w 264359"/>
              <a:gd name="connsiteY2" fmla="*/ 95268 h 184250"/>
              <a:gd name="connsiteX3" fmla="*/ 149766 w 264359"/>
              <a:gd name="connsiteY3" fmla="*/ 63518 h 184250"/>
              <a:gd name="connsiteX4" fmla="*/ 48166 w 264359"/>
              <a:gd name="connsiteY4" fmla="*/ 127018 h 184250"/>
              <a:gd name="connsiteX5" fmla="*/ 541 w 264359"/>
              <a:gd name="connsiteY5" fmla="*/ 184168 h 184250"/>
              <a:gd name="connsiteX6" fmla="*/ 76741 w 264359"/>
              <a:gd name="connsiteY6" fmla="*/ 114318 h 184250"/>
              <a:gd name="connsiteX7" fmla="*/ 102141 w 264359"/>
              <a:gd name="connsiteY7" fmla="*/ 66693 h 184250"/>
              <a:gd name="connsiteX8" fmla="*/ 264066 w 264359"/>
              <a:gd name="connsiteY8" fmla="*/ 18 h 1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59" h="184250">
                <a:moveTo>
                  <a:pt x="264066" y="18"/>
                </a:moveTo>
                <a:cubicBezTo>
                  <a:pt x="270416" y="-1040"/>
                  <a:pt x="171991" y="44468"/>
                  <a:pt x="140241" y="60343"/>
                </a:cubicBezTo>
                <a:cubicBezTo>
                  <a:pt x="108491" y="76218"/>
                  <a:pt x="71979" y="94739"/>
                  <a:pt x="73566" y="95268"/>
                </a:cubicBezTo>
                <a:cubicBezTo>
                  <a:pt x="75153" y="95797"/>
                  <a:pt x="153999" y="58226"/>
                  <a:pt x="149766" y="63518"/>
                </a:cubicBezTo>
                <a:cubicBezTo>
                  <a:pt x="145533" y="68810"/>
                  <a:pt x="73037" y="106910"/>
                  <a:pt x="48166" y="127018"/>
                </a:cubicBezTo>
                <a:cubicBezTo>
                  <a:pt x="23295" y="147126"/>
                  <a:pt x="-4221" y="186285"/>
                  <a:pt x="541" y="184168"/>
                </a:cubicBezTo>
                <a:cubicBezTo>
                  <a:pt x="5303" y="182051"/>
                  <a:pt x="59808" y="133897"/>
                  <a:pt x="76741" y="114318"/>
                </a:cubicBezTo>
                <a:cubicBezTo>
                  <a:pt x="93674" y="94739"/>
                  <a:pt x="73037" y="79393"/>
                  <a:pt x="102141" y="66693"/>
                </a:cubicBezTo>
                <a:cubicBezTo>
                  <a:pt x="131245" y="53993"/>
                  <a:pt x="257716" y="1076"/>
                  <a:pt x="264066" y="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4" name="フリーフォーム 1303">
            <a:extLst>
              <a:ext uri="{FF2B5EF4-FFF2-40B4-BE49-F238E27FC236}">
                <a16:creationId xmlns:a16="http://schemas.microsoft.com/office/drawing/2014/main" id="{BA5786CE-E98E-1D8A-0512-0B36472F268E}"/>
              </a:ext>
            </a:extLst>
          </p:cNvPr>
          <p:cNvSpPr/>
          <p:nvPr/>
        </p:nvSpPr>
        <p:spPr>
          <a:xfrm>
            <a:off x="4905010" y="3765550"/>
            <a:ext cx="117988" cy="236376"/>
          </a:xfrm>
          <a:custGeom>
            <a:avLst/>
            <a:gdLst>
              <a:gd name="connsiteX0" fmla="*/ 117840 w 117988"/>
              <a:gd name="connsiteY0" fmla="*/ 0 h 236376"/>
              <a:gd name="connsiteX1" fmla="*/ 76565 w 117988"/>
              <a:gd name="connsiteY1" fmla="*/ 57150 h 236376"/>
              <a:gd name="connsiteX2" fmla="*/ 54340 w 117988"/>
              <a:gd name="connsiteY2" fmla="*/ 101600 h 236376"/>
              <a:gd name="connsiteX3" fmla="*/ 365 w 117988"/>
              <a:gd name="connsiteY3" fmla="*/ 234950 h 236376"/>
              <a:gd name="connsiteX4" fmla="*/ 32115 w 117988"/>
              <a:gd name="connsiteY4" fmla="*/ 165100 h 236376"/>
              <a:gd name="connsiteX5" fmla="*/ 60690 w 117988"/>
              <a:gd name="connsiteY5" fmla="*/ 57150 h 236376"/>
              <a:gd name="connsiteX6" fmla="*/ 117840 w 117988"/>
              <a:gd name="connsiteY6" fmla="*/ 0 h 2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8" h="236376">
                <a:moveTo>
                  <a:pt x="117840" y="0"/>
                </a:moveTo>
                <a:cubicBezTo>
                  <a:pt x="120486" y="0"/>
                  <a:pt x="87148" y="40217"/>
                  <a:pt x="76565" y="57150"/>
                </a:cubicBezTo>
                <a:cubicBezTo>
                  <a:pt x="65982" y="74083"/>
                  <a:pt x="67040" y="71967"/>
                  <a:pt x="54340" y="101600"/>
                </a:cubicBezTo>
                <a:cubicBezTo>
                  <a:pt x="41640" y="131233"/>
                  <a:pt x="4069" y="224367"/>
                  <a:pt x="365" y="234950"/>
                </a:cubicBezTo>
                <a:cubicBezTo>
                  <a:pt x="-3339" y="245533"/>
                  <a:pt x="22061" y="194733"/>
                  <a:pt x="32115" y="165100"/>
                </a:cubicBezTo>
                <a:cubicBezTo>
                  <a:pt x="42169" y="135467"/>
                  <a:pt x="44815" y="81492"/>
                  <a:pt x="60690" y="57150"/>
                </a:cubicBezTo>
                <a:cubicBezTo>
                  <a:pt x="76565" y="32808"/>
                  <a:pt x="115194" y="0"/>
                  <a:pt x="11784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5" name="フリーフォーム 1304">
            <a:extLst>
              <a:ext uri="{FF2B5EF4-FFF2-40B4-BE49-F238E27FC236}">
                <a16:creationId xmlns:a16="http://schemas.microsoft.com/office/drawing/2014/main" id="{296F3AE8-6FFA-70CE-1533-9DEC426408C7}"/>
              </a:ext>
            </a:extLst>
          </p:cNvPr>
          <p:cNvSpPr/>
          <p:nvPr/>
        </p:nvSpPr>
        <p:spPr>
          <a:xfrm>
            <a:off x="4909435" y="3755971"/>
            <a:ext cx="72243" cy="165185"/>
          </a:xfrm>
          <a:custGeom>
            <a:avLst/>
            <a:gdLst>
              <a:gd name="connsiteX0" fmla="*/ 72140 w 72243"/>
              <a:gd name="connsiteY0" fmla="*/ 54 h 165185"/>
              <a:gd name="connsiteX1" fmla="*/ 18165 w 72243"/>
              <a:gd name="connsiteY1" fmla="*/ 82604 h 165185"/>
              <a:gd name="connsiteX2" fmla="*/ 24515 w 72243"/>
              <a:gd name="connsiteY2" fmla="*/ 165154 h 165185"/>
              <a:gd name="connsiteX3" fmla="*/ 14990 w 72243"/>
              <a:gd name="connsiteY3" fmla="*/ 92129 h 165185"/>
              <a:gd name="connsiteX4" fmla="*/ 2290 w 72243"/>
              <a:gd name="connsiteY4" fmla="*/ 69904 h 165185"/>
              <a:gd name="connsiteX5" fmla="*/ 72140 w 72243"/>
              <a:gd name="connsiteY5" fmla="*/ 54 h 1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43" h="165185">
                <a:moveTo>
                  <a:pt x="72140" y="54"/>
                </a:moveTo>
                <a:cubicBezTo>
                  <a:pt x="74786" y="2171"/>
                  <a:pt x="26102" y="55088"/>
                  <a:pt x="18165" y="82604"/>
                </a:cubicBezTo>
                <a:cubicBezTo>
                  <a:pt x="10228" y="110120"/>
                  <a:pt x="25044" y="163567"/>
                  <a:pt x="24515" y="165154"/>
                </a:cubicBezTo>
                <a:cubicBezTo>
                  <a:pt x="23986" y="166741"/>
                  <a:pt x="18694" y="108004"/>
                  <a:pt x="14990" y="92129"/>
                </a:cubicBezTo>
                <a:cubicBezTo>
                  <a:pt x="11286" y="76254"/>
                  <a:pt x="-6177" y="82075"/>
                  <a:pt x="2290" y="69904"/>
                </a:cubicBezTo>
                <a:cubicBezTo>
                  <a:pt x="10757" y="57733"/>
                  <a:pt x="69494" y="-2063"/>
                  <a:pt x="72140" y="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6" name="フリーフォーム 1305">
            <a:extLst>
              <a:ext uri="{FF2B5EF4-FFF2-40B4-BE49-F238E27FC236}">
                <a16:creationId xmlns:a16="http://schemas.microsoft.com/office/drawing/2014/main" id="{7137CA26-E8ED-67F3-45CE-9443AE2606FA}"/>
              </a:ext>
            </a:extLst>
          </p:cNvPr>
          <p:cNvSpPr/>
          <p:nvPr/>
        </p:nvSpPr>
        <p:spPr>
          <a:xfrm>
            <a:off x="4762318" y="3783895"/>
            <a:ext cx="200550" cy="186980"/>
          </a:xfrm>
          <a:custGeom>
            <a:avLst/>
            <a:gdLst>
              <a:gd name="connsiteX0" fmla="*/ 200207 w 200550"/>
              <a:gd name="connsiteY0" fmla="*/ 705 h 186980"/>
              <a:gd name="connsiteX1" fmla="*/ 79557 w 200550"/>
              <a:gd name="connsiteY1" fmla="*/ 13405 h 186980"/>
              <a:gd name="connsiteX2" fmla="*/ 16057 w 200550"/>
              <a:gd name="connsiteY2" fmla="*/ 41980 h 186980"/>
              <a:gd name="connsiteX3" fmla="*/ 31932 w 200550"/>
              <a:gd name="connsiteY3" fmla="*/ 83255 h 186980"/>
              <a:gd name="connsiteX4" fmla="*/ 25582 w 200550"/>
              <a:gd name="connsiteY4" fmla="*/ 70555 h 186980"/>
              <a:gd name="connsiteX5" fmla="*/ 25582 w 200550"/>
              <a:gd name="connsiteY5" fmla="*/ 184855 h 186980"/>
              <a:gd name="connsiteX6" fmla="*/ 19232 w 200550"/>
              <a:gd name="connsiteY6" fmla="*/ 137230 h 186980"/>
              <a:gd name="connsiteX7" fmla="*/ 182 w 200550"/>
              <a:gd name="connsiteY7" fmla="*/ 41980 h 186980"/>
              <a:gd name="connsiteX8" fmla="*/ 31932 w 200550"/>
              <a:gd name="connsiteY8" fmla="*/ 32455 h 186980"/>
              <a:gd name="connsiteX9" fmla="*/ 41457 w 200550"/>
              <a:gd name="connsiteY9" fmla="*/ 13405 h 186980"/>
              <a:gd name="connsiteX10" fmla="*/ 133532 w 200550"/>
              <a:gd name="connsiteY10" fmla="*/ 54680 h 186980"/>
              <a:gd name="connsiteX11" fmla="*/ 117657 w 200550"/>
              <a:gd name="connsiteY11" fmla="*/ 7055 h 186980"/>
              <a:gd name="connsiteX12" fmla="*/ 200207 w 200550"/>
              <a:gd name="connsiteY12" fmla="*/ 705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550" h="186980">
                <a:moveTo>
                  <a:pt x="200207" y="705"/>
                </a:moveTo>
                <a:cubicBezTo>
                  <a:pt x="193857" y="1763"/>
                  <a:pt x="110249" y="6526"/>
                  <a:pt x="79557" y="13405"/>
                </a:cubicBezTo>
                <a:cubicBezTo>
                  <a:pt x="48865" y="20284"/>
                  <a:pt x="23994" y="30338"/>
                  <a:pt x="16057" y="41980"/>
                </a:cubicBezTo>
                <a:cubicBezTo>
                  <a:pt x="8119" y="53622"/>
                  <a:pt x="31932" y="83255"/>
                  <a:pt x="31932" y="83255"/>
                </a:cubicBezTo>
                <a:cubicBezTo>
                  <a:pt x="33519" y="88017"/>
                  <a:pt x="26640" y="53622"/>
                  <a:pt x="25582" y="70555"/>
                </a:cubicBezTo>
                <a:cubicBezTo>
                  <a:pt x="24524" y="87488"/>
                  <a:pt x="26640" y="173743"/>
                  <a:pt x="25582" y="184855"/>
                </a:cubicBezTo>
                <a:cubicBezTo>
                  <a:pt x="24524" y="195967"/>
                  <a:pt x="23465" y="161042"/>
                  <a:pt x="19232" y="137230"/>
                </a:cubicBezTo>
                <a:cubicBezTo>
                  <a:pt x="14999" y="113418"/>
                  <a:pt x="-1935" y="59442"/>
                  <a:pt x="182" y="41980"/>
                </a:cubicBezTo>
                <a:cubicBezTo>
                  <a:pt x="2299" y="24518"/>
                  <a:pt x="31932" y="32455"/>
                  <a:pt x="31932" y="32455"/>
                </a:cubicBezTo>
                <a:cubicBezTo>
                  <a:pt x="38811" y="27693"/>
                  <a:pt x="24524" y="9701"/>
                  <a:pt x="41457" y="13405"/>
                </a:cubicBezTo>
                <a:cubicBezTo>
                  <a:pt x="58390" y="17109"/>
                  <a:pt x="120832" y="55738"/>
                  <a:pt x="133532" y="54680"/>
                </a:cubicBezTo>
                <a:cubicBezTo>
                  <a:pt x="146232" y="53622"/>
                  <a:pt x="112365" y="15522"/>
                  <a:pt x="117657" y="7055"/>
                </a:cubicBezTo>
                <a:cubicBezTo>
                  <a:pt x="122949" y="-1412"/>
                  <a:pt x="206557" y="-353"/>
                  <a:pt x="200207" y="7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8" name="フリーフォーム 1307">
            <a:extLst>
              <a:ext uri="{FF2B5EF4-FFF2-40B4-BE49-F238E27FC236}">
                <a16:creationId xmlns:a16="http://schemas.microsoft.com/office/drawing/2014/main" id="{4F813E26-244F-C5F1-C9B6-14953CF48681}"/>
              </a:ext>
            </a:extLst>
          </p:cNvPr>
          <p:cNvSpPr/>
          <p:nvPr/>
        </p:nvSpPr>
        <p:spPr>
          <a:xfrm>
            <a:off x="4682654" y="3832188"/>
            <a:ext cx="125156" cy="308055"/>
          </a:xfrm>
          <a:custGeom>
            <a:avLst/>
            <a:gdLst>
              <a:gd name="connsiteX0" fmla="*/ 124296 w 125156"/>
              <a:gd name="connsiteY0" fmla="*/ 37 h 308055"/>
              <a:gd name="connsiteX1" fmla="*/ 70321 w 125156"/>
              <a:gd name="connsiteY1" fmla="*/ 66712 h 308055"/>
              <a:gd name="connsiteX2" fmla="*/ 9996 w 125156"/>
              <a:gd name="connsiteY2" fmla="*/ 117512 h 308055"/>
              <a:gd name="connsiteX3" fmla="*/ 48096 w 125156"/>
              <a:gd name="connsiteY3" fmla="*/ 139737 h 308055"/>
              <a:gd name="connsiteX4" fmla="*/ 22696 w 125156"/>
              <a:gd name="connsiteY4" fmla="*/ 168312 h 308055"/>
              <a:gd name="connsiteX5" fmla="*/ 32221 w 125156"/>
              <a:gd name="connsiteY5" fmla="*/ 203237 h 308055"/>
              <a:gd name="connsiteX6" fmla="*/ 471 w 125156"/>
              <a:gd name="connsiteY6" fmla="*/ 171487 h 308055"/>
              <a:gd name="connsiteX7" fmla="*/ 60796 w 125156"/>
              <a:gd name="connsiteY7" fmla="*/ 244512 h 308055"/>
              <a:gd name="connsiteX8" fmla="*/ 70321 w 125156"/>
              <a:gd name="connsiteY8" fmla="*/ 308012 h 308055"/>
              <a:gd name="connsiteX9" fmla="*/ 60796 w 125156"/>
              <a:gd name="connsiteY9" fmla="*/ 234987 h 308055"/>
              <a:gd name="connsiteX10" fmla="*/ 32221 w 125156"/>
              <a:gd name="connsiteY10" fmla="*/ 136562 h 308055"/>
              <a:gd name="connsiteX11" fmla="*/ 51271 w 125156"/>
              <a:gd name="connsiteY11" fmla="*/ 12737 h 308055"/>
              <a:gd name="connsiteX12" fmla="*/ 25871 w 125156"/>
              <a:gd name="connsiteY12" fmla="*/ 76237 h 308055"/>
              <a:gd name="connsiteX13" fmla="*/ 124296 w 125156"/>
              <a:gd name="connsiteY13" fmla="*/ 37 h 30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56" h="308055">
                <a:moveTo>
                  <a:pt x="124296" y="37"/>
                </a:moveTo>
                <a:cubicBezTo>
                  <a:pt x="131704" y="-1550"/>
                  <a:pt x="89371" y="47133"/>
                  <a:pt x="70321" y="66712"/>
                </a:cubicBezTo>
                <a:cubicBezTo>
                  <a:pt x="51271" y="86291"/>
                  <a:pt x="13700" y="105341"/>
                  <a:pt x="9996" y="117512"/>
                </a:cubicBezTo>
                <a:cubicBezTo>
                  <a:pt x="6292" y="129683"/>
                  <a:pt x="45979" y="131270"/>
                  <a:pt x="48096" y="139737"/>
                </a:cubicBezTo>
                <a:cubicBezTo>
                  <a:pt x="50213" y="148204"/>
                  <a:pt x="25342" y="157729"/>
                  <a:pt x="22696" y="168312"/>
                </a:cubicBezTo>
                <a:cubicBezTo>
                  <a:pt x="20050" y="178895"/>
                  <a:pt x="35925" y="202708"/>
                  <a:pt x="32221" y="203237"/>
                </a:cubicBezTo>
                <a:cubicBezTo>
                  <a:pt x="28517" y="203766"/>
                  <a:pt x="-4291" y="164608"/>
                  <a:pt x="471" y="171487"/>
                </a:cubicBezTo>
                <a:cubicBezTo>
                  <a:pt x="5233" y="178366"/>
                  <a:pt x="49154" y="221758"/>
                  <a:pt x="60796" y="244512"/>
                </a:cubicBezTo>
                <a:cubicBezTo>
                  <a:pt x="72438" y="267266"/>
                  <a:pt x="70321" y="309599"/>
                  <a:pt x="70321" y="308012"/>
                </a:cubicBezTo>
                <a:cubicBezTo>
                  <a:pt x="70321" y="306425"/>
                  <a:pt x="67146" y="263562"/>
                  <a:pt x="60796" y="234987"/>
                </a:cubicBezTo>
                <a:cubicBezTo>
                  <a:pt x="54446" y="206412"/>
                  <a:pt x="33808" y="173604"/>
                  <a:pt x="32221" y="136562"/>
                </a:cubicBezTo>
                <a:cubicBezTo>
                  <a:pt x="30633" y="99520"/>
                  <a:pt x="52329" y="22791"/>
                  <a:pt x="51271" y="12737"/>
                </a:cubicBezTo>
                <a:cubicBezTo>
                  <a:pt x="50213" y="2683"/>
                  <a:pt x="9996" y="79412"/>
                  <a:pt x="25871" y="76237"/>
                </a:cubicBezTo>
                <a:cubicBezTo>
                  <a:pt x="41746" y="73062"/>
                  <a:pt x="116888" y="1624"/>
                  <a:pt x="124296" y="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9" name="フリーフォーム 1308">
            <a:extLst>
              <a:ext uri="{FF2B5EF4-FFF2-40B4-BE49-F238E27FC236}">
                <a16:creationId xmlns:a16="http://schemas.microsoft.com/office/drawing/2014/main" id="{93FAA3CA-5BF5-2B49-7E30-8F44DEA58E6D}"/>
              </a:ext>
            </a:extLst>
          </p:cNvPr>
          <p:cNvSpPr/>
          <p:nvPr/>
        </p:nvSpPr>
        <p:spPr>
          <a:xfrm>
            <a:off x="4805849" y="3727390"/>
            <a:ext cx="201190" cy="236007"/>
          </a:xfrm>
          <a:custGeom>
            <a:avLst/>
            <a:gdLst>
              <a:gd name="connsiteX0" fmla="*/ 201126 w 201190"/>
              <a:gd name="connsiteY0" fmla="*/ 60 h 236007"/>
              <a:gd name="connsiteX1" fmla="*/ 86826 w 201190"/>
              <a:gd name="connsiteY1" fmla="*/ 123885 h 236007"/>
              <a:gd name="connsiteX2" fmla="*/ 1101 w 201190"/>
              <a:gd name="connsiteY2" fmla="*/ 235010 h 236007"/>
              <a:gd name="connsiteX3" fmla="*/ 42376 w 201190"/>
              <a:gd name="connsiteY3" fmla="*/ 174685 h 236007"/>
              <a:gd name="connsiteX4" fmla="*/ 102701 w 201190"/>
              <a:gd name="connsiteY4" fmla="*/ 108010 h 236007"/>
              <a:gd name="connsiteX5" fmla="*/ 201126 w 201190"/>
              <a:gd name="connsiteY5" fmla="*/ 60 h 23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90" h="236007">
                <a:moveTo>
                  <a:pt x="201126" y="60"/>
                </a:moveTo>
                <a:cubicBezTo>
                  <a:pt x="198480" y="2706"/>
                  <a:pt x="120163" y="84727"/>
                  <a:pt x="86826" y="123885"/>
                </a:cubicBezTo>
                <a:cubicBezTo>
                  <a:pt x="53488" y="163043"/>
                  <a:pt x="8509" y="226543"/>
                  <a:pt x="1101" y="235010"/>
                </a:cubicBezTo>
                <a:cubicBezTo>
                  <a:pt x="-6307" y="243477"/>
                  <a:pt x="25443" y="195852"/>
                  <a:pt x="42376" y="174685"/>
                </a:cubicBezTo>
                <a:cubicBezTo>
                  <a:pt x="59309" y="153518"/>
                  <a:pt x="81005" y="133410"/>
                  <a:pt x="102701" y="108010"/>
                </a:cubicBezTo>
                <a:cubicBezTo>
                  <a:pt x="124397" y="82610"/>
                  <a:pt x="203772" y="-2586"/>
                  <a:pt x="201126" y="6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0" name="フリーフォーム 1309">
            <a:extLst>
              <a:ext uri="{FF2B5EF4-FFF2-40B4-BE49-F238E27FC236}">
                <a16:creationId xmlns:a16="http://schemas.microsoft.com/office/drawing/2014/main" id="{2CF4A94F-58D2-3BED-8DAB-C125A48C0482}"/>
              </a:ext>
            </a:extLst>
          </p:cNvPr>
          <p:cNvSpPr/>
          <p:nvPr/>
        </p:nvSpPr>
        <p:spPr>
          <a:xfrm>
            <a:off x="4687596" y="3903141"/>
            <a:ext cx="195554" cy="140101"/>
          </a:xfrm>
          <a:custGeom>
            <a:avLst/>
            <a:gdLst>
              <a:gd name="connsiteX0" fmla="*/ 1879 w 195554"/>
              <a:gd name="connsiteY0" fmla="*/ 2109 h 140101"/>
              <a:gd name="connsiteX1" fmla="*/ 65379 w 195554"/>
              <a:gd name="connsiteY1" fmla="*/ 33859 h 140101"/>
              <a:gd name="connsiteX2" fmla="*/ 128879 w 195554"/>
              <a:gd name="connsiteY2" fmla="*/ 100534 h 140101"/>
              <a:gd name="connsiteX3" fmla="*/ 116179 w 195554"/>
              <a:gd name="connsiteY3" fmla="*/ 68784 h 140101"/>
              <a:gd name="connsiteX4" fmla="*/ 119354 w 195554"/>
              <a:gd name="connsiteY4" fmla="*/ 94184 h 140101"/>
              <a:gd name="connsiteX5" fmla="*/ 166979 w 195554"/>
              <a:gd name="connsiteY5" fmla="*/ 40209 h 140101"/>
              <a:gd name="connsiteX6" fmla="*/ 160629 w 195554"/>
              <a:gd name="connsiteY6" fmla="*/ 78309 h 140101"/>
              <a:gd name="connsiteX7" fmla="*/ 195554 w 195554"/>
              <a:gd name="connsiteY7" fmla="*/ 132284 h 140101"/>
              <a:gd name="connsiteX8" fmla="*/ 160629 w 195554"/>
              <a:gd name="connsiteY8" fmla="*/ 135459 h 140101"/>
              <a:gd name="connsiteX9" fmla="*/ 141579 w 195554"/>
              <a:gd name="connsiteY9" fmla="*/ 91009 h 140101"/>
              <a:gd name="connsiteX10" fmla="*/ 1879 w 195554"/>
              <a:gd name="connsiteY10" fmla="*/ 2109 h 1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54" h="140101">
                <a:moveTo>
                  <a:pt x="1879" y="2109"/>
                </a:moveTo>
                <a:cubicBezTo>
                  <a:pt x="-10821" y="-7416"/>
                  <a:pt x="44212" y="17455"/>
                  <a:pt x="65379" y="33859"/>
                </a:cubicBezTo>
                <a:cubicBezTo>
                  <a:pt x="86546" y="50263"/>
                  <a:pt x="120412" y="94713"/>
                  <a:pt x="128879" y="100534"/>
                </a:cubicBezTo>
                <a:cubicBezTo>
                  <a:pt x="137346" y="106355"/>
                  <a:pt x="117767" y="69842"/>
                  <a:pt x="116179" y="68784"/>
                </a:cubicBezTo>
                <a:cubicBezTo>
                  <a:pt x="114591" y="67726"/>
                  <a:pt x="110887" y="98947"/>
                  <a:pt x="119354" y="94184"/>
                </a:cubicBezTo>
                <a:cubicBezTo>
                  <a:pt x="127821" y="89421"/>
                  <a:pt x="160100" y="42855"/>
                  <a:pt x="166979" y="40209"/>
                </a:cubicBezTo>
                <a:cubicBezTo>
                  <a:pt x="173858" y="37563"/>
                  <a:pt x="155866" y="62963"/>
                  <a:pt x="160629" y="78309"/>
                </a:cubicBezTo>
                <a:cubicBezTo>
                  <a:pt x="165392" y="93655"/>
                  <a:pt x="195554" y="122759"/>
                  <a:pt x="195554" y="132284"/>
                </a:cubicBezTo>
                <a:cubicBezTo>
                  <a:pt x="195554" y="141809"/>
                  <a:pt x="169625" y="142338"/>
                  <a:pt x="160629" y="135459"/>
                </a:cubicBezTo>
                <a:cubicBezTo>
                  <a:pt x="151633" y="128580"/>
                  <a:pt x="163804" y="111117"/>
                  <a:pt x="141579" y="91009"/>
                </a:cubicBezTo>
                <a:cubicBezTo>
                  <a:pt x="119354" y="70901"/>
                  <a:pt x="14579" y="11634"/>
                  <a:pt x="1879" y="21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1" name="フリーフォーム 1310">
            <a:extLst>
              <a:ext uri="{FF2B5EF4-FFF2-40B4-BE49-F238E27FC236}">
                <a16:creationId xmlns:a16="http://schemas.microsoft.com/office/drawing/2014/main" id="{941615EC-F8D4-9966-FD27-FF6FD8BDBE0B}"/>
              </a:ext>
            </a:extLst>
          </p:cNvPr>
          <p:cNvSpPr/>
          <p:nvPr/>
        </p:nvSpPr>
        <p:spPr>
          <a:xfrm>
            <a:off x="4457206" y="4140073"/>
            <a:ext cx="302443" cy="327507"/>
          </a:xfrm>
          <a:custGeom>
            <a:avLst/>
            <a:gdLst>
              <a:gd name="connsiteX0" fmla="*/ 302119 w 302443"/>
              <a:gd name="connsiteY0" fmla="*/ 127 h 327507"/>
              <a:gd name="connsiteX1" fmla="*/ 200519 w 302443"/>
              <a:gd name="connsiteY1" fmla="*/ 63627 h 327507"/>
              <a:gd name="connsiteX2" fmla="*/ 102094 w 302443"/>
              <a:gd name="connsiteY2" fmla="*/ 162052 h 327507"/>
              <a:gd name="connsiteX3" fmla="*/ 130669 w 302443"/>
              <a:gd name="connsiteY3" fmla="*/ 130302 h 327507"/>
              <a:gd name="connsiteX4" fmla="*/ 48119 w 302443"/>
              <a:gd name="connsiteY4" fmla="*/ 244602 h 327507"/>
              <a:gd name="connsiteX5" fmla="*/ 494 w 302443"/>
              <a:gd name="connsiteY5" fmla="*/ 327152 h 327507"/>
              <a:gd name="connsiteX6" fmla="*/ 76694 w 302443"/>
              <a:gd name="connsiteY6" fmla="*/ 212852 h 327507"/>
              <a:gd name="connsiteX7" fmla="*/ 127494 w 302443"/>
              <a:gd name="connsiteY7" fmla="*/ 82677 h 327507"/>
              <a:gd name="connsiteX8" fmla="*/ 102094 w 302443"/>
              <a:gd name="connsiteY8" fmla="*/ 152527 h 327507"/>
              <a:gd name="connsiteX9" fmla="*/ 165594 w 302443"/>
              <a:gd name="connsiteY9" fmla="*/ 79502 h 327507"/>
              <a:gd name="connsiteX10" fmla="*/ 302119 w 302443"/>
              <a:gd name="connsiteY10" fmla="*/ 127 h 32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443" h="327507">
                <a:moveTo>
                  <a:pt x="302119" y="127"/>
                </a:moveTo>
                <a:cubicBezTo>
                  <a:pt x="307940" y="-2519"/>
                  <a:pt x="233856" y="36640"/>
                  <a:pt x="200519" y="63627"/>
                </a:cubicBezTo>
                <a:cubicBezTo>
                  <a:pt x="167181" y="90615"/>
                  <a:pt x="113736" y="150940"/>
                  <a:pt x="102094" y="162052"/>
                </a:cubicBezTo>
                <a:cubicBezTo>
                  <a:pt x="90452" y="173165"/>
                  <a:pt x="139665" y="116544"/>
                  <a:pt x="130669" y="130302"/>
                </a:cubicBezTo>
                <a:cubicBezTo>
                  <a:pt x="121673" y="144060"/>
                  <a:pt x="69815" y="211794"/>
                  <a:pt x="48119" y="244602"/>
                </a:cubicBezTo>
                <a:cubicBezTo>
                  <a:pt x="26423" y="277410"/>
                  <a:pt x="-4269" y="332444"/>
                  <a:pt x="494" y="327152"/>
                </a:cubicBezTo>
                <a:cubicBezTo>
                  <a:pt x="5256" y="321860"/>
                  <a:pt x="55527" y="253598"/>
                  <a:pt x="76694" y="212852"/>
                </a:cubicBezTo>
                <a:cubicBezTo>
                  <a:pt x="97861" y="172106"/>
                  <a:pt x="123261" y="92731"/>
                  <a:pt x="127494" y="82677"/>
                </a:cubicBezTo>
                <a:cubicBezTo>
                  <a:pt x="131727" y="72623"/>
                  <a:pt x="95744" y="153056"/>
                  <a:pt x="102094" y="152527"/>
                </a:cubicBezTo>
                <a:cubicBezTo>
                  <a:pt x="108444" y="151998"/>
                  <a:pt x="135432" y="102256"/>
                  <a:pt x="165594" y="79502"/>
                </a:cubicBezTo>
                <a:cubicBezTo>
                  <a:pt x="195756" y="56748"/>
                  <a:pt x="296298" y="2773"/>
                  <a:pt x="302119" y="1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2" name="フリーフォーム 1311">
            <a:extLst>
              <a:ext uri="{FF2B5EF4-FFF2-40B4-BE49-F238E27FC236}">
                <a16:creationId xmlns:a16="http://schemas.microsoft.com/office/drawing/2014/main" id="{C3E38C1C-8A51-69AD-09C4-7F941B7CEBC8}"/>
              </a:ext>
            </a:extLst>
          </p:cNvPr>
          <p:cNvSpPr/>
          <p:nvPr/>
        </p:nvSpPr>
        <p:spPr>
          <a:xfrm>
            <a:off x="4860898" y="3907810"/>
            <a:ext cx="574995" cy="270601"/>
          </a:xfrm>
          <a:custGeom>
            <a:avLst/>
            <a:gdLst>
              <a:gd name="connsiteX0" fmla="*/ 27 w 574995"/>
              <a:gd name="connsiteY0" fmla="*/ 35540 h 270601"/>
              <a:gd name="connsiteX1" fmla="*/ 155602 w 574995"/>
              <a:gd name="connsiteY1" fmla="*/ 26015 h 270601"/>
              <a:gd name="connsiteX2" fmla="*/ 254027 w 574995"/>
              <a:gd name="connsiteY2" fmla="*/ 64115 h 270601"/>
              <a:gd name="connsiteX3" fmla="*/ 238152 w 574995"/>
              <a:gd name="connsiteY3" fmla="*/ 26015 h 270601"/>
              <a:gd name="connsiteX4" fmla="*/ 435002 w 574995"/>
              <a:gd name="connsiteY4" fmla="*/ 168890 h 270601"/>
              <a:gd name="connsiteX5" fmla="*/ 415952 w 574995"/>
              <a:gd name="connsiteY5" fmla="*/ 146665 h 270601"/>
              <a:gd name="connsiteX6" fmla="*/ 574702 w 574995"/>
              <a:gd name="connsiteY6" fmla="*/ 270490 h 270601"/>
              <a:gd name="connsiteX7" fmla="*/ 447702 w 574995"/>
              <a:gd name="connsiteY7" fmla="*/ 165715 h 270601"/>
              <a:gd name="connsiteX8" fmla="*/ 184177 w 574995"/>
              <a:gd name="connsiteY8" fmla="*/ 16490 h 270601"/>
              <a:gd name="connsiteX9" fmla="*/ 142902 w 574995"/>
              <a:gd name="connsiteY9" fmla="*/ 6965 h 270601"/>
              <a:gd name="connsiteX10" fmla="*/ 27 w 574995"/>
              <a:gd name="connsiteY10" fmla="*/ 35540 h 2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995" h="270601">
                <a:moveTo>
                  <a:pt x="27" y="35540"/>
                </a:moveTo>
                <a:cubicBezTo>
                  <a:pt x="2144" y="38715"/>
                  <a:pt x="113269" y="21253"/>
                  <a:pt x="155602" y="26015"/>
                </a:cubicBezTo>
                <a:cubicBezTo>
                  <a:pt x="197935" y="30777"/>
                  <a:pt x="240269" y="64115"/>
                  <a:pt x="254027" y="64115"/>
                </a:cubicBezTo>
                <a:cubicBezTo>
                  <a:pt x="267785" y="64115"/>
                  <a:pt x="207990" y="8553"/>
                  <a:pt x="238152" y="26015"/>
                </a:cubicBezTo>
                <a:cubicBezTo>
                  <a:pt x="268314" y="43477"/>
                  <a:pt x="405369" y="148782"/>
                  <a:pt x="435002" y="168890"/>
                </a:cubicBezTo>
                <a:cubicBezTo>
                  <a:pt x="464635" y="188998"/>
                  <a:pt x="392669" y="129732"/>
                  <a:pt x="415952" y="146665"/>
                </a:cubicBezTo>
                <a:cubicBezTo>
                  <a:pt x="439235" y="163598"/>
                  <a:pt x="569410" y="267315"/>
                  <a:pt x="574702" y="270490"/>
                </a:cubicBezTo>
                <a:cubicBezTo>
                  <a:pt x="579994" y="273665"/>
                  <a:pt x="512789" y="208048"/>
                  <a:pt x="447702" y="165715"/>
                </a:cubicBezTo>
                <a:cubicBezTo>
                  <a:pt x="382615" y="123382"/>
                  <a:pt x="234977" y="42948"/>
                  <a:pt x="184177" y="16490"/>
                </a:cubicBezTo>
                <a:cubicBezTo>
                  <a:pt x="133377" y="-9968"/>
                  <a:pt x="168831" y="2203"/>
                  <a:pt x="142902" y="6965"/>
                </a:cubicBezTo>
                <a:cubicBezTo>
                  <a:pt x="116973" y="11727"/>
                  <a:pt x="-2090" y="32365"/>
                  <a:pt x="27" y="355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3" name="フリーフォーム 1312">
            <a:extLst>
              <a:ext uri="{FF2B5EF4-FFF2-40B4-BE49-F238E27FC236}">
                <a16:creationId xmlns:a16="http://schemas.microsoft.com/office/drawing/2014/main" id="{0A18D254-F141-F9C2-70FA-DDA2690399EE}"/>
              </a:ext>
            </a:extLst>
          </p:cNvPr>
          <p:cNvSpPr/>
          <p:nvPr/>
        </p:nvSpPr>
        <p:spPr>
          <a:xfrm>
            <a:off x="4397061" y="4447251"/>
            <a:ext cx="83765" cy="517940"/>
          </a:xfrm>
          <a:custGeom>
            <a:avLst/>
            <a:gdLst>
              <a:gd name="connsiteX0" fmla="*/ 82864 w 83765"/>
              <a:gd name="connsiteY0" fmla="*/ 4099 h 517940"/>
              <a:gd name="connsiteX1" fmla="*/ 44764 w 83765"/>
              <a:gd name="connsiteY1" fmla="*/ 105699 h 517940"/>
              <a:gd name="connsiteX2" fmla="*/ 19364 w 83765"/>
              <a:gd name="connsiteY2" fmla="*/ 308899 h 517940"/>
              <a:gd name="connsiteX3" fmla="*/ 22539 w 83765"/>
              <a:gd name="connsiteY3" fmla="*/ 264449 h 517940"/>
              <a:gd name="connsiteX4" fmla="*/ 9839 w 83765"/>
              <a:gd name="connsiteY4" fmla="*/ 350174 h 517940"/>
              <a:gd name="connsiteX5" fmla="*/ 25714 w 83765"/>
              <a:gd name="connsiteY5" fmla="*/ 515274 h 517940"/>
              <a:gd name="connsiteX6" fmla="*/ 9839 w 83765"/>
              <a:gd name="connsiteY6" fmla="*/ 432724 h 517940"/>
              <a:gd name="connsiteX7" fmla="*/ 6664 w 83765"/>
              <a:gd name="connsiteY7" fmla="*/ 185074 h 517940"/>
              <a:gd name="connsiteX8" fmla="*/ 3489 w 83765"/>
              <a:gd name="connsiteY8" fmla="*/ 239049 h 517940"/>
              <a:gd name="connsiteX9" fmla="*/ 82864 w 83765"/>
              <a:gd name="connsiteY9" fmla="*/ 4099 h 51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65" h="517940">
                <a:moveTo>
                  <a:pt x="82864" y="4099"/>
                </a:moveTo>
                <a:cubicBezTo>
                  <a:pt x="89743" y="-18126"/>
                  <a:pt x="55347" y="54899"/>
                  <a:pt x="44764" y="105699"/>
                </a:cubicBezTo>
                <a:cubicBezTo>
                  <a:pt x="34181" y="156499"/>
                  <a:pt x="23068" y="282441"/>
                  <a:pt x="19364" y="308899"/>
                </a:cubicBezTo>
                <a:cubicBezTo>
                  <a:pt x="15660" y="335357"/>
                  <a:pt x="24126" y="257570"/>
                  <a:pt x="22539" y="264449"/>
                </a:cubicBezTo>
                <a:cubicBezTo>
                  <a:pt x="20952" y="271328"/>
                  <a:pt x="9310" y="308370"/>
                  <a:pt x="9839" y="350174"/>
                </a:cubicBezTo>
                <a:cubicBezTo>
                  <a:pt x="10368" y="391978"/>
                  <a:pt x="25714" y="501516"/>
                  <a:pt x="25714" y="515274"/>
                </a:cubicBezTo>
                <a:cubicBezTo>
                  <a:pt x="25714" y="529032"/>
                  <a:pt x="13014" y="487757"/>
                  <a:pt x="9839" y="432724"/>
                </a:cubicBezTo>
                <a:cubicBezTo>
                  <a:pt x="6664" y="377691"/>
                  <a:pt x="7722" y="217353"/>
                  <a:pt x="6664" y="185074"/>
                </a:cubicBezTo>
                <a:cubicBezTo>
                  <a:pt x="5606" y="152795"/>
                  <a:pt x="-5507" y="266036"/>
                  <a:pt x="3489" y="239049"/>
                </a:cubicBezTo>
                <a:cubicBezTo>
                  <a:pt x="12485" y="212062"/>
                  <a:pt x="75985" y="26324"/>
                  <a:pt x="82864" y="40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4" name="フリーフォーム 1313">
            <a:extLst>
              <a:ext uri="{FF2B5EF4-FFF2-40B4-BE49-F238E27FC236}">
                <a16:creationId xmlns:a16="http://schemas.microsoft.com/office/drawing/2014/main" id="{34E934FD-4765-C09B-8A0A-91F68089046E}"/>
              </a:ext>
            </a:extLst>
          </p:cNvPr>
          <p:cNvSpPr/>
          <p:nvPr/>
        </p:nvSpPr>
        <p:spPr>
          <a:xfrm>
            <a:off x="4397985" y="4958747"/>
            <a:ext cx="86511" cy="803290"/>
          </a:xfrm>
          <a:custGeom>
            <a:avLst/>
            <a:gdLst>
              <a:gd name="connsiteX0" fmla="*/ 5740 w 86511"/>
              <a:gd name="connsiteY0" fmla="*/ 603 h 803290"/>
              <a:gd name="connsiteX1" fmla="*/ 21615 w 86511"/>
              <a:gd name="connsiteY1" fmla="*/ 251428 h 803290"/>
              <a:gd name="connsiteX2" fmla="*/ 24790 w 86511"/>
              <a:gd name="connsiteY2" fmla="*/ 416528 h 803290"/>
              <a:gd name="connsiteX3" fmla="*/ 8915 w 86511"/>
              <a:gd name="connsiteY3" fmla="*/ 359378 h 803290"/>
              <a:gd name="connsiteX4" fmla="*/ 37490 w 86511"/>
              <a:gd name="connsiteY4" fmla="*/ 508603 h 803290"/>
              <a:gd name="connsiteX5" fmla="*/ 40665 w 86511"/>
              <a:gd name="connsiteY5" fmla="*/ 610203 h 803290"/>
              <a:gd name="connsiteX6" fmla="*/ 85115 w 86511"/>
              <a:gd name="connsiteY6" fmla="*/ 800703 h 803290"/>
              <a:gd name="connsiteX7" fmla="*/ 69240 w 86511"/>
              <a:gd name="connsiteY7" fmla="*/ 689578 h 803290"/>
              <a:gd name="connsiteX8" fmla="*/ 8915 w 86511"/>
              <a:gd name="connsiteY8" fmla="*/ 280003 h 803290"/>
              <a:gd name="connsiteX9" fmla="*/ 2565 w 86511"/>
              <a:gd name="connsiteY9" fmla="*/ 184753 h 803290"/>
              <a:gd name="connsiteX10" fmla="*/ 5740 w 86511"/>
              <a:gd name="connsiteY10" fmla="*/ 603 h 8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11" h="803290">
                <a:moveTo>
                  <a:pt x="5740" y="603"/>
                </a:moveTo>
                <a:cubicBezTo>
                  <a:pt x="8915" y="11716"/>
                  <a:pt x="18440" y="182107"/>
                  <a:pt x="21615" y="251428"/>
                </a:cubicBezTo>
                <a:cubicBezTo>
                  <a:pt x="24790" y="320749"/>
                  <a:pt x="26907" y="398536"/>
                  <a:pt x="24790" y="416528"/>
                </a:cubicBezTo>
                <a:cubicBezTo>
                  <a:pt x="22673" y="434520"/>
                  <a:pt x="6798" y="344032"/>
                  <a:pt x="8915" y="359378"/>
                </a:cubicBezTo>
                <a:cubicBezTo>
                  <a:pt x="11032" y="374724"/>
                  <a:pt x="32198" y="466799"/>
                  <a:pt x="37490" y="508603"/>
                </a:cubicBezTo>
                <a:cubicBezTo>
                  <a:pt x="42782" y="550407"/>
                  <a:pt x="32728" y="561520"/>
                  <a:pt x="40665" y="610203"/>
                </a:cubicBezTo>
                <a:cubicBezTo>
                  <a:pt x="48602" y="658886"/>
                  <a:pt x="80353" y="787474"/>
                  <a:pt x="85115" y="800703"/>
                </a:cubicBezTo>
                <a:cubicBezTo>
                  <a:pt x="89877" y="813932"/>
                  <a:pt x="81940" y="776361"/>
                  <a:pt x="69240" y="689578"/>
                </a:cubicBezTo>
                <a:cubicBezTo>
                  <a:pt x="56540" y="602795"/>
                  <a:pt x="20027" y="364140"/>
                  <a:pt x="8915" y="280003"/>
                </a:cubicBezTo>
                <a:cubicBezTo>
                  <a:pt x="-2197" y="195866"/>
                  <a:pt x="-1139" y="234495"/>
                  <a:pt x="2565" y="184753"/>
                </a:cubicBezTo>
                <a:cubicBezTo>
                  <a:pt x="6269" y="135011"/>
                  <a:pt x="2565" y="-10510"/>
                  <a:pt x="5740" y="6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5" name="フリーフォーム 1314">
            <a:extLst>
              <a:ext uri="{FF2B5EF4-FFF2-40B4-BE49-F238E27FC236}">
                <a16:creationId xmlns:a16="http://schemas.microsoft.com/office/drawing/2014/main" id="{C33572A9-F0A3-15AC-C88B-9FFD44D42EF3}"/>
              </a:ext>
            </a:extLst>
          </p:cNvPr>
          <p:cNvSpPr/>
          <p:nvPr/>
        </p:nvSpPr>
        <p:spPr>
          <a:xfrm>
            <a:off x="4685465" y="4000205"/>
            <a:ext cx="250355" cy="186778"/>
          </a:xfrm>
          <a:custGeom>
            <a:avLst/>
            <a:gdLst>
              <a:gd name="connsiteX0" fmla="*/ 835 w 250355"/>
              <a:gd name="connsiteY0" fmla="*/ 16170 h 186778"/>
              <a:gd name="connsiteX1" fmla="*/ 121485 w 250355"/>
              <a:gd name="connsiteY1" fmla="*/ 41570 h 186778"/>
              <a:gd name="connsiteX2" fmla="*/ 184985 w 250355"/>
              <a:gd name="connsiteY2" fmla="*/ 79670 h 186778"/>
              <a:gd name="connsiteX3" fmla="*/ 184985 w 250355"/>
              <a:gd name="connsiteY3" fmla="*/ 38395 h 186778"/>
              <a:gd name="connsiteX4" fmla="*/ 200860 w 250355"/>
              <a:gd name="connsiteY4" fmla="*/ 79670 h 186778"/>
              <a:gd name="connsiteX5" fmla="*/ 216735 w 250355"/>
              <a:gd name="connsiteY5" fmla="*/ 184445 h 186778"/>
              <a:gd name="connsiteX6" fmla="*/ 219910 w 250355"/>
              <a:gd name="connsiteY6" fmla="*/ 146345 h 186778"/>
              <a:gd name="connsiteX7" fmla="*/ 229435 w 250355"/>
              <a:gd name="connsiteY7" fmla="*/ 76495 h 186778"/>
              <a:gd name="connsiteX8" fmla="*/ 248485 w 250355"/>
              <a:gd name="connsiteY8" fmla="*/ 66970 h 186778"/>
              <a:gd name="connsiteX9" fmla="*/ 178635 w 250355"/>
              <a:gd name="connsiteY9" fmla="*/ 54270 h 186778"/>
              <a:gd name="connsiteX10" fmla="*/ 175460 w 250355"/>
              <a:gd name="connsiteY10" fmla="*/ 295 h 186778"/>
              <a:gd name="connsiteX11" fmla="*/ 153235 w 250355"/>
              <a:gd name="connsiteY11" fmla="*/ 32045 h 186778"/>
              <a:gd name="connsiteX12" fmla="*/ 70685 w 250355"/>
              <a:gd name="connsiteY12" fmla="*/ 19345 h 186778"/>
              <a:gd name="connsiteX13" fmla="*/ 835 w 250355"/>
              <a:gd name="connsiteY13" fmla="*/ 16170 h 1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355" h="186778">
                <a:moveTo>
                  <a:pt x="835" y="16170"/>
                </a:moveTo>
                <a:cubicBezTo>
                  <a:pt x="9302" y="19874"/>
                  <a:pt x="90793" y="30987"/>
                  <a:pt x="121485" y="41570"/>
                </a:cubicBezTo>
                <a:cubicBezTo>
                  <a:pt x="152177" y="52153"/>
                  <a:pt x="174402" y="80199"/>
                  <a:pt x="184985" y="79670"/>
                </a:cubicBezTo>
                <a:cubicBezTo>
                  <a:pt x="195568" y="79141"/>
                  <a:pt x="182339" y="38395"/>
                  <a:pt x="184985" y="38395"/>
                </a:cubicBezTo>
                <a:cubicBezTo>
                  <a:pt x="187631" y="38395"/>
                  <a:pt x="195568" y="55328"/>
                  <a:pt x="200860" y="79670"/>
                </a:cubicBezTo>
                <a:cubicBezTo>
                  <a:pt x="206152" y="104012"/>
                  <a:pt x="213560" y="173332"/>
                  <a:pt x="216735" y="184445"/>
                </a:cubicBezTo>
                <a:cubicBezTo>
                  <a:pt x="219910" y="195558"/>
                  <a:pt x="217793" y="164337"/>
                  <a:pt x="219910" y="146345"/>
                </a:cubicBezTo>
                <a:cubicBezTo>
                  <a:pt x="222027" y="128353"/>
                  <a:pt x="229435" y="76495"/>
                  <a:pt x="229435" y="76495"/>
                </a:cubicBezTo>
                <a:cubicBezTo>
                  <a:pt x="234197" y="63266"/>
                  <a:pt x="256952" y="70674"/>
                  <a:pt x="248485" y="66970"/>
                </a:cubicBezTo>
                <a:cubicBezTo>
                  <a:pt x="240018" y="63266"/>
                  <a:pt x="190806" y="65383"/>
                  <a:pt x="178635" y="54270"/>
                </a:cubicBezTo>
                <a:cubicBezTo>
                  <a:pt x="166464" y="43157"/>
                  <a:pt x="179693" y="3999"/>
                  <a:pt x="175460" y="295"/>
                </a:cubicBezTo>
                <a:cubicBezTo>
                  <a:pt x="171227" y="-3409"/>
                  <a:pt x="170698" y="28870"/>
                  <a:pt x="153235" y="32045"/>
                </a:cubicBezTo>
                <a:cubicBezTo>
                  <a:pt x="135773" y="35220"/>
                  <a:pt x="90793" y="21462"/>
                  <a:pt x="70685" y="19345"/>
                </a:cubicBezTo>
                <a:cubicBezTo>
                  <a:pt x="50577" y="17228"/>
                  <a:pt x="-7632" y="12466"/>
                  <a:pt x="835" y="161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6" name="フリーフォーム 1315">
            <a:extLst>
              <a:ext uri="{FF2B5EF4-FFF2-40B4-BE49-F238E27FC236}">
                <a16:creationId xmlns:a16="http://schemas.microsoft.com/office/drawing/2014/main" id="{1FAA7C6B-246C-D625-E86E-0BCBAC574F68}"/>
              </a:ext>
            </a:extLst>
          </p:cNvPr>
          <p:cNvSpPr/>
          <p:nvPr/>
        </p:nvSpPr>
        <p:spPr>
          <a:xfrm>
            <a:off x="4805566" y="4355257"/>
            <a:ext cx="122886" cy="701230"/>
          </a:xfrm>
          <a:custGeom>
            <a:avLst/>
            <a:gdLst>
              <a:gd name="connsiteX0" fmla="*/ 122034 w 122886"/>
              <a:gd name="connsiteY0" fmla="*/ 843 h 701230"/>
              <a:gd name="connsiteX1" fmla="*/ 102984 w 122886"/>
              <a:gd name="connsiteY1" fmla="*/ 134193 h 701230"/>
              <a:gd name="connsiteX2" fmla="*/ 77584 w 122886"/>
              <a:gd name="connsiteY2" fmla="*/ 258018 h 701230"/>
              <a:gd name="connsiteX3" fmla="*/ 77584 w 122886"/>
              <a:gd name="connsiteY3" fmla="*/ 200868 h 701230"/>
              <a:gd name="connsiteX4" fmla="*/ 71234 w 122886"/>
              <a:gd name="connsiteY4" fmla="*/ 296118 h 701230"/>
              <a:gd name="connsiteX5" fmla="*/ 77584 w 122886"/>
              <a:gd name="connsiteY5" fmla="*/ 254843 h 701230"/>
              <a:gd name="connsiteX6" fmla="*/ 77584 w 122886"/>
              <a:gd name="connsiteY6" fmla="*/ 375493 h 701230"/>
              <a:gd name="connsiteX7" fmla="*/ 77584 w 122886"/>
              <a:gd name="connsiteY7" fmla="*/ 464393 h 701230"/>
              <a:gd name="connsiteX8" fmla="*/ 39484 w 122886"/>
              <a:gd name="connsiteY8" fmla="*/ 597743 h 701230"/>
              <a:gd name="connsiteX9" fmla="*/ 1384 w 122886"/>
              <a:gd name="connsiteY9" fmla="*/ 699343 h 701230"/>
              <a:gd name="connsiteX10" fmla="*/ 14084 w 122886"/>
              <a:gd name="connsiteY10" fmla="*/ 645368 h 701230"/>
              <a:gd name="connsiteX11" fmla="*/ 68059 w 122886"/>
              <a:gd name="connsiteY11" fmla="*/ 429468 h 701230"/>
              <a:gd name="connsiteX12" fmla="*/ 74409 w 122886"/>
              <a:gd name="connsiteY12" fmla="*/ 283418 h 701230"/>
              <a:gd name="connsiteX13" fmla="*/ 74409 w 122886"/>
              <a:gd name="connsiteY13" fmla="*/ 200868 h 701230"/>
              <a:gd name="connsiteX14" fmla="*/ 122034 w 122886"/>
              <a:gd name="connsiteY14" fmla="*/ 843 h 70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86" h="701230">
                <a:moveTo>
                  <a:pt x="122034" y="843"/>
                </a:moveTo>
                <a:cubicBezTo>
                  <a:pt x="126796" y="-10269"/>
                  <a:pt x="110392" y="91331"/>
                  <a:pt x="102984" y="134193"/>
                </a:cubicBezTo>
                <a:cubicBezTo>
                  <a:pt x="95576" y="177055"/>
                  <a:pt x="81817" y="246906"/>
                  <a:pt x="77584" y="258018"/>
                </a:cubicBezTo>
                <a:cubicBezTo>
                  <a:pt x="73351" y="269131"/>
                  <a:pt x="78642" y="194518"/>
                  <a:pt x="77584" y="200868"/>
                </a:cubicBezTo>
                <a:cubicBezTo>
                  <a:pt x="76526" y="207218"/>
                  <a:pt x="71234" y="287122"/>
                  <a:pt x="71234" y="296118"/>
                </a:cubicBezTo>
                <a:cubicBezTo>
                  <a:pt x="71234" y="305114"/>
                  <a:pt x="76526" y="241614"/>
                  <a:pt x="77584" y="254843"/>
                </a:cubicBezTo>
                <a:cubicBezTo>
                  <a:pt x="78642" y="268072"/>
                  <a:pt x="77584" y="375493"/>
                  <a:pt x="77584" y="375493"/>
                </a:cubicBezTo>
                <a:cubicBezTo>
                  <a:pt x="77584" y="410418"/>
                  <a:pt x="83934" y="427351"/>
                  <a:pt x="77584" y="464393"/>
                </a:cubicBezTo>
                <a:cubicBezTo>
                  <a:pt x="71234" y="501435"/>
                  <a:pt x="52184" y="558585"/>
                  <a:pt x="39484" y="597743"/>
                </a:cubicBezTo>
                <a:cubicBezTo>
                  <a:pt x="26784" y="636901"/>
                  <a:pt x="5617" y="691406"/>
                  <a:pt x="1384" y="699343"/>
                </a:cubicBezTo>
                <a:cubicBezTo>
                  <a:pt x="-2849" y="707280"/>
                  <a:pt x="2972" y="690347"/>
                  <a:pt x="14084" y="645368"/>
                </a:cubicBezTo>
                <a:cubicBezTo>
                  <a:pt x="25196" y="600389"/>
                  <a:pt x="58005" y="489793"/>
                  <a:pt x="68059" y="429468"/>
                </a:cubicBezTo>
                <a:cubicBezTo>
                  <a:pt x="78113" y="369143"/>
                  <a:pt x="73351" y="321518"/>
                  <a:pt x="74409" y="283418"/>
                </a:cubicBezTo>
                <a:cubicBezTo>
                  <a:pt x="75467" y="245318"/>
                  <a:pt x="64884" y="243201"/>
                  <a:pt x="74409" y="200868"/>
                </a:cubicBezTo>
                <a:cubicBezTo>
                  <a:pt x="83934" y="158535"/>
                  <a:pt x="117272" y="11955"/>
                  <a:pt x="122034" y="84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7" name="フリーフォーム 1316">
            <a:extLst>
              <a:ext uri="{FF2B5EF4-FFF2-40B4-BE49-F238E27FC236}">
                <a16:creationId xmlns:a16="http://schemas.microsoft.com/office/drawing/2014/main" id="{3214FCD2-6EA1-1E3B-40CE-3EC5666ABF09}"/>
              </a:ext>
            </a:extLst>
          </p:cNvPr>
          <p:cNvSpPr/>
          <p:nvPr/>
        </p:nvSpPr>
        <p:spPr>
          <a:xfrm>
            <a:off x="4787355" y="4254500"/>
            <a:ext cx="127545" cy="772555"/>
          </a:xfrm>
          <a:custGeom>
            <a:avLst/>
            <a:gdLst>
              <a:gd name="connsiteX0" fmla="*/ 127545 w 127545"/>
              <a:gd name="connsiteY0" fmla="*/ 0 h 772555"/>
              <a:gd name="connsiteX1" fmla="*/ 67220 w 127545"/>
              <a:gd name="connsiteY1" fmla="*/ 327025 h 772555"/>
              <a:gd name="connsiteX2" fmla="*/ 79920 w 127545"/>
              <a:gd name="connsiteY2" fmla="*/ 285750 h 772555"/>
              <a:gd name="connsiteX3" fmla="*/ 57695 w 127545"/>
              <a:gd name="connsiteY3" fmla="*/ 412750 h 772555"/>
              <a:gd name="connsiteX4" fmla="*/ 60870 w 127545"/>
              <a:gd name="connsiteY4" fmla="*/ 568325 h 772555"/>
              <a:gd name="connsiteX5" fmla="*/ 38645 w 127545"/>
              <a:gd name="connsiteY5" fmla="*/ 450850 h 772555"/>
              <a:gd name="connsiteX6" fmla="*/ 41820 w 127545"/>
              <a:gd name="connsiteY6" fmla="*/ 523875 h 772555"/>
              <a:gd name="connsiteX7" fmla="*/ 41820 w 127545"/>
              <a:gd name="connsiteY7" fmla="*/ 609600 h 772555"/>
              <a:gd name="connsiteX8" fmla="*/ 545 w 127545"/>
              <a:gd name="connsiteY8" fmla="*/ 771525 h 772555"/>
              <a:gd name="connsiteX9" fmla="*/ 22770 w 127545"/>
              <a:gd name="connsiteY9" fmla="*/ 666750 h 772555"/>
              <a:gd name="connsiteX10" fmla="*/ 86270 w 127545"/>
              <a:gd name="connsiteY10" fmla="*/ 434975 h 772555"/>
              <a:gd name="connsiteX11" fmla="*/ 67220 w 127545"/>
              <a:gd name="connsiteY11" fmla="*/ 323850 h 772555"/>
              <a:gd name="connsiteX12" fmla="*/ 127545 w 127545"/>
              <a:gd name="connsiteY12" fmla="*/ 0 h 77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45" h="772555">
                <a:moveTo>
                  <a:pt x="127545" y="0"/>
                </a:moveTo>
                <a:cubicBezTo>
                  <a:pt x="127545" y="529"/>
                  <a:pt x="75157" y="279400"/>
                  <a:pt x="67220" y="327025"/>
                </a:cubicBezTo>
                <a:cubicBezTo>
                  <a:pt x="59283" y="374650"/>
                  <a:pt x="81507" y="271463"/>
                  <a:pt x="79920" y="285750"/>
                </a:cubicBezTo>
                <a:cubicBezTo>
                  <a:pt x="78333" y="300037"/>
                  <a:pt x="60870" y="365654"/>
                  <a:pt x="57695" y="412750"/>
                </a:cubicBezTo>
                <a:cubicBezTo>
                  <a:pt x="54520" y="459846"/>
                  <a:pt x="64045" y="561975"/>
                  <a:pt x="60870" y="568325"/>
                </a:cubicBezTo>
                <a:cubicBezTo>
                  <a:pt x="57695" y="574675"/>
                  <a:pt x="41820" y="458258"/>
                  <a:pt x="38645" y="450850"/>
                </a:cubicBezTo>
                <a:cubicBezTo>
                  <a:pt x="35470" y="443442"/>
                  <a:pt x="41291" y="497417"/>
                  <a:pt x="41820" y="523875"/>
                </a:cubicBezTo>
                <a:cubicBezTo>
                  <a:pt x="42349" y="550333"/>
                  <a:pt x="48699" y="568325"/>
                  <a:pt x="41820" y="609600"/>
                </a:cubicBezTo>
                <a:cubicBezTo>
                  <a:pt x="34941" y="650875"/>
                  <a:pt x="3720" y="762000"/>
                  <a:pt x="545" y="771525"/>
                </a:cubicBezTo>
                <a:cubicBezTo>
                  <a:pt x="-2630" y="781050"/>
                  <a:pt x="8482" y="722842"/>
                  <a:pt x="22770" y="666750"/>
                </a:cubicBezTo>
                <a:cubicBezTo>
                  <a:pt x="37058" y="610658"/>
                  <a:pt x="78862" y="492125"/>
                  <a:pt x="86270" y="434975"/>
                </a:cubicBezTo>
                <a:cubicBezTo>
                  <a:pt x="93678" y="377825"/>
                  <a:pt x="59282" y="393171"/>
                  <a:pt x="67220" y="323850"/>
                </a:cubicBezTo>
                <a:cubicBezTo>
                  <a:pt x="75158" y="254529"/>
                  <a:pt x="127545" y="-529"/>
                  <a:pt x="12754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8" name="フリーフォーム 1317">
            <a:extLst>
              <a:ext uri="{FF2B5EF4-FFF2-40B4-BE49-F238E27FC236}">
                <a16:creationId xmlns:a16="http://schemas.microsoft.com/office/drawing/2014/main" id="{0A294EA0-732E-CD03-2BFB-75CB772DBC44}"/>
              </a:ext>
            </a:extLst>
          </p:cNvPr>
          <p:cNvSpPr/>
          <p:nvPr/>
        </p:nvSpPr>
        <p:spPr>
          <a:xfrm>
            <a:off x="4698715" y="4127500"/>
            <a:ext cx="235958" cy="51189"/>
          </a:xfrm>
          <a:custGeom>
            <a:avLst/>
            <a:gdLst>
              <a:gd name="connsiteX0" fmla="*/ 285 w 235958"/>
              <a:gd name="connsiteY0" fmla="*/ 0 h 51189"/>
              <a:gd name="connsiteX1" fmla="*/ 108235 w 235958"/>
              <a:gd name="connsiteY1" fmla="*/ 38100 h 51189"/>
              <a:gd name="connsiteX2" fmla="*/ 174910 w 235958"/>
              <a:gd name="connsiteY2" fmla="*/ 50800 h 51189"/>
              <a:gd name="connsiteX3" fmla="*/ 235235 w 235958"/>
              <a:gd name="connsiteY3" fmla="*/ 47625 h 51189"/>
              <a:gd name="connsiteX4" fmla="*/ 209835 w 235958"/>
              <a:gd name="connsiteY4" fmla="*/ 44450 h 51189"/>
              <a:gd name="connsiteX5" fmla="*/ 143160 w 235958"/>
              <a:gd name="connsiteY5" fmla="*/ 38100 h 51189"/>
              <a:gd name="connsiteX6" fmla="*/ 285 w 235958"/>
              <a:gd name="connsiteY6" fmla="*/ 0 h 5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58" h="51189">
                <a:moveTo>
                  <a:pt x="285" y="0"/>
                </a:moveTo>
                <a:cubicBezTo>
                  <a:pt x="-5536" y="0"/>
                  <a:pt x="79131" y="29633"/>
                  <a:pt x="108235" y="38100"/>
                </a:cubicBezTo>
                <a:cubicBezTo>
                  <a:pt x="137339" y="46567"/>
                  <a:pt x="153743" y="49213"/>
                  <a:pt x="174910" y="50800"/>
                </a:cubicBezTo>
                <a:cubicBezTo>
                  <a:pt x="196077" y="52387"/>
                  <a:pt x="229414" y="48683"/>
                  <a:pt x="235235" y="47625"/>
                </a:cubicBezTo>
                <a:cubicBezTo>
                  <a:pt x="241056" y="46567"/>
                  <a:pt x="209835" y="44450"/>
                  <a:pt x="209835" y="44450"/>
                </a:cubicBezTo>
                <a:cubicBezTo>
                  <a:pt x="194489" y="42863"/>
                  <a:pt x="172793" y="42862"/>
                  <a:pt x="143160" y="38100"/>
                </a:cubicBezTo>
                <a:cubicBezTo>
                  <a:pt x="113527" y="33338"/>
                  <a:pt x="6106" y="0"/>
                  <a:pt x="2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9" name="フリーフォーム 1318">
            <a:extLst>
              <a:ext uri="{FF2B5EF4-FFF2-40B4-BE49-F238E27FC236}">
                <a16:creationId xmlns:a16="http://schemas.microsoft.com/office/drawing/2014/main" id="{6B4DF400-3370-231E-34DE-23BAA3F908CF}"/>
              </a:ext>
            </a:extLst>
          </p:cNvPr>
          <p:cNvSpPr/>
          <p:nvPr/>
        </p:nvSpPr>
        <p:spPr>
          <a:xfrm>
            <a:off x="4699000" y="4165198"/>
            <a:ext cx="235345" cy="32790"/>
          </a:xfrm>
          <a:custGeom>
            <a:avLst/>
            <a:gdLst>
              <a:gd name="connsiteX0" fmla="*/ 0 w 235345"/>
              <a:gd name="connsiteY0" fmla="*/ 402 h 32790"/>
              <a:gd name="connsiteX1" fmla="*/ 136525 w 235345"/>
              <a:gd name="connsiteY1" fmla="*/ 28977 h 32790"/>
              <a:gd name="connsiteX2" fmla="*/ 95250 w 235345"/>
              <a:gd name="connsiteY2" fmla="*/ 32152 h 32790"/>
              <a:gd name="connsiteX3" fmla="*/ 231775 w 235345"/>
              <a:gd name="connsiteY3" fmla="*/ 25802 h 32790"/>
              <a:gd name="connsiteX4" fmla="*/ 190500 w 235345"/>
              <a:gd name="connsiteY4" fmla="*/ 28977 h 32790"/>
              <a:gd name="connsiteX5" fmla="*/ 136525 w 235345"/>
              <a:gd name="connsiteY5" fmla="*/ 13102 h 32790"/>
              <a:gd name="connsiteX6" fmla="*/ 0 w 235345"/>
              <a:gd name="connsiteY6" fmla="*/ 402 h 3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45" h="32790">
                <a:moveTo>
                  <a:pt x="0" y="402"/>
                </a:moveTo>
                <a:cubicBezTo>
                  <a:pt x="0" y="3048"/>
                  <a:pt x="120650" y="23685"/>
                  <a:pt x="136525" y="28977"/>
                </a:cubicBezTo>
                <a:cubicBezTo>
                  <a:pt x="152400" y="34269"/>
                  <a:pt x="79375" y="32681"/>
                  <a:pt x="95250" y="32152"/>
                </a:cubicBezTo>
                <a:cubicBezTo>
                  <a:pt x="111125" y="31623"/>
                  <a:pt x="215900" y="26331"/>
                  <a:pt x="231775" y="25802"/>
                </a:cubicBezTo>
                <a:cubicBezTo>
                  <a:pt x="247650" y="25273"/>
                  <a:pt x="206375" y="31094"/>
                  <a:pt x="190500" y="28977"/>
                </a:cubicBezTo>
                <a:cubicBezTo>
                  <a:pt x="174625" y="26860"/>
                  <a:pt x="163513" y="17335"/>
                  <a:pt x="136525" y="13102"/>
                </a:cubicBezTo>
                <a:cubicBezTo>
                  <a:pt x="109538" y="8869"/>
                  <a:pt x="0" y="-2244"/>
                  <a:pt x="0" y="4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0" name="フリーフォーム 1319">
            <a:extLst>
              <a:ext uri="{FF2B5EF4-FFF2-40B4-BE49-F238E27FC236}">
                <a16:creationId xmlns:a16="http://schemas.microsoft.com/office/drawing/2014/main" id="{A3AFF192-B606-588E-60A6-7B48C9506618}"/>
              </a:ext>
            </a:extLst>
          </p:cNvPr>
          <p:cNvSpPr/>
          <p:nvPr/>
        </p:nvSpPr>
        <p:spPr>
          <a:xfrm>
            <a:off x="4775200" y="4257137"/>
            <a:ext cx="108504" cy="861533"/>
          </a:xfrm>
          <a:custGeom>
            <a:avLst/>
            <a:gdLst>
              <a:gd name="connsiteX0" fmla="*/ 107950 w 108504"/>
              <a:gd name="connsiteY0" fmla="*/ 538 h 861533"/>
              <a:gd name="connsiteX1" fmla="*/ 31750 w 108504"/>
              <a:gd name="connsiteY1" fmla="*/ 375188 h 861533"/>
              <a:gd name="connsiteX2" fmla="*/ 41275 w 108504"/>
              <a:gd name="connsiteY2" fmla="*/ 333913 h 861533"/>
              <a:gd name="connsiteX3" fmla="*/ 3175 w 108504"/>
              <a:gd name="connsiteY3" fmla="*/ 518063 h 861533"/>
              <a:gd name="connsiteX4" fmla="*/ 3175 w 108504"/>
              <a:gd name="connsiteY4" fmla="*/ 676813 h 861533"/>
              <a:gd name="connsiteX5" fmla="*/ 0 w 108504"/>
              <a:gd name="connsiteY5" fmla="*/ 610138 h 861533"/>
              <a:gd name="connsiteX6" fmla="*/ 3175 w 108504"/>
              <a:gd name="connsiteY6" fmla="*/ 854613 h 861533"/>
              <a:gd name="connsiteX7" fmla="*/ 6350 w 108504"/>
              <a:gd name="connsiteY7" fmla="*/ 762538 h 861533"/>
              <a:gd name="connsiteX8" fmla="*/ 73025 w 108504"/>
              <a:gd name="connsiteY8" fmla="*/ 435513 h 861533"/>
              <a:gd name="connsiteX9" fmla="*/ 47625 w 108504"/>
              <a:gd name="connsiteY9" fmla="*/ 530763 h 861533"/>
              <a:gd name="connsiteX10" fmla="*/ 79375 w 108504"/>
              <a:gd name="connsiteY10" fmla="*/ 200563 h 861533"/>
              <a:gd name="connsiteX11" fmla="*/ 66675 w 108504"/>
              <a:gd name="connsiteY11" fmla="*/ 289463 h 861533"/>
              <a:gd name="connsiteX12" fmla="*/ 107950 w 108504"/>
              <a:gd name="connsiteY12" fmla="*/ 538 h 86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04" h="861533">
                <a:moveTo>
                  <a:pt x="107950" y="538"/>
                </a:moveTo>
                <a:cubicBezTo>
                  <a:pt x="102129" y="14825"/>
                  <a:pt x="42863" y="319625"/>
                  <a:pt x="31750" y="375188"/>
                </a:cubicBezTo>
                <a:cubicBezTo>
                  <a:pt x="20637" y="430751"/>
                  <a:pt x="46037" y="310101"/>
                  <a:pt x="41275" y="333913"/>
                </a:cubicBezTo>
                <a:cubicBezTo>
                  <a:pt x="36513" y="357725"/>
                  <a:pt x="9525" y="460913"/>
                  <a:pt x="3175" y="518063"/>
                </a:cubicBezTo>
                <a:cubicBezTo>
                  <a:pt x="-3175" y="575213"/>
                  <a:pt x="3704" y="661467"/>
                  <a:pt x="3175" y="676813"/>
                </a:cubicBezTo>
                <a:cubicBezTo>
                  <a:pt x="2646" y="692159"/>
                  <a:pt x="0" y="580505"/>
                  <a:pt x="0" y="610138"/>
                </a:cubicBezTo>
                <a:cubicBezTo>
                  <a:pt x="0" y="639771"/>
                  <a:pt x="2117" y="829213"/>
                  <a:pt x="3175" y="854613"/>
                </a:cubicBezTo>
                <a:cubicBezTo>
                  <a:pt x="4233" y="880013"/>
                  <a:pt x="-5292" y="832388"/>
                  <a:pt x="6350" y="762538"/>
                </a:cubicBezTo>
                <a:cubicBezTo>
                  <a:pt x="17992" y="692688"/>
                  <a:pt x="66146" y="474142"/>
                  <a:pt x="73025" y="435513"/>
                </a:cubicBezTo>
                <a:cubicBezTo>
                  <a:pt x="79904" y="396884"/>
                  <a:pt x="46567" y="569921"/>
                  <a:pt x="47625" y="530763"/>
                </a:cubicBezTo>
                <a:cubicBezTo>
                  <a:pt x="48683" y="491605"/>
                  <a:pt x="76200" y="240780"/>
                  <a:pt x="79375" y="200563"/>
                </a:cubicBezTo>
                <a:cubicBezTo>
                  <a:pt x="82550" y="160346"/>
                  <a:pt x="61383" y="318038"/>
                  <a:pt x="66675" y="289463"/>
                </a:cubicBezTo>
                <a:cubicBezTo>
                  <a:pt x="71967" y="260888"/>
                  <a:pt x="113771" y="-13749"/>
                  <a:pt x="107950" y="5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1" name="フリーフォーム 1320">
            <a:extLst>
              <a:ext uri="{FF2B5EF4-FFF2-40B4-BE49-F238E27FC236}">
                <a16:creationId xmlns:a16="http://schemas.microsoft.com/office/drawing/2014/main" id="{7EB7ECEA-E45E-E702-5C4B-C55C90C4D474}"/>
              </a:ext>
            </a:extLst>
          </p:cNvPr>
          <p:cNvSpPr/>
          <p:nvPr/>
        </p:nvSpPr>
        <p:spPr>
          <a:xfrm>
            <a:off x="4771987" y="4915873"/>
            <a:ext cx="33927" cy="369712"/>
          </a:xfrm>
          <a:custGeom>
            <a:avLst/>
            <a:gdLst>
              <a:gd name="connsiteX0" fmla="*/ 38 w 33927"/>
              <a:gd name="connsiteY0" fmla="*/ 2202 h 369712"/>
              <a:gd name="connsiteX1" fmla="*/ 25438 w 33927"/>
              <a:gd name="connsiteY1" fmla="*/ 357802 h 369712"/>
              <a:gd name="connsiteX2" fmla="*/ 31788 w 33927"/>
              <a:gd name="connsiteY2" fmla="*/ 278427 h 369712"/>
              <a:gd name="connsiteX3" fmla="*/ 31788 w 33927"/>
              <a:gd name="connsiteY3" fmla="*/ 208577 h 369712"/>
              <a:gd name="connsiteX4" fmla="*/ 38 w 33927"/>
              <a:gd name="connsiteY4" fmla="*/ 2202 h 36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7" h="369712">
                <a:moveTo>
                  <a:pt x="38" y="2202"/>
                </a:moveTo>
                <a:cubicBezTo>
                  <a:pt x="-1020" y="27073"/>
                  <a:pt x="20146" y="311765"/>
                  <a:pt x="25438" y="357802"/>
                </a:cubicBezTo>
                <a:cubicBezTo>
                  <a:pt x="30730" y="403840"/>
                  <a:pt x="30730" y="303298"/>
                  <a:pt x="31788" y="278427"/>
                </a:cubicBezTo>
                <a:cubicBezTo>
                  <a:pt x="32846" y="253556"/>
                  <a:pt x="36021" y="246677"/>
                  <a:pt x="31788" y="208577"/>
                </a:cubicBezTo>
                <a:cubicBezTo>
                  <a:pt x="27555" y="170477"/>
                  <a:pt x="1096" y="-22669"/>
                  <a:pt x="38" y="22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2" name="フリーフォーム 1321">
            <a:extLst>
              <a:ext uri="{FF2B5EF4-FFF2-40B4-BE49-F238E27FC236}">
                <a16:creationId xmlns:a16="http://schemas.microsoft.com/office/drawing/2014/main" id="{14344AFF-F7EF-FA0A-7A5F-05B8C5B17153}"/>
              </a:ext>
            </a:extLst>
          </p:cNvPr>
          <p:cNvSpPr/>
          <p:nvPr/>
        </p:nvSpPr>
        <p:spPr>
          <a:xfrm>
            <a:off x="4635497" y="5127340"/>
            <a:ext cx="173098" cy="333972"/>
          </a:xfrm>
          <a:custGeom>
            <a:avLst/>
            <a:gdLst>
              <a:gd name="connsiteX0" fmla="*/ 130178 w 173098"/>
              <a:gd name="connsiteY0" fmla="*/ 285 h 333972"/>
              <a:gd name="connsiteX1" fmla="*/ 149228 w 173098"/>
              <a:gd name="connsiteY1" fmla="*/ 111410 h 333972"/>
              <a:gd name="connsiteX2" fmla="*/ 107953 w 173098"/>
              <a:gd name="connsiteY2" fmla="*/ 193960 h 333972"/>
              <a:gd name="connsiteX3" fmla="*/ 38103 w 173098"/>
              <a:gd name="connsiteY3" fmla="*/ 266985 h 333972"/>
              <a:gd name="connsiteX4" fmla="*/ 60328 w 173098"/>
              <a:gd name="connsiteY4" fmla="*/ 241585 h 333972"/>
              <a:gd name="connsiteX5" fmla="*/ 3 w 173098"/>
              <a:gd name="connsiteY5" fmla="*/ 333660 h 333972"/>
              <a:gd name="connsiteX6" fmla="*/ 63503 w 173098"/>
              <a:gd name="connsiteY6" fmla="*/ 266985 h 333972"/>
              <a:gd name="connsiteX7" fmla="*/ 171453 w 173098"/>
              <a:gd name="connsiteY7" fmla="*/ 146335 h 333972"/>
              <a:gd name="connsiteX8" fmla="*/ 130178 w 173098"/>
              <a:gd name="connsiteY8" fmla="*/ 285 h 33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98" h="333972">
                <a:moveTo>
                  <a:pt x="130178" y="285"/>
                </a:moveTo>
                <a:cubicBezTo>
                  <a:pt x="126474" y="-5536"/>
                  <a:pt x="152932" y="79131"/>
                  <a:pt x="149228" y="111410"/>
                </a:cubicBezTo>
                <a:cubicBezTo>
                  <a:pt x="145524" y="143689"/>
                  <a:pt x="126474" y="168031"/>
                  <a:pt x="107953" y="193960"/>
                </a:cubicBezTo>
                <a:cubicBezTo>
                  <a:pt x="89432" y="219889"/>
                  <a:pt x="46040" y="259048"/>
                  <a:pt x="38103" y="266985"/>
                </a:cubicBezTo>
                <a:cubicBezTo>
                  <a:pt x="30166" y="274922"/>
                  <a:pt x="66678" y="230473"/>
                  <a:pt x="60328" y="241585"/>
                </a:cubicBezTo>
                <a:cubicBezTo>
                  <a:pt x="53978" y="252697"/>
                  <a:pt x="-526" y="329427"/>
                  <a:pt x="3" y="333660"/>
                </a:cubicBezTo>
                <a:cubicBezTo>
                  <a:pt x="532" y="337893"/>
                  <a:pt x="34928" y="298206"/>
                  <a:pt x="63503" y="266985"/>
                </a:cubicBezTo>
                <a:cubicBezTo>
                  <a:pt x="92078" y="235764"/>
                  <a:pt x="160341" y="183377"/>
                  <a:pt x="171453" y="146335"/>
                </a:cubicBezTo>
                <a:cubicBezTo>
                  <a:pt x="182565" y="109293"/>
                  <a:pt x="133882" y="6106"/>
                  <a:pt x="130178" y="2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3" name="フリーフォーム 1322">
            <a:extLst>
              <a:ext uri="{FF2B5EF4-FFF2-40B4-BE49-F238E27FC236}">
                <a16:creationId xmlns:a16="http://schemas.microsoft.com/office/drawing/2014/main" id="{9A18FC9D-CAD8-D97D-C6D8-2C4AEBF4E9E7}"/>
              </a:ext>
            </a:extLst>
          </p:cNvPr>
          <p:cNvSpPr/>
          <p:nvPr/>
        </p:nvSpPr>
        <p:spPr>
          <a:xfrm>
            <a:off x="4444198" y="5380192"/>
            <a:ext cx="243940" cy="536610"/>
          </a:xfrm>
          <a:custGeom>
            <a:avLst/>
            <a:gdLst>
              <a:gd name="connsiteX0" fmla="*/ 242102 w 243940"/>
              <a:gd name="connsiteY0" fmla="*/ 1433 h 536610"/>
              <a:gd name="connsiteX1" fmla="*/ 194477 w 243940"/>
              <a:gd name="connsiteY1" fmla="*/ 109383 h 536610"/>
              <a:gd name="connsiteX2" fmla="*/ 96052 w 243940"/>
              <a:gd name="connsiteY2" fmla="*/ 277658 h 536610"/>
              <a:gd name="connsiteX3" fmla="*/ 115102 w 243940"/>
              <a:gd name="connsiteY3" fmla="*/ 245908 h 536610"/>
              <a:gd name="connsiteX4" fmla="*/ 73827 w 243940"/>
              <a:gd name="connsiteY4" fmla="*/ 382433 h 536610"/>
              <a:gd name="connsiteX5" fmla="*/ 802 w 243940"/>
              <a:gd name="connsiteY5" fmla="*/ 534833 h 536610"/>
              <a:gd name="connsiteX6" fmla="*/ 42077 w 243940"/>
              <a:gd name="connsiteY6" fmla="*/ 445933 h 536610"/>
              <a:gd name="connsiteX7" fmla="*/ 150027 w 243940"/>
              <a:gd name="connsiteY7" fmla="*/ 163358 h 536610"/>
              <a:gd name="connsiteX8" fmla="*/ 134152 w 243940"/>
              <a:gd name="connsiteY8" fmla="*/ 185583 h 536610"/>
              <a:gd name="connsiteX9" fmla="*/ 242102 w 243940"/>
              <a:gd name="connsiteY9" fmla="*/ 1433 h 53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940" h="536610">
                <a:moveTo>
                  <a:pt x="242102" y="1433"/>
                </a:moveTo>
                <a:cubicBezTo>
                  <a:pt x="252156" y="-11267"/>
                  <a:pt x="218819" y="63346"/>
                  <a:pt x="194477" y="109383"/>
                </a:cubicBezTo>
                <a:cubicBezTo>
                  <a:pt x="170135" y="155421"/>
                  <a:pt x="109281" y="254904"/>
                  <a:pt x="96052" y="277658"/>
                </a:cubicBezTo>
                <a:cubicBezTo>
                  <a:pt x="82823" y="300412"/>
                  <a:pt x="118806" y="228446"/>
                  <a:pt x="115102" y="245908"/>
                </a:cubicBezTo>
                <a:cubicBezTo>
                  <a:pt x="111398" y="263370"/>
                  <a:pt x="92877" y="334279"/>
                  <a:pt x="73827" y="382433"/>
                </a:cubicBezTo>
                <a:cubicBezTo>
                  <a:pt x="54777" y="430587"/>
                  <a:pt x="6094" y="524250"/>
                  <a:pt x="802" y="534833"/>
                </a:cubicBezTo>
                <a:cubicBezTo>
                  <a:pt x="-4490" y="545416"/>
                  <a:pt x="17206" y="507846"/>
                  <a:pt x="42077" y="445933"/>
                </a:cubicBezTo>
                <a:cubicBezTo>
                  <a:pt x="66948" y="384020"/>
                  <a:pt x="134681" y="206750"/>
                  <a:pt x="150027" y="163358"/>
                </a:cubicBezTo>
                <a:cubicBezTo>
                  <a:pt x="165373" y="119966"/>
                  <a:pt x="123039" y="206750"/>
                  <a:pt x="134152" y="185583"/>
                </a:cubicBezTo>
                <a:cubicBezTo>
                  <a:pt x="145264" y="164416"/>
                  <a:pt x="232048" y="14133"/>
                  <a:pt x="242102" y="14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4" name="フリーフォーム 1323">
            <a:extLst>
              <a:ext uri="{FF2B5EF4-FFF2-40B4-BE49-F238E27FC236}">
                <a16:creationId xmlns:a16="http://schemas.microsoft.com/office/drawing/2014/main" id="{6CF7887A-6CB7-1F80-EE9A-3732F5C6E37E}"/>
              </a:ext>
            </a:extLst>
          </p:cNvPr>
          <p:cNvSpPr/>
          <p:nvPr/>
        </p:nvSpPr>
        <p:spPr>
          <a:xfrm>
            <a:off x="4695707" y="3921046"/>
            <a:ext cx="128667" cy="282223"/>
          </a:xfrm>
          <a:custGeom>
            <a:avLst/>
            <a:gdLst>
              <a:gd name="connsiteX0" fmla="*/ 118 w 128667"/>
              <a:gd name="connsiteY0" fmla="*/ 79 h 282223"/>
              <a:gd name="connsiteX1" fmla="*/ 92193 w 128667"/>
              <a:gd name="connsiteY1" fmla="*/ 181054 h 282223"/>
              <a:gd name="connsiteX2" fmla="*/ 69968 w 128667"/>
              <a:gd name="connsiteY2" fmla="*/ 117554 h 282223"/>
              <a:gd name="connsiteX3" fmla="*/ 123943 w 128667"/>
              <a:gd name="connsiteY3" fmla="*/ 279479 h 282223"/>
              <a:gd name="connsiteX4" fmla="*/ 114418 w 128667"/>
              <a:gd name="connsiteY4" fmla="*/ 206454 h 282223"/>
              <a:gd name="connsiteX5" fmla="*/ 118 w 128667"/>
              <a:gd name="connsiteY5" fmla="*/ 79 h 28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67" h="282223">
                <a:moveTo>
                  <a:pt x="118" y="79"/>
                </a:moveTo>
                <a:cubicBezTo>
                  <a:pt x="-3586" y="-4154"/>
                  <a:pt x="80551" y="161475"/>
                  <a:pt x="92193" y="181054"/>
                </a:cubicBezTo>
                <a:cubicBezTo>
                  <a:pt x="103835" y="200633"/>
                  <a:pt x="64676" y="101150"/>
                  <a:pt x="69968" y="117554"/>
                </a:cubicBezTo>
                <a:cubicBezTo>
                  <a:pt x="75260" y="133958"/>
                  <a:pt x="116535" y="264662"/>
                  <a:pt x="123943" y="279479"/>
                </a:cubicBezTo>
                <a:cubicBezTo>
                  <a:pt x="131351" y="294296"/>
                  <a:pt x="131351" y="246141"/>
                  <a:pt x="114418" y="206454"/>
                </a:cubicBezTo>
                <a:cubicBezTo>
                  <a:pt x="97485" y="166767"/>
                  <a:pt x="3822" y="4312"/>
                  <a:pt x="118" y="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 name="フリーフォーム 1279">
            <a:extLst>
              <a:ext uri="{FF2B5EF4-FFF2-40B4-BE49-F238E27FC236}">
                <a16:creationId xmlns:a16="http://schemas.microsoft.com/office/drawing/2014/main" id="{D73BC35F-01D0-CCBF-9DB6-E0091AFB4800}"/>
              </a:ext>
            </a:extLst>
          </p:cNvPr>
          <p:cNvSpPr/>
          <p:nvPr/>
        </p:nvSpPr>
        <p:spPr>
          <a:xfrm>
            <a:off x="4545587" y="4167182"/>
            <a:ext cx="225423" cy="397181"/>
          </a:xfrm>
          <a:custGeom>
            <a:avLst/>
            <a:gdLst>
              <a:gd name="connsiteX0" fmla="*/ 223263 w 225423"/>
              <a:gd name="connsiteY0" fmla="*/ 4768 h 397181"/>
              <a:gd name="connsiteX1" fmla="*/ 45463 w 225423"/>
              <a:gd name="connsiteY1" fmla="*/ 211143 h 397181"/>
              <a:gd name="connsiteX2" fmla="*/ 74038 w 225423"/>
              <a:gd name="connsiteY2" fmla="*/ 188918 h 397181"/>
              <a:gd name="connsiteX3" fmla="*/ 13713 w 225423"/>
              <a:gd name="connsiteY3" fmla="*/ 290518 h 397181"/>
              <a:gd name="connsiteX4" fmla="*/ 10538 w 225423"/>
              <a:gd name="connsiteY4" fmla="*/ 325443 h 397181"/>
              <a:gd name="connsiteX5" fmla="*/ 4188 w 225423"/>
              <a:gd name="connsiteY5" fmla="*/ 312743 h 397181"/>
              <a:gd name="connsiteX6" fmla="*/ 54988 w 225423"/>
              <a:gd name="connsiteY6" fmla="*/ 395293 h 397181"/>
              <a:gd name="connsiteX7" fmla="*/ 48638 w 225423"/>
              <a:gd name="connsiteY7" fmla="*/ 366718 h 397181"/>
              <a:gd name="connsiteX8" fmla="*/ 1013 w 225423"/>
              <a:gd name="connsiteY8" fmla="*/ 322268 h 397181"/>
              <a:gd name="connsiteX9" fmla="*/ 99438 w 225423"/>
              <a:gd name="connsiteY9" fmla="*/ 141293 h 397181"/>
              <a:gd name="connsiteX10" fmla="*/ 32763 w 225423"/>
              <a:gd name="connsiteY10" fmla="*/ 198443 h 397181"/>
              <a:gd name="connsiteX11" fmla="*/ 137538 w 225423"/>
              <a:gd name="connsiteY11" fmla="*/ 74618 h 397181"/>
              <a:gd name="connsiteX12" fmla="*/ 223263 w 225423"/>
              <a:gd name="connsiteY12" fmla="*/ 4768 h 3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23" h="397181">
                <a:moveTo>
                  <a:pt x="223263" y="4768"/>
                </a:moveTo>
                <a:cubicBezTo>
                  <a:pt x="207917" y="27522"/>
                  <a:pt x="70334" y="180451"/>
                  <a:pt x="45463" y="211143"/>
                </a:cubicBezTo>
                <a:cubicBezTo>
                  <a:pt x="20592" y="241835"/>
                  <a:pt x="79330" y="175689"/>
                  <a:pt x="74038" y="188918"/>
                </a:cubicBezTo>
                <a:cubicBezTo>
                  <a:pt x="68746" y="202147"/>
                  <a:pt x="24296" y="267764"/>
                  <a:pt x="13713" y="290518"/>
                </a:cubicBezTo>
                <a:cubicBezTo>
                  <a:pt x="3130" y="313272"/>
                  <a:pt x="10538" y="325443"/>
                  <a:pt x="10538" y="325443"/>
                </a:cubicBezTo>
                <a:cubicBezTo>
                  <a:pt x="8951" y="329147"/>
                  <a:pt x="-3220" y="301101"/>
                  <a:pt x="4188" y="312743"/>
                </a:cubicBezTo>
                <a:cubicBezTo>
                  <a:pt x="11596" y="324385"/>
                  <a:pt x="47580" y="386297"/>
                  <a:pt x="54988" y="395293"/>
                </a:cubicBezTo>
                <a:cubicBezTo>
                  <a:pt x="62396" y="404289"/>
                  <a:pt x="57634" y="378889"/>
                  <a:pt x="48638" y="366718"/>
                </a:cubicBezTo>
                <a:cubicBezTo>
                  <a:pt x="39642" y="354547"/>
                  <a:pt x="-7454" y="359839"/>
                  <a:pt x="1013" y="322268"/>
                </a:cubicBezTo>
                <a:cubicBezTo>
                  <a:pt x="9480" y="284697"/>
                  <a:pt x="94146" y="161930"/>
                  <a:pt x="99438" y="141293"/>
                </a:cubicBezTo>
                <a:cubicBezTo>
                  <a:pt x="104730" y="120656"/>
                  <a:pt x="26413" y="209555"/>
                  <a:pt x="32763" y="198443"/>
                </a:cubicBezTo>
                <a:cubicBezTo>
                  <a:pt x="39113" y="187331"/>
                  <a:pt x="106846" y="102664"/>
                  <a:pt x="137538" y="74618"/>
                </a:cubicBezTo>
                <a:cubicBezTo>
                  <a:pt x="168230" y="46572"/>
                  <a:pt x="238609" y="-17986"/>
                  <a:pt x="223263" y="47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1" name="フリーフォーム 1280">
            <a:extLst>
              <a:ext uri="{FF2B5EF4-FFF2-40B4-BE49-F238E27FC236}">
                <a16:creationId xmlns:a16="http://schemas.microsoft.com/office/drawing/2014/main" id="{9C61759C-BC7D-A39D-E3ED-6635480275D6}"/>
              </a:ext>
            </a:extLst>
          </p:cNvPr>
          <p:cNvSpPr/>
          <p:nvPr/>
        </p:nvSpPr>
        <p:spPr>
          <a:xfrm>
            <a:off x="4571830" y="4192637"/>
            <a:ext cx="241899" cy="325451"/>
          </a:xfrm>
          <a:custGeom>
            <a:avLst/>
            <a:gdLst>
              <a:gd name="connsiteX0" fmla="*/ 241470 w 241899"/>
              <a:gd name="connsiteY0" fmla="*/ 1538 h 325451"/>
              <a:gd name="connsiteX1" fmla="*/ 92245 w 241899"/>
              <a:gd name="connsiteY1" fmla="*/ 134888 h 325451"/>
              <a:gd name="connsiteX2" fmla="*/ 19220 w 241899"/>
              <a:gd name="connsiteY2" fmla="*/ 277763 h 325451"/>
              <a:gd name="connsiteX3" fmla="*/ 50970 w 241899"/>
              <a:gd name="connsiteY3" fmla="*/ 325388 h 325451"/>
              <a:gd name="connsiteX4" fmla="*/ 25570 w 241899"/>
              <a:gd name="connsiteY4" fmla="*/ 287288 h 325451"/>
              <a:gd name="connsiteX5" fmla="*/ 3345 w 241899"/>
              <a:gd name="connsiteY5" fmla="*/ 258713 h 325451"/>
              <a:gd name="connsiteX6" fmla="*/ 101770 w 241899"/>
              <a:gd name="connsiteY6" fmla="*/ 119013 h 325451"/>
              <a:gd name="connsiteX7" fmla="*/ 136695 w 241899"/>
              <a:gd name="connsiteY7" fmla="*/ 65038 h 325451"/>
              <a:gd name="connsiteX8" fmla="*/ 241470 w 241899"/>
              <a:gd name="connsiteY8" fmla="*/ 1538 h 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899" h="325451">
                <a:moveTo>
                  <a:pt x="241470" y="1538"/>
                </a:moveTo>
                <a:cubicBezTo>
                  <a:pt x="234062" y="13180"/>
                  <a:pt x="129287" y="88851"/>
                  <a:pt x="92245" y="134888"/>
                </a:cubicBezTo>
                <a:cubicBezTo>
                  <a:pt x="55203" y="180925"/>
                  <a:pt x="26099" y="246013"/>
                  <a:pt x="19220" y="277763"/>
                </a:cubicBezTo>
                <a:cubicBezTo>
                  <a:pt x="12341" y="309513"/>
                  <a:pt x="50970" y="325388"/>
                  <a:pt x="50970" y="325388"/>
                </a:cubicBezTo>
                <a:cubicBezTo>
                  <a:pt x="52028" y="326976"/>
                  <a:pt x="33507" y="298401"/>
                  <a:pt x="25570" y="287288"/>
                </a:cubicBezTo>
                <a:cubicBezTo>
                  <a:pt x="17632" y="276176"/>
                  <a:pt x="-9355" y="286759"/>
                  <a:pt x="3345" y="258713"/>
                </a:cubicBezTo>
                <a:cubicBezTo>
                  <a:pt x="16045" y="230667"/>
                  <a:pt x="79545" y="151292"/>
                  <a:pt x="101770" y="119013"/>
                </a:cubicBezTo>
                <a:cubicBezTo>
                  <a:pt x="123995" y="86734"/>
                  <a:pt x="114999" y="82500"/>
                  <a:pt x="136695" y="65038"/>
                </a:cubicBezTo>
                <a:cubicBezTo>
                  <a:pt x="158391" y="47576"/>
                  <a:pt x="248878" y="-10104"/>
                  <a:pt x="241470" y="15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7" name="フリーフォーム 1306">
            <a:extLst>
              <a:ext uri="{FF2B5EF4-FFF2-40B4-BE49-F238E27FC236}">
                <a16:creationId xmlns:a16="http://schemas.microsoft.com/office/drawing/2014/main" id="{87155E06-F089-0A9A-4E93-711B37FF2518}"/>
              </a:ext>
            </a:extLst>
          </p:cNvPr>
          <p:cNvSpPr/>
          <p:nvPr/>
        </p:nvSpPr>
        <p:spPr>
          <a:xfrm>
            <a:off x="4764991" y="4200398"/>
            <a:ext cx="163686" cy="22361"/>
          </a:xfrm>
          <a:custGeom>
            <a:avLst/>
            <a:gdLst>
              <a:gd name="connsiteX0" fmla="*/ 684 w 163686"/>
              <a:gd name="connsiteY0" fmla="*/ 127 h 22361"/>
              <a:gd name="connsiteX1" fmla="*/ 67359 w 163686"/>
              <a:gd name="connsiteY1" fmla="*/ 12827 h 22361"/>
              <a:gd name="connsiteX2" fmla="*/ 162609 w 163686"/>
              <a:gd name="connsiteY2" fmla="*/ 3302 h 22361"/>
              <a:gd name="connsiteX3" fmla="*/ 121334 w 163686"/>
              <a:gd name="connsiteY3" fmla="*/ 12827 h 22361"/>
              <a:gd name="connsiteX4" fmla="*/ 108634 w 163686"/>
              <a:gd name="connsiteY4" fmla="*/ 22352 h 22361"/>
              <a:gd name="connsiteX5" fmla="*/ 684 w 163686"/>
              <a:gd name="connsiteY5" fmla="*/ 127 h 2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86" h="22361">
                <a:moveTo>
                  <a:pt x="684" y="127"/>
                </a:moveTo>
                <a:cubicBezTo>
                  <a:pt x="-6195" y="-1460"/>
                  <a:pt x="40372" y="12298"/>
                  <a:pt x="67359" y="12827"/>
                </a:cubicBezTo>
                <a:cubicBezTo>
                  <a:pt x="94346" y="13356"/>
                  <a:pt x="153613" y="3302"/>
                  <a:pt x="162609" y="3302"/>
                </a:cubicBezTo>
                <a:cubicBezTo>
                  <a:pt x="171605" y="3302"/>
                  <a:pt x="121334" y="12827"/>
                  <a:pt x="121334" y="12827"/>
                </a:cubicBezTo>
                <a:cubicBezTo>
                  <a:pt x="112338" y="16002"/>
                  <a:pt x="124509" y="21823"/>
                  <a:pt x="108634" y="22352"/>
                </a:cubicBezTo>
                <a:cubicBezTo>
                  <a:pt x="92759" y="22881"/>
                  <a:pt x="7563" y="1714"/>
                  <a:pt x="684" y="1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5" name="フリーフォーム 1324">
            <a:extLst>
              <a:ext uri="{FF2B5EF4-FFF2-40B4-BE49-F238E27FC236}">
                <a16:creationId xmlns:a16="http://schemas.microsoft.com/office/drawing/2014/main" id="{1DD737F6-EBC2-C643-4813-F1A45B9E90C9}"/>
              </a:ext>
            </a:extLst>
          </p:cNvPr>
          <p:cNvSpPr/>
          <p:nvPr/>
        </p:nvSpPr>
        <p:spPr>
          <a:xfrm>
            <a:off x="4711578" y="4196402"/>
            <a:ext cx="143101" cy="835536"/>
          </a:xfrm>
          <a:custGeom>
            <a:avLst/>
            <a:gdLst>
              <a:gd name="connsiteX0" fmla="*/ 139822 w 143101"/>
              <a:gd name="connsiteY0" fmla="*/ 4123 h 835536"/>
              <a:gd name="connsiteX1" fmla="*/ 123947 w 143101"/>
              <a:gd name="connsiteY1" fmla="*/ 159698 h 835536"/>
              <a:gd name="connsiteX2" fmla="*/ 47747 w 143101"/>
              <a:gd name="connsiteY2" fmla="*/ 413698 h 835536"/>
              <a:gd name="connsiteX3" fmla="*/ 63622 w 143101"/>
              <a:gd name="connsiteY3" fmla="*/ 369248 h 835536"/>
              <a:gd name="connsiteX4" fmla="*/ 28697 w 143101"/>
              <a:gd name="connsiteY4" fmla="*/ 515298 h 835536"/>
              <a:gd name="connsiteX5" fmla="*/ 47747 w 143101"/>
              <a:gd name="connsiteY5" fmla="*/ 477198 h 835536"/>
              <a:gd name="connsiteX6" fmla="*/ 22347 w 143101"/>
              <a:gd name="connsiteY6" fmla="*/ 642298 h 835536"/>
              <a:gd name="connsiteX7" fmla="*/ 122 w 143101"/>
              <a:gd name="connsiteY7" fmla="*/ 829623 h 835536"/>
              <a:gd name="connsiteX8" fmla="*/ 15997 w 143101"/>
              <a:gd name="connsiteY8" fmla="*/ 753423 h 835536"/>
              <a:gd name="connsiteX9" fmla="*/ 66797 w 143101"/>
              <a:gd name="connsiteY9" fmla="*/ 410523 h 835536"/>
              <a:gd name="connsiteX10" fmla="*/ 104897 w 143101"/>
              <a:gd name="connsiteY10" fmla="*/ 242248 h 835536"/>
              <a:gd name="connsiteX11" fmla="*/ 139822 w 143101"/>
              <a:gd name="connsiteY11" fmla="*/ 58098 h 835536"/>
              <a:gd name="connsiteX12" fmla="*/ 139822 w 143101"/>
              <a:gd name="connsiteY12" fmla="*/ 4123 h 8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01" h="835536">
                <a:moveTo>
                  <a:pt x="139822" y="4123"/>
                </a:moveTo>
                <a:cubicBezTo>
                  <a:pt x="137176" y="21056"/>
                  <a:pt x="139293" y="91436"/>
                  <a:pt x="123947" y="159698"/>
                </a:cubicBezTo>
                <a:cubicBezTo>
                  <a:pt x="108601" y="227960"/>
                  <a:pt x="57801" y="378773"/>
                  <a:pt x="47747" y="413698"/>
                </a:cubicBezTo>
                <a:cubicBezTo>
                  <a:pt x="37693" y="448623"/>
                  <a:pt x="66797" y="352315"/>
                  <a:pt x="63622" y="369248"/>
                </a:cubicBezTo>
                <a:cubicBezTo>
                  <a:pt x="60447" y="386181"/>
                  <a:pt x="31343" y="497306"/>
                  <a:pt x="28697" y="515298"/>
                </a:cubicBezTo>
                <a:cubicBezTo>
                  <a:pt x="26051" y="533290"/>
                  <a:pt x="48805" y="456031"/>
                  <a:pt x="47747" y="477198"/>
                </a:cubicBezTo>
                <a:cubicBezTo>
                  <a:pt x="46689" y="498365"/>
                  <a:pt x="30284" y="583561"/>
                  <a:pt x="22347" y="642298"/>
                </a:cubicBezTo>
                <a:cubicBezTo>
                  <a:pt x="14409" y="701036"/>
                  <a:pt x="1180" y="811102"/>
                  <a:pt x="122" y="829623"/>
                </a:cubicBezTo>
                <a:cubicBezTo>
                  <a:pt x="-936" y="848144"/>
                  <a:pt x="4885" y="823273"/>
                  <a:pt x="15997" y="753423"/>
                </a:cubicBezTo>
                <a:cubicBezTo>
                  <a:pt x="27109" y="683573"/>
                  <a:pt x="51980" y="495719"/>
                  <a:pt x="66797" y="410523"/>
                </a:cubicBezTo>
                <a:cubicBezTo>
                  <a:pt x="81614" y="325327"/>
                  <a:pt x="92726" y="300985"/>
                  <a:pt x="104897" y="242248"/>
                </a:cubicBezTo>
                <a:cubicBezTo>
                  <a:pt x="117068" y="183511"/>
                  <a:pt x="139822" y="58098"/>
                  <a:pt x="139822" y="58098"/>
                </a:cubicBezTo>
                <a:cubicBezTo>
                  <a:pt x="145643" y="25819"/>
                  <a:pt x="142468" y="-12810"/>
                  <a:pt x="139822" y="41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6" name="フリーフォーム 1325">
            <a:extLst>
              <a:ext uri="{FF2B5EF4-FFF2-40B4-BE49-F238E27FC236}">
                <a16:creationId xmlns:a16="http://schemas.microsoft.com/office/drawing/2014/main" id="{CD75FFBC-964C-D8FF-5593-3ABD17799455}"/>
              </a:ext>
            </a:extLst>
          </p:cNvPr>
          <p:cNvSpPr/>
          <p:nvPr/>
        </p:nvSpPr>
        <p:spPr>
          <a:xfrm>
            <a:off x="4667221" y="4206643"/>
            <a:ext cx="162369" cy="651867"/>
          </a:xfrm>
          <a:custGeom>
            <a:avLst/>
            <a:gdLst>
              <a:gd name="connsiteX0" fmla="*/ 158779 w 162369"/>
              <a:gd name="connsiteY0" fmla="*/ 3407 h 651867"/>
              <a:gd name="connsiteX1" fmla="*/ 123854 w 162369"/>
              <a:gd name="connsiteY1" fmla="*/ 254232 h 651867"/>
              <a:gd name="connsiteX2" fmla="*/ 120679 w 162369"/>
              <a:gd name="connsiteY2" fmla="*/ 244707 h 651867"/>
              <a:gd name="connsiteX3" fmla="*/ 31779 w 162369"/>
              <a:gd name="connsiteY3" fmla="*/ 505057 h 651867"/>
              <a:gd name="connsiteX4" fmla="*/ 50829 w 162369"/>
              <a:gd name="connsiteY4" fmla="*/ 463782 h 651867"/>
              <a:gd name="connsiteX5" fmla="*/ 29 w 162369"/>
              <a:gd name="connsiteY5" fmla="*/ 651107 h 651867"/>
              <a:gd name="connsiteX6" fmla="*/ 44479 w 162369"/>
              <a:gd name="connsiteY6" fmla="*/ 520932 h 651867"/>
              <a:gd name="connsiteX7" fmla="*/ 104804 w 162369"/>
              <a:gd name="connsiteY7" fmla="*/ 305032 h 651867"/>
              <a:gd name="connsiteX8" fmla="*/ 149254 w 162369"/>
              <a:gd name="connsiteY8" fmla="*/ 165332 h 651867"/>
              <a:gd name="connsiteX9" fmla="*/ 161954 w 162369"/>
              <a:gd name="connsiteY9" fmla="*/ 111357 h 651867"/>
              <a:gd name="connsiteX10" fmla="*/ 158779 w 162369"/>
              <a:gd name="connsiteY10" fmla="*/ 3407 h 6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369" h="651867">
                <a:moveTo>
                  <a:pt x="158779" y="3407"/>
                </a:moveTo>
                <a:cubicBezTo>
                  <a:pt x="152429" y="27219"/>
                  <a:pt x="130204" y="214015"/>
                  <a:pt x="123854" y="254232"/>
                </a:cubicBezTo>
                <a:cubicBezTo>
                  <a:pt x="117504" y="294449"/>
                  <a:pt x="136025" y="202903"/>
                  <a:pt x="120679" y="244707"/>
                </a:cubicBezTo>
                <a:cubicBezTo>
                  <a:pt x="105333" y="286511"/>
                  <a:pt x="43421" y="468545"/>
                  <a:pt x="31779" y="505057"/>
                </a:cubicBezTo>
                <a:cubicBezTo>
                  <a:pt x="20137" y="541569"/>
                  <a:pt x="56121" y="439440"/>
                  <a:pt x="50829" y="463782"/>
                </a:cubicBezTo>
                <a:cubicBezTo>
                  <a:pt x="45537" y="488124"/>
                  <a:pt x="1087" y="641582"/>
                  <a:pt x="29" y="651107"/>
                </a:cubicBezTo>
                <a:cubicBezTo>
                  <a:pt x="-1029" y="660632"/>
                  <a:pt x="27017" y="578611"/>
                  <a:pt x="44479" y="520932"/>
                </a:cubicBezTo>
                <a:cubicBezTo>
                  <a:pt x="61941" y="463253"/>
                  <a:pt x="87342" y="364299"/>
                  <a:pt x="104804" y="305032"/>
                </a:cubicBezTo>
                <a:cubicBezTo>
                  <a:pt x="122266" y="245765"/>
                  <a:pt x="139729" y="197611"/>
                  <a:pt x="149254" y="165332"/>
                </a:cubicBezTo>
                <a:cubicBezTo>
                  <a:pt x="158779" y="133053"/>
                  <a:pt x="163012" y="135169"/>
                  <a:pt x="161954" y="111357"/>
                </a:cubicBezTo>
                <a:cubicBezTo>
                  <a:pt x="160896" y="87545"/>
                  <a:pt x="165129" y="-20405"/>
                  <a:pt x="158779" y="34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7" name="フリーフォーム 1326">
            <a:extLst>
              <a:ext uri="{FF2B5EF4-FFF2-40B4-BE49-F238E27FC236}">
                <a16:creationId xmlns:a16="http://schemas.microsoft.com/office/drawing/2014/main" id="{5E6E43F3-7236-2C22-A26D-F1C2D49DEA97}"/>
              </a:ext>
            </a:extLst>
          </p:cNvPr>
          <p:cNvSpPr/>
          <p:nvPr/>
        </p:nvSpPr>
        <p:spPr>
          <a:xfrm>
            <a:off x="4469916" y="4635181"/>
            <a:ext cx="168823" cy="377719"/>
          </a:xfrm>
          <a:custGeom>
            <a:avLst/>
            <a:gdLst>
              <a:gd name="connsiteX0" fmla="*/ 484 w 168823"/>
              <a:gd name="connsiteY0" fmla="*/ 319 h 377719"/>
              <a:gd name="connsiteX1" fmla="*/ 6834 w 168823"/>
              <a:gd name="connsiteY1" fmla="*/ 168594 h 377719"/>
              <a:gd name="connsiteX2" fmla="*/ 51284 w 168823"/>
              <a:gd name="connsiteY2" fmla="*/ 314644 h 377719"/>
              <a:gd name="connsiteX3" fmla="*/ 38584 w 168823"/>
              <a:gd name="connsiteY3" fmla="*/ 263844 h 377719"/>
              <a:gd name="connsiteX4" fmla="*/ 165584 w 168823"/>
              <a:gd name="connsiteY4" fmla="*/ 374969 h 377719"/>
              <a:gd name="connsiteX5" fmla="*/ 133834 w 168823"/>
              <a:gd name="connsiteY5" fmla="*/ 346394 h 377719"/>
              <a:gd name="connsiteX6" fmla="*/ 19534 w 168823"/>
              <a:gd name="connsiteY6" fmla="*/ 238444 h 377719"/>
              <a:gd name="connsiteX7" fmla="*/ 3659 w 168823"/>
              <a:gd name="connsiteY7" fmla="*/ 213044 h 377719"/>
              <a:gd name="connsiteX8" fmla="*/ 484 w 168823"/>
              <a:gd name="connsiteY8" fmla="*/ 319 h 3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823" h="377719">
                <a:moveTo>
                  <a:pt x="484" y="319"/>
                </a:moveTo>
                <a:cubicBezTo>
                  <a:pt x="1013" y="-7089"/>
                  <a:pt x="-1633" y="116207"/>
                  <a:pt x="6834" y="168594"/>
                </a:cubicBezTo>
                <a:cubicBezTo>
                  <a:pt x="15301" y="220981"/>
                  <a:pt x="45992" y="298769"/>
                  <a:pt x="51284" y="314644"/>
                </a:cubicBezTo>
                <a:cubicBezTo>
                  <a:pt x="56576" y="330519"/>
                  <a:pt x="19534" y="253790"/>
                  <a:pt x="38584" y="263844"/>
                </a:cubicBezTo>
                <a:cubicBezTo>
                  <a:pt x="57634" y="273898"/>
                  <a:pt x="149709" y="361211"/>
                  <a:pt x="165584" y="374969"/>
                </a:cubicBezTo>
                <a:cubicBezTo>
                  <a:pt x="181459" y="388727"/>
                  <a:pt x="133834" y="346394"/>
                  <a:pt x="133834" y="346394"/>
                </a:cubicBezTo>
                <a:cubicBezTo>
                  <a:pt x="109492" y="323640"/>
                  <a:pt x="41230" y="260669"/>
                  <a:pt x="19534" y="238444"/>
                </a:cubicBezTo>
                <a:cubicBezTo>
                  <a:pt x="-2162" y="216219"/>
                  <a:pt x="8422" y="247969"/>
                  <a:pt x="3659" y="213044"/>
                </a:cubicBezTo>
                <a:cubicBezTo>
                  <a:pt x="-1104" y="178119"/>
                  <a:pt x="-45" y="7727"/>
                  <a:pt x="484" y="31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8" name="フリーフォーム 1327">
            <a:extLst>
              <a:ext uri="{FF2B5EF4-FFF2-40B4-BE49-F238E27FC236}">
                <a16:creationId xmlns:a16="http://schemas.microsoft.com/office/drawing/2014/main" id="{A7035DC9-DF3A-7200-78A2-C2AE1552F15D}"/>
              </a:ext>
            </a:extLst>
          </p:cNvPr>
          <p:cNvSpPr/>
          <p:nvPr/>
        </p:nvSpPr>
        <p:spPr>
          <a:xfrm>
            <a:off x="4643710" y="4343110"/>
            <a:ext cx="71294" cy="624981"/>
          </a:xfrm>
          <a:custGeom>
            <a:avLst/>
            <a:gdLst>
              <a:gd name="connsiteX0" fmla="*/ 71165 w 71294"/>
              <a:gd name="connsiteY0" fmla="*/ 290 h 624981"/>
              <a:gd name="connsiteX1" fmla="*/ 23540 w 71294"/>
              <a:gd name="connsiteY1" fmla="*/ 232065 h 624981"/>
              <a:gd name="connsiteX2" fmla="*/ 1315 w 71294"/>
              <a:gd name="connsiteY2" fmla="*/ 317790 h 624981"/>
              <a:gd name="connsiteX3" fmla="*/ 4490 w 71294"/>
              <a:gd name="connsiteY3" fmla="*/ 266990 h 624981"/>
              <a:gd name="connsiteX4" fmla="*/ 20365 w 71294"/>
              <a:gd name="connsiteY4" fmla="*/ 438440 h 624981"/>
              <a:gd name="connsiteX5" fmla="*/ 20365 w 71294"/>
              <a:gd name="connsiteY5" fmla="*/ 378115 h 624981"/>
              <a:gd name="connsiteX6" fmla="*/ 20365 w 71294"/>
              <a:gd name="connsiteY6" fmla="*/ 622590 h 624981"/>
              <a:gd name="connsiteX7" fmla="*/ 29890 w 71294"/>
              <a:gd name="connsiteY7" fmla="*/ 492415 h 624981"/>
              <a:gd name="connsiteX8" fmla="*/ 23540 w 71294"/>
              <a:gd name="connsiteY8" fmla="*/ 324140 h 624981"/>
              <a:gd name="connsiteX9" fmla="*/ 17190 w 71294"/>
              <a:gd name="connsiteY9" fmla="*/ 232065 h 624981"/>
              <a:gd name="connsiteX10" fmla="*/ 7665 w 71294"/>
              <a:gd name="connsiteY10" fmla="*/ 184440 h 624981"/>
              <a:gd name="connsiteX11" fmla="*/ 71165 w 71294"/>
              <a:gd name="connsiteY11" fmla="*/ 290 h 62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94" h="624981">
                <a:moveTo>
                  <a:pt x="71165" y="290"/>
                </a:moveTo>
                <a:cubicBezTo>
                  <a:pt x="73811" y="8227"/>
                  <a:pt x="35182" y="179148"/>
                  <a:pt x="23540" y="232065"/>
                </a:cubicBezTo>
                <a:cubicBezTo>
                  <a:pt x="11898" y="284982"/>
                  <a:pt x="4490" y="311969"/>
                  <a:pt x="1315" y="317790"/>
                </a:cubicBezTo>
                <a:cubicBezTo>
                  <a:pt x="-1860" y="323611"/>
                  <a:pt x="1315" y="246882"/>
                  <a:pt x="4490" y="266990"/>
                </a:cubicBezTo>
                <a:cubicBezTo>
                  <a:pt x="7665" y="287098"/>
                  <a:pt x="17719" y="419919"/>
                  <a:pt x="20365" y="438440"/>
                </a:cubicBezTo>
                <a:cubicBezTo>
                  <a:pt x="23011" y="456961"/>
                  <a:pt x="20365" y="378115"/>
                  <a:pt x="20365" y="378115"/>
                </a:cubicBezTo>
                <a:cubicBezTo>
                  <a:pt x="20365" y="408807"/>
                  <a:pt x="18778" y="603540"/>
                  <a:pt x="20365" y="622590"/>
                </a:cubicBezTo>
                <a:cubicBezTo>
                  <a:pt x="21952" y="641640"/>
                  <a:pt x="29361" y="542157"/>
                  <a:pt x="29890" y="492415"/>
                </a:cubicBezTo>
                <a:cubicBezTo>
                  <a:pt x="30419" y="442673"/>
                  <a:pt x="25657" y="367532"/>
                  <a:pt x="23540" y="324140"/>
                </a:cubicBezTo>
                <a:cubicBezTo>
                  <a:pt x="21423" y="280748"/>
                  <a:pt x="19836" y="255348"/>
                  <a:pt x="17190" y="232065"/>
                </a:cubicBezTo>
                <a:cubicBezTo>
                  <a:pt x="14544" y="208782"/>
                  <a:pt x="-1331" y="219365"/>
                  <a:pt x="7665" y="184440"/>
                </a:cubicBezTo>
                <a:cubicBezTo>
                  <a:pt x="16661" y="149515"/>
                  <a:pt x="68519" y="-7647"/>
                  <a:pt x="71165" y="2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9" name="フリーフォーム 1328">
            <a:extLst>
              <a:ext uri="{FF2B5EF4-FFF2-40B4-BE49-F238E27FC236}">
                <a16:creationId xmlns:a16="http://schemas.microsoft.com/office/drawing/2014/main" id="{F6FBD5A0-1FC7-551F-C4F3-EBE69BD010DD}"/>
              </a:ext>
            </a:extLst>
          </p:cNvPr>
          <p:cNvSpPr/>
          <p:nvPr/>
        </p:nvSpPr>
        <p:spPr>
          <a:xfrm>
            <a:off x="4562348" y="5082883"/>
            <a:ext cx="174884" cy="442872"/>
          </a:xfrm>
          <a:custGeom>
            <a:avLst/>
            <a:gdLst>
              <a:gd name="connsiteX0" fmla="*/ 174752 w 174884"/>
              <a:gd name="connsiteY0" fmla="*/ 292 h 442872"/>
              <a:gd name="connsiteX1" fmla="*/ 130302 w 174884"/>
              <a:gd name="connsiteY1" fmla="*/ 174917 h 442872"/>
              <a:gd name="connsiteX2" fmla="*/ 41402 w 174884"/>
              <a:gd name="connsiteY2" fmla="*/ 273342 h 442872"/>
              <a:gd name="connsiteX3" fmla="*/ 73152 w 174884"/>
              <a:gd name="connsiteY3" fmla="*/ 238417 h 442872"/>
              <a:gd name="connsiteX4" fmla="*/ 47752 w 174884"/>
              <a:gd name="connsiteY4" fmla="*/ 295567 h 442872"/>
              <a:gd name="connsiteX5" fmla="*/ 127 w 174884"/>
              <a:gd name="connsiteY5" fmla="*/ 441617 h 442872"/>
              <a:gd name="connsiteX6" fmla="*/ 35052 w 174884"/>
              <a:gd name="connsiteY6" fmla="*/ 362242 h 442872"/>
              <a:gd name="connsiteX7" fmla="*/ 73152 w 174884"/>
              <a:gd name="connsiteY7" fmla="*/ 292392 h 442872"/>
              <a:gd name="connsiteX8" fmla="*/ 44577 w 174884"/>
              <a:gd name="connsiteY8" fmla="*/ 324142 h 442872"/>
              <a:gd name="connsiteX9" fmla="*/ 92202 w 174884"/>
              <a:gd name="connsiteY9" fmla="*/ 213017 h 442872"/>
              <a:gd name="connsiteX10" fmla="*/ 133477 w 174884"/>
              <a:gd name="connsiteY10" fmla="*/ 136817 h 442872"/>
              <a:gd name="connsiteX11" fmla="*/ 111252 w 174884"/>
              <a:gd name="connsiteY11" fmla="*/ 178092 h 442872"/>
              <a:gd name="connsiteX12" fmla="*/ 143002 w 174884"/>
              <a:gd name="connsiteY12" fmla="*/ 133642 h 442872"/>
              <a:gd name="connsiteX13" fmla="*/ 174752 w 174884"/>
              <a:gd name="connsiteY13" fmla="*/ 292 h 44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84" h="442872">
                <a:moveTo>
                  <a:pt x="174752" y="292"/>
                </a:moveTo>
                <a:cubicBezTo>
                  <a:pt x="172635" y="7171"/>
                  <a:pt x="152527" y="129409"/>
                  <a:pt x="130302" y="174917"/>
                </a:cubicBezTo>
                <a:cubicBezTo>
                  <a:pt x="108077" y="220425"/>
                  <a:pt x="50927" y="262759"/>
                  <a:pt x="41402" y="273342"/>
                </a:cubicBezTo>
                <a:cubicBezTo>
                  <a:pt x="31877" y="283925"/>
                  <a:pt x="72094" y="234713"/>
                  <a:pt x="73152" y="238417"/>
                </a:cubicBezTo>
                <a:cubicBezTo>
                  <a:pt x="74210" y="242121"/>
                  <a:pt x="59923" y="261700"/>
                  <a:pt x="47752" y="295567"/>
                </a:cubicBezTo>
                <a:cubicBezTo>
                  <a:pt x="35581" y="329434"/>
                  <a:pt x="2244" y="430505"/>
                  <a:pt x="127" y="441617"/>
                </a:cubicBezTo>
                <a:cubicBezTo>
                  <a:pt x="-1990" y="452729"/>
                  <a:pt x="22881" y="387113"/>
                  <a:pt x="35052" y="362242"/>
                </a:cubicBezTo>
                <a:cubicBezTo>
                  <a:pt x="47223" y="337371"/>
                  <a:pt x="71564" y="298742"/>
                  <a:pt x="73152" y="292392"/>
                </a:cubicBezTo>
                <a:cubicBezTo>
                  <a:pt x="74739" y="286042"/>
                  <a:pt x="41402" y="337371"/>
                  <a:pt x="44577" y="324142"/>
                </a:cubicBezTo>
                <a:cubicBezTo>
                  <a:pt x="47752" y="310913"/>
                  <a:pt x="77385" y="244238"/>
                  <a:pt x="92202" y="213017"/>
                </a:cubicBezTo>
                <a:cubicBezTo>
                  <a:pt x="107019" y="181796"/>
                  <a:pt x="130302" y="142638"/>
                  <a:pt x="133477" y="136817"/>
                </a:cubicBezTo>
                <a:cubicBezTo>
                  <a:pt x="136652" y="130996"/>
                  <a:pt x="109665" y="178621"/>
                  <a:pt x="111252" y="178092"/>
                </a:cubicBezTo>
                <a:cubicBezTo>
                  <a:pt x="112839" y="177563"/>
                  <a:pt x="132948" y="157454"/>
                  <a:pt x="143002" y="133642"/>
                </a:cubicBezTo>
                <a:cubicBezTo>
                  <a:pt x="153056" y="109830"/>
                  <a:pt x="176869" y="-6587"/>
                  <a:pt x="174752" y="2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0" name="フリーフォーム 1329">
            <a:extLst>
              <a:ext uri="{FF2B5EF4-FFF2-40B4-BE49-F238E27FC236}">
                <a16:creationId xmlns:a16="http://schemas.microsoft.com/office/drawing/2014/main" id="{7D0C705E-43A4-2048-FAB2-A5A06A7630E5}"/>
              </a:ext>
            </a:extLst>
          </p:cNvPr>
          <p:cNvSpPr/>
          <p:nvPr/>
        </p:nvSpPr>
        <p:spPr>
          <a:xfrm>
            <a:off x="4479687" y="5057275"/>
            <a:ext cx="195136" cy="372000"/>
          </a:xfrm>
          <a:custGeom>
            <a:avLst/>
            <a:gdLst>
              <a:gd name="connsiteX0" fmla="*/ 193913 w 195136"/>
              <a:gd name="connsiteY0" fmla="*/ 500 h 372000"/>
              <a:gd name="connsiteX1" fmla="*/ 117713 w 195136"/>
              <a:gd name="connsiteY1" fmla="*/ 102100 h 372000"/>
              <a:gd name="connsiteX2" fmla="*/ 38338 w 195136"/>
              <a:gd name="connsiteY2" fmla="*/ 194175 h 372000"/>
              <a:gd name="connsiteX3" fmla="*/ 238 w 195136"/>
              <a:gd name="connsiteY3" fmla="*/ 371975 h 372000"/>
              <a:gd name="connsiteX4" fmla="*/ 22463 w 195136"/>
              <a:gd name="connsiteY4" fmla="*/ 206875 h 372000"/>
              <a:gd name="connsiteX5" fmla="*/ 28813 w 195136"/>
              <a:gd name="connsiteY5" fmla="*/ 137025 h 372000"/>
              <a:gd name="connsiteX6" fmla="*/ 9763 w 195136"/>
              <a:gd name="connsiteY6" fmla="*/ 203700 h 372000"/>
              <a:gd name="connsiteX7" fmla="*/ 92313 w 195136"/>
              <a:gd name="connsiteY7" fmla="*/ 105275 h 372000"/>
              <a:gd name="connsiteX8" fmla="*/ 54213 w 195136"/>
              <a:gd name="connsiteY8" fmla="*/ 146550 h 372000"/>
              <a:gd name="connsiteX9" fmla="*/ 193913 w 195136"/>
              <a:gd name="connsiteY9" fmla="*/ 500 h 3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36" h="372000">
                <a:moveTo>
                  <a:pt x="193913" y="500"/>
                </a:moveTo>
                <a:cubicBezTo>
                  <a:pt x="204496" y="-6908"/>
                  <a:pt x="143642" y="69821"/>
                  <a:pt x="117713" y="102100"/>
                </a:cubicBezTo>
                <a:cubicBezTo>
                  <a:pt x="91784" y="134379"/>
                  <a:pt x="57917" y="149196"/>
                  <a:pt x="38338" y="194175"/>
                </a:cubicBezTo>
                <a:cubicBezTo>
                  <a:pt x="18759" y="239154"/>
                  <a:pt x="2884" y="369858"/>
                  <a:pt x="238" y="371975"/>
                </a:cubicBezTo>
                <a:cubicBezTo>
                  <a:pt x="-2408" y="374092"/>
                  <a:pt x="17700" y="246033"/>
                  <a:pt x="22463" y="206875"/>
                </a:cubicBezTo>
                <a:cubicBezTo>
                  <a:pt x="27225" y="167717"/>
                  <a:pt x="30930" y="137554"/>
                  <a:pt x="28813" y="137025"/>
                </a:cubicBezTo>
                <a:cubicBezTo>
                  <a:pt x="26696" y="136496"/>
                  <a:pt x="-820" y="208992"/>
                  <a:pt x="9763" y="203700"/>
                </a:cubicBezTo>
                <a:cubicBezTo>
                  <a:pt x="20346" y="198408"/>
                  <a:pt x="84905" y="114800"/>
                  <a:pt x="92313" y="105275"/>
                </a:cubicBezTo>
                <a:cubicBezTo>
                  <a:pt x="99721" y="95750"/>
                  <a:pt x="40455" y="163483"/>
                  <a:pt x="54213" y="146550"/>
                </a:cubicBezTo>
                <a:cubicBezTo>
                  <a:pt x="67971" y="129617"/>
                  <a:pt x="183330" y="7908"/>
                  <a:pt x="193913" y="50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 name="フリーフォーム 1330">
            <a:extLst>
              <a:ext uri="{FF2B5EF4-FFF2-40B4-BE49-F238E27FC236}">
                <a16:creationId xmlns:a16="http://schemas.microsoft.com/office/drawing/2014/main" id="{401819F0-A512-3F48-AB11-325A21E691DE}"/>
              </a:ext>
            </a:extLst>
          </p:cNvPr>
          <p:cNvSpPr/>
          <p:nvPr/>
        </p:nvSpPr>
        <p:spPr>
          <a:xfrm>
            <a:off x="4452785" y="5222794"/>
            <a:ext cx="46921" cy="536961"/>
          </a:xfrm>
          <a:custGeom>
            <a:avLst/>
            <a:gdLst>
              <a:gd name="connsiteX0" fmla="*/ 4915 w 46921"/>
              <a:gd name="connsiteY0" fmla="*/ 81 h 536961"/>
              <a:gd name="connsiteX1" fmla="*/ 11265 w 46921"/>
              <a:gd name="connsiteY1" fmla="*/ 219156 h 536961"/>
              <a:gd name="connsiteX2" fmla="*/ 36665 w 46921"/>
              <a:gd name="connsiteY2" fmla="*/ 371556 h 536961"/>
              <a:gd name="connsiteX3" fmla="*/ 20790 w 46921"/>
              <a:gd name="connsiteY3" fmla="*/ 314406 h 536961"/>
              <a:gd name="connsiteX4" fmla="*/ 30315 w 46921"/>
              <a:gd name="connsiteY4" fmla="*/ 409656 h 536961"/>
              <a:gd name="connsiteX5" fmla="*/ 46190 w 46921"/>
              <a:gd name="connsiteY5" fmla="*/ 533481 h 536961"/>
              <a:gd name="connsiteX6" fmla="*/ 39840 w 46921"/>
              <a:gd name="connsiteY6" fmla="*/ 479506 h 536961"/>
              <a:gd name="connsiteX7" fmla="*/ 1740 w 46921"/>
              <a:gd name="connsiteY7" fmla="*/ 244556 h 536961"/>
              <a:gd name="connsiteX8" fmla="*/ 4915 w 46921"/>
              <a:gd name="connsiteY8" fmla="*/ 81 h 53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1" h="536961">
                <a:moveTo>
                  <a:pt x="4915" y="81"/>
                </a:moveTo>
                <a:cubicBezTo>
                  <a:pt x="6502" y="-4152"/>
                  <a:pt x="5973" y="157244"/>
                  <a:pt x="11265" y="219156"/>
                </a:cubicBezTo>
                <a:cubicBezTo>
                  <a:pt x="16557" y="281069"/>
                  <a:pt x="35078" y="355681"/>
                  <a:pt x="36665" y="371556"/>
                </a:cubicBezTo>
                <a:cubicBezTo>
                  <a:pt x="38253" y="387431"/>
                  <a:pt x="21848" y="308056"/>
                  <a:pt x="20790" y="314406"/>
                </a:cubicBezTo>
                <a:cubicBezTo>
                  <a:pt x="19732" y="320756"/>
                  <a:pt x="26082" y="373144"/>
                  <a:pt x="30315" y="409656"/>
                </a:cubicBezTo>
                <a:cubicBezTo>
                  <a:pt x="34548" y="446169"/>
                  <a:pt x="44603" y="521839"/>
                  <a:pt x="46190" y="533481"/>
                </a:cubicBezTo>
                <a:cubicBezTo>
                  <a:pt x="47777" y="545123"/>
                  <a:pt x="47248" y="527660"/>
                  <a:pt x="39840" y="479506"/>
                </a:cubicBezTo>
                <a:cubicBezTo>
                  <a:pt x="32432" y="431352"/>
                  <a:pt x="6502" y="323931"/>
                  <a:pt x="1740" y="244556"/>
                </a:cubicBezTo>
                <a:cubicBezTo>
                  <a:pt x="-3022" y="165181"/>
                  <a:pt x="3328" y="4314"/>
                  <a:pt x="4915" y="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2" name="フリーフォーム 1331">
            <a:extLst>
              <a:ext uri="{FF2B5EF4-FFF2-40B4-BE49-F238E27FC236}">
                <a16:creationId xmlns:a16="http://schemas.microsoft.com/office/drawing/2014/main" id="{42C684AC-627A-8F4E-2D1D-979161C3CA89}"/>
              </a:ext>
            </a:extLst>
          </p:cNvPr>
          <p:cNvSpPr/>
          <p:nvPr/>
        </p:nvSpPr>
        <p:spPr>
          <a:xfrm>
            <a:off x="4482651" y="4588852"/>
            <a:ext cx="125192" cy="336192"/>
          </a:xfrm>
          <a:custGeom>
            <a:avLst/>
            <a:gdLst>
              <a:gd name="connsiteX0" fmla="*/ 449 w 125192"/>
              <a:gd name="connsiteY0" fmla="*/ 2198 h 336192"/>
              <a:gd name="connsiteX1" fmla="*/ 86174 w 125192"/>
              <a:gd name="connsiteY1" fmla="*/ 211748 h 336192"/>
              <a:gd name="connsiteX2" fmla="*/ 124274 w 125192"/>
              <a:gd name="connsiteY2" fmla="*/ 335573 h 336192"/>
              <a:gd name="connsiteX3" fmla="*/ 108399 w 125192"/>
              <a:gd name="connsiteY3" fmla="*/ 253023 h 336192"/>
              <a:gd name="connsiteX4" fmla="*/ 54424 w 125192"/>
              <a:gd name="connsiteY4" fmla="*/ 110148 h 336192"/>
              <a:gd name="connsiteX5" fmla="*/ 449 w 125192"/>
              <a:gd name="connsiteY5" fmla="*/ 2198 h 3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336192">
                <a:moveTo>
                  <a:pt x="449" y="2198"/>
                </a:moveTo>
                <a:cubicBezTo>
                  <a:pt x="5741" y="19131"/>
                  <a:pt x="65537" y="156186"/>
                  <a:pt x="86174" y="211748"/>
                </a:cubicBezTo>
                <a:cubicBezTo>
                  <a:pt x="106812" y="267311"/>
                  <a:pt x="120570" y="328694"/>
                  <a:pt x="124274" y="335573"/>
                </a:cubicBezTo>
                <a:cubicBezTo>
                  <a:pt x="127978" y="342452"/>
                  <a:pt x="120041" y="290594"/>
                  <a:pt x="108399" y="253023"/>
                </a:cubicBezTo>
                <a:cubicBezTo>
                  <a:pt x="96757" y="215452"/>
                  <a:pt x="70828" y="149835"/>
                  <a:pt x="54424" y="110148"/>
                </a:cubicBezTo>
                <a:cubicBezTo>
                  <a:pt x="38020" y="70461"/>
                  <a:pt x="-4843" y="-14735"/>
                  <a:pt x="449" y="219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3" name="フリーフォーム 1332">
            <a:extLst>
              <a:ext uri="{FF2B5EF4-FFF2-40B4-BE49-F238E27FC236}">
                <a16:creationId xmlns:a16="http://schemas.microsoft.com/office/drawing/2014/main" id="{26F43157-F0ED-786E-F8DC-0D2A805397AB}"/>
              </a:ext>
            </a:extLst>
          </p:cNvPr>
          <p:cNvSpPr/>
          <p:nvPr/>
        </p:nvSpPr>
        <p:spPr>
          <a:xfrm>
            <a:off x="4587683" y="4352899"/>
            <a:ext cx="98698" cy="587407"/>
          </a:xfrm>
          <a:custGeom>
            <a:avLst/>
            <a:gdLst>
              <a:gd name="connsiteX0" fmla="*/ 98617 w 98698"/>
              <a:gd name="connsiteY0" fmla="*/ 26 h 587407"/>
              <a:gd name="connsiteX1" fmla="*/ 44642 w 98698"/>
              <a:gd name="connsiteY1" fmla="*/ 181001 h 587407"/>
              <a:gd name="connsiteX2" fmla="*/ 192 w 98698"/>
              <a:gd name="connsiteY2" fmla="*/ 346101 h 587407"/>
              <a:gd name="connsiteX3" fmla="*/ 28767 w 98698"/>
              <a:gd name="connsiteY3" fmla="*/ 269901 h 587407"/>
              <a:gd name="connsiteX4" fmla="*/ 35117 w 98698"/>
              <a:gd name="connsiteY4" fmla="*/ 371501 h 587407"/>
              <a:gd name="connsiteX5" fmla="*/ 38292 w 98698"/>
              <a:gd name="connsiteY5" fmla="*/ 508026 h 587407"/>
              <a:gd name="connsiteX6" fmla="*/ 28767 w 98698"/>
              <a:gd name="connsiteY6" fmla="*/ 587401 h 587407"/>
              <a:gd name="connsiteX7" fmla="*/ 38292 w 98698"/>
              <a:gd name="connsiteY7" fmla="*/ 511201 h 587407"/>
              <a:gd name="connsiteX8" fmla="*/ 50992 w 98698"/>
              <a:gd name="connsiteY8" fmla="*/ 304826 h 587407"/>
              <a:gd name="connsiteX9" fmla="*/ 50992 w 98698"/>
              <a:gd name="connsiteY9" fmla="*/ 234976 h 587407"/>
              <a:gd name="connsiteX10" fmla="*/ 12892 w 98698"/>
              <a:gd name="connsiteY10" fmla="*/ 308001 h 587407"/>
              <a:gd name="connsiteX11" fmla="*/ 31942 w 98698"/>
              <a:gd name="connsiteY11" fmla="*/ 168301 h 587407"/>
              <a:gd name="connsiteX12" fmla="*/ 98617 w 98698"/>
              <a:gd name="connsiteY12" fmla="*/ 26 h 58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98" h="587407">
                <a:moveTo>
                  <a:pt x="98617" y="26"/>
                </a:moveTo>
                <a:cubicBezTo>
                  <a:pt x="100734" y="2143"/>
                  <a:pt x="61046" y="123322"/>
                  <a:pt x="44642" y="181001"/>
                </a:cubicBezTo>
                <a:cubicBezTo>
                  <a:pt x="28238" y="238680"/>
                  <a:pt x="2838" y="331284"/>
                  <a:pt x="192" y="346101"/>
                </a:cubicBezTo>
                <a:cubicBezTo>
                  <a:pt x="-2454" y="360918"/>
                  <a:pt x="22946" y="265668"/>
                  <a:pt x="28767" y="269901"/>
                </a:cubicBezTo>
                <a:cubicBezTo>
                  <a:pt x="34588" y="274134"/>
                  <a:pt x="33530" y="331814"/>
                  <a:pt x="35117" y="371501"/>
                </a:cubicBezTo>
                <a:cubicBezTo>
                  <a:pt x="36704" y="411188"/>
                  <a:pt x="39350" y="472043"/>
                  <a:pt x="38292" y="508026"/>
                </a:cubicBezTo>
                <a:cubicBezTo>
                  <a:pt x="37234" y="544009"/>
                  <a:pt x="28767" y="586872"/>
                  <a:pt x="28767" y="587401"/>
                </a:cubicBezTo>
                <a:cubicBezTo>
                  <a:pt x="28767" y="587930"/>
                  <a:pt x="34588" y="558297"/>
                  <a:pt x="38292" y="511201"/>
                </a:cubicBezTo>
                <a:cubicBezTo>
                  <a:pt x="41996" y="464105"/>
                  <a:pt x="48875" y="350863"/>
                  <a:pt x="50992" y="304826"/>
                </a:cubicBezTo>
                <a:cubicBezTo>
                  <a:pt x="53109" y="258789"/>
                  <a:pt x="57342" y="234447"/>
                  <a:pt x="50992" y="234976"/>
                </a:cubicBezTo>
                <a:cubicBezTo>
                  <a:pt x="44642" y="235505"/>
                  <a:pt x="16067" y="319114"/>
                  <a:pt x="12892" y="308001"/>
                </a:cubicBezTo>
                <a:cubicBezTo>
                  <a:pt x="9717" y="296888"/>
                  <a:pt x="16067" y="213809"/>
                  <a:pt x="31942" y="168301"/>
                </a:cubicBezTo>
                <a:cubicBezTo>
                  <a:pt x="47817" y="122793"/>
                  <a:pt x="96500" y="-2091"/>
                  <a:pt x="98617" y="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4" name="フリーフォーム 1333">
            <a:extLst>
              <a:ext uri="{FF2B5EF4-FFF2-40B4-BE49-F238E27FC236}">
                <a16:creationId xmlns:a16="http://schemas.microsoft.com/office/drawing/2014/main" id="{4C84C1AE-5138-22FA-9870-358CA9056767}"/>
              </a:ext>
            </a:extLst>
          </p:cNvPr>
          <p:cNvSpPr/>
          <p:nvPr/>
        </p:nvSpPr>
        <p:spPr>
          <a:xfrm>
            <a:off x="4431078" y="4659136"/>
            <a:ext cx="46126" cy="573788"/>
          </a:xfrm>
          <a:custGeom>
            <a:avLst/>
            <a:gdLst>
              <a:gd name="connsiteX0" fmla="*/ 26622 w 46126"/>
              <a:gd name="connsiteY0" fmla="*/ 1764 h 573788"/>
              <a:gd name="connsiteX1" fmla="*/ 7572 w 46126"/>
              <a:gd name="connsiteY1" fmla="*/ 287514 h 573788"/>
              <a:gd name="connsiteX2" fmla="*/ 1222 w 46126"/>
              <a:gd name="connsiteY2" fmla="*/ 373239 h 573788"/>
              <a:gd name="connsiteX3" fmla="*/ 1222 w 46126"/>
              <a:gd name="connsiteY3" fmla="*/ 303389 h 573788"/>
              <a:gd name="connsiteX4" fmla="*/ 13922 w 46126"/>
              <a:gd name="connsiteY4" fmla="*/ 462139 h 573788"/>
              <a:gd name="connsiteX5" fmla="*/ 17097 w 46126"/>
              <a:gd name="connsiteY5" fmla="*/ 411339 h 573788"/>
              <a:gd name="connsiteX6" fmla="*/ 45672 w 46126"/>
              <a:gd name="connsiteY6" fmla="*/ 573264 h 573788"/>
              <a:gd name="connsiteX7" fmla="*/ 32972 w 46126"/>
              <a:gd name="connsiteY7" fmla="*/ 452614 h 573788"/>
              <a:gd name="connsiteX8" fmla="*/ 10747 w 46126"/>
              <a:gd name="connsiteY8" fmla="*/ 179564 h 573788"/>
              <a:gd name="connsiteX9" fmla="*/ 26622 w 46126"/>
              <a:gd name="connsiteY9" fmla="*/ 1764 h 57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26" h="573788">
                <a:moveTo>
                  <a:pt x="26622" y="1764"/>
                </a:moveTo>
                <a:cubicBezTo>
                  <a:pt x="26093" y="19756"/>
                  <a:pt x="11805" y="225601"/>
                  <a:pt x="7572" y="287514"/>
                </a:cubicBezTo>
                <a:cubicBezTo>
                  <a:pt x="3339" y="349427"/>
                  <a:pt x="2280" y="370593"/>
                  <a:pt x="1222" y="373239"/>
                </a:cubicBezTo>
                <a:cubicBezTo>
                  <a:pt x="164" y="375885"/>
                  <a:pt x="-895" y="288572"/>
                  <a:pt x="1222" y="303389"/>
                </a:cubicBezTo>
                <a:cubicBezTo>
                  <a:pt x="3339" y="318206"/>
                  <a:pt x="11276" y="444147"/>
                  <a:pt x="13922" y="462139"/>
                </a:cubicBezTo>
                <a:cubicBezTo>
                  <a:pt x="16568" y="480131"/>
                  <a:pt x="11805" y="392818"/>
                  <a:pt x="17097" y="411339"/>
                </a:cubicBezTo>
                <a:cubicBezTo>
                  <a:pt x="22389" y="429860"/>
                  <a:pt x="43026" y="566385"/>
                  <a:pt x="45672" y="573264"/>
                </a:cubicBezTo>
                <a:cubicBezTo>
                  <a:pt x="48318" y="580143"/>
                  <a:pt x="38793" y="518231"/>
                  <a:pt x="32972" y="452614"/>
                </a:cubicBezTo>
                <a:cubicBezTo>
                  <a:pt x="27151" y="386997"/>
                  <a:pt x="11276" y="251531"/>
                  <a:pt x="10747" y="179564"/>
                </a:cubicBezTo>
                <a:cubicBezTo>
                  <a:pt x="10218" y="107597"/>
                  <a:pt x="27151" y="-16228"/>
                  <a:pt x="26622" y="17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5" name="フリーフォーム 1334">
            <a:extLst>
              <a:ext uri="{FF2B5EF4-FFF2-40B4-BE49-F238E27FC236}">
                <a16:creationId xmlns:a16="http://schemas.microsoft.com/office/drawing/2014/main" id="{406BDBF6-04E1-493C-327E-2391E5809CBF}"/>
              </a:ext>
            </a:extLst>
          </p:cNvPr>
          <p:cNvSpPr/>
          <p:nvPr/>
        </p:nvSpPr>
        <p:spPr>
          <a:xfrm>
            <a:off x="5505140" y="4205918"/>
            <a:ext cx="652605" cy="685420"/>
          </a:xfrm>
          <a:custGeom>
            <a:avLst/>
            <a:gdLst>
              <a:gd name="connsiteX0" fmla="*/ 310 w 652605"/>
              <a:gd name="connsiteY0" fmla="*/ 957 h 685420"/>
              <a:gd name="connsiteX1" fmla="*/ 136835 w 652605"/>
              <a:gd name="connsiteY1" fmla="*/ 118432 h 685420"/>
              <a:gd name="connsiteX2" fmla="*/ 295585 w 652605"/>
              <a:gd name="connsiteY2" fmla="*/ 296232 h 685420"/>
              <a:gd name="connsiteX3" fmla="*/ 314635 w 652605"/>
              <a:gd name="connsiteY3" fmla="*/ 283532 h 685420"/>
              <a:gd name="connsiteX4" fmla="*/ 517835 w 652605"/>
              <a:gd name="connsiteY4" fmla="*/ 496257 h 685420"/>
              <a:gd name="connsiteX5" fmla="*/ 489260 w 652605"/>
              <a:gd name="connsiteY5" fmla="*/ 474032 h 685420"/>
              <a:gd name="connsiteX6" fmla="*/ 648010 w 652605"/>
              <a:gd name="connsiteY6" fmla="*/ 680407 h 685420"/>
              <a:gd name="connsiteX7" fmla="*/ 613085 w 652605"/>
              <a:gd name="connsiteY7" fmla="*/ 626432 h 685420"/>
              <a:gd name="connsiteX8" fmla="*/ 501960 w 652605"/>
              <a:gd name="connsiteY8" fmla="*/ 451807 h 685420"/>
              <a:gd name="connsiteX9" fmla="*/ 235260 w 652605"/>
              <a:gd name="connsiteY9" fmla="*/ 191457 h 685420"/>
              <a:gd name="connsiteX10" fmla="*/ 317810 w 652605"/>
              <a:gd name="connsiteY10" fmla="*/ 299407 h 685420"/>
              <a:gd name="connsiteX11" fmla="*/ 174935 w 652605"/>
              <a:gd name="connsiteY11" fmla="*/ 143832 h 685420"/>
              <a:gd name="connsiteX12" fmla="*/ 82860 w 652605"/>
              <a:gd name="connsiteY12" fmla="*/ 45407 h 685420"/>
              <a:gd name="connsiteX13" fmla="*/ 98735 w 652605"/>
              <a:gd name="connsiteY13" fmla="*/ 61282 h 685420"/>
              <a:gd name="connsiteX14" fmla="*/ 310 w 652605"/>
              <a:gd name="connsiteY14" fmla="*/ 957 h 6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2605" h="685420">
                <a:moveTo>
                  <a:pt x="310" y="957"/>
                </a:moveTo>
                <a:cubicBezTo>
                  <a:pt x="6660" y="10482"/>
                  <a:pt x="87623" y="69220"/>
                  <a:pt x="136835" y="118432"/>
                </a:cubicBezTo>
                <a:cubicBezTo>
                  <a:pt x="186047" y="167644"/>
                  <a:pt x="265952" y="268715"/>
                  <a:pt x="295585" y="296232"/>
                </a:cubicBezTo>
                <a:cubicBezTo>
                  <a:pt x="325218" y="323749"/>
                  <a:pt x="277593" y="250195"/>
                  <a:pt x="314635" y="283532"/>
                </a:cubicBezTo>
                <a:cubicBezTo>
                  <a:pt x="351677" y="316869"/>
                  <a:pt x="488731" y="464507"/>
                  <a:pt x="517835" y="496257"/>
                </a:cubicBezTo>
                <a:cubicBezTo>
                  <a:pt x="546939" y="528007"/>
                  <a:pt x="467564" y="443340"/>
                  <a:pt x="489260" y="474032"/>
                </a:cubicBezTo>
                <a:cubicBezTo>
                  <a:pt x="510956" y="504724"/>
                  <a:pt x="627372" y="655007"/>
                  <a:pt x="648010" y="680407"/>
                </a:cubicBezTo>
                <a:cubicBezTo>
                  <a:pt x="668648" y="705807"/>
                  <a:pt x="613085" y="626432"/>
                  <a:pt x="613085" y="626432"/>
                </a:cubicBezTo>
                <a:cubicBezTo>
                  <a:pt x="588743" y="588332"/>
                  <a:pt x="564931" y="524303"/>
                  <a:pt x="501960" y="451807"/>
                </a:cubicBezTo>
                <a:cubicBezTo>
                  <a:pt x="438989" y="379311"/>
                  <a:pt x="265952" y="216857"/>
                  <a:pt x="235260" y="191457"/>
                </a:cubicBezTo>
                <a:cubicBezTo>
                  <a:pt x="204568" y="166057"/>
                  <a:pt x="327864" y="307344"/>
                  <a:pt x="317810" y="299407"/>
                </a:cubicBezTo>
                <a:cubicBezTo>
                  <a:pt x="307756" y="291470"/>
                  <a:pt x="214093" y="186165"/>
                  <a:pt x="174935" y="143832"/>
                </a:cubicBezTo>
                <a:cubicBezTo>
                  <a:pt x="135777" y="101499"/>
                  <a:pt x="82860" y="45407"/>
                  <a:pt x="82860" y="45407"/>
                </a:cubicBezTo>
                <a:cubicBezTo>
                  <a:pt x="70160" y="31649"/>
                  <a:pt x="110377" y="66574"/>
                  <a:pt x="98735" y="61282"/>
                </a:cubicBezTo>
                <a:cubicBezTo>
                  <a:pt x="87093" y="55990"/>
                  <a:pt x="-6040" y="-8568"/>
                  <a:pt x="310" y="9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6" name="フリーフォーム 1335">
            <a:extLst>
              <a:ext uri="{FF2B5EF4-FFF2-40B4-BE49-F238E27FC236}">
                <a16:creationId xmlns:a16="http://schemas.microsoft.com/office/drawing/2014/main" id="{078EB7D7-0EEB-C378-68A0-057FC25FFB6D}"/>
              </a:ext>
            </a:extLst>
          </p:cNvPr>
          <p:cNvSpPr/>
          <p:nvPr/>
        </p:nvSpPr>
        <p:spPr>
          <a:xfrm>
            <a:off x="5103317" y="3781234"/>
            <a:ext cx="288274" cy="179371"/>
          </a:xfrm>
          <a:custGeom>
            <a:avLst/>
            <a:gdLst>
              <a:gd name="connsiteX0" fmla="*/ 287833 w 288274"/>
              <a:gd name="connsiteY0" fmla="*/ 191 h 179371"/>
              <a:gd name="connsiteX1" fmla="*/ 183058 w 288274"/>
              <a:gd name="connsiteY1" fmla="*/ 95441 h 179371"/>
              <a:gd name="connsiteX2" fmla="*/ 2083 w 288274"/>
              <a:gd name="connsiteY2" fmla="*/ 177991 h 179371"/>
              <a:gd name="connsiteX3" fmla="*/ 94158 w 288274"/>
              <a:gd name="connsiteY3" fmla="*/ 139891 h 179371"/>
              <a:gd name="connsiteX4" fmla="*/ 237033 w 288274"/>
              <a:gd name="connsiteY4" fmla="*/ 47816 h 179371"/>
              <a:gd name="connsiteX5" fmla="*/ 78283 w 288274"/>
              <a:gd name="connsiteY5" fmla="*/ 146241 h 179371"/>
              <a:gd name="connsiteX6" fmla="*/ 186233 w 288274"/>
              <a:gd name="connsiteY6" fmla="*/ 70041 h 179371"/>
              <a:gd name="connsiteX7" fmla="*/ 144958 w 288274"/>
              <a:gd name="connsiteY7" fmla="*/ 70041 h 179371"/>
              <a:gd name="connsiteX8" fmla="*/ 287833 w 288274"/>
              <a:gd name="connsiteY8" fmla="*/ 191 h 17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74" h="179371">
                <a:moveTo>
                  <a:pt x="287833" y="191"/>
                </a:moveTo>
                <a:cubicBezTo>
                  <a:pt x="294183" y="4424"/>
                  <a:pt x="230683" y="65808"/>
                  <a:pt x="183058" y="95441"/>
                </a:cubicBezTo>
                <a:cubicBezTo>
                  <a:pt x="135433" y="125074"/>
                  <a:pt x="16900" y="170583"/>
                  <a:pt x="2083" y="177991"/>
                </a:cubicBezTo>
                <a:cubicBezTo>
                  <a:pt x="-12734" y="185399"/>
                  <a:pt x="55000" y="161587"/>
                  <a:pt x="94158" y="139891"/>
                </a:cubicBezTo>
                <a:cubicBezTo>
                  <a:pt x="133316" y="118195"/>
                  <a:pt x="239679" y="46758"/>
                  <a:pt x="237033" y="47816"/>
                </a:cubicBezTo>
                <a:cubicBezTo>
                  <a:pt x="234387" y="48874"/>
                  <a:pt x="86750" y="142537"/>
                  <a:pt x="78283" y="146241"/>
                </a:cubicBezTo>
                <a:cubicBezTo>
                  <a:pt x="69816" y="149945"/>
                  <a:pt x="175121" y="82741"/>
                  <a:pt x="186233" y="70041"/>
                </a:cubicBezTo>
                <a:cubicBezTo>
                  <a:pt x="197345" y="57341"/>
                  <a:pt x="128025" y="76920"/>
                  <a:pt x="144958" y="70041"/>
                </a:cubicBezTo>
                <a:cubicBezTo>
                  <a:pt x="161891" y="63162"/>
                  <a:pt x="281483" y="-4042"/>
                  <a:pt x="287833" y="19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7" name="フリーフォーム 1336">
            <a:extLst>
              <a:ext uri="{FF2B5EF4-FFF2-40B4-BE49-F238E27FC236}">
                <a16:creationId xmlns:a16="http://schemas.microsoft.com/office/drawing/2014/main" id="{E28D5589-2A02-FE63-EC86-12E4E188BBD7}"/>
              </a:ext>
            </a:extLst>
          </p:cNvPr>
          <p:cNvSpPr/>
          <p:nvPr/>
        </p:nvSpPr>
        <p:spPr>
          <a:xfrm>
            <a:off x="4876728" y="3961544"/>
            <a:ext cx="484747" cy="176017"/>
          </a:xfrm>
          <a:custGeom>
            <a:avLst/>
            <a:gdLst>
              <a:gd name="connsiteX0" fmla="*/ 72 w 484747"/>
              <a:gd name="connsiteY0" fmla="*/ 45306 h 176017"/>
              <a:gd name="connsiteX1" fmla="*/ 133422 w 484747"/>
              <a:gd name="connsiteY1" fmla="*/ 16731 h 176017"/>
              <a:gd name="connsiteX2" fmla="*/ 393772 w 484747"/>
              <a:gd name="connsiteY2" fmla="*/ 111981 h 176017"/>
              <a:gd name="connsiteX3" fmla="*/ 482672 w 484747"/>
              <a:gd name="connsiteY3" fmla="*/ 175481 h 176017"/>
              <a:gd name="connsiteX4" fmla="*/ 320747 w 484747"/>
              <a:gd name="connsiteY4" fmla="*/ 77056 h 176017"/>
              <a:gd name="connsiteX5" fmla="*/ 149297 w 484747"/>
              <a:gd name="connsiteY5" fmla="*/ 856 h 176017"/>
              <a:gd name="connsiteX6" fmla="*/ 72 w 484747"/>
              <a:gd name="connsiteY6" fmla="*/ 45306 h 1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7" h="176017">
                <a:moveTo>
                  <a:pt x="72" y="45306"/>
                </a:moveTo>
                <a:cubicBezTo>
                  <a:pt x="-2574" y="47952"/>
                  <a:pt x="67805" y="5618"/>
                  <a:pt x="133422" y="16731"/>
                </a:cubicBezTo>
                <a:cubicBezTo>
                  <a:pt x="199039" y="27844"/>
                  <a:pt x="335564" y="85523"/>
                  <a:pt x="393772" y="111981"/>
                </a:cubicBezTo>
                <a:cubicBezTo>
                  <a:pt x="451980" y="138439"/>
                  <a:pt x="494843" y="181302"/>
                  <a:pt x="482672" y="175481"/>
                </a:cubicBezTo>
                <a:cubicBezTo>
                  <a:pt x="470501" y="169660"/>
                  <a:pt x="376310" y="106160"/>
                  <a:pt x="320747" y="77056"/>
                </a:cubicBezTo>
                <a:cubicBezTo>
                  <a:pt x="265185" y="47952"/>
                  <a:pt x="204859" y="8793"/>
                  <a:pt x="149297" y="856"/>
                </a:cubicBezTo>
                <a:cubicBezTo>
                  <a:pt x="93735" y="-7081"/>
                  <a:pt x="2718" y="42660"/>
                  <a:pt x="72" y="453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8" name="フリーフォーム 1337">
            <a:extLst>
              <a:ext uri="{FF2B5EF4-FFF2-40B4-BE49-F238E27FC236}">
                <a16:creationId xmlns:a16="http://schemas.microsoft.com/office/drawing/2014/main" id="{FED1C27A-07EA-44ED-FE60-3A29A7E348E3}"/>
              </a:ext>
            </a:extLst>
          </p:cNvPr>
          <p:cNvSpPr/>
          <p:nvPr/>
        </p:nvSpPr>
        <p:spPr>
          <a:xfrm>
            <a:off x="4884242" y="4117511"/>
            <a:ext cx="197331" cy="555683"/>
          </a:xfrm>
          <a:custGeom>
            <a:avLst/>
            <a:gdLst>
              <a:gd name="connsiteX0" fmla="*/ 37008 w 197331"/>
              <a:gd name="connsiteY0" fmla="*/ 464 h 555683"/>
              <a:gd name="connsiteX1" fmla="*/ 49708 w 197331"/>
              <a:gd name="connsiteY1" fmla="*/ 89364 h 555683"/>
              <a:gd name="connsiteX2" fmla="*/ 33833 w 197331"/>
              <a:gd name="connsiteY2" fmla="*/ 146514 h 555683"/>
              <a:gd name="connsiteX3" fmla="*/ 81458 w 197331"/>
              <a:gd name="connsiteY3" fmla="*/ 276689 h 555683"/>
              <a:gd name="connsiteX4" fmla="*/ 65583 w 197331"/>
              <a:gd name="connsiteY4" fmla="*/ 241764 h 555683"/>
              <a:gd name="connsiteX5" fmla="*/ 94158 w 197331"/>
              <a:gd name="connsiteY5" fmla="*/ 340189 h 555683"/>
              <a:gd name="connsiteX6" fmla="*/ 129083 w 197331"/>
              <a:gd name="connsiteY6" fmla="*/ 410039 h 555683"/>
              <a:gd name="connsiteX7" fmla="*/ 135433 w 197331"/>
              <a:gd name="connsiteY7" fmla="*/ 460839 h 555683"/>
              <a:gd name="connsiteX8" fmla="*/ 119558 w 197331"/>
              <a:gd name="connsiteY8" fmla="*/ 435439 h 555683"/>
              <a:gd name="connsiteX9" fmla="*/ 195758 w 197331"/>
              <a:gd name="connsiteY9" fmla="*/ 552914 h 555683"/>
              <a:gd name="connsiteX10" fmla="*/ 160833 w 197331"/>
              <a:gd name="connsiteY10" fmla="*/ 495764 h 555683"/>
              <a:gd name="connsiteX11" fmla="*/ 43358 w 197331"/>
              <a:gd name="connsiteY11" fmla="*/ 251289 h 555683"/>
              <a:gd name="connsiteX12" fmla="*/ 100508 w 197331"/>
              <a:gd name="connsiteY12" fmla="*/ 340189 h 555683"/>
              <a:gd name="connsiteX13" fmla="*/ 11608 w 197331"/>
              <a:gd name="connsiteY13" fmla="*/ 184614 h 555683"/>
              <a:gd name="connsiteX14" fmla="*/ 2083 w 197331"/>
              <a:gd name="connsiteY14" fmla="*/ 171914 h 555683"/>
              <a:gd name="connsiteX15" fmla="*/ 21133 w 197331"/>
              <a:gd name="connsiteY15" fmla="*/ 206839 h 555683"/>
              <a:gd name="connsiteX16" fmla="*/ 17958 w 197331"/>
              <a:gd name="connsiteY16" fmla="*/ 130639 h 555683"/>
              <a:gd name="connsiteX17" fmla="*/ 37008 w 197331"/>
              <a:gd name="connsiteY17" fmla="*/ 464 h 5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331" h="555683">
                <a:moveTo>
                  <a:pt x="37008" y="464"/>
                </a:moveTo>
                <a:cubicBezTo>
                  <a:pt x="42300" y="-6415"/>
                  <a:pt x="50237" y="65022"/>
                  <a:pt x="49708" y="89364"/>
                </a:cubicBezTo>
                <a:cubicBezTo>
                  <a:pt x="49179" y="113706"/>
                  <a:pt x="28541" y="115293"/>
                  <a:pt x="33833" y="146514"/>
                </a:cubicBezTo>
                <a:cubicBezTo>
                  <a:pt x="39125" y="177735"/>
                  <a:pt x="76166" y="260814"/>
                  <a:pt x="81458" y="276689"/>
                </a:cubicBezTo>
                <a:cubicBezTo>
                  <a:pt x="86750" y="292564"/>
                  <a:pt x="63466" y="231181"/>
                  <a:pt x="65583" y="241764"/>
                </a:cubicBezTo>
                <a:cubicBezTo>
                  <a:pt x="67700" y="252347"/>
                  <a:pt x="83575" y="312143"/>
                  <a:pt x="94158" y="340189"/>
                </a:cubicBezTo>
                <a:cubicBezTo>
                  <a:pt x="104741" y="368235"/>
                  <a:pt x="122204" y="389931"/>
                  <a:pt x="129083" y="410039"/>
                </a:cubicBezTo>
                <a:cubicBezTo>
                  <a:pt x="135962" y="430147"/>
                  <a:pt x="137020" y="456606"/>
                  <a:pt x="135433" y="460839"/>
                </a:cubicBezTo>
                <a:cubicBezTo>
                  <a:pt x="133846" y="465072"/>
                  <a:pt x="109504" y="420093"/>
                  <a:pt x="119558" y="435439"/>
                </a:cubicBezTo>
                <a:cubicBezTo>
                  <a:pt x="129612" y="450785"/>
                  <a:pt x="188879" y="542860"/>
                  <a:pt x="195758" y="552914"/>
                </a:cubicBezTo>
                <a:cubicBezTo>
                  <a:pt x="202637" y="562968"/>
                  <a:pt x="186233" y="546035"/>
                  <a:pt x="160833" y="495764"/>
                </a:cubicBezTo>
                <a:cubicBezTo>
                  <a:pt x="135433" y="445493"/>
                  <a:pt x="53412" y="277218"/>
                  <a:pt x="43358" y="251289"/>
                </a:cubicBezTo>
                <a:cubicBezTo>
                  <a:pt x="33304" y="225360"/>
                  <a:pt x="105800" y="351302"/>
                  <a:pt x="100508" y="340189"/>
                </a:cubicBezTo>
                <a:cubicBezTo>
                  <a:pt x="95216" y="329077"/>
                  <a:pt x="28012" y="212660"/>
                  <a:pt x="11608" y="184614"/>
                </a:cubicBezTo>
                <a:cubicBezTo>
                  <a:pt x="-4796" y="156568"/>
                  <a:pt x="496" y="168210"/>
                  <a:pt x="2083" y="171914"/>
                </a:cubicBezTo>
                <a:cubicBezTo>
                  <a:pt x="3670" y="175618"/>
                  <a:pt x="18487" y="213718"/>
                  <a:pt x="21133" y="206839"/>
                </a:cubicBezTo>
                <a:cubicBezTo>
                  <a:pt x="23779" y="199960"/>
                  <a:pt x="13196" y="158156"/>
                  <a:pt x="17958" y="130639"/>
                </a:cubicBezTo>
                <a:cubicBezTo>
                  <a:pt x="22720" y="103122"/>
                  <a:pt x="31716" y="7343"/>
                  <a:pt x="37008" y="4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9" name="フリーフォーム 1338">
            <a:extLst>
              <a:ext uri="{FF2B5EF4-FFF2-40B4-BE49-F238E27FC236}">
                <a16:creationId xmlns:a16="http://schemas.microsoft.com/office/drawing/2014/main" id="{EBDCCD9F-ACDA-9811-FFE5-0EB26ED67EB2}"/>
              </a:ext>
            </a:extLst>
          </p:cNvPr>
          <p:cNvSpPr/>
          <p:nvPr/>
        </p:nvSpPr>
        <p:spPr>
          <a:xfrm>
            <a:off x="5591172" y="4324328"/>
            <a:ext cx="502405" cy="547070"/>
          </a:xfrm>
          <a:custGeom>
            <a:avLst/>
            <a:gdLst>
              <a:gd name="connsiteX0" fmla="*/ 3 w 502405"/>
              <a:gd name="connsiteY0" fmla="*/ 22 h 547070"/>
              <a:gd name="connsiteX1" fmla="*/ 254003 w 502405"/>
              <a:gd name="connsiteY1" fmla="*/ 266722 h 547070"/>
              <a:gd name="connsiteX2" fmla="*/ 225428 w 502405"/>
              <a:gd name="connsiteY2" fmla="*/ 225447 h 547070"/>
              <a:gd name="connsiteX3" fmla="*/ 393703 w 502405"/>
              <a:gd name="connsiteY3" fmla="*/ 419122 h 547070"/>
              <a:gd name="connsiteX4" fmla="*/ 361953 w 502405"/>
              <a:gd name="connsiteY4" fmla="*/ 361972 h 547070"/>
              <a:gd name="connsiteX5" fmla="*/ 498478 w 502405"/>
              <a:gd name="connsiteY5" fmla="*/ 542947 h 547070"/>
              <a:gd name="connsiteX6" fmla="*/ 447678 w 502405"/>
              <a:gd name="connsiteY6" fmla="*/ 469922 h 547070"/>
              <a:gd name="connsiteX7" fmla="*/ 266703 w 502405"/>
              <a:gd name="connsiteY7" fmla="*/ 260372 h 547070"/>
              <a:gd name="connsiteX8" fmla="*/ 158753 w 502405"/>
              <a:gd name="connsiteY8" fmla="*/ 158772 h 547070"/>
              <a:gd name="connsiteX9" fmla="*/ 247653 w 502405"/>
              <a:gd name="connsiteY9" fmla="*/ 250847 h 547070"/>
              <a:gd name="connsiteX10" fmla="*/ 3 w 502405"/>
              <a:gd name="connsiteY10" fmla="*/ 22 h 54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05" h="547070">
                <a:moveTo>
                  <a:pt x="3" y="22"/>
                </a:moveTo>
                <a:cubicBezTo>
                  <a:pt x="1061" y="2668"/>
                  <a:pt x="216432" y="229151"/>
                  <a:pt x="254003" y="266722"/>
                </a:cubicBezTo>
                <a:cubicBezTo>
                  <a:pt x="291574" y="304293"/>
                  <a:pt x="202145" y="200047"/>
                  <a:pt x="225428" y="225447"/>
                </a:cubicBezTo>
                <a:cubicBezTo>
                  <a:pt x="248711" y="250847"/>
                  <a:pt x="370949" y="396368"/>
                  <a:pt x="393703" y="419122"/>
                </a:cubicBezTo>
                <a:cubicBezTo>
                  <a:pt x="416457" y="441876"/>
                  <a:pt x="344491" y="341335"/>
                  <a:pt x="361953" y="361972"/>
                </a:cubicBezTo>
                <a:cubicBezTo>
                  <a:pt x="379415" y="382609"/>
                  <a:pt x="484190" y="524955"/>
                  <a:pt x="498478" y="542947"/>
                </a:cubicBezTo>
                <a:cubicBezTo>
                  <a:pt x="512766" y="560939"/>
                  <a:pt x="486307" y="517018"/>
                  <a:pt x="447678" y="469922"/>
                </a:cubicBezTo>
                <a:cubicBezTo>
                  <a:pt x="409049" y="422826"/>
                  <a:pt x="314857" y="312230"/>
                  <a:pt x="266703" y="260372"/>
                </a:cubicBezTo>
                <a:cubicBezTo>
                  <a:pt x="218549" y="208514"/>
                  <a:pt x="161928" y="160359"/>
                  <a:pt x="158753" y="158772"/>
                </a:cubicBezTo>
                <a:cubicBezTo>
                  <a:pt x="155578" y="157185"/>
                  <a:pt x="273582" y="273601"/>
                  <a:pt x="247653" y="250847"/>
                </a:cubicBezTo>
                <a:cubicBezTo>
                  <a:pt x="221724" y="228093"/>
                  <a:pt x="-1055" y="-2624"/>
                  <a:pt x="3" y="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0" name="フリーフォーム 1339">
            <a:extLst>
              <a:ext uri="{FF2B5EF4-FFF2-40B4-BE49-F238E27FC236}">
                <a16:creationId xmlns:a16="http://schemas.microsoft.com/office/drawing/2014/main" id="{F7601530-AC86-9EC3-F5F0-675E85F9F8BC}"/>
              </a:ext>
            </a:extLst>
          </p:cNvPr>
          <p:cNvSpPr/>
          <p:nvPr/>
        </p:nvSpPr>
        <p:spPr>
          <a:xfrm>
            <a:off x="4895115" y="3970936"/>
            <a:ext cx="372513" cy="192048"/>
          </a:xfrm>
          <a:custGeom>
            <a:avLst/>
            <a:gdLst>
              <a:gd name="connsiteX0" fmla="*/ 735 w 372513"/>
              <a:gd name="connsiteY0" fmla="*/ 32739 h 192048"/>
              <a:gd name="connsiteX1" fmla="*/ 83285 w 372513"/>
              <a:gd name="connsiteY1" fmla="*/ 989 h 192048"/>
              <a:gd name="connsiteX2" fmla="*/ 194410 w 372513"/>
              <a:gd name="connsiteY2" fmla="*/ 77189 h 192048"/>
              <a:gd name="connsiteX3" fmla="*/ 153135 w 372513"/>
              <a:gd name="connsiteY3" fmla="*/ 32739 h 192048"/>
              <a:gd name="connsiteX4" fmla="*/ 286485 w 372513"/>
              <a:gd name="connsiteY4" fmla="*/ 147039 h 192048"/>
              <a:gd name="connsiteX5" fmla="*/ 372210 w 372513"/>
              <a:gd name="connsiteY5" fmla="*/ 191489 h 192048"/>
              <a:gd name="connsiteX6" fmla="*/ 308710 w 372513"/>
              <a:gd name="connsiteY6" fmla="*/ 166089 h 192048"/>
              <a:gd name="connsiteX7" fmla="*/ 153135 w 372513"/>
              <a:gd name="connsiteY7" fmla="*/ 83539 h 192048"/>
              <a:gd name="connsiteX8" fmla="*/ 257910 w 372513"/>
              <a:gd name="connsiteY8" fmla="*/ 140689 h 192048"/>
              <a:gd name="connsiteX9" fmla="*/ 169010 w 372513"/>
              <a:gd name="connsiteY9" fmla="*/ 61314 h 192048"/>
              <a:gd name="connsiteX10" fmla="*/ 130910 w 372513"/>
              <a:gd name="connsiteY10" fmla="*/ 16864 h 192048"/>
              <a:gd name="connsiteX11" fmla="*/ 735 w 372513"/>
              <a:gd name="connsiteY11" fmla="*/ 32739 h 1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13" h="192048">
                <a:moveTo>
                  <a:pt x="735" y="32739"/>
                </a:moveTo>
                <a:cubicBezTo>
                  <a:pt x="-7202" y="30093"/>
                  <a:pt x="51006" y="-6419"/>
                  <a:pt x="83285" y="989"/>
                </a:cubicBezTo>
                <a:cubicBezTo>
                  <a:pt x="115564" y="8397"/>
                  <a:pt x="182768" y="71897"/>
                  <a:pt x="194410" y="77189"/>
                </a:cubicBezTo>
                <a:cubicBezTo>
                  <a:pt x="206052" y="82481"/>
                  <a:pt x="137789" y="21097"/>
                  <a:pt x="153135" y="32739"/>
                </a:cubicBezTo>
                <a:cubicBezTo>
                  <a:pt x="168481" y="44381"/>
                  <a:pt x="249973" y="120581"/>
                  <a:pt x="286485" y="147039"/>
                </a:cubicBezTo>
                <a:cubicBezTo>
                  <a:pt x="322997" y="173497"/>
                  <a:pt x="368506" y="188314"/>
                  <a:pt x="372210" y="191489"/>
                </a:cubicBezTo>
                <a:cubicBezTo>
                  <a:pt x="375914" y="194664"/>
                  <a:pt x="345222" y="184081"/>
                  <a:pt x="308710" y="166089"/>
                </a:cubicBezTo>
                <a:cubicBezTo>
                  <a:pt x="272198" y="148097"/>
                  <a:pt x="161602" y="87772"/>
                  <a:pt x="153135" y="83539"/>
                </a:cubicBezTo>
                <a:cubicBezTo>
                  <a:pt x="144668" y="79306"/>
                  <a:pt x="255264" y="144393"/>
                  <a:pt x="257910" y="140689"/>
                </a:cubicBezTo>
                <a:cubicBezTo>
                  <a:pt x="260556" y="136985"/>
                  <a:pt x="190177" y="81952"/>
                  <a:pt x="169010" y="61314"/>
                </a:cubicBezTo>
                <a:cubicBezTo>
                  <a:pt x="147843" y="40677"/>
                  <a:pt x="157897" y="24272"/>
                  <a:pt x="130910" y="16864"/>
                </a:cubicBezTo>
                <a:cubicBezTo>
                  <a:pt x="103923" y="9456"/>
                  <a:pt x="8672" y="35385"/>
                  <a:pt x="735" y="327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1" name="フリーフォーム 1340">
            <a:extLst>
              <a:ext uri="{FF2B5EF4-FFF2-40B4-BE49-F238E27FC236}">
                <a16:creationId xmlns:a16="http://schemas.microsoft.com/office/drawing/2014/main" id="{D08CFFE5-54BD-0B2A-BB3E-2A73B852EC14}"/>
              </a:ext>
            </a:extLst>
          </p:cNvPr>
          <p:cNvSpPr/>
          <p:nvPr/>
        </p:nvSpPr>
        <p:spPr>
          <a:xfrm>
            <a:off x="4825151" y="4010451"/>
            <a:ext cx="399936" cy="420634"/>
          </a:xfrm>
          <a:custGeom>
            <a:avLst/>
            <a:gdLst>
              <a:gd name="connsiteX0" fmla="*/ 849 w 399936"/>
              <a:gd name="connsiteY0" fmla="*/ 5924 h 420634"/>
              <a:gd name="connsiteX1" fmla="*/ 92924 w 399936"/>
              <a:gd name="connsiteY1" fmla="*/ 15449 h 420634"/>
              <a:gd name="connsiteX2" fmla="*/ 194524 w 399936"/>
              <a:gd name="connsiteY2" fmla="*/ 101174 h 420634"/>
              <a:gd name="connsiteX3" fmla="*/ 162774 w 399936"/>
              <a:gd name="connsiteY3" fmla="*/ 72599 h 420634"/>
              <a:gd name="connsiteX4" fmla="*/ 270724 w 399936"/>
              <a:gd name="connsiteY4" fmla="*/ 155149 h 420634"/>
              <a:gd name="connsiteX5" fmla="*/ 251674 w 399936"/>
              <a:gd name="connsiteY5" fmla="*/ 142449 h 420634"/>
              <a:gd name="connsiteX6" fmla="*/ 343749 w 399936"/>
              <a:gd name="connsiteY6" fmla="*/ 256749 h 420634"/>
              <a:gd name="connsiteX7" fmla="*/ 397724 w 399936"/>
              <a:gd name="connsiteY7" fmla="*/ 418674 h 420634"/>
              <a:gd name="connsiteX8" fmla="*/ 381849 w 399936"/>
              <a:gd name="connsiteY8" fmla="*/ 336124 h 420634"/>
              <a:gd name="connsiteX9" fmla="*/ 311999 w 399936"/>
              <a:gd name="connsiteY9" fmla="*/ 183724 h 420634"/>
              <a:gd name="connsiteX10" fmla="*/ 169124 w 399936"/>
              <a:gd name="connsiteY10" fmla="*/ 50374 h 420634"/>
              <a:gd name="connsiteX11" fmla="*/ 223099 w 399936"/>
              <a:gd name="connsiteY11" fmla="*/ 101174 h 420634"/>
              <a:gd name="connsiteX12" fmla="*/ 134199 w 399936"/>
              <a:gd name="connsiteY12" fmla="*/ 31324 h 420634"/>
              <a:gd name="connsiteX13" fmla="*/ 51649 w 399936"/>
              <a:gd name="connsiteY13" fmla="*/ 2749 h 420634"/>
              <a:gd name="connsiteX14" fmla="*/ 849 w 399936"/>
              <a:gd name="connsiteY14" fmla="*/ 5924 h 4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36" h="420634">
                <a:moveTo>
                  <a:pt x="849" y="5924"/>
                </a:moveTo>
                <a:cubicBezTo>
                  <a:pt x="7728" y="8041"/>
                  <a:pt x="60645" y="-426"/>
                  <a:pt x="92924" y="15449"/>
                </a:cubicBezTo>
                <a:cubicBezTo>
                  <a:pt x="125203" y="31324"/>
                  <a:pt x="182882" y="91649"/>
                  <a:pt x="194524" y="101174"/>
                </a:cubicBezTo>
                <a:cubicBezTo>
                  <a:pt x="206166" y="110699"/>
                  <a:pt x="150074" y="63603"/>
                  <a:pt x="162774" y="72599"/>
                </a:cubicBezTo>
                <a:cubicBezTo>
                  <a:pt x="175474" y="81595"/>
                  <a:pt x="270724" y="155149"/>
                  <a:pt x="270724" y="155149"/>
                </a:cubicBezTo>
                <a:cubicBezTo>
                  <a:pt x="285540" y="166791"/>
                  <a:pt x="239503" y="125516"/>
                  <a:pt x="251674" y="142449"/>
                </a:cubicBezTo>
                <a:cubicBezTo>
                  <a:pt x="263845" y="159382"/>
                  <a:pt x="319407" y="210712"/>
                  <a:pt x="343749" y="256749"/>
                </a:cubicBezTo>
                <a:cubicBezTo>
                  <a:pt x="368091" y="302787"/>
                  <a:pt x="391374" y="405445"/>
                  <a:pt x="397724" y="418674"/>
                </a:cubicBezTo>
                <a:cubicBezTo>
                  <a:pt x="404074" y="431903"/>
                  <a:pt x="396136" y="375282"/>
                  <a:pt x="381849" y="336124"/>
                </a:cubicBezTo>
                <a:cubicBezTo>
                  <a:pt x="367562" y="296966"/>
                  <a:pt x="347453" y="231349"/>
                  <a:pt x="311999" y="183724"/>
                </a:cubicBezTo>
                <a:cubicBezTo>
                  <a:pt x="276545" y="136099"/>
                  <a:pt x="183941" y="64132"/>
                  <a:pt x="169124" y="50374"/>
                </a:cubicBezTo>
                <a:cubicBezTo>
                  <a:pt x="154307" y="36616"/>
                  <a:pt x="228920" y="104349"/>
                  <a:pt x="223099" y="101174"/>
                </a:cubicBezTo>
                <a:cubicBezTo>
                  <a:pt x="217278" y="97999"/>
                  <a:pt x="162774" y="47728"/>
                  <a:pt x="134199" y="31324"/>
                </a:cubicBezTo>
                <a:cubicBezTo>
                  <a:pt x="105624" y="14920"/>
                  <a:pt x="72815" y="9628"/>
                  <a:pt x="51649" y="2749"/>
                </a:cubicBezTo>
                <a:cubicBezTo>
                  <a:pt x="30483" y="-4130"/>
                  <a:pt x="-6030" y="3807"/>
                  <a:pt x="849" y="59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2" name="フリーフォーム 1341">
            <a:extLst>
              <a:ext uri="{FF2B5EF4-FFF2-40B4-BE49-F238E27FC236}">
                <a16:creationId xmlns:a16="http://schemas.microsoft.com/office/drawing/2014/main" id="{3B8B817D-8BCF-4765-1A77-8D1968FFDDFB}"/>
              </a:ext>
            </a:extLst>
          </p:cNvPr>
          <p:cNvSpPr/>
          <p:nvPr/>
        </p:nvSpPr>
        <p:spPr>
          <a:xfrm>
            <a:off x="4850792" y="4038822"/>
            <a:ext cx="159539" cy="285900"/>
          </a:xfrm>
          <a:custGeom>
            <a:avLst/>
            <a:gdLst>
              <a:gd name="connsiteX0" fmla="*/ 608 w 159539"/>
              <a:gd name="connsiteY0" fmla="*/ 2953 h 285900"/>
              <a:gd name="connsiteX1" fmla="*/ 102208 w 159539"/>
              <a:gd name="connsiteY1" fmla="*/ 41053 h 285900"/>
              <a:gd name="connsiteX2" fmla="*/ 108558 w 159539"/>
              <a:gd name="connsiteY2" fmla="*/ 158528 h 285900"/>
              <a:gd name="connsiteX3" fmla="*/ 102208 w 159539"/>
              <a:gd name="connsiteY3" fmla="*/ 206153 h 285900"/>
              <a:gd name="connsiteX4" fmla="*/ 102208 w 159539"/>
              <a:gd name="connsiteY4" fmla="*/ 285528 h 285900"/>
              <a:gd name="connsiteX5" fmla="*/ 111733 w 159539"/>
              <a:gd name="connsiteY5" fmla="*/ 171228 h 285900"/>
              <a:gd name="connsiteX6" fmla="*/ 159358 w 159539"/>
              <a:gd name="connsiteY6" fmla="*/ 60103 h 285900"/>
              <a:gd name="connsiteX7" fmla="*/ 127608 w 159539"/>
              <a:gd name="connsiteY7" fmla="*/ 123603 h 285900"/>
              <a:gd name="connsiteX8" fmla="*/ 114908 w 159539"/>
              <a:gd name="connsiteY8" fmla="*/ 37878 h 285900"/>
              <a:gd name="connsiteX9" fmla="*/ 60933 w 159539"/>
              <a:gd name="connsiteY9" fmla="*/ 6128 h 285900"/>
              <a:gd name="connsiteX10" fmla="*/ 608 w 159539"/>
              <a:gd name="connsiteY10" fmla="*/ 2953 h 2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539" h="285900">
                <a:moveTo>
                  <a:pt x="608" y="2953"/>
                </a:moveTo>
                <a:cubicBezTo>
                  <a:pt x="7487" y="8774"/>
                  <a:pt x="84216" y="15124"/>
                  <a:pt x="102208" y="41053"/>
                </a:cubicBezTo>
                <a:cubicBezTo>
                  <a:pt x="120200" y="66982"/>
                  <a:pt x="108558" y="131011"/>
                  <a:pt x="108558" y="158528"/>
                </a:cubicBezTo>
                <a:cubicBezTo>
                  <a:pt x="108558" y="186045"/>
                  <a:pt x="103266" y="184986"/>
                  <a:pt x="102208" y="206153"/>
                </a:cubicBezTo>
                <a:cubicBezTo>
                  <a:pt x="101150" y="227320"/>
                  <a:pt x="100621" y="291349"/>
                  <a:pt x="102208" y="285528"/>
                </a:cubicBezTo>
                <a:cubicBezTo>
                  <a:pt x="103796" y="279707"/>
                  <a:pt x="102208" y="208799"/>
                  <a:pt x="111733" y="171228"/>
                </a:cubicBezTo>
                <a:cubicBezTo>
                  <a:pt x="121258" y="133657"/>
                  <a:pt x="156712" y="68040"/>
                  <a:pt x="159358" y="60103"/>
                </a:cubicBezTo>
                <a:cubicBezTo>
                  <a:pt x="162004" y="52166"/>
                  <a:pt x="135016" y="127307"/>
                  <a:pt x="127608" y="123603"/>
                </a:cubicBezTo>
                <a:cubicBezTo>
                  <a:pt x="120200" y="119899"/>
                  <a:pt x="126020" y="57457"/>
                  <a:pt x="114908" y="37878"/>
                </a:cubicBezTo>
                <a:cubicBezTo>
                  <a:pt x="103796" y="18299"/>
                  <a:pt x="74691" y="11420"/>
                  <a:pt x="60933" y="6128"/>
                </a:cubicBezTo>
                <a:cubicBezTo>
                  <a:pt x="47175" y="836"/>
                  <a:pt x="-6271" y="-2868"/>
                  <a:pt x="608" y="295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3" name="フリーフォーム 1342">
            <a:extLst>
              <a:ext uri="{FF2B5EF4-FFF2-40B4-BE49-F238E27FC236}">
                <a16:creationId xmlns:a16="http://schemas.microsoft.com/office/drawing/2014/main" id="{B7EF134D-56E2-4CC3-3801-8E27824F1AF4}"/>
              </a:ext>
            </a:extLst>
          </p:cNvPr>
          <p:cNvSpPr/>
          <p:nvPr/>
        </p:nvSpPr>
        <p:spPr>
          <a:xfrm>
            <a:off x="5510255" y="4332117"/>
            <a:ext cx="553252" cy="520150"/>
          </a:xfrm>
          <a:custGeom>
            <a:avLst/>
            <a:gdLst>
              <a:gd name="connsiteX0" fmla="*/ 14245 w 553252"/>
              <a:gd name="connsiteY0" fmla="*/ 14458 h 520150"/>
              <a:gd name="connsiteX1" fmla="*/ 328570 w 553252"/>
              <a:gd name="connsiteY1" fmla="*/ 274808 h 520150"/>
              <a:gd name="connsiteX2" fmla="*/ 420645 w 553252"/>
              <a:gd name="connsiteY2" fmla="*/ 404983 h 520150"/>
              <a:gd name="connsiteX3" fmla="*/ 369845 w 553252"/>
              <a:gd name="connsiteY3" fmla="*/ 370058 h 520150"/>
              <a:gd name="connsiteX4" fmla="*/ 550820 w 553252"/>
              <a:gd name="connsiteY4" fmla="*/ 519283 h 520150"/>
              <a:gd name="connsiteX5" fmla="*/ 468270 w 553252"/>
              <a:gd name="connsiteY5" fmla="*/ 427208 h 520150"/>
              <a:gd name="connsiteX6" fmla="*/ 382545 w 553252"/>
              <a:gd name="connsiteY6" fmla="*/ 338308 h 520150"/>
              <a:gd name="connsiteX7" fmla="*/ 84095 w 553252"/>
              <a:gd name="connsiteY7" fmla="*/ 65258 h 520150"/>
              <a:gd name="connsiteX8" fmla="*/ 14245 w 553252"/>
              <a:gd name="connsiteY8" fmla="*/ 14458 h 52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252" h="520150">
                <a:moveTo>
                  <a:pt x="14245" y="14458"/>
                </a:moveTo>
                <a:cubicBezTo>
                  <a:pt x="54991" y="49383"/>
                  <a:pt x="260837" y="209721"/>
                  <a:pt x="328570" y="274808"/>
                </a:cubicBezTo>
                <a:cubicBezTo>
                  <a:pt x="396303" y="339895"/>
                  <a:pt x="413766" y="389108"/>
                  <a:pt x="420645" y="404983"/>
                </a:cubicBezTo>
                <a:cubicBezTo>
                  <a:pt x="427524" y="420858"/>
                  <a:pt x="348149" y="351008"/>
                  <a:pt x="369845" y="370058"/>
                </a:cubicBezTo>
                <a:cubicBezTo>
                  <a:pt x="391541" y="389108"/>
                  <a:pt x="534416" y="509758"/>
                  <a:pt x="550820" y="519283"/>
                </a:cubicBezTo>
                <a:cubicBezTo>
                  <a:pt x="567224" y="528808"/>
                  <a:pt x="496316" y="457370"/>
                  <a:pt x="468270" y="427208"/>
                </a:cubicBezTo>
                <a:cubicBezTo>
                  <a:pt x="440224" y="397046"/>
                  <a:pt x="446574" y="398633"/>
                  <a:pt x="382545" y="338308"/>
                </a:cubicBezTo>
                <a:cubicBezTo>
                  <a:pt x="318516" y="277983"/>
                  <a:pt x="140716" y="118175"/>
                  <a:pt x="84095" y="65258"/>
                </a:cubicBezTo>
                <a:cubicBezTo>
                  <a:pt x="27474" y="12341"/>
                  <a:pt x="-26501" y="-20467"/>
                  <a:pt x="14245" y="144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4" name="フリーフォーム 1343">
            <a:extLst>
              <a:ext uri="{FF2B5EF4-FFF2-40B4-BE49-F238E27FC236}">
                <a16:creationId xmlns:a16="http://schemas.microsoft.com/office/drawing/2014/main" id="{D2059114-6888-4A28-E0E4-D06BCBA0E0CA}"/>
              </a:ext>
            </a:extLst>
          </p:cNvPr>
          <p:cNvSpPr/>
          <p:nvPr/>
        </p:nvSpPr>
        <p:spPr>
          <a:xfrm>
            <a:off x="5013042" y="4304786"/>
            <a:ext cx="308305" cy="346599"/>
          </a:xfrm>
          <a:custGeom>
            <a:avLst/>
            <a:gdLst>
              <a:gd name="connsiteX0" fmla="*/ 283 w 308305"/>
              <a:gd name="connsiteY0" fmla="*/ 514 h 346599"/>
              <a:gd name="connsiteX1" fmla="*/ 241583 w 308305"/>
              <a:gd name="connsiteY1" fmla="*/ 229114 h 346599"/>
              <a:gd name="connsiteX2" fmla="*/ 308258 w 308305"/>
              <a:gd name="connsiteY2" fmla="*/ 346589 h 346599"/>
              <a:gd name="connsiteX3" fmla="*/ 235233 w 308305"/>
              <a:gd name="connsiteY3" fmla="*/ 235464 h 346599"/>
              <a:gd name="connsiteX4" fmla="*/ 193958 w 308305"/>
              <a:gd name="connsiteY4" fmla="*/ 168789 h 346599"/>
              <a:gd name="connsiteX5" fmla="*/ 283 w 308305"/>
              <a:gd name="connsiteY5" fmla="*/ 514 h 3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305" h="346599">
                <a:moveTo>
                  <a:pt x="283" y="514"/>
                </a:moveTo>
                <a:cubicBezTo>
                  <a:pt x="8220" y="10568"/>
                  <a:pt x="190254" y="171435"/>
                  <a:pt x="241583" y="229114"/>
                </a:cubicBezTo>
                <a:cubicBezTo>
                  <a:pt x="292912" y="286793"/>
                  <a:pt x="309316" y="345531"/>
                  <a:pt x="308258" y="346589"/>
                </a:cubicBezTo>
                <a:cubicBezTo>
                  <a:pt x="307200" y="347647"/>
                  <a:pt x="254283" y="265097"/>
                  <a:pt x="235233" y="235464"/>
                </a:cubicBezTo>
                <a:cubicBezTo>
                  <a:pt x="216183" y="205831"/>
                  <a:pt x="234704" y="206889"/>
                  <a:pt x="193958" y="168789"/>
                </a:cubicBezTo>
                <a:cubicBezTo>
                  <a:pt x="153212" y="130689"/>
                  <a:pt x="-7654" y="-9540"/>
                  <a:pt x="283" y="5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5" name="フリーフォーム 1344">
            <a:extLst>
              <a:ext uri="{FF2B5EF4-FFF2-40B4-BE49-F238E27FC236}">
                <a16:creationId xmlns:a16="http://schemas.microsoft.com/office/drawing/2014/main" id="{644B4321-CA28-84E8-C042-C83B103AB2B1}"/>
              </a:ext>
            </a:extLst>
          </p:cNvPr>
          <p:cNvSpPr/>
          <p:nvPr/>
        </p:nvSpPr>
        <p:spPr>
          <a:xfrm>
            <a:off x="5451263" y="4267008"/>
            <a:ext cx="343531" cy="511570"/>
          </a:xfrm>
          <a:custGeom>
            <a:avLst/>
            <a:gdLst>
              <a:gd name="connsiteX0" fmla="*/ 212 w 343531"/>
              <a:gd name="connsiteY0" fmla="*/ 192 h 511570"/>
              <a:gd name="connsiteX1" fmla="*/ 130387 w 343531"/>
              <a:gd name="connsiteY1" fmla="*/ 235142 h 511570"/>
              <a:gd name="connsiteX2" fmla="*/ 108162 w 343531"/>
              <a:gd name="connsiteY2" fmla="*/ 181167 h 511570"/>
              <a:gd name="connsiteX3" fmla="*/ 231987 w 343531"/>
              <a:gd name="connsiteY3" fmla="*/ 324042 h 511570"/>
              <a:gd name="connsiteX4" fmla="*/ 219287 w 343531"/>
              <a:gd name="connsiteY4" fmla="*/ 292292 h 511570"/>
              <a:gd name="connsiteX5" fmla="*/ 339937 w 343531"/>
              <a:gd name="connsiteY5" fmla="*/ 505017 h 511570"/>
              <a:gd name="connsiteX6" fmla="*/ 305012 w 343531"/>
              <a:gd name="connsiteY6" fmla="*/ 441517 h 511570"/>
              <a:gd name="connsiteX7" fmla="*/ 235162 w 343531"/>
              <a:gd name="connsiteY7" fmla="*/ 282767 h 511570"/>
              <a:gd name="connsiteX8" fmla="*/ 200237 w 343531"/>
              <a:gd name="connsiteY8" fmla="*/ 254192 h 511570"/>
              <a:gd name="connsiteX9" fmla="*/ 241512 w 343531"/>
              <a:gd name="connsiteY9" fmla="*/ 308167 h 511570"/>
              <a:gd name="connsiteX10" fmla="*/ 136737 w 343531"/>
              <a:gd name="connsiteY10" fmla="*/ 197042 h 511570"/>
              <a:gd name="connsiteX11" fmla="*/ 139912 w 343531"/>
              <a:gd name="connsiteY11" fmla="*/ 279592 h 511570"/>
              <a:gd name="connsiteX12" fmla="*/ 60537 w 343531"/>
              <a:gd name="connsiteY12" fmla="*/ 146242 h 511570"/>
              <a:gd name="connsiteX13" fmla="*/ 98637 w 343531"/>
              <a:gd name="connsiteY13" fmla="*/ 193867 h 511570"/>
              <a:gd name="connsiteX14" fmla="*/ 212 w 343531"/>
              <a:gd name="connsiteY14" fmla="*/ 192 h 51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531" h="511570">
                <a:moveTo>
                  <a:pt x="212" y="192"/>
                </a:moveTo>
                <a:cubicBezTo>
                  <a:pt x="5504" y="7071"/>
                  <a:pt x="112395" y="204980"/>
                  <a:pt x="130387" y="235142"/>
                </a:cubicBezTo>
                <a:cubicBezTo>
                  <a:pt x="148379" y="265304"/>
                  <a:pt x="91229" y="166350"/>
                  <a:pt x="108162" y="181167"/>
                </a:cubicBezTo>
                <a:cubicBezTo>
                  <a:pt x="125095" y="195984"/>
                  <a:pt x="213466" y="305521"/>
                  <a:pt x="231987" y="324042"/>
                </a:cubicBezTo>
                <a:cubicBezTo>
                  <a:pt x="250508" y="342563"/>
                  <a:pt x="201295" y="262130"/>
                  <a:pt x="219287" y="292292"/>
                </a:cubicBezTo>
                <a:cubicBezTo>
                  <a:pt x="237279" y="322454"/>
                  <a:pt x="325650" y="480146"/>
                  <a:pt x="339937" y="505017"/>
                </a:cubicBezTo>
                <a:cubicBezTo>
                  <a:pt x="354225" y="529888"/>
                  <a:pt x="322474" y="478559"/>
                  <a:pt x="305012" y="441517"/>
                </a:cubicBezTo>
                <a:cubicBezTo>
                  <a:pt x="287550" y="404475"/>
                  <a:pt x="252624" y="313988"/>
                  <a:pt x="235162" y="282767"/>
                </a:cubicBezTo>
                <a:cubicBezTo>
                  <a:pt x="217700" y="251546"/>
                  <a:pt x="199179" y="249959"/>
                  <a:pt x="200237" y="254192"/>
                </a:cubicBezTo>
                <a:cubicBezTo>
                  <a:pt x="201295" y="258425"/>
                  <a:pt x="252095" y="317692"/>
                  <a:pt x="241512" y="308167"/>
                </a:cubicBezTo>
                <a:cubicBezTo>
                  <a:pt x="230929" y="298642"/>
                  <a:pt x="153670" y="201804"/>
                  <a:pt x="136737" y="197042"/>
                </a:cubicBezTo>
                <a:cubicBezTo>
                  <a:pt x="119804" y="192280"/>
                  <a:pt x="152612" y="288059"/>
                  <a:pt x="139912" y="279592"/>
                </a:cubicBezTo>
                <a:cubicBezTo>
                  <a:pt x="127212" y="271125"/>
                  <a:pt x="67416" y="160530"/>
                  <a:pt x="60537" y="146242"/>
                </a:cubicBezTo>
                <a:cubicBezTo>
                  <a:pt x="53658" y="131955"/>
                  <a:pt x="107104" y="214505"/>
                  <a:pt x="98637" y="193867"/>
                </a:cubicBezTo>
                <a:cubicBezTo>
                  <a:pt x="90170" y="173229"/>
                  <a:pt x="-5080" y="-6687"/>
                  <a:pt x="212" y="1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6" name="フリーフォーム 1345">
            <a:extLst>
              <a:ext uri="{FF2B5EF4-FFF2-40B4-BE49-F238E27FC236}">
                <a16:creationId xmlns:a16="http://schemas.microsoft.com/office/drawing/2014/main" id="{D7C32945-B6C8-E4A9-07E5-7B4CD707FA6A}"/>
              </a:ext>
            </a:extLst>
          </p:cNvPr>
          <p:cNvSpPr/>
          <p:nvPr/>
        </p:nvSpPr>
        <p:spPr>
          <a:xfrm>
            <a:off x="5275187" y="4468544"/>
            <a:ext cx="331913" cy="258167"/>
          </a:xfrm>
          <a:custGeom>
            <a:avLst/>
            <a:gdLst>
              <a:gd name="connsiteX0" fmla="*/ 1663 w 331913"/>
              <a:gd name="connsiteY0" fmla="*/ 1856 h 258167"/>
              <a:gd name="connsiteX1" fmla="*/ 160413 w 331913"/>
              <a:gd name="connsiteY1" fmla="*/ 141556 h 258167"/>
              <a:gd name="connsiteX2" fmla="*/ 220738 w 331913"/>
              <a:gd name="connsiteY2" fmla="*/ 176481 h 258167"/>
              <a:gd name="connsiteX3" fmla="*/ 179463 w 331913"/>
              <a:gd name="connsiteY3" fmla="*/ 157431 h 258167"/>
              <a:gd name="connsiteX4" fmla="*/ 271538 w 331913"/>
              <a:gd name="connsiteY4" fmla="*/ 233631 h 258167"/>
              <a:gd name="connsiteX5" fmla="*/ 331863 w 331913"/>
              <a:gd name="connsiteY5" fmla="*/ 255856 h 258167"/>
              <a:gd name="connsiteX6" fmla="*/ 262013 w 331913"/>
              <a:gd name="connsiteY6" fmla="*/ 186006 h 258167"/>
              <a:gd name="connsiteX7" fmla="*/ 315988 w 331913"/>
              <a:gd name="connsiteY7" fmla="*/ 255856 h 258167"/>
              <a:gd name="connsiteX8" fmla="*/ 220738 w 331913"/>
              <a:gd name="connsiteY8" fmla="*/ 179656 h 258167"/>
              <a:gd name="connsiteX9" fmla="*/ 122313 w 331913"/>
              <a:gd name="connsiteY9" fmla="*/ 93931 h 258167"/>
              <a:gd name="connsiteX10" fmla="*/ 81038 w 331913"/>
              <a:gd name="connsiteY10" fmla="*/ 62181 h 258167"/>
              <a:gd name="connsiteX11" fmla="*/ 1663 w 331913"/>
              <a:gd name="connsiteY11" fmla="*/ 1856 h 25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913" h="258167">
                <a:moveTo>
                  <a:pt x="1663" y="1856"/>
                </a:moveTo>
                <a:cubicBezTo>
                  <a:pt x="14892" y="15085"/>
                  <a:pt x="123901" y="112452"/>
                  <a:pt x="160413" y="141556"/>
                </a:cubicBezTo>
                <a:cubicBezTo>
                  <a:pt x="196925" y="170660"/>
                  <a:pt x="217563" y="173835"/>
                  <a:pt x="220738" y="176481"/>
                </a:cubicBezTo>
                <a:cubicBezTo>
                  <a:pt x="223913" y="179127"/>
                  <a:pt x="170996" y="147906"/>
                  <a:pt x="179463" y="157431"/>
                </a:cubicBezTo>
                <a:cubicBezTo>
                  <a:pt x="187930" y="166956"/>
                  <a:pt x="246138" y="217227"/>
                  <a:pt x="271538" y="233631"/>
                </a:cubicBezTo>
                <a:cubicBezTo>
                  <a:pt x="296938" y="250035"/>
                  <a:pt x="333451" y="263794"/>
                  <a:pt x="331863" y="255856"/>
                </a:cubicBezTo>
                <a:cubicBezTo>
                  <a:pt x="330275" y="247918"/>
                  <a:pt x="264659" y="186006"/>
                  <a:pt x="262013" y="186006"/>
                </a:cubicBezTo>
                <a:cubicBezTo>
                  <a:pt x="259367" y="186006"/>
                  <a:pt x="322867" y="256914"/>
                  <a:pt x="315988" y="255856"/>
                </a:cubicBezTo>
                <a:cubicBezTo>
                  <a:pt x="309109" y="254798"/>
                  <a:pt x="253017" y="206643"/>
                  <a:pt x="220738" y="179656"/>
                </a:cubicBezTo>
                <a:cubicBezTo>
                  <a:pt x="188459" y="152669"/>
                  <a:pt x="145596" y="113510"/>
                  <a:pt x="122313" y="93931"/>
                </a:cubicBezTo>
                <a:cubicBezTo>
                  <a:pt x="99030" y="74352"/>
                  <a:pt x="104321" y="74352"/>
                  <a:pt x="81038" y="62181"/>
                </a:cubicBezTo>
                <a:cubicBezTo>
                  <a:pt x="57755" y="50010"/>
                  <a:pt x="-11566" y="-11373"/>
                  <a:pt x="1663" y="18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7" name="フリーフォーム 1346">
            <a:extLst>
              <a:ext uri="{FF2B5EF4-FFF2-40B4-BE49-F238E27FC236}">
                <a16:creationId xmlns:a16="http://schemas.microsoft.com/office/drawing/2014/main" id="{F5C51827-B907-220F-15D9-4C87EC6A072D}"/>
              </a:ext>
            </a:extLst>
          </p:cNvPr>
          <p:cNvSpPr/>
          <p:nvPr/>
        </p:nvSpPr>
        <p:spPr>
          <a:xfrm>
            <a:off x="5000480" y="4648194"/>
            <a:ext cx="553439" cy="88970"/>
          </a:xfrm>
          <a:custGeom>
            <a:avLst/>
            <a:gdLst>
              <a:gd name="connsiteX0" fmla="*/ 3320 w 553439"/>
              <a:gd name="connsiteY0" fmla="*/ 31756 h 88970"/>
              <a:gd name="connsiteX1" fmla="*/ 320820 w 553439"/>
              <a:gd name="connsiteY1" fmla="*/ 12706 h 88970"/>
              <a:gd name="connsiteX2" fmla="*/ 549420 w 553439"/>
              <a:gd name="connsiteY2" fmla="*/ 88906 h 88970"/>
              <a:gd name="connsiteX3" fmla="*/ 444645 w 553439"/>
              <a:gd name="connsiteY3" fmla="*/ 25406 h 88970"/>
              <a:gd name="connsiteX4" fmla="*/ 171595 w 553439"/>
              <a:gd name="connsiteY4" fmla="*/ 6 h 88970"/>
              <a:gd name="connsiteX5" fmla="*/ 3320 w 553439"/>
              <a:gd name="connsiteY5" fmla="*/ 31756 h 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439" h="88970">
                <a:moveTo>
                  <a:pt x="3320" y="31756"/>
                </a:moveTo>
                <a:cubicBezTo>
                  <a:pt x="28191" y="33873"/>
                  <a:pt x="229803" y="3181"/>
                  <a:pt x="320820" y="12706"/>
                </a:cubicBezTo>
                <a:cubicBezTo>
                  <a:pt x="411837" y="22231"/>
                  <a:pt x="528783" y="86789"/>
                  <a:pt x="549420" y="88906"/>
                </a:cubicBezTo>
                <a:cubicBezTo>
                  <a:pt x="570057" y="91023"/>
                  <a:pt x="507616" y="40223"/>
                  <a:pt x="444645" y="25406"/>
                </a:cubicBezTo>
                <a:cubicBezTo>
                  <a:pt x="381674" y="10589"/>
                  <a:pt x="244091" y="535"/>
                  <a:pt x="171595" y="6"/>
                </a:cubicBezTo>
                <a:cubicBezTo>
                  <a:pt x="99099" y="-523"/>
                  <a:pt x="-21551" y="29639"/>
                  <a:pt x="3320" y="317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8" name="フリーフォーム 1347">
            <a:extLst>
              <a:ext uri="{FF2B5EF4-FFF2-40B4-BE49-F238E27FC236}">
                <a16:creationId xmlns:a16="http://schemas.microsoft.com/office/drawing/2014/main" id="{C123027D-D511-E016-25C9-CA669FA009EE}"/>
              </a:ext>
            </a:extLst>
          </p:cNvPr>
          <p:cNvSpPr/>
          <p:nvPr/>
        </p:nvSpPr>
        <p:spPr>
          <a:xfrm>
            <a:off x="5016077" y="4616310"/>
            <a:ext cx="517951" cy="44715"/>
          </a:xfrm>
          <a:custGeom>
            <a:avLst/>
            <a:gdLst>
              <a:gd name="connsiteX0" fmla="*/ 423 w 517951"/>
              <a:gd name="connsiteY0" fmla="*/ 35065 h 44715"/>
              <a:gd name="connsiteX1" fmla="*/ 229023 w 517951"/>
              <a:gd name="connsiteY1" fmla="*/ 12840 h 44715"/>
              <a:gd name="connsiteX2" fmla="*/ 403648 w 517951"/>
              <a:gd name="connsiteY2" fmla="*/ 35065 h 44715"/>
              <a:gd name="connsiteX3" fmla="*/ 365548 w 517951"/>
              <a:gd name="connsiteY3" fmla="*/ 6490 h 44715"/>
              <a:gd name="connsiteX4" fmla="*/ 429048 w 517951"/>
              <a:gd name="connsiteY4" fmla="*/ 44590 h 44715"/>
              <a:gd name="connsiteX5" fmla="*/ 517948 w 517951"/>
              <a:gd name="connsiteY5" fmla="*/ 19190 h 44715"/>
              <a:gd name="connsiteX6" fmla="*/ 425873 w 517951"/>
              <a:gd name="connsiteY6" fmla="*/ 31890 h 44715"/>
              <a:gd name="connsiteX7" fmla="*/ 289348 w 517951"/>
              <a:gd name="connsiteY7" fmla="*/ 140 h 44715"/>
              <a:gd name="connsiteX8" fmla="*/ 423 w 517951"/>
              <a:gd name="connsiteY8" fmla="*/ 35065 h 4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 h="44715">
                <a:moveTo>
                  <a:pt x="423" y="35065"/>
                </a:moveTo>
                <a:cubicBezTo>
                  <a:pt x="-9631" y="37182"/>
                  <a:pt x="161819" y="12840"/>
                  <a:pt x="229023" y="12840"/>
                </a:cubicBezTo>
                <a:cubicBezTo>
                  <a:pt x="296227" y="12840"/>
                  <a:pt x="380894" y="36123"/>
                  <a:pt x="403648" y="35065"/>
                </a:cubicBezTo>
                <a:cubicBezTo>
                  <a:pt x="426402" y="34007"/>
                  <a:pt x="361315" y="4903"/>
                  <a:pt x="365548" y="6490"/>
                </a:cubicBezTo>
                <a:cubicBezTo>
                  <a:pt x="369781" y="8077"/>
                  <a:pt x="403648" y="42473"/>
                  <a:pt x="429048" y="44590"/>
                </a:cubicBezTo>
                <a:cubicBezTo>
                  <a:pt x="454448" y="46707"/>
                  <a:pt x="518477" y="21307"/>
                  <a:pt x="517948" y="19190"/>
                </a:cubicBezTo>
                <a:cubicBezTo>
                  <a:pt x="517419" y="17073"/>
                  <a:pt x="463973" y="35065"/>
                  <a:pt x="425873" y="31890"/>
                </a:cubicBezTo>
                <a:cubicBezTo>
                  <a:pt x="387773" y="28715"/>
                  <a:pt x="352848" y="2786"/>
                  <a:pt x="289348" y="140"/>
                </a:cubicBezTo>
                <a:cubicBezTo>
                  <a:pt x="225848" y="-2506"/>
                  <a:pt x="10477" y="32948"/>
                  <a:pt x="423" y="3506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9" name="フリーフォーム 1348">
            <a:extLst>
              <a:ext uri="{FF2B5EF4-FFF2-40B4-BE49-F238E27FC236}">
                <a16:creationId xmlns:a16="http://schemas.microsoft.com/office/drawing/2014/main" id="{2C6E77DE-875D-B59B-EA3C-F0658C744C51}"/>
              </a:ext>
            </a:extLst>
          </p:cNvPr>
          <p:cNvSpPr/>
          <p:nvPr/>
        </p:nvSpPr>
        <p:spPr>
          <a:xfrm>
            <a:off x="5542285" y="4723947"/>
            <a:ext cx="626914" cy="174958"/>
          </a:xfrm>
          <a:custGeom>
            <a:avLst/>
            <a:gdLst>
              <a:gd name="connsiteX0" fmla="*/ 1265 w 626914"/>
              <a:gd name="connsiteY0" fmla="*/ 32203 h 174958"/>
              <a:gd name="connsiteX1" fmla="*/ 185415 w 626914"/>
              <a:gd name="connsiteY1" fmla="*/ 105228 h 174958"/>
              <a:gd name="connsiteX2" fmla="*/ 391790 w 626914"/>
              <a:gd name="connsiteY2" fmla="*/ 171903 h 174958"/>
              <a:gd name="connsiteX3" fmla="*/ 331465 w 626914"/>
              <a:gd name="connsiteY3" fmla="*/ 140153 h 174958"/>
              <a:gd name="connsiteX4" fmla="*/ 487040 w 626914"/>
              <a:gd name="connsiteY4" fmla="*/ 171903 h 174958"/>
              <a:gd name="connsiteX5" fmla="*/ 626740 w 626914"/>
              <a:gd name="connsiteY5" fmla="*/ 171903 h 174958"/>
              <a:gd name="connsiteX6" fmla="*/ 512440 w 626914"/>
              <a:gd name="connsiteY6" fmla="*/ 156028 h 174958"/>
              <a:gd name="connsiteX7" fmla="*/ 356865 w 626914"/>
              <a:gd name="connsiteY7" fmla="*/ 111578 h 174958"/>
              <a:gd name="connsiteX8" fmla="*/ 480690 w 626914"/>
              <a:gd name="connsiteY8" fmla="*/ 156028 h 174958"/>
              <a:gd name="connsiteX9" fmla="*/ 433065 w 626914"/>
              <a:gd name="connsiteY9" fmla="*/ 105228 h 174958"/>
              <a:gd name="connsiteX10" fmla="*/ 309240 w 626914"/>
              <a:gd name="connsiteY10" fmla="*/ 143328 h 174958"/>
              <a:gd name="connsiteX11" fmla="*/ 325115 w 626914"/>
              <a:gd name="connsiteY11" fmla="*/ 67128 h 174958"/>
              <a:gd name="connsiteX12" fmla="*/ 175890 w 626914"/>
              <a:gd name="connsiteY12" fmla="*/ 102053 h 174958"/>
              <a:gd name="connsiteX13" fmla="*/ 267965 w 626914"/>
              <a:gd name="connsiteY13" fmla="*/ 19503 h 174958"/>
              <a:gd name="connsiteX14" fmla="*/ 128265 w 626914"/>
              <a:gd name="connsiteY14" fmla="*/ 57603 h 174958"/>
              <a:gd name="connsiteX15" fmla="*/ 204465 w 626914"/>
              <a:gd name="connsiteY15" fmla="*/ 13153 h 174958"/>
              <a:gd name="connsiteX16" fmla="*/ 217165 w 626914"/>
              <a:gd name="connsiteY16" fmla="*/ 76653 h 174958"/>
              <a:gd name="connsiteX17" fmla="*/ 245740 w 626914"/>
              <a:gd name="connsiteY17" fmla="*/ 35378 h 174958"/>
              <a:gd name="connsiteX18" fmla="*/ 220340 w 626914"/>
              <a:gd name="connsiteY18" fmla="*/ 76653 h 174958"/>
              <a:gd name="connsiteX19" fmla="*/ 306065 w 626914"/>
              <a:gd name="connsiteY19" fmla="*/ 60778 h 174958"/>
              <a:gd name="connsiteX20" fmla="*/ 267965 w 626914"/>
              <a:gd name="connsiteY20" fmla="*/ 111578 h 174958"/>
              <a:gd name="connsiteX21" fmla="*/ 325115 w 626914"/>
              <a:gd name="connsiteY21" fmla="*/ 95703 h 174958"/>
              <a:gd name="connsiteX22" fmla="*/ 483865 w 626914"/>
              <a:gd name="connsiteY22" fmla="*/ 136978 h 174958"/>
              <a:gd name="connsiteX23" fmla="*/ 493390 w 626914"/>
              <a:gd name="connsiteY23" fmla="*/ 146503 h 174958"/>
              <a:gd name="connsiteX24" fmla="*/ 290190 w 626914"/>
              <a:gd name="connsiteY24" fmla="*/ 133803 h 174958"/>
              <a:gd name="connsiteX25" fmla="*/ 77465 w 626914"/>
              <a:gd name="connsiteY25" fmla="*/ 453 h 174958"/>
              <a:gd name="connsiteX26" fmla="*/ 220340 w 626914"/>
              <a:gd name="connsiteY26" fmla="*/ 89353 h 174958"/>
              <a:gd name="connsiteX27" fmla="*/ 109215 w 626914"/>
              <a:gd name="connsiteY27" fmla="*/ 63953 h 174958"/>
              <a:gd name="connsiteX28" fmla="*/ 1265 w 626914"/>
              <a:gd name="connsiteY28" fmla="*/ 32203 h 17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6914" h="174958">
                <a:moveTo>
                  <a:pt x="1265" y="32203"/>
                </a:moveTo>
                <a:cubicBezTo>
                  <a:pt x="13965" y="39082"/>
                  <a:pt x="120328" y="81945"/>
                  <a:pt x="185415" y="105228"/>
                </a:cubicBezTo>
                <a:cubicBezTo>
                  <a:pt x="250502" y="128511"/>
                  <a:pt x="367448" y="166082"/>
                  <a:pt x="391790" y="171903"/>
                </a:cubicBezTo>
                <a:cubicBezTo>
                  <a:pt x="416132" y="177724"/>
                  <a:pt x="315590" y="140153"/>
                  <a:pt x="331465" y="140153"/>
                </a:cubicBezTo>
                <a:cubicBezTo>
                  <a:pt x="347340" y="140153"/>
                  <a:pt x="437828" y="166611"/>
                  <a:pt x="487040" y="171903"/>
                </a:cubicBezTo>
                <a:cubicBezTo>
                  <a:pt x="536252" y="177195"/>
                  <a:pt x="622507" y="174549"/>
                  <a:pt x="626740" y="171903"/>
                </a:cubicBezTo>
                <a:cubicBezTo>
                  <a:pt x="630973" y="169257"/>
                  <a:pt x="557419" y="166082"/>
                  <a:pt x="512440" y="156028"/>
                </a:cubicBezTo>
                <a:cubicBezTo>
                  <a:pt x="467461" y="145974"/>
                  <a:pt x="362157" y="111578"/>
                  <a:pt x="356865" y="111578"/>
                </a:cubicBezTo>
                <a:cubicBezTo>
                  <a:pt x="351573" y="111578"/>
                  <a:pt x="467990" y="157086"/>
                  <a:pt x="480690" y="156028"/>
                </a:cubicBezTo>
                <a:cubicBezTo>
                  <a:pt x="493390" y="154970"/>
                  <a:pt x="461640" y="107345"/>
                  <a:pt x="433065" y="105228"/>
                </a:cubicBezTo>
                <a:cubicBezTo>
                  <a:pt x="404490" y="103111"/>
                  <a:pt x="327232" y="149678"/>
                  <a:pt x="309240" y="143328"/>
                </a:cubicBezTo>
                <a:cubicBezTo>
                  <a:pt x="291248" y="136978"/>
                  <a:pt x="347340" y="74007"/>
                  <a:pt x="325115" y="67128"/>
                </a:cubicBezTo>
                <a:cubicBezTo>
                  <a:pt x="302890" y="60249"/>
                  <a:pt x="185415" y="109990"/>
                  <a:pt x="175890" y="102053"/>
                </a:cubicBezTo>
                <a:cubicBezTo>
                  <a:pt x="166365" y="94116"/>
                  <a:pt x="275903" y="26911"/>
                  <a:pt x="267965" y="19503"/>
                </a:cubicBezTo>
                <a:cubicBezTo>
                  <a:pt x="260028" y="12095"/>
                  <a:pt x="138848" y="58661"/>
                  <a:pt x="128265" y="57603"/>
                </a:cubicBezTo>
                <a:cubicBezTo>
                  <a:pt x="117682" y="56545"/>
                  <a:pt x="189648" y="9978"/>
                  <a:pt x="204465" y="13153"/>
                </a:cubicBezTo>
                <a:cubicBezTo>
                  <a:pt x="219282" y="16328"/>
                  <a:pt x="210286" y="72949"/>
                  <a:pt x="217165" y="76653"/>
                </a:cubicBezTo>
                <a:cubicBezTo>
                  <a:pt x="224044" y="80357"/>
                  <a:pt x="245211" y="35378"/>
                  <a:pt x="245740" y="35378"/>
                </a:cubicBezTo>
                <a:cubicBezTo>
                  <a:pt x="246269" y="35378"/>
                  <a:pt x="210286" y="72420"/>
                  <a:pt x="220340" y="76653"/>
                </a:cubicBezTo>
                <a:cubicBezTo>
                  <a:pt x="230394" y="80886"/>
                  <a:pt x="298128" y="54957"/>
                  <a:pt x="306065" y="60778"/>
                </a:cubicBezTo>
                <a:cubicBezTo>
                  <a:pt x="314002" y="66599"/>
                  <a:pt x="264790" y="105757"/>
                  <a:pt x="267965" y="111578"/>
                </a:cubicBezTo>
                <a:cubicBezTo>
                  <a:pt x="271140" y="117399"/>
                  <a:pt x="289132" y="91470"/>
                  <a:pt x="325115" y="95703"/>
                </a:cubicBezTo>
                <a:cubicBezTo>
                  <a:pt x="361098" y="99936"/>
                  <a:pt x="455819" y="128511"/>
                  <a:pt x="483865" y="136978"/>
                </a:cubicBezTo>
                <a:cubicBezTo>
                  <a:pt x="511911" y="145445"/>
                  <a:pt x="525669" y="147032"/>
                  <a:pt x="493390" y="146503"/>
                </a:cubicBezTo>
                <a:cubicBezTo>
                  <a:pt x="461111" y="145974"/>
                  <a:pt x="359511" y="158145"/>
                  <a:pt x="290190" y="133803"/>
                </a:cubicBezTo>
                <a:cubicBezTo>
                  <a:pt x="220869" y="109461"/>
                  <a:pt x="89107" y="7861"/>
                  <a:pt x="77465" y="453"/>
                </a:cubicBezTo>
                <a:cubicBezTo>
                  <a:pt x="65823" y="-6955"/>
                  <a:pt x="215048" y="78770"/>
                  <a:pt x="220340" y="89353"/>
                </a:cubicBezTo>
                <a:cubicBezTo>
                  <a:pt x="225632" y="99936"/>
                  <a:pt x="143611" y="68186"/>
                  <a:pt x="109215" y="63953"/>
                </a:cubicBezTo>
                <a:cubicBezTo>
                  <a:pt x="74819" y="59720"/>
                  <a:pt x="-11435" y="25324"/>
                  <a:pt x="1265" y="322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0" name="フリーフォーム 1349">
            <a:extLst>
              <a:ext uri="{FF2B5EF4-FFF2-40B4-BE49-F238E27FC236}">
                <a16:creationId xmlns:a16="http://schemas.microsoft.com/office/drawing/2014/main" id="{C0940DDA-AA4A-885D-1719-10229D612B11}"/>
              </a:ext>
            </a:extLst>
          </p:cNvPr>
          <p:cNvSpPr/>
          <p:nvPr/>
        </p:nvSpPr>
        <p:spPr>
          <a:xfrm>
            <a:off x="4578285" y="3736950"/>
            <a:ext cx="171840" cy="427411"/>
          </a:xfrm>
          <a:custGeom>
            <a:avLst/>
            <a:gdLst>
              <a:gd name="connsiteX0" fmla="*/ 65 w 171840"/>
              <a:gd name="connsiteY0" fmla="*/ 25 h 427411"/>
              <a:gd name="connsiteX1" fmla="*/ 76265 w 171840"/>
              <a:gd name="connsiteY1" fmla="*/ 215925 h 427411"/>
              <a:gd name="connsiteX2" fmla="*/ 171515 w 171840"/>
              <a:gd name="connsiteY2" fmla="*/ 422300 h 427411"/>
              <a:gd name="connsiteX3" fmla="*/ 108015 w 171840"/>
              <a:gd name="connsiteY3" fmla="*/ 349275 h 427411"/>
              <a:gd name="connsiteX4" fmla="*/ 123890 w 171840"/>
              <a:gd name="connsiteY4" fmla="*/ 181000 h 427411"/>
              <a:gd name="connsiteX5" fmla="*/ 66740 w 171840"/>
              <a:gd name="connsiteY5" fmla="*/ 12725 h 427411"/>
              <a:gd name="connsiteX6" fmla="*/ 88965 w 171840"/>
              <a:gd name="connsiteY6" fmla="*/ 200050 h 427411"/>
              <a:gd name="connsiteX7" fmla="*/ 65 w 171840"/>
              <a:gd name="connsiteY7" fmla="*/ 25 h 42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840" h="427411">
                <a:moveTo>
                  <a:pt x="65" y="25"/>
                </a:moveTo>
                <a:cubicBezTo>
                  <a:pt x="-2052" y="2671"/>
                  <a:pt x="47690" y="145546"/>
                  <a:pt x="76265" y="215925"/>
                </a:cubicBezTo>
                <a:cubicBezTo>
                  <a:pt x="104840" y="286304"/>
                  <a:pt x="166223" y="400075"/>
                  <a:pt x="171515" y="422300"/>
                </a:cubicBezTo>
                <a:cubicBezTo>
                  <a:pt x="176807" y="444525"/>
                  <a:pt x="115953" y="389492"/>
                  <a:pt x="108015" y="349275"/>
                </a:cubicBezTo>
                <a:cubicBezTo>
                  <a:pt x="100077" y="309058"/>
                  <a:pt x="130769" y="237092"/>
                  <a:pt x="123890" y="181000"/>
                </a:cubicBezTo>
                <a:cubicBezTo>
                  <a:pt x="117011" y="124908"/>
                  <a:pt x="72561" y="9550"/>
                  <a:pt x="66740" y="12725"/>
                </a:cubicBezTo>
                <a:cubicBezTo>
                  <a:pt x="60919" y="15900"/>
                  <a:pt x="96903" y="199521"/>
                  <a:pt x="88965" y="200050"/>
                </a:cubicBezTo>
                <a:cubicBezTo>
                  <a:pt x="81028" y="200579"/>
                  <a:pt x="2182" y="-2621"/>
                  <a:pt x="65" y="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1" name="フリーフォーム 1350">
            <a:extLst>
              <a:ext uri="{FF2B5EF4-FFF2-40B4-BE49-F238E27FC236}">
                <a16:creationId xmlns:a16="http://schemas.microsoft.com/office/drawing/2014/main" id="{BA941E1E-03F8-7655-C850-6EF3A4613B9F}"/>
              </a:ext>
            </a:extLst>
          </p:cNvPr>
          <p:cNvSpPr/>
          <p:nvPr/>
        </p:nvSpPr>
        <p:spPr>
          <a:xfrm>
            <a:off x="4121011" y="4286249"/>
            <a:ext cx="324502" cy="398087"/>
          </a:xfrm>
          <a:custGeom>
            <a:avLst/>
            <a:gdLst>
              <a:gd name="connsiteX0" fmla="*/ 323989 w 324502"/>
              <a:gd name="connsiteY0" fmla="*/ 1 h 398087"/>
              <a:gd name="connsiteX1" fmla="*/ 231914 w 324502"/>
              <a:gd name="connsiteY1" fmla="*/ 146051 h 398087"/>
              <a:gd name="connsiteX2" fmla="*/ 165239 w 324502"/>
              <a:gd name="connsiteY2" fmla="*/ 225426 h 398087"/>
              <a:gd name="connsiteX3" fmla="*/ 209689 w 324502"/>
              <a:gd name="connsiteY3" fmla="*/ 184151 h 398087"/>
              <a:gd name="connsiteX4" fmla="*/ 200164 w 324502"/>
              <a:gd name="connsiteY4" fmla="*/ 228601 h 398087"/>
              <a:gd name="connsiteX5" fmla="*/ 282714 w 324502"/>
              <a:gd name="connsiteY5" fmla="*/ 193676 h 398087"/>
              <a:gd name="connsiteX6" fmla="*/ 292239 w 324502"/>
              <a:gd name="connsiteY6" fmla="*/ 250826 h 398087"/>
              <a:gd name="connsiteX7" fmla="*/ 247789 w 324502"/>
              <a:gd name="connsiteY7" fmla="*/ 330201 h 398087"/>
              <a:gd name="connsiteX8" fmla="*/ 130314 w 324502"/>
              <a:gd name="connsiteY8" fmla="*/ 349251 h 398087"/>
              <a:gd name="connsiteX9" fmla="*/ 139 w 324502"/>
              <a:gd name="connsiteY9" fmla="*/ 374651 h 398087"/>
              <a:gd name="connsiteX10" fmla="*/ 155714 w 324502"/>
              <a:gd name="connsiteY10" fmla="*/ 371476 h 398087"/>
              <a:gd name="connsiteX11" fmla="*/ 308114 w 324502"/>
              <a:gd name="connsiteY11" fmla="*/ 393701 h 398087"/>
              <a:gd name="connsiteX12" fmla="*/ 228739 w 324502"/>
              <a:gd name="connsiteY12" fmla="*/ 387351 h 398087"/>
              <a:gd name="connsiteX13" fmla="*/ 323989 w 324502"/>
              <a:gd name="connsiteY13" fmla="*/ 288926 h 398087"/>
              <a:gd name="connsiteX14" fmla="*/ 266839 w 324502"/>
              <a:gd name="connsiteY14" fmla="*/ 206376 h 398087"/>
              <a:gd name="connsiteX15" fmla="*/ 270014 w 324502"/>
              <a:gd name="connsiteY15" fmla="*/ 120651 h 398087"/>
              <a:gd name="connsiteX16" fmla="*/ 231914 w 324502"/>
              <a:gd name="connsiteY16" fmla="*/ 180976 h 398087"/>
              <a:gd name="connsiteX17" fmla="*/ 250964 w 324502"/>
              <a:gd name="connsiteY17" fmla="*/ 57151 h 398087"/>
              <a:gd name="connsiteX18" fmla="*/ 196989 w 324502"/>
              <a:gd name="connsiteY18" fmla="*/ 142876 h 398087"/>
              <a:gd name="connsiteX19" fmla="*/ 323989 w 324502"/>
              <a:gd name="connsiteY19" fmla="*/ 1 h 39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4502" h="398087">
                <a:moveTo>
                  <a:pt x="323989" y="1"/>
                </a:moveTo>
                <a:cubicBezTo>
                  <a:pt x="329810" y="530"/>
                  <a:pt x="258372" y="108480"/>
                  <a:pt x="231914" y="146051"/>
                </a:cubicBezTo>
                <a:cubicBezTo>
                  <a:pt x="205456" y="183622"/>
                  <a:pt x="168943" y="219076"/>
                  <a:pt x="165239" y="225426"/>
                </a:cubicBezTo>
                <a:cubicBezTo>
                  <a:pt x="161535" y="231776"/>
                  <a:pt x="203868" y="183622"/>
                  <a:pt x="209689" y="184151"/>
                </a:cubicBezTo>
                <a:cubicBezTo>
                  <a:pt x="215510" y="184680"/>
                  <a:pt x="187993" y="227014"/>
                  <a:pt x="200164" y="228601"/>
                </a:cubicBezTo>
                <a:cubicBezTo>
                  <a:pt x="212335" y="230188"/>
                  <a:pt x="267368" y="189972"/>
                  <a:pt x="282714" y="193676"/>
                </a:cubicBezTo>
                <a:cubicBezTo>
                  <a:pt x="298060" y="197380"/>
                  <a:pt x="298060" y="228072"/>
                  <a:pt x="292239" y="250826"/>
                </a:cubicBezTo>
                <a:cubicBezTo>
                  <a:pt x="286418" y="273580"/>
                  <a:pt x="274776" y="313797"/>
                  <a:pt x="247789" y="330201"/>
                </a:cubicBezTo>
                <a:cubicBezTo>
                  <a:pt x="220802" y="346605"/>
                  <a:pt x="171589" y="341843"/>
                  <a:pt x="130314" y="349251"/>
                </a:cubicBezTo>
                <a:cubicBezTo>
                  <a:pt x="89039" y="356659"/>
                  <a:pt x="-4094" y="370947"/>
                  <a:pt x="139" y="374651"/>
                </a:cubicBezTo>
                <a:cubicBezTo>
                  <a:pt x="4372" y="378355"/>
                  <a:pt x="104385" y="368301"/>
                  <a:pt x="155714" y="371476"/>
                </a:cubicBezTo>
                <a:cubicBezTo>
                  <a:pt x="207043" y="374651"/>
                  <a:pt x="295943" y="391055"/>
                  <a:pt x="308114" y="393701"/>
                </a:cubicBezTo>
                <a:cubicBezTo>
                  <a:pt x="320285" y="396347"/>
                  <a:pt x="226093" y="404814"/>
                  <a:pt x="228739" y="387351"/>
                </a:cubicBezTo>
                <a:cubicBezTo>
                  <a:pt x="231385" y="369888"/>
                  <a:pt x="317639" y="319088"/>
                  <a:pt x="323989" y="288926"/>
                </a:cubicBezTo>
                <a:cubicBezTo>
                  <a:pt x="330339" y="258764"/>
                  <a:pt x="275835" y="234422"/>
                  <a:pt x="266839" y="206376"/>
                </a:cubicBezTo>
                <a:cubicBezTo>
                  <a:pt x="257843" y="178330"/>
                  <a:pt x="275835" y="124884"/>
                  <a:pt x="270014" y="120651"/>
                </a:cubicBezTo>
                <a:cubicBezTo>
                  <a:pt x="264193" y="116418"/>
                  <a:pt x="235089" y="191559"/>
                  <a:pt x="231914" y="180976"/>
                </a:cubicBezTo>
                <a:cubicBezTo>
                  <a:pt x="228739" y="170393"/>
                  <a:pt x="256785" y="63501"/>
                  <a:pt x="250964" y="57151"/>
                </a:cubicBezTo>
                <a:cubicBezTo>
                  <a:pt x="245143" y="50801"/>
                  <a:pt x="181114" y="147638"/>
                  <a:pt x="196989" y="142876"/>
                </a:cubicBezTo>
                <a:cubicBezTo>
                  <a:pt x="212864" y="138114"/>
                  <a:pt x="318168" y="-528"/>
                  <a:pt x="323989" y="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2" name="フリーフォーム 1351">
            <a:extLst>
              <a:ext uri="{FF2B5EF4-FFF2-40B4-BE49-F238E27FC236}">
                <a16:creationId xmlns:a16="http://schemas.microsoft.com/office/drawing/2014/main" id="{F364CD81-80FB-23AE-6A0A-FBDFAE643D04}"/>
              </a:ext>
            </a:extLst>
          </p:cNvPr>
          <p:cNvSpPr/>
          <p:nvPr/>
        </p:nvSpPr>
        <p:spPr>
          <a:xfrm>
            <a:off x="6505575" y="2505075"/>
            <a:ext cx="553000" cy="83172"/>
          </a:xfrm>
          <a:custGeom>
            <a:avLst/>
            <a:gdLst>
              <a:gd name="connsiteX0" fmla="*/ 0 w 553000"/>
              <a:gd name="connsiteY0" fmla="*/ 0 h 83172"/>
              <a:gd name="connsiteX1" fmla="*/ 396875 w 553000"/>
              <a:gd name="connsiteY1" fmla="*/ 69850 h 83172"/>
              <a:gd name="connsiteX2" fmla="*/ 549275 w 553000"/>
              <a:gd name="connsiteY2" fmla="*/ 82550 h 83172"/>
              <a:gd name="connsiteX3" fmla="*/ 498475 w 553000"/>
              <a:gd name="connsiteY3" fmla="*/ 79375 h 83172"/>
              <a:gd name="connsiteX4" fmla="*/ 412750 w 553000"/>
              <a:gd name="connsiteY4" fmla="*/ 63500 h 83172"/>
              <a:gd name="connsiteX5" fmla="*/ 0 w 553000"/>
              <a:gd name="connsiteY5" fmla="*/ 0 h 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00" h="83172">
                <a:moveTo>
                  <a:pt x="0" y="0"/>
                </a:moveTo>
                <a:lnTo>
                  <a:pt x="396875" y="69850"/>
                </a:lnTo>
                <a:cubicBezTo>
                  <a:pt x="488421" y="83608"/>
                  <a:pt x="532342" y="80963"/>
                  <a:pt x="549275" y="82550"/>
                </a:cubicBezTo>
                <a:cubicBezTo>
                  <a:pt x="566208" y="84138"/>
                  <a:pt x="521229" y="82550"/>
                  <a:pt x="498475" y="79375"/>
                </a:cubicBezTo>
                <a:cubicBezTo>
                  <a:pt x="475721" y="76200"/>
                  <a:pt x="412750" y="63500"/>
                  <a:pt x="412750" y="6350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3" name="フリーフォーム 1352">
            <a:extLst>
              <a:ext uri="{FF2B5EF4-FFF2-40B4-BE49-F238E27FC236}">
                <a16:creationId xmlns:a16="http://schemas.microsoft.com/office/drawing/2014/main" id="{7227D2EC-FC7F-2632-40FF-2F8467E13463}"/>
              </a:ext>
            </a:extLst>
          </p:cNvPr>
          <p:cNvSpPr/>
          <p:nvPr/>
        </p:nvSpPr>
        <p:spPr>
          <a:xfrm>
            <a:off x="6594475" y="2564770"/>
            <a:ext cx="725024" cy="207158"/>
          </a:xfrm>
          <a:custGeom>
            <a:avLst/>
            <a:gdLst>
              <a:gd name="connsiteX0" fmla="*/ 0 w 725024"/>
              <a:gd name="connsiteY0" fmla="*/ 630 h 207158"/>
              <a:gd name="connsiteX1" fmla="*/ 317500 w 725024"/>
              <a:gd name="connsiteY1" fmla="*/ 32380 h 207158"/>
              <a:gd name="connsiteX2" fmla="*/ 438150 w 725024"/>
              <a:gd name="connsiteY2" fmla="*/ 41905 h 207158"/>
              <a:gd name="connsiteX3" fmla="*/ 406400 w 725024"/>
              <a:gd name="connsiteY3" fmla="*/ 35555 h 207158"/>
              <a:gd name="connsiteX4" fmla="*/ 584200 w 725024"/>
              <a:gd name="connsiteY4" fmla="*/ 99055 h 207158"/>
              <a:gd name="connsiteX5" fmla="*/ 717550 w 725024"/>
              <a:gd name="connsiteY5" fmla="*/ 203830 h 207158"/>
              <a:gd name="connsiteX6" fmla="*/ 679450 w 725024"/>
              <a:gd name="connsiteY6" fmla="*/ 168905 h 207158"/>
              <a:gd name="connsiteX7" fmla="*/ 441325 w 725024"/>
              <a:gd name="connsiteY7" fmla="*/ 48255 h 207158"/>
              <a:gd name="connsiteX8" fmla="*/ 320675 w 725024"/>
              <a:gd name="connsiteY8" fmla="*/ 13330 h 207158"/>
              <a:gd name="connsiteX9" fmla="*/ 0 w 725024"/>
              <a:gd name="connsiteY9" fmla="*/ 630 h 20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024" h="207158">
                <a:moveTo>
                  <a:pt x="0" y="630"/>
                </a:moveTo>
                <a:cubicBezTo>
                  <a:pt x="-529" y="3805"/>
                  <a:pt x="244475" y="25501"/>
                  <a:pt x="317500" y="32380"/>
                </a:cubicBezTo>
                <a:cubicBezTo>
                  <a:pt x="390525" y="39259"/>
                  <a:pt x="423333" y="41376"/>
                  <a:pt x="438150" y="41905"/>
                </a:cubicBezTo>
                <a:cubicBezTo>
                  <a:pt x="452967" y="42434"/>
                  <a:pt x="382058" y="26030"/>
                  <a:pt x="406400" y="35555"/>
                </a:cubicBezTo>
                <a:cubicBezTo>
                  <a:pt x="430742" y="45080"/>
                  <a:pt x="532342" y="71009"/>
                  <a:pt x="584200" y="99055"/>
                </a:cubicBezTo>
                <a:cubicBezTo>
                  <a:pt x="636058" y="127101"/>
                  <a:pt x="701675" y="192188"/>
                  <a:pt x="717550" y="203830"/>
                </a:cubicBezTo>
                <a:cubicBezTo>
                  <a:pt x="733425" y="215472"/>
                  <a:pt x="725488" y="194834"/>
                  <a:pt x="679450" y="168905"/>
                </a:cubicBezTo>
                <a:cubicBezTo>
                  <a:pt x="633413" y="142976"/>
                  <a:pt x="501121" y="74184"/>
                  <a:pt x="441325" y="48255"/>
                </a:cubicBezTo>
                <a:cubicBezTo>
                  <a:pt x="381529" y="22326"/>
                  <a:pt x="394758" y="19680"/>
                  <a:pt x="320675" y="13330"/>
                </a:cubicBezTo>
                <a:cubicBezTo>
                  <a:pt x="246592" y="6980"/>
                  <a:pt x="529" y="-2545"/>
                  <a:pt x="0" y="6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4" name="フリーフォーム 1353">
            <a:extLst>
              <a:ext uri="{FF2B5EF4-FFF2-40B4-BE49-F238E27FC236}">
                <a16:creationId xmlns:a16="http://schemas.microsoft.com/office/drawing/2014/main" id="{69F5E925-5E05-ADCC-E480-E4B1D6029034}"/>
              </a:ext>
            </a:extLst>
          </p:cNvPr>
          <p:cNvSpPr/>
          <p:nvPr/>
        </p:nvSpPr>
        <p:spPr>
          <a:xfrm>
            <a:off x="7014382" y="2576471"/>
            <a:ext cx="288397" cy="164322"/>
          </a:xfrm>
          <a:custGeom>
            <a:avLst/>
            <a:gdLst>
              <a:gd name="connsiteX0" fmla="*/ 2368 w 288397"/>
              <a:gd name="connsiteY0" fmla="*/ 1629 h 164322"/>
              <a:gd name="connsiteX1" fmla="*/ 110318 w 288397"/>
              <a:gd name="connsiteY1" fmla="*/ 42904 h 164322"/>
              <a:gd name="connsiteX2" fmla="*/ 284943 w 288397"/>
              <a:gd name="connsiteY2" fmla="*/ 163554 h 164322"/>
              <a:gd name="connsiteX3" fmla="*/ 211918 w 288397"/>
              <a:gd name="connsiteY3" fmla="*/ 90529 h 164322"/>
              <a:gd name="connsiteX4" fmla="*/ 2368 w 288397"/>
              <a:gd name="connsiteY4" fmla="*/ 1629 h 16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97" h="164322">
                <a:moveTo>
                  <a:pt x="2368" y="1629"/>
                </a:moveTo>
                <a:cubicBezTo>
                  <a:pt x="-14565" y="-6308"/>
                  <a:pt x="63222" y="15917"/>
                  <a:pt x="110318" y="42904"/>
                </a:cubicBezTo>
                <a:cubicBezTo>
                  <a:pt x="157414" y="69891"/>
                  <a:pt x="268010" y="155617"/>
                  <a:pt x="284943" y="163554"/>
                </a:cubicBezTo>
                <a:cubicBezTo>
                  <a:pt x="301876" y="171491"/>
                  <a:pt x="253193" y="115929"/>
                  <a:pt x="211918" y="90529"/>
                </a:cubicBezTo>
                <a:cubicBezTo>
                  <a:pt x="170643" y="65129"/>
                  <a:pt x="19301" y="9566"/>
                  <a:pt x="2368" y="16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5" name="フリーフォーム 1354">
            <a:extLst>
              <a:ext uri="{FF2B5EF4-FFF2-40B4-BE49-F238E27FC236}">
                <a16:creationId xmlns:a16="http://schemas.microsoft.com/office/drawing/2014/main" id="{D6AC686B-36FB-81DE-7756-5E83A87E911A}"/>
              </a:ext>
            </a:extLst>
          </p:cNvPr>
          <p:cNvSpPr/>
          <p:nvPr/>
        </p:nvSpPr>
        <p:spPr>
          <a:xfrm>
            <a:off x="6999867" y="2874124"/>
            <a:ext cx="220383" cy="813156"/>
          </a:xfrm>
          <a:custGeom>
            <a:avLst/>
            <a:gdLst>
              <a:gd name="connsiteX0" fmla="*/ 220083 w 220383"/>
              <a:gd name="connsiteY0" fmla="*/ 2426 h 813156"/>
              <a:gd name="connsiteX1" fmla="*/ 137533 w 220383"/>
              <a:gd name="connsiteY1" fmla="*/ 164351 h 813156"/>
              <a:gd name="connsiteX2" fmla="*/ 89908 w 220383"/>
              <a:gd name="connsiteY2" fmla="*/ 402476 h 813156"/>
              <a:gd name="connsiteX3" fmla="*/ 115308 w 220383"/>
              <a:gd name="connsiteY3" fmla="*/ 338976 h 813156"/>
              <a:gd name="connsiteX4" fmla="*/ 54983 w 220383"/>
              <a:gd name="connsiteY4" fmla="*/ 510426 h 813156"/>
              <a:gd name="connsiteX5" fmla="*/ 1008 w 220383"/>
              <a:gd name="connsiteY5" fmla="*/ 802526 h 813156"/>
              <a:gd name="connsiteX6" fmla="*/ 26408 w 220383"/>
              <a:gd name="connsiteY6" fmla="*/ 716801 h 813156"/>
              <a:gd name="connsiteX7" fmla="*/ 105783 w 220383"/>
              <a:gd name="connsiteY7" fmla="*/ 408826 h 813156"/>
              <a:gd name="connsiteX8" fmla="*/ 191508 w 220383"/>
              <a:gd name="connsiteY8" fmla="*/ 110376 h 813156"/>
              <a:gd name="connsiteX9" fmla="*/ 105783 w 220383"/>
              <a:gd name="connsiteY9" fmla="*/ 288176 h 813156"/>
              <a:gd name="connsiteX10" fmla="*/ 220083 w 220383"/>
              <a:gd name="connsiteY10" fmla="*/ 2426 h 8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383" h="813156">
                <a:moveTo>
                  <a:pt x="220083" y="2426"/>
                </a:moveTo>
                <a:cubicBezTo>
                  <a:pt x="225375" y="-18211"/>
                  <a:pt x="159229" y="97676"/>
                  <a:pt x="137533" y="164351"/>
                </a:cubicBezTo>
                <a:cubicBezTo>
                  <a:pt x="115837" y="231026"/>
                  <a:pt x="93612" y="373372"/>
                  <a:pt x="89908" y="402476"/>
                </a:cubicBezTo>
                <a:cubicBezTo>
                  <a:pt x="86204" y="431580"/>
                  <a:pt x="121129" y="320984"/>
                  <a:pt x="115308" y="338976"/>
                </a:cubicBezTo>
                <a:cubicBezTo>
                  <a:pt x="109487" y="356968"/>
                  <a:pt x="74033" y="433168"/>
                  <a:pt x="54983" y="510426"/>
                </a:cubicBezTo>
                <a:cubicBezTo>
                  <a:pt x="35933" y="587684"/>
                  <a:pt x="5770" y="768130"/>
                  <a:pt x="1008" y="802526"/>
                </a:cubicBezTo>
                <a:cubicBezTo>
                  <a:pt x="-3754" y="836922"/>
                  <a:pt x="8945" y="782418"/>
                  <a:pt x="26408" y="716801"/>
                </a:cubicBezTo>
                <a:cubicBezTo>
                  <a:pt x="43870" y="651184"/>
                  <a:pt x="78266" y="509897"/>
                  <a:pt x="105783" y="408826"/>
                </a:cubicBezTo>
                <a:cubicBezTo>
                  <a:pt x="133300" y="307755"/>
                  <a:pt x="191508" y="130484"/>
                  <a:pt x="191508" y="110376"/>
                </a:cubicBezTo>
                <a:cubicBezTo>
                  <a:pt x="191508" y="90268"/>
                  <a:pt x="101550" y="302993"/>
                  <a:pt x="105783" y="288176"/>
                </a:cubicBezTo>
                <a:cubicBezTo>
                  <a:pt x="110016" y="273359"/>
                  <a:pt x="214791" y="23063"/>
                  <a:pt x="220083" y="24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6" name="フリーフォーム 1355">
            <a:extLst>
              <a:ext uri="{FF2B5EF4-FFF2-40B4-BE49-F238E27FC236}">
                <a16:creationId xmlns:a16="http://schemas.microsoft.com/office/drawing/2014/main" id="{9212C670-4F27-7B4F-42C5-9F65C5A4F88B}"/>
              </a:ext>
            </a:extLst>
          </p:cNvPr>
          <p:cNvSpPr/>
          <p:nvPr/>
        </p:nvSpPr>
        <p:spPr>
          <a:xfrm>
            <a:off x="7282392" y="2866548"/>
            <a:ext cx="61465" cy="286666"/>
          </a:xfrm>
          <a:custGeom>
            <a:avLst/>
            <a:gdLst>
              <a:gd name="connsiteX0" fmla="*/ 61383 w 61465"/>
              <a:gd name="connsiteY0" fmla="*/ 477 h 286666"/>
              <a:gd name="connsiteX1" fmla="*/ 4233 w 61465"/>
              <a:gd name="connsiteY1" fmla="*/ 86202 h 286666"/>
              <a:gd name="connsiteX2" fmla="*/ 4233 w 61465"/>
              <a:gd name="connsiteY2" fmla="*/ 95727 h 286666"/>
              <a:gd name="connsiteX3" fmla="*/ 4233 w 61465"/>
              <a:gd name="connsiteY3" fmla="*/ 178277 h 286666"/>
              <a:gd name="connsiteX4" fmla="*/ 10583 w 61465"/>
              <a:gd name="connsiteY4" fmla="*/ 286227 h 286666"/>
              <a:gd name="connsiteX5" fmla="*/ 10583 w 61465"/>
              <a:gd name="connsiteY5" fmla="*/ 213202 h 286666"/>
              <a:gd name="connsiteX6" fmla="*/ 16933 w 61465"/>
              <a:gd name="connsiteY6" fmla="*/ 133827 h 286666"/>
              <a:gd name="connsiteX7" fmla="*/ 61383 w 61465"/>
              <a:gd name="connsiteY7" fmla="*/ 477 h 28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5" h="286666">
                <a:moveTo>
                  <a:pt x="61383" y="477"/>
                </a:moveTo>
                <a:cubicBezTo>
                  <a:pt x="59266" y="-7460"/>
                  <a:pt x="4233" y="86202"/>
                  <a:pt x="4233" y="86202"/>
                </a:cubicBezTo>
                <a:cubicBezTo>
                  <a:pt x="-5292" y="102077"/>
                  <a:pt x="4233" y="95727"/>
                  <a:pt x="4233" y="95727"/>
                </a:cubicBezTo>
                <a:cubicBezTo>
                  <a:pt x="4233" y="111073"/>
                  <a:pt x="3175" y="146527"/>
                  <a:pt x="4233" y="178277"/>
                </a:cubicBezTo>
                <a:cubicBezTo>
                  <a:pt x="5291" y="210027"/>
                  <a:pt x="9525" y="280406"/>
                  <a:pt x="10583" y="286227"/>
                </a:cubicBezTo>
                <a:cubicBezTo>
                  <a:pt x="11641" y="292048"/>
                  <a:pt x="9525" y="238602"/>
                  <a:pt x="10583" y="213202"/>
                </a:cubicBezTo>
                <a:cubicBezTo>
                  <a:pt x="11641" y="187802"/>
                  <a:pt x="9525" y="161873"/>
                  <a:pt x="16933" y="133827"/>
                </a:cubicBezTo>
                <a:cubicBezTo>
                  <a:pt x="24341" y="105781"/>
                  <a:pt x="63500" y="8414"/>
                  <a:pt x="61383" y="4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7" name="フリーフォーム 1356">
            <a:extLst>
              <a:ext uri="{FF2B5EF4-FFF2-40B4-BE49-F238E27FC236}">
                <a16:creationId xmlns:a16="http://schemas.microsoft.com/office/drawing/2014/main" id="{F030A50D-0B7D-4FC7-D9D9-18FD48965273}"/>
              </a:ext>
            </a:extLst>
          </p:cNvPr>
          <p:cNvSpPr/>
          <p:nvPr/>
        </p:nvSpPr>
        <p:spPr>
          <a:xfrm>
            <a:off x="7355829" y="2799749"/>
            <a:ext cx="146985" cy="156030"/>
          </a:xfrm>
          <a:custGeom>
            <a:avLst/>
            <a:gdLst>
              <a:gd name="connsiteX0" fmla="*/ 646 w 146985"/>
              <a:gd name="connsiteY0" fmla="*/ 601 h 156030"/>
              <a:gd name="connsiteX1" fmla="*/ 67321 w 146985"/>
              <a:gd name="connsiteY1" fmla="*/ 51401 h 156030"/>
              <a:gd name="connsiteX2" fmla="*/ 143521 w 146985"/>
              <a:gd name="connsiteY2" fmla="*/ 153001 h 156030"/>
              <a:gd name="connsiteX3" fmla="*/ 130821 w 146985"/>
              <a:gd name="connsiteY3" fmla="*/ 121251 h 156030"/>
              <a:gd name="connsiteX4" fmla="*/ 102246 w 146985"/>
              <a:gd name="connsiteY4" fmla="*/ 38701 h 156030"/>
              <a:gd name="connsiteX5" fmla="*/ 108596 w 146985"/>
              <a:gd name="connsiteY5" fmla="*/ 83151 h 156030"/>
              <a:gd name="connsiteX6" fmla="*/ 646 w 146985"/>
              <a:gd name="connsiteY6" fmla="*/ 601 h 1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85" h="156030">
                <a:moveTo>
                  <a:pt x="646" y="601"/>
                </a:moveTo>
                <a:cubicBezTo>
                  <a:pt x="-6233" y="-4691"/>
                  <a:pt x="43509" y="26001"/>
                  <a:pt x="67321" y="51401"/>
                </a:cubicBezTo>
                <a:cubicBezTo>
                  <a:pt x="91134" y="76801"/>
                  <a:pt x="132938" y="141359"/>
                  <a:pt x="143521" y="153001"/>
                </a:cubicBezTo>
                <a:cubicBezTo>
                  <a:pt x="154104" y="164643"/>
                  <a:pt x="137700" y="140301"/>
                  <a:pt x="130821" y="121251"/>
                </a:cubicBezTo>
                <a:cubicBezTo>
                  <a:pt x="123942" y="102201"/>
                  <a:pt x="105950" y="45051"/>
                  <a:pt x="102246" y="38701"/>
                </a:cubicBezTo>
                <a:cubicBezTo>
                  <a:pt x="98542" y="32351"/>
                  <a:pt x="118121" y="86855"/>
                  <a:pt x="108596" y="83151"/>
                </a:cubicBezTo>
                <a:cubicBezTo>
                  <a:pt x="99071" y="79447"/>
                  <a:pt x="7525" y="5893"/>
                  <a:pt x="646" y="6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8" name="フリーフォーム 1357">
            <a:extLst>
              <a:ext uri="{FF2B5EF4-FFF2-40B4-BE49-F238E27FC236}">
                <a16:creationId xmlns:a16="http://schemas.microsoft.com/office/drawing/2014/main" id="{1A1DA50F-FBC5-DDE8-6051-EB6CF1EC6DD9}"/>
              </a:ext>
            </a:extLst>
          </p:cNvPr>
          <p:cNvSpPr/>
          <p:nvPr/>
        </p:nvSpPr>
        <p:spPr>
          <a:xfrm>
            <a:off x="7213595" y="2965358"/>
            <a:ext cx="304897" cy="666943"/>
          </a:xfrm>
          <a:custGeom>
            <a:avLst/>
            <a:gdLst>
              <a:gd name="connsiteX0" fmla="*/ 304805 w 304897"/>
              <a:gd name="connsiteY0" fmla="*/ 92 h 666943"/>
              <a:gd name="connsiteX1" fmla="*/ 203205 w 304897"/>
              <a:gd name="connsiteY1" fmla="*/ 146142 h 666943"/>
              <a:gd name="connsiteX2" fmla="*/ 73030 w 304897"/>
              <a:gd name="connsiteY2" fmla="*/ 460467 h 666943"/>
              <a:gd name="connsiteX3" fmla="*/ 5 w 304897"/>
              <a:gd name="connsiteY3" fmla="*/ 666842 h 666943"/>
              <a:gd name="connsiteX4" fmla="*/ 76205 w 304897"/>
              <a:gd name="connsiteY4" fmla="*/ 482692 h 666943"/>
              <a:gd name="connsiteX5" fmla="*/ 219080 w 304897"/>
              <a:gd name="connsiteY5" fmla="*/ 130267 h 666943"/>
              <a:gd name="connsiteX6" fmla="*/ 304805 w 304897"/>
              <a:gd name="connsiteY6" fmla="*/ 92 h 66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97" h="666943">
                <a:moveTo>
                  <a:pt x="304805" y="92"/>
                </a:moveTo>
                <a:cubicBezTo>
                  <a:pt x="302159" y="2738"/>
                  <a:pt x="241834" y="69413"/>
                  <a:pt x="203205" y="146142"/>
                </a:cubicBezTo>
                <a:cubicBezTo>
                  <a:pt x="164576" y="222871"/>
                  <a:pt x="106897" y="373684"/>
                  <a:pt x="73030" y="460467"/>
                </a:cubicBezTo>
                <a:cubicBezTo>
                  <a:pt x="39163" y="547250"/>
                  <a:pt x="-524" y="663138"/>
                  <a:pt x="5" y="666842"/>
                </a:cubicBezTo>
                <a:cubicBezTo>
                  <a:pt x="534" y="670546"/>
                  <a:pt x="39692" y="572121"/>
                  <a:pt x="76205" y="482692"/>
                </a:cubicBezTo>
                <a:cubicBezTo>
                  <a:pt x="112718" y="393263"/>
                  <a:pt x="185213" y="208584"/>
                  <a:pt x="219080" y="130267"/>
                </a:cubicBezTo>
                <a:cubicBezTo>
                  <a:pt x="252947" y="51950"/>
                  <a:pt x="307451" y="-2554"/>
                  <a:pt x="304805" y="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9" name="フリーフォーム 1358">
            <a:extLst>
              <a:ext uri="{FF2B5EF4-FFF2-40B4-BE49-F238E27FC236}">
                <a16:creationId xmlns:a16="http://schemas.microsoft.com/office/drawing/2014/main" id="{3924182F-630F-E522-F105-79E2C6523A8C}"/>
              </a:ext>
            </a:extLst>
          </p:cNvPr>
          <p:cNvSpPr/>
          <p:nvPr/>
        </p:nvSpPr>
        <p:spPr>
          <a:xfrm>
            <a:off x="7162780" y="2894311"/>
            <a:ext cx="373875" cy="880816"/>
          </a:xfrm>
          <a:custGeom>
            <a:avLst/>
            <a:gdLst>
              <a:gd name="connsiteX0" fmla="*/ 371495 w 373875"/>
              <a:gd name="connsiteY0" fmla="*/ 4464 h 880816"/>
              <a:gd name="connsiteX1" fmla="*/ 279420 w 373875"/>
              <a:gd name="connsiteY1" fmla="*/ 140989 h 880816"/>
              <a:gd name="connsiteX2" fmla="*/ 127020 w 373875"/>
              <a:gd name="connsiteY2" fmla="*/ 493414 h 880816"/>
              <a:gd name="connsiteX3" fmla="*/ 60345 w 373875"/>
              <a:gd name="connsiteY3" fmla="*/ 658514 h 880816"/>
              <a:gd name="connsiteX4" fmla="*/ 20 w 373875"/>
              <a:gd name="connsiteY4" fmla="*/ 880764 h 880816"/>
              <a:gd name="connsiteX5" fmla="*/ 66695 w 373875"/>
              <a:gd name="connsiteY5" fmla="*/ 674389 h 880816"/>
              <a:gd name="connsiteX6" fmla="*/ 238145 w 373875"/>
              <a:gd name="connsiteY6" fmla="*/ 207664 h 880816"/>
              <a:gd name="connsiteX7" fmla="*/ 184170 w 373875"/>
              <a:gd name="connsiteY7" fmla="*/ 287039 h 880816"/>
              <a:gd name="connsiteX8" fmla="*/ 371495 w 373875"/>
              <a:gd name="connsiteY8" fmla="*/ 4464 h 8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875" h="880816">
                <a:moveTo>
                  <a:pt x="371495" y="4464"/>
                </a:moveTo>
                <a:cubicBezTo>
                  <a:pt x="387370" y="-19878"/>
                  <a:pt x="320166" y="59497"/>
                  <a:pt x="279420" y="140989"/>
                </a:cubicBezTo>
                <a:cubicBezTo>
                  <a:pt x="238674" y="222481"/>
                  <a:pt x="163533" y="407160"/>
                  <a:pt x="127020" y="493414"/>
                </a:cubicBezTo>
                <a:cubicBezTo>
                  <a:pt x="90507" y="579668"/>
                  <a:pt x="81512" y="593956"/>
                  <a:pt x="60345" y="658514"/>
                </a:cubicBezTo>
                <a:cubicBezTo>
                  <a:pt x="39178" y="723072"/>
                  <a:pt x="-1038" y="878118"/>
                  <a:pt x="20" y="880764"/>
                </a:cubicBezTo>
                <a:cubicBezTo>
                  <a:pt x="1078" y="883410"/>
                  <a:pt x="27008" y="786572"/>
                  <a:pt x="66695" y="674389"/>
                </a:cubicBezTo>
                <a:cubicBezTo>
                  <a:pt x="106382" y="562206"/>
                  <a:pt x="218566" y="272222"/>
                  <a:pt x="238145" y="207664"/>
                </a:cubicBezTo>
                <a:cubicBezTo>
                  <a:pt x="257724" y="143106"/>
                  <a:pt x="167766" y="318260"/>
                  <a:pt x="184170" y="287039"/>
                </a:cubicBezTo>
                <a:cubicBezTo>
                  <a:pt x="200574" y="255818"/>
                  <a:pt x="355620" y="28806"/>
                  <a:pt x="371495" y="44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0" name="フリーフォーム 1359">
            <a:extLst>
              <a:ext uri="{FF2B5EF4-FFF2-40B4-BE49-F238E27FC236}">
                <a16:creationId xmlns:a16="http://schemas.microsoft.com/office/drawing/2014/main" id="{D01F1655-774D-40AB-0151-9CCF011571F9}"/>
              </a:ext>
            </a:extLst>
          </p:cNvPr>
          <p:cNvSpPr/>
          <p:nvPr/>
        </p:nvSpPr>
        <p:spPr>
          <a:xfrm>
            <a:off x="7473669" y="2923975"/>
            <a:ext cx="602656" cy="381937"/>
          </a:xfrm>
          <a:custGeom>
            <a:avLst/>
            <a:gdLst>
              <a:gd name="connsiteX0" fmla="*/ 281 w 602656"/>
              <a:gd name="connsiteY0" fmla="*/ 22425 h 381937"/>
              <a:gd name="connsiteX1" fmla="*/ 165381 w 602656"/>
              <a:gd name="connsiteY1" fmla="*/ 70050 h 381937"/>
              <a:gd name="connsiteX2" fmla="*/ 282856 w 602656"/>
              <a:gd name="connsiteY2" fmla="*/ 174825 h 381937"/>
              <a:gd name="connsiteX3" fmla="*/ 257456 w 602656"/>
              <a:gd name="connsiteY3" fmla="*/ 143075 h 381937"/>
              <a:gd name="connsiteX4" fmla="*/ 397156 w 602656"/>
              <a:gd name="connsiteY4" fmla="*/ 238325 h 381937"/>
              <a:gd name="connsiteX5" fmla="*/ 597181 w 602656"/>
              <a:gd name="connsiteY5" fmla="*/ 378025 h 381937"/>
              <a:gd name="connsiteX6" fmla="*/ 533681 w 602656"/>
              <a:gd name="connsiteY6" fmla="*/ 333575 h 381937"/>
              <a:gd name="connsiteX7" fmla="*/ 400331 w 602656"/>
              <a:gd name="connsiteY7" fmla="*/ 231975 h 381937"/>
              <a:gd name="connsiteX8" fmla="*/ 286031 w 602656"/>
              <a:gd name="connsiteY8" fmla="*/ 149425 h 381937"/>
              <a:gd name="connsiteX9" fmla="*/ 178081 w 602656"/>
              <a:gd name="connsiteY9" fmla="*/ 35125 h 381937"/>
              <a:gd name="connsiteX10" fmla="*/ 228881 w 602656"/>
              <a:gd name="connsiteY10" fmla="*/ 98625 h 381937"/>
              <a:gd name="connsiteX11" fmla="*/ 178081 w 602656"/>
              <a:gd name="connsiteY11" fmla="*/ 57350 h 381937"/>
              <a:gd name="connsiteX12" fmla="*/ 82831 w 602656"/>
              <a:gd name="connsiteY12" fmla="*/ 200 h 381937"/>
              <a:gd name="connsiteX13" fmla="*/ 124106 w 602656"/>
              <a:gd name="connsiteY13" fmla="*/ 38300 h 381937"/>
              <a:gd name="connsiteX14" fmla="*/ 281 w 602656"/>
              <a:gd name="connsiteY14" fmla="*/ 22425 h 38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656" h="381937">
                <a:moveTo>
                  <a:pt x="281" y="22425"/>
                </a:moveTo>
                <a:cubicBezTo>
                  <a:pt x="7160" y="27717"/>
                  <a:pt x="118285" y="44650"/>
                  <a:pt x="165381" y="70050"/>
                </a:cubicBezTo>
                <a:cubicBezTo>
                  <a:pt x="212477" y="95450"/>
                  <a:pt x="267510" y="162654"/>
                  <a:pt x="282856" y="174825"/>
                </a:cubicBezTo>
                <a:cubicBezTo>
                  <a:pt x="298202" y="186996"/>
                  <a:pt x="238406" y="132492"/>
                  <a:pt x="257456" y="143075"/>
                </a:cubicBezTo>
                <a:cubicBezTo>
                  <a:pt x="276506" y="153658"/>
                  <a:pt x="397156" y="238325"/>
                  <a:pt x="397156" y="238325"/>
                </a:cubicBezTo>
                <a:lnTo>
                  <a:pt x="597181" y="378025"/>
                </a:lnTo>
                <a:cubicBezTo>
                  <a:pt x="619935" y="393900"/>
                  <a:pt x="566489" y="357917"/>
                  <a:pt x="533681" y="333575"/>
                </a:cubicBezTo>
                <a:cubicBezTo>
                  <a:pt x="500873" y="309233"/>
                  <a:pt x="441606" y="262667"/>
                  <a:pt x="400331" y="231975"/>
                </a:cubicBezTo>
                <a:cubicBezTo>
                  <a:pt x="359056" y="201283"/>
                  <a:pt x="323073" y="182233"/>
                  <a:pt x="286031" y="149425"/>
                </a:cubicBezTo>
                <a:cubicBezTo>
                  <a:pt x="248989" y="116617"/>
                  <a:pt x="187606" y="43592"/>
                  <a:pt x="178081" y="35125"/>
                </a:cubicBezTo>
                <a:cubicBezTo>
                  <a:pt x="168556" y="26658"/>
                  <a:pt x="228881" y="94921"/>
                  <a:pt x="228881" y="98625"/>
                </a:cubicBezTo>
                <a:cubicBezTo>
                  <a:pt x="228881" y="102329"/>
                  <a:pt x="202423" y="73754"/>
                  <a:pt x="178081" y="57350"/>
                </a:cubicBezTo>
                <a:cubicBezTo>
                  <a:pt x="153739" y="40946"/>
                  <a:pt x="91827" y="3375"/>
                  <a:pt x="82831" y="200"/>
                </a:cubicBezTo>
                <a:cubicBezTo>
                  <a:pt x="73835" y="-2975"/>
                  <a:pt x="133631" y="32479"/>
                  <a:pt x="124106" y="38300"/>
                </a:cubicBezTo>
                <a:cubicBezTo>
                  <a:pt x="114581" y="44121"/>
                  <a:pt x="-6598" y="17133"/>
                  <a:pt x="281" y="224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1" name="フリーフォーム 1360">
            <a:extLst>
              <a:ext uri="{FF2B5EF4-FFF2-40B4-BE49-F238E27FC236}">
                <a16:creationId xmlns:a16="http://schemas.microsoft.com/office/drawing/2014/main" id="{28EE974A-32AD-9E13-9706-79D1CF258628}"/>
              </a:ext>
            </a:extLst>
          </p:cNvPr>
          <p:cNvSpPr/>
          <p:nvPr/>
        </p:nvSpPr>
        <p:spPr>
          <a:xfrm>
            <a:off x="7680242" y="2981299"/>
            <a:ext cx="623075" cy="502586"/>
          </a:xfrm>
          <a:custGeom>
            <a:avLst/>
            <a:gdLst>
              <a:gd name="connsiteX0" fmla="*/ 83 w 623075"/>
              <a:gd name="connsiteY0" fmla="*/ 26 h 502586"/>
              <a:gd name="connsiteX1" fmla="*/ 225508 w 623075"/>
              <a:gd name="connsiteY1" fmla="*/ 181001 h 502586"/>
              <a:gd name="connsiteX2" fmla="*/ 425533 w 623075"/>
              <a:gd name="connsiteY2" fmla="*/ 333401 h 502586"/>
              <a:gd name="connsiteX3" fmla="*/ 409658 w 623075"/>
              <a:gd name="connsiteY3" fmla="*/ 323876 h 502586"/>
              <a:gd name="connsiteX4" fmla="*/ 616033 w 623075"/>
              <a:gd name="connsiteY4" fmla="*/ 492151 h 502586"/>
              <a:gd name="connsiteX5" fmla="*/ 562058 w 623075"/>
              <a:gd name="connsiteY5" fmla="*/ 469926 h 502586"/>
              <a:gd name="connsiteX6" fmla="*/ 435058 w 623075"/>
              <a:gd name="connsiteY6" fmla="*/ 349276 h 502586"/>
              <a:gd name="connsiteX7" fmla="*/ 250908 w 623075"/>
              <a:gd name="connsiteY7" fmla="*/ 193701 h 502586"/>
              <a:gd name="connsiteX8" fmla="*/ 83 w 623075"/>
              <a:gd name="connsiteY8" fmla="*/ 26 h 5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075" h="502586">
                <a:moveTo>
                  <a:pt x="83" y="26"/>
                </a:moveTo>
                <a:cubicBezTo>
                  <a:pt x="-4150" y="-2091"/>
                  <a:pt x="154600" y="125439"/>
                  <a:pt x="225508" y="181001"/>
                </a:cubicBezTo>
                <a:cubicBezTo>
                  <a:pt x="296416" y="236563"/>
                  <a:pt x="425533" y="333401"/>
                  <a:pt x="425533" y="333401"/>
                </a:cubicBezTo>
                <a:cubicBezTo>
                  <a:pt x="456225" y="357213"/>
                  <a:pt x="377908" y="297418"/>
                  <a:pt x="409658" y="323876"/>
                </a:cubicBezTo>
                <a:cubicBezTo>
                  <a:pt x="441408" y="350334"/>
                  <a:pt x="590633" y="467809"/>
                  <a:pt x="616033" y="492151"/>
                </a:cubicBezTo>
                <a:cubicBezTo>
                  <a:pt x="641433" y="516493"/>
                  <a:pt x="592220" y="493738"/>
                  <a:pt x="562058" y="469926"/>
                </a:cubicBezTo>
                <a:cubicBezTo>
                  <a:pt x="531896" y="446114"/>
                  <a:pt x="486916" y="395314"/>
                  <a:pt x="435058" y="349276"/>
                </a:cubicBezTo>
                <a:cubicBezTo>
                  <a:pt x="383200" y="303239"/>
                  <a:pt x="319171" y="248734"/>
                  <a:pt x="250908" y="193701"/>
                </a:cubicBezTo>
                <a:cubicBezTo>
                  <a:pt x="182646" y="138668"/>
                  <a:pt x="4316" y="2143"/>
                  <a:pt x="83" y="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2" name="フリーフォーム 1361">
            <a:extLst>
              <a:ext uri="{FF2B5EF4-FFF2-40B4-BE49-F238E27FC236}">
                <a16:creationId xmlns:a16="http://schemas.microsoft.com/office/drawing/2014/main" id="{E54B7668-7960-3775-072B-671C0E353B41}"/>
              </a:ext>
            </a:extLst>
          </p:cNvPr>
          <p:cNvSpPr/>
          <p:nvPr/>
        </p:nvSpPr>
        <p:spPr>
          <a:xfrm>
            <a:off x="7033796" y="3665964"/>
            <a:ext cx="171617" cy="1082461"/>
          </a:xfrm>
          <a:custGeom>
            <a:avLst/>
            <a:gdLst>
              <a:gd name="connsiteX0" fmla="*/ 170279 w 171617"/>
              <a:gd name="connsiteY0" fmla="*/ 1161 h 1082461"/>
              <a:gd name="connsiteX1" fmla="*/ 109954 w 171617"/>
              <a:gd name="connsiteY1" fmla="*/ 496461 h 1082461"/>
              <a:gd name="connsiteX2" fmla="*/ 8354 w 171617"/>
              <a:gd name="connsiteY2" fmla="*/ 1055261 h 1082461"/>
              <a:gd name="connsiteX3" fmla="*/ 21054 w 171617"/>
              <a:gd name="connsiteY3" fmla="*/ 931436 h 1082461"/>
              <a:gd name="connsiteX4" fmla="*/ 141704 w 171617"/>
              <a:gd name="connsiteY4" fmla="*/ 375811 h 1082461"/>
              <a:gd name="connsiteX5" fmla="*/ 170279 w 171617"/>
              <a:gd name="connsiteY5" fmla="*/ 1161 h 10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17" h="1082461">
                <a:moveTo>
                  <a:pt x="170279" y="1161"/>
                </a:moveTo>
                <a:cubicBezTo>
                  <a:pt x="164987" y="21269"/>
                  <a:pt x="136941" y="320778"/>
                  <a:pt x="109954" y="496461"/>
                </a:cubicBezTo>
                <a:cubicBezTo>
                  <a:pt x="82967" y="672144"/>
                  <a:pt x="23171" y="982765"/>
                  <a:pt x="8354" y="1055261"/>
                </a:cubicBezTo>
                <a:cubicBezTo>
                  <a:pt x="-6463" y="1127757"/>
                  <a:pt x="-1171" y="1044678"/>
                  <a:pt x="21054" y="931436"/>
                </a:cubicBezTo>
                <a:cubicBezTo>
                  <a:pt x="43279" y="818194"/>
                  <a:pt x="118421" y="525036"/>
                  <a:pt x="141704" y="375811"/>
                </a:cubicBezTo>
                <a:cubicBezTo>
                  <a:pt x="164987" y="226586"/>
                  <a:pt x="175571" y="-18947"/>
                  <a:pt x="170279" y="11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3" name="フリーフォーム 1362">
            <a:extLst>
              <a:ext uri="{FF2B5EF4-FFF2-40B4-BE49-F238E27FC236}">
                <a16:creationId xmlns:a16="http://schemas.microsoft.com/office/drawing/2014/main" id="{C7AC3138-E24E-DFE7-CB79-6086360CB8B2}"/>
              </a:ext>
            </a:extLst>
          </p:cNvPr>
          <p:cNvSpPr/>
          <p:nvPr/>
        </p:nvSpPr>
        <p:spPr>
          <a:xfrm>
            <a:off x="7007361" y="3678778"/>
            <a:ext cx="181733" cy="1147817"/>
          </a:xfrm>
          <a:custGeom>
            <a:avLst/>
            <a:gdLst>
              <a:gd name="connsiteX0" fmla="*/ 126864 w 181733"/>
              <a:gd name="connsiteY0" fmla="*/ 1047 h 1147817"/>
              <a:gd name="connsiteX1" fmla="*/ 136389 w 181733"/>
              <a:gd name="connsiteY1" fmla="*/ 324897 h 1147817"/>
              <a:gd name="connsiteX2" fmla="*/ 98289 w 181733"/>
              <a:gd name="connsiteY2" fmla="*/ 642397 h 1147817"/>
              <a:gd name="connsiteX3" fmla="*/ 98289 w 181733"/>
              <a:gd name="connsiteY3" fmla="*/ 578897 h 1147817"/>
              <a:gd name="connsiteX4" fmla="*/ 12564 w 181733"/>
              <a:gd name="connsiteY4" fmla="*/ 1112297 h 1147817"/>
              <a:gd name="connsiteX5" fmla="*/ 12564 w 181733"/>
              <a:gd name="connsiteY5" fmla="*/ 1023397 h 1147817"/>
              <a:gd name="connsiteX6" fmla="*/ 126864 w 181733"/>
              <a:gd name="connsiteY6" fmla="*/ 420147 h 1147817"/>
              <a:gd name="connsiteX7" fmla="*/ 180839 w 181733"/>
              <a:gd name="connsiteY7" fmla="*/ 108997 h 1147817"/>
              <a:gd name="connsiteX8" fmla="*/ 158614 w 181733"/>
              <a:gd name="connsiteY8" fmla="*/ 216947 h 1147817"/>
              <a:gd name="connsiteX9" fmla="*/ 126864 w 181733"/>
              <a:gd name="connsiteY9" fmla="*/ 1047 h 11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33" h="1147817">
                <a:moveTo>
                  <a:pt x="126864" y="1047"/>
                </a:moveTo>
                <a:cubicBezTo>
                  <a:pt x="123160" y="19039"/>
                  <a:pt x="141152" y="218005"/>
                  <a:pt x="136389" y="324897"/>
                </a:cubicBezTo>
                <a:cubicBezTo>
                  <a:pt x="131627" y="431789"/>
                  <a:pt x="104639" y="600064"/>
                  <a:pt x="98289" y="642397"/>
                </a:cubicBezTo>
                <a:cubicBezTo>
                  <a:pt x="91939" y="684730"/>
                  <a:pt x="112576" y="500580"/>
                  <a:pt x="98289" y="578897"/>
                </a:cubicBezTo>
                <a:cubicBezTo>
                  <a:pt x="84002" y="657214"/>
                  <a:pt x="26851" y="1038214"/>
                  <a:pt x="12564" y="1112297"/>
                </a:cubicBezTo>
                <a:cubicBezTo>
                  <a:pt x="-1723" y="1186380"/>
                  <a:pt x="-6486" y="1138755"/>
                  <a:pt x="12564" y="1023397"/>
                </a:cubicBezTo>
                <a:cubicBezTo>
                  <a:pt x="31614" y="908039"/>
                  <a:pt x="98818" y="572547"/>
                  <a:pt x="126864" y="420147"/>
                </a:cubicBezTo>
                <a:cubicBezTo>
                  <a:pt x="154910" y="267747"/>
                  <a:pt x="175547" y="142864"/>
                  <a:pt x="180839" y="108997"/>
                </a:cubicBezTo>
                <a:cubicBezTo>
                  <a:pt x="186131" y="75130"/>
                  <a:pt x="166551" y="231234"/>
                  <a:pt x="158614" y="216947"/>
                </a:cubicBezTo>
                <a:cubicBezTo>
                  <a:pt x="150677" y="202660"/>
                  <a:pt x="130568" y="-16945"/>
                  <a:pt x="126864" y="10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4" name="フリーフォーム 1363">
            <a:extLst>
              <a:ext uri="{FF2B5EF4-FFF2-40B4-BE49-F238E27FC236}">
                <a16:creationId xmlns:a16="http://schemas.microsoft.com/office/drawing/2014/main" id="{60C51DCF-3A4D-A5C9-C59B-9AA0EC892F67}"/>
              </a:ext>
            </a:extLst>
          </p:cNvPr>
          <p:cNvSpPr/>
          <p:nvPr/>
        </p:nvSpPr>
        <p:spPr>
          <a:xfrm>
            <a:off x="7305427" y="4571777"/>
            <a:ext cx="155894" cy="718571"/>
          </a:xfrm>
          <a:custGeom>
            <a:avLst/>
            <a:gdLst>
              <a:gd name="connsiteX0" fmla="*/ 155823 w 155894"/>
              <a:gd name="connsiteY0" fmla="*/ 223 h 718571"/>
              <a:gd name="connsiteX1" fmla="*/ 31998 w 155894"/>
              <a:gd name="connsiteY1" fmla="*/ 276448 h 718571"/>
              <a:gd name="connsiteX2" fmla="*/ 16123 w 155894"/>
              <a:gd name="connsiteY2" fmla="*/ 533623 h 718571"/>
              <a:gd name="connsiteX3" fmla="*/ 12948 w 155894"/>
              <a:gd name="connsiteY3" fmla="*/ 454248 h 718571"/>
              <a:gd name="connsiteX4" fmla="*/ 35173 w 155894"/>
              <a:gd name="connsiteY4" fmla="*/ 705073 h 718571"/>
              <a:gd name="connsiteX5" fmla="*/ 25648 w 155894"/>
              <a:gd name="connsiteY5" fmla="*/ 632048 h 718571"/>
              <a:gd name="connsiteX6" fmla="*/ 12948 w 155894"/>
              <a:gd name="connsiteY6" fmla="*/ 190723 h 718571"/>
              <a:gd name="connsiteX7" fmla="*/ 12948 w 155894"/>
              <a:gd name="connsiteY7" fmla="*/ 228823 h 718571"/>
              <a:gd name="connsiteX8" fmla="*/ 155823 w 155894"/>
              <a:gd name="connsiteY8" fmla="*/ 223 h 71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94" h="718571">
                <a:moveTo>
                  <a:pt x="155823" y="223"/>
                </a:moveTo>
                <a:cubicBezTo>
                  <a:pt x="158998" y="8161"/>
                  <a:pt x="55281" y="187548"/>
                  <a:pt x="31998" y="276448"/>
                </a:cubicBezTo>
                <a:cubicBezTo>
                  <a:pt x="8715" y="365348"/>
                  <a:pt x="19298" y="503990"/>
                  <a:pt x="16123" y="533623"/>
                </a:cubicBezTo>
                <a:cubicBezTo>
                  <a:pt x="12948" y="563256"/>
                  <a:pt x="9773" y="425673"/>
                  <a:pt x="12948" y="454248"/>
                </a:cubicBezTo>
                <a:cubicBezTo>
                  <a:pt x="16123" y="482823"/>
                  <a:pt x="33056" y="675440"/>
                  <a:pt x="35173" y="705073"/>
                </a:cubicBezTo>
                <a:cubicBezTo>
                  <a:pt x="37290" y="734706"/>
                  <a:pt x="29352" y="717773"/>
                  <a:pt x="25648" y="632048"/>
                </a:cubicBezTo>
                <a:cubicBezTo>
                  <a:pt x="21944" y="546323"/>
                  <a:pt x="15065" y="257927"/>
                  <a:pt x="12948" y="190723"/>
                </a:cubicBezTo>
                <a:cubicBezTo>
                  <a:pt x="10831" y="123519"/>
                  <a:pt x="-15098" y="258985"/>
                  <a:pt x="12948" y="228823"/>
                </a:cubicBezTo>
                <a:cubicBezTo>
                  <a:pt x="40994" y="198661"/>
                  <a:pt x="152648" y="-7715"/>
                  <a:pt x="155823" y="2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5" name="フリーフォーム 1364">
            <a:extLst>
              <a:ext uri="{FF2B5EF4-FFF2-40B4-BE49-F238E27FC236}">
                <a16:creationId xmlns:a16="http://schemas.microsoft.com/office/drawing/2014/main" id="{0B1FB051-2E0A-A307-E95D-75E0D511C73B}"/>
              </a:ext>
            </a:extLst>
          </p:cNvPr>
          <p:cNvSpPr/>
          <p:nvPr/>
        </p:nvSpPr>
        <p:spPr>
          <a:xfrm>
            <a:off x="7257572" y="4905093"/>
            <a:ext cx="826775" cy="340142"/>
          </a:xfrm>
          <a:custGeom>
            <a:avLst/>
            <a:gdLst>
              <a:gd name="connsiteX0" fmla="*/ 478 w 826775"/>
              <a:gd name="connsiteY0" fmla="*/ 340007 h 340142"/>
              <a:gd name="connsiteX1" fmla="*/ 162403 w 826775"/>
              <a:gd name="connsiteY1" fmla="*/ 298732 h 340142"/>
              <a:gd name="connsiteX2" fmla="*/ 305278 w 826775"/>
              <a:gd name="connsiteY2" fmla="*/ 298732 h 340142"/>
              <a:gd name="connsiteX3" fmla="*/ 279878 w 826775"/>
              <a:gd name="connsiteY3" fmla="*/ 282857 h 340142"/>
              <a:gd name="connsiteX4" fmla="*/ 467203 w 826775"/>
              <a:gd name="connsiteY4" fmla="*/ 76482 h 340142"/>
              <a:gd name="connsiteX5" fmla="*/ 581503 w 826775"/>
              <a:gd name="connsiteY5" fmla="*/ 66957 h 340142"/>
              <a:gd name="connsiteX6" fmla="*/ 530703 w 826775"/>
              <a:gd name="connsiteY6" fmla="*/ 35207 h 340142"/>
              <a:gd name="connsiteX7" fmla="*/ 762478 w 826775"/>
              <a:gd name="connsiteY7" fmla="*/ 76482 h 340142"/>
              <a:gd name="connsiteX8" fmla="*/ 768828 w 826775"/>
              <a:gd name="connsiteY8" fmla="*/ 95532 h 340142"/>
              <a:gd name="connsiteX9" fmla="*/ 603728 w 826775"/>
              <a:gd name="connsiteY9" fmla="*/ 178082 h 340142"/>
              <a:gd name="connsiteX10" fmla="*/ 559278 w 826775"/>
              <a:gd name="connsiteY10" fmla="*/ 190782 h 340142"/>
              <a:gd name="connsiteX11" fmla="*/ 698978 w 826775"/>
              <a:gd name="connsiteY11" fmla="*/ 146332 h 340142"/>
              <a:gd name="connsiteX12" fmla="*/ 825978 w 826775"/>
              <a:gd name="connsiteY12" fmla="*/ 105057 h 340142"/>
              <a:gd name="connsiteX13" fmla="*/ 737078 w 826775"/>
              <a:gd name="connsiteY13" fmla="*/ 63782 h 340142"/>
              <a:gd name="connsiteX14" fmla="*/ 444978 w 826775"/>
              <a:gd name="connsiteY14" fmla="*/ 3457 h 340142"/>
              <a:gd name="connsiteX15" fmla="*/ 521178 w 826775"/>
              <a:gd name="connsiteY15" fmla="*/ 16157 h 340142"/>
              <a:gd name="connsiteX16" fmla="*/ 400528 w 826775"/>
              <a:gd name="connsiteY16" fmla="*/ 89182 h 340142"/>
              <a:gd name="connsiteX17" fmla="*/ 283053 w 826775"/>
              <a:gd name="connsiteY17" fmla="*/ 222532 h 340142"/>
              <a:gd name="connsiteX18" fmla="*/ 384653 w 826775"/>
              <a:gd name="connsiteY18" fmla="*/ 139982 h 340142"/>
              <a:gd name="connsiteX19" fmla="*/ 270353 w 826775"/>
              <a:gd name="connsiteY19" fmla="*/ 276507 h 340142"/>
              <a:gd name="connsiteX20" fmla="*/ 216378 w 826775"/>
              <a:gd name="connsiteY20" fmla="*/ 282857 h 340142"/>
              <a:gd name="connsiteX21" fmla="*/ 478 w 826775"/>
              <a:gd name="connsiteY21" fmla="*/ 340007 h 34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6775" h="340142">
                <a:moveTo>
                  <a:pt x="478" y="340007"/>
                </a:moveTo>
                <a:cubicBezTo>
                  <a:pt x="-8518" y="342653"/>
                  <a:pt x="111603" y="305611"/>
                  <a:pt x="162403" y="298732"/>
                </a:cubicBezTo>
                <a:cubicBezTo>
                  <a:pt x="213203" y="291853"/>
                  <a:pt x="285699" y="301378"/>
                  <a:pt x="305278" y="298732"/>
                </a:cubicBezTo>
                <a:cubicBezTo>
                  <a:pt x="324857" y="296086"/>
                  <a:pt x="252891" y="319899"/>
                  <a:pt x="279878" y="282857"/>
                </a:cubicBezTo>
                <a:cubicBezTo>
                  <a:pt x="306865" y="245815"/>
                  <a:pt x="416932" y="112465"/>
                  <a:pt x="467203" y="76482"/>
                </a:cubicBezTo>
                <a:cubicBezTo>
                  <a:pt x="517474" y="40499"/>
                  <a:pt x="570920" y="73836"/>
                  <a:pt x="581503" y="66957"/>
                </a:cubicBezTo>
                <a:cubicBezTo>
                  <a:pt x="592086" y="60078"/>
                  <a:pt x="500541" y="33620"/>
                  <a:pt x="530703" y="35207"/>
                </a:cubicBezTo>
                <a:cubicBezTo>
                  <a:pt x="560865" y="36794"/>
                  <a:pt x="762478" y="76482"/>
                  <a:pt x="762478" y="76482"/>
                </a:cubicBezTo>
                <a:cubicBezTo>
                  <a:pt x="802165" y="86536"/>
                  <a:pt x="795286" y="78599"/>
                  <a:pt x="768828" y="95532"/>
                </a:cubicBezTo>
                <a:cubicBezTo>
                  <a:pt x="742370" y="112465"/>
                  <a:pt x="638653" y="162207"/>
                  <a:pt x="603728" y="178082"/>
                </a:cubicBezTo>
                <a:cubicBezTo>
                  <a:pt x="568803" y="193957"/>
                  <a:pt x="543403" y="196074"/>
                  <a:pt x="559278" y="190782"/>
                </a:cubicBezTo>
                <a:cubicBezTo>
                  <a:pt x="575153" y="185490"/>
                  <a:pt x="698978" y="146332"/>
                  <a:pt x="698978" y="146332"/>
                </a:cubicBezTo>
                <a:cubicBezTo>
                  <a:pt x="743428" y="132045"/>
                  <a:pt x="819628" y="118815"/>
                  <a:pt x="825978" y="105057"/>
                </a:cubicBezTo>
                <a:cubicBezTo>
                  <a:pt x="832328" y="91299"/>
                  <a:pt x="800578" y="80715"/>
                  <a:pt x="737078" y="63782"/>
                </a:cubicBezTo>
                <a:cubicBezTo>
                  <a:pt x="673578" y="46849"/>
                  <a:pt x="480961" y="11394"/>
                  <a:pt x="444978" y="3457"/>
                </a:cubicBezTo>
                <a:cubicBezTo>
                  <a:pt x="408995" y="-4481"/>
                  <a:pt x="528586" y="1870"/>
                  <a:pt x="521178" y="16157"/>
                </a:cubicBezTo>
                <a:cubicBezTo>
                  <a:pt x="513770" y="30444"/>
                  <a:pt x="440215" y="54786"/>
                  <a:pt x="400528" y="89182"/>
                </a:cubicBezTo>
                <a:cubicBezTo>
                  <a:pt x="360841" y="123578"/>
                  <a:pt x="285699" y="214065"/>
                  <a:pt x="283053" y="222532"/>
                </a:cubicBezTo>
                <a:cubicBezTo>
                  <a:pt x="280407" y="230999"/>
                  <a:pt x="386770" y="130986"/>
                  <a:pt x="384653" y="139982"/>
                </a:cubicBezTo>
                <a:cubicBezTo>
                  <a:pt x="382536" y="148978"/>
                  <a:pt x="298399" y="252694"/>
                  <a:pt x="270353" y="276507"/>
                </a:cubicBezTo>
                <a:cubicBezTo>
                  <a:pt x="242307" y="300319"/>
                  <a:pt x="259240" y="274390"/>
                  <a:pt x="216378" y="282857"/>
                </a:cubicBezTo>
                <a:cubicBezTo>
                  <a:pt x="173516" y="291324"/>
                  <a:pt x="9474" y="337361"/>
                  <a:pt x="478" y="3400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6" name="フリーフォーム 1365">
            <a:extLst>
              <a:ext uri="{FF2B5EF4-FFF2-40B4-BE49-F238E27FC236}">
                <a16:creationId xmlns:a16="http://schemas.microsoft.com/office/drawing/2014/main" id="{BBF8D4CC-567A-A7CD-2FB3-4DDDB6F9E831}"/>
              </a:ext>
            </a:extLst>
          </p:cNvPr>
          <p:cNvSpPr/>
          <p:nvPr/>
        </p:nvSpPr>
        <p:spPr>
          <a:xfrm>
            <a:off x="6844877" y="4835979"/>
            <a:ext cx="186081" cy="616070"/>
          </a:xfrm>
          <a:custGeom>
            <a:avLst/>
            <a:gdLst>
              <a:gd name="connsiteX0" fmla="*/ 184573 w 186081"/>
              <a:gd name="connsiteY0" fmla="*/ 2721 h 616070"/>
              <a:gd name="connsiteX1" fmla="*/ 82973 w 186081"/>
              <a:gd name="connsiteY1" fmla="*/ 250371 h 616070"/>
              <a:gd name="connsiteX2" fmla="*/ 3598 w 186081"/>
              <a:gd name="connsiteY2" fmla="*/ 605971 h 616070"/>
              <a:gd name="connsiteX3" fmla="*/ 25823 w 186081"/>
              <a:gd name="connsiteY3" fmla="*/ 485321 h 616070"/>
              <a:gd name="connsiteX4" fmla="*/ 133773 w 186081"/>
              <a:gd name="connsiteY4" fmla="*/ 139246 h 616070"/>
              <a:gd name="connsiteX5" fmla="*/ 184573 w 186081"/>
              <a:gd name="connsiteY5" fmla="*/ 2721 h 61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081" h="616070">
                <a:moveTo>
                  <a:pt x="184573" y="2721"/>
                </a:moveTo>
                <a:cubicBezTo>
                  <a:pt x="176106" y="21242"/>
                  <a:pt x="113135" y="149829"/>
                  <a:pt x="82973" y="250371"/>
                </a:cubicBezTo>
                <a:cubicBezTo>
                  <a:pt x="52811" y="350913"/>
                  <a:pt x="13123" y="566813"/>
                  <a:pt x="3598" y="605971"/>
                </a:cubicBezTo>
                <a:cubicBezTo>
                  <a:pt x="-5927" y="645129"/>
                  <a:pt x="4127" y="563108"/>
                  <a:pt x="25823" y="485321"/>
                </a:cubicBezTo>
                <a:cubicBezTo>
                  <a:pt x="47519" y="407534"/>
                  <a:pt x="103081" y="214917"/>
                  <a:pt x="133773" y="139246"/>
                </a:cubicBezTo>
                <a:cubicBezTo>
                  <a:pt x="164465" y="63575"/>
                  <a:pt x="193040" y="-15800"/>
                  <a:pt x="184573" y="27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フリーフォーム 1366">
            <a:extLst>
              <a:ext uri="{FF2B5EF4-FFF2-40B4-BE49-F238E27FC236}">
                <a16:creationId xmlns:a16="http://schemas.microsoft.com/office/drawing/2014/main" id="{D34281D8-2755-5029-F0B5-47640092C37E}"/>
              </a:ext>
            </a:extLst>
          </p:cNvPr>
          <p:cNvSpPr/>
          <p:nvPr/>
        </p:nvSpPr>
        <p:spPr>
          <a:xfrm>
            <a:off x="6816464" y="4726965"/>
            <a:ext cx="229492" cy="893186"/>
          </a:xfrm>
          <a:custGeom>
            <a:avLst/>
            <a:gdLst>
              <a:gd name="connsiteX0" fmla="*/ 225686 w 229492"/>
              <a:gd name="connsiteY0" fmla="*/ 16485 h 893186"/>
              <a:gd name="connsiteX1" fmla="*/ 60586 w 229492"/>
              <a:gd name="connsiteY1" fmla="*/ 381610 h 893186"/>
              <a:gd name="connsiteX2" fmla="*/ 6611 w 229492"/>
              <a:gd name="connsiteY2" fmla="*/ 784835 h 893186"/>
              <a:gd name="connsiteX3" fmla="*/ 32011 w 229492"/>
              <a:gd name="connsiteY3" fmla="*/ 721335 h 893186"/>
              <a:gd name="connsiteX4" fmla="*/ 261 w 229492"/>
              <a:gd name="connsiteY4" fmla="*/ 892785 h 893186"/>
              <a:gd name="connsiteX5" fmla="*/ 19311 w 229492"/>
              <a:gd name="connsiteY5" fmla="*/ 664185 h 893186"/>
              <a:gd name="connsiteX6" fmla="*/ 60586 w 229492"/>
              <a:gd name="connsiteY6" fmla="*/ 416535 h 893186"/>
              <a:gd name="connsiteX7" fmla="*/ 168536 w 229492"/>
              <a:gd name="connsiteY7" fmla="*/ 95860 h 893186"/>
              <a:gd name="connsiteX8" fmla="*/ 225686 w 229492"/>
              <a:gd name="connsiteY8" fmla="*/ 16485 h 89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92" h="893186">
                <a:moveTo>
                  <a:pt x="225686" y="16485"/>
                </a:moveTo>
                <a:cubicBezTo>
                  <a:pt x="207694" y="64110"/>
                  <a:pt x="97099" y="253552"/>
                  <a:pt x="60586" y="381610"/>
                </a:cubicBezTo>
                <a:cubicBezTo>
                  <a:pt x="24073" y="509668"/>
                  <a:pt x="11373" y="728214"/>
                  <a:pt x="6611" y="784835"/>
                </a:cubicBezTo>
                <a:cubicBezTo>
                  <a:pt x="1848" y="841456"/>
                  <a:pt x="33069" y="703344"/>
                  <a:pt x="32011" y="721335"/>
                </a:cubicBezTo>
                <a:cubicBezTo>
                  <a:pt x="30953" y="739326"/>
                  <a:pt x="2378" y="902310"/>
                  <a:pt x="261" y="892785"/>
                </a:cubicBezTo>
                <a:cubicBezTo>
                  <a:pt x="-1856" y="883260"/>
                  <a:pt x="9257" y="743560"/>
                  <a:pt x="19311" y="664185"/>
                </a:cubicBezTo>
                <a:cubicBezTo>
                  <a:pt x="29365" y="584810"/>
                  <a:pt x="35715" y="511256"/>
                  <a:pt x="60586" y="416535"/>
                </a:cubicBezTo>
                <a:cubicBezTo>
                  <a:pt x="85457" y="321814"/>
                  <a:pt x="143665" y="158302"/>
                  <a:pt x="168536" y="95860"/>
                </a:cubicBezTo>
                <a:cubicBezTo>
                  <a:pt x="193407" y="33418"/>
                  <a:pt x="243678" y="-31140"/>
                  <a:pt x="225686" y="164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フリーフォーム 1367">
            <a:extLst>
              <a:ext uri="{FF2B5EF4-FFF2-40B4-BE49-F238E27FC236}">
                <a16:creationId xmlns:a16="http://schemas.microsoft.com/office/drawing/2014/main" id="{4852D4A9-BE22-6A5F-6F9D-11F110185F1D}"/>
              </a:ext>
            </a:extLst>
          </p:cNvPr>
          <p:cNvSpPr/>
          <p:nvPr/>
        </p:nvSpPr>
        <p:spPr>
          <a:xfrm>
            <a:off x="7715214" y="5089072"/>
            <a:ext cx="447299" cy="118842"/>
          </a:xfrm>
          <a:custGeom>
            <a:avLst/>
            <a:gdLst>
              <a:gd name="connsiteX0" fmla="*/ 47661 w 447299"/>
              <a:gd name="connsiteY0" fmla="*/ 19503 h 118842"/>
              <a:gd name="connsiteX1" fmla="*/ 238161 w 447299"/>
              <a:gd name="connsiteY1" fmla="*/ 16328 h 118842"/>
              <a:gd name="connsiteX2" fmla="*/ 419136 w 447299"/>
              <a:gd name="connsiteY2" fmla="*/ 6803 h 118842"/>
              <a:gd name="connsiteX3" fmla="*/ 352461 w 447299"/>
              <a:gd name="connsiteY3" fmla="*/ 22678 h 118842"/>
              <a:gd name="connsiteX4" fmla="*/ 260386 w 447299"/>
              <a:gd name="connsiteY4" fmla="*/ 95703 h 118842"/>
              <a:gd name="connsiteX5" fmla="*/ 228636 w 447299"/>
              <a:gd name="connsiteY5" fmla="*/ 111578 h 118842"/>
              <a:gd name="connsiteX6" fmla="*/ 36 w 447299"/>
              <a:gd name="connsiteY6" fmla="*/ 117928 h 118842"/>
              <a:gd name="connsiteX7" fmla="*/ 212761 w 447299"/>
              <a:gd name="connsiteY7" fmla="*/ 92528 h 118842"/>
              <a:gd name="connsiteX8" fmla="*/ 444536 w 447299"/>
              <a:gd name="connsiteY8" fmla="*/ 38553 h 118842"/>
              <a:gd name="connsiteX9" fmla="*/ 346111 w 447299"/>
              <a:gd name="connsiteY9" fmla="*/ 48078 h 118842"/>
              <a:gd name="connsiteX10" fmla="*/ 435011 w 447299"/>
              <a:gd name="connsiteY10" fmla="*/ 453 h 118842"/>
              <a:gd name="connsiteX11" fmla="*/ 47661 w 447299"/>
              <a:gd name="connsiteY11" fmla="*/ 19503 h 1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299" h="118842">
                <a:moveTo>
                  <a:pt x="47661" y="19503"/>
                </a:moveTo>
                <a:cubicBezTo>
                  <a:pt x="14853" y="22149"/>
                  <a:pt x="176249" y="18445"/>
                  <a:pt x="238161" y="16328"/>
                </a:cubicBezTo>
                <a:cubicBezTo>
                  <a:pt x="300073" y="14211"/>
                  <a:pt x="400086" y="5745"/>
                  <a:pt x="419136" y="6803"/>
                </a:cubicBezTo>
                <a:cubicBezTo>
                  <a:pt x="438186" y="7861"/>
                  <a:pt x="378919" y="7861"/>
                  <a:pt x="352461" y="22678"/>
                </a:cubicBezTo>
                <a:cubicBezTo>
                  <a:pt x="326003" y="37495"/>
                  <a:pt x="281023" y="80886"/>
                  <a:pt x="260386" y="95703"/>
                </a:cubicBezTo>
                <a:cubicBezTo>
                  <a:pt x="239749" y="110520"/>
                  <a:pt x="272028" y="107874"/>
                  <a:pt x="228636" y="111578"/>
                </a:cubicBezTo>
                <a:cubicBezTo>
                  <a:pt x="185244" y="115282"/>
                  <a:pt x="2682" y="121103"/>
                  <a:pt x="36" y="117928"/>
                </a:cubicBezTo>
                <a:cubicBezTo>
                  <a:pt x="-2610" y="114753"/>
                  <a:pt x="138678" y="105757"/>
                  <a:pt x="212761" y="92528"/>
                </a:cubicBezTo>
                <a:cubicBezTo>
                  <a:pt x="286844" y="79299"/>
                  <a:pt x="422311" y="45961"/>
                  <a:pt x="444536" y="38553"/>
                </a:cubicBezTo>
                <a:cubicBezTo>
                  <a:pt x="466761" y="31145"/>
                  <a:pt x="347699" y="54428"/>
                  <a:pt x="346111" y="48078"/>
                </a:cubicBezTo>
                <a:cubicBezTo>
                  <a:pt x="344524" y="41728"/>
                  <a:pt x="482636" y="4157"/>
                  <a:pt x="435011" y="453"/>
                </a:cubicBezTo>
                <a:cubicBezTo>
                  <a:pt x="387386" y="-3251"/>
                  <a:pt x="80469" y="16857"/>
                  <a:pt x="47661" y="195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9" name="フリーフォーム 1368">
            <a:extLst>
              <a:ext uri="{FF2B5EF4-FFF2-40B4-BE49-F238E27FC236}">
                <a16:creationId xmlns:a16="http://schemas.microsoft.com/office/drawing/2014/main" id="{C0E3B036-B13C-7A07-4B4A-DA1E3C260CF4}"/>
              </a:ext>
            </a:extLst>
          </p:cNvPr>
          <p:cNvSpPr/>
          <p:nvPr/>
        </p:nvSpPr>
        <p:spPr>
          <a:xfrm>
            <a:off x="7677642" y="5089415"/>
            <a:ext cx="672613" cy="179001"/>
          </a:xfrm>
          <a:custGeom>
            <a:avLst/>
            <a:gdLst>
              <a:gd name="connsiteX0" fmla="*/ 672608 w 672613"/>
              <a:gd name="connsiteY0" fmla="*/ 110 h 179001"/>
              <a:gd name="connsiteX1" fmla="*/ 402733 w 672613"/>
              <a:gd name="connsiteY1" fmla="*/ 108060 h 179001"/>
              <a:gd name="connsiteX2" fmla="*/ 240808 w 672613"/>
              <a:gd name="connsiteY2" fmla="*/ 136635 h 179001"/>
              <a:gd name="connsiteX3" fmla="*/ 2683 w 672613"/>
              <a:gd name="connsiteY3" fmla="*/ 177910 h 179001"/>
              <a:gd name="connsiteX4" fmla="*/ 409083 w 672613"/>
              <a:gd name="connsiteY4" fmla="*/ 89010 h 179001"/>
              <a:gd name="connsiteX5" fmla="*/ 672608 w 672613"/>
              <a:gd name="connsiteY5" fmla="*/ 110 h 17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3" h="179001">
                <a:moveTo>
                  <a:pt x="672608" y="110"/>
                </a:moveTo>
                <a:cubicBezTo>
                  <a:pt x="671550" y="3285"/>
                  <a:pt x="474700" y="85306"/>
                  <a:pt x="402733" y="108060"/>
                </a:cubicBezTo>
                <a:cubicBezTo>
                  <a:pt x="330766" y="130814"/>
                  <a:pt x="240808" y="136635"/>
                  <a:pt x="240808" y="136635"/>
                </a:cubicBezTo>
                <a:cubicBezTo>
                  <a:pt x="174133" y="148277"/>
                  <a:pt x="-25363" y="185848"/>
                  <a:pt x="2683" y="177910"/>
                </a:cubicBezTo>
                <a:cubicBezTo>
                  <a:pt x="30729" y="169973"/>
                  <a:pt x="294783" y="114939"/>
                  <a:pt x="409083" y="89010"/>
                </a:cubicBezTo>
                <a:cubicBezTo>
                  <a:pt x="523383" y="63081"/>
                  <a:pt x="673666" y="-3065"/>
                  <a:pt x="672608" y="1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0" name="フリーフォーム 1369">
            <a:extLst>
              <a:ext uri="{FF2B5EF4-FFF2-40B4-BE49-F238E27FC236}">
                <a16:creationId xmlns:a16="http://schemas.microsoft.com/office/drawing/2014/main" id="{1D505022-D09E-E142-D797-1898E96C56C4}"/>
              </a:ext>
            </a:extLst>
          </p:cNvPr>
          <p:cNvSpPr/>
          <p:nvPr/>
        </p:nvSpPr>
        <p:spPr>
          <a:xfrm>
            <a:off x="7767093" y="5200605"/>
            <a:ext cx="596620" cy="180221"/>
          </a:xfrm>
          <a:custGeom>
            <a:avLst/>
            <a:gdLst>
              <a:gd name="connsiteX0" fmla="*/ 5307 w 596620"/>
              <a:gd name="connsiteY0" fmla="*/ 95295 h 180221"/>
              <a:gd name="connsiteX1" fmla="*/ 364082 w 596620"/>
              <a:gd name="connsiteY1" fmla="*/ 114345 h 180221"/>
              <a:gd name="connsiteX2" fmla="*/ 437107 w 596620"/>
              <a:gd name="connsiteY2" fmla="*/ 114345 h 180221"/>
              <a:gd name="connsiteX3" fmla="*/ 325982 w 596620"/>
              <a:gd name="connsiteY3" fmla="*/ 136570 h 180221"/>
              <a:gd name="connsiteX4" fmla="*/ 595857 w 596620"/>
              <a:gd name="connsiteY4" fmla="*/ 177845 h 180221"/>
              <a:gd name="connsiteX5" fmla="*/ 402182 w 596620"/>
              <a:gd name="connsiteY5" fmla="*/ 168320 h 180221"/>
              <a:gd name="connsiteX6" fmla="*/ 252957 w 596620"/>
              <a:gd name="connsiteY6" fmla="*/ 111170 h 180221"/>
              <a:gd name="connsiteX7" fmla="*/ 230732 w 596620"/>
              <a:gd name="connsiteY7" fmla="*/ 98470 h 180221"/>
              <a:gd name="connsiteX8" fmla="*/ 376782 w 596620"/>
              <a:gd name="connsiteY8" fmla="*/ 45 h 180221"/>
              <a:gd name="connsiteX9" fmla="*/ 237082 w 596620"/>
              <a:gd name="connsiteY9" fmla="*/ 85770 h 180221"/>
              <a:gd name="connsiteX10" fmla="*/ 157707 w 596620"/>
              <a:gd name="connsiteY10" fmla="*/ 88945 h 180221"/>
              <a:gd name="connsiteX11" fmla="*/ 5307 w 596620"/>
              <a:gd name="connsiteY11" fmla="*/ 95295 h 18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20" h="180221">
                <a:moveTo>
                  <a:pt x="5307" y="95295"/>
                </a:moveTo>
                <a:cubicBezTo>
                  <a:pt x="39703" y="99528"/>
                  <a:pt x="292115" y="111170"/>
                  <a:pt x="364082" y="114345"/>
                </a:cubicBezTo>
                <a:cubicBezTo>
                  <a:pt x="436049" y="117520"/>
                  <a:pt x="443457" y="110641"/>
                  <a:pt x="437107" y="114345"/>
                </a:cubicBezTo>
                <a:cubicBezTo>
                  <a:pt x="430757" y="118049"/>
                  <a:pt x="299524" y="125987"/>
                  <a:pt x="325982" y="136570"/>
                </a:cubicBezTo>
                <a:cubicBezTo>
                  <a:pt x="352440" y="147153"/>
                  <a:pt x="583157" y="172553"/>
                  <a:pt x="595857" y="177845"/>
                </a:cubicBezTo>
                <a:cubicBezTo>
                  <a:pt x="608557" y="183137"/>
                  <a:pt x="459332" y="179433"/>
                  <a:pt x="402182" y="168320"/>
                </a:cubicBezTo>
                <a:cubicBezTo>
                  <a:pt x="345032" y="157208"/>
                  <a:pt x="281532" y="122812"/>
                  <a:pt x="252957" y="111170"/>
                </a:cubicBezTo>
                <a:cubicBezTo>
                  <a:pt x="224382" y="99528"/>
                  <a:pt x="210095" y="116991"/>
                  <a:pt x="230732" y="98470"/>
                </a:cubicBezTo>
                <a:cubicBezTo>
                  <a:pt x="251369" y="79949"/>
                  <a:pt x="375724" y="2162"/>
                  <a:pt x="376782" y="45"/>
                </a:cubicBezTo>
                <a:cubicBezTo>
                  <a:pt x="377840" y="-2072"/>
                  <a:pt x="273594" y="70953"/>
                  <a:pt x="237082" y="85770"/>
                </a:cubicBezTo>
                <a:cubicBezTo>
                  <a:pt x="200570" y="100587"/>
                  <a:pt x="202157" y="88416"/>
                  <a:pt x="157707" y="88945"/>
                </a:cubicBezTo>
                <a:cubicBezTo>
                  <a:pt x="113257" y="89474"/>
                  <a:pt x="-29089" y="91062"/>
                  <a:pt x="5307" y="952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1" name="フリーフォーム 1370">
            <a:extLst>
              <a:ext uri="{FF2B5EF4-FFF2-40B4-BE49-F238E27FC236}">
                <a16:creationId xmlns:a16="http://schemas.microsoft.com/office/drawing/2014/main" id="{59D2D2BA-ED73-4941-2659-4D79C84663F7}"/>
              </a:ext>
            </a:extLst>
          </p:cNvPr>
          <p:cNvSpPr/>
          <p:nvPr/>
        </p:nvSpPr>
        <p:spPr>
          <a:xfrm>
            <a:off x="7737353" y="5276772"/>
            <a:ext cx="552605" cy="136371"/>
          </a:xfrm>
          <a:custGeom>
            <a:avLst/>
            <a:gdLst>
              <a:gd name="connsiteX0" fmla="*/ 3297 w 552605"/>
              <a:gd name="connsiteY0" fmla="*/ 78 h 136371"/>
              <a:gd name="connsiteX1" fmla="*/ 231897 w 552605"/>
              <a:gd name="connsiteY1" fmla="*/ 63578 h 136371"/>
              <a:gd name="connsiteX2" fmla="*/ 403347 w 552605"/>
              <a:gd name="connsiteY2" fmla="*/ 117553 h 136371"/>
              <a:gd name="connsiteX3" fmla="*/ 355722 w 552605"/>
              <a:gd name="connsiteY3" fmla="*/ 88978 h 136371"/>
              <a:gd name="connsiteX4" fmla="*/ 466847 w 552605"/>
              <a:gd name="connsiteY4" fmla="*/ 130253 h 136371"/>
              <a:gd name="connsiteX5" fmla="*/ 552572 w 552605"/>
              <a:gd name="connsiteY5" fmla="*/ 133428 h 136371"/>
              <a:gd name="connsiteX6" fmla="*/ 457322 w 552605"/>
              <a:gd name="connsiteY6" fmla="*/ 133428 h 136371"/>
              <a:gd name="connsiteX7" fmla="*/ 260472 w 552605"/>
              <a:gd name="connsiteY7" fmla="*/ 95328 h 136371"/>
              <a:gd name="connsiteX8" fmla="*/ 339847 w 552605"/>
              <a:gd name="connsiteY8" fmla="*/ 111203 h 136371"/>
              <a:gd name="connsiteX9" fmla="*/ 212847 w 552605"/>
              <a:gd name="connsiteY9" fmla="*/ 66753 h 136371"/>
              <a:gd name="connsiteX10" fmla="*/ 104897 w 552605"/>
              <a:gd name="connsiteY10" fmla="*/ 50878 h 136371"/>
              <a:gd name="connsiteX11" fmla="*/ 3297 w 552605"/>
              <a:gd name="connsiteY11" fmla="*/ 78 h 13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605" h="136371">
                <a:moveTo>
                  <a:pt x="3297" y="78"/>
                </a:moveTo>
                <a:cubicBezTo>
                  <a:pt x="24464" y="2195"/>
                  <a:pt x="165222" y="43999"/>
                  <a:pt x="231897" y="63578"/>
                </a:cubicBezTo>
                <a:cubicBezTo>
                  <a:pt x="298572" y="83157"/>
                  <a:pt x="382710" y="113320"/>
                  <a:pt x="403347" y="117553"/>
                </a:cubicBezTo>
                <a:cubicBezTo>
                  <a:pt x="423984" y="121786"/>
                  <a:pt x="345139" y="86861"/>
                  <a:pt x="355722" y="88978"/>
                </a:cubicBezTo>
                <a:cubicBezTo>
                  <a:pt x="366305" y="91095"/>
                  <a:pt x="434039" y="122845"/>
                  <a:pt x="466847" y="130253"/>
                </a:cubicBezTo>
                <a:cubicBezTo>
                  <a:pt x="499655" y="137661"/>
                  <a:pt x="554159" y="132899"/>
                  <a:pt x="552572" y="133428"/>
                </a:cubicBezTo>
                <a:cubicBezTo>
                  <a:pt x="550985" y="133957"/>
                  <a:pt x="506005" y="139778"/>
                  <a:pt x="457322" y="133428"/>
                </a:cubicBezTo>
                <a:cubicBezTo>
                  <a:pt x="408639" y="127078"/>
                  <a:pt x="280051" y="99032"/>
                  <a:pt x="260472" y="95328"/>
                </a:cubicBezTo>
                <a:cubicBezTo>
                  <a:pt x="240893" y="91624"/>
                  <a:pt x="347785" y="115966"/>
                  <a:pt x="339847" y="111203"/>
                </a:cubicBezTo>
                <a:cubicBezTo>
                  <a:pt x="331910" y="106441"/>
                  <a:pt x="252005" y="76807"/>
                  <a:pt x="212847" y="66753"/>
                </a:cubicBezTo>
                <a:cubicBezTo>
                  <a:pt x="173689" y="56699"/>
                  <a:pt x="141409" y="62520"/>
                  <a:pt x="104897" y="50878"/>
                </a:cubicBezTo>
                <a:cubicBezTo>
                  <a:pt x="68385" y="39236"/>
                  <a:pt x="-17870" y="-2039"/>
                  <a:pt x="3297" y="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2" name="フリーフォーム 1371">
            <a:extLst>
              <a:ext uri="{FF2B5EF4-FFF2-40B4-BE49-F238E27FC236}">
                <a16:creationId xmlns:a16="http://schemas.microsoft.com/office/drawing/2014/main" id="{C28426BB-74FC-244F-BE8A-94E526EC53E7}"/>
              </a:ext>
            </a:extLst>
          </p:cNvPr>
          <p:cNvSpPr/>
          <p:nvPr/>
        </p:nvSpPr>
        <p:spPr>
          <a:xfrm>
            <a:off x="7682634" y="5238650"/>
            <a:ext cx="143882" cy="300920"/>
          </a:xfrm>
          <a:custGeom>
            <a:avLst/>
            <a:gdLst>
              <a:gd name="connsiteX0" fmla="*/ 143741 w 143882"/>
              <a:gd name="connsiteY0" fmla="*/ 100 h 300920"/>
              <a:gd name="connsiteX1" fmla="*/ 35791 w 143882"/>
              <a:gd name="connsiteY1" fmla="*/ 123925 h 300920"/>
              <a:gd name="connsiteX2" fmla="*/ 23091 w 143882"/>
              <a:gd name="connsiteY2" fmla="*/ 168375 h 300920"/>
              <a:gd name="connsiteX3" fmla="*/ 13566 w 143882"/>
              <a:gd name="connsiteY3" fmla="*/ 298550 h 300920"/>
              <a:gd name="connsiteX4" fmla="*/ 13566 w 143882"/>
              <a:gd name="connsiteY4" fmla="*/ 244575 h 300920"/>
              <a:gd name="connsiteX5" fmla="*/ 10391 w 143882"/>
              <a:gd name="connsiteY5" fmla="*/ 146150 h 300920"/>
              <a:gd name="connsiteX6" fmla="*/ 143741 w 143882"/>
              <a:gd name="connsiteY6" fmla="*/ 100 h 30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82" h="300920">
                <a:moveTo>
                  <a:pt x="143741" y="100"/>
                </a:moveTo>
                <a:cubicBezTo>
                  <a:pt x="147974" y="-3604"/>
                  <a:pt x="55899" y="95879"/>
                  <a:pt x="35791" y="123925"/>
                </a:cubicBezTo>
                <a:cubicBezTo>
                  <a:pt x="15683" y="151971"/>
                  <a:pt x="26795" y="139271"/>
                  <a:pt x="23091" y="168375"/>
                </a:cubicBezTo>
                <a:cubicBezTo>
                  <a:pt x="19387" y="197479"/>
                  <a:pt x="15153" y="285850"/>
                  <a:pt x="13566" y="298550"/>
                </a:cubicBezTo>
                <a:cubicBezTo>
                  <a:pt x="11979" y="311250"/>
                  <a:pt x="14095" y="269975"/>
                  <a:pt x="13566" y="244575"/>
                </a:cubicBezTo>
                <a:cubicBezTo>
                  <a:pt x="13037" y="219175"/>
                  <a:pt x="-14480" y="183192"/>
                  <a:pt x="10391" y="146150"/>
                </a:cubicBezTo>
                <a:cubicBezTo>
                  <a:pt x="35262" y="109108"/>
                  <a:pt x="139508" y="3804"/>
                  <a:pt x="143741" y="10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3" name="フリーフォーム 1372">
            <a:extLst>
              <a:ext uri="{FF2B5EF4-FFF2-40B4-BE49-F238E27FC236}">
                <a16:creationId xmlns:a16="http://schemas.microsoft.com/office/drawing/2014/main" id="{936AB838-32DC-328E-E050-A0D283ADC561}"/>
              </a:ext>
            </a:extLst>
          </p:cNvPr>
          <p:cNvSpPr/>
          <p:nvPr/>
        </p:nvSpPr>
        <p:spPr>
          <a:xfrm>
            <a:off x="7666927" y="5209770"/>
            <a:ext cx="111825" cy="330698"/>
          </a:xfrm>
          <a:custGeom>
            <a:avLst/>
            <a:gdLst>
              <a:gd name="connsiteX0" fmla="*/ 111823 w 111825"/>
              <a:gd name="connsiteY0" fmla="*/ 405 h 330698"/>
              <a:gd name="connsiteX1" fmla="*/ 16573 w 111825"/>
              <a:gd name="connsiteY1" fmla="*/ 155980 h 330698"/>
              <a:gd name="connsiteX2" fmla="*/ 698 w 111825"/>
              <a:gd name="connsiteY2" fmla="*/ 225830 h 330698"/>
              <a:gd name="connsiteX3" fmla="*/ 3873 w 111825"/>
              <a:gd name="connsiteY3" fmla="*/ 330605 h 330698"/>
              <a:gd name="connsiteX4" fmla="*/ 13398 w 111825"/>
              <a:gd name="connsiteY4" fmla="*/ 206780 h 330698"/>
              <a:gd name="connsiteX5" fmla="*/ 111823 w 111825"/>
              <a:gd name="connsiteY5" fmla="*/ 405 h 33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25" h="330698">
                <a:moveTo>
                  <a:pt x="111823" y="405"/>
                </a:moveTo>
                <a:cubicBezTo>
                  <a:pt x="112352" y="-8062"/>
                  <a:pt x="35094" y="118409"/>
                  <a:pt x="16573" y="155980"/>
                </a:cubicBezTo>
                <a:cubicBezTo>
                  <a:pt x="-1948" y="193551"/>
                  <a:pt x="2815" y="196726"/>
                  <a:pt x="698" y="225830"/>
                </a:cubicBezTo>
                <a:cubicBezTo>
                  <a:pt x="-1419" y="254934"/>
                  <a:pt x="1756" y="333780"/>
                  <a:pt x="3873" y="330605"/>
                </a:cubicBezTo>
                <a:cubicBezTo>
                  <a:pt x="5990" y="327430"/>
                  <a:pt x="-5652" y="259697"/>
                  <a:pt x="13398" y="206780"/>
                </a:cubicBezTo>
                <a:cubicBezTo>
                  <a:pt x="32448" y="153863"/>
                  <a:pt x="111294" y="8872"/>
                  <a:pt x="111823" y="4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4" name="フリーフォーム 1373">
            <a:extLst>
              <a:ext uri="{FF2B5EF4-FFF2-40B4-BE49-F238E27FC236}">
                <a16:creationId xmlns:a16="http://schemas.microsoft.com/office/drawing/2014/main" id="{9D203855-33B0-0260-30C7-707D84CE9852}"/>
              </a:ext>
            </a:extLst>
          </p:cNvPr>
          <p:cNvSpPr/>
          <p:nvPr/>
        </p:nvSpPr>
        <p:spPr>
          <a:xfrm>
            <a:off x="7461072" y="5552827"/>
            <a:ext cx="439942" cy="664072"/>
          </a:xfrm>
          <a:custGeom>
            <a:avLst/>
            <a:gdLst>
              <a:gd name="connsiteX0" fmla="*/ 431978 w 439942"/>
              <a:gd name="connsiteY0" fmla="*/ 248 h 664072"/>
              <a:gd name="connsiteX1" fmla="*/ 412928 w 439942"/>
              <a:gd name="connsiteY1" fmla="*/ 200273 h 664072"/>
              <a:gd name="connsiteX2" fmla="*/ 403403 w 439942"/>
              <a:gd name="connsiteY2" fmla="*/ 254248 h 664072"/>
              <a:gd name="connsiteX3" fmla="*/ 238303 w 439942"/>
              <a:gd name="connsiteY3" fmla="*/ 362198 h 664072"/>
              <a:gd name="connsiteX4" fmla="*/ 19228 w 439942"/>
              <a:gd name="connsiteY4" fmla="*/ 647948 h 664072"/>
              <a:gd name="connsiteX5" fmla="*/ 50978 w 439942"/>
              <a:gd name="connsiteY5" fmla="*/ 584448 h 664072"/>
              <a:gd name="connsiteX6" fmla="*/ 371653 w 439942"/>
              <a:gd name="connsiteY6" fmla="*/ 219323 h 664072"/>
              <a:gd name="connsiteX7" fmla="*/ 365303 w 439942"/>
              <a:gd name="connsiteY7" fmla="*/ 247898 h 664072"/>
              <a:gd name="connsiteX8" fmla="*/ 406578 w 439942"/>
              <a:gd name="connsiteY8" fmla="*/ 209798 h 664072"/>
              <a:gd name="connsiteX9" fmla="*/ 438328 w 439942"/>
              <a:gd name="connsiteY9" fmla="*/ 158998 h 664072"/>
              <a:gd name="connsiteX10" fmla="*/ 431978 w 439942"/>
              <a:gd name="connsiteY10" fmla="*/ 248 h 66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942" h="664072">
                <a:moveTo>
                  <a:pt x="431978" y="248"/>
                </a:moveTo>
                <a:cubicBezTo>
                  <a:pt x="427745" y="7127"/>
                  <a:pt x="417690" y="157940"/>
                  <a:pt x="412928" y="200273"/>
                </a:cubicBezTo>
                <a:cubicBezTo>
                  <a:pt x="408166" y="242606"/>
                  <a:pt x="432507" y="227261"/>
                  <a:pt x="403403" y="254248"/>
                </a:cubicBezTo>
                <a:cubicBezTo>
                  <a:pt x="374299" y="281236"/>
                  <a:pt x="302332" y="296581"/>
                  <a:pt x="238303" y="362198"/>
                </a:cubicBezTo>
                <a:cubicBezTo>
                  <a:pt x="174274" y="427815"/>
                  <a:pt x="50449" y="610906"/>
                  <a:pt x="19228" y="647948"/>
                </a:cubicBezTo>
                <a:cubicBezTo>
                  <a:pt x="-11993" y="684990"/>
                  <a:pt x="-7759" y="655885"/>
                  <a:pt x="50978" y="584448"/>
                </a:cubicBezTo>
                <a:cubicBezTo>
                  <a:pt x="109715" y="513011"/>
                  <a:pt x="319265" y="275415"/>
                  <a:pt x="371653" y="219323"/>
                </a:cubicBezTo>
                <a:cubicBezTo>
                  <a:pt x="424040" y="163231"/>
                  <a:pt x="359482" y="249486"/>
                  <a:pt x="365303" y="247898"/>
                </a:cubicBezTo>
                <a:cubicBezTo>
                  <a:pt x="371124" y="246311"/>
                  <a:pt x="394407" y="224615"/>
                  <a:pt x="406578" y="209798"/>
                </a:cubicBezTo>
                <a:cubicBezTo>
                  <a:pt x="418749" y="194981"/>
                  <a:pt x="433566" y="186515"/>
                  <a:pt x="438328" y="158998"/>
                </a:cubicBezTo>
                <a:cubicBezTo>
                  <a:pt x="443090" y="131481"/>
                  <a:pt x="436211" y="-6631"/>
                  <a:pt x="431978" y="2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5" name="フリーフォーム 1374">
            <a:extLst>
              <a:ext uri="{FF2B5EF4-FFF2-40B4-BE49-F238E27FC236}">
                <a16:creationId xmlns:a16="http://schemas.microsoft.com/office/drawing/2014/main" id="{66346475-C907-AD1E-CFBB-A55A7CA3653C}"/>
              </a:ext>
            </a:extLst>
          </p:cNvPr>
          <p:cNvSpPr/>
          <p:nvPr/>
        </p:nvSpPr>
        <p:spPr>
          <a:xfrm>
            <a:off x="7765771" y="5397496"/>
            <a:ext cx="168559" cy="162556"/>
          </a:xfrm>
          <a:custGeom>
            <a:avLst/>
            <a:gdLst>
              <a:gd name="connsiteX0" fmla="*/ 279 w 168559"/>
              <a:gd name="connsiteY0" fmla="*/ 4 h 162556"/>
              <a:gd name="connsiteX1" fmla="*/ 86004 w 168559"/>
              <a:gd name="connsiteY1" fmla="*/ 73029 h 162556"/>
              <a:gd name="connsiteX2" fmla="*/ 117754 w 168559"/>
              <a:gd name="connsiteY2" fmla="*/ 161929 h 162556"/>
              <a:gd name="connsiteX3" fmla="*/ 120929 w 168559"/>
              <a:gd name="connsiteY3" fmla="*/ 107954 h 162556"/>
              <a:gd name="connsiteX4" fmla="*/ 168554 w 168559"/>
              <a:gd name="connsiteY4" fmla="*/ 19054 h 162556"/>
              <a:gd name="connsiteX5" fmla="*/ 117754 w 168559"/>
              <a:gd name="connsiteY5" fmla="*/ 76204 h 162556"/>
              <a:gd name="connsiteX6" fmla="*/ 279 w 168559"/>
              <a:gd name="connsiteY6" fmla="*/ 4 h 16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9" h="162556">
                <a:moveTo>
                  <a:pt x="279" y="4"/>
                </a:moveTo>
                <a:cubicBezTo>
                  <a:pt x="-5013" y="-525"/>
                  <a:pt x="66425" y="46042"/>
                  <a:pt x="86004" y="73029"/>
                </a:cubicBezTo>
                <a:cubicBezTo>
                  <a:pt x="105583" y="100016"/>
                  <a:pt x="111933" y="156108"/>
                  <a:pt x="117754" y="161929"/>
                </a:cubicBezTo>
                <a:cubicBezTo>
                  <a:pt x="123575" y="167750"/>
                  <a:pt x="112462" y="131766"/>
                  <a:pt x="120929" y="107954"/>
                </a:cubicBezTo>
                <a:cubicBezTo>
                  <a:pt x="129396" y="84142"/>
                  <a:pt x="169083" y="24346"/>
                  <a:pt x="168554" y="19054"/>
                </a:cubicBezTo>
                <a:cubicBezTo>
                  <a:pt x="168025" y="13762"/>
                  <a:pt x="138921" y="75146"/>
                  <a:pt x="117754" y="76204"/>
                </a:cubicBezTo>
                <a:cubicBezTo>
                  <a:pt x="96587" y="77262"/>
                  <a:pt x="5571" y="533"/>
                  <a:pt x="279"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フリーフォーム 1375">
            <a:extLst>
              <a:ext uri="{FF2B5EF4-FFF2-40B4-BE49-F238E27FC236}">
                <a16:creationId xmlns:a16="http://schemas.microsoft.com/office/drawing/2014/main" id="{87052FA9-716C-94E4-E06D-C6C333CF241A}"/>
              </a:ext>
            </a:extLst>
          </p:cNvPr>
          <p:cNvSpPr/>
          <p:nvPr/>
        </p:nvSpPr>
        <p:spPr>
          <a:xfrm>
            <a:off x="7775410" y="5489567"/>
            <a:ext cx="89662" cy="289076"/>
          </a:xfrm>
          <a:custGeom>
            <a:avLst/>
            <a:gdLst>
              <a:gd name="connsiteX0" fmla="*/ 165 w 89662"/>
              <a:gd name="connsiteY0" fmla="*/ 8 h 289076"/>
              <a:gd name="connsiteX1" fmla="*/ 47790 w 89662"/>
              <a:gd name="connsiteY1" fmla="*/ 104783 h 289076"/>
              <a:gd name="connsiteX2" fmla="*/ 44615 w 89662"/>
              <a:gd name="connsiteY2" fmla="*/ 174633 h 289076"/>
              <a:gd name="connsiteX3" fmla="*/ 63665 w 89662"/>
              <a:gd name="connsiteY3" fmla="*/ 107958 h 289076"/>
              <a:gd name="connsiteX4" fmla="*/ 76365 w 89662"/>
              <a:gd name="connsiteY4" fmla="*/ 288933 h 289076"/>
              <a:gd name="connsiteX5" fmla="*/ 82715 w 89662"/>
              <a:gd name="connsiteY5" fmla="*/ 136533 h 289076"/>
              <a:gd name="connsiteX6" fmla="*/ 89065 w 89662"/>
              <a:gd name="connsiteY6" fmla="*/ 38108 h 289076"/>
              <a:gd name="connsiteX7" fmla="*/ 66840 w 89662"/>
              <a:gd name="connsiteY7" fmla="*/ 98433 h 289076"/>
              <a:gd name="connsiteX8" fmla="*/ 165 w 89662"/>
              <a:gd name="connsiteY8" fmla="*/ 8 h 2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62" h="289076">
                <a:moveTo>
                  <a:pt x="165" y="8"/>
                </a:moveTo>
                <a:cubicBezTo>
                  <a:pt x="-3010" y="1066"/>
                  <a:pt x="40382" y="75679"/>
                  <a:pt x="47790" y="104783"/>
                </a:cubicBezTo>
                <a:cubicBezTo>
                  <a:pt x="55198" y="133887"/>
                  <a:pt x="41969" y="174104"/>
                  <a:pt x="44615" y="174633"/>
                </a:cubicBezTo>
                <a:cubicBezTo>
                  <a:pt x="47261" y="175162"/>
                  <a:pt x="58373" y="88908"/>
                  <a:pt x="63665" y="107958"/>
                </a:cubicBezTo>
                <a:cubicBezTo>
                  <a:pt x="68957" y="127008"/>
                  <a:pt x="73190" y="284171"/>
                  <a:pt x="76365" y="288933"/>
                </a:cubicBezTo>
                <a:cubicBezTo>
                  <a:pt x="79540" y="293695"/>
                  <a:pt x="80598" y="178337"/>
                  <a:pt x="82715" y="136533"/>
                </a:cubicBezTo>
                <a:cubicBezTo>
                  <a:pt x="84832" y="94729"/>
                  <a:pt x="91711" y="44458"/>
                  <a:pt x="89065" y="38108"/>
                </a:cubicBezTo>
                <a:cubicBezTo>
                  <a:pt x="86419" y="31758"/>
                  <a:pt x="79011" y="100020"/>
                  <a:pt x="66840" y="98433"/>
                </a:cubicBezTo>
                <a:cubicBezTo>
                  <a:pt x="54669" y="96846"/>
                  <a:pt x="3340" y="-1050"/>
                  <a:pt x="165" y="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7" name="フリーフォーム 1376">
            <a:extLst>
              <a:ext uri="{FF2B5EF4-FFF2-40B4-BE49-F238E27FC236}">
                <a16:creationId xmlns:a16="http://schemas.microsoft.com/office/drawing/2014/main" id="{FC8F4D48-77D8-A2EE-BB1B-CA7D381FF2E8}"/>
              </a:ext>
            </a:extLst>
          </p:cNvPr>
          <p:cNvSpPr/>
          <p:nvPr/>
        </p:nvSpPr>
        <p:spPr>
          <a:xfrm>
            <a:off x="7092114" y="5575273"/>
            <a:ext cx="607781" cy="675446"/>
          </a:xfrm>
          <a:custGeom>
            <a:avLst/>
            <a:gdLst>
              <a:gd name="connsiteX0" fmla="*/ 607261 w 607781"/>
              <a:gd name="connsiteY0" fmla="*/ 27 h 675446"/>
              <a:gd name="connsiteX1" fmla="*/ 423111 w 607781"/>
              <a:gd name="connsiteY1" fmla="*/ 98452 h 675446"/>
              <a:gd name="connsiteX2" fmla="*/ 105611 w 607781"/>
              <a:gd name="connsiteY2" fmla="*/ 419127 h 675446"/>
              <a:gd name="connsiteX3" fmla="*/ 159586 w 607781"/>
              <a:gd name="connsiteY3" fmla="*/ 365152 h 675446"/>
              <a:gd name="connsiteX4" fmla="*/ 7186 w 607781"/>
              <a:gd name="connsiteY4" fmla="*/ 663602 h 675446"/>
              <a:gd name="connsiteX5" fmla="*/ 48461 w 607781"/>
              <a:gd name="connsiteY5" fmla="*/ 577877 h 675446"/>
              <a:gd name="connsiteX6" fmla="*/ 254836 w 607781"/>
              <a:gd name="connsiteY6" fmla="*/ 228627 h 675446"/>
              <a:gd name="connsiteX7" fmla="*/ 213561 w 607781"/>
              <a:gd name="connsiteY7" fmla="*/ 273077 h 675446"/>
              <a:gd name="connsiteX8" fmla="*/ 413586 w 607781"/>
              <a:gd name="connsiteY8" fmla="*/ 34952 h 675446"/>
              <a:gd name="connsiteX9" fmla="*/ 369136 w 607781"/>
              <a:gd name="connsiteY9" fmla="*/ 104802 h 675446"/>
              <a:gd name="connsiteX10" fmla="*/ 607261 w 607781"/>
              <a:gd name="connsiteY10" fmla="*/ 27 h 6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781" h="675446">
                <a:moveTo>
                  <a:pt x="607261" y="27"/>
                </a:moveTo>
                <a:cubicBezTo>
                  <a:pt x="616257" y="-1031"/>
                  <a:pt x="506719" y="28602"/>
                  <a:pt x="423111" y="98452"/>
                </a:cubicBezTo>
                <a:cubicBezTo>
                  <a:pt x="339503" y="168302"/>
                  <a:pt x="149532" y="374677"/>
                  <a:pt x="105611" y="419127"/>
                </a:cubicBezTo>
                <a:cubicBezTo>
                  <a:pt x="61690" y="463577"/>
                  <a:pt x="175990" y="324406"/>
                  <a:pt x="159586" y="365152"/>
                </a:cubicBezTo>
                <a:cubicBezTo>
                  <a:pt x="143182" y="405898"/>
                  <a:pt x="25707" y="628148"/>
                  <a:pt x="7186" y="663602"/>
                </a:cubicBezTo>
                <a:cubicBezTo>
                  <a:pt x="-11335" y="699056"/>
                  <a:pt x="7186" y="650373"/>
                  <a:pt x="48461" y="577877"/>
                </a:cubicBezTo>
                <a:cubicBezTo>
                  <a:pt x="89736" y="505381"/>
                  <a:pt x="227319" y="279427"/>
                  <a:pt x="254836" y="228627"/>
                </a:cubicBezTo>
                <a:cubicBezTo>
                  <a:pt x="282353" y="177827"/>
                  <a:pt x="187103" y="305356"/>
                  <a:pt x="213561" y="273077"/>
                </a:cubicBezTo>
                <a:cubicBezTo>
                  <a:pt x="240019" y="240798"/>
                  <a:pt x="387657" y="62998"/>
                  <a:pt x="413586" y="34952"/>
                </a:cubicBezTo>
                <a:cubicBezTo>
                  <a:pt x="439515" y="6906"/>
                  <a:pt x="335269" y="112740"/>
                  <a:pt x="369136" y="104802"/>
                </a:cubicBezTo>
                <a:cubicBezTo>
                  <a:pt x="403003" y="96865"/>
                  <a:pt x="598265" y="1085"/>
                  <a:pt x="607261"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8" name="フリーフォーム 1377">
            <a:extLst>
              <a:ext uri="{FF2B5EF4-FFF2-40B4-BE49-F238E27FC236}">
                <a16:creationId xmlns:a16="http://schemas.microsoft.com/office/drawing/2014/main" id="{95A9D745-7F11-EA7F-763E-8F02754D1D3F}"/>
              </a:ext>
            </a:extLst>
          </p:cNvPr>
          <p:cNvSpPr/>
          <p:nvPr/>
        </p:nvSpPr>
        <p:spPr>
          <a:xfrm>
            <a:off x="7440998" y="5834766"/>
            <a:ext cx="147256" cy="475475"/>
          </a:xfrm>
          <a:custGeom>
            <a:avLst/>
            <a:gdLst>
              <a:gd name="connsiteX0" fmla="*/ 147252 w 147256"/>
              <a:gd name="connsiteY0" fmla="*/ 884 h 475475"/>
              <a:gd name="connsiteX1" fmla="*/ 77402 w 147256"/>
              <a:gd name="connsiteY1" fmla="*/ 108834 h 475475"/>
              <a:gd name="connsiteX2" fmla="*/ 1202 w 147256"/>
              <a:gd name="connsiteY2" fmla="*/ 286634 h 475475"/>
              <a:gd name="connsiteX3" fmla="*/ 29777 w 147256"/>
              <a:gd name="connsiteY3" fmla="*/ 245359 h 475475"/>
              <a:gd name="connsiteX4" fmla="*/ 17077 w 147256"/>
              <a:gd name="connsiteY4" fmla="*/ 404109 h 475475"/>
              <a:gd name="connsiteX5" fmla="*/ 23427 w 147256"/>
              <a:gd name="connsiteY5" fmla="*/ 473959 h 475475"/>
              <a:gd name="connsiteX6" fmla="*/ 29777 w 147256"/>
              <a:gd name="connsiteY6" fmla="*/ 343784 h 475475"/>
              <a:gd name="connsiteX7" fmla="*/ 74227 w 147256"/>
              <a:gd name="connsiteY7" fmla="*/ 73909 h 475475"/>
              <a:gd name="connsiteX8" fmla="*/ 147252 w 147256"/>
              <a:gd name="connsiteY8" fmla="*/ 884 h 47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56" h="475475">
                <a:moveTo>
                  <a:pt x="147252" y="884"/>
                </a:moveTo>
                <a:cubicBezTo>
                  <a:pt x="147781" y="6705"/>
                  <a:pt x="101744" y="61209"/>
                  <a:pt x="77402" y="108834"/>
                </a:cubicBezTo>
                <a:cubicBezTo>
                  <a:pt x="53060" y="156459"/>
                  <a:pt x="9139" y="263880"/>
                  <a:pt x="1202" y="286634"/>
                </a:cubicBezTo>
                <a:cubicBezTo>
                  <a:pt x="-6736" y="309388"/>
                  <a:pt x="27131" y="225780"/>
                  <a:pt x="29777" y="245359"/>
                </a:cubicBezTo>
                <a:cubicBezTo>
                  <a:pt x="32423" y="264938"/>
                  <a:pt x="18135" y="366009"/>
                  <a:pt x="17077" y="404109"/>
                </a:cubicBezTo>
                <a:cubicBezTo>
                  <a:pt x="16019" y="442209"/>
                  <a:pt x="21310" y="484013"/>
                  <a:pt x="23427" y="473959"/>
                </a:cubicBezTo>
                <a:cubicBezTo>
                  <a:pt x="25544" y="463905"/>
                  <a:pt x="21310" y="410459"/>
                  <a:pt x="29777" y="343784"/>
                </a:cubicBezTo>
                <a:cubicBezTo>
                  <a:pt x="38244" y="277109"/>
                  <a:pt x="54648" y="130001"/>
                  <a:pt x="74227" y="73909"/>
                </a:cubicBezTo>
                <a:cubicBezTo>
                  <a:pt x="93806" y="17817"/>
                  <a:pt x="146723" y="-4937"/>
                  <a:pt x="147252" y="8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9" name="フリーフォーム 1378">
            <a:extLst>
              <a:ext uri="{FF2B5EF4-FFF2-40B4-BE49-F238E27FC236}">
                <a16:creationId xmlns:a16="http://schemas.microsoft.com/office/drawing/2014/main" id="{C15D02E7-8FA4-AAD2-4C96-5F888FB57F71}"/>
              </a:ext>
            </a:extLst>
          </p:cNvPr>
          <p:cNvSpPr/>
          <p:nvPr/>
        </p:nvSpPr>
        <p:spPr>
          <a:xfrm>
            <a:off x="7893630" y="6159277"/>
            <a:ext cx="412190" cy="359074"/>
          </a:xfrm>
          <a:custGeom>
            <a:avLst/>
            <a:gdLst>
              <a:gd name="connsiteX0" fmla="*/ 412170 w 412190"/>
              <a:gd name="connsiteY0" fmla="*/ 223 h 359074"/>
              <a:gd name="connsiteX1" fmla="*/ 177220 w 412190"/>
              <a:gd name="connsiteY1" fmla="*/ 165323 h 359074"/>
              <a:gd name="connsiteX2" fmla="*/ 8945 w 412190"/>
              <a:gd name="connsiteY2" fmla="*/ 352648 h 359074"/>
              <a:gd name="connsiteX3" fmla="*/ 40695 w 412190"/>
              <a:gd name="connsiteY3" fmla="*/ 298673 h 359074"/>
              <a:gd name="connsiteX4" fmla="*/ 189920 w 412190"/>
              <a:gd name="connsiteY4" fmla="*/ 133573 h 359074"/>
              <a:gd name="connsiteX5" fmla="*/ 412170 w 412190"/>
              <a:gd name="connsiteY5" fmla="*/ 223 h 35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190" h="359074">
                <a:moveTo>
                  <a:pt x="412170" y="223"/>
                </a:moveTo>
                <a:cubicBezTo>
                  <a:pt x="410053" y="5515"/>
                  <a:pt x="244424" y="106585"/>
                  <a:pt x="177220" y="165323"/>
                </a:cubicBezTo>
                <a:cubicBezTo>
                  <a:pt x="110016" y="224061"/>
                  <a:pt x="31699" y="330423"/>
                  <a:pt x="8945" y="352648"/>
                </a:cubicBezTo>
                <a:cubicBezTo>
                  <a:pt x="-13809" y="374873"/>
                  <a:pt x="10532" y="335186"/>
                  <a:pt x="40695" y="298673"/>
                </a:cubicBezTo>
                <a:cubicBezTo>
                  <a:pt x="70858" y="262160"/>
                  <a:pt x="129595" y="182256"/>
                  <a:pt x="189920" y="133573"/>
                </a:cubicBezTo>
                <a:cubicBezTo>
                  <a:pt x="250245" y="84890"/>
                  <a:pt x="414287" y="-5069"/>
                  <a:pt x="412170" y="2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0" name="フリーフォーム 1379">
            <a:extLst>
              <a:ext uri="{FF2B5EF4-FFF2-40B4-BE49-F238E27FC236}">
                <a16:creationId xmlns:a16="http://schemas.microsoft.com/office/drawing/2014/main" id="{A9C3487B-655A-B48D-C7A5-F3A31819B159}"/>
              </a:ext>
            </a:extLst>
          </p:cNvPr>
          <p:cNvSpPr/>
          <p:nvPr/>
        </p:nvSpPr>
        <p:spPr>
          <a:xfrm>
            <a:off x="7884229" y="6153081"/>
            <a:ext cx="351723" cy="387710"/>
          </a:xfrm>
          <a:custGeom>
            <a:avLst/>
            <a:gdLst>
              <a:gd name="connsiteX0" fmla="*/ 351721 w 351723"/>
              <a:gd name="connsiteY0" fmla="*/ 69 h 387710"/>
              <a:gd name="connsiteX1" fmla="*/ 218371 w 351723"/>
              <a:gd name="connsiteY1" fmla="*/ 152469 h 387710"/>
              <a:gd name="connsiteX2" fmla="*/ 110421 w 351723"/>
              <a:gd name="connsiteY2" fmla="*/ 273119 h 387710"/>
              <a:gd name="connsiteX3" fmla="*/ 2471 w 351723"/>
              <a:gd name="connsiteY3" fmla="*/ 384244 h 387710"/>
              <a:gd name="connsiteX4" fmla="*/ 221546 w 351723"/>
              <a:gd name="connsiteY4" fmla="*/ 136594 h 387710"/>
              <a:gd name="connsiteX5" fmla="*/ 351721 w 351723"/>
              <a:gd name="connsiteY5" fmla="*/ 69 h 3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23" h="387710">
                <a:moveTo>
                  <a:pt x="351721" y="69"/>
                </a:moveTo>
                <a:cubicBezTo>
                  <a:pt x="351192" y="2715"/>
                  <a:pt x="258588" y="106961"/>
                  <a:pt x="218371" y="152469"/>
                </a:cubicBezTo>
                <a:cubicBezTo>
                  <a:pt x="178154" y="197977"/>
                  <a:pt x="146404" y="234490"/>
                  <a:pt x="110421" y="273119"/>
                </a:cubicBezTo>
                <a:cubicBezTo>
                  <a:pt x="74438" y="311748"/>
                  <a:pt x="-16050" y="406998"/>
                  <a:pt x="2471" y="384244"/>
                </a:cubicBezTo>
                <a:cubicBezTo>
                  <a:pt x="20992" y="361490"/>
                  <a:pt x="161750" y="202211"/>
                  <a:pt x="221546" y="136594"/>
                </a:cubicBezTo>
                <a:cubicBezTo>
                  <a:pt x="281342" y="70977"/>
                  <a:pt x="352250" y="-2577"/>
                  <a:pt x="351721" y="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1" name="フリーフォーム 1380">
            <a:extLst>
              <a:ext uri="{FF2B5EF4-FFF2-40B4-BE49-F238E27FC236}">
                <a16:creationId xmlns:a16="http://schemas.microsoft.com/office/drawing/2014/main" id="{C45C27C5-3B97-8E94-E9E5-60AF1B028EE8}"/>
              </a:ext>
            </a:extLst>
          </p:cNvPr>
          <p:cNvSpPr/>
          <p:nvPr/>
        </p:nvSpPr>
        <p:spPr>
          <a:xfrm>
            <a:off x="6877022" y="6172193"/>
            <a:ext cx="295321" cy="441840"/>
          </a:xfrm>
          <a:custGeom>
            <a:avLst/>
            <a:gdLst>
              <a:gd name="connsiteX0" fmla="*/ 295303 w 295321"/>
              <a:gd name="connsiteY0" fmla="*/ 7 h 441840"/>
              <a:gd name="connsiteX1" fmla="*/ 117503 w 295321"/>
              <a:gd name="connsiteY1" fmla="*/ 123832 h 441840"/>
              <a:gd name="connsiteX2" fmla="*/ 34953 w 295321"/>
              <a:gd name="connsiteY2" fmla="*/ 180982 h 441840"/>
              <a:gd name="connsiteX3" fmla="*/ 28 w 295321"/>
              <a:gd name="connsiteY3" fmla="*/ 273057 h 441840"/>
              <a:gd name="connsiteX4" fmla="*/ 28603 w 295321"/>
              <a:gd name="connsiteY4" fmla="*/ 438157 h 441840"/>
              <a:gd name="connsiteX5" fmla="*/ 6378 w 295321"/>
              <a:gd name="connsiteY5" fmla="*/ 371482 h 441840"/>
              <a:gd name="connsiteX6" fmla="*/ 34953 w 295321"/>
              <a:gd name="connsiteY6" fmla="*/ 187332 h 441840"/>
              <a:gd name="connsiteX7" fmla="*/ 111153 w 295321"/>
              <a:gd name="connsiteY7" fmla="*/ 41282 h 441840"/>
              <a:gd name="connsiteX8" fmla="*/ 104803 w 295321"/>
              <a:gd name="connsiteY8" fmla="*/ 117482 h 441840"/>
              <a:gd name="connsiteX9" fmla="*/ 295303 w 295321"/>
              <a:gd name="connsiteY9" fmla="*/ 7 h 44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21" h="441840">
                <a:moveTo>
                  <a:pt x="295303" y="7"/>
                </a:moveTo>
                <a:cubicBezTo>
                  <a:pt x="297420" y="1065"/>
                  <a:pt x="117503" y="123832"/>
                  <a:pt x="117503" y="123832"/>
                </a:cubicBezTo>
                <a:cubicBezTo>
                  <a:pt x="74111" y="153994"/>
                  <a:pt x="54532" y="156111"/>
                  <a:pt x="34953" y="180982"/>
                </a:cubicBezTo>
                <a:cubicBezTo>
                  <a:pt x="15374" y="205853"/>
                  <a:pt x="1086" y="230195"/>
                  <a:pt x="28" y="273057"/>
                </a:cubicBezTo>
                <a:cubicBezTo>
                  <a:pt x="-1030" y="315919"/>
                  <a:pt x="27545" y="421753"/>
                  <a:pt x="28603" y="438157"/>
                </a:cubicBezTo>
                <a:cubicBezTo>
                  <a:pt x="29661" y="454561"/>
                  <a:pt x="5320" y="413286"/>
                  <a:pt x="6378" y="371482"/>
                </a:cubicBezTo>
                <a:cubicBezTo>
                  <a:pt x="7436" y="329678"/>
                  <a:pt x="17490" y="242365"/>
                  <a:pt x="34953" y="187332"/>
                </a:cubicBezTo>
                <a:cubicBezTo>
                  <a:pt x="52415" y="132299"/>
                  <a:pt x="99511" y="52924"/>
                  <a:pt x="111153" y="41282"/>
                </a:cubicBezTo>
                <a:cubicBezTo>
                  <a:pt x="122795" y="29640"/>
                  <a:pt x="77816" y="119069"/>
                  <a:pt x="104803" y="117482"/>
                </a:cubicBezTo>
                <a:cubicBezTo>
                  <a:pt x="131790" y="115895"/>
                  <a:pt x="293186" y="-1051"/>
                  <a:pt x="295303" y="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2" name="フリーフォーム 1381">
            <a:extLst>
              <a:ext uri="{FF2B5EF4-FFF2-40B4-BE49-F238E27FC236}">
                <a16:creationId xmlns:a16="http://schemas.microsoft.com/office/drawing/2014/main" id="{8537BEE6-4188-699F-789B-16617D21B482}"/>
              </a:ext>
            </a:extLst>
          </p:cNvPr>
          <p:cNvSpPr/>
          <p:nvPr/>
        </p:nvSpPr>
        <p:spPr>
          <a:xfrm>
            <a:off x="7838161" y="6286391"/>
            <a:ext cx="477253" cy="264891"/>
          </a:xfrm>
          <a:custGeom>
            <a:avLst/>
            <a:gdLst>
              <a:gd name="connsiteX0" fmla="*/ 477164 w 477253"/>
              <a:gd name="connsiteY0" fmla="*/ 109 h 264891"/>
              <a:gd name="connsiteX1" fmla="*/ 254914 w 477253"/>
              <a:gd name="connsiteY1" fmla="*/ 117584 h 264891"/>
              <a:gd name="connsiteX2" fmla="*/ 914 w 477253"/>
              <a:gd name="connsiteY2" fmla="*/ 263634 h 264891"/>
              <a:gd name="connsiteX3" fmla="*/ 175539 w 477253"/>
              <a:gd name="connsiteY3" fmla="*/ 181084 h 264891"/>
              <a:gd name="connsiteX4" fmla="*/ 324764 w 477253"/>
              <a:gd name="connsiteY4" fmla="*/ 57259 h 264891"/>
              <a:gd name="connsiteX5" fmla="*/ 229514 w 477253"/>
              <a:gd name="connsiteY5" fmla="*/ 95359 h 264891"/>
              <a:gd name="connsiteX6" fmla="*/ 477164 w 477253"/>
              <a:gd name="connsiteY6" fmla="*/ 109 h 2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253" h="264891">
                <a:moveTo>
                  <a:pt x="477164" y="109"/>
                </a:moveTo>
                <a:cubicBezTo>
                  <a:pt x="481397" y="3813"/>
                  <a:pt x="334289" y="73663"/>
                  <a:pt x="254914" y="117584"/>
                </a:cubicBezTo>
                <a:cubicBezTo>
                  <a:pt x="175539" y="161505"/>
                  <a:pt x="14143" y="253051"/>
                  <a:pt x="914" y="263634"/>
                </a:cubicBezTo>
                <a:cubicBezTo>
                  <a:pt x="-12315" y="274217"/>
                  <a:pt x="121564" y="215480"/>
                  <a:pt x="175539" y="181084"/>
                </a:cubicBezTo>
                <a:cubicBezTo>
                  <a:pt x="229514" y="146688"/>
                  <a:pt x="315768" y="71546"/>
                  <a:pt x="324764" y="57259"/>
                </a:cubicBezTo>
                <a:cubicBezTo>
                  <a:pt x="333760" y="42972"/>
                  <a:pt x="200939" y="102767"/>
                  <a:pt x="229514" y="95359"/>
                </a:cubicBezTo>
                <a:cubicBezTo>
                  <a:pt x="258089" y="87951"/>
                  <a:pt x="472931" y="-3595"/>
                  <a:pt x="477164" y="1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3" name="フリーフォーム 1382">
            <a:extLst>
              <a:ext uri="{FF2B5EF4-FFF2-40B4-BE49-F238E27FC236}">
                <a16:creationId xmlns:a16="http://schemas.microsoft.com/office/drawing/2014/main" id="{4BCFFCA0-80E5-845F-648D-020E706831C0}"/>
              </a:ext>
            </a:extLst>
          </p:cNvPr>
          <p:cNvSpPr/>
          <p:nvPr/>
        </p:nvSpPr>
        <p:spPr>
          <a:xfrm>
            <a:off x="7216343" y="6130407"/>
            <a:ext cx="232207" cy="499017"/>
          </a:xfrm>
          <a:custGeom>
            <a:avLst/>
            <a:gdLst>
              <a:gd name="connsiteX0" fmla="*/ 60757 w 232207"/>
              <a:gd name="connsiteY0" fmla="*/ 70368 h 499017"/>
              <a:gd name="connsiteX1" fmla="*/ 13132 w 232207"/>
              <a:gd name="connsiteY1" fmla="*/ 159268 h 499017"/>
              <a:gd name="connsiteX2" fmla="*/ 13132 w 232207"/>
              <a:gd name="connsiteY2" fmla="*/ 337068 h 499017"/>
              <a:gd name="connsiteX3" fmla="*/ 13132 w 232207"/>
              <a:gd name="connsiteY3" fmla="*/ 321193 h 499017"/>
              <a:gd name="connsiteX4" fmla="*/ 70282 w 232207"/>
              <a:gd name="connsiteY4" fmla="*/ 454543 h 499017"/>
              <a:gd name="connsiteX5" fmla="*/ 108382 w 232207"/>
              <a:gd name="connsiteY5" fmla="*/ 492643 h 499017"/>
              <a:gd name="connsiteX6" fmla="*/ 156007 w 232207"/>
              <a:gd name="connsiteY6" fmla="*/ 400568 h 499017"/>
              <a:gd name="connsiteX7" fmla="*/ 165532 w 232207"/>
              <a:gd name="connsiteY7" fmla="*/ 486293 h 499017"/>
              <a:gd name="connsiteX8" fmla="*/ 175057 w 232207"/>
              <a:gd name="connsiteY8" fmla="*/ 365643 h 499017"/>
              <a:gd name="connsiteX9" fmla="*/ 149657 w 232207"/>
              <a:gd name="connsiteY9" fmla="*/ 289443 h 499017"/>
              <a:gd name="connsiteX10" fmla="*/ 232207 w 232207"/>
              <a:gd name="connsiteY10" fmla="*/ 518 h 499017"/>
              <a:gd name="connsiteX11" fmla="*/ 149657 w 232207"/>
              <a:gd name="connsiteY11" fmla="*/ 222768 h 499017"/>
              <a:gd name="connsiteX12" fmla="*/ 127432 w 232207"/>
              <a:gd name="connsiteY12" fmla="*/ 378343 h 499017"/>
              <a:gd name="connsiteX13" fmla="*/ 136957 w 232207"/>
              <a:gd name="connsiteY13" fmla="*/ 378343 h 499017"/>
              <a:gd name="connsiteX14" fmla="*/ 108382 w 232207"/>
              <a:gd name="connsiteY14" fmla="*/ 498993 h 499017"/>
              <a:gd name="connsiteX15" fmla="*/ 44882 w 232207"/>
              <a:gd name="connsiteY15" fmla="*/ 387868 h 499017"/>
              <a:gd name="connsiteX16" fmla="*/ 3607 w 232207"/>
              <a:gd name="connsiteY16" fmla="*/ 283093 h 499017"/>
              <a:gd name="connsiteX17" fmla="*/ 6782 w 232207"/>
              <a:gd name="connsiteY17" fmla="*/ 206893 h 499017"/>
              <a:gd name="connsiteX18" fmla="*/ 60757 w 232207"/>
              <a:gd name="connsiteY18" fmla="*/ 70368 h 4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207" h="499017">
                <a:moveTo>
                  <a:pt x="60757" y="70368"/>
                </a:moveTo>
                <a:cubicBezTo>
                  <a:pt x="61815" y="62431"/>
                  <a:pt x="21069" y="114818"/>
                  <a:pt x="13132" y="159268"/>
                </a:cubicBezTo>
                <a:cubicBezTo>
                  <a:pt x="5195" y="203718"/>
                  <a:pt x="13132" y="337068"/>
                  <a:pt x="13132" y="337068"/>
                </a:cubicBezTo>
                <a:cubicBezTo>
                  <a:pt x="13132" y="364055"/>
                  <a:pt x="3607" y="301614"/>
                  <a:pt x="13132" y="321193"/>
                </a:cubicBezTo>
                <a:cubicBezTo>
                  <a:pt x="22657" y="340772"/>
                  <a:pt x="54407" y="425968"/>
                  <a:pt x="70282" y="454543"/>
                </a:cubicBezTo>
                <a:cubicBezTo>
                  <a:pt x="86157" y="483118"/>
                  <a:pt x="94095" y="501639"/>
                  <a:pt x="108382" y="492643"/>
                </a:cubicBezTo>
                <a:cubicBezTo>
                  <a:pt x="122669" y="483647"/>
                  <a:pt x="146482" y="401626"/>
                  <a:pt x="156007" y="400568"/>
                </a:cubicBezTo>
                <a:cubicBezTo>
                  <a:pt x="165532" y="399510"/>
                  <a:pt x="162357" y="492114"/>
                  <a:pt x="165532" y="486293"/>
                </a:cubicBezTo>
                <a:cubicBezTo>
                  <a:pt x="168707" y="480472"/>
                  <a:pt x="177703" y="398451"/>
                  <a:pt x="175057" y="365643"/>
                </a:cubicBezTo>
                <a:cubicBezTo>
                  <a:pt x="172411" y="332835"/>
                  <a:pt x="140132" y="350297"/>
                  <a:pt x="149657" y="289443"/>
                </a:cubicBezTo>
                <a:cubicBezTo>
                  <a:pt x="159182" y="228589"/>
                  <a:pt x="232207" y="11630"/>
                  <a:pt x="232207" y="518"/>
                </a:cubicBezTo>
                <a:cubicBezTo>
                  <a:pt x="232207" y="-10594"/>
                  <a:pt x="167120" y="159797"/>
                  <a:pt x="149657" y="222768"/>
                </a:cubicBezTo>
                <a:cubicBezTo>
                  <a:pt x="132195" y="285739"/>
                  <a:pt x="129549" y="352414"/>
                  <a:pt x="127432" y="378343"/>
                </a:cubicBezTo>
                <a:cubicBezTo>
                  <a:pt x="125315" y="404272"/>
                  <a:pt x="140132" y="358235"/>
                  <a:pt x="136957" y="378343"/>
                </a:cubicBezTo>
                <a:cubicBezTo>
                  <a:pt x="133782" y="398451"/>
                  <a:pt x="123728" y="497406"/>
                  <a:pt x="108382" y="498993"/>
                </a:cubicBezTo>
                <a:cubicBezTo>
                  <a:pt x="93036" y="500581"/>
                  <a:pt x="62344" y="423851"/>
                  <a:pt x="44882" y="387868"/>
                </a:cubicBezTo>
                <a:cubicBezTo>
                  <a:pt x="27420" y="351885"/>
                  <a:pt x="9957" y="313255"/>
                  <a:pt x="3607" y="283093"/>
                </a:cubicBezTo>
                <a:cubicBezTo>
                  <a:pt x="-2743" y="252931"/>
                  <a:pt x="-97" y="237055"/>
                  <a:pt x="6782" y="206893"/>
                </a:cubicBezTo>
                <a:cubicBezTo>
                  <a:pt x="13661" y="176731"/>
                  <a:pt x="59699" y="78305"/>
                  <a:pt x="60757" y="703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4" name="フリーフォーム 1383">
            <a:extLst>
              <a:ext uri="{FF2B5EF4-FFF2-40B4-BE49-F238E27FC236}">
                <a16:creationId xmlns:a16="http://schemas.microsoft.com/office/drawing/2014/main" id="{D7EEA475-75DE-434A-B45B-136C75E8D882}"/>
              </a:ext>
            </a:extLst>
          </p:cNvPr>
          <p:cNvSpPr/>
          <p:nvPr/>
        </p:nvSpPr>
        <p:spPr>
          <a:xfrm>
            <a:off x="6882735" y="6320285"/>
            <a:ext cx="457936" cy="515571"/>
          </a:xfrm>
          <a:custGeom>
            <a:avLst/>
            <a:gdLst>
              <a:gd name="connsiteX0" fmla="*/ 665 w 457936"/>
              <a:gd name="connsiteY0" fmla="*/ 1140 h 515571"/>
              <a:gd name="connsiteX1" fmla="*/ 162590 w 457936"/>
              <a:gd name="connsiteY1" fmla="*/ 159890 h 515571"/>
              <a:gd name="connsiteX2" fmla="*/ 168940 w 457936"/>
              <a:gd name="connsiteY2" fmla="*/ 258315 h 515571"/>
              <a:gd name="connsiteX3" fmla="*/ 187990 w 457936"/>
              <a:gd name="connsiteY3" fmla="*/ 261490 h 515571"/>
              <a:gd name="connsiteX4" fmla="*/ 267365 w 457936"/>
              <a:gd name="connsiteY4" fmla="*/ 353565 h 515571"/>
              <a:gd name="connsiteX5" fmla="*/ 264190 w 457936"/>
              <a:gd name="connsiteY5" fmla="*/ 321815 h 515571"/>
              <a:gd name="connsiteX6" fmla="*/ 365790 w 457936"/>
              <a:gd name="connsiteY6" fmla="*/ 429765 h 515571"/>
              <a:gd name="connsiteX7" fmla="*/ 457865 w 457936"/>
              <a:gd name="connsiteY7" fmla="*/ 515490 h 515571"/>
              <a:gd name="connsiteX8" fmla="*/ 378490 w 457936"/>
              <a:gd name="connsiteY8" fmla="*/ 442465 h 515571"/>
              <a:gd name="connsiteX9" fmla="*/ 241965 w 457936"/>
              <a:gd name="connsiteY9" fmla="*/ 302765 h 515571"/>
              <a:gd name="connsiteX10" fmla="*/ 184815 w 457936"/>
              <a:gd name="connsiteY10" fmla="*/ 188465 h 515571"/>
              <a:gd name="connsiteX11" fmla="*/ 108615 w 457936"/>
              <a:gd name="connsiteY11" fmla="*/ 93215 h 515571"/>
              <a:gd name="connsiteX12" fmla="*/ 665 w 457936"/>
              <a:gd name="connsiteY12" fmla="*/ 1140 h 5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936" h="515571">
                <a:moveTo>
                  <a:pt x="665" y="1140"/>
                </a:moveTo>
                <a:cubicBezTo>
                  <a:pt x="9661" y="12252"/>
                  <a:pt x="134544" y="117028"/>
                  <a:pt x="162590" y="159890"/>
                </a:cubicBezTo>
                <a:cubicBezTo>
                  <a:pt x="190636" y="202753"/>
                  <a:pt x="164707" y="241382"/>
                  <a:pt x="168940" y="258315"/>
                </a:cubicBezTo>
                <a:cubicBezTo>
                  <a:pt x="173173" y="275248"/>
                  <a:pt x="171586" y="245615"/>
                  <a:pt x="187990" y="261490"/>
                </a:cubicBezTo>
                <a:cubicBezTo>
                  <a:pt x="204394" y="277365"/>
                  <a:pt x="254665" y="343511"/>
                  <a:pt x="267365" y="353565"/>
                </a:cubicBezTo>
                <a:cubicBezTo>
                  <a:pt x="280065" y="363619"/>
                  <a:pt x="247786" y="309115"/>
                  <a:pt x="264190" y="321815"/>
                </a:cubicBezTo>
                <a:cubicBezTo>
                  <a:pt x="280594" y="334515"/>
                  <a:pt x="333511" y="397486"/>
                  <a:pt x="365790" y="429765"/>
                </a:cubicBezTo>
                <a:cubicBezTo>
                  <a:pt x="398069" y="462044"/>
                  <a:pt x="455748" y="513373"/>
                  <a:pt x="457865" y="515490"/>
                </a:cubicBezTo>
                <a:cubicBezTo>
                  <a:pt x="459982" y="517607"/>
                  <a:pt x="414473" y="477919"/>
                  <a:pt x="378490" y="442465"/>
                </a:cubicBezTo>
                <a:cubicBezTo>
                  <a:pt x="342507" y="407011"/>
                  <a:pt x="274244" y="345098"/>
                  <a:pt x="241965" y="302765"/>
                </a:cubicBezTo>
                <a:cubicBezTo>
                  <a:pt x="209686" y="260432"/>
                  <a:pt x="207040" y="223390"/>
                  <a:pt x="184815" y="188465"/>
                </a:cubicBezTo>
                <a:cubicBezTo>
                  <a:pt x="162590" y="153540"/>
                  <a:pt x="140894" y="123378"/>
                  <a:pt x="108615" y="93215"/>
                </a:cubicBezTo>
                <a:cubicBezTo>
                  <a:pt x="76336" y="63053"/>
                  <a:pt x="-8331" y="-9972"/>
                  <a:pt x="665" y="11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5" name="フリーフォーム 1384">
            <a:extLst>
              <a:ext uri="{FF2B5EF4-FFF2-40B4-BE49-F238E27FC236}">
                <a16:creationId xmlns:a16="http://schemas.microsoft.com/office/drawing/2014/main" id="{204B367A-0916-1BFF-7EBF-878699E2F2D5}"/>
              </a:ext>
            </a:extLst>
          </p:cNvPr>
          <p:cNvSpPr/>
          <p:nvPr/>
        </p:nvSpPr>
        <p:spPr>
          <a:xfrm>
            <a:off x="7080245" y="6521421"/>
            <a:ext cx="261478" cy="251754"/>
          </a:xfrm>
          <a:custGeom>
            <a:avLst/>
            <a:gdLst>
              <a:gd name="connsiteX0" fmla="*/ 5 w 261478"/>
              <a:gd name="connsiteY0" fmla="*/ 29 h 251754"/>
              <a:gd name="connsiteX1" fmla="*/ 196855 w 261478"/>
              <a:gd name="connsiteY1" fmla="*/ 155604 h 251754"/>
              <a:gd name="connsiteX2" fmla="*/ 260355 w 261478"/>
              <a:gd name="connsiteY2" fmla="*/ 250854 h 251754"/>
              <a:gd name="connsiteX3" fmla="*/ 234955 w 261478"/>
              <a:gd name="connsiteY3" fmla="*/ 200054 h 251754"/>
              <a:gd name="connsiteX4" fmla="*/ 203205 w 261478"/>
              <a:gd name="connsiteY4" fmla="*/ 142904 h 251754"/>
              <a:gd name="connsiteX5" fmla="*/ 5 w 261478"/>
              <a:gd name="connsiteY5" fmla="*/ 29 h 25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478" h="251754">
                <a:moveTo>
                  <a:pt x="5" y="29"/>
                </a:moveTo>
                <a:cubicBezTo>
                  <a:pt x="-1053" y="2146"/>
                  <a:pt x="153463" y="113800"/>
                  <a:pt x="196855" y="155604"/>
                </a:cubicBezTo>
                <a:cubicBezTo>
                  <a:pt x="240247" y="197408"/>
                  <a:pt x="254005" y="243446"/>
                  <a:pt x="260355" y="250854"/>
                </a:cubicBezTo>
                <a:cubicBezTo>
                  <a:pt x="266705" y="258262"/>
                  <a:pt x="244480" y="218046"/>
                  <a:pt x="234955" y="200054"/>
                </a:cubicBezTo>
                <a:cubicBezTo>
                  <a:pt x="225430" y="182062"/>
                  <a:pt x="236542" y="176241"/>
                  <a:pt x="203205" y="142904"/>
                </a:cubicBezTo>
                <a:cubicBezTo>
                  <a:pt x="169868" y="109567"/>
                  <a:pt x="1063" y="-2088"/>
                  <a:pt x="5" y="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6" name="フリーフォーム 1385">
            <a:extLst>
              <a:ext uri="{FF2B5EF4-FFF2-40B4-BE49-F238E27FC236}">
                <a16:creationId xmlns:a16="http://schemas.microsoft.com/office/drawing/2014/main" id="{A95EE7D6-9352-FDB0-4E03-74405E3D6CA8}"/>
              </a:ext>
            </a:extLst>
          </p:cNvPr>
          <p:cNvSpPr/>
          <p:nvPr/>
        </p:nvSpPr>
        <p:spPr>
          <a:xfrm>
            <a:off x="7010347" y="6277326"/>
            <a:ext cx="210134" cy="292418"/>
          </a:xfrm>
          <a:custGeom>
            <a:avLst/>
            <a:gdLst>
              <a:gd name="connsiteX0" fmla="*/ 82603 w 210134"/>
              <a:gd name="connsiteY0" fmla="*/ 2824 h 292418"/>
              <a:gd name="connsiteX1" fmla="*/ 130228 w 210134"/>
              <a:gd name="connsiteY1" fmla="*/ 120299 h 292418"/>
              <a:gd name="connsiteX2" fmla="*/ 177853 w 210134"/>
              <a:gd name="connsiteY2" fmla="*/ 244124 h 292418"/>
              <a:gd name="connsiteX3" fmla="*/ 123878 w 210134"/>
              <a:gd name="connsiteY3" fmla="*/ 177449 h 292418"/>
              <a:gd name="connsiteX4" fmla="*/ 53 w 210134"/>
              <a:gd name="connsiteY4" fmla="*/ 47274 h 292418"/>
              <a:gd name="connsiteX5" fmla="*/ 139753 w 210134"/>
              <a:gd name="connsiteY5" fmla="*/ 228249 h 292418"/>
              <a:gd name="connsiteX6" fmla="*/ 206428 w 210134"/>
              <a:gd name="connsiteY6" fmla="*/ 291749 h 292418"/>
              <a:gd name="connsiteX7" fmla="*/ 190553 w 210134"/>
              <a:gd name="connsiteY7" fmla="*/ 244124 h 292418"/>
              <a:gd name="connsiteX8" fmla="*/ 82603 w 210134"/>
              <a:gd name="connsiteY8" fmla="*/ 2824 h 29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4" h="292418">
                <a:moveTo>
                  <a:pt x="82603" y="2824"/>
                </a:moveTo>
                <a:cubicBezTo>
                  <a:pt x="72549" y="-17814"/>
                  <a:pt x="114353" y="80082"/>
                  <a:pt x="130228" y="120299"/>
                </a:cubicBezTo>
                <a:cubicBezTo>
                  <a:pt x="146103" y="160516"/>
                  <a:pt x="178911" y="234599"/>
                  <a:pt x="177853" y="244124"/>
                </a:cubicBezTo>
                <a:cubicBezTo>
                  <a:pt x="176795" y="253649"/>
                  <a:pt x="153511" y="210257"/>
                  <a:pt x="123878" y="177449"/>
                </a:cubicBezTo>
                <a:cubicBezTo>
                  <a:pt x="94245" y="144641"/>
                  <a:pt x="-2593" y="38807"/>
                  <a:pt x="53" y="47274"/>
                </a:cubicBezTo>
                <a:cubicBezTo>
                  <a:pt x="2699" y="55741"/>
                  <a:pt x="105357" y="187503"/>
                  <a:pt x="139753" y="228249"/>
                </a:cubicBezTo>
                <a:cubicBezTo>
                  <a:pt x="174149" y="268995"/>
                  <a:pt x="197961" y="289103"/>
                  <a:pt x="206428" y="291749"/>
                </a:cubicBezTo>
                <a:cubicBezTo>
                  <a:pt x="214895" y="294395"/>
                  <a:pt x="208545" y="291220"/>
                  <a:pt x="190553" y="244124"/>
                </a:cubicBezTo>
                <a:cubicBezTo>
                  <a:pt x="172561" y="197028"/>
                  <a:pt x="92657" y="23462"/>
                  <a:pt x="82603" y="28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7" name="フリーフォーム 1386">
            <a:extLst>
              <a:ext uri="{FF2B5EF4-FFF2-40B4-BE49-F238E27FC236}">
                <a16:creationId xmlns:a16="http://schemas.microsoft.com/office/drawing/2014/main" id="{29952816-C96D-FECE-7AA8-0FFBC97B8B08}"/>
              </a:ext>
            </a:extLst>
          </p:cNvPr>
          <p:cNvSpPr/>
          <p:nvPr/>
        </p:nvSpPr>
        <p:spPr>
          <a:xfrm>
            <a:off x="7146816" y="6414899"/>
            <a:ext cx="825401" cy="386599"/>
          </a:xfrm>
          <a:custGeom>
            <a:avLst/>
            <a:gdLst>
              <a:gd name="connsiteX0" fmla="*/ 174734 w 825401"/>
              <a:gd name="connsiteY0" fmla="*/ 204976 h 386599"/>
              <a:gd name="connsiteX1" fmla="*/ 152509 w 825401"/>
              <a:gd name="connsiteY1" fmla="*/ 293876 h 386599"/>
              <a:gd name="connsiteX2" fmla="*/ 190609 w 825401"/>
              <a:gd name="connsiteY2" fmla="*/ 373251 h 386599"/>
              <a:gd name="connsiteX3" fmla="*/ 165209 w 825401"/>
              <a:gd name="connsiteY3" fmla="*/ 347851 h 386599"/>
              <a:gd name="connsiteX4" fmla="*/ 228709 w 825401"/>
              <a:gd name="connsiteY4" fmla="*/ 385951 h 386599"/>
              <a:gd name="connsiteX5" fmla="*/ 412859 w 825401"/>
              <a:gd name="connsiteY5" fmla="*/ 309751 h 386599"/>
              <a:gd name="connsiteX6" fmla="*/ 358884 w 825401"/>
              <a:gd name="connsiteY6" fmla="*/ 331976 h 386599"/>
              <a:gd name="connsiteX7" fmla="*/ 555734 w 825401"/>
              <a:gd name="connsiteY7" fmla="*/ 236726 h 386599"/>
              <a:gd name="connsiteX8" fmla="*/ 819259 w 825401"/>
              <a:gd name="connsiteY8" fmla="*/ 4951 h 386599"/>
              <a:gd name="connsiteX9" fmla="*/ 714484 w 825401"/>
              <a:gd name="connsiteY9" fmla="*/ 100201 h 386599"/>
              <a:gd name="connsiteX10" fmla="*/ 412859 w 825401"/>
              <a:gd name="connsiteY10" fmla="*/ 354201 h 386599"/>
              <a:gd name="connsiteX11" fmla="*/ 181084 w 825401"/>
              <a:gd name="connsiteY11" fmla="*/ 360551 h 386599"/>
              <a:gd name="connsiteX12" fmla="*/ 146159 w 825401"/>
              <a:gd name="connsiteY12" fmla="*/ 351026 h 386599"/>
              <a:gd name="connsiteX13" fmla="*/ 109 w 825401"/>
              <a:gd name="connsiteY13" fmla="*/ 284351 h 386599"/>
              <a:gd name="connsiteX14" fmla="*/ 171559 w 825401"/>
              <a:gd name="connsiteY14" fmla="*/ 385951 h 386599"/>
              <a:gd name="connsiteX15" fmla="*/ 133459 w 825401"/>
              <a:gd name="connsiteY15" fmla="*/ 303401 h 386599"/>
              <a:gd name="connsiteX16" fmla="*/ 174734 w 825401"/>
              <a:gd name="connsiteY16" fmla="*/ 204976 h 38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5401" h="386599">
                <a:moveTo>
                  <a:pt x="174734" y="204976"/>
                </a:moveTo>
                <a:cubicBezTo>
                  <a:pt x="177909" y="203389"/>
                  <a:pt x="149863" y="265830"/>
                  <a:pt x="152509" y="293876"/>
                </a:cubicBezTo>
                <a:cubicBezTo>
                  <a:pt x="155155" y="321922"/>
                  <a:pt x="188492" y="364255"/>
                  <a:pt x="190609" y="373251"/>
                </a:cubicBezTo>
                <a:cubicBezTo>
                  <a:pt x="192726" y="382247"/>
                  <a:pt x="158859" y="345734"/>
                  <a:pt x="165209" y="347851"/>
                </a:cubicBezTo>
                <a:cubicBezTo>
                  <a:pt x="171559" y="349968"/>
                  <a:pt x="187434" y="392301"/>
                  <a:pt x="228709" y="385951"/>
                </a:cubicBezTo>
                <a:cubicBezTo>
                  <a:pt x="269984" y="379601"/>
                  <a:pt x="412859" y="309751"/>
                  <a:pt x="412859" y="309751"/>
                </a:cubicBezTo>
                <a:cubicBezTo>
                  <a:pt x="434555" y="300755"/>
                  <a:pt x="335072" y="344147"/>
                  <a:pt x="358884" y="331976"/>
                </a:cubicBezTo>
                <a:cubicBezTo>
                  <a:pt x="382697" y="319805"/>
                  <a:pt x="479005" y="291230"/>
                  <a:pt x="555734" y="236726"/>
                </a:cubicBezTo>
                <a:cubicBezTo>
                  <a:pt x="632463" y="182222"/>
                  <a:pt x="792801" y="27705"/>
                  <a:pt x="819259" y="4951"/>
                </a:cubicBezTo>
                <a:cubicBezTo>
                  <a:pt x="845717" y="-17803"/>
                  <a:pt x="782217" y="41993"/>
                  <a:pt x="714484" y="100201"/>
                </a:cubicBezTo>
                <a:cubicBezTo>
                  <a:pt x="646751" y="158409"/>
                  <a:pt x="501759" y="310809"/>
                  <a:pt x="412859" y="354201"/>
                </a:cubicBezTo>
                <a:cubicBezTo>
                  <a:pt x="323959" y="397593"/>
                  <a:pt x="225534" y="361080"/>
                  <a:pt x="181084" y="360551"/>
                </a:cubicBezTo>
                <a:cubicBezTo>
                  <a:pt x="136634" y="360022"/>
                  <a:pt x="176322" y="363726"/>
                  <a:pt x="146159" y="351026"/>
                </a:cubicBezTo>
                <a:cubicBezTo>
                  <a:pt x="115996" y="338326"/>
                  <a:pt x="-4124" y="278530"/>
                  <a:pt x="109" y="284351"/>
                </a:cubicBezTo>
                <a:cubicBezTo>
                  <a:pt x="4342" y="290172"/>
                  <a:pt x="149334" y="382776"/>
                  <a:pt x="171559" y="385951"/>
                </a:cubicBezTo>
                <a:cubicBezTo>
                  <a:pt x="193784" y="389126"/>
                  <a:pt x="130813" y="329330"/>
                  <a:pt x="133459" y="303401"/>
                </a:cubicBezTo>
                <a:cubicBezTo>
                  <a:pt x="136105" y="277472"/>
                  <a:pt x="171559" y="206563"/>
                  <a:pt x="174734" y="20497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8" name="フリーフォーム 1387">
            <a:extLst>
              <a:ext uri="{FF2B5EF4-FFF2-40B4-BE49-F238E27FC236}">
                <a16:creationId xmlns:a16="http://schemas.microsoft.com/office/drawing/2014/main" id="{BCFB61FF-4149-15E1-94FB-FEC32AB6148C}"/>
              </a:ext>
            </a:extLst>
          </p:cNvPr>
          <p:cNvSpPr/>
          <p:nvPr/>
        </p:nvSpPr>
        <p:spPr>
          <a:xfrm>
            <a:off x="6638580" y="6714059"/>
            <a:ext cx="682026" cy="627166"/>
          </a:xfrm>
          <a:custGeom>
            <a:avLst/>
            <a:gdLst>
              <a:gd name="connsiteX0" fmla="*/ 670270 w 682026"/>
              <a:gd name="connsiteY0" fmla="*/ 10591 h 627166"/>
              <a:gd name="connsiteX1" fmla="*/ 571845 w 682026"/>
              <a:gd name="connsiteY1" fmla="*/ 83616 h 627166"/>
              <a:gd name="connsiteX2" fmla="*/ 409920 w 682026"/>
              <a:gd name="connsiteY2" fmla="*/ 258241 h 627166"/>
              <a:gd name="connsiteX3" fmla="*/ 305145 w 682026"/>
              <a:gd name="connsiteY3" fmla="*/ 401116 h 627166"/>
              <a:gd name="connsiteX4" fmla="*/ 273395 w 682026"/>
              <a:gd name="connsiteY4" fmla="*/ 518591 h 627166"/>
              <a:gd name="connsiteX5" fmla="*/ 295620 w 682026"/>
              <a:gd name="connsiteY5" fmla="*/ 490016 h 627166"/>
              <a:gd name="connsiteX6" fmla="*/ 155920 w 682026"/>
              <a:gd name="connsiteY6" fmla="*/ 585266 h 627166"/>
              <a:gd name="connsiteX7" fmla="*/ 345 w 682026"/>
              <a:gd name="connsiteY7" fmla="*/ 626541 h 627166"/>
              <a:gd name="connsiteX8" fmla="*/ 200370 w 682026"/>
              <a:gd name="connsiteY8" fmla="*/ 556691 h 627166"/>
              <a:gd name="connsiteX9" fmla="*/ 301970 w 682026"/>
              <a:gd name="connsiteY9" fmla="*/ 429691 h 627166"/>
              <a:gd name="connsiteX10" fmla="*/ 508345 w 682026"/>
              <a:gd name="connsiteY10" fmla="*/ 131241 h 627166"/>
              <a:gd name="connsiteX11" fmla="*/ 295620 w 682026"/>
              <a:gd name="connsiteY11" fmla="*/ 305866 h 627166"/>
              <a:gd name="connsiteX12" fmla="*/ 670270 w 682026"/>
              <a:gd name="connsiteY12" fmla="*/ 10591 h 6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2026" h="627166">
                <a:moveTo>
                  <a:pt x="670270" y="10591"/>
                </a:moveTo>
                <a:cubicBezTo>
                  <a:pt x="716307" y="-26451"/>
                  <a:pt x="615237" y="42341"/>
                  <a:pt x="571845" y="83616"/>
                </a:cubicBezTo>
                <a:cubicBezTo>
                  <a:pt x="528453" y="124891"/>
                  <a:pt x="454370" y="205324"/>
                  <a:pt x="409920" y="258241"/>
                </a:cubicBezTo>
                <a:cubicBezTo>
                  <a:pt x="365470" y="311158"/>
                  <a:pt x="327899" y="357724"/>
                  <a:pt x="305145" y="401116"/>
                </a:cubicBezTo>
                <a:cubicBezTo>
                  <a:pt x="282391" y="444508"/>
                  <a:pt x="274982" y="503774"/>
                  <a:pt x="273395" y="518591"/>
                </a:cubicBezTo>
                <a:cubicBezTo>
                  <a:pt x="271808" y="533408"/>
                  <a:pt x="315199" y="478904"/>
                  <a:pt x="295620" y="490016"/>
                </a:cubicBezTo>
                <a:cubicBezTo>
                  <a:pt x="276041" y="501128"/>
                  <a:pt x="205132" y="562512"/>
                  <a:pt x="155920" y="585266"/>
                </a:cubicBezTo>
                <a:cubicBezTo>
                  <a:pt x="106707" y="608020"/>
                  <a:pt x="-7063" y="631304"/>
                  <a:pt x="345" y="626541"/>
                </a:cubicBezTo>
                <a:cubicBezTo>
                  <a:pt x="7753" y="621779"/>
                  <a:pt x="150099" y="589499"/>
                  <a:pt x="200370" y="556691"/>
                </a:cubicBezTo>
                <a:cubicBezTo>
                  <a:pt x="250641" y="523883"/>
                  <a:pt x="250641" y="500599"/>
                  <a:pt x="301970" y="429691"/>
                </a:cubicBezTo>
                <a:cubicBezTo>
                  <a:pt x="353299" y="358783"/>
                  <a:pt x="509403" y="151878"/>
                  <a:pt x="508345" y="131241"/>
                </a:cubicBezTo>
                <a:cubicBezTo>
                  <a:pt x="507287" y="110604"/>
                  <a:pt x="271808" y="324387"/>
                  <a:pt x="295620" y="305866"/>
                </a:cubicBezTo>
                <a:cubicBezTo>
                  <a:pt x="319432" y="287345"/>
                  <a:pt x="624233" y="47633"/>
                  <a:pt x="670270" y="1059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9" name="フリーフォーム 1388">
            <a:extLst>
              <a:ext uri="{FF2B5EF4-FFF2-40B4-BE49-F238E27FC236}">
                <a16:creationId xmlns:a16="http://schemas.microsoft.com/office/drawing/2014/main" id="{9E37FC77-EC30-15E8-0457-647B32EFAB1B}"/>
              </a:ext>
            </a:extLst>
          </p:cNvPr>
          <p:cNvSpPr/>
          <p:nvPr/>
        </p:nvSpPr>
        <p:spPr>
          <a:xfrm>
            <a:off x="6545044" y="6959358"/>
            <a:ext cx="494019" cy="346668"/>
          </a:xfrm>
          <a:custGeom>
            <a:avLst/>
            <a:gdLst>
              <a:gd name="connsiteX0" fmla="*/ 74831 w 494019"/>
              <a:gd name="connsiteY0" fmla="*/ 44692 h 346668"/>
              <a:gd name="connsiteX1" fmla="*/ 52606 w 494019"/>
              <a:gd name="connsiteY1" fmla="*/ 187567 h 346668"/>
              <a:gd name="connsiteX2" fmla="*/ 78006 w 494019"/>
              <a:gd name="connsiteY2" fmla="*/ 343142 h 346668"/>
              <a:gd name="connsiteX3" fmla="*/ 78006 w 494019"/>
              <a:gd name="connsiteY3" fmla="*/ 298692 h 346668"/>
              <a:gd name="connsiteX4" fmla="*/ 112931 w 494019"/>
              <a:gd name="connsiteY4" fmla="*/ 327267 h 346668"/>
              <a:gd name="connsiteX5" fmla="*/ 246281 w 494019"/>
              <a:gd name="connsiteY5" fmla="*/ 314567 h 346668"/>
              <a:gd name="connsiteX6" fmla="*/ 236756 w 494019"/>
              <a:gd name="connsiteY6" fmla="*/ 327267 h 346668"/>
              <a:gd name="connsiteX7" fmla="*/ 309781 w 494019"/>
              <a:gd name="connsiteY7" fmla="*/ 273292 h 346668"/>
              <a:gd name="connsiteX8" fmla="*/ 325656 w 494019"/>
              <a:gd name="connsiteY8" fmla="*/ 190742 h 346668"/>
              <a:gd name="connsiteX9" fmla="*/ 493931 w 494019"/>
              <a:gd name="connsiteY9" fmla="*/ 242 h 346668"/>
              <a:gd name="connsiteX10" fmla="*/ 347881 w 494019"/>
              <a:gd name="connsiteY10" fmla="*/ 152642 h 346668"/>
              <a:gd name="connsiteX11" fmla="*/ 274856 w 494019"/>
              <a:gd name="connsiteY11" fmla="*/ 232017 h 346668"/>
              <a:gd name="connsiteX12" fmla="*/ 131981 w 494019"/>
              <a:gd name="connsiteY12" fmla="*/ 133592 h 346668"/>
              <a:gd name="connsiteX13" fmla="*/ 224056 w 494019"/>
              <a:gd name="connsiteY13" fmla="*/ 209792 h 346668"/>
              <a:gd name="connsiteX14" fmla="*/ 243106 w 494019"/>
              <a:gd name="connsiteY14" fmla="*/ 238367 h 346668"/>
              <a:gd name="connsiteX15" fmla="*/ 78006 w 494019"/>
              <a:gd name="connsiteY15" fmla="*/ 298692 h 346668"/>
              <a:gd name="connsiteX16" fmla="*/ 65306 w 494019"/>
              <a:gd name="connsiteY16" fmla="*/ 235192 h 346668"/>
              <a:gd name="connsiteX17" fmla="*/ 30381 w 494019"/>
              <a:gd name="connsiteY17" fmla="*/ 136767 h 346668"/>
              <a:gd name="connsiteX18" fmla="*/ 1806 w 494019"/>
              <a:gd name="connsiteY18" fmla="*/ 197092 h 346668"/>
              <a:gd name="connsiteX19" fmla="*/ 74831 w 494019"/>
              <a:gd name="connsiteY19" fmla="*/ 44692 h 34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4019" h="346668">
                <a:moveTo>
                  <a:pt x="74831" y="44692"/>
                </a:moveTo>
                <a:cubicBezTo>
                  <a:pt x="83298" y="43105"/>
                  <a:pt x="52077" y="137825"/>
                  <a:pt x="52606" y="187567"/>
                </a:cubicBezTo>
                <a:cubicBezTo>
                  <a:pt x="53135" y="237309"/>
                  <a:pt x="73773" y="324621"/>
                  <a:pt x="78006" y="343142"/>
                </a:cubicBezTo>
                <a:cubicBezTo>
                  <a:pt x="82239" y="361663"/>
                  <a:pt x="72185" y="301338"/>
                  <a:pt x="78006" y="298692"/>
                </a:cubicBezTo>
                <a:cubicBezTo>
                  <a:pt x="83827" y="296046"/>
                  <a:pt x="84885" y="324621"/>
                  <a:pt x="112931" y="327267"/>
                </a:cubicBezTo>
                <a:lnTo>
                  <a:pt x="246281" y="314567"/>
                </a:lnTo>
                <a:cubicBezTo>
                  <a:pt x="266918" y="314567"/>
                  <a:pt x="226173" y="334146"/>
                  <a:pt x="236756" y="327267"/>
                </a:cubicBezTo>
                <a:cubicBezTo>
                  <a:pt x="247339" y="320388"/>
                  <a:pt x="294964" y="296046"/>
                  <a:pt x="309781" y="273292"/>
                </a:cubicBezTo>
                <a:cubicBezTo>
                  <a:pt x="324598" y="250538"/>
                  <a:pt x="294964" y="236250"/>
                  <a:pt x="325656" y="190742"/>
                </a:cubicBezTo>
                <a:cubicBezTo>
                  <a:pt x="356348" y="145234"/>
                  <a:pt x="490227" y="6592"/>
                  <a:pt x="493931" y="242"/>
                </a:cubicBezTo>
                <a:cubicBezTo>
                  <a:pt x="497635" y="-6108"/>
                  <a:pt x="384393" y="114013"/>
                  <a:pt x="347881" y="152642"/>
                </a:cubicBezTo>
                <a:cubicBezTo>
                  <a:pt x="311369" y="191271"/>
                  <a:pt x="310839" y="235192"/>
                  <a:pt x="274856" y="232017"/>
                </a:cubicBezTo>
                <a:cubicBezTo>
                  <a:pt x="238873" y="228842"/>
                  <a:pt x="140448" y="137296"/>
                  <a:pt x="131981" y="133592"/>
                </a:cubicBezTo>
                <a:cubicBezTo>
                  <a:pt x="123514" y="129888"/>
                  <a:pt x="205535" y="192330"/>
                  <a:pt x="224056" y="209792"/>
                </a:cubicBezTo>
                <a:cubicBezTo>
                  <a:pt x="242577" y="227255"/>
                  <a:pt x="267448" y="223550"/>
                  <a:pt x="243106" y="238367"/>
                </a:cubicBezTo>
                <a:cubicBezTo>
                  <a:pt x="218764" y="253184"/>
                  <a:pt x="107639" y="299221"/>
                  <a:pt x="78006" y="298692"/>
                </a:cubicBezTo>
                <a:cubicBezTo>
                  <a:pt x="48373" y="298163"/>
                  <a:pt x="73243" y="262179"/>
                  <a:pt x="65306" y="235192"/>
                </a:cubicBezTo>
                <a:cubicBezTo>
                  <a:pt x="57369" y="208205"/>
                  <a:pt x="40964" y="143117"/>
                  <a:pt x="30381" y="136767"/>
                </a:cubicBezTo>
                <a:cubicBezTo>
                  <a:pt x="19798" y="130417"/>
                  <a:pt x="-7190" y="206617"/>
                  <a:pt x="1806" y="197092"/>
                </a:cubicBezTo>
                <a:cubicBezTo>
                  <a:pt x="10802" y="187567"/>
                  <a:pt x="66364" y="46279"/>
                  <a:pt x="74831" y="446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0" name="フリーフォーム 1389">
            <a:extLst>
              <a:ext uri="{FF2B5EF4-FFF2-40B4-BE49-F238E27FC236}">
                <a16:creationId xmlns:a16="http://schemas.microsoft.com/office/drawing/2014/main" id="{E656CCD6-24BD-5672-4CCD-DBF853E66233}"/>
              </a:ext>
            </a:extLst>
          </p:cNvPr>
          <p:cNvSpPr/>
          <p:nvPr/>
        </p:nvSpPr>
        <p:spPr>
          <a:xfrm>
            <a:off x="6492413" y="7149298"/>
            <a:ext cx="93347" cy="259212"/>
          </a:xfrm>
          <a:custGeom>
            <a:avLst/>
            <a:gdLst>
              <a:gd name="connsiteX0" fmla="*/ 462 w 93347"/>
              <a:gd name="connsiteY0" fmla="*/ 802 h 259212"/>
              <a:gd name="connsiteX1" fmla="*/ 57612 w 93347"/>
              <a:gd name="connsiteY1" fmla="*/ 73827 h 259212"/>
              <a:gd name="connsiteX2" fmla="*/ 73487 w 93347"/>
              <a:gd name="connsiteY2" fmla="*/ 124627 h 259212"/>
              <a:gd name="connsiteX3" fmla="*/ 70312 w 93347"/>
              <a:gd name="connsiteY3" fmla="*/ 156377 h 259212"/>
              <a:gd name="connsiteX4" fmla="*/ 41737 w 93347"/>
              <a:gd name="connsiteY4" fmla="*/ 257977 h 259212"/>
              <a:gd name="connsiteX5" fmla="*/ 57612 w 93347"/>
              <a:gd name="connsiteY5" fmla="*/ 207177 h 259212"/>
              <a:gd name="connsiteX6" fmla="*/ 92537 w 93347"/>
              <a:gd name="connsiteY6" fmla="*/ 124627 h 259212"/>
              <a:gd name="connsiteX7" fmla="*/ 462 w 93347"/>
              <a:gd name="connsiteY7" fmla="*/ 802 h 25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7" h="259212">
                <a:moveTo>
                  <a:pt x="462" y="802"/>
                </a:moveTo>
                <a:cubicBezTo>
                  <a:pt x="-5359" y="-7665"/>
                  <a:pt x="45441" y="53190"/>
                  <a:pt x="57612" y="73827"/>
                </a:cubicBezTo>
                <a:cubicBezTo>
                  <a:pt x="69783" y="94464"/>
                  <a:pt x="71370" y="110869"/>
                  <a:pt x="73487" y="124627"/>
                </a:cubicBezTo>
                <a:cubicBezTo>
                  <a:pt x="75604" y="138385"/>
                  <a:pt x="75604" y="134152"/>
                  <a:pt x="70312" y="156377"/>
                </a:cubicBezTo>
                <a:cubicBezTo>
                  <a:pt x="65020" y="178602"/>
                  <a:pt x="43854" y="249510"/>
                  <a:pt x="41737" y="257977"/>
                </a:cubicBezTo>
                <a:cubicBezTo>
                  <a:pt x="39620" y="266444"/>
                  <a:pt x="49145" y="229402"/>
                  <a:pt x="57612" y="207177"/>
                </a:cubicBezTo>
                <a:cubicBezTo>
                  <a:pt x="66079" y="184952"/>
                  <a:pt x="98887" y="155319"/>
                  <a:pt x="92537" y="124627"/>
                </a:cubicBezTo>
                <a:cubicBezTo>
                  <a:pt x="86187" y="93935"/>
                  <a:pt x="6283" y="9269"/>
                  <a:pt x="462" y="8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1" name="フリーフォーム 1390">
            <a:extLst>
              <a:ext uri="{FF2B5EF4-FFF2-40B4-BE49-F238E27FC236}">
                <a16:creationId xmlns:a16="http://schemas.microsoft.com/office/drawing/2014/main" id="{14043AC3-15DE-2240-DCBA-D0B773DE1EBF}"/>
              </a:ext>
            </a:extLst>
          </p:cNvPr>
          <p:cNvSpPr/>
          <p:nvPr/>
        </p:nvSpPr>
        <p:spPr>
          <a:xfrm>
            <a:off x="6463233" y="7135900"/>
            <a:ext cx="82373" cy="302188"/>
          </a:xfrm>
          <a:custGeom>
            <a:avLst/>
            <a:gdLst>
              <a:gd name="connsiteX0" fmla="*/ 4242 w 82373"/>
              <a:gd name="connsiteY0" fmla="*/ 1500 h 302188"/>
              <a:gd name="connsiteX1" fmla="*/ 1067 w 82373"/>
              <a:gd name="connsiteY1" fmla="*/ 96750 h 302188"/>
              <a:gd name="connsiteX2" fmla="*/ 23292 w 82373"/>
              <a:gd name="connsiteY2" fmla="*/ 185650 h 302188"/>
              <a:gd name="connsiteX3" fmla="*/ 13767 w 82373"/>
              <a:gd name="connsiteY3" fmla="*/ 150725 h 302188"/>
              <a:gd name="connsiteX4" fmla="*/ 77267 w 82373"/>
              <a:gd name="connsiteY4" fmla="*/ 296775 h 302188"/>
              <a:gd name="connsiteX5" fmla="*/ 70917 w 82373"/>
              <a:gd name="connsiteY5" fmla="*/ 261850 h 302188"/>
              <a:gd name="connsiteX6" fmla="*/ 10592 w 82373"/>
              <a:gd name="connsiteY6" fmla="*/ 176125 h 302188"/>
              <a:gd name="connsiteX7" fmla="*/ 4242 w 82373"/>
              <a:gd name="connsiteY7" fmla="*/ 1500 h 3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73" h="302188">
                <a:moveTo>
                  <a:pt x="4242" y="1500"/>
                </a:moveTo>
                <a:cubicBezTo>
                  <a:pt x="2655" y="-11729"/>
                  <a:pt x="-2108" y="66058"/>
                  <a:pt x="1067" y="96750"/>
                </a:cubicBezTo>
                <a:cubicBezTo>
                  <a:pt x="4242" y="127442"/>
                  <a:pt x="21175" y="176654"/>
                  <a:pt x="23292" y="185650"/>
                </a:cubicBezTo>
                <a:cubicBezTo>
                  <a:pt x="25409" y="194646"/>
                  <a:pt x="4771" y="132204"/>
                  <a:pt x="13767" y="150725"/>
                </a:cubicBezTo>
                <a:cubicBezTo>
                  <a:pt x="22763" y="169246"/>
                  <a:pt x="67742" y="278254"/>
                  <a:pt x="77267" y="296775"/>
                </a:cubicBezTo>
                <a:cubicBezTo>
                  <a:pt x="86792" y="315296"/>
                  <a:pt x="82029" y="281958"/>
                  <a:pt x="70917" y="261850"/>
                </a:cubicBezTo>
                <a:cubicBezTo>
                  <a:pt x="59805" y="241742"/>
                  <a:pt x="18530" y="219517"/>
                  <a:pt x="10592" y="176125"/>
                </a:cubicBezTo>
                <a:cubicBezTo>
                  <a:pt x="2654" y="132733"/>
                  <a:pt x="5829" y="14729"/>
                  <a:pt x="4242" y="150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2" name="フリーフォーム 1391">
            <a:extLst>
              <a:ext uri="{FF2B5EF4-FFF2-40B4-BE49-F238E27FC236}">
                <a16:creationId xmlns:a16="http://schemas.microsoft.com/office/drawing/2014/main" id="{58A9801E-FCC2-FF89-E095-477434AEF752}"/>
              </a:ext>
            </a:extLst>
          </p:cNvPr>
          <p:cNvSpPr/>
          <p:nvPr/>
        </p:nvSpPr>
        <p:spPr>
          <a:xfrm>
            <a:off x="6844965" y="7200780"/>
            <a:ext cx="23597" cy="250069"/>
          </a:xfrm>
          <a:custGeom>
            <a:avLst/>
            <a:gdLst>
              <a:gd name="connsiteX0" fmla="*/ 335 w 23597"/>
              <a:gd name="connsiteY0" fmla="*/ 120 h 250069"/>
              <a:gd name="connsiteX1" fmla="*/ 9860 w 23597"/>
              <a:gd name="connsiteY1" fmla="*/ 98545 h 250069"/>
              <a:gd name="connsiteX2" fmla="*/ 19385 w 23597"/>
              <a:gd name="connsiteY2" fmla="*/ 247770 h 250069"/>
              <a:gd name="connsiteX3" fmla="*/ 16210 w 23597"/>
              <a:gd name="connsiteY3" fmla="*/ 184270 h 250069"/>
              <a:gd name="connsiteX4" fmla="*/ 22560 w 23597"/>
              <a:gd name="connsiteY4" fmla="*/ 117595 h 250069"/>
              <a:gd name="connsiteX5" fmla="*/ 335 w 23597"/>
              <a:gd name="connsiteY5" fmla="*/ 120 h 2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7" h="250069">
                <a:moveTo>
                  <a:pt x="335" y="120"/>
                </a:moveTo>
                <a:cubicBezTo>
                  <a:pt x="-1782" y="-3055"/>
                  <a:pt x="6685" y="57270"/>
                  <a:pt x="9860" y="98545"/>
                </a:cubicBezTo>
                <a:cubicBezTo>
                  <a:pt x="13035" y="139820"/>
                  <a:pt x="18327" y="233483"/>
                  <a:pt x="19385" y="247770"/>
                </a:cubicBezTo>
                <a:cubicBezTo>
                  <a:pt x="20443" y="262057"/>
                  <a:pt x="15681" y="205966"/>
                  <a:pt x="16210" y="184270"/>
                </a:cubicBezTo>
                <a:cubicBezTo>
                  <a:pt x="16739" y="162574"/>
                  <a:pt x="26793" y="151991"/>
                  <a:pt x="22560" y="117595"/>
                </a:cubicBezTo>
                <a:cubicBezTo>
                  <a:pt x="18327" y="83199"/>
                  <a:pt x="2452" y="3295"/>
                  <a:pt x="335" y="12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3" name="フリーフォーム 1392">
            <a:extLst>
              <a:ext uri="{FF2B5EF4-FFF2-40B4-BE49-F238E27FC236}">
                <a16:creationId xmlns:a16="http://schemas.microsoft.com/office/drawing/2014/main" id="{702505E0-F760-DCFB-5FE6-5BF9CE05EE0B}"/>
              </a:ext>
            </a:extLst>
          </p:cNvPr>
          <p:cNvSpPr/>
          <p:nvPr/>
        </p:nvSpPr>
        <p:spPr>
          <a:xfrm>
            <a:off x="6627741" y="7251673"/>
            <a:ext cx="242268" cy="162143"/>
          </a:xfrm>
          <a:custGeom>
            <a:avLst/>
            <a:gdLst>
              <a:gd name="connsiteX0" fmla="*/ 138184 w 242268"/>
              <a:gd name="connsiteY0" fmla="*/ 27 h 162143"/>
              <a:gd name="connsiteX1" fmla="*/ 109609 w 242268"/>
              <a:gd name="connsiteY1" fmla="*/ 88927 h 162143"/>
              <a:gd name="connsiteX2" fmla="*/ 128659 w 242268"/>
              <a:gd name="connsiteY2" fmla="*/ 123852 h 162143"/>
              <a:gd name="connsiteX3" fmla="*/ 239784 w 242268"/>
              <a:gd name="connsiteY3" fmla="*/ 161952 h 162143"/>
              <a:gd name="connsiteX4" fmla="*/ 188984 w 242268"/>
              <a:gd name="connsiteY4" fmla="*/ 136552 h 162143"/>
              <a:gd name="connsiteX5" fmla="*/ 1659 w 242268"/>
              <a:gd name="connsiteY5" fmla="*/ 92102 h 162143"/>
              <a:gd name="connsiteX6" fmla="*/ 96909 w 242268"/>
              <a:gd name="connsiteY6" fmla="*/ 107977 h 162143"/>
              <a:gd name="connsiteX7" fmla="*/ 90559 w 242268"/>
              <a:gd name="connsiteY7" fmla="*/ 79402 h 162143"/>
              <a:gd name="connsiteX8" fmla="*/ 138184 w 242268"/>
              <a:gd name="connsiteY8" fmla="*/ 27 h 1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68" h="162143">
                <a:moveTo>
                  <a:pt x="138184" y="27"/>
                </a:moveTo>
                <a:cubicBezTo>
                  <a:pt x="141359" y="1614"/>
                  <a:pt x="111196" y="68290"/>
                  <a:pt x="109609" y="88927"/>
                </a:cubicBezTo>
                <a:cubicBezTo>
                  <a:pt x="108022" y="109564"/>
                  <a:pt x="106963" y="111681"/>
                  <a:pt x="128659" y="123852"/>
                </a:cubicBezTo>
                <a:cubicBezTo>
                  <a:pt x="150355" y="136023"/>
                  <a:pt x="229730" y="159835"/>
                  <a:pt x="239784" y="161952"/>
                </a:cubicBezTo>
                <a:cubicBezTo>
                  <a:pt x="249838" y="164069"/>
                  <a:pt x="228672" y="148194"/>
                  <a:pt x="188984" y="136552"/>
                </a:cubicBezTo>
                <a:cubicBezTo>
                  <a:pt x="149297" y="124910"/>
                  <a:pt x="17005" y="96865"/>
                  <a:pt x="1659" y="92102"/>
                </a:cubicBezTo>
                <a:cubicBezTo>
                  <a:pt x="-13687" y="87339"/>
                  <a:pt x="82092" y="110094"/>
                  <a:pt x="96909" y="107977"/>
                </a:cubicBezTo>
                <a:cubicBezTo>
                  <a:pt x="111726" y="105860"/>
                  <a:pt x="85796" y="93690"/>
                  <a:pt x="90559" y="79402"/>
                </a:cubicBezTo>
                <a:cubicBezTo>
                  <a:pt x="95322" y="65114"/>
                  <a:pt x="135009" y="-1560"/>
                  <a:pt x="138184"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4" name="フリーフォーム 1393">
            <a:extLst>
              <a:ext uri="{FF2B5EF4-FFF2-40B4-BE49-F238E27FC236}">
                <a16:creationId xmlns:a16="http://schemas.microsoft.com/office/drawing/2014/main" id="{31693068-99A1-FBD5-FB72-86318A2F7688}"/>
              </a:ext>
            </a:extLst>
          </p:cNvPr>
          <p:cNvSpPr/>
          <p:nvPr/>
        </p:nvSpPr>
        <p:spPr>
          <a:xfrm>
            <a:off x="6771875" y="7277096"/>
            <a:ext cx="89325" cy="146445"/>
          </a:xfrm>
          <a:custGeom>
            <a:avLst/>
            <a:gdLst>
              <a:gd name="connsiteX0" fmla="*/ 89300 w 89325"/>
              <a:gd name="connsiteY0" fmla="*/ 4 h 146445"/>
              <a:gd name="connsiteX1" fmla="*/ 9925 w 89325"/>
              <a:gd name="connsiteY1" fmla="*/ 63504 h 146445"/>
              <a:gd name="connsiteX2" fmla="*/ 38500 w 89325"/>
              <a:gd name="connsiteY2" fmla="*/ 60329 h 146445"/>
              <a:gd name="connsiteX3" fmla="*/ 28975 w 89325"/>
              <a:gd name="connsiteY3" fmla="*/ 79379 h 146445"/>
              <a:gd name="connsiteX4" fmla="*/ 63900 w 89325"/>
              <a:gd name="connsiteY4" fmla="*/ 146054 h 146445"/>
              <a:gd name="connsiteX5" fmla="*/ 54375 w 89325"/>
              <a:gd name="connsiteY5" fmla="*/ 104779 h 146445"/>
              <a:gd name="connsiteX6" fmla="*/ 400 w 89325"/>
              <a:gd name="connsiteY6" fmla="*/ 60329 h 146445"/>
              <a:gd name="connsiteX7" fmla="*/ 89300 w 89325"/>
              <a:gd name="connsiteY7" fmla="*/ 4 h 14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25" h="146445">
                <a:moveTo>
                  <a:pt x="89300" y="4"/>
                </a:moveTo>
                <a:cubicBezTo>
                  <a:pt x="90887" y="533"/>
                  <a:pt x="18392" y="53450"/>
                  <a:pt x="9925" y="63504"/>
                </a:cubicBezTo>
                <a:cubicBezTo>
                  <a:pt x="1458" y="73558"/>
                  <a:pt x="35325" y="57683"/>
                  <a:pt x="38500" y="60329"/>
                </a:cubicBezTo>
                <a:cubicBezTo>
                  <a:pt x="41675" y="62975"/>
                  <a:pt x="24742" y="65092"/>
                  <a:pt x="28975" y="79379"/>
                </a:cubicBezTo>
                <a:cubicBezTo>
                  <a:pt x="33208" y="93666"/>
                  <a:pt x="59667" y="141821"/>
                  <a:pt x="63900" y="146054"/>
                </a:cubicBezTo>
                <a:cubicBezTo>
                  <a:pt x="68133" y="150287"/>
                  <a:pt x="64958" y="119067"/>
                  <a:pt x="54375" y="104779"/>
                </a:cubicBezTo>
                <a:cubicBezTo>
                  <a:pt x="43792" y="90492"/>
                  <a:pt x="-4892" y="77791"/>
                  <a:pt x="400" y="60329"/>
                </a:cubicBezTo>
                <a:cubicBezTo>
                  <a:pt x="5692" y="42867"/>
                  <a:pt x="87713" y="-525"/>
                  <a:pt x="89300"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5" name="フリーフォーム 1394">
            <a:extLst>
              <a:ext uri="{FF2B5EF4-FFF2-40B4-BE49-F238E27FC236}">
                <a16:creationId xmlns:a16="http://schemas.microsoft.com/office/drawing/2014/main" id="{987C0CB1-6062-D5EE-8D3C-6DECC707ECAD}"/>
              </a:ext>
            </a:extLst>
          </p:cNvPr>
          <p:cNvSpPr/>
          <p:nvPr/>
        </p:nvSpPr>
        <p:spPr>
          <a:xfrm>
            <a:off x="6642095" y="7350102"/>
            <a:ext cx="356201" cy="530248"/>
          </a:xfrm>
          <a:custGeom>
            <a:avLst/>
            <a:gdLst>
              <a:gd name="connsiteX0" fmla="*/ 5 w 356201"/>
              <a:gd name="connsiteY0" fmla="*/ 23 h 530248"/>
              <a:gd name="connsiteX1" fmla="*/ 200030 w 356201"/>
              <a:gd name="connsiteY1" fmla="*/ 92098 h 530248"/>
              <a:gd name="connsiteX2" fmla="*/ 298455 w 356201"/>
              <a:gd name="connsiteY2" fmla="*/ 190523 h 530248"/>
              <a:gd name="connsiteX3" fmla="*/ 295280 w 356201"/>
              <a:gd name="connsiteY3" fmla="*/ 174648 h 530248"/>
              <a:gd name="connsiteX4" fmla="*/ 317505 w 356201"/>
              <a:gd name="connsiteY4" fmla="*/ 234973 h 530248"/>
              <a:gd name="connsiteX5" fmla="*/ 298455 w 356201"/>
              <a:gd name="connsiteY5" fmla="*/ 295298 h 530248"/>
              <a:gd name="connsiteX6" fmla="*/ 311155 w 356201"/>
              <a:gd name="connsiteY6" fmla="*/ 276248 h 530248"/>
              <a:gd name="connsiteX7" fmla="*/ 292105 w 356201"/>
              <a:gd name="connsiteY7" fmla="*/ 396898 h 530248"/>
              <a:gd name="connsiteX8" fmla="*/ 304805 w 356201"/>
              <a:gd name="connsiteY8" fmla="*/ 352448 h 530248"/>
              <a:gd name="connsiteX9" fmla="*/ 260355 w 356201"/>
              <a:gd name="connsiteY9" fmla="*/ 428648 h 530248"/>
              <a:gd name="connsiteX10" fmla="*/ 263530 w 356201"/>
              <a:gd name="connsiteY10" fmla="*/ 530248 h 530248"/>
              <a:gd name="connsiteX11" fmla="*/ 266705 w 356201"/>
              <a:gd name="connsiteY11" fmla="*/ 428648 h 530248"/>
              <a:gd name="connsiteX12" fmla="*/ 346080 w 356201"/>
              <a:gd name="connsiteY12" fmla="*/ 292123 h 530248"/>
              <a:gd name="connsiteX13" fmla="*/ 342905 w 356201"/>
              <a:gd name="connsiteY13" fmla="*/ 234973 h 530248"/>
              <a:gd name="connsiteX14" fmla="*/ 234955 w 356201"/>
              <a:gd name="connsiteY14" fmla="*/ 57173 h 530248"/>
              <a:gd name="connsiteX15" fmla="*/ 301630 w 356201"/>
              <a:gd name="connsiteY15" fmla="*/ 158773 h 530248"/>
              <a:gd name="connsiteX16" fmla="*/ 269880 w 356201"/>
              <a:gd name="connsiteY16" fmla="*/ 127023 h 530248"/>
              <a:gd name="connsiteX17" fmla="*/ 149230 w 356201"/>
              <a:gd name="connsiteY17" fmla="*/ 34948 h 530248"/>
              <a:gd name="connsiteX18" fmla="*/ 206380 w 356201"/>
              <a:gd name="connsiteY18" fmla="*/ 82573 h 530248"/>
              <a:gd name="connsiteX19" fmla="*/ 5 w 356201"/>
              <a:gd name="connsiteY19" fmla="*/ 23 h 53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201" h="530248">
                <a:moveTo>
                  <a:pt x="5" y="23"/>
                </a:moveTo>
                <a:cubicBezTo>
                  <a:pt x="-1053" y="1611"/>
                  <a:pt x="150288" y="60348"/>
                  <a:pt x="200030" y="92098"/>
                </a:cubicBezTo>
                <a:cubicBezTo>
                  <a:pt x="249772" y="123848"/>
                  <a:pt x="282580" y="176765"/>
                  <a:pt x="298455" y="190523"/>
                </a:cubicBezTo>
                <a:cubicBezTo>
                  <a:pt x="314330" y="204281"/>
                  <a:pt x="292105" y="167240"/>
                  <a:pt x="295280" y="174648"/>
                </a:cubicBezTo>
                <a:cubicBezTo>
                  <a:pt x="298455" y="182056"/>
                  <a:pt x="316976" y="214865"/>
                  <a:pt x="317505" y="234973"/>
                </a:cubicBezTo>
                <a:cubicBezTo>
                  <a:pt x="318034" y="255081"/>
                  <a:pt x="298455" y="295298"/>
                  <a:pt x="298455" y="295298"/>
                </a:cubicBezTo>
                <a:cubicBezTo>
                  <a:pt x="297397" y="302177"/>
                  <a:pt x="312213" y="259315"/>
                  <a:pt x="311155" y="276248"/>
                </a:cubicBezTo>
                <a:cubicBezTo>
                  <a:pt x="310097" y="293181"/>
                  <a:pt x="293163" y="384198"/>
                  <a:pt x="292105" y="396898"/>
                </a:cubicBezTo>
                <a:cubicBezTo>
                  <a:pt x="291047" y="409598"/>
                  <a:pt x="310097" y="347156"/>
                  <a:pt x="304805" y="352448"/>
                </a:cubicBezTo>
                <a:cubicBezTo>
                  <a:pt x="299513" y="357740"/>
                  <a:pt x="267234" y="399015"/>
                  <a:pt x="260355" y="428648"/>
                </a:cubicBezTo>
                <a:cubicBezTo>
                  <a:pt x="253476" y="458281"/>
                  <a:pt x="262472" y="530248"/>
                  <a:pt x="263530" y="530248"/>
                </a:cubicBezTo>
                <a:cubicBezTo>
                  <a:pt x="264588" y="530248"/>
                  <a:pt x="252947" y="468335"/>
                  <a:pt x="266705" y="428648"/>
                </a:cubicBezTo>
                <a:cubicBezTo>
                  <a:pt x="280463" y="388961"/>
                  <a:pt x="333380" y="324402"/>
                  <a:pt x="346080" y="292123"/>
                </a:cubicBezTo>
                <a:cubicBezTo>
                  <a:pt x="358780" y="259844"/>
                  <a:pt x="361426" y="274131"/>
                  <a:pt x="342905" y="234973"/>
                </a:cubicBezTo>
                <a:cubicBezTo>
                  <a:pt x="324384" y="195815"/>
                  <a:pt x="241834" y="69873"/>
                  <a:pt x="234955" y="57173"/>
                </a:cubicBezTo>
                <a:cubicBezTo>
                  <a:pt x="228076" y="44473"/>
                  <a:pt x="295809" y="147131"/>
                  <a:pt x="301630" y="158773"/>
                </a:cubicBezTo>
                <a:cubicBezTo>
                  <a:pt x="307451" y="170415"/>
                  <a:pt x="295280" y="147661"/>
                  <a:pt x="269880" y="127023"/>
                </a:cubicBezTo>
                <a:cubicBezTo>
                  <a:pt x="244480" y="106385"/>
                  <a:pt x="159813" y="42356"/>
                  <a:pt x="149230" y="34948"/>
                </a:cubicBezTo>
                <a:cubicBezTo>
                  <a:pt x="138647" y="27540"/>
                  <a:pt x="228076" y="86806"/>
                  <a:pt x="206380" y="82573"/>
                </a:cubicBezTo>
                <a:cubicBezTo>
                  <a:pt x="184684" y="78340"/>
                  <a:pt x="1063" y="-1565"/>
                  <a:pt x="5" y="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6" name="フリーフォーム 1395">
            <a:extLst>
              <a:ext uri="{FF2B5EF4-FFF2-40B4-BE49-F238E27FC236}">
                <a16:creationId xmlns:a16="http://schemas.microsoft.com/office/drawing/2014/main" id="{5EA467AA-D3D3-1CA5-C1F6-CA62D2E44F7F}"/>
              </a:ext>
            </a:extLst>
          </p:cNvPr>
          <p:cNvSpPr/>
          <p:nvPr/>
        </p:nvSpPr>
        <p:spPr>
          <a:xfrm>
            <a:off x="6548533" y="7421221"/>
            <a:ext cx="441556" cy="620822"/>
          </a:xfrm>
          <a:custGeom>
            <a:avLst/>
            <a:gdLst>
              <a:gd name="connsiteX0" fmla="*/ 1492 w 441556"/>
              <a:gd name="connsiteY0" fmla="*/ 1929 h 620822"/>
              <a:gd name="connsiteX1" fmla="*/ 150717 w 441556"/>
              <a:gd name="connsiteY1" fmla="*/ 109879 h 620822"/>
              <a:gd name="connsiteX2" fmla="*/ 255492 w 441556"/>
              <a:gd name="connsiteY2" fmla="*/ 262279 h 620822"/>
              <a:gd name="connsiteX3" fmla="*/ 245967 w 441556"/>
              <a:gd name="connsiteY3" fmla="*/ 227354 h 620822"/>
              <a:gd name="connsiteX4" fmla="*/ 331692 w 441556"/>
              <a:gd name="connsiteY4" fmla="*/ 386104 h 620822"/>
              <a:gd name="connsiteX5" fmla="*/ 395192 w 441556"/>
              <a:gd name="connsiteY5" fmla="*/ 509929 h 620822"/>
              <a:gd name="connsiteX6" fmla="*/ 439642 w 441556"/>
              <a:gd name="connsiteY6" fmla="*/ 614704 h 620822"/>
              <a:gd name="connsiteX7" fmla="*/ 414242 w 441556"/>
              <a:gd name="connsiteY7" fmla="*/ 563904 h 620822"/>
              <a:gd name="connsiteX8" fmla="*/ 249142 w 441556"/>
              <a:gd name="connsiteY8" fmla="*/ 201954 h 620822"/>
              <a:gd name="connsiteX9" fmla="*/ 1492 w 441556"/>
              <a:gd name="connsiteY9" fmla="*/ 1929 h 6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56" h="620822">
                <a:moveTo>
                  <a:pt x="1492" y="1929"/>
                </a:moveTo>
                <a:cubicBezTo>
                  <a:pt x="-14912" y="-13417"/>
                  <a:pt x="108384" y="66487"/>
                  <a:pt x="150717" y="109879"/>
                </a:cubicBezTo>
                <a:cubicBezTo>
                  <a:pt x="193050" y="153271"/>
                  <a:pt x="239617" y="242700"/>
                  <a:pt x="255492" y="262279"/>
                </a:cubicBezTo>
                <a:cubicBezTo>
                  <a:pt x="271367" y="281858"/>
                  <a:pt x="233267" y="206717"/>
                  <a:pt x="245967" y="227354"/>
                </a:cubicBezTo>
                <a:cubicBezTo>
                  <a:pt x="258667" y="247991"/>
                  <a:pt x="306821" y="339008"/>
                  <a:pt x="331692" y="386104"/>
                </a:cubicBezTo>
                <a:cubicBezTo>
                  <a:pt x="356563" y="433200"/>
                  <a:pt x="377200" y="471829"/>
                  <a:pt x="395192" y="509929"/>
                </a:cubicBezTo>
                <a:cubicBezTo>
                  <a:pt x="413184" y="548029"/>
                  <a:pt x="436467" y="605708"/>
                  <a:pt x="439642" y="614704"/>
                </a:cubicBezTo>
                <a:cubicBezTo>
                  <a:pt x="442817" y="623700"/>
                  <a:pt x="445992" y="632696"/>
                  <a:pt x="414242" y="563904"/>
                </a:cubicBezTo>
                <a:cubicBezTo>
                  <a:pt x="382492" y="495112"/>
                  <a:pt x="314230" y="296146"/>
                  <a:pt x="249142" y="201954"/>
                </a:cubicBezTo>
                <a:cubicBezTo>
                  <a:pt x="184055" y="107762"/>
                  <a:pt x="17896" y="17275"/>
                  <a:pt x="1492" y="19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7" name="フリーフォーム 1396">
            <a:extLst>
              <a:ext uri="{FF2B5EF4-FFF2-40B4-BE49-F238E27FC236}">
                <a16:creationId xmlns:a16="http://schemas.microsoft.com/office/drawing/2014/main" id="{856F338D-CB33-64A4-00D8-FD63A9B23CDD}"/>
              </a:ext>
            </a:extLst>
          </p:cNvPr>
          <p:cNvSpPr/>
          <p:nvPr/>
        </p:nvSpPr>
        <p:spPr>
          <a:xfrm>
            <a:off x="6524337" y="7407149"/>
            <a:ext cx="442037" cy="1058426"/>
          </a:xfrm>
          <a:custGeom>
            <a:avLst/>
            <a:gdLst>
              <a:gd name="connsiteX0" fmla="*/ 288 w 442037"/>
              <a:gd name="connsiteY0" fmla="*/ 126 h 1058426"/>
              <a:gd name="connsiteX1" fmla="*/ 146338 w 442037"/>
              <a:gd name="connsiteY1" fmla="*/ 120776 h 1058426"/>
              <a:gd name="connsiteX2" fmla="*/ 314613 w 442037"/>
              <a:gd name="connsiteY2" fmla="*/ 400176 h 1058426"/>
              <a:gd name="connsiteX3" fmla="*/ 305088 w 442037"/>
              <a:gd name="connsiteY3" fmla="*/ 336676 h 1058426"/>
              <a:gd name="connsiteX4" fmla="*/ 413038 w 442037"/>
              <a:gd name="connsiteY4" fmla="*/ 590676 h 1058426"/>
              <a:gd name="connsiteX5" fmla="*/ 400338 w 442037"/>
              <a:gd name="connsiteY5" fmla="*/ 514476 h 1058426"/>
              <a:gd name="connsiteX6" fmla="*/ 441613 w 442037"/>
              <a:gd name="connsiteY6" fmla="*/ 619251 h 1058426"/>
              <a:gd name="connsiteX7" fmla="*/ 422563 w 442037"/>
              <a:gd name="connsiteY7" fmla="*/ 825626 h 1058426"/>
              <a:gd name="connsiteX8" fmla="*/ 435263 w 442037"/>
              <a:gd name="connsiteY8" fmla="*/ 743076 h 1058426"/>
              <a:gd name="connsiteX9" fmla="*/ 349538 w 442037"/>
              <a:gd name="connsiteY9" fmla="*/ 1054226 h 1058426"/>
              <a:gd name="connsiteX10" fmla="*/ 371763 w 442037"/>
              <a:gd name="connsiteY10" fmla="*/ 901826 h 1058426"/>
              <a:gd name="connsiteX11" fmla="*/ 432088 w 442037"/>
              <a:gd name="connsiteY11" fmla="*/ 606551 h 1058426"/>
              <a:gd name="connsiteX12" fmla="*/ 317788 w 442037"/>
              <a:gd name="connsiteY12" fmla="*/ 365251 h 1058426"/>
              <a:gd name="connsiteX13" fmla="*/ 184438 w 442037"/>
              <a:gd name="connsiteY13" fmla="*/ 139826 h 1058426"/>
              <a:gd name="connsiteX14" fmla="*/ 288 w 442037"/>
              <a:gd name="connsiteY14" fmla="*/ 126 h 105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037" h="1058426">
                <a:moveTo>
                  <a:pt x="288" y="126"/>
                </a:moveTo>
                <a:cubicBezTo>
                  <a:pt x="-6062" y="-3049"/>
                  <a:pt x="93951" y="54101"/>
                  <a:pt x="146338" y="120776"/>
                </a:cubicBezTo>
                <a:cubicBezTo>
                  <a:pt x="198725" y="187451"/>
                  <a:pt x="288155" y="364193"/>
                  <a:pt x="314613" y="400176"/>
                </a:cubicBezTo>
                <a:cubicBezTo>
                  <a:pt x="341071" y="436159"/>
                  <a:pt x="288684" y="304926"/>
                  <a:pt x="305088" y="336676"/>
                </a:cubicBezTo>
                <a:cubicBezTo>
                  <a:pt x="321492" y="368426"/>
                  <a:pt x="397163" y="561043"/>
                  <a:pt x="413038" y="590676"/>
                </a:cubicBezTo>
                <a:cubicBezTo>
                  <a:pt x="428913" y="620309"/>
                  <a:pt x="395576" y="509714"/>
                  <a:pt x="400338" y="514476"/>
                </a:cubicBezTo>
                <a:cubicBezTo>
                  <a:pt x="405100" y="519238"/>
                  <a:pt x="437909" y="567393"/>
                  <a:pt x="441613" y="619251"/>
                </a:cubicBezTo>
                <a:cubicBezTo>
                  <a:pt x="445317" y="671109"/>
                  <a:pt x="423621" y="804989"/>
                  <a:pt x="422563" y="825626"/>
                </a:cubicBezTo>
                <a:cubicBezTo>
                  <a:pt x="421505" y="846263"/>
                  <a:pt x="447434" y="704976"/>
                  <a:pt x="435263" y="743076"/>
                </a:cubicBezTo>
                <a:cubicBezTo>
                  <a:pt x="423092" y="781176"/>
                  <a:pt x="360121" y="1027768"/>
                  <a:pt x="349538" y="1054226"/>
                </a:cubicBezTo>
                <a:cubicBezTo>
                  <a:pt x="338955" y="1080684"/>
                  <a:pt x="358005" y="976439"/>
                  <a:pt x="371763" y="901826"/>
                </a:cubicBezTo>
                <a:cubicBezTo>
                  <a:pt x="385521" y="827214"/>
                  <a:pt x="441084" y="695980"/>
                  <a:pt x="432088" y="606551"/>
                </a:cubicBezTo>
                <a:cubicBezTo>
                  <a:pt x="423092" y="517122"/>
                  <a:pt x="359063" y="443038"/>
                  <a:pt x="317788" y="365251"/>
                </a:cubicBezTo>
                <a:cubicBezTo>
                  <a:pt x="276513" y="287464"/>
                  <a:pt x="229946" y="197505"/>
                  <a:pt x="184438" y="139826"/>
                </a:cubicBezTo>
                <a:cubicBezTo>
                  <a:pt x="138930" y="82147"/>
                  <a:pt x="6638" y="3301"/>
                  <a:pt x="288" y="1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8" name="フリーフォーム 1397">
            <a:extLst>
              <a:ext uri="{FF2B5EF4-FFF2-40B4-BE49-F238E27FC236}">
                <a16:creationId xmlns:a16="http://schemas.microsoft.com/office/drawing/2014/main" id="{7524066C-4FEE-DBD8-32B5-F1A7567DA695}"/>
              </a:ext>
            </a:extLst>
          </p:cNvPr>
          <p:cNvSpPr/>
          <p:nvPr/>
        </p:nvSpPr>
        <p:spPr>
          <a:xfrm>
            <a:off x="6370630" y="6734130"/>
            <a:ext cx="109584" cy="860179"/>
          </a:xfrm>
          <a:custGeom>
            <a:avLst/>
            <a:gdLst>
              <a:gd name="connsiteX0" fmla="*/ 109545 w 109584"/>
              <a:gd name="connsiteY0" fmla="*/ 45 h 860179"/>
              <a:gd name="connsiteX1" fmla="*/ 14295 w 109584"/>
              <a:gd name="connsiteY1" fmla="*/ 260395 h 860179"/>
              <a:gd name="connsiteX2" fmla="*/ 30170 w 109584"/>
              <a:gd name="connsiteY2" fmla="*/ 231820 h 860179"/>
              <a:gd name="connsiteX3" fmla="*/ 7945 w 109584"/>
              <a:gd name="connsiteY3" fmla="*/ 384220 h 860179"/>
              <a:gd name="connsiteX4" fmla="*/ 61920 w 109584"/>
              <a:gd name="connsiteY4" fmla="*/ 841420 h 860179"/>
              <a:gd name="connsiteX5" fmla="*/ 55570 w 109584"/>
              <a:gd name="connsiteY5" fmla="*/ 723945 h 860179"/>
              <a:gd name="connsiteX6" fmla="*/ 1595 w 109584"/>
              <a:gd name="connsiteY6" fmla="*/ 282620 h 860179"/>
              <a:gd name="connsiteX7" fmla="*/ 109545 w 109584"/>
              <a:gd name="connsiteY7" fmla="*/ 45 h 8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84" h="860179">
                <a:moveTo>
                  <a:pt x="109545" y="45"/>
                </a:moveTo>
                <a:cubicBezTo>
                  <a:pt x="111662" y="-3659"/>
                  <a:pt x="27524" y="221766"/>
                  <a:pt x="14295" y="260395"/>
                </a:cubicBezTo>
                <a:cubicBezTo>
                  <a:pt x="1066" y="299024"/>
                  <a:pt x="31228" y="211183"/>
                  <a:pt x="30170" y="231820"/>
                </a:cubicBezTo>
                <a:cubicBezTo>
                  <a:pt x="29112" y="252457"/>
                  <a:pt x="2653" y="282620"/>
                  <a:pt x="7945" y="384220"/>
                </a:cubicBezTo>
                <a:cubicBezTo>
                  <a:pt x="13237" y="485820"/>
                  <a:pt x="53983" y="784799"/>
                  <a:pt x="61920" y="841420"/>
                </a:cubicBezTo>
                <a:cubicBezTo>
                  <a:pt x="69857" y="898041"/>
                  <a:pt x="65624" y="817078"/>
                  <a:pt x="55570" y="723945"/>
                </a:cubicBezTo>
                <a:cubicBezTo>
                  <a:pt x="45516" y="630812"/>
                  <a:pt x="-10047" y="402741"/>
                  <a:pt x="1595" y="282620"/>
                </a:cubicBezTo>
                <a:cubicBezTo>
                  <a:pt x="13237" y="162499"/>
                  <a:pt x="107428" y="3749"/>
                  <a:pt x="109545" y="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9" name="フリーフォーム 1398">
            <a:extLst>
              <a:ext uri="{FF2B5EF4-FFF2-40B4-BE49-F238E27FC236}">
                <a16:creationId xmlns:a16="http://schemas.microsoft.com/office/drawing/2014/main" id="{398B2DD2-C6CB-2E06-70B9-403AC4FFF627}"/>
              </a:ext>
            </a:extLst>
          </p:cNvPr>
          <p:cNvSpPr/>
          <p:nvPr/>
        </p:nvSpPr>
        <p:spPr>
          <a:xfrm>
            <a:off x="6333173" y="6970079"/>
            <a:ext cx="238065" cy="1242376"/>
          </a:xfrm>
          <a:custGeom>
            <a:avLst/>
            <a:gdLst>
              <a:gd name="connsiteX0" fmla="*/ 952 w 238065"/>
              <a:gd name="connsiteY0" fmla="*/ 5396 h 1242376"/>
              <a:gd name="connsiteX1" fmla="*/ 80327 w 238065"/>
              <a:gd name="connsiteY1" fmla="*/ 665796 h 1242376"/>
              <a:gd name="connsiteX2" fmla="*/ 77152 w 238065"/>
              <a:gd name="connsiteY2" fmla="*/ 627696 h 1242376"/>
              <a:gd name="connsiteX3" fmla="*/ 121602 w 238065"/>
              <a:gd name="connsiteY3" fmla="*/ 884871 h 1242376"/>
              <a:gd name="connsiteX4" fmla="*/ 232727 w 238065"/>
              <a:gd name="connsiteY4" fmla="*/ 1224596 h 1242376"/>
              <a:gd name="connsiteX5" fmla="*/ 207327 w 238065"/>
              <a:gd name="connsiteY5" fmla="*/ 1145221 h 1242376"/>
              <a:gd name="connsiteX6" fmla="*/ 93027 w 238065"/>
              <a:gd name="connsiteY6" fmla="*/ 726121 h 1242376"/>
              <a:gd name="connsiteX7" fmla="*/ 39052 w 238065"/>
              <a:gd name="connsiteY7" fmla="*/ 221296 h 1242376"/>
              <a:gd name="connsiteX8" fmla="*/ 35877 w 238065"/>
              <a:gd name="connsiteY8" fmla="*/ 345121 h 1242376"/>
              <a:gd name="connsiteX9" fmla="*/ 952 w 238065"/>
              <a:gd name="connsiteY9" fmla="*/ 5396 h 12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065" h="1242376">
                <a:moveTo>
                  <a:pt x="952" y="5396"/>
                </a:moveTo>
                <a:cubicBezTo>
                  <a:pt x="8360" y="58842"/>
                  <a:pt x="67627" y="562079"/>
                  <a:pt x="80327" y="665796"/>
                </a:cubicBezTo>
                <a:cubicBezTo>
                  <a:pt x="93027" y="769513"/>
                  <a:pt x="70273" y="591184"/>
                  <a:pt x="77152" y="627696"/>
                </a:cubicBezTo>
                <a:cubicBezTo>
                  <a:pt x="84031" y="664208"/>
                  <a:pt x="95673" y="785388"/>
                  <a:pt x="121602" y="884871"/>
                </a:cubicBezTo>
                <a:cubicBezTo>
                  <a:pt x="147531" y="984354"/>
                  <a:pt x="218440" y="1181204"/>
                  <a:pt x="232727" y="1224596"/>
                </a:cubicBezTo>
                <a:cubicBezTo>
                  <a:pt x="247014" y="1267988"/>
                  <a:pt x="230610" y="1228300"/>
                  <a:pt x="207327" y="1145221"/>
                </a:cubicBezTo>
                <a:cubicBezTo>
                  <a:pt x="184044" y="1062142"/>
                  <a:pt x="121073" y="880109"/>
                  <a:pt x="93027" y="726121"/>
                </a:cubicBezTo>
                <a:cubicBezTo>
                  <a:pt x="64981" y="572134"/>
                  <a:pt x="48577" y="284796"/>
                  <a:pt x="39052" y="221296"/>
                </a:cubicBezTo>
                <a:cubicBezTo>
                  <a:pt x="29527" y="157796"/>
                  <a:pt x="40110" y="377929"/>
                  <a:pt x="35877" y="345121"/>
                </a:cubicBezTo>
                <a:cubicBezTo>
                  <a:pt x="31644" y="312313"/>
                  <a:pt x="-6456" y="-48050"/>
                  <a:pt x="952" y="53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0" name="フリーフォーム 1399">
            <a:extLst>
              <a:ext uri="{FF2B5EF4-FFF2-40B4-BE49-F238E27FC236}">
                <a16:creationId xmlns:a16="http://schemas.microsoft.com/office/drawing/2014/main" id="{CF6D019F-B432-BBED-6970-EDE5E91FCD72}"/>
              </a:ext>
            </a:extLst>
          </p:cNvPr>
          <p:cNvSpPr/>
          <p:nvPr/>
        </p:nvSpPr>
        <p:spPr>
          <a:xfrm>
            <a:off x="6349869" y="7400891"/>
            <a:ext cx="188438" cy="687876"/>
          </a:xfrm>
          <a:custGeom>
            <a:avLst/>
            <a:gdLst>
              <a:gd name="connsiteX0" fmla="*/ 131 w 188438"/>
              <a:gd name="connsiteY0" fmla="*/ 34 h 687876"/>
              <a:gd name="connsiteX1" fmla="*/ 120781 w 188438"/>
              <a:gd name="connsiteY1" fmla="*/ 330234 h 687876"/>
              <a:gd name="connsiteX2" fmla="*/ 114431 w 188438"/>
              <a:gd name="connsiteY2" fmla="*/ 304834 h 687876"/>
              <a:gd name="connsiteX3" fmla="*/ 184281 w 188438"/>
              <a:gd name="connsiteY3" fmla="*/ 676309 h 687876"/>
              <a:gd name="connsiteX4" fmla="*/ 171581 w 188438"/>
              <a:gd name="connsiteY4" fmla="*/ 568359 h 687876"/>
              <a:gd name="connsiteX5" fmla="*/ 98556 w 188438"/>
              <a:gd name="connsiteY5" fmla="*/ 311184 h 687876"/>
              <a:gd name="connsiteX6" fmla="*/ 131 w 188438"/>
              <a:gd name="connsiteY6" fmla="*/ 34 h 68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38" h="687876">
                <a:moveTo>
                  <a:pt x="131" y="34"/>
                </a:moveTo>
                <a:cubicBezTo>
                  <a:pt x="3835" y="3209"/>
                  <a:pt x="101731" y="279434"/>
                  <a:pt x="120781" y="330234"/>
                </a:cubicBezTo>
                <a:cubicBezTo>
                  <a:pt x="139831" y="381034"/>
                  <a:pt x="103848" y="247155"/>
                  <a:pt x="114431" y="304834"/>
                </a:cubicBezTo>
                <a:cubicBezTo>
                  <a:pt x="125014" y="362513"/>
                  <a:pt x="174756" y="632388"/>
                  <a:pt x="184281" y="676309"/>
                </a:cubicBezTo>
                <a:cubicBezTo>
                  <a:pt x="193806" y="720230"/>
                  <a:pt x="185868" y="629213"/>
                  <a:pt x="171581" y="568359"/>
                </a:cubicBezTo>
                <a:cubicBezTo>
                  <a:pt x="157294" y="507505"/>
                  <a:pt x="125014" y="406434"/>
                  <a:pt x="98556" y="311184"/>
                </a:cubicBezTo>
                <a:cubicBezTo>
                  <a:pt x="72098" y="215934"/>
                  <a:pt x="-3573" y="-3141"/>
                  <a:pt x="131" y="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1" name="フリーフォーム 1400">
            <a:extLst>
              <a:ext uri="{FF2B5EF4-FFF2-40B4-BE49-F238E27FC236}">
                <a16:creationId xmlns:a16="http://schemas.microsoft.com/office/drawing/2014/main" id="{B02DA458-EF41-B245-F805-4A059599012D}"/>
              </a:ext>
            </a:extLst>
          </p:cNvPr>
          <p:cNvSpPr/>
          <p:nvPr/>
        </p:nvSpPr>
        <p:spPr>
          <a:xfrm>
            <a:off x="6308688" y="7275348"/>
            <a:ext cx="254039" cy="926455"/>
          </a:xfrm>
          <a:custGeom>
            <a:avLst/>
            <a:gdLst>
              <a:gd name="connsiteX0" fmla="*/ 37 w 254039"/>
              <a:gd name="connsiteY0" fmla="*/ 1752 h 926455"/>
              <a:gd name="connsiteX1" fmla="*/ 190537 w 254039"/>
              <a:gd name="connsiteY1" fmla="*/ 493877 h 926455"/>
              <a:gd name="connsiteX2" fmla="*/ 250862 w 254039"/>
              <a:gd name="connsiteY2" fmla="*/ 909802 h 926455"/>
              <a:gd name="connsiteX3" fmla="*/ 238162 w 254039"/>
              <a:gd name="connsiteY3" fmla="*/ 795502 h 926455"/>
              <a:gd name="connsiteX4" fmla="*/ 174662 w 254039"/>
              <a:gd name="connsiteY4" fmla="*/ 347827 h 926455"/>
              <a:gd name="connsiteX5" fmla="*/ 37 w 254039"/>
              <a:gd name="connsiteY5" fmla="*/ 1752 h 9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39" h="926455">
                <a:moveTo>
                  <a:pt x="37" y="1752"/>
                </a:moveTo>
                <a:cubicBezTo>
                  <a:pt x="2683" y="26094"/>
                  <a:pt x="148733" y="342535"/>
                  <a:pt x="190537" y="493877"/>
                </a:cubicBezTo>
                <a:cubicBezTo>
                  <a:pt x="232341" y="645219"/>
                  <a:pt x="242925" y="859531"/>
                  <a:pt x="250862" y="909802"/>
                </a:cubicBezTo>
                <a:cubicBezTo>
                  <a:pt x="258799" y="960073"/>
                  <a:pt x="250862" y="889164"/>
                  <a:pt x="238162" y="795502"/>
                </a:cubicBezTo>
                <a:cubicBezTo>
                  <a:pt x="225462" y="701840"/>
                  <a:pt x="213820" y="483294"/>
                  <a:pt x="174662" y="347827"/>
                </a:cubicBezTo>
                <a:cubicBezTo>
                  <a:pt x="135504" y="212360"/>
                  <a:pt x="-2609" y="-22590"/>
                  <a:pt x="37" y="17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2" name="フリーフォーム 1401">
            <a:extLst>
              <a:ext uri="{FF2B5EF4-FFF2-40B4-BE49-F238E27FC236}">
                <a16:creationId xmlns:a16="http://schemas.microsoft.com/office/drawing/2014/main" id="{FF518460-9761-BF68-B344-03C2942176E7}"/>
              </a:ext>
            </a:extLst>
          </p:cNvPr>
          <p:cNvSpPr/>
          <p:nvPr/>
        </p:nvSpPr>
        <p:spPr>
          <a:xfrm>
            <a:off x="6571369" y="7594011"/>
            <a:ext cx="316477" cy="1016643"/>
          </a:xfrm>
          <a:custGeom>
            <a:avLst/>
            <a:gdLst>
              <a:gd name="connsiteX0" fmla="*/ 881 w 316477"/>
              <a:gd name="connsiteY0" fmla="*/ 3764 h 1016643"/>
              <a:gd name="connsiteX1" fmla="*/ 210431 w 316477"/>
              <a:gd name="connsiteY1" fmla="*/ 454614 h 1016643"/>
              <a:gd name="connsiteX2" fmla="*/ 289806 w 316477"/>
              <a:gd name="connsiteY2" fmla="*/ 756239 h 1016643"/>
              <a:gd name="connsiteX3" fmla="*/ 283456 w 316477"/>
              <a:gd name="connsiteY3" fmla="*/ 724489 h 1016643"/>
              <a:gd name="connsiteX4" fmla="*/ 296156 w 316477"/>
              <a:gd name="connsiteY4" fmla="*/ 861014 h 1016643"/>
              <a:gd name="connsiteX5" fmla="*/ 248531 w 316477"/>
              <a:gd name="connsiteY5" fmla="*/ 1016589 h 1016643"/>
              <a:gd name="connsiteX6" fmla="*/ 280281 w 316477"/>
              <a:gd name="connsiteY6" fmla="*/ 876889 h 1016643"/>
              <a:gd name="connsiteX7" fmla="*/ 299331 w 316477"/>
              <a:gd name="connsiteY7" fmla="*/ 724489 h 1016643"/>
              <a:gd name="connsiteX8" fmla="*/ 881 w 316477"/>
              <a:gd name="connsiteY8" fmla="*/ 3764 h 101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77" h="1016643">
                <a:moveTo>
                  <a:pt x="881" y="3764"/>
                </a:moveTo>
                <a:cubicBezTo>
                  <a:pt x="-13936" y="-41215"/>
                  <a:pt x="162277" y="329202"/>
                  <a:pt x="210431" y="454614"/>
                </a:cubicBezTo>
                <a:cubicBezTo>
                  <a:pt x="258585" y="580027"/>
                  <a:pt x="277635" y="711260"/>
                  <a:pt x="289806" y="756239"/>
                </a:cubicBezTo>
                <a:cubicBezTo>
                  <a:pt x="301977" y="801218"/>
                  <a:pt x="282398" y="707027"/>
                  <a:pt x="283456" y="724489"/>
                </a:cubicBezTo>
                <a:cubicBezTo>
                  <a:pt x="284514" y="741951"/>
                  <a:pt x="301977" y="812331"/>
                  <a:pt x="296156" y="861014"/>
                </a:cubicBezTo>
                <a:cubicBezTo>
                  <a:pt x="290335" y="909697"/>
                  <a:pt x="251177" y="1013943"/>
                  <a:pt x="248531" y="1016589"/>
                </a:cubicBezTo>
                <a:cubicBezTo>
                  <a:pt x="245885" y="1019235"/>
                  <a:pt x="271814" y="925572"/>
                  <a:pt x="280281" y="876889"/>
                </a:cubicBezTo>
                <a:cubicBezTo>
                  <a:pt x="288748" y="828206"/>
                  <a:pt x="343781" y="873714"/>
                  <a:pt x="299331" y="724489"/>
                </a:cubicBezTo>
                <a:cubicBezTo>
                  <a:pt x="254881" y="575264"/>
                  <a:pt x="15698" y="48743"/>
                  <a:pt x="881" y="37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3" name="フリーフォーム 1402">
            <a:extLst>
              <a:ext uri="{FF2B5EF4-FFF2-40B4-BE49-F238E27FC236}">
                <a16:creationId xmlns:a16="http://schemas.microsoft.com/office/drawing/2014/main" id="{00B0F0A9-7ACC-54F2-05CC-43108A41B9D0}"/>
              </a:ext>
            </a:extLst>
          </p:cNvPr>
          <p:cNvSpPr/>
          <p:nvPr/>
        </p:nvSpPr>
        <p:spPr>
          <a:xfrm>
            <a:off x="6499180" y="7517448"/>
            <a:ext cx="315491" cy="1236046"/>
          </a:xfrm>
          <a:custGeom>
            <a:avLst/>
            <a:gdLst>
              <a:gd name="connsiteX0" fmla="*/ 45 w 315491"/>
              <a:gd name="connsiteY0" fmla="*/ 952 h 1236046"/>
              <a:gd name="connsiteX1" fmla="*/ 282620 w 315491"/>
              <a:gd name="connsiteY1" fmla="*/ 782002 h 1236046"/>
              <a:gd name="connsiteX2" fmla="*/ 285795 w 315491"/>
              <a:gd name="connsiteY2" fmla="*/ 750252 h 1236046"/>
              <a:gd name="connsiteX3" fmla="*/ 314370 w 315491"/>
              <a:gd name="connsiteY3" fmla="*/ 864552 h 1236046"/>
              <a:gd name="connsiteX4" fmla="*/ 308020 w 315491"/>
              <a:gd name="connsiteY4" fmla="*/ 1080452 h 1236046"/>
              <a:gd name="connsiteX5" fmla="*/ 292145 w 315491"/>
              <a:gd name="connsiteY5" fmla="*/ 1236027 h 1236046"/>
              <a:gd name="connsiteX6" fmla="*/ 276270 w 315491"/>
              <a:gd name="connsiteY6" fmla="*/ 1070927 h 1236046"/>
              <a:gd name="connsiteX7" fmla="*/ 285795 w 315491"/>
              <a:gd name="connsiteY7" fmla="*/ 734377 h 1236046"/>
              <a:gd name="connsiteX8" fmla="*/ 257220 w 315491"/>
              <a:gd name="connsiteY8" fmla="*/ 528002 h 1236046"/>
              <a:gd name="connsiteX9" fmla="*/ 260395 w 315491"/>
              <a:gd name="connsiteY9" fmla="*/ 620077 h 1236046"/>
              <a:gd name="connsiteX10" fmla="*/ 45 w 315491"/>
              <a:gd name="connsiteY10" fmla="*/ 952 h 123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491" h="1236046">
                <a:moveTo>
                  <a:pt x="45" y="952"/>
                </a:moveTo>
                <a:cubicBezTo>
                  <a:pt x="3749" y="27939"/>
                  <a:pt x="234995" y="657119"/>
                  <a:pt x="282620" y="782002"/>
                </a:cubicBezTo>
                <a:cubicBezTo>
                  <a:pt x="330245" y="906885"/>
                  <a:pt x="280503" y="736494"/>
                  <a:pt x="285795" y="750252"/>
                </a:cubicBezTo>
                <a:cubicBezTo>
                  <a:pt x="291087" y="764010"/>
                  <a:pt x="310666" y="809519"/>
                  <a:pt x="314370" y="864552"/>
                </a:cubicBezTo>
                <a:cubicBezTo>
                  <a:pt x="318074" y="919585"/>
                  <a:pt x="311724" y="1018540"/>
                  <a:pt x="308020" y="1080452"/>
                </a:cubicBezTo>
                <a:cubicBezTo>
                  <a:pt x="304316" y="1142364"/>
                  <a:pt x="297437" y="1237614"/>
                  <a:pt x="292145" y="1236027"/>
                </a:cubicBezTo>
                <a:cubicBezTo>
                  <a:pt x="286853" y="1234440"/>
                  <a:pt x="277328" y="1154535"/>
                  <a:pt x="276270" y="1070927"/>
                </a:cubicBezTo>
                <a:cubicBezTo>
                  <a:pt x="275212" y="987319"/>
                  <a:pt x="288970" y="824864"/>
                  <a:pt x="285795" y="734377"/>
                </a:cubicBezTo>
                <a:cubicBezTo>
                  <a:pt x="282620" y="643890"/>
                  <a:pt x="261453" y="547052"/>
                  <a:pt x="257220" y="528002"/>
                </a:cubicBezTo>
                <a:cubicBezTo>
                  <a:pt x="252987" y="508952"/>
                  <a:pt x="301670" y="711623"/>
                  <a:pt x="260395" y="620077"/>
                </a:cubicBezTo>
                <a:cubicBezTo>
                  <a:pt x="219120" y="528531"/>
                  <a:pt x="-3659" y="-26035"/>
                  <a:pt x="45" y="9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4" name="フリーフォーム 1403">
            <a:extLst>
              <a:ext uri="{FF2B5EF4-FFF2-40B4-BE49-F238E27FC236}">
                <a16:creationId xmlns:a16="http://schemas.microsoft.com/office/drawing/2014/main" id="{5D2DBB51-65E8-C2E1-04D0-4E43DC6CC865}"/>
              </a:ext>
            </a:extLst>
          </p:cNvPr>
          <p:cNvSpPr/>
          <p:nvPr/>
        </p:nvSpPr>
        <p:spPr>
          <a:xfrm>
            <a:off x="6843220" y="8451143"/>
            <a:ext cx="141076" cy="673537"/>
          </a:xfrm>
          <a:custGeom>
            <a:avLst/>
            <a:gdLst>
              <a:gd name="connsiteX0" fmla="*/ 8430 w 141076"/>
              <a:gd name="connsiteY0" fmla="*/ 7057 h 673537"/>
              <a:gd name="connsiteX1" fmla="*/ 56055 w 141076"/>
              <a:gd name="connsiteY1" fmla="*/ 429332 h 673537"/>
              <a:gd name="connsiteX2" fmla="*/ 49705 w 141076"/>
              <a:gd name="connsiteY2" fmla="*/ 394407 h 673537"/>
              <a:gd name="connsiteX3" fmla="*/ 135430 w 141076"/>
              <a:gd name="connsiteY3" fmla="*/ 657932 h 673537"/>
              <a:gd name="connsiteX4" fmla="*/ 119555 w 141076"/>
              <a:gd name="connsiteY4" fmla="*/ 594432 h 673537"/>
              <a:gd name="connsiteX5" fmla="*/ 11605 w 141076"/>
              <a:gd name="connsiteY5" fmla="*/ 194382 h 673537"/>
              <a:gd name="connsiteX6" fmla="*/ 8430 w 141076"/>
              <a:gd name="connsiteY6" fmla="*/ 7057 h 67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76" h="673537">
                <a:moveTo>
                  <a:pt x="8430" y="7057"/>
                </a:moveTo>
                <a:cubicBezTo>
                  <a:pt x="15838" y="46215"/>
                  <a:pt x="49176" y="364774"/>
                  <a:pt x="56055" y="429332"/>
                </a:cubicBezTo>
                <a:cubicBezTo>
                  <a:pt x="62934" y="493890"/>
                  <a:pt x="36476" y="356307"/>
                  <a:pt x="49705" y="394407"/>
                </a:cubicBezTo>
                <a:cubicBezTo>
                  <a:pt x="62934" y="432507"/>
                  <a:pt x="123788" y="624595"/>
                  <a:pt x="135430" y="657932"/>
                </a:cubicBezTo>
                <a:cubicBezTo>
                  <a:pt x="147072" y="691269"/>
                  <a:pt x="140193" y="671690"/>
                  <a:pt x="119555" y="594432"/>
                </a:cubicBezTo>
                <a:cubicBezTo>
                  <a:pt x="98918" y="517174"/>
                  <a:pt x="30655" y="288574"/>
                  <a:pt x="11605" y="194382"/>
                </a:cubicBezTo>
                <a:cubicBezTo>
                  <a:pt x="-7445" y="100190"/>
                  <a:pt x="1022" y="-32101"/>
                  <a:pt x="8430" y="70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5" name="フリーフォーム 1404">
            <a:extLst>
              <a:ext uri="{FF2B5EF4-FFF2-40B4-BE49-F238E27FC236}">
                <a16:creationId xmlns:a16="http://schemas.microsoft.com/office/drawing/2014/main" id="{C31B0236-6933-EC44-D6F4-BFA0B568230C}"/>
              </a:ext>
            </a:extLst>
          </p:cNvPr>
          <p:cNvSpPr/>
          <p:nvPr/>
        </p:nvSpPr>
        <p:spPr>
          <a:xfrm>
            <a:off x="6133901" y="9067382"/>
            <a:ext cx="897118" cy="356882"/>
          </a:xfrm>
          <a:custGeom>
            <a:avLst/>
            <a:gdLst>
              <a:gd name="connsiteX0" fmla="*/ 895549 w 897118"/>
              <a:gd name="connsiteY0" fmla="*/ 418 h 356882"/>
              <a:gd name="connsiteX1" fmla="*/ 689174 w 897118"/>
              <a:gd name="connsiteY1" fmla="*/ 168693 h 356882"/>
              <a:gd name="connsiteX2" fmla="*/ 609799 w 897118"/>
              <a:gd name="connsiteY2" fmla="*/ 232193 h 356882"/>
              <a:gd name="connsiteX3" fmla="*/ 539949 w 897118"/>
              <a:gd name="connsiteY3" fmla="*/ 270293 h 356882"/>
              <a:gd name="connsiteX4" fmla="*/ 251024 w 897118"/>
              <a:gd name="connsiteY4" fmla="*/ 349668 h 356882"/>
              <a:gd name="connsiteX5" fmla="*/ 444699 w 897118"/>
              <a:gd name="connsiteY5" fmla="*/ 330618 h 356882"/>
              <a:gd name="connsiteX6" fmla="*/ 199 w 897118"/>
              <a:gd name="connsiteY6" fmla="*/ 356018 h 356882"/>
              <a:gd name="connsiteX7" fmla="*/ 508199 w 897118"/>
              <a:gd name="connsiteY7" fmla="*/ 292518 h 356882"/>
              <a:gd name="connsiteX8" fmla="*/ 625674 w 897118"/>
              <a:gd name="connsiteY8" fmla="*/ 219493 h 356882"/>
              <a:gd name="connsiteX9" fmla="*/ 568524 w 897118"/>
              <a:gd name="connsiteY9" fmla="*/ 222668 h 356882"/>
              <a:gd name="connsiteX10" fmla="*/ 895549 w 897118"/>
              <a:gd name="connsiteY10" fmla="*/ 418 h 35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7118" h="356882">
                <a:moveTo>
                  <a:pt x="895549" y="418"/>
                </a:moveTo>
                <a:cubicBezTo>
                  <a:pt x="915657" y="-8578"/>
                  <a:pt x="736799" y="130064"/>
                  <a:pt x="689174" y="168693"/>
                </a:cubicBezTo>
                <a:cubicBezTo>
                  <a:pt x="641549" y="207322"/>
                  <a:pt x="634670" y="215260"/>
                  <a:pt x="609799" y="232193"/>
                </a:cubicBezTo>
                <a:cubicBezTo>
                  <a:pt x="584928" y="249126"/>
                  <a:pt x="599745" y="250714"/>
                  <a:pt x="539949" y="270293"/>
                </a:cubicBezTo>
                <a:cubicBezTo>
                  <a:pt x="480153" y="289872"/>
                  <a:pt x="266899" y="339614"/>
                  <a:pt x="251024" y="349668"/>
                </a:cubicBezTo>
                <a:cubicBezTo>
                  <a:pt x="235149" y="359722"/>
                  <a:pt x="486503" y="329560"/>
                  <a:pt x="444699" y="330618"/>
                </a:cubicBezTo>
                <a:cubicBezTo>
                  <a:pt x="402895" y="331676"/>
                  <a:pt x="-10384" y="362368"/>
                  <a:pt x="199" y="356018"/>
                </a:cubicBezTo>
                <a:cubicBezTo>
                  <a:pt x="10782" y="349668"/>
                  <a:pt x="403953" y="315272"/>
                  <a:pt x="508199" y="292518"/>
                </a:cubicBezTo>
                <a:cubicBezTo>
                  <a:pt x="612445" y="269764"/>
                  <a:pt x="615620" y="231135"/>
                  <a:pt x="625674" y="219493"/>
                </a:cubicBezTo>
                <a:cubicBezTo>
                  <a:pt x="635728" y="207851"/>
                  <a:pt x="521957" y="255476"/>
                  <a:pt x="568524" y="222668"/>
                </a:cubicBezTo>
                <a:cubicBezTo>
                  <a:pt x="615091" y="189860"/>
                  <a:pt x="875441" y="9414"/>
                  <a:pt x="895549" y="4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6" name="フリーフォーム 1405">
            <a:extLst>
              <a:ext uri="{FF2B5EF4-FFF2-40B4-BE49-F238E27FC236}">
                <a16:creationId xmlns:a16="http://schemas.microsoft.com/office/drawing/2014/main" id="{9600523D-D599-7FFC-E454-2F32B148C734}"/>
              </a:ext>
            </a:extLst>
          </p:cNvPr>
          <p:cNvSpPr/>
          <p:nvPr/>
        </p:nvSpPr>
        <p:spPr>
          <a:xfrm>
            <a:off x="4505325" y="9177896"/>
            <a:ext cx="1774025" cy="258924"/>
          </a:xfrm>
          <a:custGeom>
            <a:avLst/>
            <a:gdLst>
              <a:gd name="connsiteX0" fmla="*/ 0 w 1774025"/>
              <a:gd name="connsiteY0" fmla="*/ 26429 h 258924"/>
              <a:gd name="connsiteX1" fmla="*/ 444500 w 1774025"/>
              <a:gd name="connsiteY1" fmla="*/ 55004 h 258924"/>
              <a:gd name="connsiteX2" fmla="*/ 466725 w 1774025"/>
              <a:gd name="connsiteY2" fmla="*/ 55004 h 258924"/>
              <a:gd name="connsiteX3" fmla="*/ 431800 w 1774025"/>
              <a:gd name="connsiteY3" fmla="*/ 35954 h 258924"/>
              <a:gd name="connsiteX4" fmla="*/ 844550 w 1774025"/>
              <a:gd name="connsiteY4" fmla="*/ 93104 h 258924"/>
              <a:gd name="connsiteX5" fmla="*/ 812800 w 1774025"/>
              <a:gd name="connsiteY5" fmla="*/ 74054 h 258924"/>
              <a:gd name="connsiteX6" fmla="*/ 1301750 w 1774025"/>
              <a:gd name="connsiteY6" fmla="*/ 162954 h 258924"/>
              <a:gd name="connsiteX7" fmla="*/ 1238250 w 1774025"/>
              <a:gd name="connsiteY7" fmla="*/ 143904 h 258924"/>
              <a:gd name="connsiteX8" fmla="*/ 1758950 w 1774025"/>
              <a:gd name="connsiteY8" fmla="*/ 255029 h 258924"/>
              <a:gd name="connsiteX9" fmla="*/ 1581150 w 1774025"/>
              <a:gd name="connsiteY9" fmla="*/ 220104 h 258924"/>
              <a:gd name="connsiteX10" fmla="*/ 1041400 w 1774025"/>
              <a:gd name="connsiteY10" fmla="*/ 89929 h 258924"/>
              <a:gd name="connsiteX11" fmla="*/ 431800 w 1774025"/>
              <a:gd name="connsiteY11" fmla="*/ 1029 h 258924"/>
              <a:gd name="connsiteX12" fmla="*/ 600075 w 1774025"/>
              <a:gd name="connsiteY12" fmla="*/ 39129 h 258924"/>
              <a:gd name="connsiteX13" fmla="*/ 0 w 1774025"/>
              <a:gd name="connsiteY13" fmla="*/ 26429 h 25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25" h="258924">
                <a:moveTo>
                  <a:pt x="0" y="26429"/>
                </a:moveTo>
                <a:lnTo>
                  <a:pt x="444500" y="55004"/>
                </a:lnTo>
                <a:cubicBezTo>
                  <a:pt x="522287" y="59766"/>
                  <a:pt x="468842" y="58179"/>
                  <a:pt x="466725" y="55004"/>
                </a:cubicBezTo>
                <a:cubicBezTo>
                  <a:pt x="464608" y="51829"/>
                  <a:pt x="368829" y="29604"/>
                  <a:pt x="431800" y="35954"/>
                </a:cubicBezTo>
                <a:cubicBezTo>
                  <a:pt x="494771" y="42304"/>
                  <a:pt x="781050" y="86754"/>
                  <a:pt x="844550" y="93104"/>
                </a:cubicBezTo>
                <a:cubicBezTo>
                  <a:pt x="908050" y="99454"/>
                  <a:pt x="736600" y="62412"/>
                  <a:pt x="812800" y="74054"/>
                </a:cubicBezTo>
                <a:cubicBezTo>
                  <a:pt x="889000" y="85696"/>
                  <a:pt x="1230842" y="151312"/>
                  <a:pt x="1301750" y="162954"/>
                </a:cubicBezTo>
                <a:cubicBezTo>
                  <a:pt x="1372658" y="174596"/>
                  <a:pt x="1162050" y="128558"/>
                  <a:pt x="1238250" y="143904"/>
                </a:cubicBezTo>
                <a:cubicBezTo>
                  <a:pt x="1314450" y="159250"/>
                  <a:pt x="1701800" y="242329"/>
                  <a:pt x="1758950" y="255029"/>
                </a:cubicBezTo>
                <a:cubicBezTo>
                  <a:pt x="1816100" y="267729"/>
                  <a:pt x="1700742" y="247621"/>
                  <a:pt x="1581150" y="220104"/>
                </a:cubicBezTo>
                <a:cubicBezTo>
                  <a:pt x="1461558" y="192587"/>
                  <a:pt x="1232958" y="126442"/>
                  <a:pt x="1041400" y="89929"/>
                </a:cubicBezTo>
                <a:cubicBezTo>
                  <a:pt x="849842" y="53417"/>
                  <a:pt x="505354" y="9496"/>
                  <a:pt x="431800" y="1029"/>
                </a:cubicBezTo>
                <a:cubicBezTo>
                  <a:pt x="358246" y="-7438"/>
                  <a:pt x="600075" y="39129"/>
                  <a:pt x="600075" y="39129"/>
                </a:cubicBezTo>
                <a:lnTo>
                  <a:pt x="0" y="2642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7" name="フリーフォーム 1406">
            <a:extLst>
              <a:ext uri="{FF2B5EF4-FFF2-40B4-BE49-F238E27FC236}">
                <a16:creationId xmlns:a16="http://schemas.microsoft.com/office/drawing/2014/main" id="{0EC8F9D0-BEFC-16FA-9C0D-839B031489CC}"/>
              </a:ext>
            </a:extLst>
          </p:cNvPr>
          <p:cNvSpPr/>
          <p:nvPr/>
        </p:nvSpPr>
        <p:spPr>
          <a:xfrm>
            <a:off x="4527484" y="9213794"/>
            <a:ext cx="1739743" cy="255616"/>
          </a:xfrm>
          <a:custGeom>
            <a:avLst/>
            <a:gdLst>
              <a:gd name="connsiteX0" fmla="*/ 66 w 1739743"/>
              <a:gd name="connsiteY0" fmla="*/ 56 h 255616"/>
              <a:gd name="connsiteX1" fmla="*/ 987491 w 1739743"/>
              <a:gd name="connsiteY1" fmla="*/ 98481 h 255616"/>
              <a:gd name="connsiteX2" fmla="*/ 1730441 w 1739743"/>
              <a:gd name="connsiteY2" fmla="*/ 254056 h 255616"/>
              <a:gd name="connsiteX3" fmla="*/ 1381191 w 1739743"/>
              <a:gd name="connsiteY3" fmla="*/ 174681 h 255616"/>
              <a:gd name="connsiteX4" fmla="*/ 1035116 w 1739743"/>
              <a:gd name="connsiteY4" fmla="*/ 111181 h 255616"/>
              <a:gd name="connsiteX5" fmla="*/ 66 w 1739743"/>
              <a:gd name="connsiteY5" fmla="*/ 56 h 2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743" h="255616">
                <a:moveTo>
                  <a:pt x="66" y="56"/>
                </a:moveTo>
                <a:cubicBezTo>
                  <a:pt x="-7871" y="-2061"/>
                  <a:pt x="699095" y="56148"/>
                  <a:pt x="987491" y="98481"/>
                </a:cubicBezTo>
                <a:cubicBezTo>
                  <a:pt x="1275887" y="140814"/>
                  <a:pt x="1664824" y="241356"/>
                  <a:pt x="1730441" y="254056"/>
                </a:cubicBezTo>
                <a:cubicBezTo>
                  <a:pt x="1796058" y="266756"/>
                  <a:pt x="1497078" y="198493"/>
                  <a:pt x="1381191" y="174681"/>
                </a:cubicBezTo>
                <a:cubicBezTo>
                  <a:pt x="1265304" y="150869"/>
                  <a:pt x="1263187" y="140285"/>
                  <a:pt x="1035116" y="111181"/>
                </a:cubicBezTo>
                <a:cubicBezTo>
                  <a:pt x="807045" y="82077"/>
                  <a:pt x="8003" y="2173"/>
                  <a:pt x="66" y="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8" name="フリーフォーム 1407">
            <a:extLst>
              <a:ext uri="{FF2B5EF4-FFF2-40B4-BE49-F238E27FC236}">
                <a16:creationId xmlns:a16="http://schemas.microsoft.com/office/drawing/2014/main" id="{DC0AFE9C-5F25-F5CA-D201-C5829CB5FA6F}"/>
              </a:ext>
            </a:extLst>
          </p:cNvPr>
          <p:cNvSpPr/>
          <p:nvPr/>
        </p:nvSpPr>
        <p:spPr>
          <a:xfrm>
            <a:off x="4801659" y="4578348"/>
            <a:ext cx="256146" cy="1147185"/>
          </a:xfrm>
          <a:custGeom>
            <a:avLst/>
            <a:gdLst>
              <a:gd name="connsiteX0" fmla="*/ 256116 w 256146"/>
              <a:gd name="connsiteY0" fmla="*/ 2 h 1147185"/>
              <a:gd name="connsiteX1" fmla="*/ 186266 w 256146"/>
              <a:gd name="connsiteY1" fmla="*/ 352427 h 1147185"/>
              <a:gd name="connsiteX2" fmla="*/ 198966 w 256146"/>
              <a:gd name="connsiteY2" fmla="*/ 285752 h 1147185"/>
              <a:gd name="connsiteX3" fmla="*/ 141816 w 256146"/>
              <a:gd name="connsiteY3" fmla="*/ 571502 h 1147185"/>
              <a:gd name="connsiteX4" fmla="*/ 59266 w 256146"/>
              <a:gd name="connsiteY4" fmla="*/ 762002 h 1147185"/>
              <a:gd name="connsiteX5" fmla="*/ 75141 w 256146"/>
              <a:gd name="connsiteY5" fmla="*/ 730252 h 1147185"/>
              <a:gd name="connsiteX6" fmla="*/ 37041 w 256146"/>
              <a:gd name="connsiteY6" fmla="*/ 844552 h 1147185"/>
              <a:gd name="connsiteX7" fmla="*/ 2116 w 256146"/>
              <a:gd name="connsiteY7" fmla="*/ 1139827 h 1147185"/>
              <a:gd name="connsiteX8" fmla="*/ 14816 w 256146"/>
              <a:gd name="connsiteY8" fmla="*/ 1022352 h 1147185"/>
              <a:gd name="connsiteX9" fmla="*/ 103716 w 256146"/>
              <a:gd name="connsiteY9" fmla="*/ 641352 h 1147185"/>
              <a:gd name="connsiteX10" fmla="*/ 138641 w 256146"/>
              <a:gd name="connsiteY10" fmla="*/ 549277 h 1147185"/>
              <a:gd name="connsiteX11" fmla="*/ 233891 w 256146"/>
              <a:gd name="connsiteY11" fmla="*/ 219077 h 1147185"/>
              <a:gd name="connsiteX12" fmla="*/ 195791 w 256146"/>
              <a:gd name="connsiteY12" fmla="*/ 346077 h 1147185"/>
              <a:gd name="connsiteX13" fmla="*/ 256116 w 256146"/>
              <a:gd name="connsiteY13" fmla="*/ 2 h 114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146" h="1147185">
                <a:moveTo>
                  <a:pt x="256116" y="2"/>
                </a:moveTo>
                <a:cubicBezTo>
                  <a:pt x="254528" y="1060"/>
                  <a:pt x="195791" y="304802"/>
                  <a:pt x="186266" y="352427"/>
                </a:cubicBezTo>
                <a:cubicBezTo>
                  <a:pt x="176741" y="400052"/>
                  <a:pt x="206374" y="249240"/>
                  <a:pt x="198966" y="285752"/>
                </a:cubicBezTo>
                <a:cubicBezTo>
                  <a:pt x="191558" y="322264"/>
                  <a:pt x="165099" y="492127"/>
                  <a:pt x="141816" y="571502"/>
                </a:cubicBezTo>
                <a:cubicBezTo>
                  <a:pt x="118533" y="650877"/>
                  <a:pt x="70378" y="735544"/>
                  <a:pt x="59266" y="762002"/>
                </a:cubicBezTo>
                <a:cubicBezTo>
                  <a:pt x="48153" y="788460"/>
                  <a:pt x="78845" y="716494"/>
                  <a:pt x="75141" y="730252"/>
                </a:cubicBezTo>
                <a:cubicBezTo>
                  <a:pt x="71437" y="744010"/>
                  <a:pt x="49212" y="776290"/>
                  <a:pt x="37041" y="844552"/>
                </a:cubicBezTo>
                <a:cubicBezTo>
                  <a:pt x="24870" y="912815"/>
                  <a:pt x="5820" y="1110194"/>
                  <a:pt x="2116" y="1139827"/>
                </a:cubicBezTo>
                <a:cubicBezTo>
                  <a:pt x="-1588" y="1169460"/>
                  <a:pt x="-2117" y="1105431"/>
                  <a:pt x="14816" y="1022352"/>
                </a:cubicBezTo>
                <a:cubicBezTo>
                  <a:pt x="31749" y="939273"/>
                  <a:pt x="83079" y="720198"/>
                  <a:pt x="103716" y="641352"/>
                </a:cubicBezTo>
                <a:cubicBezTo>
                  <a:pt x="124353" y="562506"/>
                  <a:pt x="116945" y="619656"/>
                  <a:pt x="138641" y="549277"/>
                </a:cubicBezTo>
                <a:cubicBezTo>
                  <a:pt x="160337" y="478898"/>
                  <a:pt x="224366" y="252944"/>
                  <a:pt x="233891" y="219077"/>
                </a:cubicBezTo>
                <a:cubicBezTo>
                  <a:pt x="243416" y="185210"/>
                  <a:pt x="194733" y="381531"/>
                  <a:pt x="195791" y="346077"/>
                </a:cubicBezTo>
                <a:cubicBezTo>
                  <a:pt x="196849" y="310623"/>
                  <a:pt x="257704" y="-1056"/>
                  <a:pt x="256116"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9" name="フリーフォーム 1408">
            <a:extLst>
              <a:ext uri="{FF2B5EF4-FFF2-40B4-BE49-F238E27FC236}">
                <a16:creationId xmlns:a16="http://schemas.microsoft.com/office/drawing/2014/main" id="{DCD4919E-8908-6E52-3376-19355B6C528A}"/>
              </a:ext>
            </a:extLst>
          </p:cNvPr>
          <p:cNvSpPr/>
          <p:nvPr/>
        </p:nvSpPr>
        <p:spPr>
          <a:xfrm>
            <a:off x="4895396" y="4526005"/>
            <a:ext cx="147651" cy="809116"/>
          </a:xfrm>
          <a:custGeom>
            <a:avLst/>
            <a:gdLst>
              <a:gd name="connsiteX0" fmla="*/ 146504 w 147651"/>
              <a:gd name="connsiteY0" fmla="*/ 1545 h 809116"/>
              <a:gd name="connsiteX1" fmla="*/ 86179 w 147651"/>
              <a:gd name="connsiteY1" fmla="*/ 334920 h 809116"/>
              <a:gd name="connsiteX2" fmla="*/ 41729 w 147651"/>
              <a:gd name="connsiteY2" fmla="*/ 528595 h 809116"/>
              <a:gd name="connsiteX3" fmla="*/ 54429 w 147651"/>
              <a:gd name="connsiteY3" fmla="*/ 500020 h 809116"/>
              <a:gd name="connsiteX4" fmla="*/ 29029 w 147651"/>
              <a:gd name="connsiteY4" fmla="*/ 614320 h 809116"/>
              <a:gd name="connsiteX5" fmla="*/ 454 w 147651"/>
              <a:gd name="connsiteY5" fmla="*/ 807995 h 809116"/>
              <a:gd name="connsiteX6" fmla="*/ 13154 w 147651"/>
              <a:gd name="connsiteY6" fmla="*/ 680995 h 809116"/>
              <a:gd name="connsiteX7" fmla="*/ 35379 w 147651"/>
              <a:gd name="connsiteY7" fmla="*/ 420645 h 809116"/>
              <a:gd name="connsiteX8" fmla="*/ 29029 w 147651"/>
              <a:gd name="connsiteY8" fmla="*/ 480970 h 809116"/>
              <a:gd name="connsiteX9" fmla="*/ 146504 w 147651"/>
              <a:gd name="connsiteY9" fmla="*/ 1545 h 8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651" h="809116">
                <a:moveTo>
                  <a:pt x="146504" y="1545"/>
                </a:moveTo>
                <a:cubicBezTo>
                  <a:pt x="156029" y="-22797"/>
                  <a:pt x="103641" y="247078"/>
                  <a:pt x="86179" y="334920"/>
                </a:cubicBezTo>
                <a:cubicBezTo>
                  <a:pt x="68716" y="422762"/>
                  <a:pt x="47021" y="501078"/>
                  <a:pt x="41729" y="528595"/>
                </a:cubicBezTo>
                <a:cubicBezTo>
                  <a:pt x="36437" y="556112"/>
                  <a:pt x="56546" y="485733"/>
                  <a:pt x="54429" y="500020"/>
                </a:cubicBezTo>
                <a:cubicBezTo>
                  <a:pt x="52312" y="514308"/>
                  <a:pt x="38025" y="562991"/>
                  <a:pt x="29029" y="614320"/>
                </a:cubicBezTo>
                <a:cubicBezTo>
                  <a:pt x="20033" y="665649"/>
                  <a:pt x="3100" y="796882"/>
                  <a:pt x="454" y="807995"/>
                </a:cubicBezTo>
                <a:cubicBezTo>
                  <a:pt x="-2192" y="819108"/>
                  <a:pt x="7333" y="745553"/>
                  <a:pt x="13154" y="680995"/>
                </a:cubicBezTo>
                <a:cubicBezTo>
                  <a:pt x="18975" y="616437"/>
                  <a:pt x="32733" y="453983"/>
                  <a:pt x="35379" y="420645"/>
                </a:cubicBezTo>
                <a:cubicBezTo>
                  <a:pt x="38025" y="387308"/>
                  <a:pt x="11037" y="547116"/>
                  <a:pt x="29029" y="480970"/>
                </a:cubicBezTo>
                <a:cubicBezTo>
                  <a:pt x="47021" y="414824"/>
                  <a:pt x="136979" y="25887"/>
                  <a:pt x="146504" y="15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0" name="フリーフォーム 1409">
            <a:extLst>
              <a:ext uri="{FF2B5EF4-FFF2-40B4-BE49-F238E27FC236}">
                <a16:creationId xmlns:a16="http://schemas.microsoft.com/office/drawing/2014/main" id="{C85AF7FE-7A80-F27C-AA0C-921E2E15ADCA}"/>
              </a:ext>
            </a:extLst>
          </p:cNvPr>
          <p:cNvSpPr/>
          <p:nvPr/>
        </p:nvSpPr>
        <p:spPr>
          <a:xfrm>
            <a:off x="5145160" y="4717412"/>
            <a:ext cx="233658" cy="1100627"/>
          </a:xfrm>
          <a:custGeom>
            <a:avLst/>
            <a:gdLst>
              <a:gd name="connsiteX0" fmla="*/ 233290 w 233658"/>
              <a:gd name="connsiteY0" fmla="*/ 638 h 1100627"/>
              <a:gd name="connsiteX1" fmla="*/ 99940 w 233658"/>
              <a:gd name="connsiteY1" fmla="*/ 441963 h 1100627"/>
              <a:gd name="connsiteX2" fmla="*/ 118990 w 233658"/>
              <a:gd name="connsiteY2" fmla="*/ 403863 h 1100627"/>
              <a:gd name="connsiteX3" fmla="*/ 68190 w 233658"/>
              <a:gd name="connsiteY3" fmla="*/ 622938 h 1100627"/>
              <a:gd name="connsiteX4" fmla="*/ 30090 w 233658"/>
              <a:gd name="connsiteY4" fmla="*/ 791213 h 1100627"/>
              <a:gd name="connsiteX5" fmla="*/ 39615 w 233658"/>
              <a:gd name="connsiteY5" fmla="*/ 759463 h 1100627"/>
              <a:gd name="connsiteX6" fmla="*/ 1515 w 233658"/>
              <a:gd name="connsiteY6" fmla="*/ 1076963 h 1100627"/>
              <a:gd name="connsiteX7" fmla="*/ 14215 w 233658"/>
              <a:gd name="connsiteY7" fmla="*/ 1013463 h 1100627"/>
              <a:gd name="connsiteX8" fmla="*/ 74540 w 233658"/>
              <a:gd name="connsiteY8" fmla="*/ 505463 h 1100627"/>
              <a:gd name="connsiteX9" fmla="*/ 58665 w 233658"/>
              <a:gd name="connsiteY9" fmla="*/ 568963 h 1100627"/>
              <a:gd name="connsiteX10" fmla="*/ 185665 w 233658"/>
              <a:gd name="connsiteY10" fmla="*/ 194313 h 1100627"/>
              <a:gd name="connsiteX11" fmla="*/ 141215 w 233658"/>
              <a:gd name="connsiteY11" fmla="*/ 340363 h 1100627"/>
              <a:gd name="connsiteX12" fmla="*/ 233290 w 233658"/>
              <a:gd name="connsiteY12" fmla="*/ 638 h 110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658" h="1100627">
                <a:moveTo>
                  <a:pt x="233290" y="638"/>
                </a:moveTo>
                <a:cubicBezTo>
                  <a:pt x="226411" y="17571"/>
                  <a:pt x="118990" y="374759"/>
                  <a:pt x="99940" y="441963"/>
                </a:cubicBezTo>
                <a:cubicBezTo>
                  <a:pt x="80890" y="509167"/>
                  <a:pt x="124282" y="373701"/>
                  <a:pt x="118990" y="403863"/>
                </a:cubicBezTo>
                <a:cubicBezTo>
                  <a:pt x="113698" y="434025"/>
                  <a:pt x="83007" y="558380"/>
                  <a:pt x="68190" y="622938"/>
                </a:cubicBezTo>
                <a:cubicBezTo>
                  <a:pt x="53373" y="687496"/>
                  <a:pt x="34853" y="768459"/>
                  <a:pt x="30090" y="791213"/>
                </a:cubicBezTo>
                <a:cubicBezTo>
                  <a:pt x="25327" y="813967"/>
                  <a:pt x="44377" y="711838"/>
                  <a:pt x="39615" y="759463"/>
                </a:cubicBezTo>
                <a:cubicBezTo>
                  <a:pt x="34853" y="807088"/>
                  <a:pt x="5748" y="1034630"/>
                  <a:pt x="1515" y="1076963"/>
                </a:cubicBezTo>
                <a:cubicBezTo>
                  <a:pt x="-2718" y="1119296"/>
                  <a:pt x="2044" y="1108713"/>
                  <a:pt x="14215" y="1013463"/>
                </a:cubicBezTo>
                <a:cubicBezTo>
                  <a:pt x="26386" y="918213"/>
                  <a:pt x="67132" y="579546"/>
                  <a:pt x="74540" y="505463"/>
                </a:cubicBezTo>
                <a:cubicBezTo>
                  <a:pt x="81948" y="431380"/>
                  <a:pt x="40144" y="620821"/>
                  <a:pt x="58665" y="568963"/>
                </a:cubicBezTo>
                <a:cubicBezTo>
                  <a:pt x="77186" y="517105"/>
                  <a:pt x="171907" y="232413"/>
                  <a:pt x="185665" y="194313"/>
                </a:cubicBezTo>
                <a:cubicBezTo>
                  <a:pt x="199423" y="156213"/>
                  <a:pt x="133807" y="371584"/>
                  <a:pt x="141215" y="340363"/>
                </a:cubicBezTo>
                <a:cubicBezTo>
                  <a:pt x="148623" y="309142"/>
                  <a:pt x="240169" y="-16295"/>
                  <a:pt x="233290" y="6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1" name="フリーフォーム 1410">
            <a:extLst>
              <a:ext uri="{FF2B5EF4-FFF2-40B4-BE49-F238E27FC236}">
                <a16:creationId xmlns:a16="http://schemas.microsoft.com/office/drawing/2014/main" id="{AE36BF9E-D414-874C-12A4-054FC99F7BE9}"/>
              </a:ext>
            </a:extLst>
          </p:cNvPr>
          <p:cNvSpPr/>
          <p:nvPr/>
        </p:nvSpPr>
        <p:spPr>
          <a:xfrm>
            <a:off x="4659368" y="5379620"/>
            <a:ext cx="141244" cy="1209345"/>
          </a:xfrm>
          <a:custGeom>
            <a:avLst/>
            <a:gdLst>
              <a:gd name="connsiteX0" fmla="*/ 138057 w 141244"/>
              <a:gd name="connsiteY0" fmla="*/ 2005 h 1209345"/>
              <a:gd name="connsiteX1" fmla="*/ 109482 w 141244"/>
              <a:gd name="connsiteY1" fmla="*/ 433805 h 1209345"/>
              <a:gd name="connsiteX2" fmla="*/ 112657 w 141244"/>
              <a:gd name="connsiteY2" fmla="*/ 414755 h 1209345"/>
              <a:gd name="connsiteX3" fmla="*/ 99957 w 141244"/>
              <a:gd name="connsiteY3" fmla="*/ 668755 h 1209345"/>
              <a:gd name="connsiteX4" fmla="*/ 49157 w 141244"/>
              <a:gd name="connsiteY4" fmla="*/ 944980 h 1209345"/>
              <a:gd name="connsiteX5" fmla="*/ 84082 w 141244"/>
              <a:gd name="connsiteY5" fmla="*/ 891005 h 1209345"/>
              <a:gd name="connsiteX6" fmla="*/ 26932 w 141244"/>
              <a:gd name="connsiteY6" fmla="*/ 1065630 h 1209345"/>
              <a:gd name="connsiteX7" fmla="*/ 1532 w 141244"/>
              <a:gd name="connsiteY7" fmla="*/ 1202155 h 1209345"/>
              <a:gd name="connsiteX8" fmla="*/ 14232 w 141244"/>
              <a:gd name="connsiteY8" fmla="*/ 1138655 h 1209345"/>
              <a:gd name="connsiteX9" fmla="*/ 106307 w 141244"/>
              <a:gd name="connsiteY9" fmla="*/ 710030 h 1209345"/>
              <a:gd name="connsiteX10" fmla="*/ 96782 w 141244"/>
              <a:gd name="connsiteY10" fmla="*/ 744955 h 1209345"/>
              <a:gd name="connsiteX11" fmla="*/ 112657 w 141244"/>
              <a:gd name="connsiteY11" fmla="*/ 357605 h 1209345"/>
              <a:gd name="connsiteX12" fmla="*/ 103132 w 141244"/>
              <a:gd name="connsiteY12" fmla="*/ 446505 h 1209345"/>
              <a:gd name="connsiteX13" fmla="*/ 138057 w 141244"/>
              <a:gd name="connsiteY13" fmla="*/ 278230 h 1209345"/>
              <a:gd name="connsiteX14" fmla="*/ 138057 w 141244"/>
              <a:gd name="connsiteY14" fmla="*/ 2005 h 12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44" h="1209345">
                <a:moveTo>
                  <a:pt x="138057" y="2005"/>
                </a:moveTo>
                <a:cubicBezTo>
                  <a:pt x="133295" y="27934"/>
                  <a:pt x="109482" y="433805"/>
                  <a:pt x="109482" y="433805"/>
                </a:cubicBezTo>
                <a:cubicBezTo>
                  <a:pt x="105249" y="502597"/>
                  <a:pt x="114244" y="375597"/>
                  <a:pt x="112657" y="414755"/>
                </a:cubicBezTo>
                <a:cubicBezTo>
                  <a:pt x="111070" y="453913"/>
                  <a:pt x="110540" y="580384"/>
                  <a:pt x="99957" y="668755"/>
                </a:cubicBezTo>
                <a:cubicBezTo>
                  <a:pt x="89374" y="757126"/>
                  <a:pt x="51803" y="907938"/>
                  <a:pt x="49157" y="944980"/>
                </a:cubicBezTo>
                <a:cubicBezTo>
                  <a:pt x="46511" y="982022"/>
                  <a:pt x="87786" y="870897"/>
                  <a:pt x="84082" y="891005"/>
                </a:cubicBezTo>
                <a:cubicBezTo>
                  <a:pt x="80378" y="911113"/>
                  <a:pt x="40690" y="1013772"/>
                  <a:pt x="26932" y="1065630"/>
                </a:cubicBezTo>
                <a:cubicBezTo>
                  <a:pt x="13174" y="1117488"/>
                  <a:pt x="3649" y="1189984"/>
                  <a:pt x="1532" y="1202155"/>
                </a:cubicBezTo>
                <a:cubicBezTo>
                  <a:pt x="-585" y="1214326"/>
                  <a:pt x="-3231" y="1220676"/>
                  <a:pt x="14232" y="1138655"/>
                </a:cubicBezTo>
                <a:cubicBezTo>
                  <a:pt x="31694" y="1056634"/>
                  <a:pt x="92549" y="775647"/>
                  <a:pt x="106307" y="710030"/>
                </a:cubicBezTo>
                <a:cubicBezTo>
                  <a:pt x="120065" y="644413"/>
                  <a:pt x="95724" y="803692"/>
                  <a:pt x="96782" y="744955"/>
                </a:cubicBezTo>
                <a:cubicBezTo>
                  <a:pt x="97840" y="686218"/>
                  <a:pt x="111599" y="407347"/>
                  <a:pt x="112657" y="357605"/>
                </a:cubicBezTo>
                <a:cubicBezTo>
                  <a:pt x="113715" y="307863"/>
                  <a:pt x="98899" y="459734"/>
                  <a:pt x="103132" y="446505"/>
                </a:cubicBezTo>
                <a:cubicBezTo>
                  <a:pt x="107365" y="433276"/>
                  <a:pt x="134353" y="347551"/>
                  <a:pt x="138057" y="278230"/>
                </a:cubicBezTo>
                <a:cubicBezTo>
                  <a:pt x="141761" y="208909"/>
                  <a:pt x="142819" y="-23924"/>
                  <a:pt x="138057" y="20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2" name="フリーフォーム 1411">
            <a:extLst>
              <a:ext uri="{FF2B5EF4-FFF2-40B4-BE49-F238E27FC236}">
                <a16:creationId xmlns:a16="http://schemas.microsoft.com/office/drawing/2014/main" id="{56282614-DF0A-8B35-8205-584B57ED17E1}"/>
              </a:ext>
            </a:extLst>
          </p:cNvPr>
          <p:cNvSpPr/>
          <p:nvPr/>
        </p:nvSpPr>
        <p:spPr>
          <a:xfrm>
            <a:off x="5016733" y="5805729"/>
            <a:ext cx="137199" cy="1117766"/>
          </a:xfrm>
          <a:custGeom>
            <a:avLst/>
            <a:gdLst>
              <a:gd name="connsiteX0" fmla="*/ 136292 w 137199"/>
              <a:gd name="connsiteY0" fmla="*/ 14046 h 1117766"/>
              <a:gd name="connsiteX1" fmla="*/ 88667 w 137199"/>
              <a:gd name="connsiteY1" fmla="*/ 423621 h 1117766"/>
              <a:gd name="connsiteX2" fmla="*/ 47392 w 137199"/>
              <a:gd name="connsiteY2" fmla="*/ 769696 h 1117766"/>
              <a:gd name="connsiteX3" fmla="*/ 2942 w 137199"/>
              <a:gd name="connsiteY3" fmla="*/ 1084021 h 1117766"/>
              <a:gd name="connsiteX4" fmla="*/ 9292 w 137199"/>
              <a:gd name="connsiteY4" fmla="*/ 1042746 h 1117766"/>
              <a:gd name="connsiteX5" fmla="*/ 50567 w 137199"/>
              <a:gd name="connsiteY5" fmla="*/ 496646 h 1117766"/>
              <a:gd name="connsiteX6" fmla="*/ 47392 w 137199"/>
              <a:gd name="connsiteY6" fmla="*/ 671271 h 1117766"/>
              <a:gd name="connsiteX7" fmla="*/ 114067 w 137199"/>
              <a:gd name="connsiteY7" fmla="*/ 147396 h 1117766"/>
              <a:gd name="connsiteX8" fmla="*/ 136292 w 137199"/>
              <a:gd name="connsiteY8" fmla="*/ 14046 h 11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9" h="1117766">
                <a:moveTo>
                  <a:pt x="136292" y="14046"/>
                </a:moveTo>
                <a:cubicBezTo>
                  <a:pt x="132059" y="60084"/>
                  <a:pt x="103484" y="297679"/>
                  <a:pt x="88667" y="423621"/>
                </a:cubicBezTo>
                <a:cubicBezTo>
                  <a:pt x="73850" y="549563"/>
                  <a:pt x="61679" y="659629"/>
                  <a:pt x="47392" y="769696"/>
                </a:cubicBezTo>
                <a:cubicBezTo>
                  <a:pt x="33105" y="879763"/>
                  <a:pt x="9292" y="1038513"/>
                  <a:pt x="2942" y="1084021"/>
                </a:cubicBezTo>
                <a:cubicBezTo>
                  <a:pt x="-3408" y="1129529"/>
                  <a:pt x="1355" y="1140642"/>
                  <a:pt x="9292" y="1042746"/>
                </a:cubicBezTo>
                <a:cubicBezTo>
                  <a:pt x="17229" y="944850"/>
                  <a:pt x="44217" y="558559"/>
                  <a:pt x="50567" y="496646"/>
                </a:cubicBezTo>
                <a:cubicBezTo>
                  <a:pt x="56917" y="434734"/>
                  <a:pt x="36809" y="729479"/>
                  <a:pt x="47392" y="671271"/>
                </a:cubicBezTo>
                <a:cubicBezTo>
                  <a:pt x="57975" y="613063"/>
                  <a:pt x="98721" y="253759"/>
                  <a:pt x="114067" y="147396"/>
                </a:cubicBezTo>
                <a:cubicBezTo>
                  <a:pt x="129413" y="41033"/>
                  <a:pt x="140525" y="-31992"/>
                  <a:pt x="136292" y="1404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3" name="フリーフォーム 1412">
            <a:extLst>
              <a:ext uri="{FF2B5EF4-FFF2-40B4-BE49-F238E27FC236}">
                <a16:creationId xmlns:a16="http://schemas.microsoft.com/office/drawing/2014/main" id="{545DF876-CB6E-C705-3C5F-669FA94724AD}"/>
              </a:ext>
            </a:extLst>
          </p:cNvPr>
          <p:cNvSpPr/>
          <p:nvPr/>
        </p:nvSpPr>
        <p:spPr>
          <a:xfrm>
            <a:off x="4732382" y="5543529"/>
            <a:ext cx="76137" cy="819171"/>
          </a:xfrm>
          <a:custGeom>
            <a:avLst/>
            <a:gdLst>
              <a:gd name="connsiteX0" fmla="*/ 71393 w 76137"/>
              <a:gd name="connsiteY0" fmla="*/ 21 h 819171"/>
              <a:gd name="connsiteX1" fmla="*/ 58693 w 76137"/>
              <a:gd name="connsiteY1" fmla="*/ 479446 h 819171"/>
              <a:gd name="connsiteX2" fmla="*/ 65043 w 76137"/>
              <a:gd name="connsiteY2" fmla="*/ 454046 h 819171"/>
              <a:gd name="connsiteX3" fmla="*/ 30118 w 76137"/>
              <a:gd name="connsiteY3" fmla="*/ 679471 h 819171"/>
              <a:gd name="connsiteX4" fmla="*/ 1543 w 76137"/>
              <a:gd name="connsiteY4" fmla="*/ 819171 h 819171"/>
              <a:gd name="connsiteX5" fmla="*/ 11068 w 76137"/>
              <a:gd name="connsiteY5" fmla="*/ 679471 h 819171"/>
              <a:gd name="connsiteX6" fmla="*/ 71393 w 76137"/>
              <a:gd name="connsiteY6" fmla="*/ 460396 h 819171"/>
              <a:gd name="connsiteX7" fmla="*/ 71393 w 76137"/>
              <a:gd name="connsiteY7" fmla="*/ 21 h 8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37" h="819171">
                <a:moveTo>
                  <a:pt x="71393" y="21"/>
                </a:moveTo>
                <a:cubicBezTo>
                  <a:pt x="69276" y="3196"/>
                  <a:pt x="59751" y="403775"/>
                  <a:pt x="58693" y="479446"/>
                </a:cubicBezTo>
                <a:cubicBezTo>
                  <a:pt x="57635" y="555117"/>
                  <a:pt x="69805" y="420709"/>
                  <a:pt x="65043" y="454046"/>
                </a:cubicBezTo>
                <a:cubicBezTo>
                  <a:pt x="60281" y="487383"/>
                  <a:pt x="40701" y="618617"/>
                  <a:pt x="30118" y="679471"/>
                </a:cubicBezTo>
                <a:cubicBezTo>
                  <a:pt x="19535" y="740325"/>
                  <a:pt x="4718" y="819171"/>
                  <a:pt x="1543" y="819171"/>
                </a:cubicBezTo>
                <a:cubicBezTo>
                  <a:pt x="-1632" y="819171"/>
                  <a:pt x="-574" y="739267"/>
                  <a:pt x="11068" y="679471"/>
                </a:cubicBezTo>
                <a:cubicBezTo>
                  <a:pt x="22710" y="619675"/>
                  <a:pt x="61868" y="571521"/>
                  <a:pt x="71393" y="460396"/>
                </a:cubicBezTo>
                <a:cubicBezTo>
                  <a:pt x="80918" y="349271"/>
                  <a:pt x="73510" y="-3154"/>
                  <a:pt x="71393"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4" name="フリーフォーム 1413">
            <a:extLst>
              <a:ext uri="{FF2B5EF4-FFF2-40B4-BE49-F238E27FC236}">
                <a16:creationId xmlns:a16="http://schemas.microsoft.com/office/drawing/2014/main" id="{B1EDBE37-FFDB-BC61-E272-9338C70EEEF3}"/>
              </a:ext>
            </a:extLst>
          </p:cNvPr>
          <p:cNvSpPr/>
          <p:nvPr/>
        </p:nvSpPr>
        <p:spPr>
          <a:xfrm>
            <a:off x="4875106" y="6777645"/>
            <a:ext cx="154553" cy="998265"/>
          </a:xfrm>
          <a:custGeom>
            <a:avLst/>
            <a:gdLst>
              <a:gd name="connsiteX0" fmla="*/ 154094 w 154553"/>
              <a:gd name="connsiteY0" fmla="*/ 980 h 998265"/>
              <a:gd name="connsiteX1" fmla="*/ 33444 w 154553"/>
              <a:gd name="connsiteY1" fmla="*/ 550255 h 998265"/>
              <a:gd name="connsiteX2" fmla="*/ 90594 w 154553"/>
              <a:gd name="connsiteY2" fmla="*/ 423255 h 998265"/>
              <a:gd name="connsiteX3" fmla="*/ 14394 w 154553"/>
              <a:gd name="connsiteY3" fmla="*/ 788380 h 998265"/>
              <a:gd name="connsiteX4" fmla="*/ 1694 w 154553"/>
              <a:gd name="connsiteY4" fmla="*/ 997930 h 998265"/>
              <a:gd name="connsiteX5" fmla="*/ 36619 w 154553"/>
              <a:gd name="connsiteY5" fmla="*/ 823305 h 998265"/>
              <a:gd name="connsiteX6" fmla="*/ 90594 w 154553"/>
              <a:gd name="connsiteY6" fmla="*/ 337530 h 998265"/>
              <a:gd name="connsiteX7" fmla="*/ 74719 w 154553"/>
              <a:gd name="connsiteY7" fmla="*/ 413730 h 998265"/>
              <a:gd name="connsiteX8" fmla="*/ 154094 w 154553"/>
              <a:gd name="connsiteY8" fmla="*/ 980 h 9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53" h="998265">
                <a:moveTo>
                  <a:pt x="154094" y="980"/>
                </a:moveTo>
                <a:cubicBezTo>
                  <a:pt x="147215" y="23734"/>
                  <a:pt x="44027" y="479876"/>
                  <a:pt x="33444" y="550255"/>
                </a:cubicBezTo>
                <a:cubicBezTo>
                  <a:pt x="22861" y="620634"/>
                  <a:pt x="93769" y="383568"/>
                  <a:pt x="90594" y="423255"/>
                </a:cubicBezTo>
                <a:cubicBezTo>
                  <a:pt x="87419" y="462942"/>
                  <a:pt x="29211" y="692601"/>
                  <a:pt x="14394" y="788380"/>
                </a:cubicBezTo>
                <a:cubicBezTo>
                  <a:pt x="-423" y="884159"/>
                  <a:pt x="-2010" y="992109"/>
                  <a:pt x="1694" y="997930"/>
                </a:cubicBezTo>
                <a:cubicBezTo>
                  <a:pt x="5398" y="1003751"/>
                  <a:pt x="21802" y="933372"/>
                  <a:pt x="36619" y="823305"/>
                </a:cubicBezTo>
                <a:cubicBezTo>
                  <a:pt x="51436" y="713238"/>
                  <a:pt x="84244" y="405793"/>
                  <a:pt x="90594" y="337530"/>
                </a:cubicBezTo>
                <a:cubicBezTo>
                  <a:pt x="96944" y="269268"/>
                  <a:pt x="60961" y="468763"/>
                  <a:pt x="74719" y="413730"/>
                </a:cubicBezTo>
                <a:cubicBezTo>
                  <a:pt x="88477" y="358697"/>
                  <a:pt x="160973" y="-21774"/>
                  <a:pt x="154094" y="98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5" name="フリーフォーム 1414">
            <a:extLst>
              <a:ext uri="{FF2B5EF4-FFF2-40B4-BE49-F238E27FC236}">
                <a16:creationId xmlns:a16="http://schemas.microsoft.com/office/drawing/2014/main" id="{BBC08019-0D87-07D0-42A4-ADAFB8FDC6F9}"/>
              </a:ext>
            </a:extLst>
          </p:cNvPr>
          <p:cNvSpPr/>
          <p:nvPr/>
        </p:nvSpPr>
        <p:spPr>
          <a:xfrm>
            <a:off x="4612010" y="6275771"/>
            <a:ext cx="150545" cy="943057"/>
          </a:xfrm>
          <a:custGeom>
            <a:avLst/>
            <a:gdLst>
              <a:gd name="connsiteX0" fmla="*/ 150490 w 150545"/>
              <a:gd name="connsiteY0" fmla="*/ 1204 h 943057"/>
              <a:gd name="connsiteX1" fmla="*/ 67940 w 150545"/>
              <a:gd name="connsiteY1" fmla="*/ 201229 h 943057"/>
              <a:gd name="connsiteX2" fmla="*/ 42540 w 150545"/>
              <a:gd name="connsiteY2" fmla="*/ 426654 h 943057"/>
              <a:gd name="connsiteX3" fmla="*/ 58415 w 150545"/>
              <a:gd name="connsiteY3" fmla="*/ 379029 h 943057"/>
              <a:gd name="connsiteX4" fmla="*/ 61590 w 150545"/>
              <a:gd name="connsiteY4" fmla="*/ 579054 h 943057"/>
              <a:gd name="connsiteX5" fmla="*/ 1265 w 150545"/>
              <a:gd name="connsiteY5" fmla="*/ 804479 h 943057"/>
              <a:gd name="connsiteX6" fmla="*/ 20315 w 150545"/>
              <a:gd name="connsiteY6" fmla="*/ 772729 h 943057"/>
              <a:gd name="connsiteX7" fmla="*/ 17140 w 150545"/>
              <a:gd name="connsiteY7" fmla="*/ 941004 h 943057"/>
              <a:gd name="connsiteX8" fmla="*/ 20315 w 150545"/>
              <a:gd name="connsiteY8" fmla="*/ 836229 h 943057"/>
              <a:gd name="connsiteX9" fmla="*/ 77465 w 150545"/>
              <a:gd name="connsiteY9" fmla="*/ 426654 h 943057"/>
              <a:gd name="connsiteX10" fmla="*/ 80640 w 150545"/>
              <a:gd name="connsiteY10" fmla="*/ 296479 h 943057"/>
              <a:gd name="connsiteX11" fmla="*/ 150490 w 150545"/>
              <a:gd name="connsiteY11" fmla="*/ 1204 h 94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545" h="943057">
                <a:moveTo>
                  <a:pt x="150490" y="1204"/>
                </a:moveTo>
                <a:cubicBezTo>
                  <a:pt x="148373" y="-14671"/>
                  <a:pt x="85932" y="130321"/>
                  <a:pt x="67940" y="201229"/>
                </a:cubicBezTo>
                <a:cubicBezTo>
                  <a:pt x="49948" y="272137"/>
                  <a:pt x="44127" y="397021"/>
                  <a:pt x="42540" y="426654"/>
                </a:cubicBezTo>
                <a:cubicBezTo>
                  <a:pt x="40953" y="456287"/>
                  <a:pt x="55240" y="353629"/>
                  <a:pt x="58415" y="379029"/>
                </a:cubicBezTo>
                <a:cubicBezTo>
                  <a:pt x="61590" y="404429"/>
                  <a:pt x="71115" y="508146"/>
                  <a:pt x="61590" y="579054"/>
                </a:cubicBezTo>
                <a:cubicBezTo>
                  <a:pt x="52065" y="649962"/>
                  <a:pt x="8144" y="772200"/>
                  <a:pt x="1265" y="804479"/>
                </a:cubicBezTo>
                <a:cubicBezTo>
                  <a:pt x="-5614" y="836758"/>
                  <a:pt x="17669" y="749975"/>
                  <a:pt x="20315" y="772729"/>
                </a:cubicBezTo>
                <a:cubicBezTo>
                  <a:pt x="22961" y="795483"/>
                  <a:pt x="17140" y="930421"/>
                  <a:pt x="17140" y="941004"/>
                </a:cubicBezTo>
                <a:cubicBezTo>
                  <a:pt x="17140" y="951587"/>
                  <a:pt x="10261" y="921954"/>
                  <a:pt x="20315" y="836229"/>
                </a:cubicBezTo>
                <a:cubicBezTo>
                  <a:pt x="30369" y="750504"/>
                  <a:pt x="67411" y="516612"/>
                  <a:pt x="77465" y="426654"/>
                </a:cubicBezTo>
                <a:cubicBezTo>
                  <a:pt x="87519" y="336696"/>
                  <a:pt x="67940" y="364742"/>
                  <a:pt x="80640" y="296479"/>
                </a:cubicBezTo>
                <a:cubicBezTo>
                  <a:pt x="93340" y="228216"/>
                  <a:pt x="152607" y="17079"/>
                  <a:pt x="150490" y="120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6" name="フリーフォーム 1415">
            <a:extLst>
              <a:ext uri="{FF2B5EF4-FFF2-40B4-BE49-F238E27FC236}">
                <a16:creationId xmlns:a16="http://schemas.microsoft.com/office/drawing/2014/main" id="{C19B7D03-59DF-C2B5-2EC7-CAABA85FD7FE}"/>
              </a:ext>
            </a:extLst>
          </p:cNvPr>
          <p:cNvSpPr/>
          <p:nvPr/>
        </p:nvSpPr>
        <p:spPr>
          <a:xfrm>
            <a:off x="4519664" y="6581232"/>
            <a:ext cx="146348" cy="1437864"/>
          </a:xfrm>
          <a:custGeom>
            <a:avLst/>
            <a:gdLst>
              <a:gd name="connsiteX0" fmla="*/ 144411 w 146348"/>
              <a:gd name="connsiteY0" fmla="*/ 3718 h 1437864"/>
              <a:gd name="connsiteX1" fmla="*/ 93611 w 146348"/>
              <a:gd name="connsiteY1" fmla="*/ 537118 h 1437864"/>
              <a:gd name="connsiteX2" fmla="*/ 109486 w 146348"/>
              <a:gd name="connsiteY2" fmla="*/ 499018 h 1437864"/>
              <a:gd name="connsiteX3" fmla="*/ 39636 w 146348"/>
              <a:gd name="connsiteY3" fmla="*/ 800643 h 1437864"/>
              <a:gd name="connsiteX4" fmla="*/ 58686 w 146348"/>
              <a:gd name="connsiteY4" fmla="*/ 743493 h 1437864"/>
              <a:gd name="connsiteX5" fmla="*/ 20586 w 146348"/>
              <a:gd name="connsiteY5" fmla="*/ 984793 h 1437864"/>
              <a:gd name="connsiteX6" fmla="*/ 1536 w 146348"/>
              <a:gd name="connsiteY6" fmla="*/ 1121318 h 1437864"/>
              <a:gd name="connsiteX7" fmla="*/ 1536 w 146348"/>
              <a:gd name="connsiteY7" fmla="*/ 1422943 h 1437864"/>
              <a:gd name="connsiteX8" fmla="*/ 4711 w 146348"/>
              <a:gd name="connsiteY8" fmla="*/ 1324518 h 1437864"/>
              <a:gd name="connsiteX9" fmla="*/ 23761 w 146348"/>
              <a:gd name="connsiteY9" fmla="*/ 749843 h 1437864"/>
              <a:gd name="connsiteX10" fmla="*/ 17411 w 146348"/>
              <a:gd name="connsiteY10" fmla="*/ 826043 h 1437864"/>
              <a:gd name="connsiteX11" fmla="*/ 125361 w 146348"/>
              <a:gd name="connsiteY11" fmla="*/ 324393 h 1437864"/>
              <a:gd name="connsiteX12" fmla="*/ 144411 w 146348"/>
              <a:gd name="connsiteY12" fmla="*/ 3718 h 1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8" h="1437864">
                <a:moveTo>
                  <a:pt x="144411" y="3718"/>
                </a:moveTo>
                <a:cubicBezTo>
                  <a:pt x="139119" y="39172"/>
                  <a:pt x="99432" y="454568"/>
                  <a:pt x="93611" y="537118"/>
                </a:cubicBezTo>
                <a:cubicBezTo>
                  <a:pt x="87790" y="619668"/>
                  <a:pt x="118482" y="455097"/>
                  <a:pt x="109486" y="499018"/>
                </a:cubicBezTo>
                <a:cubicBezTo>
                  <a:pt x="100490" y="542939"/>
                  <a:pt x="48103" y="759897"/>
                  <a:pt x="39636" y="800643"/>
                </a:cubicBezTo>
                <a:cubicBezTo>
                  <a:pt x="31169" y="841389"/>
                  <a:pt x="61861" y="712801"/>
                  <a:pt x="58686" y="743493"/>
                </a:cubicBezTo>
                <a:cubicBezTo>
                  <a:pt x="55511" y="774185"/>
                  <a:pt x="30111" y="921822"/>
                  <a:pt x="20586" y="984793"/>
                </a:cubicBezTo>
                <a:cubicBezTo>
                  <a:pt x="11061" y="1047764"/>
                  <a:pt x="4711" y="1048293"/>
                  <a:pt x="1536" y="1121318"/>
                </a:cubicBezTo>
                <a:cubicBezTo>
                  <a:pt x="-1639" y="1194343"/>
                  <a:pt x="1007" y="1389076"/>
                  <a:pt x="1536" y="1422943"/>
                </a:cubicBezTo>
                <a:cubicBezTo>
                  <a:pt x="2065" y="1456810"/>
                  <a:pt x="1007" y="1436701"/>
                  <a:pt x="4711" y="1324518"/>
                </a:cubicBezTo>
                <a:cubicBezTo>
                  <a:pt x="8415" y="1212335"/>
                  <a:pt x="21644" y="832922"/>
                  <a:pt x="23761" y="749843"/>
                </a:cubicBezTo>
                <a:cubicBezTo>
                  <a:pt x="25878" y="666764"/>
                  <a:pt x="478" y="896951"/>
                  <a:pt x="17411" y="826043"/>
                </a:cubicBezTo>
                <a:cubicBezTo>
                  <a:pt x="34344" y="755135"/>
                  <a:pt x="106311" y="454039"/>
                  <a:pt x="125361" y="324393"/>
                </a:cubicBezTo>
                <a:cubicBezTo>
                  <a:pt x="144411" y="194747"/>
                  <a:pt x="149703" y="-31736"/>
                  <a:pt x="144411" y="37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7" name="フリーフォーム 1416">
            <a:extLst>
              <a:ext uri="{FF2B5EF4-FFF2-40B4-BE49-F238E27FC236}">
                <a16:creationId xmlns:a16="http://schemas.microsoft.com/office/drawing/2014/main" id="{AE9751C3-3DCC-BA12-D943-5FD6AA35B320}"/>
              </a:ext>
            </a:extLst>
          </p:cNvPr>
          <p:cNvSpPr/>
          <p:nvPr/>
        </p:nvSpPr>
        <p:spPr>
          <a:xfrm>
            <a:off x="4838573" y="7713979"/>
            <a:ext cx="54741" cy="952219"/>
          </a:xfrm>
          <a:custGeom>
            <a:avLst/>
            <a:gdLst>
              <a:gd name="connsiteX0" fmla="*/ 54102 w 54741"/>
              <a:gd name="connsiteY0" fmla="*/ 1271 h 952219"/>
              <a:gd name="connsiteX1" fmla="*/ 31877 w 54741"/>
              <a:gd name="connsiteY1" fmla="*/ 464821 h 952219"/>
              <a:gd name="connsiteX2" fmla="*/ 31877 w 54741"/>
              <a:gd name="connsiteY2" fmla="*/ 699771 h 952219"/>
              <a:gd name="connsiteX3" fmla="*/ 31877 w 54741"/>
              <a:gd name="connsiteY3" fmla="*/ 639446 h 952219"/>
              <a:gd name="connsiteX4" fmla="*/ 50927 w 54741"/>
              <a:gd name="connsiteY4" fmla="*/ 944246 h 952219"/>
              <a:gd name="connsiteX5" fmla="*/ 47752 w 54741"/>
              <a:gd name="connsiteY5" fmla="*/ 807721 h 952219"/>
              <a:gd name="connsiteX6" fmla="*/ 9652 w 54741"/>
              <a:gd name="connsiteY6" fmla="*/ 233046 h 952219"/>
              <a:gd name="connsiteX7" fmla="*/ 3302 w 54741"/>
              <a:gd name="connsiteY7" fmla="*/ 325121 h 952219"/>
              <a:gd name="connsiteX8" fmla="*/ 54102 w 54741"/>
              <a:gd name="connsiteY8" fmla="*/ 1271 h 9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 h="952219">
                <a:moveTo>
                  <a:pt x="54102" y="1271"/>
                </a:moveTo>
                <a:cubicBezTo>
                  <a:pt x="58865" y="24554"/>
                  <a:pt x="35581" y="348404"/>
                  <a:pt x="31877" y="464821"/>
                </a:cubicBezTo>
                <a:cubicBezTo>
                  <a:pt x="28173" y="581238"/>
                  <a:pt x="31877" y="699771"/>
                  <a:pt x="31877" y="699771"/>
                </a:cubicBezTo>
                <a:cubicBezTo>
                  <a:pt x="31877" y="728875"/>
                  <a:pt x="28702" y="598700"/>
                  <a:pt x="31877" y="639446"/>
                </a:cubicBezTo>
                <a:cubicBezTo>
                  <a:pt x="35052" y="680192"/>
                  <a:pt x="48281" y="916200"/>
                  <a:pt x="50927" y="944246"/>
                </a:cubicBezTo>
                <a:cubicBezTo>
                  <a:pt x="53573" y="972292"/>
                  <a:pt x="54631" y="926254"/>
                  <a:pt x="47752" y="807721"/>
                </a:cubicBezTo>
                <a:cubicBezTo>
                  <a:pt x="40873" y="689188"/>
                  <a:pt x="17060" y="313479"/>
                  <a:pt x="9652" y="233046"/>
                </a:cubicBezTo>
                <a:cubicBezTo>
                  <a:pt x="2244" y="152613"/>
                  <a:pt x="-4106" y="368513"/>
                  <a:pt x="3302" y="325121"/>
                </a:cubicBezTo>
                <a:cubicBezTo>
                  <a:pt x="10710" y="281729"/>
                  <a:pt x="49339" y="-22012"/>
                  <a:pt x="54102" y="12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8" name="フリーフォーム 1417">
            <a:extLst>
              <a:ext uri="{FF2B5EF4-FFF2-40B4-BE49-F238E27FC236}">
                <a16:creationId xmlns:a16="http://schemas.microsoft.com/office/drawing/2014/main" id="{C462A525-21E0-F19D-D1A0-3BA0BB205CE8}"/>
              </a:ext>
            </a:extLst>
          </p:cNvPr>
          <p:cNvSpPr/>
          <p:nvPr/>
        </p:nvSpPr>
        <p:spPr>
          <a:xfrm>
            <a:off x="4526261" y="7425021"/>
            <a:ext cx="61731" cy="1118600"/>
          </a:xfrm>
          <a:custGeom>
            <a:avLst/>
            <a:gdLst>
              <a:gd name="connsiteX0" fmla="*/ 61614 w 61731"/>
              <a:gd name="connsiteY0" fmla="*/ 4479 h 1118600"/>
              <a:gd name="connsiteX1" fmla="*/ 26689 w 61731"/>
              <a:gd name="connsiteY1" fmla="*/ 236254 h 1118600"/>
              <a:gd name="connsiteX2" fmla="*/ 1289 w 61731"/>
              <a:gd name="connsiteY2" fmla="*/ 664879 h 1118600"/>
              <a:gd name="connsiteX3" fmla="*/ 4464 w 61731"/>
              <a:gd name="connsiteY3" fmla="*/ 610904 h 1118600"/>
              <a:gd name="connsiteX4" fmla="*/ 10814 w 61731"/>
              <a:gd name="connsiteY4" fmla="*/ 915704 h 1118600"/>
              <a:gd name="connsiteX5" fmla="*/ 23514 w 61731"/>
              <a:gd name="connsiteY5" fmla="*/ 1112554 h 1118600"/>
              <a:gd name="connsiteX6" fmla="*/ 20339 w 61731"/>
              <a:gd name="connsiteY6" fmla="*/ 1007779 h 1118600"/>
              <a:gd name="connsiteX7" fmla="*/ 13989 w 61731"/>
              <a:gd name="connsiteY7" fmla="*/ 433104 h 1118600"/>
              <a:gd name="connsiteX8" fmla="*/ 61614 w 61731"/>
              <a:gd name="connsiteY8" fmla="*/ 4479 h 11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31" h="1118600">
                <a:moveTo>
                  <a:pt x="61614" y="4479"/>
                </a:moveTo>
                <a:cubicBezTo>
                  <a:pt x="63731" y="-28329"/>
                  <a:pt x="36743" y="126187"/>
                  <a:pt x="26689" y="236254"/>
                </a:cubicBezTo>
                <a:cubicBezTo>
                  <a:pt x="16635" y="346321"/>
                  <a:pt x="4993" y="602437"/>
                  <a:pt x="1289" y="664879"/>
                </a:cubicBezTo>
                <a:cubicBezTo>
                  <a:pt x="-2415" y="727321"/>
                  <a:pt x="2877" y="569100"/>
                  <a:pt x="4464" y="610904"/>
                </a:cubicBezTo>
                <a:cubicBezTo>
                  <a:pt x="6051" y="652708"/>
                  <a:pt x="7639" y="832096"/>
                  <a:pt x="10814" y="915704"/>
                </a:cubicBezTo>
                <a:cubicBezTo>
                  <a:pt x="13989" y="999312"/>
                  <a:pt x="21926" y="1097208"/>
                  <a:pt x="23514" y="1112554"/>
                </a:cubicBezTo>
                <a:cubicBezTo>
                  <a:pt x="25101" y="1127900"/>
                  <a:pt x="21926" y="1121021"/>
                  <a:pt x="20339" y="1007779"/>
                </a:cubicBezTo>
                <a:cubicBezTo>
                  <a:pt x="18751" y="894537"/>
                  <a:pt x="6051" y="606671"/>
                  <a:pt x="13989" y="433104"/>
                </a:cubicBezTo>
                <a:cubicBezTo>
                  <a:pt x="21926" y="259537"/>
                  <a:pt x="59497" y="37287"/>
                  <a:pt x="61614" y="44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9" name="フリーフォーム 1418">
            <a:extLst>
              <a:ext uri="{FF2B5EF4-FFF2-40B4-BE49-F238E27FC236}">
                <a16:creationId xmlns:a16="http://schemas.microsoft.com/office/drawing/2014/main" id="{723580C5-7A07-4CFA-DAC8-196072D7A7F7}"/>
              </a:ext>
            </a:extLst>
          </p:cNvPr>
          <p:cNvSpPr/>
          <p:nvPr/>
        </p:nvSpPr>
        <p:spPr>
          <a:xfrm>
            <a:off x="4453635" y="8243905"/>
            <a:ext cx="61289" cy="1005739"/>
          </a:xfrm>
          <a:custGeom>
            <a:avLst/>
            <a:gdLst>
              <a:gd name="connsiteX0" fmla="*/ 48515 w 61289"/>
              <a:gd name="connsiteY0" fmla="*/ 1570 h 1005739"/>
              <a:gd name="connsiteX1" fmla="*/ 61215 w 61289"/>
              <a:gd name="connsiteY1" fmla="*/ 309545 h 1005739"/>
              <a:gd name="connsiteX2" fmla="*/ 42165 w 61289"/>
              <a:gd name="connsiteY2" fmla="*/ 538145 h 1005739"/>
              <a:gd name="connsiteX3" fmla="*/ 23115 w 61289"/>
              <a:gd name="connsiteY3" fmla="*/ 592120 h 1005739"/>
              <a:gd name="connsiteX4" fmla="*/ 19940 w 61289"/>
              <a:gd name="connsiteY4" fmla="*/ 693720 h 1005739"/>
              <a:gd name="connsiteX5" fmla="*/ 23115 w 61289"/>
              <a:gd name="connsiteY5" fmla="*/ 652445 h 1005739"/>
              <a:gd name="connsiteX6" fmla="*/ 26290 w 61289"/>
              <a:gd name="connsiteY6" fmla="*/ 823895 h 1005739"/>
              <a:gd name="connsiteX7" fmla="*/ 32640 w 61289"/>
              <a:gd name="connsiteY7" fmla="*/ 992170 h 1005739"/>
              <a:gd name="connsiteX8" fmla="*/ 29465 w 61289"/>
              <a:gd name="connsiteY8" fmla="*/ 947720 h 1005739"/>
              <a:gd name="connsiteX9" fmla="*/ 890 w 61289"/>
              <a:gd name="connsiteY9" fmla="*/ 569895 h 1005739"/>
              <a:gd name="connsiteX10" fmla="*/ 10415 w 61289"/>
              <a:gd name="connsiteY10" fmla="*/ 588945 h 1005739"/>
              <a:gd name="connsiteX11" fmla="*/ 42165 w 61289"/>
              <a:gd name="connsiteY11" fmla="*/ 449245 h 1005739"/>
              <a:gd name="connsiteX12" fmla="*/ 48515 w 61289"/>
              <a:gd name="connsiteY12" fmla="*/ 1570 h 100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89" h="1005739">
                <a:moveTo>
                  <a:pt x="48515" y="1570"/>
                </a:moveTo>
                <a:cubicBezTo>
                  <a:pt x="51690" y="-21713"/>
                  <a:pt x="62273" y="220116"/>
                  <a:pt x="61215" y="309545"/>
                </a:cubicBezTo>
                <a:cubicBezTo>
                  <a:pt x="60157" y="398974"/>
                  <a:pt x="48515" y="491049"/>
                  <a:pt x="42165" y="538145"/>
                </a:cubicBezTo>
                <a:cubicBezTo>
                  <a:pt x="35815" y="585241"/>
                  <a:pt x="26819" y="566191"/>
                  <a:pt x="23115" y="592120"/>
                </a:cubicBezTo>
                <a:cubicBezTo>
                  <a:pt x="19411" y="618049"/>
                  <a:pt x="19940" y="683666"/>
                  <a:pt x="19940" y="693720"/>
                </a:cubicBezTo>
                <a:cubicBezTo>
                  <a:pt x="19940" y="703774"/>
                  <a:pt x="22057" y="630749"/>
                  <a:pt x="23115" y="652445"/>
                </a:cubicBezTo>
                <a:cubicBezTo>
                  <a:pt x="24173" y="674141"/>
                  <a:pt x="24703" y="767274"/>
                  <a:pt x="26290" y="823895"/>
                </a:cubicBezTo>
                <a:cubicBezTo>
                  <a:pt x="27877" y="880516"/>
                  <a:pt x="32111" y="971533"/>
                  <a:pt x="32640" y="992170"/>
                </a:cubicBezTo>
                <a:cubicBezTo>
                  <a:pt x="33169" y="1012807"/>
                  <a:pt x="34757" y="1018099"/>
                  <a:pt x="29465" y="947720"/>
                </a:cubicBezTo>
                <a:cubicBezTo>
                  <a:pt x="24173" y="877341"/>
                  <a:pt x="4065" y="629691"/>
                  <a:pt x="890" y="569895"/>
                </a:cubicBezTo>
                <a:cubicBezTo>
                  <a:pt x="-2285" y="510099"/>
                  <a:pt x="3536" y="609053"/>
                  <a:pt x="10415" y="588945"/>
                </a:cubicBezTo>
                <a:cubicBezTo>
                  <a:pt x="17294" y="568837"/>
                  <a:pt x="33169" y="540791"/>
                  <a:pt x="42165" y="449245"/>
                </a:cubicBezTo>
                <a:cubicBezTo>
                  <a:pt x="51161" y="357699"/>
                  <a:pt x="45340" y="24853"/>
                  <a:pt x="48515" y="15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0" name="フリーフォーム 1419">
            <a:extLst>
              <a:ext uri="{FF2B5EF4-FFF2-40B4-BE49-F238E27FC236}">
                <a16:creationId xmlns:a16="http://schemas.microsoft.com/office/drawing/2014/main" id="{C878F9DF-5B15-EF76-F057-D7B4E5D03F3C}"/>
              </a:ext>
            </a:extLst>
          </p:cNvPr>
          <p:cNvSpPr/>
          <p:nvPr/>
        </p:nvSpPr>
        <p:spPr>
          <a:xfrm>
            <a:off x="4489332" y="8156193"/>
            <a:ext cx="47812" cy="1092750"/>
          </a:xfrm>
          <a:custGeom>
            <a:avLst/>
            <a:gdLst>
              <a:gd name="connsiteX0" fmla="*/ 22343 w 47812"/>
              <a:gd name="connsiteY0" fmla="*/ 9907 h 1092750"/>
              <a:gd name="connsiteX1" fmla="*/ 22343 w 47812"/>
              <a:gd name="connsiteY1" fmla="*/ 476632 h 1092750"/>
              <a:gd name="connsiteX2" fmla="*/ 44568 w 47812"/>
              <a:gd name="connsiteY2" fmla="*/ 409957 h 1092750"/>
              <a:gd name="connsiteX3" fmla="*/ 25518 w 47812"/>
              <a:gd name="connsiteY3" fmla="*/ 600457 h 1092750"/>
              <a:gd name="connsiteX4" fmla="*/ 118 w 47812"/>
              <a:gd name="connsiteY4" fmla="*/ 727457 h 1092750"/>
              <a:gd name="connsiteX5" fmla="*/ 15993 w 47812"/>
              <a:gd name="connsiteY5" fmla="*/ 943357 h 1092750"/>
              <a:gd name="connsiteX6" fmla="*/ 15993 w 47812"/>
              <a:gd name="connsiteY6" fmla="*/ 892557 h 1092750"/>
              <a:gd name="connsiteX7" fmla="*/ 25518 w 47812"/>
              <a:gd name="connsiteY7" fmla="*/ 1089407 h 1092750"/>
              <a:gd name="connsiteX8" fmla="*/ 22343 w 47812"/>
              <a:gd name="connsiteY8" fmla="*/ 1000507 h 1092750"/>
              <a:gd name="connsiteX9" fmla="*/ 19168 w 47812"/>
              <a:gd name="connsiteY9" fmla="*/ 797307 h 1092750"/>
              <a:gd name="connsiteX10" fmla="*/ 47743 w 47812"/>
              <a:gd name="connsiteY10" fmla="*/ 429007 h 1092750"/>
              <a:gd name="connsiteX11" fmla="*/ 9643 w 47812"/>
              <a:gd name="connsiteY11" fmla="*/ 178182 h 1092750"/>
              <a:gd name="connsiteX12" fmla="*/ 22343 w 47812"/>
              <a:gd name="connsiteY12" fmla="*/ 9907 h 10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12" h="1092750">
                <a:moveTo>
                  <a:pt x="22343" y="9907"/>
                </a:moveTo>
                <a:cubicBezTo>
                  <a:pt x="24460" y="59649"/>
                  <a:pt x="18639" y="409957"/>
                  <a:pt x="22343" y="476632"/>
                </a:cubicBezTo>
                <a:cubicBezTo>
                  <a:pt x="26047" y="543307"/>
                  <a:pt x="44039" y="389320"/>
                  <a:pt x="44568" y="409957"/>
                </a:cubicBezTo>
                <a:cubicBezTo>
                  <a:pt x="45097" y="430594"/>
                  <a:pt x="32926" y="547540"/>
                  <a:pt x="25518" y="600457"/>
                </a:cubicBezTo>
                <a:cubicBezTo>
                  <a:pt x="18110" y="653374"/>
                  <a:pt x="1705" y="670307"/>
                  <a:pt x="118" y="727457"/>
                </a:cubicBezTo>
                <a:cubicBezTo>
                  <a:pt x="-1470" y="784607"/>
                  <a:pt x="13347" y="915840"/>
                  <a:pt x="15993" y="943357"/>
                </a:cubicBezTo>
                <a:cubicBezTo>
                  <a:pt x="18639" y="970874"/>
                  <a:pt x="14405" y="868215"/>
                  <a:pt x="15993" y="892557"/>
                </a:cubicBezTo>
                <a:cubicBezTo>
                  <a:pt x="17580" y="916899"/>
                  <a:pt x="24460" y="1071416"/>
                  <a:pt x="25518" y="1089407"/>
                </a:cubicBezTo>
                <a:cubicBezTo>
                  <a:pt x="26576" y="1107398"/>
                  <a:pt x="23401" y="1049190"/>
                  <a:pt x="22343" y="1000507"/>
                </a:cubicBezTo>
                <a:cubicBezTo>
                  <a:pt x="21285" y="951824"/>
                  <a:pt x="14935" y="892557"/>
                  <a:pt x="19168" y="797307"/>
                </a:cubicBezTo>
                <a:cubicBezTo>
                  <a:pt x="23401" y="702057"/>
                  <a:pt x="49330" y="532194"/>
                  <a:pt x="47743" y="429007"/>
                </a:cubicBezTo>
                <a:cubicBezTo>
                  <a:pt x="46156" y="325820"/>
                  <a:pt x="10172" y="245915"/>
                  <a:pt x="9643" y="178182"/>
                </a:cubicBezTo>
                <a:cubicBezTo>
                  <a:pt x="9114" y="110449"/>
                  <a:pt x="20226" y="-39835"/>
                  <a:pt x="22343" y="99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1" name="フリーフォーム 1420">
            <a:extLst>
              <a:ext uri="{FF2B5EF4-FFF2-40B4-BE49-F238E27FC236}">
                <a16:creationId xmlns:a16="http://schemas.microsoft.com/office/drawing/2014/main" id="{9C72FF05-27BA-F05C-E26C-A43D5A1AC0E5}"/>
              </a:ext>
            </a:extLst>
          </p:cNvPr>
          <p:cNvSpPr/>
          <p:nvPr/>
        </p:nvSpPr>
        <p:spPr>
          <a:xfrm>
            <a:off x="4609502" y="8715090"/>
            <a:ext cx="43118" cy="345578"/>
          </a:xfrm>
          <a:custGeom>
            <a:avLst/>
            <a:gdLst>
              <a:gd name="connsiteX0" fmla="*/ 29173 w 43118"/>
              <a:gd name="connsiteY0" fmla="*/ 285 h 345578"/>
              <a:gd name="connsiteX1" fmla="*/ 19648 w 43118"/>
              <a:gd name="connsiteY1" fmla="*/ 146335 h 345578"/>
              <a:gd name="connsiteX2" fmla="*/ 16473 w 43118"/>
              <a:gd name="connsiteY2" fmla="*/ 200310 h 345578"/>
              <a:gd name="connsiteX3" fmla="*/ 41873 w 43118"/>
              <a:gd name="connsiteY3" fmla="*/ 340010 h 345578"/>
              <a:gd name="connsiteX4" fmla="*/ 35523 w 43118"/>
              <a:gd name="connsiteY4" fmla="*/ 308260 h 345578"/>
              <a:gd name="connsiteX5" fmla="*/ 3773 w 43118"/>
              <a:gd name="connsiteY5" fmla="*/ 219360 h 345578"/>
              <a:gd name="connsiteX6" fmla="*/ 3773 w 43118"/>
              <a:gd name="connsiteY6" fmla="*/ 187610 h 345578"/>
              <a:gd name="connsiteX7" fmla="*/ 29173 w 43118"/>
              <a:gd name="connsiteY7" fmla="*/ 285 h 3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18" h="345578">
                <a:moveTo>
                  <a:pt x="29173" y="285"/>
                </a:moveTo>
                <a:cubicBezTo>
                  <a:pt x="31819" y="-6594"/>
                  <a:pt x="21765" y="112998"/>
                  <a:pt x="19648" y="146335"/>
                </a:cubicBezTo>
                <a:cubicBezTo>
                  <a:pt x="17531" y="179672"/>
                  <a:pt x="12769" y="168031"/>
                  <a:pt x="16473" y="200310"/>
                </a:cubicBezTo>
                <a:cubicBezTo>
                  <a:pt x="20177" y="232589"/>
                  <a:pt x="38698" y="322018"/>
                  <a:pt x="41873" y="340010"/>
                </a:cubicBezTo>
                <a:cubicBezTo>
                  <a:pt x="45048" y="358002"/>
                  <a:pt x="41873" y="328368"/>
                  <a:pt x="35523" y="308260"/>
                </a:cubicBezTo>
                <a:cubicBezTo>
                  <a:pt x="29173" y="288152"/>
                  <a:pt x="9065" y="239468"/>
                  <a:pt x="3773" y="219360"/>
                </a:cubicBezTo>
                <a:cubicBezTo>
                  <a:pt x="-1519" y="199252"/>
                  <a:pt x="-990" y="227827"/>
                  <a:pt x="3773" y="187610"/>
                </a:cubicBezTo>
                <a:cubicBezTo>
                  <a:pt x="8535" y="147393"/>
                  <a:pt x="26527" y="7164"/>
                  <a:pt x="29173" y="2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2" name="フリーフォーム 1421">
            <a:extLst>
              <a:ext uri="{FF2B5EF4-FFF2-40B4-BE49-F238E27FC236}">
                <a16:creationId xmlns:a16="http://schemas.microsoft.com/office/drawing/2014/main" id="{E2935DDE-B200-087E-0D32-BA2A85763403}"/>
              </a:ext>
            </a:extLst>
          </p:cNvPr>
          <p:cNvSpPr/>
          <p:nvPr/>
        </p:nvSpPr>
        <p:spPr>
          <a:xfrm>
            <a:off x="4581499" y="8705498"/>
            <a:ext cx="96565" cy="364477"/>
          </a:xfrm>
          <a:custGeom>
            <a:avLst/>
            <a:gdLst>
              <a:gd name="connsiteX0" fmla="*/ 26 w 96565"/>
              <a:gd name="connsiteY0" fmla="*/ 352 h 364477"/>
              <a:gd name="connsiteX1" fmla="*/ 82576 w 96565"/>
              <a:gd name="connsiteY1" fmla="*/ 114652 h 364477"/>
              <a:gd name="connsiteX2" fmla="*/ 85751 w 96565"/>
              <a:gd name="connsiteY2" fmla="*/ 238477 h 364477"/>
              <a:gd name="connsiteX3" fmla="*/ 66701 w 96565"/>
              <a:gd name="connsiteY3" fmla="*/ 362302 h 364477"/>
              <a:gd name="connsiteX4" fmla="*/ 76226 w 96565"/>
              <a:gd name="connsiteY4" fmla="*/ 305152 h 364477"/>
              <a:gd name="connsiteX5" fmla="*/ 92101 w 96565"/>
              <a:gd name="connsiteY5" fmla="*/ 152752 h 364477"/>
              <a:gd name="connsiteX6" fmla="*/ 26 w 96565"/>
              <a:gd name="connsiteY6" fmla="*/ 352 h 36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65" h="364477">
                <a:moveTo>
                  <a:pt x="26" y="352"/>
                </a:moveTo>
                <a:cubicBezTo>
                  <a:pt x="-1562" y="-5998"/>
                  <a:pt x="68289" y="74965"/>
                  <a:pt x="82576" y="114652"/>
                </a:cubicBezTo>
                <a:cubicBezTo>
                  <a:pt x="96863" y="154339"/>
                  <a:pt x="88397" y="197202"/>
                  <a:pt x="85751" y="238477"/>
                </a:cubicBezTo>
                <a:cubicBezTo>
                  <a:pt x="83105" y="279752"/>
                  <a:pt x="68288" y="351190"/>
                  <a:pt x="66701" y="362302"/>
                </a:cubicBezTo>
                <a:cubicBezTo>
                  <a:pt x="65114" y="373414"/>
                  <a:pt x="71993" y="340077"/>
                  <a:pt x="76226" y="305152"/>
                </a:cubicBezTo>
                <a:cubicBezTo>
                  <a:pt x="80459" y="270227"/>
                  <a:pt x="106918" y="200906"/>
                  <a:pt x="92101" y="152752"/>
                </a:cubicBezTo>
                <a:cubicBezTo>
                  <a:pt x="77284" y="104598"/>
                  <a:pt x="1614" y="6702"/>
                  <a:pt x="26" y="3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3" name="フリーフォーム 1422">
            <a:extLst>
              <a:ext uri="{FF2B5EF4-FFF2-40B4-BE49-F238E27FC236}">
                <a16:creationId xmlns:a16="http://schemas.microsoft.com/office/drawing/2014/main" id="{4FF467B2-CEBA-4F08-CD1A-7AED22CADD4B}"/>
              </a:ext>
            </a:extLst>
          </p:cNvPr>
          <p:cNvSpPr/>
          <p:nvPr/>
        </p:nvSpPr>
        <p:spPr>
          <a:xfrm>
            <a:off x="4635435" y="8689342"/>
            <a:ext cx="79150" cy="386161"/>
          </a:xfrm>
          <a:custGeom>
            <a:avLst/>
            <a:gdLst>
              <a:gd name="connsiteX0" fmla="*/ 65 w 79150"/>
              <a:gd name="connsiteY0" fmla="*/ 633 h 386161"/>
              <a:gd name="connsiteX1" fmla="*/ 60390 w 79150"/>
              <a:gd name="connsiteY1" fmla="*/ 124458 h 386161"/>
              <a:gd name="connsiteX2" fmla="*/ 76265 w 79150"/>
              <a:gd name="connsiteY2" fmla="*/ 197483 h 386161"/>
              <a:gd name="connsiteX3" fmla="*/ 9590 w 79150"/>
              <a:gd name="connsiteY3" fmla="*/ 384808 h 386161"/>
              <a:gd name="connsiteX4" fmla="*/ 44515 w 79150"/>
              <a:gd name="connsiteY4" fmla="*/ 276858 h 386161"/>
              <a:gd name="connsiteX5" fmla="*/ 73090 w 79150"/>
              <a:gd name="connsiteY5" fmla="*/ 181608 h 386161"/>
              <a:gd name="connsiteX6" fmla="*/ 65 w 79150"/>
              <a:gd name="connsiteY6" fmla="*/ 633 h 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0" h="386161">
                <a:moveTo>
                  <a:pt x="65" y="633"/>
                </a:moveTo>
                <a:cubicBezTo>
                  <a:pt x="-2052" y="-8892"/>
                  <a:pt x="47690" y="91650"/>
                  <a:pt x="60390" y="124458"/>
                </a:cubicBezTo>
                <a:cubicBezTo>
                  <a:pt x="73090" y="157266"/>
                  <a:pt x="84732" y="154091"/>
                  <a:pt x="76265" y="197483"/>
                </a:cubicBezTo>
                <a:cubicBezTo>
                  <a:pt x="67798" y="240875"/>
                  <a:pt x="14882" y="371579"/>
                  <a:pt x="9590" y="384808"/>
                </a:cubicBezTo>
                <a:cubicBezTo>
                  <a:pt x="4298" y="398037"/>
                  <a:pt x="33932" y="310725"/>
                  <a:pt x="44515" y="276858"/>
                </a:cubicBezTo>
                <a:cubicBezTo>
                  <a:pt x="55098" y="242991"/>
                  <a:pt x="78382" y="223941"/>
                  <a:pt x="73090" y="181608"/>
                </a:cubicBezTo>
                <a:cubicBezTo>
                  <a:pt x="67798" y="139275"/>
                  <a:pt x="2182" y="10158"/>
                  <a:pt x="65" y="6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4" name="フリーフォーム 1423">
            <a:extLst>
              <a:ext uri="{FF2B5EF4-FFF2-40B4-BE49-F238E27FC236}">
                <a16:creationId xmlns:a16="http://schemas.microsoft.com/office/drawing/2014/main" id="{CCE93F6D-EF30-74BE-F419-F00F33A4C233}"/>
              </a:ext>
            </a:extLst>
          </p:cNvPr>
          <p:cNvSpPr/>
          <p:nvPr/>
        </p:nvSpPr>
        <p:spPr>
          <a:xfrm>
            <a:off x="4834717" y="8353067"/>
            <a:ext cx="35767" cy="890459"/>
          </a:xfrm>
          <a:custGeom>
            <a:avLst/>
            <a:gdLst>
              <a:gd name="connsiteX0" fmla="*/ 10333 w 35767"/>
              <a:gd name="connsiteY0" fmla="*/ 358 h 890459"/>
              <a:gd name="connsiteX1" fmla="*/ 808 w 35767"/>
              <a:gd name="connsiteY1" fmla="*/ 543283 h 890459"/>
              <a:gd name="connsiteX2" fmla="*/ 7158 w 35767"/>
              <a:gd name="connsiteY2" fmla="*/ 498833 h 890459"/>
              <a:gd name="connsiteX3" fmla="*/ 808 w 35767"/>
              <a:gd name="connsiteY3" fmla="*/ 870308 h 890459"/>
              <a:gd name="connsiteX4" fmla="*/ 7158 w 35767"/>
              <a:gd name="connsiteY4" fmla="*/ 787758 h 890459"/>
              <a:gd name="connsiteX5" fmla="*/ 35733 w 35767"/>
              <a:gd name="connsiteY5" fmla="*/ 340083 h 890459"/>
              <a:gd name="connsiteX6" fmla="*/ 808 w 35767"/>
              <a:gd name="connsiteY6" fmla="*/ 457558 h 890459"/>
              <a:gd name="connsiteX7" fmla="*/ 10333 w 35767"/>
              <a:gd name="connsiteY7" fmla="*/ 358 h 89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7" h="890459">
                <a:moveTo>
                  <a:pt x="10333" y="358"/>
                </a:moveTo>
                <a:cubicBezTo>
                  <a:pt x="10333" y="14645"/>
                  <a:pt x="1337" y="460204"/>
                  <a:pt x="808" y="543283"/>
                </a:cubicBezTo>
                <a:cubicBezTo>
                  <a:pt x="279" y="626362"/>
                  <a:pt x="7158" y="444329"/>
                  <a:pt x="7158" y="498833"/>
                </a:cubicBezTo>
                <a:cubicBezTo>
                  <a:pt x="7158" y="553337"/>
                  <a:pt x="808" y="822154"/>
                  <a:pt x="808" y="870308"/>
                </a:cubicBezTo>
                <a:cubicBezTo>
                  <a:pt x="808" y="918462"/>
                  <a:pt x="1337" y="876129"/>
                  <a:pt x="7158" y="787758"/>
                </a:cubicBezTo>
                <a:cubicBezTo>
                  <a:pt x="12979" y="699387"/>
                  <a:pt x="36791" y="395116"/>
                  <a:pt x="35733" y="340083"/>
                </a:cubicBezTo>
                <a:cubicBezTo>
                  <a:pt x="34675" y="285050"/>
                  <a:pt x="5041" y="511533"/>
                  <a:pt x="808" y="457558"/>
                </a:cubicBezTo>
                <a:cubicBezTo>
                  <a:pt x="-3425" y="403583"/>
                  <a:pt x="10333" y="-13929"/>
                  <a:pt x="10333" y="3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5" name="フリーフォーム 1424">
            <a:extLst>
              <a:ext uri="{FF2B5EF4-FFF2-40B4-BE49-F238E27FC236}">
                <a16:creationId xmlns:a16="http://schemas.microsoft.com/office/drawing/2014/main" id="{6B7C601A-DF8D-AB58-F22F-2E4790C1BD61}"/>
              </a:ext>
            </a:extLst>
          </p:cNvPr>
          <p:cNvSpPr/>
          <p:nvPr/>
        </p:nvSpPr>
        <p:spPr>
          <a:xfrm>
            <a:off x="4865163" y="8359769"/>
            <a:ext cx="246588" cy="352238"/>
          </a:xfrm>
          <a:custGeom>
            <a:avLst/>
            <a:gdLst>
              <a:gd name="connsiteX0" fmla="*/ 173562 w 246588"/>
              <a:gd name="connsiteY0" fmla="*/ 6 h 352238"/>
              <a:gd name="connsiteX1" fmla="*/ 94187 w 246588"/>
              <a:gd name="connsiteY1" fmla="*/ 165106 h 352238"/>
              <a:gd name="connsiteX2" fmla="*/ 2112 w 246588"/>
              <a:gd name="connsiteY2" fmla="*/ 349256 h 352238"/>
              <a:gd name="connsiteX3" fmla="*/ 30687 w 246588"/>
              <a:gd name="connsiteY3" fmla="*/ 269881 h 352238"/>
              <a:gd name="connsiteX4" fmla="*/ 43387 w 246588"/>
              <a:gd name="connsiteY4" fmla="*/ 149231 h 352238"/>
              <a:gd name="connsiteX5" fmla="*/ 246587 w 246588"/>
              <a:gd name="connsiteY5" fmla="*/ 165106 h 352238"/>
              <a:gd name="connsiteX6" fmla="*/ 46562 w 246588"/>
              <a:gd name="connsiteY6" fmla="*/ 158756 h 352238"/>
              <a:gd name="connsiteX7" fmla="*/ 173562 w 246588"/>
              <a:gd name="connsiteY7" fmla="*/ 6 h 35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588" h="352238">
                <a:moveTo>
                  <a:pt x="173562" y="6"/>
                </a:moveTo>
                <a:cubicBezTo>
                  <a:pt x="181499" y="1064"/>
                  <a:pt x="122762" y="106898"/>
                  <a:pt x="94187" y="165106"/>
                </a:cubicBezTo>
                <a:cubicBezTo>
                  <a:pt x="65612" y="223314"/>
                  <a:pt x="12695" y="331794"/>
                  <a:pt x="2112" y="349256"/>
                </a:cubicBezTo>
                <a:cubicBezTo>
                  <a:pt x="-8471" y="366719"/>
                  <a:pt x="23808" y="303219"/>
                  <a:pt x="30687" y="269881"/>
                </a:cubicBezTo>
                <a:cubicBezTo>
                  <a:pt x="37566" y="236543"/>
                  <a:pt x="7404" y="166693"/>
                  <a:pt x="43387" y="149231"/>
                </a:cubicBezTo>
                <a:cubicBezTo>
                  <a:pt x="79370" y="131769"/>
                  <a:pt x="246058" y="163519"/>
                  <a:pt x="246587" y="165106"/>
                </a:cubicBezTo>
                <a:cubicBezTo>
                  <a:pt x="247116" y="166693"/>
                  <a:pt x="56087" y="182569"/>
                  <a:pt x="46562" y="158756"/>
                </a:cubicBezTo>
                <a:cubicBezTo>
                  <a:pt x="37037" y="134944"/>
                  <a:pt x="165625" y="-1052"/>
                  <a:pt x="173562"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6" name="フリーフォーム 1425">
            <a:extLst>
              <a:ext uri="{FF2B5EF4-FFF2-40B4-BE49-F238E27FC236}">
                <a16:creationId xmlns:a16="http://schemas.microsoft.com/office/drawing/2014/main" id="{2B807009-E045-9DDE-327E-4F6BC960214B}"/>
              </a:ext>
            </a:extLst>
          </p:cNvPr>
          <p:cNvSpPr/>
          <p:nvPr/>
        </p:nvSpPr>
        <p:spPr>
          <a:xfrm>
            <a:off x="5008064" y="8512123"/>
            <a:ext cx="1477935" cy="144834"/>
          </a:xfrm>
          <a:custGeom>
            <a:avLst/>
            <a:gdLst>
              <a:gd name="connsiteX0" fmla="*/ 2086 w 1477935"/>
              <a:gd name="connsiteY0" fmla="*/ 52 h 144834"/>
              <a:gd name="connsiteX1" fmla="*/ 951411 w 1477935"/>
              <a:gd name="connsiteY1" fmla="*/ 123877 h 144834"/>
              <a:gd name="connsiteX2" fmla="*/ 1103811 w 1477935"/>
              <a:gd name="connsiteY2" fmla="*/ 127052 h 144834"/>
              <a:gd name="connsiteX3" fmla="*/ 938711 w 1477935"/>
              <a:gd name="connsiteY3" fmla="*/ 136577 h 144834"/>
              <a:gd name="connsiteX4" fmla="*/ 1472111 w 1477935"/>
              <a:gd name="connsiteY4" fmla="*/ 142927 h 144834"/>
              <a:gd name="connsiteX5" fmla="*/ 1186361 w 1477935"/>
              <a:gd name="connsiteY5" fmla="*/ 142927 h 144834"/>
              <a:gd name="connsiteX6" fmla="*/ 630736 w 1477935"/>
              <a:gd name="connsiteY6" fmla="*/ 120702 h 144834"/>
              <a:gd name="connsiteX7" fmla="*/ 176711 w 1477935"/>
              <a:gd name="connsiteY7" fmla="*/ 82602 h 144834"/>
              <a:gd name="connsiteX8" fmla="*/ 681536 w 1477935"/>
              <a:gd name="connsiteY8" fmla="*/ 108002 h 144834"/>
              <a:gd name="connsiteX9" fmla="*/ 2086 w 1477935"/>
              <a:gd name="connsiteY9" fmla="*/ 52 h 1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7935" h="144834">
                <a:moveTo>
                  <a:pt x="2086" y="52"/>
                </a:moveTo>
                <a:cubicBezTo>
                  <a:pt x="47065" y="2698"/>
                  <a:pt x="767790" y="102710"/>
                  <a:pt x="951411" y="123877"/>
                </a:cubicBezTo>
                <a:cubicBezTo>
                  <a:pt x="1135032" y="145044"/>
                  <a:pt x="1105928" y="124935"/>
                  <a:pt x="1103811" y="127052"/>
                </a:cubicBezTo>
                <a:cubicBezTo>
                  <a:pt x="1101694" y="129169"/>
                  <a:pt x="877328" y="133931"/>
                  <a:pt x="938711" y="136577"/>
                </a:cubicBezTo>
                <a:cubicBezTo>
                  <a:pt x="1000094" y="139223"/>
                  <a:pt x="1430836" y="141869"/>
                  <a:pt x="1472111" y="142927"/>
                </a:cubicBezTo>
                <a:cubicBezTo>
                  <a:pt x="1513386" y="143985"/>
                  <a:pt x="1326590" y="146631"/>
                  <a:pt x="1186361" y="142927"/>
                </a:cubicBezTo>
                <a:cubicBezTo>
                  <a:pt x="1046132" y="139223"/>
                  <a:pt x="799011" y="130756"/>
                  <a:pt x="630736" y="120702"/>
                </a:cubicBezTo>
                <a:cubicBezTo>
                  <a:pt x="462461" y="110648"/>
                  <a:pt x="168244" y="84719"/>
                  <a:pt x="176711" y="82602"/>
                </a:cubicBezTo>
                <a:cubicBezTo>
                  <a:pt x="185178" y="80485"/>
                  <a:pt x="709053" y="121231"/>
                  <a:pt x="681536" y="108002"/>
                </a:cubicBezTo>
                <a:cubicBezTo>
                  <a:pt x="654019" y="94773"/>
                  <a:pt x="-42893" y="-2594"/>
                  <a:pt x="2086"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7" name="フリーフォーム 1426">
            <a:extLst>
              <a:ext uri="{FF2B5EF4-FFF2-40B4-BE49-F238E27FC236}">
                <a16:creationId xmlns:a16="http://schemas.microsoft.com/office/drawing/2014/main" id="{79A178D7-CBC8-F561-1E56-E586052DF14C}"/>
              </a:ext>
            </a:extLst>
          </p:cNvPr>
          <p:cNvSpPr/>
          <p:nvPr/>
        </p:nvSpPr>
        <p:spPr>
          <a:xfrm>
            <a:off x="6724648" y="8453071"/>
            <a:ext cx="121522" cy="697281"/>
          </a:xfrm>
          <a:custGeom>
            <a:avLst/>
            <a:gdLst>
              <a:gd name="connsiteX0" fmla="*/ 2 w 121522"/>
              <a:gd name="connsiteY0" fmla="*/ 1954 h 697281"/>
              <a:gd name="connsiteX1" fmla="*/ 111127 w 121522"/>
              <a:gd name="connsiteY1" fmla="*/ 506779 h 697281"/>
              <a:gd name="connsiteX2" fmla="*/ 117477 w 121522"/>
              <a:gd name="connsiteY2" fmla="*/ 697279 h 697281"/>
              <a:gd name="connsiteX3" fmla="*/ 117477 w 121522"/>
              <a:gd name="connsiteY3" fmla="*/ 509954 h 697281"/>
              <a:gd name="connsiteX4" fmla="*/ 88902 w 121522"/>
              <a:gd name="connsiteY4" fmla="*/ 173404 h 697281"/>
              <a:gd name="connsiteX5" fmla="*/ 107952 w 121522"/>
              <a:gd name="connsiteY5" fmla="*/ 325804 h 697281"/>
              <a:gd name="connsiteX6" fmla="*/ 2 w 121522"/>
              <a:gd name="connsiteY6" fmla="*/ 1954 h 6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22" h="697281">
                <a:moveTo>
                  <a:pt x="2" y="1954"/>
                </a:moveTo>
                <a:cubicBezTo>
                  <a:pt x="531" y="32117"/>
                  <a:pt x="91548" y="390892"/>
                  <a:pt x="111127" y="506779"/>
                </a:cubicBezTo>
                <a:cubicBezTo>
                  <a:pt x="130706" y="622666"/>
                  <a:pt x="116419" y="696750"/>
                  <a:pt x="117477" y="697279"/>
                </a:cubicBezTo>
                <a:cubicBezTo>
                  <a:pt x="118535" y="697808"/>
                  <a:pt x="122239" y="597266"/>
                  <a:pt x="117477" y="509954"/>
                </a:cubicBezTo>
                <a:cubicBezTo>
                  <a:pt x="112715" y="422642"/>
                  <a:pt x="90490" y="204096"/>
                  <a:pt x="88902" y="173404"/>
                </a:cubicBezTo>
                <a:cubicBezTo>
                  <a:pt x="87315" y="142712"/>
                  <a:pt x="125415" y="351204"/>
                  <a:pt x="107952" y="325804"/>
                </a:cubicBezTo>
                <a:cubicBezTo>
                  <a:pt x="90489" y="300404"/>
                  <a:pt x="-527" y="-28209"/>
                  <a:pt x="2" y="19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8" name="フリーフォーム 1427">
            <a:extLst>
              <a:ext uri="{FF2B5EF4-FFF2-40B4-BE49-F238E27FC236}">
                <a16:creationId xmlns:a16="http://schemas.microsoft.com/office/drawing/2014/main" id="{A827AA77-2F08-DAEE-95AC-F895B2F2C05D}"/>
              </a:ext>
            </a:extLst>
          </p:cNvPr>
          <p:cNvSpPr/>
          <p:nvPr/>
        </p:nvSpPr>
        <p:spPr>
          <a:xfrm>
            <a:off x="5408315" y="9173361"/>
            <a:ext cx="1375745" cy="161429"/>
          </a:xfrm>
          <a:custGeom>
            <a:avLst/>
            <a:gdLst>
              <a:gd name="connsiteX0" fmla="*/ 11410 w 1375745"/>
              <a:gd name="connsiteY0" fmla="*/ 11914 h 161429"/>
              <a:gd name="connsiteX1" fmla="*/ 1192510 w 1375745"/>
              <a:gd name="connsiteY1" fmla="*/ 40489 h 161429"/>
              <a:gd name="connsiteX2" fmla="*/ 1040110 w 1375745"/>
              <a:gd name="connsiteY2" fmla="*/ 56364 h 161429"/>
              <a:gd name="connsiteX3" fmla="*/ 1373485 w 1375745"/>
              <a:gd name="connsiteY3" fmla="*/ 161139 h 161429"/>
              <a:gd name="connsiteX4" fmla="*/ 1157585 w 1375745"/>
              <a:gd name="connsiteY4" fmla="*/ 84939 h 161429"/>
              <a:gd name="connsiteX5" fmla="*/ 624185 w 1375745"/>
              <a:gd name="connsiteY5" fmla="*/ 5564 h 161429"/>
              <a:gd name="connsiteX6" fmla="*/ 11410 w 1375745"/>
              <a:gd name="connsiteY6" fmla="*/ 11914 h 16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745" h="161429">
                <a:moveTo>
                  <a:pt x="11410" y="11914"/>
                </a:moveTo>
                <a:cubicBezTo>
                  <a:pt x="106131" y="17735"/>
                  <a:pt x="1021060" y="33081"/>
                  <a:pt x="1192510" y="40489"/>
                </a:cubicBezTo>
                <a:cubicBezTo>
                  <a:pt x="1363960" y="47897"/>
                  <a:pt x="1009947" y="36256"/>
                  <a:pt x="1040110" y="56364"/>
                </a:cubicBezTo>
                <a:cubicBezTo>
                  <a:pt x="1070273" y="76472"/>
                  <a:pt x="1353906" y="156377"/>
                  <a:pt x="1373485" y="161139"/>
                </a:cubicBezTo>
                <a:cubicBezTo>
                  <a:pt x="1393064" y="165901"/>
                  <a:pt x="1282468" y="110868"/>
                  <a:pt x="1157585" y="84939"/>
                </a:cubicBezTo>
                <a:cubicBezTo>
                  <a:pt x="1032702" y="59010"/>
                  <a:pt x="810981" y="18793"/>
                  <a:pt x="624185" y="5564"/>
                </a:cubicBezTo>
                <a:cubicBezTo>
                  <a:pt x="437389" y="-7665"/>
                  <a:pt x="-83311" y="6093"/>
                  <a:pt x="11410" y="11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9" name="フリーフォーム 1428">
            <a:extLst>
              <a:ext uri="{FF2B5EF4-FFF2-40B4-BE49-F238E27FC236}">
                <a16:creationId xmlns:a16="http://schemas.microsoft.com/office/drawing/2014/main" id="{E6CDB631-E3D9-2BF2-F5AE-4883E9444BCC}"/>
              </a:ext>
            </a:extLst>
          </p:cNvPr>
          <p:cNvSpPr/>
          <p:nvPr/>
        </p:nvSpPr>
        <p:spPr>
          <a:xfrm>
            <a:off x="5092643" y="4706049"/>
            <a:ext cx="232523" cy="1003323"/>
          </a:xfrm>
          <a:custGeom>
            <a:avLst/>
            <a:gdLst>
              <a:gd name="connsiteX0" fmla="*/ 57 w 232523"/>
              <a:gd name="connsiteY0" fmla="*/ 5651 h 1003323"/>
              <a:gd name="connsiteX1" fmla="*/ 206432 w 232523"/>
              <a:gd name="connsiteY1" fmla="*/ 12001 h 1003323"/>
              <a:gd name="connsiteX2" fmla="*/ 203257 w 232523"/>
              <a:gd name="connsiteY2" fmla="*/ 62801 h 1003323"/>
              <a:gd name="connsiteX3" fmla="*/ 212782 w 232523"/>
              <a:gd name="connsiteY3" fmla="*/ 104076 h 1003323"/>
              <a:gd name="connsiteX4" fmla="*/ 120707 w 232523"/>
              <a:gd name="connsiteY4" fmla="*/ 361251 h 1003323"/>
              <a:gd name="connsiteX5" fmla="*/ 146107 w 232523"/>
              <a:gd name="connsiteY5" fmla="*/ 339026 h 1003323"/>
              <a:gd name="connsiteX6" fmla="*/ 76257 w 232523"/>
              <a:gd name="connsiteY6" fmla="*/ 723201 h 1003323"/>
              <a:gd name="connsiteX7" fmla="*/ 69907 w 232523"/>
              <a:gd name="connsiteY7" fmla="*/ 996251 h 1003323"/>
              <a:gd name="connsiteX8" fmla="*/ 73082 w 232523"/>
              <a:gd name="connsiteY8" fmla="*/ 869251 h 1003323"/>
              <a:gd name="connsiteX9" fmla="*/ 152457 w 232523"/>
              <a:gd name="connsiteY9" fmla="*/ 313626 h 1003323"/>
              <a:gd name="connsiteX10" fmla="*/ 228657 w 232523"/>
              <a:gd name="connsiteY10" fmla="*/ 81851 h 1003323"/>
              <a:gd name="connsiteX11" fmla="*/ 57 w 232523"/>
              <a:gd name="connsiteY11" fmla="*/ 5651 h 100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523" h="1003323">
                <a:moveTo>
                  <a:pt x="57" y="5651"/>
                </a:moveTo>
                <a:cubicBezTo>
                  <a:pt x="-3647" y="-5991"/>
                  <a:pt x="172565" y="2476"/>
                  <a:pt x="206432" y="12001"/>
                </a:cubicBezTo>
                <a:cubicBezTo>
                  <a:pt x="240299" y="21526"/>
                  <a:pt x="202199" y="47455"/>
                  <a:pt x="203257" y="62801"/>
                </a:cubicBezTo>
                <a:cubicBezTo>
                  <a:pt x="204315" y="78147"/>
                  <a:pt x="226540" y="54334"/>
                  <a:pt x="212782" y="104076"/>
                </a:cubicBezTo>
                <a:cubicBezTo>
                  <a:pt x="199024" y="153818"/>
                  <a:pt x="131820" y="322093"/>
                  <a:pt x="120707" y="361251"/>
                </a:cubicBezTo>
                <a:cubicBezTo>
                  <a:pt x="109595" y="400409"/>
                  <a:pt x="153515" y="278701"/>
                  <a:pt x="146107" y="339026"/>
                </a:cubicBezTo>
                <a:cubicBezTo>
                  <a:pt x="138699" y="399351"/>
                  <a:pt x="88957" y="613664"/>
                  <a:pt x="76257" y="723201"/>
                </a:cubicBezTo>
                <a:cubicBezTo>
                  <a:pt x="63557" y="832738"/>
                  <a:pt x="70436" y="971909"/>
                  <a:pt x="69907" y="996251"/>
                </a:cubicBezTo>
                <a:cubicBezTo>
                  <a:pt x="69378" y="1020593"/>
                  <a:pt x="59324" y="983022"/>
                  <a:pt x="73082" y="869251"/>
                </a:cubicBezTo>
                <a:cubicBezTo>
                  <a:pt x="86840" y="755480"/>
                  <a:pt x="126528" y="444859"/>
                  <a:pt x="152457" y="313626"/>
                </a:cubicBezTo>
                <a:cubicBezTo>
                  <a:pt x="178386" y="182393"/>
                  <a:pt x="249824" y="130534"/>
                  <a:pt x="228657" y="81851"/>
                </a:cubicBezTo>
                <a:cubicBezTo>
                  <a:pt x="207490" y="33168"/>
                  <a:pt x="3761" y="17293"/>
                  <a:pt x="57" y="56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0" name="フリーフォーム 1429">
            <a:extLst>
              <a:ext uri="{FF2B5EF4-FFF2-40B4-BE49-F238E27FC236}">
                <a16:creationId xmlns:a16="http://schemas.microsoft.com/office/drawing/2014/main" id="{409F539A-EE35-18A0-08D9-9D1437CE04A9}"/>
              </a:ext>
            </a:extLst>
          </p:cNvPr>
          <p:cNvSpPr/>
          <p:nvPr/>
        </p:nvSpPr>
        <p:spPr>
          <a:xfrm>
            <a:off x="4873551" y="5403819"/>
            <a:ext cx="125386" cy="206239"/>
          </a:xfrm>
          <a:custGeom>
            <a:avLst/>
            <a:gdLst>
              <a:gd name="connsiteX0" fmla="*/ 95324 w 125386"/>
              <a:gd name="connsiteY0" fmla="*/ 31 h 206239"/>
              <a:gd name="connsiteX1" fmla="*/ 15949 w 125386"/>
              <a:gd name="connsiteY1" fmla="*/ 82581 h 206239"/>
              <a:gd name="connsiteX2" fmla="*/ 25474 w 125386"/>
              <a:gd name="connsiteY2" fmla="*/ 155606 h 206239"/>
              <a:gd name="connsiteX3" fmla="*/ 19124 w 125386"/>
              <a:gd name="connsiteY3" fmla="*/ 142906 h 206239"/>
              <a:gd name="connsiteX4" fmla="*/ 123899 w 125386"/>
              <a:gd name="connsiteY4" fmla="*/ 203231 h 206239"/>
              <a:gd name="connsiteX5" fmla="*/ 76274 w 125386"/>
              <a:gd name="connsiteY5" fmla="*/ 190531 h 206239"/>
              <a:gd name="connsiteX6" fmla="*/ 12774 w 125386"/>
              <a:gd name="connsiteY6" fmla="*/ 133381 h 206239"/>
              <a:gd name="connsiteX7" fmla="*/ 12774 w 125386"/>
              <a:gd name="connsiteY7" fmla="*/ 79406 h 206239"/>
              <a:gd name="connsiteX8" fmla="*/ 3249 w 125386"/>
              <a:gd name="connsiteY8" fmla="*/ 92106 h 206239"/>
              <a:gd name="connsiteX9" fmla="*/ 95324 w 125386"/>
              <a:gd name="connsiteY9" fmla="*/ 31 h 20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386" h="206239">
                <a:moveTo>
                  <a:pt x="95324" y="31"/>
                </a:moveTo>
                <a:cubicBezTo>
                  <a:pt x="97441" y="-1557"/>
                  <a:pt x="27591" y="56652"/>
                  <a:pt x="15949" y="82581"/>
                </a:cubicBezTo>
                <a:cubicBezTo>
                  <a:pt x="4307" y="108510"/>
                  <a:pt x="25474" y="155606"/>
                  <a:pt x="25474" y="155606"/>
                </a:cubicBezTo>
                <a:cubicBezTo>
                  <a:pt x="26003" y="165660"/>
                  <a:pt x="2720" y="134969"/>
                  <a:pt x="19124" y="142906"/>
                </a:cubicBezTo>
                <a:cubicBezTo>
                  <a:pt x="35528" y="150844"/>
                  <a:pt x="114374" y="195294"/>
                  <a:pt x="123899" y="203231"/>
                </a:cubicBezTo>
                <a:cubicBezTo>
                  <a:pt x="133424" y="211168"/>
                  <a:pt x="94795" y="202173"/>
                  <a:pt x="76274" y="190531"/>
                </a:cubicBezTo>
                <a:cubicBezTo>
                  <a:pt x="57753" y="178889"/>
                  <a:pt x="23357" y="151902"/>
                  <a:pt x="12774" y="133381"/>
                </a:cubicBezTo>
                <a:cubicBezTo>
                  <a:pt x="2191" y="114860"/>
                  <a:pt x="12774" y="79406"/>
                  <a:pt x="12774" y="79406"/>
                </a:cubicBezTo>
                <a:cubicBezTo>
                  <a:pt x="11187" y="72527"/>
                  <a:pt x="-7334" y="100573"/>
                  <a:pt x="3249" y="92106"/>
                </a:cubicBezTo>
                <a:cubicBezTo>
                  <a:pt x="13832" y="83639"/>
                  <a:pt x="93207" y="1619"/>
                  <a:pt x="95324" y="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1" name="フリーフォーム 1430">
            <a:extLst>
              <a:ext uri="{FF2B5EF4-FFF2-40B4-BE49-F238E27FC236}">
                <a16:creationId xmlns:a16="http://schemas.microsoft.com/office/drawing/2014/main" id="{F90264EE-8D04-1A3B-CD31-4EA73563A14D}"/>
              </a:ext>
            </a:extLst>
          </p:cNvPr>
          <p:cNvSpPr/>
          <p:nvPr/>
        </p:nvSpPr>
        <p:spPr>
          <a:xfrm>
            <a:off x="4952895" y="5384800"/>
            <a:ext cx="103586" cy="222515"/>
          </a:xfrm>
          <a:custGeom>
            <a:avLst/>
            <a:gdLst>
              <a:gd name="connsiteX0" fmla="*/ 105 w 103586"/>
              <a:gd name="connsiteY0" fmla="*/ 0 h 222515"/>
              <a:gd name="connsiteX1" fmla="*/ 82655 w 103586"/>
              <a:gd name="connsiteY1" fmla="*/ 111125 h 222515"/>
              <a:gd name="connsiteX2" fmla="*/ 98530 w 103586"/>
              <a:gd name="connsiteY2" fmla="*/ 149225 h 222515"/>
              <a:gd name="connsiteX3" fmla="*/ 35030 w 103586"/>
              <a:gd name="connsiteY3" fmla="*/ 222250 h 222515"/>
              <a:gd name="connsiteX4" fmla="*/ 79480 w 103586"/>
              <a:gd name="connsiteY4" fmla="*/ 171450 h 222515"/>
              <a:gd name="connsiteX5" fmla="*/ 101705 w 103586"/>
              <a:gd name="connsiteY5" fmla="*/ 111125 h 222515"/>
              <a:gd name="connsiteX6" fmla="*/ 105 w 103586"/>
              <a:gd name="connsiteY6" fmla="*/ 0 h 2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86" h="222515">
                <a:moveTo>
                  <a:pt x="105" y="0"/>
                </a:moveTo>
                <a:cubicBezTo>
                  <a:pt x="-3070" y="0"/>
                  <a:pt x="66251" y="86254"/>
                  <a:pt x="82655" y="111125"/>
                </a:cubicBezTo>
                <a:cubicBezTo>
                  <a:pt x="99059" y="135996"/>
                  <a:pt x="106467" y="130704"/>
                  <a:pt x="98530" y="149225"/>
                </a:cubicBezTo>
                <a:cubicBezTo>
                  <a:pt x="90593" y="167746"/>
                  <a:pt x="38205" y="218546"/>
                  <a:pt x="35030" y="222250"/>
                </a:cubicBezTo>
                <a:cubicBezTo>
                  <a:pt x="31855" y="225954"/>
                  <a:pt x="68368" y="189971"/>
                  <a:pt x="79480" y="171450"/>
                </a:cubicBezTo>
                <a:cubicBezTo>
                  <a:pt x="90593" y="152929"/>
                  <a:pt x="109642" y="135996"/>
                  <a:pt x="101705" y="111125"/>
                </a:cubicBezTo>
                <a:cubicBezTo>
                  <a:pt x="93768" y="86254"/>
                  <a:pt x="3280" y="0"/>
                  <a:pt x="10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2" name="フリーフォーム 1431">
            <a:extLst>
              <a:ext uri="{FF2B5EF4-FFF2-40B4-BE49-F238E27FC236}">
                <a16:creationId xmlns:a16="http://schemas.microsoft.com/office/drawing/2014/main" id="{12084870-0E1F-D8FA-4A3D-E883C666F31E}"/>
              </a:ext>
            </a:extLst>
          </p:cNvPr>
          <p:cNvSpPr/>
          <p:nvPr/>
        </p:nvSpPr>
        <p:spPr>
          <a:xfrm>
            <a:off x="4981205" y="5394289"/>
            <a:ext cx="120814" cy="210466"/>
          </a:xfrm>
          <a:custGeom>
            <a:avLst/>
            <a:gdLst>
              <a:gd name="connsiteX0" fmla="*/ 6720 w 120814"/>
              <a:gd name="connsiteY0" fmla="*/ 36 h 210466"/>
              <a:gd name="connsiteX1" fmla="*/ 79745 w 120814"/>
              <a:gd name="connsiteY1" fmla="*/ 107986 h 210466"/>
              <a:gd name="connsiteX2" fmla="*/ 92445 w 120814"/>
              <a:gd name="connsiteY2" fmla="*/ 123861 h 210466"/>
              <a:gd name="connsiteX3" fmla="*/ 86095 w 120814"/>
              <a:gd name="connsiteY3" fmla="*/ 146086 h 210466"/>
              <a:gd name="connsiteX4" fmla="*/ 370 w 120814"/>
              <a:gd name="connsiteY4" fmla="*/ 209586 h 210466"/>
              <a:gd name="connsiteX5" fmla="*/ 57520 w 120814"/>
              <a:gd name="connsiteY5" fmla="*/ 177836 h 210466"/>
              <a:gd name="connsiteX6" fmla="*/ 117845 w 120814"/>
              <a:gd name="connsiteY6" fmla="*/ 104811 h 210466"/>
              <a:gd name="connsiteX7" fmla="*/ 101970 w 120814"/>
              <a:gd name="connsiteY7" fmla="*/ 120686 h 210466"/>
              <a:gd name="connsiteX8" fmla="*/ 6720 w 120814"/>
              <a:gd name="connsiteY8" fmla="*/ 36 h 2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14" h="210466">
                <a:moveTo>
                  <a:pt x="6720" y="36"/>
                </a:moveTo>
                <a:cubicBezTo>
                  <a:pt x="3016" y="-2081"/>
                  <a:pt x="65458" y="87349"/>
                  <a:pt x="79745" y="107986"/>
                </a:cubicBezTo>
                <a:cubicBezTo>
                  <a:pt x="94032" y="128623"/>
                  <a:pt x="91387" y="117511"/>
                  <a:pt x="92445" y="123861"/>
                </a:cubicBezTo>
                <a:cubicBezTo>
                  <a:pt x="93503" y="130211"/>
                  <a:pt x="101441" y="131799"/>
                  <a:pt x="86095" y="146086"/>
                </a:cubicBezTo>
                <a:cubicBezTo>
                  <a:pt x="70749" y="160374"/>
                  <a:pt x="5132" y="204294"/>
                  <a:pt x="370" y="209586"/>
                </a:cubicBezTo>
                <a:cubicBezTo>
                  <a:pt x="-4393" y="214878"/>
                  <a:pt x="37941" y="195298"/>
                  <a:pt x="57520" y="177836"/>
                </a:cubicBezTo>
                <a:cubicBezTo>
                  <a:pt x="77099" y="160374"/>
                  <a:pt x="117845" y="104811"/>
                  <a:pt x="117845" y="104811"/>
                </a:cubicBezTo>
                <a:cubicBezTo>
                  <a:pt x="125253" y="95286"/>
                  <a:pt x="118374" y="133915"/>
                  <a:pt x="101970" y="120686"/>
                </a:cubicBezTo>
                <a:cubicBezTo>
                  <a:pt x="85566" y="107457"/>
                  <a:pt x="10424" y="2153"/>
                  <a:pt x="6720" y="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 name="フリーフォーム 1432">
            <a:extLst>
              <a:ext uri="{FF2B5EF4-FFF2-40B4-BE49-F238E27FC236}">
                <a16:creationId xmlns:a16="http://schemas.microsoft.com/office/drawing/2014/main" id="{AE85F7E1-617B-62B3-6CC6-8A7B1D6662F7}"/>
              </a:ext>
            </a:extLst>
          </p:cNvPr>
          <p:cNvSpPr/>
          <p:nvPr/>
        </p:nvSpPr>
        <p:spPr>
          <a:xfrm>
            <a:off x="4753951" y="6501131"/>
            <a:ext cx="75325" cy="183472"/>
          </a:xfrm>
          <a:custGeom>
            <a:avLst/>
            <a:gdLst>
              <a:gd name="connsiteX0" fmla="*/ 75224 w 75325"/>
              <a:gd name="connsiteY0" fmla="*/ 1269 h 183472"/>
              <a:gd name="connsiteX1" fmla="*/ 18074 w 75325"/>
              <a:gd name="connsiteY1" fmla="*/ 58419 h 183472"/>
              <a:gd name="connsiteX2" fmla="*/ 14899 w 75325"/>
              <a:gd name="connsiteY2" fmla="*/ 121919 h 183472"/>
              <a:gd name="connsiteX3" fmla="*/ 2199 w 75325"/>
              <a:gd name="connsiteY3" fmla="*/ 106044 h 183472"/>
              <a:gd name="connsiteX4" fmla="*/ 65699 w 75325"/>
              <a:gd name="connsiteY4" fmla="*/ 182244 h 183472"/>
              <a:gd name="connsiteX5" fmla="*/ 40299 w 75325"/>
              <a:gd name="connsiteY5" fmla="*/ 150494 h 183472"/>
              <a:gd name="connsiteX6" fmla="*/ 2199 w 75325"/>
              <a:gd name="connsiteY6" fmla="*/ 115569 h 183472"/>
              <a:gd name="connsiteX7" fmla="*/ 75224 w 75325"/>
              <a:gd name="connsiteY7" fmla="*/ 1269 h 18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25" h="183472">
                <a:moveTo>
                  <a:pt x="75224" y="1269"/>
                </a:moveTo>
                <a:cubicBezTo>
                  <a:pt x="77870" y="-8256"/>
                  <a:pt x="28128" y="38311"/>
                  <a:pt x="18074" y="58419"/>
                </a:cubicBezTo>
                <a:cubicBezTo>
                  <a:pt x="8020" y="78527"/>
                  <a:pt x="14899" y="121919"/>
                  <a:pt x="14899" y="121919"/>
                </a:cubicBezTo>
                <a:cubicBezTo>
                  <a:pt x="12253" y="129856"/>
                  <a:pt x="-6268" y="95990"/>
                  <a:pt x="2199" y="106044"/>
                </a:cubicBezTo>
                <a:cubicBezTo>
                  <a:pt x="10666" y="116098"/>
                  <a:pt x="59349" y="174836"/>
                  <a:pt x="65699" y="182244"/>
                </a:cubicBezTo>
                <a:cubicBezTo>
                  <a:pt x="72049" y="189652"/>
                  <a:pt x="50882" y="161606"/>
                  <a:pt x="40299" y="150494"/>
                </a:cubicBezTo>
                <a:cubicBezTo>
                  <a:pt x="29716" y="139382"/>
                  <a:pt x="2728" y="137265"/>
                  <a:pt x="2199" y="115569"/>
                </a:cubicBezTo>
                <a:cubicBezTo>
                  <a:pt x="1670" y="93873"/>
                  <a:pt x="72578" y="10794"/>
                  <a:pt x="75224" y="12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4" name="フリーフォーム 1433">
            <a:extLst>
              <a:ext uri="{FF2B5EF4-FFF2-40B4-BE49-F238E27FC236}">
                <a16:creationId xmlns:a16="http://schemas.microsoft.com/office/drawing/2014/main" id="{DB748341-B751-6B41-8B19-A383CCE2B79B}"/>
              </a:ext>
            </a:extLst>
          </p:cNvPr>
          <p:cNvSpPr/>
          <p:nvPr/>
        </p:nvSpPr>
        <p:spPr>
          <a:xfrm>
            <a:off x="4779117" y="6489700"/>
            <a:ext cx="94541" cy="214522"/>
          </a:xfrm>
          <a:custGeom>
            <a:avLst/>
            <a:gdLst>
              <a:gd name="connsiteX0" fmla="*/ 94508 w 94541"/>
              <a:gd name="connsiteY0" fmla="*/ 0 h 214522"/>
              <a:gd name="connsiteX1" fmla="*/ 27833 w 94541"/>
              <a:gd name="connsiteY1" fmla="*/ 92075 h 214522"/>
              <a:gd name="connsiteX2" fmla="*/ 21483 w 94541"/>
              <a:gd name="connsiteY2" fmla="*/ 127000 h 214522"/>
              <a:gd name="connsiteX3" fmla="*/ 84983 w 94541"/>
              <a:gd name="connsiteY3" fmla="*/ 212725 h 214522"/>
              <a:gd name="connsiteX4" fmla="*/ 56408 w 94541"/>
              <a:gd name="connsiteY4" fmla="*/ 180975 h 214522"/>
              <a:gd name="connsiteX5" fmla="*/ 2433 w 94541"/>
              <a:gd name="connsiteY5" fmla="*/ 130175 h 214522"/>
              <a:gd name="connsiteX6" fmla="*/ 18308 w 94541"/>
              <a:gd name="connsiteY6" fmla="*/ 92075 h 214522"/>
              <a:gd name="connsiteX7" fmla="*/ 94508 w 94541"/>
              <a:gd name="connsiteY7" fmla="*/ 0 h 2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41" h="214522">
                <a:moveTo>
                  <a:pt x="94508" y="0"/>
                </a:moveTo>
                <a:cubicBezTo>
                  <a:pt x="96095" y="0"/>
                  <a:pt x="40004" y="70908"/>
                  <a:pt x="27833" y="92075"/>
                </a:cubicBezTo>
                <a:cubicBezTo>
                  <a:pt x="15662" y="113242"/>
                  <a:pt x="11958" y="106892"/>
                  <a:pt x="21483" y="127000"/>
                </a:cubicBezTo>
                <a:cubicBezTo>
                  <a:pt x="31008" y="147108"/>
                  <a:pt x="84983" y="212725"/>
                  <a:pt x="84983" y="212725"/>
                </a:cubicBezTo>
                <a:cubicBezTo>
                  <a:pt x="90804" y="221721"/>
                  <a:pt x="70166" y="194733"/>
                  <a:pt x="56408" y="180975"/>
                </a:cubicBezTo>
                <a:cubicBezTo>
                  <a:pt x="42650" y="167217"/>
                  <a:pt x="8783" y="144992"/>
                  <a:pt x="2433" y="130175"/>
                </a:cubicBezTo>
                <a:cubicBezTo>
                  <a:pt x="-3917" y="115358"/>
                  <a:pt x="2433" y="112183"/>
                  <a:pt x="18308" y="92075"/>
                </a:cubicBezTo>
                <a:cubicBezTo>
                  <a:pt x="34183" y="71967"/>
                  <a:pt x="92921" y="0"/>
                  <a:pt x="94508"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5" name="フリーフォーム 1434">
            <a:extLst>
              <a:ext uri="{FF2B5EF4-FFF2-40B4-BE49-F238E27FC236}">
                <a16:creationId xmlns:a16="http://schemas.microsoft.com/office/drawing/2014/main" id="{6789E8D5-E1BA-EAD1-24C7-721B4CBF528F}"/>
              </a:ext>
            </a:extLst>
          </p:cNvPr>
          <p:cNvSpPr/>
          <p:nvPr/>
        </p:nvSpPr>
        <p:spPr>
          <a:xfrm>
            <a:off x="4886266" y="6483316"/>
            <a:ext cx="77332" cy="165168"/>
          </a:xfrm>
          <a:custGeom>
            <a:avLst/>
            <a:gdLst>
              <a:gd name="connsiteX0" fmla="*/ 59 w 77332"/>
              <a:gd name="connsiteY0" fmla="*/ 34 h 165168"/>
              <a:gd name="connsiteX1" fmla="*/ 63559 w 77332"/>
              <a:gd name="connsiteY1" fmla="*/ 79409 h 165168"/>
              <a:gd name="connsiteX2" fmla="*/ 63559 w 77332"/>
              <a:gd name="connsiteY2" fmla="*/ 165134 h 165168"/>
              <a:gd name="connsiteX3" fmla="*/ 76259 w 77332"/>
              <a:gd name="connsiteY3" fmla="*/ 88934 h 165168"/>
              <a:gd name="connsiteX4" fmla="*/ 59 w 77332"/>
              <a:gd name="connsiteY4" fmla="*/ 34 h 16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165168">
                <a:moveTo>
                  <a:pt x="59" y="34"/>
                </a:moveTo>
                <a:cubicBezTo>
                  <a:pt x="-2058" y="-1554"/>
                  <a:pt x="52976" y="51892"/>
                  <a:pt x="63559" y="79409"/>
                </a:cubicBezTo>
                <a:cubicBezTo>
                  <a:pt x="74142" y="106926"/>
                  <a:pt x="61442" y="163546"/>
                  <a:pt x="63559" y="165134"/>
                </a:cubicBezTo>
                <a:cubicBezTo>
                  <a:pt x="65676" y="166722"/>
                  <a:pt x="81551" y="112747"/>
                  <a:pt x="76259" y="88934"/>
                </a:cubicBezTo>
                <a:cubicBezTo>
                  <a:pt x="70967" y="65121"/>
                  <a:pt x="2176" y="1622"/>
                  <a:pt x="59" y="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6" name="フリーフォーム 1435">
            <a:extLst>
              <a:ext uri="{FF2B5EF4-FFF2-40B4-BE49-F238E27FC236}">
                <a16:creationId xmlns:a16="http://schemas.microsoft.com/office/drawing/2014/main" id="{D7C7720B-F0E5-1B01-5867-66F49D6672AB}"/>
              </a:ext>
            </a:extLst>
          </p:cNvPr>
          <p:cNvSpPr/>
          <p:nvPr/>
        </p:nvSpPr>
        <p:spPr>
          <a:xfrm>
            <a:off x="4831902" y="6461084"/>
            <a:ext cx="120498" cy="222307"/>
          </a:xfrm>
          <a:custGeom>
            <a:avLst/>
            <a:gdLst>
              <a:gd name="connsiteX0" fmla="*/ 41723 w 120498"/>
              <a:gd name="connsiteY0" fmla="*/ 41 h 222307"/>
              <a:gd name="connsiteX1" fmla="*/ 92523 w 120498"/>
              <a:gd name="connsiteY1" fmla="*/ 104816 h 222307"/>
              <a:gd name="connsiteX2" fmla="*/ 111573 w 120498"/>
              <a:gd name="connsiteY2" fmla="*/ 168316 h 222307"/>
              <a:gd name="connsiteX3" fmla="*/ 89348 w 120498"/>
              <a:gd name="connsiteY3" fmla="*/ 200066 h 222307"/>
              <a:gd name="connsiteX4" fmla="*/ 448 w 120498"/>
              <a:gd name="connsiteY4" fmla="*/ 222291 h 222307"/>
              <a:gd name="connsiteX5" fmla="*/ 57598 w 120498"/>
              <a:gd name="connsiteY5" fmla="*/ 203241 h 222307"/>
              <a:gd name="connsiteX6" fmla="*/ 117923 w 120498"/>
              <a:gd name="connsiteY6" fmla="*/ 181016 h 222307"/>
              <a:gd name="connsiteX7" fmla="*/ 105223 w 120498"/>
              <a:gd name="connsiteY7" fmla="*/ 117516 h 222307"/>
              <a:gd name="connsiteX8" fmla="*/ 41723 w 120498"/>
              <a:gd name="connsiteY8" fmla="*/ 41 h 22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98" h="222307">
                <a:moveTo>
                  <a:pt x="41723" y="41"/>
                </a:moveTo>
                <a:cubicBezTo>
                  <a:pt x="39606" y="-2076"/>
                  <a:pt x="80881" y="76770"/>
                  <a:pt x="92523" y="104816"/>
                </a:cubicBezTo>
                <a:cubicBezTo>
                  <a:pt x="104165" y="132862"/>
                  <a:pt x="112102" y="152441"/>
                  <a:pt x="111573" y="168316"/>
                </a:cubicBezTo>
                <a:cubicBezTo>
                  <a:pt x="111044" y="184191"/>
                  <a:pt x="107869" y="191070"/>
                  <a:pt x="89348" y="200066"/>
                </a:cubicBezTo>
                <a:cubicBezTo>
                  <a:pt x="70827" y="209062"/>
                  <a:pt x="5740" y="221762"/>
                  <a:pt x="448" y="222291"/>
                </a:cubicBezTo>
                <a:cubicBezTo>
                  <a:pt x="-4844" y="222820"/>
                  <a:pt x="38019" y="210120"/>
                  <a:pt x="57598" y="203241"/>
                </a:cubicBezTo>
                <a:cubicBezTo>
                  <a:pt x="77177" y="196362"/>
                  <a:pt x="109986" y="195303"/>
                  <a:pt x="117923" y="181016"/>
                </a:cubicBezTo>
                <a:cubicBezTo>
                  <a:pt x="125860" y="166729"/>
                  <a:pt x="113690" y="142387"/>
                  <a:pt x="105223" y="117516"/>
                </a:cubicBezTo>
                <a:cubicBezTo>
                  <a:pt x="96756" y="92645"/>
                  <a:pt x="43840" y="2158"/>
                  <a:pt x="41723" y="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7" name="フリーフォーム 1436">
            <a:extLst>
              <a:ext uri="{FF2B5EF4-FFF2-40B4-BE49-F238E27FC236}">
                <a16:creationId xmlns:a16="http://schemas.microsoft.com/office/drawing/2014/main" id="{30B4564A-F669-BE97-82B8-13B87C7DCEAD}"/>
              </a:ext>
            </a:extLst>
          </p:cNvPr>
          <p:cNvSpPr/>
          <p:nvPr/>
        </p:nvSpPr>
        <p:spPr>
          <a:xfrm>
            <a:off x="4838700" y="6597419"/>
            <a:ext cx="107556" cy="75441"/>
          </a:xfrm>
          <a:custGeom>
            <a:avLst/>
            <a:gdLst>
              <a:gd name="connsiteX0" fmla="*/ 95250 w 107556"/>
              <a:gd name="connsiteY0" fmla="*/ 231 h 75441"/>
              <a:gd name="connsiteX1" fmla="*/ 0 w 107556"/>
              <a:gd name="connsiteY1" fmla="*/ 73256 h 75441"/>
              <a:gd name="connsiteX2" fmla="*/ 95250 w 107556"/>
              <a:gd name="connsiteY2" fmla="*/ 51031 h 75441"/>
              <a:gd name="connsiteX3" fmla="*/ 95250 w 107556"/>
              <a:gd name="connsiteY3" fmla="*/ 231 h 75441"/>
            </a:gdLst>
            <a:ahLst/>
            <a:cxnLst>
              <a:cxn ang="0">
                <a:pos x="connsiteX0" y="connsiteY0"/>
              </a:cxn>
              <a:cxn ang="0">
                <a:pos x="connsiteX1" y="connsiteY1"/>
              </a:cxn>
              <a:cxn ang="0">
                <a:pos x="connsiteX2" y="connsiteY2"/>
              </a:cxn>
              <a:cxn ang="0">
                <a:pos x="connsiteX3" y="connsiteY3"/>
              </a:cxn>
            </a:cxnLst>
            <a:rect l="l" t="t" r="r" b="b"/>
            <a:pathLst>
              <a:path w="107556" h="75441">
                <a:moveTo>
                  <a:pt x="95250" y="231"/>
                </a:moveTo>
                <a:cubicBezTo>
                  <a:pt x="79375" y="3935"/>
                  <a:pt x="0" y="64789"/>
                  <a:pt x="0" y="73256"/>
                </a:cubicBezTo>
                <a:cubicBezTo>
                  <a:pt x="0" y="81723"/>
                  <a:pt x="78317" y="63731"/>
                  <a:pt x="95250" y="51031"/>
                </a:cubicBezTo>
                <a:cubicBezTo>
                  <a:pt x="112183" y="38331"/>
                  <a:pt x="111125" y="-3473"/>
                  <a:pt x="95250" y="2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8" name="フリーフォーム 1437">
            <a:extLst>
              <a:ext uri="{FF2B5EF4-FFF2-40B4-BE49-F238E27FC236}">
                <a16:creationId xmlns:a16="http://schemas.microsoft.com/office/drawing/2014/main" id="{DEE5B81E-870F-8742-7AF8-3F5A925A2F48}"/>
              </a:ext>
            </a:extLst>
          </p:cNvPr>
          <p:cNvSpPr/>
          <p:nvPr/>
        </p:nvSpPr>
        <p:spPr>
          <a:xfrm>
            <a:off x="4590230" y="7616773"/>
            <a:ext cx="102492" cy="206251"/>
          </a:xfrm>
          <a:custGeom>
            <a:avLst/>
            <a:gdLst>
              <a:gd name="connsiteX0" fmla="*/ 102420 w 102492"/>
              <a:gd name="connsiteY0" fmla="*/ 52 h 206251"/>
              <a:gd name="connsiteX1" fmla="*/ 19870 w 102492"/>
              <a:gd name="connsiteY1" fmla="*/ 79427 h 206251"/>
              <a:gd name="connsiteX2" fmla="*/ 13520 w 102492"/>
              <a:gd name="connsiteY2" fmla="*/ 117527 h 206251"/>
              <a:gd name="connsiteX3" fmla="*/ 54795 w 102492"/>
              <a:gd name="connsiteY3" fmla="*/ 203252 h 206251"/>
              <a:gd name="connsiteX4" fmla="*/ 32570 w 102492"/>
              <a:gd name="connsiteY4" fmla="*/ 177852 h 206251"/>
              <a:gd name="connsiteX5" fmla="*/ 3995 w 102492"/>
              <a:gd name="connsiteY5" fmla="*/ 92127 h 206251"/>
              <a:gd name="connsiteX6" fmla="*/ 102420 w 102492"/>
              <a:gd name="connsiteY6" fmla="*/ 52 h 20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2" h="206251">
                <a:moveTo>
                  <a:pt x="102420" y="52"/>
                </a:moveTo>
                <a:cubicBezTo>
                  <a:pt x="105066" y="-2065"/>
                  <a:pt x="34687" y="59848"/>
                  <a:pt x="19870" y="79427"/>
                </a:cubicBezTo>
                <a:cubicBezTo>
                  <a:pt x="5053" y="99006"/>
                  <a:pt x="7699" y="96890"/>
                  <a:pt x="13520" y="117527"/>
                </a:cubicBezTo>
                <a:cubicBezTo>
                  <a:pt x="19341" y="138164"/>
                  <a:pt x="51620" y="193198"/>
                  <a:pt x="54795" y="203252"/>
                </a:cubicBezTo>
                <a:cubicBezTo>
                  <a:pt x="57970" y="213306"/>
                  <a:pt x="41037" y="196373"/>
                  <a:pt x="32570" y="177852"/>
                </a:cubicBezTo>
                <a:cubicBezTo>
                  <a:pt x="24103" y="159331"/>
                  <a:pt x="-11880" y="119644"/>
                  <a:pt x="3995" y="92127"/>
                </a:cubicBezTo>
                <a:cubicBezTo>
                  <a:pt x="19870" y="64610"/>
                  <a:pt x="99774" y="2169"/>
                  <a:pt x="102420"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9" name="フリーフォーム 1438">
            <a:extLst>
              <a:ext uri="{FF2B5EF4-FFF2-40B4-BE49-F238E27FC236}">
                <a16:creationId xmlns:a16="http://schemas.microsoft.com/office/drawing/2014/main" id="{4A3B23CD-21E8-634C-0BDD-DEF1972CD157}"/>
              </a:ext>
            </a:extLst>
          </p:cNvPr>
          <p:cNvSpPr/>
          <p:nvPr/>
        </p:nvSpPr>
        <p:spPr>
          <a:xfrm>
            <a:off x="4587052" y="7559673"/>
            <a:ext cx="105601" cy="171456"/>
          </a:xfrm>
          <a:custGeom>
            <a:avLst/>
            <a:gdLst>
              <a:gd name="connsiteX0" fmla="*/ 105598 w 105601"/>
              <a:gd name="connsiteY0" fmla="*/ 2 h 171456"/>
              <a:gd name="connsiteX1" fmla="*/ 19873 w 105601"/>
              <a:gd name="connsiteY1" fmla="*/ 101602 h 171456"/>
              <a:gd name="connsiteX2" fmla="*/ 823 w 105601"/>
              <a:gd name="connsiteY2" fmla="*/ 171452 h 171456"/>
              <a:gd name="connsiteX3" fmla="*/ 16698 w 105601"/>
              <a:gd name="connsiteY3" fmla="*/ 98427 h 171456"/>
              <a:gd name="connsiteX4" fmla="*/ 105598 w 105601"/>
              <a:gd name="connsiteY4" fmla="*/ 2 h 17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01" h="171456">
                <a:moveTo>
                  <a:pt x="105598" y="2"/>
                </a:moveTo>
                <a:cubicBezTo>
                  <a:pt x="106127" y="531"/>
                  <a:pt x="37335" y="73027"/>
                  <a:pt x="19873" y="101602"/>
                </a:cubicBezTo>
                <a:cubicBezTo>
                  <a:pt x="2411" y="130177"/>
                  <a:pt x="1352" y="171981"/>
                  <a:pt x="823" y="171452"/>
                </a:cubicBezTo>
                <a:cubicBezTo>
                  <a:pt x="294" y="170923"/>
                  <a:pt x="-4469" y="124885"/>
                  <a:pt x="16698" y="98427"/>
                </a:cubicBezTo>
                <a:cubicBezTo>
                  <a:pt x="37865" y="71969"/>
                  <a:pt x="105069" y="-527"/>
                  <a:pt x="105598"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1" name="フリーフォーム 1440">
            <a:extLst>
              <a:ext uri="{FF2B5EF4-FFF2-40B4-BE49-F238E27FC236}">
                <a16:creationId xmlns:a16="http://schemas.microsoft.com/office/drawing/2014/main" id="{F2EFE799-A0BC-55DD-8AFF-0E868393ECFB}"/>
              </a:ext>
            </a:extLst>
          </p:cNvPr>
          <p:cNvSpPr/>
          <p:nvPr/>
        </p:nvSpPr>
        <p:spPr>
          <a:xfrm>
            <a:off x="4606925" y="7609596"/>
            <a:ext cx="162103" cy="193845"/>
          </a:xfrm>
          <a:custGeom>
            <a:avLst/>
            <a:gdLst>
              <a:gd name="connsiteX0" fmla="*/ 104775 w 162103"/>
              <a:gd name="connsiteY0" fmla="*/ 879 h 193845"/>
              <a:gd name="connsiteX1" fmla="*/ 149225 w 162103"/>
              <a:gd name="connsiteY1" fmla="*/ 77079 h 193845"/>
              <a:gd name="connsiteX2" fmla="*/ 149225 w 162103"/>
              <a:gd name="connsiteY2" fmla="*/ 137404 h 193845"/>
              <a:gd name="connsiteX3" fmla="*/ 136525 w 162103"/>
              <a:gd name="connsiteY3" fmla="*/ 165979 h 193845"/>
              <a:gd name="connsiteX4" fmla="*/ 101600 w 162103"/>
              <a:gd name="connsiteY4" fmla="*/ 181854 h 193845"/>
              <a:gd name="connsiteX5" fmla="*/ 0 w 162103"/>
              <a:gd name="connsiteY5" fmla="*/ 178679 h 193845"/>
              <a:gd name="connsiteX6" fmla="*/ 101600 w 162103"/>
              <a:gd name="connsiteY6" fmla="*/ 181854 h 193845"/>
              <a:gd name="connsiteX7" fmla="*/ 127000 w 162103"/>
              <a:gd name="connsiteY7" fmla="*/ 191379 h 193845"/>
              <a:gd name="connsiteX8" fmla="*/ 161925 w 162103"/>
              <a:gd name="connsiteY8" fmla="*/ 131054 h 193845"/>
              <a:gd name="connsiteX9" fmla="*/ 104775 w 162103"/>
              <a:gd name="connsiteY9" fmla="*/ 879 h 19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03" h="193845">
                <a:moveTo>
                  <a:pt x="104775" y="879"/>
                </a:moveTo>
                <a:cubicBezTo>
                  <a:pt x="102658" y="-8117"/>
                  <a:pt x="141817" y="54325"/>
                  <a:pt x="149225" y="77079"/>
                </a:cubicBezTo>
                <a:cubicBezTo>
                  <a:pt x="156633" y="99833"/>
                  <a:pt x="151342" y="122587"/>
                  <a:pt x="149225" y="137404"/>
                </a:cubicBezTo>
                <a:cubicBezTo>
                  <a:pt x="147108" y="152221"/>
                  <a:pt x="144463" y="158571"/>
                  <a:pt x="136525" y="165979"/>
                </a:cubicBezTo>
                <a:cubicBezTo>
                  <a:pt x="128588" y="173387"/>
                  <a:pt x="124354" y="179737"/>
                  <a:pt x="101600" y="181854"/>
                </a:cubicBezTo>
                <a:cubicBezTo>
                  <a:pt x="78846" y="183971"/>
                  <a:pt x="0" y="178679"/>
                  <a:pt x="0" y="178679"/>
                </a:cubicBezTo>
                <a:cubicBezTo>
                  <a:pt x="0" y="178679"/>
                  <a:pt x="80433" y="179737"/>
                  <a:pt x="101600" y="181854"/>
                </a:cubicBezTo>
                <a:cubicBezTo>
                  <a:pt x="122767" y="183971"/>
                  <a:pt x="116946" y="199846"/>
                  <a:pt x="127000" y="191379"/>
                </a:cubicBezTo>
                <a:cubicBezTo>
                  <a:pt x="137054" y="182912"/>
                  <a:pt x="164571" y="159100"/>
                  <a:pt x="161925" y="131054"/>
                </a:cubicBezTo>
                <a:cubicBezTo>
                  <a:pt x="159279" y="103008"/>
                  <a:pt x="106892" y="9875"/>
                  <a:pt x="104775" y="8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2" name="フリーフォーム 1441">
            <a:extLst>
              <a:ext uri="{FF2B5EF4-FFF2-40B4-BE49-F238E27FC236}">
                <a16:creationId xmlns:a16="http://schemas.microsoft.com/office/drawing/2014/main" id="{CCA5C15F-7341-2BBC-0CB2-A005FB9BD9AC}"/>
              </a:ext>
            </a:extLst>
          </p:cNvPr>
          <p:cNvSpPr/>
          <p:nvPr/>
        </p:nvSpPr>
        <p:spPr>
          <a:xfrm>
            <a:off x="4641562" y="7581083"/>
            <a:ext cx="114603" cy="205261"/>
          </a:xfrm>
          <a:custGeom>
            <a:avLst/>
            <a:gdLst>
              <a:gd name="connsiteX0" fmla="*/ 57438 w 114603"/>
              <a:gd name="connsiteY0" fmla="*/ 817 h 205261"/>
              <a:gd name="connsiteX1" fmla="*/ 92363 w 114603"/>
              <a:gd name="connsiteY1" fmla="*/ 111942 h 205261"/>
              <a:gd name="connsiteX2" fmla="*/ 111413 w 114603"/>
              <a:gd name="connsiteY2" fmla="*/ 159567 h 205261"/>
              <a:gd name="connsiteX3" fmla="*/ 98713 w 114603"/>
              <a:gd name="connsiteY3" fmla="*/ 175442 h 205261"/>
              <a:gd name="connsiteX4" fmla="*/ 288 w 114603"/>
              <a:gd name="connsiteY4" fmla="*/ 204017 h 205261"/>
              <a:gd name="connsiteX5" fmla="*/ 70138 w 114603"/>
              <a:gd name="connsiteY5" fmla="*/ 197667 h 205261"/>
              <a:gd name="connsiteX6" fmla="*/ 114588 w 114603"/>
              <a:gd name="connsiteY6" fmla="*/ 175442 h 205261"/>
              <a:gd name="connsiteX7" fmla="*/ 57438 w 114603"/>
              <a:gd name="connsiteY7" fmla="*/ 817 h 20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03" h="205261">
                <a:moveTo>
                  <a:pt x="57438" y="817"/>
                </a:moveTo>
                <a:cubicBezTo>
                  <a:pt x="53734" y="-9766"/>
                  <a:pt x="83367" y="85484"/>
                  <a:pt x="92363" y="111942"/>
                </a:cubicBezTo>
                <a:cubicBezTo>
                  <a:pt x="101359" y="138400"/>
                  <a:pt x="111413" y="159567"/>
                  <a:pt x="111413" y="159567"/>
                </a:cubicBezTo>
                <a:cubicBezTo>
                  <a:pt x="112471" y="170150"/>
                  <a:pt x="117234" y="168034"/>
                  <a:pt x="98713" y="175442"/>
                </a:cubicBezTo>
                <a:cubicBezTo>
                  <a:pt x="80192" y="182850"/>
                  <a:pt x="5050" y="200313"/>
                  <a:pt x="288" y="204017"/>
                </a:cubicBezTo>
                <a:cubicBezTo>
                  <a:pt x="-4474" y="207721"/>
                  <a:pt x="51088" y="202429"/>
                  <a:pt x="70138" y="197667"/>
                </a:cubicBezTo>
                <a:cubicBezTo>
                  <a:pt x="89188" y="192905"/>
                  <a:pt x="113530" y="201900"/>
                  <a:pt x="114588" y="175442"/>
                </a:cubicBezTo>
                <a:cubicBezTo>
                  <a:pt x="115646" y="148984"/>
                  <a:pt x="61142" y="11400"/>
                  <a:pt x="57438" y="8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3" name="フリーフォーム 1442">
            <a:extLst>
              <a:ext uri="{FF2B5EF4-FFF2-40B4-BE49-F238E27FC236}">
                <a16:creationId xmlns:a16="http://schemas.microsoft.com/office/drawing/2014/main" id="{B405EA4F-ADC5-32A3-473E-DF4D2058409C}"/>
              </a:ext>
            </a:extLst>
          </p:cNvPr>
          <p:cNvSpPr/>
          <p:nvPr/>
        </p:nvSpPr>
        <p:spPr>
          <a:xfrm>
            <a:off x="4185677" y="8505623"/>
            <a:ext cx="332356" cy="644810"/>
          </a:xfrm>
          <a:custGeom>
            <a:avLst/>
            <a:gdLst>
              <a:gd name="connsiteX0" fmla="*/ 332348 w 332356"/>
              <a:gd name="connsiteY0" fmla="*/ 202 h 644810"/>
              <a:gd name="connsiteX1" fmla="*/ 183123 w 332356"/>
              <a:gd name="connsiteY1" fmla="*/ 295477 h 644810"/>
              <a:gd name="connsiteX2" fmla="*/ 5323 w 332356"/>
              <a:gd name="connsiteY2" fmla="*/ 632027 h 644810"/>
              <a:gd name="connsiteX3" fmla="*/ 59298 w 332356"/>
              <a:gd name="connsiteY3" fmla="*/ 549477 h 644810"/>
              <a:gd name="connsiteX4" fmla="*/ 189473 w 332356"/>
              <a:gd name="connsiteY4" fmla="*/ 314527 h 644810"/>
              <a:gd name="connsiteX5" fmla="*/ 176773 w 332356"/>
              <a:gd name="connsiteY5" fmla="*/ 339927 h 644810"/>
              <a:gd name="connsiteX6" fmla="*/ 332348 w 332356"/>
              <a:gd name="connsiteY6" fmla="*/ 202 h 64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56" h="644810">
                <a:moveTo>
                  <a:pt x="332348" y="202"/>
                </a:moveTo>
                <a:cubicBezTo>
                  <a:pt x="333406" y="-7206"/>
                  <a:pt x="237627" y="190173"/>
                  <a:pt x="183123" y="295477"/>
                </a:cubicBezTo>
                <a:cubicBezTo>
                  <a:pt x="128619" y="400781"/>
                  <a:pt x="25961" y="589694"/>
                  <a:pt x="5323" y="632027"/>
                </a:cubicBezTo>
                <a:cubicBezTo>
                  <a:pt x="-15315" y="674360"/>
                  <a:pt x="28606" y="602394"/>
                  <a:pt x="59298" y="549477"/>
                </a:cubicBezTo>
                <a:cubicBezTo>
                  <a:pt x="89990" y="496560"/>
                  <a:pt x="169894" y="349452"/>
                  <a:pt x="189473" y="314527"/>
                </a:cubicBezTo>
                <a:cubicBezTo>
                  <a:pt x="209052" y="279602"/>
                  <a:pt x="151373" y="387023"/>
                  <a:pt x="176773" y="339927"/>
                </a:cubicBezTo>
                <a:cubicBezTo>
                  <a:pt x="202173" y="292831"/>
                  <a:pt x="331290" y="7610"/>
                  <a:pt x="332348" y="2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4" name="フリーフォーム 1443">
            <a:extLst>
              <a:ext uri="{FF2B5EF4-FFF2-40B4-BE49-F238E27FC236}">
                <a16:creationId xmlns:a16="http://schemas.microsoft.com/office/drawing/2014/main" id="{5C74B538-4D34-79F5-6569-6F7C74CECC61}"/>
              </a:ext>
            </a:extLst>
          </p:cNvPr>
          <p:cNvSpPr/>
          <p:nvPr/>
        </p:nvSpPr>
        <p:spPr>
          <a:xfrm>
            <a:off x="4489433" y="6819850"/>
            <a:ext cx="149311" cy="924198"/>
          </a:xfrm>
          <a:custGeom>
            <a:avLst/>
            <a:gdLst>
              <a:gd name="connsiteX0" fmla="*/ 149242 w 149311"/>
              <a:gd name="connsiteY0" fmla="*/ 50 h 924198"/>
              <a:gd name="connsiteX1" fmla="*/ 28592 w 149311"/>
              <a:gd name="connsiteY1" fmla="*/ 495350 h 924198"/>
              <a:gd name="connsiteX2" fmla="*/ 41292 w 149311"/>
              <a:gd name="connsiteY2" fmla="*/ 450900 h 924198"/>
              <a:gd name="connsiteX3" fmla="*/ 19067 w 149311"/>
              <a:gd name="connsiteY3" fmla="*/ 714425 h 924198"/>
              <a:gd name="connsiteX4" fmla="*/ 17 w 149311"/>
              <a:gd name="connsiteY4" fmla="*/ 923975 h 924198"/>
              <a:gd name="connsiteX5" fmla="*/ 15892 w 149311"/>
              <a:gd name="connsiteY5" fmla="*/ 746175 h 924198"/>
              <a:gd name="connsiteX6" fmla="*/ 28592 w 149311"/>
              <a:gd name="connsiteY6" fmla="*/ 362000 h 924198"/>
              <a:gd name="connsiteX7" fmla="*/ 9542 w 149311"/>
              <a:gd name="connsiteY7" fmla="*/ 463600 h 924198"/>
              <a:gd name="connsiteX8" fmla="*/ 149242 w 149311"/>
              <a:gd name="connsiteY8" fmla="*/ 50 h 9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11" h="924198">
                <a:moveTo>
                  <a:pt x="149242" y="50"/>
                </a:moveTo>
                <a:cubicBezTo>
                  <a:pt x="152417" y="5342"/>
                  <a:pt x="46584" y="420208"/>
                  <a:pt x="28592" y="495350"/>
                </a:cubicBezTo>
                <a:cubicBezTo>
                  <a:pt x="10600" y="570492"/>
                  <a:pt x="42879" y="414388"/>
                  <a:pt x="41292" y="450900"/>
                </a:cubicBezTo>
                <a:cubicBezTo>
                  <a:pt x="39705" y="487412"/>
                  <a:pt x="25946" y="635579"/>
                  <a:pt x="19067" y="714425"/>
                </a:cubicBezTo>
                <a:cubicBezTo>
                  <a:pt x="12188" y="793271"/>
                  <a:pt x="546" y="918683"/>
                  <a:pt x="17" y="923975"/>
                </a:cubicBezTo>
                <a:cubicBezTo>
                  <a:pt x="-512" y="929267"/>
                  <a:pt x="11130" y="839837"/>
                  <a:pt x="15892" y="746175"/>
                </a:cubicBezTo>
                <a:cubicBezTo>
                  <a:pt x="20654" y="652513"/>
                  <a:pt x="29650" y="409096"/>
                  <a:pt x="28592" y="362000"/>
                </a:cubicBezTo>
                <a:cubicBezTo>
                  <a:pt x="27534" y="314904"/>
                  <a:pt x="-6862" y="520221"/>
                  <a:pt x="9542" y="463600"/>
                </a:cubicBezTo>
                <a:cubicBezTo>
                  <a:pt x="25946" y="406979"/>
                  <a:pt x="146067" y="-5242"/>
                  <a:pt x="149242" y="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5" name="フリーフォーム 1444">
            <a:extLst>
              <a:ext uri="{FF2B5EF4-FFF2-40B4-BE49-F238E27FC236}">
                <a16:creationId xmlns:a16="http://schemas.microsoft.com/office/drawing/2014/main" id="{8BD8FC0A-5867-ECE4-E7D2-A46203E66E5C}"/>
              </a:ext>
            </a:extLst>
          </p:cNvPr>
          <p:cNvSpPr/>
          <p:nvPr/>
        </p:nvSpPr>
        <p:spPr>
          <a:xfrm>
            <a:off x="4188024" y="7587785"/>
            <a:ext cx="312932" cy="790086"/>
          </a:xfrm>
          <a:custGeom>
            <a:avLst/>
            <a:gdLst>
              <a:gd name="connsiteX0" fmla="*/ 310951 w 312932"/>
              <a:gd name="connsiteY0" fmla="*/ 3640 h 790086"/>
              <a:gd name="connsiteX1" fmla="*/ 183951 w 312932"/>
              <a:gd name="connsiteY1" fmla="*/ 305265 h 790086"/>
              <a:gd name="connsiteX2" fmla="*/ 209351 w 312932"/>
              <a:gd name="connsiteY2" fmla="*/ 286215 h 790086"/>
              <a:gd name="connsiteX3" fmla="*/ 114101 w 312932"/>
              <a:gd name="connsiteY3" fmla="*/ 521165 h 790086"/>
              <a:gd name="connsiteX4" fmla="*/ 6151 w 312932"/>
              <a:gd name="connsiteY4" fmla="*/ 778340 h 790086"/>
              <a:gd name="connsiteX5" fmla="*/ 37901 w 312932"/>
              <a:gd name="connsiteY5" fmla="*/ 705315 h 790086"/>
              <a:gd name="connsiteX6" fmla="*/ 241101 w 312932"/>
              <a:gd name="connsiteY6" fmla="*/ 343365 h 790086"/>
              <a:gd name="connsiteX7" fmla="*/ 139501 w 312932"/>
              <a:gd name="connsiteY7" fmla="*/ 476715 h 790086"/>
              <a:gd name="connsiteX8" fmla="*/ 190301 w 312932"/>
              <a:gd name="connsiteY8" fmla="*/ 244940 h 790086"/>
              <a:gd name="connsiteX9" fmla="*/ 253801 w 312932"/>
              <a:gd name="connsiteY9" fmla="*/ 143340 h 790086"/>
              <a:gd name="connsiteX10" fmla="*/ 310951 w 312932"/>
              <a:gd name="connsiteY10" fmla="*/ 3640 h 7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932" h="790086">
                <a:moveTo>
                  <a:pt x="310951" y="3640"/>
                </a:moveTo>
                <a:cubicBezTo>
                  <a:pt x="299309" y="30627"/>
                  <a:pt x="200884" y="258169"/>
                  <a:pt x="183951" y="305265"/>
                </a:cubicBezTo>
                <a:cubicBezTo>
                  <a:pt x="167018" y="352361"/>
                  <a:pt x="220993" y="250232"/>
                  <a:pt x="209351" y="286215"/>
                </a:cubicBezTo>
                <a:cubicBezTo>
                  <a:pt x="197709" y="322198"/>
                  <a:pt x="147968" y="439144"/>
                  <a:pt x="114101" y="521165"/>
                </a:cubicBezTo>
                <a:cubicBezTo>
                  <a:pt x="80234" y="603186"/>
                  <a:pt x="18851" y="747648"/>
                  <a:pt x="6151" y="778340"/>
                </a:cubicBezTo>
                <a:cubicBezTo>
                  <a:pt x="-6549" y="809032"/>
                  <a:pt x="-1257" y="777811"/>
                  <a:pt x="37901" y="705315"/>
                </a:cubicBezTo>
                <a:cubicBezTo>
                  <a:pt x="77059" y="632819"/>
                  <a:pt x="224168" y="381465"/>
                  <a:pt x="241101" y="343365"/>
                </a:cubicBezTo>
                <a:cubicBezTo>
                  <a:pt x="258034" y="305265"/>
                  <a:pt x="147968" y="493119"/>
                  <a:pt x="139501" y="476715"/>
                </a:cubicBezTo>
                <a:cubicBezTo>
                  <a:pt x="131034" y="460311"/>
                  <a:pt x="171251" y="300503"/>
                  <a:pt x="190301" y="244940"/>
                </a:cubicBezTo>
                <a:cubicBezTo>
                  <a:pt x="209351" y="189378"/>
                  <a:pt x="227343" y="179323"/>
                  <a:pt x="253801" y="143340"/>
                </a:cubicBezTo>
                <a:cubicBezTo>
                  <a:pt x="280259" y="107357"/>
                  <a:pt x="322593" y="-23347"/>
                  <a:pt x="310951" y="36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6" name="フリーフォーム 1445">
            <a:extLst>
              <a:ext uri="{FF2B5EF4-FFF2-40B4-BE49-F238E27FC236}">
                <a16:creationId xmlns:a16="http://schemas.microsoft.com/office/drawing/2014/main" id="{16E4B1B4-CBE9-7149-1656-8D04CF2343DA}"/>
              </a:ext>
            </a:extLst>
          </p:cNvPr>
          <p:cNvSpPr/>
          <p:nvPr/>
        </p:nvSpPr>
        <p:spPr>
          <a:xfrm>
            <a:off x="4246568" y="8352418"/>
            <a:ext cx="240472" cy="596394"/>
          </a:xfrm>
          <a:custGeom>
            <a:avLst/>
            <a:gdLst>
              <a:gd name="connsiteX0" fmla="*/ 233357 w 240472"/>
              <a:gd name="connsiteY0" fmla="*/ 1007 h 596394"/>
              <a:gd name="connsiteX1" fmla="*/ 233357 w 240472"/>
              <a:gd name="connsiteY1" fmla="*/ 172457 h 596394"/>
              <a:gd name="connsiteX2" fmla="*/ 147632 w 240472"/>
              <a:gd name="connsiteY2" fmla="*/ 328032 h 596394"/>
              <a:gd name="connsiteX3" fmla="*/ 176207 w 240472"/>
              <a:gd name="connsiteY3" fmla="*/ 293107 h 596394"/>
              <a:gd name="connsiteX4" fmla="*/ 1582 w 240472"/>
              <a:gd name="connsiteY4" fmla="*/ 594732 h 596394"/>
              <a:gd name="connsiteX5" fmla="*/ 96832 w 240472"/>
              <a:gd name="connsiteY5" fmla="*/ 407407 h 596394"/>
              <a:gd name="connsiteX6" fmla="*/ 214307 w 240472"/>
              <a:gd name="connsiteY6" fmla="*/ 255007 h 596394"/>
              <a:gd name="connsiteX7" fmla="*/ 233357 w 240472"/>
              <a:gd name="connsiteY7" fmla="*/ 1007 h 5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472" h="596394">
                <a:moveTo>
                  <a:pt x="233357" y="1007"/>
                </a:moveTo>
                <a:cubicBezTo>
                  <a:pt x="236532" y="-12751"/>
                  <a:pt x="247644" y="117953"/>
                  <a:pt x="233357" y="172457"/>
                </a:cubicBezTo>
                <a:cubicBezTo>
                  <a:pt x="219070" y="226961"/>
                  <a:pt x="157157" y="307924"/>
                  <a:pt x="147632" y="328032"/>
                </a:cubicBezTo>
                <a:cubicBezTo>
                  <a:pt x="138107" y="348140"/>
                  <a:pt x="200549" y="248657"/>
                  <a:pt x="176207" y="293107"/>
                </a:cubicBezTo>
                <a:cubicBezTo>
                  <a:pt x="151865" y="337557"/>
                  <a:pt x="14811" y="575682"/>
                  <a:pt x="1582" y="594732"/>
                </a:cubicBezTo>
                <a:cubicBezTo>
                  <a:pt x="-11647" y="613782"/>
                  <a:pt x="61378" y="464028"/>
                  <a:pt x="96832" y="407407"/>
                </a:cubicBezTo>
                <a:cubicBezTo>
                  <a:pt x="132286" y="350786"/>
                  <a:pt x="189965" y="322740"/>
                  <a:pt x="214307" y="255007"/>
                </a:cubicBezTo>
                <a:cubicBezTo>
                  <a:pt x="238649" y="187274"/>
                  <a:pt x="230182" y="14765"/>
                  <a:pt x="233357" y="10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7" name="フリーフォーム 1446">
            <a:extLst>
              <a:ext uri="{FF2B5EF4-FFF2-40B4-BE49-F238E27FC236}">
                <a16:creationId xmlns:a16="http://schemas.microsoft.com/office/drawing/2014/main" id="{B69B89C8-ED49-5740-C543-B52FFDE6EE6A}"/>
              </a:ext>
            </a:extLst>
          </p:cNvPr>
          <p:cNvSpPr/>
          <p:nvPr/>
        </p:nvSpPr>
        <p:spPr>
          <a:xfrm>
            <a:off x="3878684" y="8419797"/>
            <a:ext cx="293272" cy="597898"/>
          </a:xfrm>
          <a:custGeom>
            <a:avLst/>
            <a:gdLst>
              <a:gd name="connsiteX0" fmla="*/ 293266 w 293272"/>
              <a:gd name="connsiteY0" fmla="*/ 303 h 597898"/>
              <a:gd name="connsiteX1" fmla="*/ 137691 w 293272"/>
              <a:gd name="connsiteY1" fmla="*/ 289228 h 597898"/>
              <a:gd name="connsiteX2" fmla="*/ 7516 w 293272"/>
              <a:gd name="connsiteY2" fmla="*/ 584503 h 597898"/>
              <a:gd name="connsiteX3" fmla="*/ 32916 w 293272"/>
              <a:gd name="connsiteY3" fmla="*/ 508303 h 597898"/>
              <a:gd name="connsiteX4" fmla="*/ 175791 w 293272"/>
              <a:gd name="connsiteY4" fmla="*/ 162228 h 597898"/>
              <a:gd name="connsiteX5" fmla="*/ 144041 w 293272"/>
              <a:gd name="connsiteY5" fmla="*/ 232078 h 597898"/>
              <a:gd name="connsiteX6" fmla="*/ 293266 w 293272"/>
              <a:gd name="connsiteY6" fmla="*/ 303 h 59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72" h="597898">
                <a:moveTo>
                  <a:pt x="293266" y="303"/>
                </a:moveTo>
                <a:cubicBezTo>
                  <a:pt x="292208" y="9828"/>
                  <a:pt x="185316" y="191861"/>
                  <a:pt x="137691" y="289228"/>
                </a:cubicBezTo>
                <a:cubicBezTo>
                  <a:pt x="90066" y="386595"/>
                  <a:pt x="24978" y="547991"/>
                  <a:pt x="7516" y="584503"/>
                </a:cubicBezTo>
                <a:cubicBezTo>
                  <a:pt x="-9946" y="621015"/>
                  <a:pt x="4870" y="578682"/>
                  <a:pt x="32916" y="508303"/>
                </a:cubicBezTo>
                <a:cubicBezTo>
                  <a:pt x="60962" y="437924"/>
                  <a:pt x="157270" y="208265"/>
                  <a:pt x="175791" y="162228"/>
                </a:cubicBezTo>
                <a:cubicBezTo>
                  <a:pt x="194312" y="116191"/>
                  <a:pt x="125520" y="255361"/>
                  <a:pt x="144041" y="232078"/>
                </a:cubicBezTo>
                <a:cubicBezTo>
                  <a:pt x="162562" y="208795"/>
                  <a:pt x="294324" y="-9222"/>
                  <a:pt x="293266" y="3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8" name="フリーフォーム 1447">
            <a:extLst>
              <a:ext uri="{FF2B5EF4-FFF2-40B4-BE49-F238E27FC236}">
                <a16:creationId xmlns:a16="http://schemas.microsoft.com/office/drawing/2014/main" id="{F446B0A4-C494-3C8F-4BD7-9367823E70C7}"/>
              </a:ext>
            </a:extLst>
          </p:cNvPr>
          <p:cNvSpPr/>
          <p:nvPr/>
        </p:nvSpPr>
        <p:spPr>
          <a:xfrm>
            <a:off x="4212680" y="8629064"/>
            <a:ext cx="86648" cy="109803"/>
          </a:xfrm>
          <a:custGeom>
            <a:avLst/>
            <a:gdLst>
              <a:gd name="connsiteX0" fmla="*/ 545 w 86648"/>
              <a:gd name="connsiteY0" fmla="*/ 586 h 109803"/>
              <a:gd name="connsiteX1" fmla="*/ 51345 w 86648"/>
              <a:gd name="connsiteY1" fmla="*/ 67261 h 109803"/>
              <a:gd name="connsiteX2" fmla="*/ 86270 w 86648"/>
              <a:gd name="connsiteY2" fmla="*/ 108536 h 109803"/>
              <a:gd name="connsiteX3" fmla="*/ 545 w 86648"/>
              <a:gd name="connsiteY3" fmla="*/ 586 h 109803"/>
            </a:gdLst>
            <a:ahLst/>
            <a:cxnLst>
              <a:cxn ang="0">
                <a:pos x="connsiteX0" y="connsiteY0"/>
              </a:cxn>
              <a:cxn ang="0">
                <a:pos x="connsiteX1" y="connsiteY1"/>
              </a:cxn>
              <a:cxn ang="0">
                <a:pos x="connsiteX2" y="connsiteY2"/>
              </a:cxn>
              <a:cxn ang="0">
                <a:pos x="connsiteX3" y="connsiteY3"/>
              </a:cxn>
            </a:cxnLst>
            <a:rect l="l" t="t" r="r" b="b"/>
            <a:pathLst>
              <a:path w="86648" h="109803">
                <a:moveTo>
                  <a:pt x="545" y="586"/>
                </a:moveTo>
                <a:cubicBezTo>
                  <a:pt x="-5276" y="-6293"/>
                  <a:pt x="37057" y="49269"/>
                  <a:pt x="51345" y="67261"/>
                </a:cubicBezTo>
                <a:cubicBezTo>
                  <a:pt x="65633" y="85253"/>
                  <a:pt x="89974" y="116473"/>
                  <a:pt x="86270" y="108536"/>
                </a:cubicBezTo>
                <a:cubicBezTo>
                  <a:pt x="82566" y="100599"/>
                  <a:pt x="6366" y="7465"/>
                  <a:pt x="545" y="5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9" name="フリーフォーム 1448">
            <a:extLst>
              <a:ext uri="{FF2B5EF4-FFF2-40B4-BE49-F238E27FC236}">
                <a16:creationId xmlns:a16="http://schemas.microsoft.com/office/drawing/2014/main" id="{436223D0-753C-46AD-C822-619E044D36DD}"/>
              </a:ext>
            </a:extLst>
          </p:cNvPr>
          <p:cNvSpPr/>
          <p:nvPr/>
        </p:nvSpPr>
        <p:spPr>
          <a:xfrm>
            <a:off x="4076501" y="8616851"/>
            <a:ext cx="127404" cy="207016"/>
          </a:xfrm>
          <a:custGeom>
            <a:avLst/>
            <a:gdLst>
              <a:gd name="connsiteX0" fmla="*/ 127199 w 127404"/>
              <a:gd name="connsiteY0" fmla="*/ 99 h 207016"/>
              <a:gd name="connsiteX1" fmla="*/ 35124 w 127404"/>
              <a:gd name="connsiteY1" fmla="*/ 50899 h 207016"/>
              <a:gd name="connsiteX2" fmla="*/ 22424 w 127404"/>
              <a:gd name="connsiteY2" fmla="*/ 123924 h 207016"/>
              <a:gd name="connsiteX3" fmla="*/ 22424 w 127404"/>
              <a:gd name="connsiteY3" fmla="*/ 88999 h 207016"/>
              <a:gd name="connsiteX4" fmla="*/ 22424 w 127404"/>
              <a:gd name="connsiteY4" fmla="*/ 155674 h 207016"/>
              <a:gd name="connsiteX5" fmla="*/ 44649 w 127404"/>
              <a:gd name="connsiteY5" fmla="*/ 206474 h 207016"/>
              <a:gd name="connsiteX6" fmla="*/ 31949 w 127404"/>
              <a:gd name="connsiteY6" fmla="*/ 177899 h 207016"/>
              <a:gd name="connsiteX7" fmla="*/ 6549 w 127404"/>
              <a:gd name="connsiteY7" fmla="*/ 108049 h 207016"/>
              <a:gd name="connsiteX8" fmla="*/ 9724 w 127404"/>
              <a:gd name="connsiteY8" fmla="*/ 50899 h 207016"/>
              <a:gd name="connsiteX9" fmla="*/ 6549 w 127404"/>
              <a:gd name="connsiteY9" fmla="*/ 63599 h 207016"/>
              <a:gd name="connsiteX10" fmla="*/ 127199 w 127404"/>
              <a:gd name="connsiteY10" fmla="*/ 99 h 2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04" h="207016">
                <a:moveTo>
                  <a:pt x="127199" y="99"/>
                </a:moveTo>
                <a:cubicBezTo>
                  <a:pt x="131961" y="-2018"/>
                  <a:pt x="52586" y="30262"/>
                  <a:pt x="35124" y="50899"/>
                </a:cubicBezTo>
                <a:cubicBezTo>
                  <a:pt x="17662" y="71536"/>
                  <a:pt x="24541" y="117574"/>
                  <a:pt x="22424" y="123924"/>
                </a:cubicBezTo>
                <a:cubicBezTo>
                  <a:pt x="20307" y="130274"/>
                  <a:pt x="22424" y="88999"/>
                  <a:pt x="22424" y="88999"/>
                </a:cubicBezTo>
                <a:cubicBezTo>
                  <a:pt x="22424" y="94291"/>
                  <a:pt x="18720" y="136095"/>
                  <a:pt x="22424" y="155674"/>
                </a:cubicBezTo>
                <a:cubicBezTo>
                  <a:pt x="26128" y="175253"/>
                  <a:pt x="43062" y="202770"/>
                  <a:pt x="44649" y="206474"/>
                </a:cubicBezTo>
                <a:cubicBezTo>
                  <a:pt x="46236" y="210178"/>
                  <a:pt x="38299" y="194303"/>
                  <a:pt x="31949" y="177899"/>
                </a:cubicBezTo>
                <a:cubicBezTo>
                  <a:pt x="25599" y="161495"/>
                  <a:pt x="10253" y="129216"/>
                  <a:pt x="6549" y="108049"/>
                </a:cubicBezTo>
                <a:cubicBezTo>
                  <a:pt x="2845" y="86882"/>
                  <a:pt x="9724" y="50899"/>
                  <a:pt x="9724" y="50899"/>
                </a:cubicBezTo>
                <a:cubicBezTo>
                  <a:pt x="9724" y="43491"/>
                  <a:pt x="-9855" y="70478"/>
                  <a:pt x="6549" y="63599"/>
                </a:cubicBezTo>
                <a:cubicBezTo>
                  <a:pt x="22953" y="56720"/>
                  <a:pt x="122437" y="2216"/>
                  <a:pt x="127199" y="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0" name="フリーフォーム 1449">
            <a:extLst>
              <a:ext uri="{FF2B5EF4-FFF2-40B4-BE49-F238E27FC236}">
                <a16:creationId xmlns:a16="http://schemas.microsoft.com/office/drawing/2014/main" id="{F79690E9-4D28-DF52-455E-9D8C84DF7795}"/>
              </a:ext>
            </a:extLst>
          </p:cNvPr>
          <p:cNvSpPr/>
          <p:nvPr/>
        </p:nvSpPr>
        <p:spPr>
          <a:xfrm>
            <a:off x="4111421" y="8724571"/>
            <a:ext cx="178569" cy="105569"/>
          </a:xfrm>
          <a:custGeom>
            <a:avLst/>
            <a:gdLst>
              <a:gd name="connsiteX0" fmla="*/ 204 w 178569"/>
              <a:gd name="connsiteY0" fmla="*/ 76529 h 105569"/>
              <a:gd name="connsiteX1" fmla="*/ 66879 w 178569"/>
              <a:gd name="connsiteY1" fmla="*/ 105104 h 105569"/>
              <a:gd name="connsiteX2" fmla="*/ 136729 w 178569"/>
              <a:gd name="connsiteY2" fmla="*/ 76529 h 105569"/>
              <a:gd name="connsiteX3" fmla="*/ 178004 w 178569"/>
              <a:gd name="connsiteY3" fmla="*/ 329 h 105569"/>
              <a:gd name="connsiteX4" fmla="*/ 155779 w 178569"/>
              <a:gd name="connsiteY4" fmla="*/ 51129 h 105569"/>
              <a:gd name="connsiteX5" fmla="*/ 89104 w 178569"/>
              <a:gd name="connsiteY5" fmla="*/ 105104 h 105569"/>
              <a:gd name="connsiteX6" fmla="*/ 204 w 178569"/>
              <a:gd name="connsiteY6" fmla="*/ 76529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69" h="105569">
                <a:moveTo>
                  <a:pt x="204" y="76529"/>
                </a:moveTo>
                <a:cubicBezTo>
                  <a:pt x="-3500" y="76529"/>
                  <a:pt x="44125" y="105104"/>
                  <a:pt x="66879" y="105104"/>
                </a:cubicBezTo>
                <a:cubicBezTo>
                  <a:pt x="89633" y="105104"/>
                  <a:pt x="118208" y="93992"/>
                  <a:pt x="136729" y="76529"/>
                </a:cubicBezTo>
                <a:cubicBezTo>
                  <a:pt x="155250" y="59066"/>
                  <a:pt x="174829" y="4562"/>
                  <a:pt x="178004" y="329"/>
                </a:cubicBezTo>
                <a:cubicBezTo>
                  <a:pt x="181179" y="-3904"/>
                  <a:pt x="170596" y="33667"/>
                  <a:pt x="155779" y="51129"/>
                </a:cubicBezTo>
                <a:cubicBezTo>
                  <a:pt x="140962" y="68591"/>
                  <a:pt x="115562" y="100342"/>
                  <a:pt x="89104" y="105104"/>
                </a:cubicBezTo>
                <a:cubicBezTo>
                  <a:pt x="62646" y="109866"/>
                  <a:pt x="3908" y="76529"/>
                  <a:pt x="204" y="765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1" name="フリーフォーム 1450">
            <a:extLst>
              <a:ext uri="{FF2B5EF4-FFF2-40B4-BE49-F238E27FC236}">
                <a16:creationId xmlns:a16="http://schemas.microsoft.com/office/drawing/2014/main" id="{6EC6D085-A27A-62DC-0986-C69705B99800}"/>
              </a:ext>
            </a:extLst>
          </p:cNvPr>
          <p:cNvSpPr/>
          <p:nvPr/>
        </p:nvSpPr>
        <p:spPr>
          <a:xfrm>
            <a:off x="4146548" y="8572341"/>
            <a:ext cx="113515" cy="257799"/>
          </a:xfrm>
          <a:custGeom>
            <a:avLst/>
            <a:gdLst>
              <a:gd name="connsiteX0" fmla="*/ 2 w 113515"/>
              <a:gd name="connsiteY0" fmla="*/ 159 h 257799"/>
              <a:gd name="connsiteX1" fmla="*/ 101602 w 113515"/>
              <a:gd name="connsiteY1" fmla="*/ 146209 h 257799"/>
              <a:gd name="connsiteX2" fmla="*/ 104777 w 113515"/>
              <a:gd name="connsiteY2" fmla="*/ 104934 h 257799"/>
              <a:gd name="connsiteX3" fmla="*/ 98427 w 113515"/>
              <a:gd name="connsiteY3" fmla="*/ 187484 h 257799"/>
              <a:gd name="connsiteX4" fmla="*/ 95252 w 113515"/>
              <a:gd name="connsiteY4" fmla="*/ 257334 h 257799"/>
              <a:gd name="connsiteX5" fmla="*/ 111127 w 113515"/>
              <a:gd name="connsiteY5" fmla="*/ 152559 h 257799"/>
              <a:gd name="connsiteX6" fmla="*/ 104777 w 113515"/>
              <a:gd name="connsiteY6" fmla="*/ 117634 h 257799"/>
              <a:gd name="connsiteX7" fmla="*/ 2 w 113515"/>
              <a:gd name="connsiteY7" fmla="*/ 159 h 25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15" h="257799">
                <a:moveTo>
                  <a:pt x="2" y="159"/>
                </a:moveTo>
                <a:cubicBezTo>
                  <a:pt x="-527" y="4922"/>
                  <a:pt x="84140" y="128747"/>
                  <a:pt x="101602" y="146209"/>
                </a:cubicBezTo>
                <a:cubicBezTo>
                  <a:pt x="119064" y="163671"/>
                  <a:pt x="104777" y="104934"/>
                  <a:pt x="104777" y="104934"/>
                </a:cubicBezTo>
                <a:cubicBezTo>
                  <a:pt x="104248" y="111813"/>
                  <a:pt x="100015" y="162084"/>
                  <a:pt x="98427" y="187484"/>
                </a:cubicBezTo>
                <a:cubicBezTo>
                  <a:pt x="96840" y="212884"/>
                  <a:pt x="93135" y="263155"/>
                  <a:pt x="95252" y="257334"/>
                </a:cubicBezTo>
                <a:cubicBezTo>
                  <a:pt x="97369" y="251513"/>
                  <a:pt x="109540" y="175842"/>
                  <a:pt x="111127" y="152559"/>
                </a:cubicBezTo>
                <a:cubicBezTo>
                  <a:pt x="112715" y="129276"/>
                  <a:pt x="118006" y="136684"/>
                  <a:pt x="104777" y="117634"/>
                </a:cubicBezTo>
                <a:cubicBezTo>
                  <a:pt x="91548" y="98584"/>
                  <a:pt x="531" y="-4604"/>
                  <a:pt x="2" y="1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2" name="フリーフォーム 1451">
            <a:extLst>
              <a:ext uri="{FF2B5EF4-FFF2-40B4-BE49-F238E27FC236}">
                <a16:creationId xmlns:a16="http://schemas.microsoft.com/office/drawing/2014/main" id="{05BD7231-EC1C-1B5B-213A-A6DD0581FB79}"/>
              </a:ext>
            </a:extLst>
          </p:cNvPr>
          <p:cNvSpPr/>
          <p:nvPr/>
        </p:nvSpPr>
        <p:spPr>
          <a:xfrm>
            <a:off x="4146097" y="8677047"/>
            <a:ext cx="77523" cy="102089"/>
          </a:xfrm>
          <a:custGeom>
            <a:avLst/>
            <a:gdLst>
              <a:gd name="connsiteX0" fmla="*/ 453 w 77523"/>
              <a:gd name="connsiteY0" fmla="*/ 228 h 102089"/>
              <a:gd name="connsiteX1" fmla="*/ 35378 w 77523"/>
              <a:gd name="connsiteY1" fmla="*/ 44678 h 102089"/>
              <a:gd name="connsiteX2" fmla="*/ 76653 w 77523"/>
              <a:gd name="connsiteY2" fmla="*/ 101828 h 102089"/>
              <a:gd name="connsiteX3" fmla="*/ 60778 w 77523"/>
              <a:gd name="connsiteY3" fmla="*/ 63728 h 102089"/>
              <a:gd name="connsiteX4" fmla="*/ 453 w 77523"/>
              <a:gd name="connsiteY4" fmla="*/ 228 h 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23" h="102089">
                <a:moveTo>
                  <a:pt x="453" y="228"/>
                </a:moveTo>
                <a:cubicBezTo>
                  <a:pt x="-3780" y="-2947"/>
                  <a:pt x="22678" y="27745"/>
                  <a:pt x="35378" y="44678"/>
                </a:cubicBezTo>
                <a:cubicBezTo>
                  <a:pt x="48078" y="61611"/>
                  <a:pt x="72420" y="98653"/>
                  <a:pt x="76653" y="101828"/>
                </a:cubicBezTo>
                <a:cubicBezTo>
                  <a:pt x="80886" y="105003"/>
                  <a:pt x="68716" y="78545"/>
                  <a:pt x="60778" y="63728"/>
                </a:cubicBezTo>
                <a:cubicBezTo>
                  <a:pt x="52841" y="48911"/>
                  <a:pt x="4686" y="3403"/>
                  <a:pt x="453" y="2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3" name="フリーフォーム 1452">
            <a:extLst>
              <a:ext uri="{FF2B5EF4-FFF2-40B4-BE49-F238E27FC236}">
                <a16:creationId xmlns:a16="http://schemas.microsoft.com/office/drawing/2014/main" id="{E098C594-96B9-FAA1-2A52-5D5F84A64017}"/>
              </a:ext>
            </a:extLst>
          </p:cNvPr>
          <p:cNvSpPr/>
          <p:nvPr/>
        </p:nvSpPr>
        <p:spPr>
          <a:xfrm>
            <a:off x="4152626" y="8667251"/>
            <a:ext cx="44998" cy="137794"/>
          </a:xfrm>
          <a:custGeom>
            <a:avLst/>
            <a:gdLst>
              <a:gd name="connsiteX0" fmla="*/ 274 w 44998"/>
              <a:gd name="connsiteY0" fmla="*/ 499 h 137794"/>
              <a:gd name="connsiteX1" fmla="*/ 16149 w 44998"/>
              <a:gd name="connsiteY1" fmla="*/ 63999 h 137794"/>
              <a:gd name="connsiteX2" fmla="*/ 44724 w 44998"/>
              <a:gd name="connsiteY2" fmla="*/ 137024 h 137794"/>
              <a:gd name="connsiteX3" fmla="*/ 28849 w 44998"/>
              <a:gd name="connsiteY3" fmla="*/ 98924 h 137794"/>
              <a:gd name="connsiteX4" fmla="*/ 274 w 44998"/>
              <a:gd name="connsiteY4" fmla="*/ 499 h 13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8" h="137794">
                <a:moveTo>
                  <a:pt x="274" y="499"/>
                </a:moveTo>
                <a:cubicBezTo>
                  <a:pt x="-1843" y="-5322"/>
                  <a:pt x="8741" y="41245"/>
                  <a:pt x="16149" y="63999"/>
                </a:cubicBezTo>
                <a:cubicBezTo>
                  <a:pt x="23557" y="86753"/>
                  <a:pt x="42607" y="131203"/>
                  <a:pt x="44724" y="137024"/>
                </a:cubicBezTo>
                <a:cubicBezTo>
                  <a:pt x="46841" y="142845"/>
                  <a:pt x="36257" y="114270"/>
                  <a:pt x="28849" y="98924"/>
                </a:cubicBezTo>
                <a:cubicBezTo>
                  <a:pt x="21441" y="83578"/>
                  <a:pt x="2391" y="6320"/>
                  <a:pt x="274" y="4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4" name="フリーフォーム 1453">
            <a:extLst>
              <a:ext uri="{FF2B5EF4-FFF2-40B4-BE49-F238E27FC236}">
                <a16:creationId xmlns:a16="http://schemas.microsoft.com/office/drawing/2014/main" id="{65A45525-77EB-574E-0778-F31763BFF879}"/>
              </a:ext>
            </a:extLst>
          </p:cNvPr>
          <p:cNvSpPr/>
          <p:nvPr/>
        </p:nvSpPr>
        <p:spPr>
          <a:xfrm>
            <a:off x="4130513" y="8693934"/>
            <a:ext cx="99345" cy="37323"/>
          </a:xfrm>
          <a:custGeom>
            <a:avLst/>
            <a:gdLst>
              <a:gd name="connsiteX0" fmla="*/ 162 w 99345"/>
              <a:gd name="connsiteY0" fmla="*/ 37316 h 37323"/>
              <a:gd name="connsiteX1" fmla="*/ 95412 w 99345"/>
              <a:gd name="connsiteY1" fmla="*/ 5566 h 37323"/>
              <a:gd name="connsiteX2" fmla="*/ 73187 w 99345"/>
              <a:gd name="connsiteY2" fmla="*/ 2391 h 37323"/>
              <a:gd name="connsiteX3" fmla="*/ 162 w 99345"/>
              <a:gd name="connsiteY3" fmla="*/ 37316 h 37323"/>
            </a:gdLst>
            <a:ahLst/>
            <a:cxnLst>
              <a:cxn ang="0">
                <a:pos x="connsiteX0" y="connsiteY0"/>
              </a:cxn>
              <a:cxn ang="0">
                <a:pos x="connsiteX1" y="connsiteY1"/>
              </a:cxn>
              <a:cxn ang="0">
                <a:pos x="connsiteX2" y="connsiteY2"/>
              </a:cxn>
              <a:cxn ang="0">
                <a:pos x="connsiteX3" y="connsiteY3"/>
              </a:cxn>
            </a:cxnLst>
            <a:rect l="l" t="t" r="r" b="b"/>
            <a:pathLst>
              <a:path w="99345" h="37323">
                <a:moveTo>
                  <a:pt x="162" y="37316"/>
                </a:moveTo>
                <a:cubicBezTo>
                  <a:pt x="3866" y="37845"/>
                  <a:pt x="83241" y="11387"/>
                  <a:pt x="95412" y="5566"/>
                </a:cubicBezTo>
                <a:cubicBezTo>
                  <a:pt x="107583" y="-255"/>
                  <a:pt x="89062" y="-1842"/>
                  <a:pt x="73187" y="2391"/>
                </a:cubicBezTo>
                <a:cubicBezTo>
                  <a:pt x="57312" y="6624"/>
                  <a:pt x="-3542" y="36787"/>
                  <a:pt x="162" y="373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5" name="フリーフォーム 1454">
            <a:extLst>
              <a:ext uri="{FF2B5EF4-FFF2-40B4-BE49-F238E27FC236}">
                <a16:creationId xmlns:a16="http://schemas.microsoft.com/office/drawing/2014/main" id="{36F266E5-5A54-5C04-1E66-4633BEEE523C}"/>
              </a:ext>
            </a:extLst>
          </p:cNvPr>
          <p:cNvSpPr/>
          <p:nvPr/>
        </p:nvSpPr>
        <p:spPr>
          <a:xfrm>
            <a:off x="4133666" y="8708999"/>
            <a:ext cx="111614" cy="48016"/>
          </a:xfrm>
          <a:custGeom>
            <a:avLst/>
            <a:gdLst>
              <a:gd name="connsiteX0" fmla="*/ 184 w 111614"/>
              <a:gd name="connsiteY0" fmla="*/ 44476 h 48016"/>
              <a:gd name="connsiteX1" fmla="*/ 54159 w 111614"/>
              <a:gd name="connsiteY1" fmla="*/ 44476 h 48016"/>
              <a:gd name="connsiteX2" fmla="*/ 111309 w 111614"/>
              <a:gd name="connsiteY2" fmla="*/ 26 h 48016"/>
              <a:gd name="connsiteX3" fmla="*/ 73209 w 111614"/>
              <a:gd name="connsiteY3" fmla="*/ 38126 h 48016"/>
              <a:gd name="connsiteX4" fmla="*/ 184 w 111614"/>
              <a:gd name="connsiteY4" fmla="*/ 44476 h 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4" h="48016">
                <a:moveTo>
                  <a:pt x="184" y="44476"/>
                </a:moveTo>
                <a:cubicBezTo>
                  <a:pt x="-2991" y="45534"/>
                  <a:pt x="35638" y="51884"/>
                  <a:pt x="54159" y="44476"/>
                </a:cubicBezTo>
                <a:cubicBezTo>
                  <a:pt x="72680" y="37068"/>
                  <a:pt x="108134" y="1084"/>
                  <a:pt x="111309" y="26"/>
                </a:cubicBezTo>
                <a:cubicBezTo>
                  <a:pt x="114484" y="-1032"/>
                  <a:pt x="92259" y="30189"/>
                  <a:pt x="73209" y="38126"/>
                </a:cubicBezTo>
                <a:cubicBezTo>
                  <a:pt x="54159" y="46063"/>
                  <a:pt x="3359" y="43418"/>
                  <a:pt x="184" y="4447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6" name="フリーフォーム 1455">
            <a:extLst>
              <a:ext uri="{FF2B5EF4-FFF2-40B4-BE49-F238E27FC236}">
                <a16:creationId xmlns:a16="http://schemas.microsoft.com/office/drawing/2014/main" id="{6A8314D9-C4CB-56B3-0F41-87789839CF09}"/>
              </a:ext>
            </a:extLst>
          </p:cNvPr>
          <p:cNvSpPr/>
          <p:nvPr/>
        </p:nvSpPr>
        <p:spPr>
          <a:xfrm>
            <a:off x="3102405" y="7899360"/>
            <a:ext cx="177371" cy="669965"/>
          </a:xfrm>
          <a:custGeom>
            <a:avLst/>
            <a:gdLst>
              <a:gd name="connsiteX0" fmla="*/ 177370 w 177371"/>
              <a:gd name="connsiteY0" fmla="*/ 40 h 669965"/>
              <a:gd name="connsiteX1" fmla="*/ 34495 w 177371"/>
              <a:gd name="connsiteY1" fmla="*/ 428665 h 669965"/>
              <a:gd name="connsiteX2" fmla="*/ 2745 w 177371"/>
              <a:gd name="connsiteY2" fmla="*/ 609640 h 669965"/>
              <a:gd name="connsiteX3" fmla="*/ 2745 w 177371"/>
              <a:gd name="connsiteY3" fmla="*/ 669965 h 669965"/>
              <a:gd name="connsiteX4" fmla="*/ 12270 w 177371"/>
              <a:gd name="connsiteY4" fmla="*/ 609640 h 669965"/>
              <a:gd name="connsiteX5" fmla="*/ 94820 w 177371"/>
              <a:gd name="connsiteY5" fmla="*/ 320715 h 669965"/>
              <a:gd name="connsiteX6" fmla="*/ 37670 w 177371"/>
              <a:gd name="connsiteY6" fmla="*/ 454065 h 669965"/>
              <a:gd name="connsiteX7" fmla="*/ 177370 w 177371"/>
              <a:gd name="connsiteY7" fmla="*/ 40 h 66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371" h="669965">
                <a:moveTo>
                  <a:pt x="177370" y="40"/>
                </a:moveTo>
                <a:cubicBezTo>
                  <a:pt x="176841" y="-4193"/>
                  <a:pt x="63599" y="327065"/>
                  <a:pt x="34495" y="428665"/>
                </a:cubicBezTo>
                <a:cubicBezTo>
                  <a:pt x="5391" y="530265"/>
                  <a:pt x="8037" y="569423"/>
                  <a:pt x="2745" y="609640"/>
                </a:cubicBezTo>
                <a:cubicBezTo>
                  <a:pt x="-2547" y="649857"/>
                  <a:pt x="1158" y="669965"/>
                  <a:pt x="2745" y="669965"/>
                </a:cubicBezTo>
                <a:cubicBezTo>
                  <a:pt x="4332" y="669965"/>
                  <a:pt x="-3076" y="667848"/>
                  <a:pt x="12270" y="609640"/>
                </a:cubicBezTo>
                <a:cubicBezTo>
                  <a:pt x="27616" y="551432"/>
                  <a:pt x="90587" y="346644"/>
                  <a:pt x="94820" y="320715"/>
                </a:cubicBezTo>
                <a:cubicBezTo>
                  <a:pt x="99053" y="294786"/>
                  <a:pt x="23382" y="500632"/>
                  <a:pt x="37670" y="454065"/>
                </a:cubicBezTo>
                <a:cubicBezTo>
                  <a:pt x="51957" y="407498"/>
                  <a:pt x="177899" y="4273"/>
                  <a:pt x="177370" y="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7" name="フリーフォーム 1456">
            <a:extLst>
              <a:ext uri="{FF2B5EF4-FFF2-40B4-BE49-F238E27FC236}">
                <a16:creationId xmlns:a16="http://schemas.microsoft.com/office/drawing/2014/main" id="{7930DAB3-09D6-DAAC-26FA-6CA3478074F0}"/>
              </a:ext>
            </a:extLst>
          </p:cNvPr>
          <p:cNvSpPr/>
          <p:nvPr/>
        </p:nvSpPr>
        <p:spPr>
          <a:xfrm>
            <a:off x="3079035" y="7867612"/>
            <a:ext cx="191333" cy="571832"/>
          </a:xfrm>
          <a:custGeom>
            <a:avLst/>
            <a:gdLst>
              <a:gd name="connsiteX0" fmla="*/ 191215 w 191333"/>
              <a:gd name="connsiteY0" fmla="*/ 38 h 571832"/>
              <a:gd name="connsiteX1" fmla="*/ 76915 w 191333"/>
              <a:gd name="connsiteY1" fmla="*/ 285788 h 571832"/>
              <a:gd name="connsiteX2" fmla="*/ 715 w 191333"/>
              <a:gd name="connsiteY2" fmla="*/ 571538 h 571832"/>
              <a:gd name="connsiteX3" fmla="*/ 121365 w 191333"/>
              <a:gd name="connsiteY3" fmla="*/ 231813 h 571832"/>
              <a:gd name="connsiteX4" fmla="*/ 99140 w 191333"/>
              <a:gd name="connsiteY4" fmla="*/ 304838 h 571832"/>
              <a:gd name="connsiteX5" fmla="*/ 191215 w 191333"/>
              <a:gd name="connsiteY5" fmla="*/ 38 h 5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33" h="571832">
                <a:moveTo>
                  <a:pt x="191215" y="38"/>
                </a:moveTo>
                <a:cubicBezTo>
                  <a:pt x="187511" y="-3137"/>
                  <a:pt x="108665" y="190538"/>
                  <a:pt x="76915" y="285788"/>
                </a:cubicBezTo>
                <a:cubicBezTo>
                  <a:pt x="45165" y="381038"/>
                  <a:pt x="-6693" y="580534"/>
                  <a:pt x="715" y="571538"/>
                </a:cubicBezTo>
                <a:cubicBezTo>
                  <a:pt x="8123" y="562542"/>
                  <a:pt x="104961" y="276263"/>
                  <a:pt x="121365" y="231813"/>
                </a:cubicBezTo>
                <a:cubicBezTo>
                  <a:pt x="137769" y="187363"/>
                  <a:pt x="87498" y="340821"/>
                  <a:pt x="99140" y="304838"/>
                </a:cubicBezTo>
                <a:cubicBezTo>
                  <a:pt x="110782" y="268855"/>
                  <a:pt x="194919" y="3213"/>
                  <a:pt x="191215" y="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8" name="フリーフォーム 1457">
            <a:extLst>
              <a:ext uri="{FF2B5EF4-FFF2-40B4-BE49-F238E27FC236}">
                <a16:creationId xmlns:a16="http://schemas.microsoft.com/office/drawing/2014/main" id="{0EB41177-3260-B57B-FE9D-06323B846FEC}"/>
              </a:ext>
            </a:extLst>
          </p:cNvPr>
          <p:cNvSpPr/>
          <p:nvPr/>
        </p:nvSpPr>
        <p:spPr>
          <a:xfrm>
            <a:off x="3127302" y="8543747"/>
            <a:ext cx="321695" cy="215015"/>
          </a:xfrm>
          <a:custGeom>
            <a:avLst/>
            <a:gdLst>
              <a:gd name="connsiteX0" fmla="*/ 73 w 321695"/>
              <a:gd name="connsiteY0" fmla="*/ 178 h 215015"/>
              <a:gd name="connsiteX1" fmla="*/ 298523 w 321695"/>
              <a:gd name="connsiteY1" fmla="*/ 203378 h 215015"/>
              <a:gd name="connsiteX2" fmla="*/ 269948 w 321695"/>
              <a:gd name="connsiteY2" fmla="*/ 168453 h 215015"/>
              <a:gd name="connsiteX3" fmla="*/ 73 w 321695"/>
              <a:gd name="connsiteY3" fmla="*/ 178 h 215015"/>
            </a:gdLst>
            <a:ahLst/>
            <a:cxnLst>
              <a:cxn ang="0">
                <a:pos x="connsiteX0" y="connsiteY0"/>
              </a:cxn>
              <a:cxn ang="0">
                <a:pos x="connsiteX1" y="connsiteY1"/>
              </a:cxn>
              <a:cxn ang="0">
                <a:pos x="connsiteX2" y="connsiteY2"/>
              </a:cxn>
              <a:cxn ang="0">
                <a:pos x="connsiteX3" y="connsiteY3"/>
              </a:cxn>
            </a:cxnLst>
            <a:rect l="l" t="t" r="r" b="b"/>
            <a:pathLst>
              <a:path w="321695" h="215015">
                <a:moveTo>
                  <a:pt x="73" y="178"/>
                </a:moveTo>
                <a:cubicBezTo>
                  <a:pt x="4835" y="5999"/>
                  <a:pt x="253544" y="175332"/>
                  <a:pt x="298523" y="203378"/>
                </a:cubicBezTo>
                <a:cubicBezTo>
                  <a:pt x="343502" y="231424"/>
                  <a:pt x="317044" y="204436"/>
                  <a:pt x="269948" y="168453"/>
                </a:cubicBezTo>
                <a:cubicBezTo>
                  <a:pt x="222852" y="132470"/>
                  <a:pt x="-4689" y="-5643"/>
                  <a:pt x="73" y="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9" name="フリーフォーム 1458">
            <a:extLst>
              <a:ext uri="{FF2B5EF4-FFF2-40B4-BE49-F238E27FC236}">
                <a16:creationId xmlns:a16="http://schemas.microsoft.com/office/drawing/2014/main" id="{A4BCCCE6-4FC7-FEEC-C019-0320D6DDCF75}"/>
              </a:ext>
            </a:extLst>
          </p:cNvPr>
          <p:cNvSpPr/>
          <p:nvPr/>
        </p:nvSpPr>
        <p:spPr>
          <a:xfrm>
            <a:off x="3030091" y="8504686"/>
            <a:ext cx="891712" cy="492696"/>
          </a:xfrm>
          <a:custGeom>
            <a:avLst/>
            <a:gdLst>
              <a:gd name="connsiteX0" fmla="*/ 2034 w 891712"/>
              <a:gd name="connsiteY0" fmla="*/ 1139 h 492696"/>
              <a:gd name="connsiteX1" fmla="*/ 554484 w 891712"/>
              <a:gd name="connsiteY1" fmla="*/ 347214 h 492696"/>
              <a:gd name="connsiteX2" fmla="*/ 519559 w 891712"/>
              <a:gd name="connsiteY2" fmla="*/ 334514 h 492696"/>
              <a:gd name="connsiteX3" fmla="*/ 884684 w 891712"/>
              <a:gd name="connsiteY3" fmla="*/ 490089 h 492696"/>
              <a:gd name="connsiteX4" fmla="*/ 738634 w 891712"/>
              <a:gd name="connsiteY4" fmla="*/ 423414 h 492696"/>
              <a:gd name="connsiteX5" fmla="*/ 475109 w 891712"/>
              <a:gd name="connsiteY5" fmla="*/ 312289 h 492696"/>
              <a:gd name="connsiteX6" fmla="*/ 398909 w 891712"/>
              <a:gd name="connsiteY6" fmla="*/ 315464 h 492696"/>
              <a:gd name="connsiteX7" fmla="*/ 427484 w 891712"/>
              <a:gd name="connsiteY7" fmla="*/ 305939 h 492696"/>
              <a:gd name="connsiteX8" fmla="*/ 395734 w 891712"/>
              <a:gd name="connsiteY8" fmla="*/ 267839 h 492696"/>
              <a:gd name="connsiteX9" fmla="*/ 367159 w 891712"/>
              <a:gd name="connsiteY9" fmla="*/ 236089 h 492696"/>
              <a:gd name="connsiteX10" fmla="*/ 2034 w 891712"/>
              <a:gd name="connsiteY10" fmla="*/ 1139 h 4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1712" h="492696">
                <a:moveTo>
                  <a:pt x="2034" y="1139"/>
                </a:moveTo>
                <a:cubicBezTo>
                  <a:pt x="33255" y="19660"/>
                  <a:pt x="468230" y="291652"/>
                  <a:pt x="554484" y="347214"/>
                </a:cubicBezTo>
                <a:cubicBezTo>
                  <a:pt x="640738" y="402776"/>
                  <a:pt x="519559" y="334514"/>
                  <a:pt x="519559" y="334514"/>
                </a:cubicBezTo>
                <a:lnTo>
                  <a:pt x="884684" y="490089"/>
                </a:lnTo>
                <a:cubicBezTo>
                  <a:pt x="921196" y="504906"/>
                  <a:pt x="806896" y="453047"/>
                  <a:pt x="738634" y="423414"/>
                </a:cubicBezTo>
                <a:cubicBezTo>
                  <a:pt x="670372" y="393781"/>
                  <a:pt x="531730" y="330281"/>
                  <a:pt x="475109" y="312289"/>
                </a:cubicBezTo>
                <a:cubicBezTo>
                  <a:pt x="418488" y="294297"/>
                  <a:pt x="406846" y="316522"/>
                  <a:pt x="398909" y="315464"/>
                </a:cubicBezTo>
                <a:cubicBezTo>
                  <a:pt x="390972" y="314406"/>
                  <a:pt x="428013" y="313877"/>
                  <a:pt x="427484" y="305939"/>
                </a:cubicBezTo>
                <a:cubicBezTo>
                  <a:pt x="426955" y="298002"/>
                  <a:pt x="405788" y="279481"/>
                  <a:pt x="395734" y="267839"/>
                </a:cubicBezTo>
                <a:cubicBezTo>
                  <a:pt x="385680" y="256197"/>
                  <a:pt x="425896" y="276835"/>
                  <a:pt x="367159" y="236089"/>
                </a:cubicBezTo>
                <a:cubicBezTo>
                  <a:pt x="308422" y="195343"/>
                  <a:pt x="-29187" y="-17382"/>
                  <a:pt x="2034" y="11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0" name="フリーフォーム 1459">
            <a:extLst>
              <a:ext uri="{FF2B5EF4-FFF2-40B4-BE49-F238E27FC236}">
                <a16:creationId xmlns:a16="http://schemas.microsoft.com/office/drawing/2014/main" id="{CED6677F-D2C9-B820-FC66-0C62E7C58D05}"/>
              </a:ext>
            </a:extLst>
          </p:cNvPr>
          <p:cNvSpPr/>
          <p:nvPr/>
        </p:nvSpPr>
        <p:spPr>
          <a:xfrm>
            <a:off x="2415222" y="6873694"/>
            <a:ext cx="284168" cy="203426"/>
          </a:xfrm>
          <a:custGeom>
            <a:avLst/>
            <a:gdLst>
              <a:gd name="connsiteX0" fmla="*/ 283528 w 284168"/>
              <a:gd name="connsiteY0" fmla="*/ 181 h 203426"/>
              <a:gd name="connsiteX1" fmla="*/ 175578 w 284168"/>
              <a:gd name="connsiteY1" fmla="*/ 82731 h 203426"/>
              <a:gd name="connsiteX2" fmla="*/ 89853 w 284168"/>
              <a:gd name="connsiteY2" fmla="*/ 165281 h 203426"/>
              <a:gd name="connsiteX3" fmla="*/ 64453 w 284168"/>
              <a:gd name="connsiteY3" fmla="*/ 171631 h 203426"/>
              <a:gd name="connsiteX4" fmla="*/ 953 w 284168"/>
              <a:gd name="connsiteY4" fmla="*/ 89081 h 203426"/>
              <a:gd name="connsiteX5" fmla="*/ 29528 w 284168"/>
              <a:gd name="connsiteY5" fmla="*/ 149406 h 203426"/>
              <a:gd name="connsiteX6" fmla="*/ 73978 w 284168"/>
              <a:gd name="connsiteY6" fmla="*/ 203381 h 203426"/>
              <a:gd name="connsiteX7" fmla="*/ 166053 w 284168"/>
              <a:gd name="connsiteY7" fmla="*/ 158931 h 203426"/>
              <a:gd name="connsiteX8" fmla="*/ 124778 w 284168"/>
              <a:gd name="connsiteY8" fmla="*/ 171631 h 203426"/>
              <a:gd name="connsiteX9" fmla="*/ 216853 w 284168"/>
              <a:gd name="connsiteY9" fmla="*/ 63681 h 203426"/>
              <a:gd name="connsiteX10" fmla="*/ 283528 w 284168"/>
              <a:gd name="connsiteY10" fmla="*/ 181 h 20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168" h="203426">
                <a:moveTo>
                  <a:pt x="283528" y="181"/>
                </a:moveTo>
                <a:cubicBezTo>
                  <a:pt x="276649" y="3356"/>
                  <a:pt x="207857" y="55214"/>
                  <a:pt x="175578" y="82731"/>
                </a:cubicBezTo>
                <a:cubicBezTo>
                  <a:pt x="143299" y="110248"/>
                  <a:pt x="108374" y="150464"/>
                  <a:pt x="89853" y="165281"/>
                </a:cubicBezTo>
                <a:cubicBezTo>
                  <a:pt x="71332" y="180098"/>
                  <a:pt x="79270" y="184331"/>
                  <a:pt x="64453" y="171631"/>
                </a:cubicBezTo>
                <a:cubicBezTo>
                  <a:pt x="49636" y="158931"/>
                  <a:pt x="6774" y="92785"/>
                  <a:pt x="953" y="89081"/>
                </a:cubicBezTo>
                <a:cubicBezTo>
                  <a:pt x="-4868" y="85377"/>
                  <a:pt x="17357" y="130356"/>
                  <a:pt x="29528" y="149406"/>
                </a:cubicBezTo>
                <a:cubicBezTo>
                  <a:pt x="41699" y="168456"/>
                  <a:pt x="51224" y="201794"/>
                  <a:pt x="73978" y="203381"/>
                </a:cubicBezTo>
                <a:cubicBezTo>
                  <a:pt x="96732" y="204968"/>
                  <a:pt x="157586" y="164223"/>
                  <a:pt x="166053" y="158931"/>
                </a:cubicBezTo>
                <a:cubicBezTo>
                  <a:pt x="174520" y="153639"/>
                  <a:pt x="116311" y="187506"/>
                  <a:pt x="124778" y="171631"/>
                </a:cubicBezTo>
                <a:cubicBezTo>
                  <a:pt x="133245" y="155756"/>
                  <a:pt x="193570" y="91198"/>
                  <a:pt x="216853" y="63681"/>
                </a:cubicBezTo>
                <a:cubicBezTo>
                  <a:pt x="240136" y="36164"/>
                  <a:pt x="290407" y="-2994"/>
                  <a:pt x="283528" y="1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1" name="フリーフォーム 1460">
            <a:extLst>
              <a:ext uri="{FF2B5EF4-FFF2-40B4-BE49-F238E27FC236}">
                <a16:creationId xmlns:a16="http://schemas.microsoft.com/office/drawing/2014/main" id="{20DD607C-A28A-3818-3CD4-831C0A614F3D}"/>
              </a:ext>
            </a:extLst>
          </p:cNvPr>
          <p:cNvSpPr/>
          <p:nvPr/>
        </p:nvSpPr>
        <p:spPr>
          <a:xfrm>
            <a:off x="2068271" y="6943382"/>
            <a:ext cx="367284" cy="35312"/>
          </a:xfrm>
          <a:custGeom>
            <a:avLst/>
            <a:gdLst>
              <a:gd name="connsiteX0" fmla="*/ 366954 w 367284"/>
              <a:gd name="connsiteY0" fmla="*/ 6693 h 35312"/>
              <a:gd name="connsiteX1" fmla="*/ 138354 w 367284"/>
              <a:gd name="connsiteY1" fmla="*/ 22568 h 35312"/>
              <a:gd name="connsiteX2" fmla="*/ 5004 w 367284"/>
              <a:gd name="connsiteY2" fmla="*/ 35268 h 35312"/>
              <a:gd name="connsiteX3" fmla="*/ 33579 w 367284"/>
              <a:gd name="connsiteY3" fmla="*/ 25743 h 35312"/>
              <a:gd name="connsiteX4" fmla="*/ 84379 w 367284"/>
              <a:gd name="connsiteY4" fmla="*/ 343 h 35312"/>
              <a:gd name="connsiteX5" fmla="*/ 366954 w 367284"/>
              <a:gd name="connsiteY5" fmla="*/ 6693 h 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84" h="35312">
                <a:moveTo>
                  <a:pt x="366954" y="6693"/>
                </a:moveTo>
                <a:cubicBezTo>
                  <a:pt x="375950" y="10397"/>
                  <a:pt x="198679" y="17806"/>
                  <a:pt x="138354" y="22568"/>
                </a:cubicBezTo>
                <a:cubicBezTo>
                  <a:pt x="78029" y="27331"/>
                  <a:pt x="22466" y="34739"/>
                  <a:pt x="5004" y="35268"/>
                </a:cubicBezTo>
                <a:cubicBezTo>
                  <a:pt x="-12458" y="35797"/>
                  <a:pt x="20350" y="31564"/>
                  <a:pt x="33579" y="25743"/>
                </a:cubicBezTo>
                <a:cubicBezTo>
                  <a:pt x="46808" y="19922"/>
                  <a:pt x="33579" y="1930"/>
                  <a:pt x="84379" y="343"/>
                </a:cubicBezTo>
                <a:cubicBezTo>
                  <a:pt x="135179" y="-1245"/>
                  <a:pt x="357958" y="2989"/>
                  <a:pt x="366954" y="66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2" name="フリーフォーム 1461">
            <a:extLst>
              <a:ext uri="{FF2B5EF4-FFF2-40B4-BE49-F238E27FC236}">
                <a16:creationId xmlns:a16="http://schemas.microsoft.com/office/drawing/2014/main" id="{E4318D78-5DED-CCD1-1639-7951DC07382D}"/>
              </a:ext>
            </a:extLst>
          </p:cNvPr>
          <p:cNvSpPr/>
          <p:nvPr/>
        </p:nvSpPr>
        <p:spPr>
          <a:xfrm>
            <a:off x="2110778" y="6978648"/>
            <a:ext cx="293636" cy="397832"/>
          </a:xfrm>
          <a:custGeom>
            <a:avLst/>
            <a:gdLst>
              <a:gd name="connsiteX0" fmla="*/ 10122 w 293636"/>
              <a:gd name="connsiteY0" fmla="*/ 2 h 397832"/>
              <a:gd name="connsiteX1" fmla="*/ 16472 w 293636"/>
              <a:gd name="connsiteY1" fmla="*/ 104777 h 397832"/>
              <a:gd name="connsiteX2" fmla="*/ 95847 w 293636"/>
              <a:gd name="connsiteY2" fmla="*/ 206377 h 397832"/>
              <a:gd name="connsiteX3" fmla="*/ 83147 w 293636"/>
              <a:gd name="connsiteY3" fmla="*/ 215902 h 397832"/>
              <a:gd name="connsiteX4" fmla="*/ 194272 w 293636"/>
              <a:gd name="connsiteY4" fmla="*/ 342902 h 397832"/>
              <a:gd name="connsiteX5" fmla="*/ 292697 w 293636"/>
              <a:gd name="connsiteY5" fmla="*/ 396877 h 397832"/>
              <a:gd name="connsiteX6" fmla="*/ 232372 w 293636"/>
              <a:gd name="connsiteY6" fmla="*/ 365127 h 397832"/>
              <a:gd name="connsiteX7" fmla="*/ 51397 w 293636"/>
              <a:gd name="connsiteY7" fmla="*/ 222252 h 397832"/>
              <a:gd name="connsiteX8" fmla="*/ 67272 w 293636"/>
              <a:gd name="connsiteY8" fmla="*/ 231777 h 397832"/>
              <a:gd name="connsiteX9" fmla="*/ 6947 w 293636"/>
              <a:gd name="connsiteY9" fmla="*/ 123827 h 397832"/>
              <a:gd name="connsiteX10" fmla="*/ 597 w 293636"/>
              <a:gd name="connsiteY10" fmla="*/ 101602 h 397832"/>
              <a:gd name="connsiteX11" fmla="*/ 10122 w 293636"/>
              <a:gd name="connsiteY11" fmla="*/ 2 h 39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636" h="397832">
                <a:moveTo>
                  <a:pt x="10122" y="2"/>
                </a:moveTo>
                <a:cubicBezTo>
                  <a:pt x="12768" y="531"/>
                  <a:pt x="2184" y="70381"/>
                  <a:pt x="16472" y="104777"/>
                </a:cubicBezTo>
                <a:cubicBezTo>
                  <a:pt x="30760" y="139173"/>
                  <a:pt x="84735" y="187856"/>
                  <a:pt x="95847" y="206377"/>
                </a:cubicBezTo>
                <a:cubicBezTo>
                  <a:pt x="106960" y="224898"/>
                  <a:pt x="66743" y="193148"/>
                  <a:pt x="83147" y="215902"/>
                </a:cubicBezTo>
                <a:cubicBezTo>
                  <a:pt x="99551" y="238656"/>
                  <a:pt x="159347" y="312740"/>
                  <a:pt x="194272" y="342902"/>
                </a:cubicBezTo>
                <a:cubicBezTo>
                  <a:pt x="229197" y="373065"/>
                  <a:pt x="286347" y="393173"/>
                  <a:pt x="292697" y="396877"/>
                </a:cubicBezTo>
                <a:cubicBezTo>
                  <a:pt x="299047" y="400581"/>
                  <a:pt x="272589" y="394231"/>
                  <a:pt x="232372" y="365127"/>
                </a:cubicBezTo>
                <a:cubicBezTo>
                  <a:pt x="192155" y="336023"/>
                  <a:pt x="51397" y="222252"/>
                  <a:pt x="51397" y="222252"/>
                </a:cubicBezTo>
                <a:cubicBezTo>
                  <a:pt x="23880" y="200027"/>
                  <a:pt x="74680" y="248181"/>
                  <a:pt x="67272" y="231777"/>
                </a:cubicBezTo>
                <a:cubicBezTo>
                  <a:pt x="59864" y="215373"/>
                  <a:pt x="18059" y="145523"/>
                  <a:pt x="6947" y="123827"/>
                </a:cubicBezTo>
                <a:cubicBezTo>
                  <a:pt x="-4165" y="102131"/>
                  <a:pt x="1655" y="116948"/>
                  <a:pt x="597" y="101602"/>
                </a:cubicBezTo>
                <a:cubicBezTo>
                  <a:pt x="-461" y="86256"/>
                  <a:pt x="7476" y="-527"/>
                  <a:pt x="10122"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3" name="フリーフォーム 1462">
            <a:extLst>
              <a:ext uri="{FF2B5EF4-FFF2-40B4-BE49-F238E27FC236}">
                <a16:creationId xmlns:a16="http://schemas.microsoft.com/office/drawing/2014/main" id="{A116694E-DA62-2F4F-FB67-6CE34F78A290}"/>
              </a:ext>
            </a:extLst>
          </p:cNvPr>
          <p:cNvSpPr/>
          <p:nvPr/>
        </p:nvSpPr>
        <p:spPr>
          <a:xfrm>
            <a:off x="2260588" y="7057847"/>
            <a:ext cx="166676" cy="166781"/>
          </a:xfrm>
          <a:custGeom>
            <a:avLst/>
            <a:gdLst>
              <a:gd name="connsiteX0" fmla="*/ 12 w 166676"/>
              <a:gd name="connsiteY0" fmla="*/ 178 h 166781"/>
              <a:gd name="connsiteX1" fmla="*/ 95262 w 166676"/>
              <a:gd name="connsiteY1" fmla="*/ 63678 h 166781"/>
              <a:gd name="connsiteX2" fmla="*/ 165112 w 166676"/>
              <a:gd name="connsiteY2" fmla="*/ 165278 h 166781"/>
              <a:gd name="connsiteX3" fmla="*/ 139712 w 166676"/>
              <a:gd name="connsiteY3" fmla="*/ 117653 h 166781"/>
              <a:gd name="connsiteX4" fmla="*/ 92087 w 166676"/>
              <a:gd name="connsiteY4" fmla="*/ 25578 h 166781"/>
              <a:gd name="connsiteX5" fmla="*/ 101612 w 166676"/>
              <a:gd name="connsiteY5" fmla="*/ 44628 h 166781"/>
              <a:gd name="connsiteX6" fmla="*/ 12 w 166676"/>
              <a:gd name="connsiteY6" fmla="*/ 178 h 16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76" h="166781">
                <a:moveTo>
                  <a:pt x="12" y="178"/>
                </a:moveTo>
                <a:cubicBezTo>
                  <a:pt x="-1046" y="3353"/>
                  <a:pt x="67745" y="36161"/>
                  <a:pt x="95262" y="63678"/>
                </a:cubicBezTo>
                <a:cubicBezTo>
                  <a:pt x="122779" y="91195"/>
                  <a:pt x="157704" y="156282"/>
                  <a:pt x="165112" y="165278"/>
                </a:cubicBezTo>
                <a:cubicBezTo>
                  <a:pt x="172520" y="174274"/>
                  <a:pt x="151883" y="140936"/>
                  <a:pt x="139712" y="117653"/>
                </a:cubicBezTo>
                <a:cubicBezTo>
                  <a:pt x="127541" y="94370"/>
                  <a:pt x="92087" y="25578"/>
                  <a:pt x="92087" y="25578"/>
                </a:cubicBezTo>
                <a:cubicBezTo>
                  <a:pt x="85737" y="13407"/>
                  <a:pt x="118016" y="52036"/>
                  <a:pt x="101612" y="44628"/>
                </a:cubicBezTo>
                <a:cubicBezTo>
                  <a:pt x="85208" y="37220"/>
                  <a:pt x="1070" y="-2997"/>
                  <a:pt x="12" y="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4" name="フリーフォーム 1463">
            <a:extLst>
              <a:ext uri="{FF2B5EF4-FFF2-40B4-BE49-F238E27FC236}">
                <a16:creationId xmlns:a16="http://schemas.microsoft.com/office/drawing/2014/main" id="{4D8FF540-A29B-8093-0DA3-F84F3CEF956D}"/>
              </a:ext>
            </a:extLst>
          </p:cNvPr>
          <p:cNvSpPr/>
          <p:nvPr/>
        </p:nvSpPr>
        <p:spPr>
          <a:xfrm>
            <a:off x="2425313" y="7222939"/>
            <a:ext cx="48030" cy="159733"/>
          </a:xfrm>
          <a:custGeom>
            <a:avLst/>
            <a:gdLst>
              <a:gd name="connsiteX0" fmla="*/ 387 w 48030"/>
              <a:gd name="connsiteY0" fmla="*/ 186 h 159733"/>
              <a:gd name="connsiteX1" fmla="*/ 28962 w 48030"/>
              <a:gd name="connsiteY1" fmla="*/ 50986 h 159733"/>
              <a:gd name="connsiteX2" fmla="*/ 25787 w 48030"/>
              <a:gd name="connsiteY2" fmla="*/ 95436 h 159733"/>
              <a:gd name="connsiteX3" fmla="*/ 387 w 48030"/>
              <a:gd name="connsiteY3" fmla="*/ 158936 h 159733"/>
              <a:gd name="connsiteX4" fmla="*/ 13087 w 48030"/>
              <a:gd name="connsiteY4" fmla="*/ 127186 h 159733"/>
              <a:gd name="connsiteX5" fmla="*/ 48012 w 48030"/>
              <a:gd name="connsiteY5" fmla="*/ 70036 h 159733"/>
              <a:gd name="connsiteX6" fmla="*/ 387 w 48030"/>
              <a:gd name="connsiteY6" fmla="*/ 186 h 15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30" h="159733">
                <a:moveTo>
                  <a:pt x="387" y="186"/>
                </a:moveTo>
                <a:cubicBezTo>
                  <a:pt x="-2788" y="-2989"/>
                  <a:pt x="24729" y="35111"/>
                  <a:pt x="28962" y="50986"/>
                </a:cubicBezTo>
                <a:cubicBezTo>
                  <a:pt x="33195" y="66861"/>
                  <a:pt x="30550" y="77444"/>
                  <a:pt x="25787" y="95436"/>
                </a:cubicBezTo>
                <a:cubicBezTo>
                  <a:pt x="21025" y="113428"/>
                  <a:pt x="387" y="158936"/>
                  <a:pt x="387" y="158936"/>
                </a:cubicBezTo>
                <a:cubicBezTo>
                  <a:pt x="-1730" y="164228"/>
                  <a:pt x="5150" y="142003"/>
                  <a:pt x="13087" y="127186"/>
                </a:cubicBezTo>
                <a:cubicBezTo>
                  <a:pt x="21025" y="112369"/>
                  <a:pt x="46954" y="88027"/>
                  <a:pt x="48012" y="70036"/>
                </a:cubicBezTo>
                <a:cubicBezTo>
                  <a:pt x="49070" y="52045"/>
                  <a:pt x="3562" y="3361"/>
                  <a:pt x="387" y="1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5" name="フリーフォーム 1464">
            <a:extLst>
              <a:ext uri="{FF2B5EF4-FFF2-40B4-BE49-F238E27FC236}">
                <a16:creationId xmlns:a16="http://schemas.microsoft.com/office/drawing/2014/main" id="{3763B8EF-C1EA-C62D-4A4D-6A515490C5AB}"/>
              </a:ext>
            </a:extLst>
          </p:cNvPr>
          <p:cNvSpPr/>
          <p:nvPr/>
        </p:nvSpPr>
        <p:spPr>
          <a:xfrm>
            <a:off x="2304807" y="7248393"/>
            <a:ext cx="114746" cy="105405"/>
          </a:xfrm>
          <a:custGeom>
            <a:avLst/>
            <a:gdLst>
              <a:gd name="connsiteX0" fmla="*/ 243 w 114746"/>
              <a:gd name="connsiteY0" fmla="*/ 132 h 105405"/>
              <a:gd name="connsiteX1" fmla="*/ 41518 w 114746"/>
              <a:gd name="connsiteY1" fmla="*/ 47757 h 105405"/>
              <a:gd name="connsiteX2" fmla="*/ 95493 w 114746"/>
              <a:gd name="connsiteY2" fmla="*/ 76332 h 105405"/>
              <a:gd name="connsiteX3" fmla="*/ 79618 w 114746"/>
              <a:gd name="connsiteY3" fmla="*/ 85857 h 105405"/>
              <a:gd name="connsiteX4" fmla="*/ 114543 w 114746"/>
              <a:gd name="connsiteY4" fmla="*/ 104907 h 105405"/>
              <a:gd name="connsiteX5" fmla="*/ 60568 w 114746"/>
              <a:gd name="connsiteY5" fmla="*/ 63632 h 105405"/>
              <a:gd name="connsiteX6" fmla="*/ 243 w 114746"/>
              <a:gd name="connsiteY6" fmla="*/ 132 h 1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46" h="105405">
                <a:moveTo>
                  <a:pt x="243" y="132"/>
                </a:moveTo>
                <a:cubicBezTo>
                  <a:pt x="-2932" y="-2514"/>
                  <a:pt x="25643" y="35057"/>
                  <a:pt x="41518" y="47757"/>
                </a:cubicBezTo>
                <a:cubicBezTo>
                  <a:pt x="57393" y="60457"/>
                  <a:pt x="89143" y="69982"/>
                  <a:pt x="95493" y="76332"/>
                </a:cubicBezTo>
                <a:cubicBezTo>
                  <a:pt x="101843" y="82682"/>
                  <a:pt x="76443" y="81095"/>
                  <a:pt x="79618" y="85857"/>
                </a:cubicBezTo>
                <a:cubicBezTo>
                  <a:pt x="82793" y="90619"/>
                  <a:pt x="117718" y="108611"/>
                  <a:pt x="114543" y="104907"/>
                </a:cubicBezTo>
                <a:cubicBezTo>
                  <a:pt x="111368" y="101203"/>
                  <a:pt x="77501" y="77390"/>
                  <a:pt x="60568" y="63632"/>
                </a:cubicBezTo>
                <a:cubicBezTo>
                  <a:pt x="43635" y="49874"/>
                  <a:pt x="3418" y="2778"/>
                  <a:pt x="243" y="1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6" name="フリーフォーム 1465">
            <a:extLst>
              <a:ext uri="{FF2B5EF4-FFF2-40B4-BE49-F238E27FC236}">
                <a16:creationId xmlns:a16="http://schemas.microsoft.com/office/drawing/2014/main" id="{18E41103-4B36-7E15-F0BA-2A80FA30B9F4}"/>
              </a:ext>
            </a:extLst>
          </p:cNvPr>
          <p:cNvSpPr/>
          <p:nvPr/>
        </p:nvSpPr>
        <p:spPr>
          <a:xfrm>
            <a:off x="2295180" y="7171051"/>
            <a:ext cx="149702" cy="185428"/>
          </a:xfrm>
          <a:custGeom>
            <a:avLst/>
            <a:gdLst>
              <a:gd name="connsiteX0" fmla="*/ 345 w 149702"/>
              <a:gd name="connsiteY0" fmla="*/ 52074 h 185428"/>
              <a:gd name="connsiteX1" fmla="*/ 38445 w 149702"/>
              <a:gd name="connsiteY1" fmla="*/ 17149 h 185428"/>
              <a:gd name="connsiteX2" fmla="*/ 89245 w 149702"/>
              <a:gd name="connsiteY2" fmla="*/ 39374 h 185428"/>
              <a:gd name="connsiteX3" fmla="*/ 114645 w 149702"/>
              <a:gd name="connsiteY3" fmla="*/ 67949 h 185428"/>
              <a:gd name="connsiteX4" fmla="*/ 133695 w 149702"/>
              <a:gd name="connsiteY4" fmla="*/ 102874 h 185428"/>
              <a:gd name="connsiteX5" fmla="*/ 143220 w 149702"/>
              <a:gd name="connsiteY5" fmla="*/ 185424 h 185428"/>
              <a:gd name="connsiteX6" fmla="*/ 143220 w 149702"/>
              <a:gd name="connsiteY6" fmla="*/ 106049 h 185428"/>
              <a:gd name="connsiteX7" fmla="*/ 60670 w 149702"/>
              <a:gd name="connsiteY7" fmla="*/ 1274 h 185428"/>
              <a:gd name="connsiteX8" fmla="*/ 345 w 149702"/>
              <a:gd name="connsiteY8" fmla="*/ 52074 h 18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02" h="185428">
                <a:moveTo>
                  <a:pt x="345" y="52074"/>
                </a:moveTo>
                <a:cubicBezTo>
                  <a:pt x="-3359" y="54720"/>
                  <a:pt x="23628" y="19266"/>
                  <a:pt x="38445" y="17149"/>
                </a:cubicBezTo>
                <a:cubicBezTo>
                  <a:pt x="53262" y="15032"/>
                  <a:pt x="76545" y="30907"/>
                  <a:pt x="89245" y="39374"/>
                </a:cubicBezTo>
                <a:cubicBezTo>
                  <a:pt x="101945" y="47841"/>
                  <a:pt x="107237" y="57366"/>
                  <a:pt x="114645" y="67949"/>
                </a:cubicBezTo>
                <a:cubicBezTo>
                  <a:pt x="122053" y="78532"/>
                  <a:pt x="128933" y="83295"/>
                  <a:pt x="133695" y="102874"/>
                </a:cubicBezTo>
                <a:cubicBezTo>
                  <a:pt x="138457" y="122453"/>
                  <a:pt x="141633" y="184895"/>
                  <a:pt x="143220" y="185424"/>
                </a:cubicBezTo>
                <a:cubicBezTo>
                  <a:pt x="144807" y="185953"/>
                  <a:pt x="156978" y="136741"/>
                  <a:pt x="143220" y="106049"/>
                </a:cubicBezTo>
                <a:cubicBezTo>
                  <a:pt x="129462" y="75357"/>
                  <a:pt x="80249" y="11857"/>
                  <a:pt x="60670" y="1274"/>
                </a:cubicBezTo>
                <a:cubicBezTo>
                  <a:pt x="41091" y="-9309"/>
                  <a:pt x="4049" y="49428"/>
                  <a:pt x="345" y="5207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7" name="フリーフォーム 1466">
            <a:extLst>
              <a:ext uri="{FF2B5EF4-FFF2-40B4-BE49-F238E27FC236}">
                <a16:creationId xmlns:a16="http://schemas.microsoft.com/office/drawing/2014/main" id="{F15F0F43-E973-4327-258B-4CAF12BDC80E}"/>
              </a:ext>
            </a:extLst>
          </p:cNvPr>
          <p:cNvSpPr/>
          <p:nvPr/>
        </p:nvSpPr>
        <p:spPr>
          <a:xfrm>
            <a:off x="2082681" y="6915150"/>
            <a:ext cx="41453" cy="177800"/>
          </a:xfrm>
          <a:custGeom>
            <a:avLst/>
            <a:gdLst>
              <a:gd name="connsiteX0" fmla="*/ 25519 w 41453"/>
              <a:gd name="connsiteY0" fmla="*/ 0 h 177800"/>
              <a:gd name="connsiteX1" fmla="*/ 9644 w 41453"/>
              <a:gd name="connsiteY1" fmla="*/ 104775 h 177800"/>
              <a:gd name="connsiteX2" fmla="*/ 41394 w 41453"/>
              <a:gd name="connsiteY2" fmla="*/ 177800 h 177800"/>
              <a:gd name="connsiteX3" fmla="*/ 119 w 41453"/>
              <a:gd name="connsiteY3" fmla="*/ 104775 h 177800"/>
              <a:gd name="connsiteX4" fmla="*/ 25519 w 41453"/>
              <a:gd name="connsiteY4" fmla="*/ 0 h 17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3" h="177800">
                <a:moveTo>
                  <a:pt x="25519" y="0"/>
                </a:moveTo>
                <a:cubicBezTo>
                  <a:pt x="27106" y="0"/>
                  <a:pt x="6998" y="75142"/>
                  <a:pt x="9644" y="104775"/>
                </a:cubicBezTo>
                <a:cubicBezTo>
                  <a:pt x="12290" y="134408"/>
                  <a:pt x="42981" y="177800"/>
                  <a:pt x="41394" y="177800"/>
                </a:cubicBezTo>
                <a:cubicBezTo>
                  <a:pt x="39807" y="177800"/>
                  <a:pt x="-2527" y="131763"/>
                  <a:pt x="119" y="104775"/>
                </a:cubicBezTo>
                <a:cubicBezTo>
                  <a:pt x="2765" y="77788"/>
                  <a:pt x="23932" y="0"/>
                  <a:pt x="2551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8" name="フリーフォーム 1467">
            <a:extLst>
              <a:ext uri="{FF2B5EF4-FFF2-40B4-BE49-F238E27FC236}">
                <a16:creationId xmlns:a16="http://schemas.microsoft.com/office/drawing/2014/main" id="{3DA11709-82F9-50B5-EC36-B744BB027354}"/>
              </a:ext>
            </a:extLst>
          </p:cNvPr>
          <p:cNvSpPr/>
          <p:nvPr/>
        </p:nvSpPr>
        <p:spPr>
          <a:xfrm>
            <a:off x="2181007" y="6993156"/>
            <a:ext cx="182425" cy="29953"/>
          </a:xfrm>
          <a:custGeom>
            <a:avLst/>
            <a:gdLst>
              <a:gd name="connsiteX0" fmla="*/ 218 w 182425"/>
              <a:gd name="connsiteY0" fmla="*/ 29944 h 29953"/>
              <a:gd name="connsiteX1" fmla="*/ 181193 w 182425"/>
              <a:gd name="connsiteY1" fmla="*/ 1369 h 29953"/>
              <a:gd name="connsiteX2" fmla="*/ 82768 w 182425"/>
              <a:gd name="connsiteY2" fmla="*/ 4544 h 29953"/>
              <a:gd name="connsiteX3" fmla="*/ 143093 w 182425"/>
              <a:gd name="connsiteY3" fmla="*/ 4544 h 29953"/>
              <a:gd name="connsiteX4" fmla="*/ 218 w 182425"/>
              <a:gd name="connsiteY4" fmla="*/ 29944 h 2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5" h="29953">
                <a:moveTo>
                  <a:pt x="218" y="29944"/>
                </a:moveTo>
                <a:cubicBezTo>
                  <a:pt x="6568" y="29415"/>
                  <a:pt x="167435" y="5602"/>
                  <a:pt x="181193" y="1369"/>
                </a:cubicBezTo>
                <a:cubicBezTo>
                  <a:pt x="194951" y="-2864"/>
                  <a:pt x="89118" y="4015"/>
                  <a:pt x="82768" y="4544"/>
                </a:cubicBezTo>
                <a:cubicBezTo>
                  <a:pt x="76418" y="5073"/>
                  <a:pt x="158439" y="1369"/>
                  <a:pt x="143093" y="4544"/>
                </a:cubicBezTo>
                <a:cubicBezTo>
                  <a:pt x="127747" y="7719"/>
                  <a:pt x="-6132" y="30473"/>
                  <a:pt x="218" y="299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9" name="フリーフォーム 1468">
            <a:extLst>
              <a:ext uri="{FF2B5EF4-FFF2-40B4-BE49-F238E27FC236}">
                <a16:creationId xmlns:a16="http://schemas.microsoft.com/office/drawing/2014/main" id="{0DB6AB9A-245E-6CEA-4968-D30DA06C7BC3}"/>
              </a:ext>
            </a:extLst>
          </p:cNvPr>
          <p:cNvSpPr/>
          <p:nvPr/>
        </p:nvSpPr>
        <p:spPr>
          <a:xfrm>
            <a:off x="2178011" y="7051634"/>
            <a:ext cx="152929" cy="104908"/>
          </a:xfrm>
          <a:custGeom>
            <a:avLst/>
            <a:gdLst>
              <a:gd name="connsiteX0" fmla="*/ 39 w 152929"/>
              <a:gd name="connsiteY0" fmla="*/ 41 h 104908"/>
              <a:gd name="connsiteX1" fmla="*/ 107989 w 152929"/>
              <a:gd name="connsiteY1" fmla="*/ 69891 h 104908"/>
              <a:gd name="connsiteX2" fmla="*/ 152439 w 152929"/>
              <a:gd name="connsiteY2" fmla="*/ 104816 h 104908"/>
              <a:gd name="connsiteX3" fmla="*/ 120689 w 152929"/>
              <a:gd name="connsiteY3" fmla="*/ 60366 h 104908"/>
              <a:gd name="connsiteX4" fmla="*/ 39 w 152929"/>
              <a:gd name="connsiteY4" fmla="*/ 41 h 1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 h="104908">
                <a:moveTo>
                  <a:pt x="39" y="41"/>
                </a:moveTo>
                <a:cubicBezTo>
                  <a:pt x="-2078" y="1629"/>
                  <a:pt x="82589" y="52428"/>
                  <a:pt x="107989" y="69891"/>
                </a:cubicBezTo>
                <a:cubicBezTo>
                  <a:pt x="133389" y="87354"/>
                  <a:pt x="150322" y="106404"/>
                  <a:pt x="152439" y="104816"/>
                </a:cubicBezTo>
                <a:cubicBezTo>
                  <a:pt x="154556" y="103228"/>
                  <a:pt x="150851" y="77828"/>
                  <a:pt x="120689" y="60366"/>
                </a:cubicBezTo>
                <a:cubicBezTo>
                  <a:pt x="90527" y="42904"/>
                  <a:pt x="2156" y="-1547"/>
                  <a:pt x="39" y="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0" name="フリーフォーム 1469">
            <a:extLst>
              <a:ext uri="{FF2B5EF4-FFF2-40B4-BE49-F238E27FC236}">
                <a16:creationId xmlns:a16="http://schemas.microsoft.com/office/drawing/2014/main" id="{C082CF93-82B8-601C-4A62-0A1028E622FF}"/>
              </a:ext>
            </a:extLst>
          </p:cNvPr>
          <p:cNvSpPr/>
          <p:nvPr/>
        </p:nvSpPr>
        <p:spPr>
          <a:xfrm>
            <a:off x="2209350" y="7143316"/>
            <a:ext cx="84612" cy="134024"/>
          </a:xfrm>
          <a:custGeom>
            <a:avLst/>
            <a:gdLst>
              <a:gd name="connsiteX0" fmla="*/ 450 w 84612"/>
              <a:gd name="connsiteY0" fmla="*/ 434 h 134024"/>
              <a:gd name="connsiteX1" fmla="*/ 83000 w 84612"/>
              <a:gd name="connsiteY1" fmla="*/ 130609 h 134024"/>
              <a:gd name="connsiteX2" fmla="*/ 51250 w 84612"/>
              <a:gd name="connsiteY2" fmla="*/ 89334 h 134024"/>
              <a:gd name="connsiteX3" fmla="*/ 450 w 84612"/>
              <a:gd name="connsiteY3" fmla="*/ 434 h 134024"/>
            </a:gdLst>
            <a:ahLst/>
            <a:cxnLst>
              <a:cxn ang="0">
                <a:pos x="connsiteX0" y="connsiteY0"/>
              </a:cxn>
              <a:cxn ang="0">
                <a:pos x="connsiteX1" y="connsiteY1"/>
              </a:cxn>
              <a:cxn ang="0">
                <a:pos x="connsiteX2" y="connsiteY2"/>
              </a:cxn>
              <a:cxn ang="0">
                <a:pos x="connsiteX3" y="connsiteY3"/>
              </a:cxn>
            </a:cxnLst>
            <a:rect l="l" t="t" r="r" b="b"/>
            <a:pathLst>
              <a:path w="84612" h="134024">
                <a:moveTo>
                  <a:pt x="450" y="434"/>
                </a:moveTo>
                <a:cubicBezTo>
                  <a:pt x="5742" y="7313"/>
                  <a:pt x="74533" y="115792"/>
                  <a:pt x="83000" y="130609"/>
                </a:cubicBezTo>
                <a:cubicBezTo>
                  <a:pt x="91467" y="145426"/>
                  <a:pt x="64479" y="108384"/>
                  <a:pt x="51250" y="89334"/>
                </a:cubicBezTo>
                <a:cubicBezTo>
                  <a:pt x="38021" y="70284"/>
                  <a:pt x="-4842" y="-6445"/>
                  <a:pt x="450" y="4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1" name="フリーフォーム 1470">
            <a:extLst>
              <a:ext uri="{FF2B5EF4-FFF2-40B4-BE49-F238E27FC236}">
                <a16:creationId xmlns:a16="http://schemas.microsoft.com/office/drawing/2014/main" id="{C391CD4D-4A31-C6DB-679E-C67B4C31DBFF}"/>
              </a:ext>
            </a:extLst>
          </p:cNvPr>
          <p:cNvSpPr/>
          <p:nvPr/>
        </p:nvSpPr>
        <p:spPr>
          <a:xfrm>
            <a:off x="1963726" y="7102454"/>
            <a:ext cx="504769" cy="503096"/>
          </a:xfrm>
          <a:custGeom>
            <a:avLst/>
            <a:gdLst>
              <a:gd name="connsiteX0" fmla="*/ 185749 w 504769"/>
              <a:gd name="connsiteY0" fmla="*/ 21 h 503096"/>
              <a:gd name="connsiteX1" fmla="*/ 55574 w 504769"/>
              <a:gd name="connsiteY1" fmla="*/ 60346 h 503096"/>
              <a:gd name="connsiteX2" fmla="*/ 49224 w 504769"/>
              <a:gd name="connsiteY2" fmla="*/ 139721 h 503096"/>
              <a:gd name="connsiteX3" fmla="*/ 39699 w 504769"/>
              <a:gd name="connsiteY3" fmla="*/ 127021 h 503096"/>
              <a:gd name="connsiteX4" fmla="*/ 195274 w 504769"/>
              <a:gd name="connsiteY4" fmla="*/ 276246 h 503096"/>
              <a:gd name="connsiteX5" fmla="*/ 185749 w 504769"/>
              <a:gd name="connsiteY5" fmla="*/ 260371 h 503096"/>
              <a:gd name="connsiteX6" fmla="*/ 322274 w 504769"/>
              <a:gd name="connsiteY6" fmla="*/ 396896 h 503096"/>
              <a:gd name="connsiteX7" fmla="*/ 306399 w 504769"/>
              <a:gd name="connsiteY7" fmla="*/ 365146 h 503096"/>
              <a:gd name="connsiteX8" fmla="*/ 442924 w 504769"/>
              <a:gd name="connsiteY8" fmla="*/ 466746 h 503096"/>
              <a:gd name="connsiteX9" fmla="*/ 503249 w 504769"/>
              <a:gd name="connsiteY9" fmla="*/ 501671 h 503096"/>
              <a:gd name="connsiteX10" fmla="*/ 385774 w 504769"/>
              <a:gd name="connsiteY10" fmla="*/ 425471 h 503096"/>
              <a:gd name="connsiteX11" fmla="*/ 207974 w 504769"/>
              <a:gd name="connsiteY11" fmla="*/ 342921 h 503096"/>
              <a:gd name="connsiteX12" fmla="*/ 233374 w 504769"/>
              <a:gd name="connsiteY12" fmla="*/ 352446 h 503096"/>
              <a:gd name="connsiteX13" fmla="*/ 182574 w 504769"/>
              <a:gd name="connsiteY13" fmla="*/ 260371 h 503096"/>
              <a:gd name="connsiteX14" fmla="*/ 52399 w 504769"/>
              <a:gd name="connsiteY14" fmla="*/ 139721 h 503096"/>
              <a:gd name="connsiteX15" fmla="*/ 1599 w 504769"/>
              <a:gd name="connsiteY15" fmla="*/ 66696 h 503096"/>
              <a:gd name="connsiteX16" fmla="*/ 14299 w 504769"/>
              <a:gd name="connsiteY16" fmla="*/ 101621 h 503096"/>
              <a:gd name="connsiteX17" fmla="*/ 30174 w 504769"/>
              <a:gd name="connsiteY17" fmla="*/ 66696 h 503096"/>
              <a:gd name="connsiteX18" fmla="*/ 185749 w 504769"/>
              <a:gd name="connsiteY18" fmla="*/ 21 h 5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769" h="503096">
                <a:moveTo>
                  <a:pt x="185749" y="21"/>
                </a:moveTo>
                <a:cubicBezTo>
                  <a:pt x="189982" y="-1037"/>
                  <a:pt x="78328" y="37063"/>
                  <a:pt x="55574" y="60346"/>
                </a:cubicBezTo>
                <a:cubicBezTo>
                  <a:pt x="32820" y="83629"/>
                  <a:pt x="51870" y="128608"/>
                  <a:pt x="49224" y="139721"/>
                </a:cubicBezTo>
                <a:cubicBezTo>
                  <a:pt x="46578" y="150834"/>
                  <a:pt x="15357" y="104267"/>
                  <a:pt x="39699" y="127021"/>
                </a:cubicBezTo>
                <a:cubicBezTo>
                  <a:pt x="64041" y="149775"/>
                  <a:pt x="195274" y="276246"/>
                  <a:pt x="195274" y="276246"/>
                </a:cubicBezTo>
                <a:cubicBezTo>
                  <a:pt x="219616" y="298471"/>
                  <a:pt x="164582" y="240263"/>
                  <a:pt x="185749" y="260371"/>
                </a:cubicBezTo>
                <a:cubicBezTo>
                  <a:pt x="206916" y="280479"/>
                  <a:pt x="302166" y="379434"/>
                  <a:pt x="322274" y="396896"/>
                </a:cubicBezTo>
                <a:cubicBezTo>
                  <a:pt x="342382" y="414358"/>
                  <a:pt x="286291" y="353504"/>
                  <a:pt x="306399" y="365146"/>
                </a:cubicBezTo>
                <a:cubicBezTo>
                  <a:pt x="326507" y="376788"/>
                  <a:pt x="410116" y="443992"/>
                  <a:pt x="442924" y="466746"/>
                </a:cubicBezTo>
                <a:cubicBezTo>
                  <a:pt x="475732" y="489500"/>
                  <a:pt x="512774" y="508550"/>
                  <a:pt x="503249" y="501671"/>
                </a:cubicBezTo>
                <a:cubicBezTo>
                  <a:pt x="493724" y="494792"/>
                  <a:pt x="434987" y="451929"/>
                  <a:pt x="385774" y="425471"/>
                </a:cubicBezTo>
                <a:cubicBezTo>
                  <a:pt x="336562" y="399013"/>
                  <a:pt x="233374" y="355092"/>
                  <a:pt x="207974" y="342921"/>
                </a:cubicBezTo>
                <a:cubicBezTo>
                  <a:pt x="182574" y="330750"/>
                  <a:pt x="237607" y="366204"/>
                  <a:pt x="233374" y="352446"/>
                </a:cubicBezTo>
                <a:cubicBezTo>
                  <a:pt x="229141" y="338688"/>
                  <a:pt x="212736" y="295825"/>
                  <a:pt x="182574" y="260371"/>
                </a:cubicBezTo>
                <a:cubicBezTo>
                  <a:pt x="152412" y="224917"/>
                  <a:pt x="82561" y="172000"/>
                  <a:pt x="52399" y="139721"/>
                </a:cubicBezTo>
                <a:cubicBezTo>
                  <a:pt x="22236" y="107442"/>
                  <a:pt x="7949" y="73046"/>
                  <a:pt x="1599" y="66696"/>
                </a:cubicBezTo>
                <a:cubicBezTo>
                  <a:pt x="-4751" y="60346"/>
                  <a:pt x="9537" y="101621"/>
                  <a:pt x="14299" y="101621"/>
                </a:cubicBezTo>
                <a:cubicBezTo>
                  <a:pt x="19061" y="101621"/>
                  <a:pt x="6891" y="80454"/>
                  <a:pt x="30174" y="66696"/>
                </a:cubicBezTo>
                <a:cubicBezTo>
                  <a:pt x="53457" y="52938"/>
                  <a:pt x="181516" y="1079"/>
                  <a:pt x="185749"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2" name="フリーフォーム 1471">
            <a:extLst>
              <a:ext uri="{FF2B5EF4-FFF2-40B4-BE49-F238E27FC236}">
                <a16:creationId xmlns:a16="http://schemas.microsoft.com/office/drawing/2014/main" id="{13999FA0-2530-CACB-1E53-27448DFE866A}"/>
              </a:ext>
            </a:extLst>
          </p:cNvPr>
          <p:cNvSpPr/>
          <p:nvPr/>
        </p:nvSpPr>
        <p:spPr>
          <a:xfrm>
            <a:off x="2011383" y="7228961"/>
            <a:ext cx="146215" cy="153709"/>
          </a:xfrm>
          <a:custGeom>
            <a:avLst/>
            <a:gdLst>
              <a:gd name="connsiteX0" fmla="*/ 1567 w 146215"/>
              <a:gd name="connsiteY0" fmla="*/ 514 h 153709"/>
              <a:gd name="connsiteX1" fmla="*/ 144442 w 146215"/>
              <a:gd name="connsiteY1" fmla="*/ 149739 h 153709"/>
              <a:gd name="connsiteX2" fmla="*/ 74592 w 146215"/>
              <a:gd name="connsiteY2" fmla="*/ 102114 h 153709"/>
              <a:gd name="connsiteX3" fmla="*/ 1567 w 146215"/>
              <a:gd name="connsiteY3" fmla="*/ 514 h 153709"/>
            </a:gdLst>
            <a:ahLst/>
            <a:cxnLst>
              <a:cxn ang="0">
                <a:pos x="connsiteX0" y="connsiteY0"/>
              </a:cxn>
              <a:cxn ang="0">
                <a:pos x="connsiteX1" y="connsiteY1"/>
              </a:cxn>
              <a:cxn ang="0">
                <a:pos x="connsiteX2" y="connsiteY2"/>
              </a:cxn>
              <a:cxn ang="0">
                <a:pos x="connsiteX3" y="connsiteY3"/>
              </a:cxn>
            </a:cxnLst>
            <a:rect l="l" t="t" r="r" b="b"/>
            <a:pathLst>
              <a:path w="146215" h="153709">
                <a:moveTo>
                  <a:pt x="1567" y="514"/>
                </a:moveTo>
                <a:cubicBezTo>
                  <a:pt x="13209" y="8452"/>
                  <a:pt x="132271" y="132806"/>
                  <a:pt x="144442" y="149739"/>
                </a:cubicBezTo>
                <a:cubicBezTo>
                  <a:pt x="156613" y="166672"/>
                  <a:pt x="103167" y="125397"/>
                  <a:pt x="74592" y="102114"/>
                </a:cubicBezTo>
                <a:cubicBezTo>
                  <a:pt x="46017" y="78831"/>
                  <a:pt x="-10075" y="-7424"/>
                  <a:pt x="1567" y="5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3" name="フリーフォーム 1472">
            <a:extLst>
              <a:ext uri="{FF2B5EF4-FFF2-40B4-BE49-F238E27FC236}">
                <a16:creationId xmlns:a16="http://schemas.microsoft.com/office/drawing/2014/main" id="{56AD9B21-4206-D92A-340C-367B5BDC8743}"/>
              </a:ext>
            </a:extLst>
          </p:cNvPr>
          <p:cNvSpPr/>
          <p:nvPr/>
        </p:nvSpPr>
        <p:spPr>
          <a:xfrm>
            <a:off x="2041349" y="7159543"/>
            <a:ext cx="117830" cy="121229"/>
          </a:xfrm>
          <a:custGeom>
            <a:avLst/>
            <a:gdLst>
              <a:gd name="connsiteX0" fmla="*/ 176 w 117830"/>
              <a:gd name="connsiteY0" fmla="*/ 82 h 121229"/>
              <a:gd name="connsiteX1" fmla="*/ 63676 w 117830"/>
              <a:gd name="connsiteY1" fmla="*/ 54057 h 121229"/>
              <a:gd name="connsiteX2" fmla="*/ 70026 w 117830"/>
              <a:gd name="connsiteY2" fmla="*/ 101682 h 121229"/>
              <a:gd name="connsiteX3" fmla="*/ 82726 w 117830"/>
              <a:gd name="connsiteY3" fmla="*/ 76282 h 121229"/>
              <a:gd name="connsiteX4" fmla="*/ 73201 w 117830"/>
              <a:gd name="connsiteY4" fmla="*/ 120732 h 121229"/>
              <a:gd name="connsiteX5" fmla="*/ 117651 w 117830"/>
              <a:gd name="connsiteY5" fmla="*/ 41357 h 121229"/>
              <a:gd name="connsiteX6" fmla="*/ 85901 w 117830"/>
              <a:gd name="connsiteY6" fmla="*/ 66757 h 121229"/>
              <a:gd name="connsiteX7" fmla="*/ 176 w 117830"/>
              <a:gd name="connsiteY7" fmla="*/ 82 h 12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30" h="121229">
                <a:moveTo>
                  <a:pt x="176" y="82"/>
                </a:moveTo>
                <a:cubicBezTo>
                  <a:pt x="-3528" y="-2035"/>
                  <a:pt x="52034" y="37124"/>
                  <a:pt x="63676" y="54057"/>
                </a:cubicBezTo>
                <a:cubicBezTo>
                  <a:pt x="75318" y="70990"/>
                  <a:pt x="66851" y="97978"/>
                  <a:pt x="70026" y="101682"/>
                </a:cubicBezTo>
                <a:cubicBezTo>
                  <a:pt x="73201" y="105386"/>
                  <a:pt x="82197" y="73107"/>
                  <a:pt x="82726" y="76282"/>
                </a:cubicBezTo>
                <a:cubicBezTo>
                  <a:pt x="83255" y="79457"/>
                  <a:pt x="67380" y="126553"/>
                  <a:pt x="73201" y="120732"/>
                </a:cubicBezTo>
                <a:cubicBezTo>
                  <a:pt x="79022" y="114911"/>
                  <a:pt x="115534" y="50353"/>
                  <a:pt x="117651" y="41357"/>
                </a:cubicBezTo>
                <a:cubicBezTo>
                  <a:pt x="119768" y="32361"/>
                  <a:pt x="102834" y="70990"/>
                  <a:pt x="85901" y="66757"/>
                </a:cubicBezTo>
                <a:cubicBezTo>
                  <a:pt x="68968" y="62524"/>
                  <a:pt x="3880" y="2199"/>
                  <a:pt x="176" y="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4" name="フリーフォーム 1473">
            <a:extLst>
              <a:ext uri="{FF2B5EF4-FFF2-40B4-BE49-F238E27FC236}">
                <a16:creationId xmlns:a16="http://schemas.microsoft.com/office/drawing/2014/main" id="{8443F1B5-2BD8-EF84-F53F-AC947FFEA43C}"/>
              </a:ext>
            </a:extLst>
          </p:cNvPr>
          <p:cNvSpPr/>
          <p:nvPr/>
        </p:nvSpPr>
        <p:spPr>
          <a:xfrm>
            <a:off x="2187469" y="7359641"/>
            <a:ext cx="106026" cy="116025"/>
          </a:xfrm>
          <a:custGeom>
            <a:avLst/>
            <a:gdLst>
              <a:gd name="connsiteX0" fmla="*/ 106 w 106026"/>
              <a:gd name="connsiteY0" fmla="*/ 9 h 116025"/>
              <a:gd name="connsiteX1" fmla="*/ 82656 w 106026"/>
              <a:gd name="connsiteY1" fmla="*/ 101609 h 116025"/>
              <a:gd name="connsiteX2" fmla="*/ 101706 w 106026"/>
              <a:gd name="connsiteY2" fmla="*/ 107959 h 116025"/>
              <a:gd name="connsiteX3" fmla="*/ 106 w 106026"/>
              <a:gd name="connsiteY3" fmla="*/ 9 h 116025"/>
            </a:gdLst>
            <a:ahLst/>
            <a:cxnLst>
              <a:cxn ang="0">
                <a:pos x="connsiteX0" y="connsiteY0"/>
              </a:cxn>
              <a:cxn ang="0">
                <a:pos x="connsiteX1" y="connsiteY1"/>
              </a:cxn>
              <a:cxn ang="0">
                <a:pos x="connsiteX2" y="connsiteY2"/>
              </a:cxn>
              <a:cxn ang="0">
                <a:pos x="connsiteX3" y="connsiteY3"/>
              </a:cxn>
            </a:cxnLst>
            <a:rect l="l" t="t" r="r" b="b"/>
            <a:pathLst>
              <a:path w="106026" h="116025">
                <a:moveTo>
                  <a:pt x="106" y="9"/>
                </a:moveTo>
                <a:cubicBezTo>
                  <a:pt x="-3069" y="-1049"/>
                  <a:pt x="65723" y="83617"/>
                  <a:pt x="82656" y="101609"/>
                </a:cubicBezTo>
                <a:cubicBezTo>
                  <a:pt x="99589" y="119601"/>
                  <a:pt x="113348" y="119601"/>
                  <a:pt x="101706" y="107959"/>
                </a:cubicBezTo>
                <a:cubicBezTo>
                  <a:pt x="90064" y="96317"/>
                  <a:pt x="3281" y="1067"/>
                  <a:pt x="106" y="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5" name="フリーフォーム 1474">
            <a:extLst>
              <a:ext uri="{FF2B5EF4-FFF2-40B4-BE49-F238E27FC236}">
                <a16:creationId xmlns:a16="http://schemas.microsoft.com/office/drawing/2014/main" id="{3403F319-26F4-CF06-7083-56999CE551D7}"/>
              </a:ext>
            </a:extLst>
          </p:cNvPr>
          <p:cNvSpPr/>
          <p:nvPr/>
        </p:nvSpPr>
        <p:spPr>
          <a:xfrm>
            <a:off x="2387226" y="7378467"/>
            <a:ext cx="121731" cy="137337"/>
          </a:xfrm>
          <a:custGeom>
            <a:avLst/>
            <a:gdLst>
              <a:gd name="connsiteX0" fmla="*/ 374 w 121731"/>
              <a:gd name="connsiteY0" fmla="*/ 233 h 137337"/>
              <a:gd name="connsiteX1" fmla="*/ 57524 w 121731"/>
              <a:gd name="connsiteY1" fmla="*/ 73258 h 137337"/>
              <a:gd name="connsiteX2" fmla="*/ 121024 w 121731"/>
              <a:gd name="connsiteY2" fmla="*/ 136758 h 137337"/>
              <a:gd name="connsiteX3" fmla="*/ 86099 w 121731"/>
              <a:gd name="connsiteY3" fmla="*/ 98658 h 137337"/>
              <a:gd name="connsiteX4" fmla="*/ 374 w 121731"/>
              <a:gd name="connsiteY4" fmla="*/ 233 h 1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31" h="137337">
                <a:moveTo>
                  <a:pt x="374" y="233"/>
                </a:moveTo>
                <a:cubicBezTo>
                  <a:pt x="-4388" y="-4000"/>
                  <a:pt x="37416" y="50504"/>
                  <a:pt x="57524" y="73258"/>
                </a:cubicBezTo>
                <a:cubicBezTo>
                  <a:pt x="77632" y="96012"/>
                  <a:pt x="116262" y="132525"/>
                  <a:pt x="121024" y="136758"/>
                </a:cubicBezTo>
                <a:cubicBezTo>
                  <a:pt x="125786" y="140991"/>
                  <a:pt x="105678" y="121412"/>
                  <a:pt x="86099" y="98658"/>
                </a:cubicBezTo>
                <a:cubicBezTo>
                  <a:pt x="66520" y="75904"/>
                  <a:pt x="5136" y="4466"/>
                  <a:pt x="374" y="2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6" name="フリーフォーム 1475">
            <a:extLst>
              <a:ext uri="{FF2B5EF4-FFF2-40B4-BE49-F238E27FC236}">
                <a16:creationId xmlns:a16="http://schemas.microsoft.com/office/drawing/2014/main" id="{25384999-07DA-3EDA-F06D-472B95C9A14F}"/>
              </a:ext>
            </a:extLst>
          </p:cNvPr>
          <p:cNvSpPr/>
          <p:nvPr/>
        </p:nvSpPr>
        <p:spPr>
          <a:xfrm>
            <a:off x="2320889" y="7409066"/>
            <a:ext cx="47669" cy="83963"/>
          </a:xfrm>
          <a:custGeom>
            <a:avLst/>
            <a:gdLst>
              <a:gd name="connsiteX0" fmla="*/ 36 w 47669"/>
              <a:gd name="connsiteY0" fmla="*/ 83934 h 83963"/>
              <a:gd name="connsiteX1" fmla="*/ 12736 w 47669"/>
              <a:gd name="connsiteY1" fmla="*/ 10909 h 83963"/>
              <a:gd name="connsiteX2" fmla="*/ 47661 w 47669"/>
              <a:gd name="connsiteY2" fmla="*/ 14084 h 83963"/>
              <a:gd name="connsiteX3" fmla="*/ 15911 w 47669"/>
              <a:gd name="connsiteY3" fmla="*/ 1384 h 83963"/>
              <a:gd name="connsiteX4" fmla="*/ 36 w 47669"/>
              <a:gd name="connsiteY4" fmla="*/ 83934 h 8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69" h="83963">
                <a:moveTo>
                  <a:pt x="36" y="83934"/>
                </a:moveTo>
                <a:cubicBezTo>
                  <a:pt x="-493" y="85521"/>
                  <a:pt x="4799" y="22551"/>
                  <a:pt x="12736" y="10909"/>
                </a:cubicBezTo>
                <a:cubicBezTo>
                  <a:pt x="20674" y="-733"/>
                  <a:pt x="47132" y="15671"/>
                  <a:pt x="47661" y="14084"/>
                </a:cubicBezTo>
                <a:cubicBezTo>
                  <a:pt x="48190" y="12497"/>
                  <a:pt x="22790" y="-4966"/>
                  <a:pt x="15911" y="1384"/>
                </a:cubicBezTo>
                <a:cubicBezTo>
                  <a:pt x="9032" y="7734"/>
                  <a:pt x="565" y="82347"/>
                  <a:pt x="36" y="839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7" name="フリーフォーム 1476">
            <a:extLst>
              <a:ext uri="{FF2B5EF4-FFF2-40B4-BE49-F238E27FC236}">
                <a16:creationId xmlns:a16="http://schemas.microsoft.com/office/drawing/2014/main" id="{FBCF1840-6F88-6A57-7CF1-EDEE1B63564D}"/>
              </a:ext>
            </a:extLst>
          </p:cNvPr>
          <p:cNvSpPr/>
          <p:nvPr/>
        </p:nvSpPr>
        <p:spPr>
          <a:xfrm>
            <a:off x="2406640" y="7464421"/>
            <a:ext cx="99759" cy="149539"/>
          </a:xfrm>
          <a:custGeom>
            <a:avLst/>
            <a:gdLst>
              <a:gd name="connsiteX0" fmla="*/ 10 w 99759"/>
              <a:gd name="connsiteY0" fmla="*/ 4 h 149539"/>
              <a:gd name="connsiteX1" fmla="*/ 79385 w 99759"/>
              <a:gd name="connsiteY1" fmla="*/ 63504 h 149539"/>
              <a:gd name="connsiteX2" fmla="*/ 85735 w 99759"/>
              <a:gd name="connsiteY2" fmla="*/ 73029 h 149539"/>
              <a:gd name="connsiteX3" fmla="*/ 69860 w 99759"/>
              <a:gd name="connsiteY3" fmla="*/ 149229 h 149539"/>
              <a:gd name="connsiteX4" fmla="*/ 98435 w 99759"/>
              <a:gd name="connsiteY4" fmla="*/ 98429 h 149539"/>
              <a:gd name="connsiteX5" fmla="*/ 85735 w 99759"/>
              <a:gd name="connsiteY5" fmla="*/ 60329 h 149539"/>
              <a:gd name="connsiteX6" fmla="*/ 10 w 99759"/>
              <a:gd name="connsiteY6" fmla="*/ 4 h 14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59" h="149539">
                <a:moveTo>
                  <a:pt x="10" y="4"/>
                </a:moveTo>
                <a:cubicBezTo>
                  <a:pt x="-1048" y="533"/>
                  <a:pt x="79385" y="63504"/>
                  <a:pt x="79385" y="63504"/>
                </a:cubicBezTo>
                <a:cubicBezTo>
                  <a:pt x="93672" y="75675"/>
                  <a:pt x="87322" y="58742"/>
                  <a:pt x="85735" y="73029"/>
                </a:cubicBezTo>
                <a:cubicBezTo>
                  <a:pt x="84148" y="87316"/>
                  <a:pt x="67743" y="144996"/>
                  <a:pt x="69860" y="149229"/>
                </a:cubicBezTo>
                <a:cubicBezTo>
                  <a:pt x="71977" y="153462"/>
                  <a:pt x="95789" y="113246"/>
                  <a:pt x="98435" y="98429"/>
                </a:cubicBezTo>
                <a:cubicBezTo>
                  <a:pt x="101081" y="83612"/>
                  <a:pt x="101081" y="76733"/>
                  <a:pt x="85735" y="60329"/>
                </a:cubicBezTo>
                <a:cubicBezTo>
                  <a:pt x="70389" y="43925"/>
                  <a:pt x="1068" y="-525"/>
                  <a:pt x="10"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8" name="フリーフォーム 1477">
            <a:extLst>
              <a:ext uri="{FF2B5EF4-FFF2-40B4-BE49-F238E27FC236}">
                <a16:creationId xmlns:a16="http://schemas.microsoft.com/office/drawing/2014/main" id="{D0317ADE-746A-47E5-DB7A-F67FAD109C67}"/>
              </a:ext>
            </a:extLst>
          </p:cNvPr>
          <p:cNvSpPr/>
          <p:nvPr/>
        </p:nvSpPr>
        <p:spPr>
          <a:xfrm>
            <a:off x="2343260" y="7451652"/>
            <a:ext cx="160546" cy="172538"/>
          </a:xfrm>
          <a:custGeom>
            <a:avLst/>
            <a:gdLst>
              <a:gd name="connsiteX0" fmla="*/ 37990 w 160546"/>
              <a:gd name="connsiteY0" fmla="*/ 73 h 172538"/>
              <a:gd name="connsiteX1" fmla="*/ 22115 w 160546"/>
              <a:gd name="connsiteY1" fmla="*/ 60398 h 172538"/>
              <a:gd name="connsiteX2" fmla="*/ 69740 w 160546"/>
              <a:gd name="connsiteY2" fmla="*/ 111198 h 172538"/>
              <a:gd name="connsiteX3" fmla="*/ 50690 w 160546"/>
              <a:gd name="connsiteY3" fmla="*/ 98498 h 172538"/>
              <a:gd name="connsiteX4" fmla="*/ 158640 w 160546"/>
              <a:gd name="connsiteY4" fmla="*/ 171523 h 172538"/>
              <a:gd name="connsiteX5" fmla="*/ 111015 w 160546"/>
              <a:gd name="connsiteY5" fmla="*/ 136598 h 172538"/>
              <a:gd name="connsiteX6" fmla="*/ 3065 w 160546"/>
              <a:gd name="connsiteY6" fmla="*/ 73098 h 172538"/>
              <a:gd name="connsiteX7" fmla="*/ 37990 w 160546"/>
              <a:gd name="connsiteY7" fmla="*/ 73 h 17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46" h="172538">
                <a:moveTo>
                  <a:pt x="37990" y="73"/>
                </a:moveTo>
                <a:cubicBezTo>
                  <a:pt x="41165" y="-2044"/>
                  <a:pt x="16823" y="41877"/>
                  <a:pt x="22115" y="60398"/>
                </a:cubicBezTo>
                <a:cubicBezTo>
                  <a:pt x="27407" y="78919"/>
                  <a:pt x="64978" y="104848"/>
                  <a:pt x="69740" y="111198"/>
                </a:cubicBezTo>
                <a:cubicBezTo>
                  <a:pt x="74502" y="117548"/>
                  <a:pt x="50690" y="98498"/>
                  <a:pt x="50690" y="98498"/>
                </a:cubicBezTo>
                <a:lnTo>
                  <a:pt x="158640" y="171523"/>
                </a:lnTo>
                <a:cubicBezTo>
                  <a:pt x="168694" y="177873"/>
                  <a:pt x="136944" y="153002"/>
                  <a:pt x="111015" y="136598"/>
                </a:cubicBezTo>
                <a:cubicBezTo>
                  <a:pt x="85086" y="120194"/>
                  <a:pt x="18411" y="91090"/>
                  <a:pt x="3065" y="73098"/>
                </a:cubicBezTo>
                <a:cubicBezTo>
                  <a:pt x="-12281" y="55106"/>
                  <a:pt x="34815" y="2190"/>
                  <a:pt x="37990" y="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9" name="フリーフォーム 1478">
            <a:extLst>
              <a:ext uri="{FF2B5EF4-FFF2-40B4-BE49-F238E27FC236}">
                <a16:creationId xmlns:a16="http://schemas.microsoft.com/office/drawing/2014/main" id="{2A85A989-1828-B99C-16AB-4D5864B7FD6E}"/>
              </a:ext>
            </a:extLst>
          </p:cNvPr>
          <p:cNvSpPr/>
          <p:nvPr/>
        </p:nvSpPr>
        <p:spPr>
          <a:xfrm>
            <a:off x="2373224" y="7169603"/>
            <a:ext cx="314178" cy="259985"/>
          </a:xfrm>
          <a:custGeom>
            <a:avLst/>
            <a:gdLst>
              <a:gd name="connsiteX0" fmla="*/ 1676 w 314178"/>
              <a:gd name="connsiteY0" fmla="*/ 28122 h 259985"/>
              <a:gd name="connsiteX1" fmla="*/ 173126 w 314178"/>
              <a:gd name="connsiteY1" fmla="*/ 15422 h 259985"/>
              <a:gd name="connsiteX2" fmla="*/ 239801 w 314178"/>
              <a:gd name="connsiteY2" fmla="*/ 56697 h 259985"/>
              <a:gd name="connsiteX3" fmla="*/ 239801 w 314178"/>
              <a:gd name="connsiteY3" fmla="*/ 31297 h 259985"/>
              <a:gd name="connsiteX4" fmla="*/ 309651 w 314178"/>
              <a:gd name="connsiteY4" fmla="*/ 151947 h 259985"/>
              <a:gd name="connsiteX5" fmla="*/ 303301 w 314178"/>
              <a:gd name="connsiteY5" fmla="*/ 237672 h 259985"/>
              <a:gd name="connsiteX6" fmla="*/ 312826 w 314178"/>
              <a:gd name="connsiteY6" fmla="*/ 221797 h 259985"/>
              <a:gd name="connsiteX7" fmla="*/ 268376 w 314178"/>
              <a:gd name="connsiteY7" fmla="*/ 259897 h 259985"/>
              <a:gd name="connsiteX8" fmla="*/ 290601 w 314178"/>
              <a:gd name="connsiteY8" fmla="*/ 209097 h 259985"/>
              <a:gd name="connsiteX9" fmla="*/ 290601 w 314178"/>
              <a:gd name="connsiteY9" fmla="*/ 132897 h 259985"/>
              <a:gd name="connsiteX10" fmla="*/ 208051 w 314178"/>
              <a:gd name="connsiteY10" fmla="*/ 15422 h 259985"/>
              <a:gd name="connsiteX11" fmla="*/ 93751 w 314178"/>
              <a:gd name="connsiteY11" fmla="*/ 2722 h 259985"/>
              <a:gd name="connsiteX12" fmla="*/ 1676 w 314178"/>
              <a:gd name="connsiteY12" fmla="*/ 28122 h 2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178" h="259985">
                <a:moveTo>
                  <a:pt x="1676" y="28122"/>
                </a:moveTo>
                <a:cubicBezTo>
                  <a:pt x="14905" y="30239"/>
                  <a:pt x="133439" y="10659"/>
                  <a:pt x="173126" y="15422"/>
                </a:cubicBezTo>
                <a:cubicBezTo>
                  <a:pt x="212814" y="20184"/>
                  <a:pt x="228688" y="54051"/>
                  <a:pt x="239801" y="56697"/>
                </a:cubicBezTo>
                <a:cubicBezTo>
                  <a:pt x="250914" y="59343"/>
                  <a:pt x="228159" y="15422"/>
                  <a:pt x="239801" y="31297"/>
                </a:cubicBezTo>
                <a:cubicBezTo>
                  <a:pt x="251443" y="47172"/>
                  <a:pt x="299068" y="117551"/>
                  <a:pt x="309651" y="151947"/>
                </a:cubicBezTo>
                <a:cubicBezTo>
                  <a:pt x="320234" y="186343"/>
                  <a:pt x="302772" y="226030"/>
                  <a:pt x="303301" y="237672"/>
                </a:cubicBezTo>
                <a:cubicBezTo>
                  <a:pt x="303830" y="249314"/>
                  <a:pt x="318647" y="218093"/>
                  <a:pt x="312826" y="221797"/>
                </a:cubicBezTo>
                <a:cubicBezTo>
                  <a:pt x="307005" y="225501"/>
                  <a:pt x="272080" y="262014"/>
                  <a:pt x="268376" y="259897"/>
                </a:cubicBezTo>
                <a:cubicBezTo>
                  <a:pt x="264672" y="257780"/>
                  <a:pt x="286897" y="230264"/>
                  <a:pt x="290601" y="209097"/>
                </a:cubicBezTo>
                <a:cubicBezTo>
                  <a:pt x="294305" y="187930"/>
                  <a:pt x="304359" y="165176"/>
                  <a:pt x="290601" y="132897"/>
                </a:cubicBezTo>
                <a:cubicBezTo>
                  <a:pt x="276843" y="100618"/>
                  <a:pt x="240859" y="37118"/>
                  <a:pt x="208051" y="15422"/>
                </a:cubicBezTo>
                <a:cubicBezTo>
                  <a:pt x="175243" y="-6274"/>
                  <a:pt x="130793" y="605"/>
                  <a:pt x="93751" y="2722"/>
                </a:cubicBezTo>
                <a:cubicBezTo>
                  <a:pt x="56709" y="4839"/>
                  <a:pt x="-11553" y="26005"/>
                  <a:pt x="1676" y="281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0" name="フリーフォーム 1479">
            <a:extLst>
              <a:ext uri="{FF2B5EF4-FFF2-40B4-BE49-F238E27FC236}">
                <a16:creationId xmlns:a16="http://schemas.microsoft.com/office/drawing/2014/main" id="{781630E9-9732-7AE7-8A84-6F4B614406CD}"/>
              </a:ext>
            </a:extLst>
          </p:cNvPr>
          <p:cNvSpPr/>
          <p:nvPr/>
        </p:nvSpPr>
        <p:spPr>
          <a:xfrm>
            <a:off x="2428475" y="7194466"/>
            <a:ext cx="175141" cy="25484"/>
          </a:xfrm>
          <a:custGeom>
            <a:avLst/>
            <a:gdLst>
              <a:gd name="connsiteX0" fmla="*/ 400 w 175141"/>
              <a:gd name="connsiteY0" fmla="*/ 22309 h 25484"/>
              <a:gd name="connsiteX1" fmla="*/ 121050 w 175141"/>
              <a:gd name="connsiteY1" fmla="*/ 15959 h 25484"/>
              <a:gd name="connsiteX2" fmla="*/ 175025 w 175141"/>
              <a:gd name="connsiteY2" fmla="*/ 25484 h 25484"/>
              <a:gd name="connsiteX3" fmla="*/ 108350 w 175141"/>
              <a:gd name="connsiteY3" fmla="*/ 15959 h 25484"/>
              <a:gd name="connsiteX4" fmla="*/ 82950 w 175141"/>
              <a:gd name="connsiteY4" fmla="*/ 84 h 25484"/>
              <a:gd name="connsiteX5" fmla="*/ 400 w 175141"/>
              <a:gd name="connsiteY5" fmla="*/ 22309 h 2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41" h="25484">
                <a:moveTo>
                  <a:pt x="400" y="22309"/>
                </a:moveTo>
                <a:cubicBezTo>
                  <a:pt x="6750" y="24955"/>
                  <a:pt x="91946" y="15430"/>
                  <a:pt x="121050" y="15959"/>
                </a:cubicBezTo>
                <a:cubicBezTo>
                  <a:pt x="150154" y="16488"/>
                  <a:pt x="177142" y="25484"/>
                  <a:pt x="175025" y="25484"/>
                </a:cubicBezTo>
                <a:cubicBezTo>
                  <a:pt x="172908" y="25484"/>
                  <a:pt x="123696" y="20192"/>
                  <a:pt x="108350" y="15959"/>
                </a:cubicBezTo>
                <a:cubicBezTo>
                  <a:pt x="93004" y="11726"/>
                  <a:pt x="100942" y="1671"/>
                  <a:pt x="82950" y="84"/>
                </a:cubicBezTo>
                <a:cubicBezTo>
                  <a:pt x="64958" y="-1504"/>
                  <a:pt x="-5950" y="19663"/>
                  <a:pt x="400" y="223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1" name="フリーフォーム 1480">
            <a:extLst>
              <a:ext uri="{FF2B5EF4-FFF2-40B4-BE49-F238E27FC236}">
                <a16:creationId xmlns:a16="http://schemas.microsoft.com/office/drawing/2014/main" id="{1E30F005-5B06-E866-9C7A-56B92C7649B8}"/>
              </a:ext>
            </a:extLst>
          </p:cNvPr>
          <p:cNvSpPr/>
          <p:nvPr/>
        </p:nvSpPr>
        <p:spPr>
          <a:xfrm>
            <a:off x="2514547" y="7242144"/>
            <a:ext cx="38271" cy="130279"/>
          </a:xfrm>
          <a:custGeom>
            <a:avLst/>
            <a:gdLst>
              <a:gd name="connsiteX0" fmla="*/ 38153 w 38271"/>
              <a:gd name="connsiteY0" fmla="*/ 31 h 130279"/>
              <a:gd name="connsiteX1" fmla="*/ 12753 w 38271"/>
              <a:gd name="connsiteY1" fmla="*/ 79406 h 130279"/>
              <a:gd name="connsiteX2" fmla="*/ 34978 w 38271"/>
              <a:gd name="connsiteY2" fmla="*/ 130206 h 130279"/>
              <a:gd name="connsiteX3" fmla="*/ 53 w 38271"/>
              <a:gd name="connsiteY3" fmla="*/ 88931 h 130279"/>
              <a:gd name="connsiteX4" fmla="*/ 38153 w 38271"/>
              <a:gd name="connsiteY4" fmla="*/ 31 h 130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71" h="130279">
                <a:moveTo>
                  <a:pt x="38153" y="31"/>
                </a:moveTo>
                <a:cubicBezTo>
                  <a:pt x="40270" y="-1557"/>
                  <a:pt x="13282" y="57710"/>
                  <a:pt x="12753" y="79406"/>
                </a:cubicBezTo>
                <a:cubicBezTo>
                  <a:pt x="12224" y="101102"/>
                  <a:pt x="37095" y="128618"/>
                  <a:pt x="34978" y="130206"/>
                </a:cubicBezTo>
                <a:cubicBezTo>
                  <a:pt x="32861" y="131794"/>
                  <a:pt x="-1534" y="107452"/>
                  <a:pt x="53" y="88931"/>
                </a:cubicBezTo>
                <a:cubicBezTo>
                  <a:pt x="1640" y="70410"/>
                  <a:pt x="36036" y="1619"/>
                  <a:pt x="38153" y="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2" name="フリーフォーム 1481">
            <a:extLst>
              <a:ext uri="{FF2B5EF4-FFF2-40B4-BE49-F238E27FC236}">
                <a16:creationId xmlns:a16="http://schemas.microsoft.com/office/drawing/2014/main" id="{63F44127-AF7C-3B77-A389-0365B7724D06}"/>
              </a:ext>
            </a:extLst>
          </p:cNvPr>
          <p:cNvSpPr/>
          <p:nvPr/>
        </p:nvSpPr>
        <p:spPr>
          <a:xfrm>
            <a:off x="2025621" y="7137400"/>
            <a:ext cx="39018" cy="142875"/>
          </a:xfrm>
          <a:custGeom>
            <a:avLst/>
            <a:gdLst>
              <a:gd name="connsiteX0" fmla="*/ 29 w 39018"/>
              <a:gd name="connsiteY0" fmla="*/ 0 h 142875"/>
              <a:gd name="connsiteX1" fmla="*/ 31779 w 39018"/>
              <a:gd name="connsiteY1" fmla="*/ 82550 h 142875"/>
              <a:gd name="connsiteX2" fmla="*/ 31779 w 39018"/>
              <a:gd name="connsiteY2" fmla="*/ 142875 h 142875"/>
              <a:gd name="connsiteX3" fmla="*/ 38129 w 39018"/>
              <a:gd name="connsiteY3" fmla="*/ 82550 h 142875"/>
              <a:gd name="connsiteX4" fmla="*/ 29 w 39018"/>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 h="142875">
                <a:moveTo>
                  <a:pt x="29" y="0"/>
                </a:moveTo>
                <a:cubicBezTo>
                  <a:pt x="-1029" y="0"/>
                  <a:pt x="26487" y="58737"/>
                  <a:pt x="31779" y="82550"/>
                </a:cubicBezTo>
                <a:cubicBezTo>
                  <a:pt x="37071" y="106363"/>
                  <a:pt x="30721" y="142875"/>
                  <a:pt x="31779" y="142875"/>
                </a:cubicBezTo>
                <a:cubicBezTo>
                  <a:pt x="32837" y="142875"/>
                  <a:pt x="41833" y="102658"/>
                  <a:pt x="38129" y="82550"/>
                </a:cubicBezTo>
                <a:cubicBezTo>
                  <a:pt x="34425" y="62442"/>
                  <a:pt x="1087" y="0"/>
                  <a:pt x="2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3" name="フリーフォーム 1482">
            <a:extLst>
              <a:ext uri="{FF2B5EF4-FFF2-40B4-BE49-F238E27FC236}">
                <a16:creationId xmlns:a16="http://schemas.microsoft.com/office/drawing/2014/main" id="{54708C5E-0DB9-4627-6443-F9D816297003}"/>
              </a:ext>
            </a:extLst>
          </p:cNvPr>
          <p:cNvSpPr/>
          <p:nvPr/>
        </p:nvSpPr>
        <p:spPr>
          <a:xfrm>
            <a:off x="1938050" y="7253152"/>
            <a:ext cx="90867" cy="234001"/>
          </a:xfrm>
          <a:custGeom>
            <a:avLst/>
            <a:gdLst>
              <a:gd name="connsiteX0" fmla="*/ 59025 w 90867"/>
              <a:gd name="connsiteY0" fmla="*/ 1723 h 234001"/>
              <a:gd name="connsiteX1" fmla="*/ 49500 w 90867"/>
              <a:gd name="connsiteY1" fmla="*/ 55698 h 234001"/>
              <a:gd name="connsiteX2" fmla="*/ 11400 w 90867"/>
              <a:gd name="connsiteY2" fmla="*/ 119198 h 234001"/>
              <a:gd name="connsiteX3" fmla="*/ 33625 w 90867"/>
              <a:gd name="connsiteY3" fmla="*/ 160473 h 234001"/>
              <a:gd name="connsiteX4" fmla="*/ 20925 w 90867"/>
              <a:gd name="connsiteY4" fmla="*/ 144598 h 234001"/>
              <a:gd name="connsiteX5" fmla="*/ 46325 w 90867"/>
              <a:gd name="connsiteY5" fmla="*/ 204923 h 234001"/>
              <a:gd name="connsiteX6" fmla="*/ 90775 w 90867"/>
              <a:gd name="connsiteY6" fmla="*/ 233498 h 234001"/>
              <a:gd name="connsiteX7" fmla="*/ 33625 w 90867"/>
              <a:gd name="connsiteY7" fmla="*/ 182698 h 234001"/>
              <a:gd name="connsiteX8" fmla="*/ 1875 w 90867"/>
              <a:gd name="connsiteY8" fmla="*/ 135073 h 234001"/>
              <a:gd name="connsiteX9" fmla="*/ 11400 w 90867"/>
              <a:gd name="connsiteY9" fmla="*/ 77923 h 234001"/>
              <a:gd name="connsiteX10" fmla="*/ 1875 w 90867"/>
              <a:gd name="connsiteY10" fmla="*/ 122373 h 234001"/>
              <a:gd name="connsiteX11" fmla="*/ 59025 w 90867"/>
              <a:gd name="connsiteY11" fmla="*/ 1723 h 2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867" h="234001">
                <a:moveTo>
                  <a:pt x="59025" y="1723"/>
                </a:moveTo>
                <a:cubicBezTo>
                  <a:pt x="66963" y="-9390"/>
                  <a:pt x="57438" y="36119"/>
                  <a:pt x="49500" y="55698"/>
                </a:cubicBezTo>
                <a:cubicBezTo>
                  <a:pt x="41562" y="75277"/>
                  <a:pt x="14046" y="101735"/>
                  <a:pt x="11400" y="119198"/>
                </a:cubicBezTo>
                <a:cubicBezTo>
                  <a:pt x="8754" y="136661"/>
                  <a:pt x="33625" y="160473"/>
                  <a:pt x="33625" y="160473"/>
                </a:cubicBezTo>
                <a:cubicBezTo>
                  <a:pt x="35212" y="164706"/>
                  <a:pt x="18808" y="137190"/>
                  <a:pt x="20925" y="144598"/>
                </a:cubicBezTo>
                <a:cubicBezTo>
                  <a:pt x="23042" y="152006"/>
                  <a:pt x="34683" y="190107"/>
                  <a:pt x="46325" y="204923"/>
                </a:cubicBezTo>
                <a:cubicBezTo>
                  <a:pt x="57967" y="219739"/>
                  <a:pt x="92892" y="237202"/>
                  <a:pt x="90775" y="233498"/>
                </a:cubicBezTo>
                <a:cubicBezTo>
                  <a:pt x="88658" y="229794"/>
                  <a:pt x="48442" y="199102"/>
                  <a:pt x="33625" y="182698"/>
                </a:cubicBezTo>
                <a:cubicBezTo>
                  <a:pt x="18808" y="166294"/>
                  <a:pt x="5579" y="152535"/>
                  <a:pt x="1875" y="135073"/>
                </a:cubicBezTo>
                <a:cubicBezTo>
                  <a:pt x="-1829" y="117611"/>
                  <a:pt x="11400" y="80040"/>
                  <a:pt x="11400" y="77923"/>
                </a:cubicBezTo>
                <a:cubicBezTo>
                  <a:pt x="11400" y="75806"/>
                  <a:pt x="-5533" y="131898"/>
                  <a:pt x="1875" y="122373"/>
                </a:cubicBezTo>
                <a:cubicBezTo>
                  <a:pt x="9283" y="112848"/>
                  <a:pt x="51087" y="12836"/>
                  <a:pt x="59025" y="17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4" name="フリーフォーム 1483">
            <a:extLst>
              <a:ext uri="{FF2B5EF4-FFF2-40B4-BE49-F238E27FC236}">
                <a16:creationId xmlns:a16="http://schemas.microsoft.com/office/drawing/2014/main" id="{AA979320-6BE6-2FBA-0B0F-AF1DE59AC8AF}"/>
              </a:ext>
            </a:extLst>
          </p:cNvPr>
          <p:cNvSpPr/>
          <p:nvPr/>
        </p:nvSpPr>
        <p:spPr>
          <a:xfrm>
            <a:off x="1904691" y="7371779"/>
            <a:ext cx="350244" cy="219686"/>
          </a:xfrm>
          <a:custGeom>
            <a:avLst/>
            <a:gdLst>
              <a:gd name="connsiteX0" fmla="*/ 309 w 350244"/>
              <a:gd name="connsiteY0" fmla="*/ 571 h 219686"/>
              <a:gd name="connsiteX1" fmla="*/ 82859 w 350244"/>
              <a:gd name="connsiteY1" fmla="*/ 111696 h 219686"/>
              <a:gd name="connsiteX2" fmla="*/ 206684 w 350244"/>
              <a:gd name="connsiteY2" fmla="*/ 178371 h 219686"/>
              <a:gd name="connsiteX3" fmla="*/ 184459 w 350244"/>
              <a:gd name="connsiteY3" fmla="*/ 162496 h 219686"/>
              <a:gd name="connsiteX4" fmla="*/ 289234 w 350244"/>
              <a:gd name="connsiteY4" fmla="*/ 191071 h 219686"/>
              <a:gd name="connsiteX5" fmla="*/ 349559 w 350244"/>
              <a:gd name="connsiteY5" fmla="*/ 219646 h 219686"/>
              <a:gd name="connsiteX6" fmla="*/ 251134 w 350244"/>
              <a:gd name="connsiteY6" fmla="*/ 184721 h 219686"/>
              <a:gd name="connsiteX7" fmla="*/ 111434 w 350244"/>
              <a:gd name="connsiteY7" fmla="*/ 127571 h 219686"/>
              <a:gd name="connsiteX8" fmla="*/ 57459 w 350244"/>
              <a:gd name="connsiteY8" fmla="*/ 70421 h 219686"/>
              <a:gd name="connsiteX9" fmla="*/ 309 w 350244"/>
              <a:gd name="connsiteY9" fmla="*/ 571 h 21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44" h="219686">
                <a:moveTo>
                  <a:pt x="309" y="571"/>
                </a:moveTo>
                <a:cubicBezTo>
                  <a:pt x="4542" y="7450"/>
                  <a:pt x="48463" y="82063"/>
                  <a:pt x="82859" y="111696"/>
                </a:cubicBezTo>
                <a:cubicBezTo>
                  <a:pt x="117255" y="141329"/>
                  <a:pt x="189751" y="169904"/>
                  <a:pt x="206684" y="178371"/>
                </a:cubicBezTo>
                <a:cubicBezTo>
                  <a:pt x="223617" y="186838"/>
                  <a:pt x="170701" y="160379"/>
                  <a:pt x="184459" y="162496"/>
                </a:cubicBezTo>
                <a:cubicBezTo>
                  <a:pt x="198217" y="164613"/>
                  <a:pt x="261717" y="181546"/>
                  <a:pt x="289234" y="191071"/>
                </a:cubicBezTo>
                <a:cubicBezTo>
                  <a:pt x="316751" y="200596"/>
                  <a:pt x="355909" y="220704"/>
                  <a:pt x="349559" y="219646"/>
                </a:cubicBezTo>
                <a:cubicBezTo>
                  <a:pt x="343209" y="218588"/>
                  <a:pt x="290821" y="200067"/>
                  <a:pt x="251134" y="184721"/>
                </a:cubicBezTo>
                <a:cubicBezTo>
                  <a:pt x="211447" y="169375"/>
                  <a:pt x="143713" y="146621"/>
                  <a:pt x="111434" y="127571"/>
                </a:cubicBezTo>
                <a:cubicBezTo>
                  <a:pt x="79155" y="108521"/>
                  <a:pt x="78626" y="90000"/>
                  <a:pt x="57459" y="70421"/>
                </a:cubicBezTo>
                <a:cubicBezTo>
                  <a:pt x="36292" y="50842"/>
                  <a:pt x="-3924" y="-6308"/>
                  <a:pt x="309" y="5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5" name="フリーフォーム 1484">
            <a:extLst>
              <a:ext uri="{FF2B5EF4-FFF2-40B4-BE49-F238E27FC236}">
                <a16:creationId xmlns:a16="http://schemas.microsoft.com/office/drawing/2014/main" id="{39D8635D-C119-171B-27B6-AB1015CA1A7C}"/>
              </a:ext>
            </a:extLst>
          </p:cNvPr>
          <p:cNvSpPr/>
          <p:nvPr/>
        </p:nvSpPr>
        <p:spPr>
          <a:xfrm>
            <a:off x="2028669" y="7305603"/>
            <a:ext cx="105378" cy="165227"/>
          </a:xfrm>
          <a:custGeom>
            <a:avLst/>
            <a:gdLst>
              <a:gd name="connsiteX0" fmla="*/ 156 w 105378"/>
              <a:gd name="connsiteY0" fmla="*/ 72 h 165227"/>
              <a:gd name="connsiteX1" fmla="*/ 60481 w 105378"/>
              <a:gd name="connsiteY1" fmla="*/ 69922 h 165227"/>
              <a:gd name="connsiteX2" fmla="*/ 104931 w 105378"/>
              <a:gd name="connsiteY2" fmla="*/ 165172 h 165227"/>
              <a:gd name="connsiteX3" fmla="*/ 79531 w 105378"/>
              <a:gd name="connsiteY3" fmla="*/ 82622 h 165227"/>
              <a:gd name="connsiteX4" fmla="*/ 156 w 105378"/>
              <a:gd name="connsiteY4" fmla="*/ 72 h 16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8" h="165227">
                <a:moveTo>
                  <a:pt x="156" y="72"/>
                </a:moveTo>
                <a:cubicBezTo>
                  <a:pt x="-3019" y="-2045"/>
                  <a:pt x="43019" y="42405"/>
                  <a:pt x="60481" y="69922"/>
                </a:cubicBezTo>
                <a:cubicBezTo>
                  <a:pt x="77944" y="97439"/>
                  <a:pt x="101756" y="163055"/>
                  <a:pt x="104931" y="165172"/>
                </a:cubicBezTo>
                <a:cubicBezTo>
                  <a:pt x="108106" y="167289"/>
                  <a:pt x="93818" y="108022"/>
                  <a:pt x="79531" y="82622"/>
                </a:cubicBezTo>
                <a:cubicBezTo>
                  <a:pt x="65244" y="57222"/>
                  <a:pt x="3331" y="2189"/>
                  <a:pt x="156" y="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6" name="フリーフォーム 1485">
            <a:extLst>
              <a:ext uri="{FF2B5EF4-FFF2-40B4-BE49-F238E27FC236}">
                <a16:creationId xmlns:a16="http://schemas.microsoft.com/office/drawing/2014/main" id="{A9A9E1C3-EB2C-FA3E-ED9C-B1936432FE95}"/>
              </a:ext>
            </a:extLst>
          </p:cNvPr>
          <p:cNvSpPr/>
          <p:nvPr/>
        </p:nvSpPr>
        <p:spPr>
          <a:xfrm>
            <a:off x="2011187" y="7334218"/>
            <a:ext cx="100273" cy="162090"/>
          </a:xfrm>
          <a:custGeom>
            <a:avLst/>
            <a:gdLst>
              <a:gd name="connsiteX0" fmla="*/ 39863 w 100273"/>
              <a:gd name="connsiteY0" fmla="*/ 32 h 162090"/>
              <a:gd name="connsiteX1" fmla="*/ 46213 w 100273"/>
              <a:gd name="connsiteY1" fmla="*/ 73057 h 162090"/>
              <a:gd name="connsiteX2" fmla="*/ 27163 w 100273"/>
              <a:gd name="connsiteY2" fmla="*/ 107982 h 162090"/>
              <a:gd name="connsiteX3" fmla="*/ 1763 w 100273"/>
              <a:gd name="connsiteY3" fmla="*/ 127032 h 162090"/>
              <a:gd name="connsiteX4" fmla="*/ 4938 w 100273"/>
              <a:gd name="connsiteY4" fmla="*/ 88932 h 162090"/>
              <a:gd name="connsiteX5" fmla="*/ 27163 w 100273"/>
              <a:gd name="connsiteY5" fmla="*/ 111157 h 162090"/>
              <a:gd name="connsiteX6" fmla="*/ 100188 w 100273"/>
              <a:gd name="connsiteY6" fmla="*/ 161957 h 162090"/>
              <a:gd name="connsiteX7" fmla="*/ 43038 w 100273"/>
              <a:gd name="connsiteY7" fmla="*/ 127032 h 162090"/>
              <a:gd name="connsiteX8" fmla="*/ 36688 w 100273"/>
              <a:gd name="connsiteY8" fmla="*/ 123857 h 162090"/>
              <a:gd name="connsiteX9" fmla="*/ 87488 w 100273"/>
              <a:gd name="connsiteY9" fmla="*/ 57182 h 162090"/>
              <a:gd name="connsiteX10" fmla="*/ 55738 w 100273"/>
              <a:gd name="connsiteY10" fmla="*/ 82582 h 162090"/>
              <a:gd name="connsiteX11" fmla="*/ 39863 w 100273"/>
              <a:gd name="connsiteY11" fmla="*/ 32 h 1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73" h="162090">
                <a:moveTo>
                  <a:pt x="39863" y="32"/>
                </a:moveTo>
                <a:cubicBezTo>
                  <a:pt x="38276" y="-1555"/>
                  <a:pt x="48330" y="55065"/>
                  <a:pt x="46213" y="73057"/>
                </a:cubicBezTo>
                <a:cubicBezTo>
                  <a:pt x="44096" y="91049"/>
                  <a:pt x="34571" y="98986"/>
                  <a:pt x="27163" y="107982"/>
                </a:cubicBezTo>
                <a:cubicBezTo>
                  <a:pt x="19755" y="116978"/>
                  <a:pt x="5467" y="130207"/>
                  <a:pt x="1763" y="127032"/>
                </a:cubicBezTo>
                <a:cubicBezTo>
                  <a:pt x="-1941" y="123857"/>
                  <a:pt x="705" y="91578"/>
                  <a:pt x="4938" y="88932"/>
                </a:cubicBezTo>
                <a:cubicBezTo>
                  <a:pt x="9171" y="86286"/>
                  <a:pt x="11288" y="98986"/>
                  <a:pt x="27163" y="111157"/>
                </a:cubicBezTo>
                <a:cubicBezTo>
                  <a:pt x="43038" y="123328"/>
                  <a:pt x="97542" y="159311"/>
                  <a:pt x="100188" y="161957"/>
                </a:cubicBezTo>
                <a:cubicBezTo>
                  <a:pt x="102834" y="164603"/>
                  <a:pt x="43038" y="127032"/>
                  <a:pt x="43038" y="127032"/>
                </a:cubicBezTo>
                <a:cubicBezTo>
                  <a:pt x="32455" y="120682"/>
                  <a:pt x="29280" y="135499"/>
                  <a:pt x="36688" y="123857"/>
                </a:cubicBezTo>
                <a:cubicBezTo>
                  <a:pt x="44096" y="112215"/>
                  <a:pt x="84313" y="64061"/>
                  <a:pt x="87488" y="57182"/>
                </a:cubicBezTo>
                <a:cubicBezTo>
                  <a:pt x="90663" y="50303"/>
                  <a:pt x="63675" y="87874"/>
                  <a:pt x="55738" y="82582"/>
                </a:cubicBezTo>
                <a:cubicBezTo>
                  <a:pt x="47801" y="77290"/>
                  <a:pt x="41450" y="1619"/>
                  <a:pt x="39863" y="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7" name="フリーフォーム 1486">
            <a:extLst>
              <a:ext uri="{FF2B5EF4-FFF2-40B4-BE49-F238E27FC236}">
                <a16:creationId xmlns:a16="http://schemas.microsoft.com/office/drawing/2014/main" id="{B30D7A2F-7CCB-788A-9D9E-D9E8987BEE59}"/>
              </a:ext>
            </a:extLst>
          </p:cNvPr>
          <p:cNvSpPr/>
          <p:nvPr/>
        </p:nvSpPr>
        <p:spPr>
          <a:xfrm>
            <a:off x="2416162" y="7597775"/>
            <a:ext cx="104871" cy="82550"/>
          </a:xfrm>
          <a:custGeom>
            <a:avLst/>
            <a:gdLst>
              <a:gd name="connsiteX0" fmla="*/ 13 w 104871"/>
              <a:gd name="connsiteY0" fmla="*/ 0 h 82550"/>
              <a:gd name="connsiteX1" fmla="*/ 79388 w 104871"/>
              <a:gd name="connsiteY1" fmla="*/ 31750 h 82550"/>
              <a:gd name="connsiteX2" fmla="*/ 104788 w 104871"/>
              <a:gd name="connsiteY2" fmla="*/ 82550 h 82550"/>
              <a:gd name="connsiteX3" fmla="*/ 73038 w 104871"/>
              <a:gd name="connsiteY3" fmla="*/ 31750 h 82550"/>
              <a:gd name="connsiteX4" fmla="*/ 13 w 104871"/>
              <a:gd name="connsiteY4" fmla="*/ 0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 h="82550">
                <a:moveTo>
                  <a:pt x="13" y="0"/>
                </a:moveTo>
                <a:cubicBezTo>
                  <a:pt x="1071" y="0"/>
                  <a:pt x="61926" y="17992"/>
                  <a:pt x="79388" y="31750"/>
                </a:cubicBezTo>
                <a:cubicBezTo>
                  <a:pt x="96850" y="45508"/>
                  <a:pt x="105846" y="82550"/>
                  <a:pt x="104788" y="82550"/>
                </a:cubicBezTo>
                <a:cubicBezTo>
                  <a:pt x="103730" y="82550"/>
                  <a:pt x="87325" y="46567"/>
                  <a:pt x="73038" y="31750"/>
                </a:cubicBezTo>
                <a:cubicBezTo>
                  <a:pt x="58751" y="16933"/>
                  <a:pt x="-1045" y="0"/>
                  <a:pt x="13"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8" name="フリーフォーム 1487">
            <a:extLst>
              <a:ext uri="{FF2B5EF4-FFF2-40B4-BE49-F238E27FC236}">
                <a16:creationId xmlns:a16="http://schemas.microsoft.com/office/drawing/2014/main" id="{C0A57ABC-0864-F932-6DCB-E1C650930DB0}"/>
              </a:ext>
            </a:extLst>
          </p:cNvPr>
          <p:cNvSpPr/>
          <p:nvPr/>
        </p:nvSpPr>
        <p:spPr>
          <a:xfrm>
            <a:off x="2395833" y="7603241"/>
            <a:ext cx="150719" cy="138591"/>
          </a:xfrm>
          <a:custGeom>
            <a:avLst/>
            <a:gdLst>
              <a:gd name="connsiteX0" fmla="*/ 1292 w 150719"/>
              <a:gd name="connsiteY0" fmla="*/ 884 h 138591"/>
              <a:gd name="connsiteX1" fmla="*/ 77492 w 150719"/>
              <a:gd name="connsiteY1" fmla="*/ 45334 h 138591"/>
              <a:gd name="connsiteX2" fmla="*/ 106067 w 150719"/>
              <a:gd name="connsiteY2" fmla="*/ 64384 h 138591"/>
              <a:gd name="connsiteX3" fmla="*/ 134642 w 150719"/>
              <a:gd name="connsiteY3" fmla="*/ 92959 h 138591"/>
              <a:gd name="connsiteX4" fmla="*/ 134642 w 150719"/>
              <a:gd name="connsiteY4" fmla="*/ 121534 h 138591"/>
              <a:gd name="connsiteX5" fmla="*/ 118767 w 150719"/>
              <a:gd name="connsiteY5" fmla="*/ 137409 h 138591"/>
              <a:gd name="connsiteX6" fmla="*/ 147342 w 150719"/>
              <a:gd name="connsiteY6" fmla="*/ 89784 h 138591"/>
              <a:gd name="connsiteX7" fmla="*/ 1292 w 150719"/>
              <a:gd name="connsiteY7" fmla="*/ 884 h 13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719" h="138591">
                <a:moveTo>
                  <a:pt x="1292" y="884"/>
                </a:moveTo>
                <a:cubicBezTo>
                  <a:pt x="-10350" y="-6524"/>
                  <a:pt x="60030" y="34751"/>
                  <a:pt x="77492" y="45334"/>
                </a:cubicBezTo>
                <a:cubicBezTo>
                  <a:pt x="94955" y="55917"/>
                  <a:pt x="96542" y="56447"/>
                  <a:pt x="106067" y="64384"/>
                </a:cubicBezTo>
                <a:cubicBezTo>
                  <a:pt x="115592" y="72321"/>
                  <a:pt x="129879" y="83434"/>
                  <a:pt x="134642" y="92959"/>
                </a:cubicBezTo>
                <a:cubicBezTo>
                  <a:pt x="139405" y="102484"/>
                  <a:pt x="134642" y="121534"/>
                  <a:pt x="134642" y="121534"/>
                </a:cubicBezTo>
                <a:cubicBezTo>
                  <a:pt x="131996" y="128942"/>
                  <a:pt x="116650" y="142701"/>
                  <a:pt x="118767" y="137409"/>
                </a:cubicBezTo>
                <a:cubicBezTo>
                  <a:pt x="120884" y="132117"/>
                  <a:pt x="162688" y="109363"/>
                  <a:pt x="147342" y="89784"/>
                </a:cubicBezTo>
                <a:cubicBezTo>
                  <a:pt x="131996" y="70205"/>
                  <a:pt x="12934" y="8292"/>
                  <a:pt x="1292" y="8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9" name="フリーフォーム 1488">
            <a:extLst>
              <a:ext uri="{FF2B5EF4-FFF2-40B4-BE49-F238E27FC236}">
                <a16:creationId xmlns:a16="http://schemas.microsoft.com/office/drawing/2014/main" id="{2D02CFD3-76C0-6058-D5C7-2C8F8ED2CBB2}"/>
              </a:ext>
            </a:extLst>
          </p:cNvPr>
          <p:cNvSpPr/>
          <p:nvPr/>
        </p:nvSpPr>
        <p:spPr>
          <a:xfrm>
            <a:off x="2393839" y="7604097"/>
            <a:ext cx="121070" cy="146123"/>
          </a:xfrm>
          <a:custGeom>
            <a:avLst/>
            <a:gdLst>
              <a:gd name="connsiteX0" fmla="*/ 28686 w 121070"/>
              <a:gd name="connsiteY0" fmla="*/ 28 h 146123"/>
              <a:gd name="connsiteX1" fmla="*/ 111 w 121070"/>
              <a:gd name="connsiteY1" fmla="*/ 82578 h 146123"/>
              <a:gd name="connsiteX2" fmla="*/ 41386 w 121070"/>
              <a:gd name="connsiteY2" fmla="*/ 114328 h 146123"/>
              <a:gd name="connsiteX3" fmla="*/ 120761 w 121070"/>
              <a:gd name="connsiteY3" fmla="*/ 146078 h 146123"/>
              <a:gd name="connsiteX4" fmla="*/ 66786 w 121070"/>
              <a:gd name="connsiteY4" fmla="*/ 120678 h 146123"/>
              <a:gd name="connsiteX5" fmla="*/ 12811 w 121070"/>
              <a:gd name="connsiteY5" fmla="*/ 92103 h 146123"/>
              <a:gd name="connsiteX6" fmla="*/ 28686 w 121070"/>
              <a:gd name="connsiteY6" fmla="*/ 28 h 1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70" h="146123">
                <a:moveTo>
                  <a:pt x="28686" y="28"/>
                </a:moveTo>
                <a:cubicBezTo>
                  <a:pt x="26569" y="-1560"/>
                  <a:pt x="-2006" y="63528"/>
                  <a:pt x="111" y="82578"/>
                </a:cubicBezTo>
                <a:cubicBezTo>
                  <a:pt x="2228" y="101628"/>
                  <a:pt x="21278" y="103745"/>
                  <a:pt x="41386" y="114328"/>
                </a:cubicBezTo>
                <a:cubicBezTo>
                  <a:pt x="61494" y="124911"/>
                  <a:pt x="116528" y="145020"/>
                  <a:pt x="120761" y="146078"/>
                </a:cubicBezTo>
                <a:cubicBezTo>
                  <a:pt x="124994" y="147136"/>
                  <a:pt x="84778" y="129674"/>
                  <a:pt x="66786" y="120678"/>
                </a:cubicBezTo>
                <a:cubicBezTo>
                  <a:pt x="48794" y="111682"/>
                  <a:pt x="14928" y="107449"/>
                  <a:pt x="12811" y="92103"/>
                </a:cubicBezTo>
                <a:cubicBezTo>
                  <a:pt x="10694" y="76757"/>
                  <a:pt x="30803" y="1616"/>
                  <a:pt x="28686" y="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0" name="フリーフォーム 1489">
            <a:extLst>
              <a:ext uri="{FF2B5EF4-FFF2-40B4-BE49-F238E27FC236}">
                <a16:creationId xmlns:a16="http://schemas.microsoft.com/office/drawing/2014/main" id="{8B259396-5E41-B768-5AE6-C442EA364E08}"/>
              </a:ext>
            </a:extLst>
          </p:cNvPr>
          <p:cNvSpPr/>
          <p:nvPr/>
        </p:nvSpPr>
        <p:spPr>
          <a:xfrm>
            <a:off x="2327275" y="7620000"/>
            <a:ext cx="156226" cy="28586"/>
          </a:xfrm>
          <a:custGeom>
            <a:avLst/>
            <a:gdLst>
              <a:gd name="connsiteX0" fmla="*/ 0 w 156226"/>
              <a:gd name="connsiteY0" fmla="*/ 0 h 28586"/>
              <a:gd name="connsiteX1" fmla="*/ 60325 w 156226"/>
              <a:gd name="connsiteY1" fmla="*/ 6350 h 28586"/>
              <a:gd name="connsiteX2" fmla="*/ 155575 w 156226"/>
              <a:gd name="connsiteY2" fmla="*/ 28575 h 28586"/>
              <a:gd name="connsiteX3" fmla="*/ 104775 w 156226"/>
              <a:gd name="connsiteY3" fmla="*/ 3175 h 28586"/>
              <a:gd name="connsiteX4" fmla="*/ 0 w 156226"/>
              <a:gd name="connsiteY4" fmla="*/ 0 h 2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6" h="28586">
                <a:moveTo>
                  <a:pt x="0" y="0"/>
                </a:moveTo>
                <a:cubicBezTo>
                  <a:pt x="17198" y="794"/>
                  <a:pt x="34396" y="1588"/>
                  <a:pt x="60325" y="6350"/>
                </a:cubicBezTo>
                <a:cubicBezTo>
                  <a:pt x="86254" y="11112"/>
                  <a:pt x="148167" y="29104"/>
                  <a:pt x="155575" y="28575"/>
                </a:cubicBezTo>
                <a:cubicBezTo>
                  <a:pt x="162983" y="28046"/>
                  <a:pt x="104775" y="3175"/>
                  <a:pt x="104775" y="3175"/>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1" name="フリーフォーム 1490">
            <a:extLst>
              <a:ext uri="{FF2B5EF4-FFF2-40B4-BE49-F238E27FC236}">
                <a16:creationId xmlns:a16="http://schemas.microsoft.com/office/drawing/2014/main" id="{623C4D49-6202-78F5-A06F-5F847DFB19FD}"/>
              </a:ext>
            </a:extLst>
          </p:cNvPr>
          <p:cNvSpPr/>
          <p:nvPr/>
        </p:nvSpPr>
        <p:spPr>
          <a:xfrm>
            <a:off x="2122613" y="7523989"/>
            <a:ext cx="208142" cy="71372"/>
          </a:xfrm>
          <a:custGeom>
            <a:avLst/>
            <a:gdLst>
              <a:gd name="connsiteX0" fmla="*/ 1462 w 208142"/>
              <a:gd name="connsiteY0" fmla="*/ 761 h 71372"/>
              <a:gd name="connsiteX1" fmla="*/ 204662 w 208142"/>
              <a:gd name="connsiteY1" fmla="*/ 70611 h 71372"/>
              <a:gd name="connsiteX2" fmla="*/ 118937 w 208142"/>
              <a:gd name="connsiteY2" fmla="*/ 35686 h 71372"/>
              <a:gd name="connsiteX3" fmla="*/ 1462 w 208142"/>
              <a:gd name="connsiteY3" fmla="*/ 761 h 71372"/>
            </a:gdLst>
            <a:ahLst/>
            <a:cxnLst>
              <a:cxn ang="0">
                <a:pos x="connsiteX0" y="connsiteY0"/>
              </a:cxn>
              <a:cxn ang="0">
                <a:pos x="connsiteX1" y="connsiteY1"/>
              </a:cxn>
              <a:cxn ang="0">
                <a:pos x="connsiteX2" y="connsiteY2"/>
              </a:cxn>
              <a:cxn ang="0">
                <a:pos x="connsiteX3" y="connsiteY3"/>
              </a:cxn>
            </a:cxnLst>
            <a:rect l="l" t="t" r="r" b="b"/>
            <a:pathLst>
              <a:path w="208142" h="71372">
                <a:moveTo>
                  <a:pt x="1462" y="761"/>
                </a:moveTo>
                <a:cubicBezTo>
                  <a:pt x="15749" y="6582"/>
                  <a:pt x="185083" y="64790"/>
                  <a:pt x="204662" y="70611"/>
                </a:cubicBezTo>
                <a:cubicBezTo>
                  <a:pt x="224241" y="76432"/>
                  <a:pt x="156508" y="47328"/>
                  <a:pt x="118937" y="35686"/>
                </a:cubicBezTo>
                <a:cubicBezTo>
                  <a:pt x="81366" y="24044"/>
                  <a:pt x="-12825" y="-5060"/>
                  <a:pt x="1462" y="7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2" name="フリーフォーム 1491">
            <a:extLst>
              <a:ext uri="{FF2B5EF4-FFF2-40B4-BE49-F238E27FC236}">
                <a16:creationId xmlns:a16="http://schemas.microsoft.com/office/drawing/2014/main" id="{585DD869-C49E-E6E5-FF73-60DD0FD71069}"/>
              </a:ext>
            </a:extLst>
          </p:cNvPr>
          <p:cNvSpPr/>
          <p:nvPr/>
        </p:nvSpPr>
        <p:spPr>
          <a:xfrm>
            <a:off x="2374884" y="7594584"/>
            <a:ext cx="15891" cy="101661"/>
          </a:xfrm>
          <a:custGeom>
            <a:avLst/>
            <a:gdLst>
              <a:gd name="connsiteX0" fmla="*/ 16 w 15891"/>
              <a:gd name="connsiteY0" fmla="*/ 16 h 101661"/>
              <a:gd name="connsiteX1" fmla="*/ 12716 w 15891"/>
              <a:gd name="connsiteY1" fmla="*/ 66691 h 101661"/>
              <a:gd name="connsiteX2" fmla="*/ 3191 w 15891"/>
              <a:gd name="connsiteY2" fmla="*/ 101616 h 101661"/>
              <a:gd name="connsiteX3" fmla="*/ 15891 w 15891"/>
              <a:gd name="connsiteY3" fmla="*/ 73041 h 101661"/>
              <a:gd name="connsiteX4" fmla="*/ 16 w 15891"/>
              <a:gd name="connsiteY4" fmla="*/ 16 h 10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 h="101661">
                <a:moveTo>
                  <a:pt x="16" y="16"/>
                </a:moveTo>
                <a:cubicBezTo>
                  <a:pt x="-513" y="-1042"/>
                  <a:pt x="12187" y="49758"/>
                  <a:pt x="12716" y="66691"/>
                </a:cubicBezTo>
                <a:cubicBezTo>
                  <a:pt x="13245" y="83624"/>
                  <a:pt x="2662" y="100558"/>
                  <a:pt x="3191" y="101616"/>
                </a:cubicBezTo>
                <a:cubicBezTo>
                  <a:pt x="3720" y="102674"/>
                  <a:pt x="15891" y="85212"/>
                  <a:pt x="15891" y="73041"/>
                </a:cubicBezTo>
                <a:cubicBezTo>
                  <a:pt x="15891" y="60870"/>
                  <a:pt x="545" y="1074"/>
                  <a:pt x="16" y="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3" name="フリーフォーム 1492">
            <a:extLst>
              <a:ext uri="{FF2B5EF4-FFF2-40B4-BE49-F238E27FC236}">
                <a16:creationId xmlns:a16="http://schemas.microsoft.com/office/drawing/2014/main" id="{2E8ABCB8-1D60-CE3F-EA45-7C583D02CC6D}"/>
              </a:ext>
            </a:extLst>
          </p:cNvPr>
          <p:cNvSpPr/>
          <p:nvPr/>
        </p:nvSpPr>
        <p:spPr>
          <a:xfrm>
            <a:off x="1911339" y="7342033"/>
            <a:ext cx="55777" cy="361413"/>
          </a:xfrm>
          <a:custGeom>
            <a:avLst/>
            <a:gdLst>
              <a:gd name="connsiteX0" fmla="*/ 22236 w 55777"/>
              <a:gd name="connsiteY0" fmla="*/ 1742 h 361413"/>
              <a:gd name="connsiteX1" fmla="*/ 11 w 55777"/>
              <a:gd name="connsiteY1" fmla="*/ 144617 h 361413"/>
              <a:gd name="connsiteX2" fmla="*/ 19061 w 55777"/>
              <a:gd name="connsiteY2" fmla="*/ 252567 h 361413"/>
              <a:gd name="connsiteX3" fmla="*/ 12711 w 55777"/>
              <a:gd name="connsiteY3" fmla="*/ 214467 h 361413"/>
              <a:gd name="connsiteX4" fmla="*/ 53986 w 55777"/>
              <a:gd name="connsiteY4" fmla="*/ 357342 h 361413"/>
              <a:gd name="connsiteX5" fmla="*/ 44461 w 55777"/>
              <a:gd name="connsiteY5" fmla="*/ 316067 h 361413"/>
              <a:gd name="connsiteX6" fmla="*/ 9536 w 55777"/>
              <a:gd name="connsiteY6" fmla="*/ 249392 h 361413"/>
              <a:gd name="connsiteX7" fmla="*/ 22236 w 55777"/>
              <a:gd name="connsiteY7" fmla="*/ 1742 h 36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7" h="361413">
                <a:moveTo>
                  <a:pt x="22236" y="1742"/>
                </a:moveTo>
                <a:cubicBezTo>
                  <a:pt x="20649" y="-15720"/>
                  <a:pt x="540" y="102813"/>
                  <a:pt x="11" y="144617"/>
                </a:cubicBezTo>
                <a:cubicBezTo>
                  <a:pt x="-518" y="186421"/>
                  <a:pt x="16944" y="240925"/>
                  <a:pt x="19061" y="252567"/>
                </a:cubicBezTo>
                <a:cubicBezTo>
                  <a:pt x="21178" y="264209"/>
                  <a:pt x="6890" y="197005"/>
                  <a:pt x="12711" y="214467"/>
                </a:cubicBezTo>
                <a:cubicBezTo>
                  <a:pt x="18532" y="231929"/>
                  <a:pt x="48694" y="340409"/>
                  <a:pt x="53986" y="357342"/>
                </a:cubicBezTo>
                <a:cubicBezTo>
                  <a:pt x="59278" y="374275"/>
                  <a:pt x="51869" y="334059"/>
                  <a:pt x="44461" y="316067"/>
                </a:cubicBezTo>
                <a:cubicBezTo>
                  <a:pt x="37053" y="298075"/>
                  <a:pt x="15357" y="295959"/>
                  <a:pt x="9536" y="249392"/>
                </a:cubicBezTo>
                <a:cubicBezTo>
                  <a:pt x="3715" y="202825"/>
                  <a:pt x="23823" y="19204"/>
                  <a:pt x="22236" y="17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4" name="フリーフォーム 1493">
            <a:extLst>
              <a:ext uri="{FF2B5EF4-FFF2-40B4-BE49-F238E27FC236}">
                <a16:creationId xmlns:a16="http://schemas.microsoft.com/office/drawing/2014/main" id="{2F786F02-59A1-61DA-E4B6-95CB6BDD0B2B}"/>
              </a:ext>
            </a:extLst>
          </p:cNvPr>
          <p:cNvSpPr/>
          <p:nvPr/>
        </p:nvSpPr>
        <p:spPr>
          <a:xfrm>
            <a:off x="1983470" y="7517405"/>
            <a:ext cx="289841" cy="83658"/>
          </a:xfrm>
          <a:custGeom>
            <a:avLst/>
            <a:gdLst>
              <a:gd name="connsiteX0" fmla="*/ 905 w 289841"/>
              <a:gd name="connsiteY0" fmla="*/ 995 h 83658"/>
              <a:gd name="connsiteX1" fmla="*/ 181880 w 289841"/>
              <a:gd name="connsiteY1" fmla="*/ 32745 h 83658"/>
              <a:gd name="connsiteX2" fmla="*/ 289830 w 289841"/>
              <a:gd name="connsiteY2" fmla="*/ 83545 h 83658"/>
              <a:gd name="connsiteX3" fmla="*/ 188230 w 289841"/>
              <a:gd name="connsiteY3" fmla="*/ 45445 h 83658"/>
              <a:gd name="connsiteX4" fmla="*/ 115205 w 289841"/>
              <a:gd name="connsiteY4" fmla="*/ 10520 h 83658"/>
              <a:gd name="connsiteX5" fmla="*/ 905 w 289841"/>
              <a:gd name="connsiteY5" fmla="*/ 995 h 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841" h="83658">
                <a:moveTo>
                  <a:pt x="905" y="995"/>
                </a:moveTo>
                <a:cubicBezTo>
                  <a:pt x="12017" y="4699"/>
                  <a:pt x="133726" y="18987"/>
                  <a:pt x="181880" y="32745"/>
                </a:cubicBezTo>
                <a:cubicBezTo>
                  <a:pt x="230034" y="46503"/>
                  <a:pt x="288772" y="81428"/>
                  <a:pt x="289830" y="83545"/>
                </a:cubicBezTo>
                <a:cubicBezTo>
                  <a:pt x="290888" y="85662"/>
                  <a:pt x="217334" y="57616"/>
                  <a:pt x="188230" y="45445"/>
                </a:cubicBezTo>
                <a:cubicBezTo>
                  <a:pt x="159126" y="33274"/>
                  <a:pt x="146426" y="16341"/>
                  <a:pt x="115205" y="10520"/>
                </a:cubicBezTo>
                <a:cubicBezTo>
                  <a:pt x="83984" y="4699"/>
                  <a:pt x="-10207" y="-2709"/>
                  <a:pt x="905" y="9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5" name="フリーフォーム 1494">
            <a:extLst>
              <a:ext uri="{FF2B5EF4-FFF2-40B4-BE49-F238E27FC236}">
                <a16:creationId xmlns:a16="http://schemas.microsoft.com/office/drawing/2014/main" id="{75072B92-3CAC-923C-18F2-D3A468543D73}"/>
              </a:ext>
            </a:extLst>
          </p:cNvPr>
          <p:cNvSpPr/>
          <p:nvPr/>
        </p:nvSpPr>
        <p:spPr>
          <a:xfrm>
            <a:off x="1939779" y="7492973"/>
            <a:ext cx="62500" cy="123958"/>
          </a:xfrm>
          <a:custGeom>
            <a:avLst/>
            <a:gdLst>
              <a:gd name="connsiteX0" fmla="*/ 146 w 62500"/>
              <a:gd name="connsiteY0" fmla="*/ 27 h 123958"/>
              <a:gd name="connsiteX1" fmla="*/ 41421 w 62500"/>
              <a:gd name="connsiteY1" fmla="*/ 85752 h 123958"/>
              <a:gd name="connsiteX2" fmla="*/ 60471 w 62500"/>
              <a:gd name="connsiteY2" fmla="*/ 123852 h 123958"/>
              <a:gd name="connsiteX3" fmla="*/ 57296 w 62500"/>
              <a:gd name="connsiteY3" fmla="*/ 95277 h 123958"/>
              <a:gd name="connsiteX4" fmla="*/ 146 w 62500"/>
              <a:gd name="connsiteY4" fmla="*/ 27 h 12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0" h="123958">
                <a:moveTo>
                  <a:pt x="146" y="27"/>
                </a:moveTo>
                <a:cubicBezTo>
                  <a:pt x="-2500" y="-1561"/>
                  <a:pt x="31367" y="65114"/>
                  <a:pt x="41421" y="85752"/>
                </a:cubicBezTo>
                <a:cubicBezTo>
                  <a:pt x="51475" y="106390"/>
                  <a:pt x="57825" y="122265"/>
                  <a:pt x="60471" y="123852"/>
                </a:cubicBezTo>
                <a:cubicBezTo>
                  <a:pt x="63117" y="125440"/>
                  <a:pt x="64175" y="109035"/>
                  <a:pt x="57296" y="95277"/>
                </a:cubicBezTo>
                <a:cubicBezTo>
                  <a:pt x="50417" y="81519"/>
                  <a:pt x="2792" y="1615"/>
                  <a:pt x="146"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6" name="フリーフォーム 1495">
            <a:extLst>
              <a:ext uri="{FF2B5EF4-FFF2-40B4-BE49-F238E27FC236}">
                <a16:creationId xmlns:a16="http://schemas.microsoft.com/office/drawing/2014/main" id="{C2C9F9BD-7E98-0D5E-E3F2-ED9EC89D350B}"/>
              </a:ext>
            </a:extLst>
          </p:cNvPr>
          <p:cNvSpPr/>
          <p:nvPr/>
        </p:nvSpPr>
        <p:spPr>
          <a:xfrm>
            <a:off x="1909440" y="7658061"/>
            <a:ext cx="360181" cy="28614"/>
          </a:xfrm>
          <a:custGeom>
            <a:avLst/>
            <a:gdLst>
              <a:gd name="connsiteX0" fmla="*/ 5085 w 360181"/>
              <a:gd name="connsiteY0" fmla="*/ 15914 h 28614"/>
              <a:gd name="connsiteX1" fmla="*/ 116210 w 360181"/>
              <a:gd name="connsiteY1" fmla="*/ 28614 h 28614"/>
              <a:gd name="connsiteX2" fmla="*/ 224160 w 360181"/>
              <a:gd name="connsiteY2" fmla="*/ 15914 h 28614"/>
              <a:gd name="connsiteX3" fmla="*/ 357510 w 360181"/>
              <a:gd name="connsiteY3" fmla="*/ 22264 h 28614"/>
              <a:gd name="connsiteX4" fmla="*/ 290835 w 360181"/>
              <a:gd name="connsiteY4" fmla="*/ 39 h 28614"/>
              <a:gd name="connsiteX5" fmla="*/ 5085 w 360181"/>
              <a:gd name="connsiteY5" fmla="*/ 1591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81" h="28614">
                <a:moveTo>
                  <a:pt x="5085" y="15914"/>
                </a:moveTo>
                <a:cubicBezTo>
                  <a:pt x="-24019" y="20676"/>
                  <a:pt x="79698" y="28614"/>
                  <a:pt x="116210" y="28614"/>
                </a:cubicBezTo>
                <a:cubicBezTo>
                  <a:pt x="152722" y="28614"/>
                  <a:pt x="183943" y="16972"/>
                  <a:pt x="224160" y="15914"/>
                </a:cubicBezTo>
                <a:cubicBezTo>
                  <a:pt x="264377" y="14856"/>
                  <a:pt x="346397" y="24910"/>
                  <a:pt x="357510" y="22264"/>
                </a:cubicBezTo>
                <a:cubicBezTo>
                  <a:pt x="368623" y="19618"/>
                  <a:pt x="344810" y="-1019"/>
                  <a:pt x="290835" y="39"/>
                </a:cubicBezTo>
                <a:cubicBezTo>
                  <a:pt x="236860" y="1097"/>
                  <a:pt x="34189" y="11152"/>
                  <a:pt x="5085" y="15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7" name="フリーフォーム 1496">
            <a:extLst>
              <a:ext uri="{FF2B5EF4-FFF2-40B4-BE49-F238E27FC236}">
                <a16:creationId xmlns:a16="http://schemas.microsoft.com/office/drawing/2014/main" id="{50E2CAE7-6FEE-D029-633C-12492702A70E}"/>
              </a:ext>
            </a:extLst>
          </p:cNvPr>
          <p:cNvSpPr/>
          <p:nvPr/>
        </p:nvSpPr>
        <p:spPr>
          <a:xfrm>
            <a:off x="2050998" y="7524748"/>
            <a:ext cx="241375" cy="174734"/>
          </a:xfrm>
          <a:custGeom>
            <a:avLst/>
            <a:gdLst>
              <a:gd name="connsiteX0" fmla="*/ 52 w 241375"/>
              <a:gd name="connsiteY0" fmla="*/ 2 h 174734"/>
              <a:gd name="connsiteX1" fmla="*/ 190552 w 241375"/>
              <a:gd name="connsiteY1" fmla="*/ 79377 h 174734"/>
              <a:gd name="connsiteX2" fmla="*/ 209602 w 241375"/>
              <a:gd name="connsiteY2" fmla="*/ 101602 h 174734"/>
              <a:gd name="connsiteX3" fmla="*/ 225477 w 241375"/>
              <a:gd name="connsiteY3" fmla="*/ 155577 h 174734"/>
              <a:gd name="connsiteX4" fmla="*/ 225477 w 241375"/>
              <a:gd name="connsiteY4" fmla="*/ 127002 h 174734"/>
              <a:gd name="connsiteX5" fmla="*/ 241352 w 241375"/>
              <a:gd name="connsiteY5" fmla="*/ 174627 h 174734"/>
              <a:gd name="connsiteX6" fmla="*/ 228652 w 241375"/>
              <a:gd name="connsiteY6" fmla="*/ 111127 h 174734"/>
              <a:gd name="connsiteX7" fmla="*/ 212777 w 241375"/>
              <a:gd name="connsiteY7" fmla="*/ 82552 h 174734"/>
              <a:gd name="connsiteX8" fmla="*/ 52 w 241375"/>
              <a:gd name="connsiteY8" fmla="*/ 2 h 17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75" h="174734">
                <a:moveTo>
                  <a:pt x="52" y="2"/>
                </a:moveTo>
                <a:cubicBezTo>
                  <a:pt x="-3652" y="-527"/>
                  <a:pt x="190552" y="79377"/>
                  <a:pt x="190552" y="79377"/>
                </a:cubicBezTo>
                <a:cubicBezTo>
                  <a:pt x="225477" y="96310"/>
                  <a:pt x="203781" y="88902"/>
                  <a:pt x="209602" y="101602"/>
                </a:cubicBezTo>
                <a:cubicBezTo>
                  <a:pt x="215423" y="114302"/>
                  <a:pt x="222831" y="151344"/>
                  <a:pt x="225477" y="155577"/>
                </a:cubicBezTo>
                <a:cubicBezTo>
                  <a:pt x="228123" y="159810"/>
                  <a:pt x="222831" y="123827"/>
                  <a:pt x="225477" y="127002"/>
                </a:cubicBezTo>
                <a:cubicBezTo>
                  <a:pt x="228123" y="130177"/>
                  <a:pt x="240823" y="177273"/>
                  <a:pt x="241352" y="174627"/>
                </a:cubicBezTo>
                <a:cubicBezTo>
                  <a:pt x="241881" y="171981"/>
                  <a:pt x="233415" y="126473"/>
                  <a:pt x="228652" y="111127"/>
                </a:cubicBezTo>
                <a:cubicBezTo>
                  <a:pt x="223889" y="95781"/>
                  <a:pt x="244527" y="98427"/>
                  <a:pt x="212777" y="82552"/>
                </a:cubicBezTo>
                <a:cubicBezTo>
                  <a:pt x="181027" y="66677"/>
                  <a:pt x="3756" y="531"/>
                  <a:pt x="52"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8" name="フリーフォーム 1497">
            <a:extLst>
              <a:ext uri="{FF2B5EF4-FFF2-40B4-BE49-F238E27FC236}">
                <a16:creationId xmlns:a16="http://schemas.microsoft.com/office/drawing/2014/main" id="{1FD7A732-4B5B-99FD-B6C7-A369433BF102}"/>
              </a:ext>
            </a:extLst>
          </p:cNvPr>
          <p:cNvSpPr/>
          <p:nvPr/>
        </p:nvSpPr>
        <p:spPr>
          <a:xfrm>
            <a:off x="2060435" y="7559497"/>
            <a:ext cx="226443" cy="111480"/>
          </a:xfrm>
          <a:custGeom>
            <a:avLst/>
            <a:gdLst>
              <a:gd name="connsiteX0" fmla="*/ 127140 w 226443"/>
              <a:gd name="connsiteY0" fmla="*/ 178 h 111480"/>
              <a:gd name="connsiteX1" fmla="*/ 57290 w 226443"/>
              <a:gd name="connsiteY1" fmla="*/ 82728 h 111480"/>
              <a:gd name="connsiteX2" fmla="*/ 140 w 226443"/>
              <a:gd name="connsiteY2" fmla="*/ 85903 h 111480"/>
              <a:gd name="connsiteX3" fmla="*/ 47765 w 226443"/>
              <a:gd name="connsiteY3" fmla="*/ 82728 h 111480"/>
              <a:gd name="connsiteX4" fmla="*/ 225565 w 226443"/>
              <a:gd name="connsiteY4" fmla="*/ 111303 h 111480"/>
              <a:gd name="connsiteX5" fmla="*/ 111265 w 226443"/>
              <a:gd name="connsiteY5" fmla="*/ 95428 h 111480"/>
              <a:gd name="connsiteX6" fmla="*/ 3315 w 226443"/>
              <a:gd name="connsiteY6" fmla="*/ 108128 h 111480"/>
              <a:gd name="connsiteX7" fmla="*/ 127140 w 226443"/>
              <a:gd name="connsiteY7" fmla="*/ 178 h 1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43" h="111480">
                <a:moveTo>
                  <a:pt x="127140" y="178"/>
                </a:moveTo>
                <a:cubicBezTo>
                  <a:pt x="136136" y="-4055"/>
                  <a:pt x="78457" y="68441"/>
                  <a:pt x="57290" y="82728"/>
                </a:cubicBezTo>
                <a:cubicBezTo>
                  <a:pt x="36123" y="97016"/>
                  <a:pt x="1727" y="85903"/>
                  <a:pt x="140" y="85903"/>
                </a:cubicBezTo>
                <a:cubicBezTo>
                  <a:pt x="-1447" y="85903"/>
                  <a:pt x="10194" y="78495"/>
                  <a:pt x="47765" y="82728"/>
                </a:cubicBezTo>
                <a:cubicBezTo>
                  <a:pt x="85336" y="86961"/>
                  <a:pt x="214982" y="109186"/>
                  <a:pt x="225565" y="111303"/>
                </a:cubicBezTo>
                <a:cubicBezTo>
                  <a:pt x="236148" y="113420"/>
                  <a:pt x="148307" y="95957"/>
                  <a:pt x="111265" y="95428"/>
                </a:cubicBezTo>
                <a:cubicBezTo>
                  <a:pt x="74223" y="94899"/>
                  <a:pt x="5961" y="120299"/>
                  <a:pt x="3315" y="108128"/>
                </a:cubicBezTo>
                <a:cubicBezTo>
                  <a:pt x="669" y="95957"/>
                  <a:pt x="118144" y="4411"/>
                  <a:pt x="127140" y="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9" name="フリーフォーム 1498">
            <a:extLst>
              <a:ext uri="{FF2B5EF4-FFF2-40B4-BE49-F238E27FC236}">
                <a16:creationId xmlns:a16="http://schemas.microsoft.com/office/drawing/2014/main" id="{40C22135-20AD-5F52-49F1-4F24414054FA}"/>
              </a:ext>
            </a:extLst>
          </p:cNvPr>
          <p:cNvSpPr/>
          <p:nvPr/>
        </p:nvSpPr>
        <p:spPr>
          <a:xfrm>
            <a:off x="2266906" y="7651560"/>
            <a:ext cx="231991" cy="96854"/>
          </a:xfrm>
          <a:custGeom>
            <a:avLst/>
            <a:gdLst>
              <a:gd name="connsiteX0" fmla="*/ 44 w 231991"/>
              <a:gd name="connsiteY0" fmla="*/ 190 h 96854"/>
              <a:gd name="connsiteX1" fmla="*/ 152444 w 231991"/>
              <a:gd name="connsiteY1" fmla="*/ 63690 h 96854"/>
              <a:gd name="connsiteX2" fmla="*/ 231819 w 231991"/>
              <a:gd name="connsiteY2" fmla="*/ 95440 h 96854"/>
              <a:gd name="connsiteX3" fmla="*/ 168319 w 231991"/>
              <a:gd name="connsiteY3" fmla="*/ 85915 h 96854"/>
              <a:gd name="connsiteX4" fmla="*/ 44 w 231991"/>
              <a:gd name="connsiteY4" fmla="*/ 190 h 9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91" h="96854">
                <a:moveTo>
                  <a:pt x="44" y="190"/>
                </a:moveTo>
                <a:cubicBezTo>
                  <a:pt x="-2602" y="-3514"/>
                  <a:pt x="113815" y="47815"/>
                  <a:pt x="152444" y="63690"/>
                </a:cubicBezTo>
                <a:cubicBezTo>
                  <a:pt x="191073" y="79565"/>
                  <a:pt x="229173" y="91736"/>
                  <a:pt x="231819" y="95440"/>
                </a:cubicBezTo>
                <a:cubicBezTo>
                  <a:pt x="234465" y="99144"/>
                  <a:pt x="206419" y="95440"/>
                  <a:pt x="168319" y="85915"/>
                </a:cubicBezTo>
                <a:cubicBezTo>
                  <a:pt x="130219" y="76390"/>
                  <a:pt x="2690" y="3894"/>
                  <a:pt x="44" y="1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0" name="フリーフォーム 1499">
            <a:extLst>
              <a:ext uri="{FF2B5EF4-FFF2-40B4-BE49-F238E27FC236}">
                <a16:creationId xmlns:a16="http://schemas.microsoft.com/office/drawing/2014/main" id="{50FB96CF-8C10-09A9-2103-D79381286E5D}"/>
              </a:ext>
            </a:extLst>
          </p:cNvPr>
          <p:cNvSpPr/>
          <p:nvPr/>
        </p:nvSpPr>
        <p:spPr>
          <a:xfrm>
            <a:off x="2181200" y="7305557"/>
            <a:ext cx="149325" cy="80487"/>
          </a:xfrm>
          <a:custGeom>
            <a:avLst/>
            <a:gdLst>
              <a:gd name="connsiteX0" fmla="*/ 25 w 149325"/>
              <a:gd name="connsiteY0" fmla="*/ 118 h 80487"/>
              <a:gd name="connsiteX1" fmla="*/ 95275 w 149325"/>
              <a:gd name="connsiteY1" fmla="*/ 66793 h 80487"/>
              <a:gd name="connsiteX2" fmla="*/ 149250 w 149325"/>
              <a:gd name="connsiteY2" fmla="*/ 79493 h 80487"/>
              <a:gd name="connsiteX3" fmla="*/ 104800 w 149325"/>
              <a:gd name="connsiteY3" fmla="*/ 50918 h 80487"/>
              <a:gd name="connsiteX4" fmla="*/ 25 w 149325"/>
              <a:gd name="connsiteY4" fmla="*/ 118 h 8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25" h="80487">
                <a:moveTo>
                  <a:pt x="25" y="118"/>
                </a:moveTo>
                <a:cubicBezTo>
                  <a:pt x="-1563" y="2764"/>
                  <a:pt x="70404" y="53564"/>
                  <a:pt x="95275" y="66793"/>
                </a:cubicBezTo>
                <a:cubicBezTo>
                  <a:pt x="120146" y="80022"/>
                  <a:pt x="147663" y="82139"/>
                  <a:pt x="149250" y="79493"/>
                </a:cubicBezTo>
                <a:cubicBezTo>
                  <a:pt x="150838" y="76847"/>
                  <a:pt x="127025" y="62030"/>
                  <a:pt x="104800" y="50918"/>
                </a:cubicBezTo>
                <a:cubicBezTo>
                  <a:pt x="82575" y="39806"/>
                  <a:pt x="1613" y="-2528"/>
                  <a:pt x="25" y="1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1" name="フリーフォーム 1500">
            <a:extLst>
              <a:ext uri="{FF2B5EF4-FFF2-40B4-BE49-F238E27FC236}">
                <a16:creationId xmlns:a16="http://schemas.microsoft.com/office/drawing/2014/main" id="{A2E42FEF-99B8-0198-4111-57A8AEA6BBCB}"/>
              </a:ext>
            </a:extLst>
          </p:cNvPr>
          <p:cNvSpPr/>
          <p:nvPr/>
        </p:nvSpPr>
        <p:spPr>
          <a:xfrm>
            <a:off x="2380959" y="7385939"/>
            <a:ext cx="286073" cy="94578"/>
          </a:xfrm>
          <a:custGeom>
            <a:avLst/>
            <a:gdLst>
              <a:gd name="connsiteX0" fmla="*/ 291 w 286073"/>
              <a:gd name="connsiteY0" fmla="*/ 2286 h 94578"/>
              <a:gd name="connsiteX1" fmla="*/ 193966 w 286073"/>
              <a:gd name="connsiteY1" fmla="*/ 5461 h 94578"/>
              <a:gd name="connsiteX2" fmla="*/ 130466 w 286073"/>
              <a:gd name="connsiteY2" fmla="*/ 14986 h 94578"/>
              <a:gd name="connsiteX3" fmla="*/ 149516 w 286073"/>
              <a:gd name="connsiteY3" fmla="*/ 30861 h 94578"/>
              <a:gd name="connsiteX4" fmla="*/ 174916 w 286073"/>
              <a:gd name="connsiteY4" fmla="*/ 53086 h 94578"/>
              <a:gd name="connsiteX5" fmla="*/ 149516 w 286073"/>
              <a:gd name="connsiteY5" fmla="*/ 81661 h 94578"/>
              <a:gd name="connsiteX6" fmla="*/ 286041 w 286073"/>
              <a:gd name="connsiteY6" fmla="*/ 94361 h 94578"/>
              <a:gd name="connsiteX7" fmla="*/ 162216 w 286073"/>
              <a:gd name="connsiteY7" fmla="*/ 72136 h 94578"/>
              <a:gd name="connsiteX8" fmla="*/ 149516 w 286073"/>
              <a:gd name="connsiteY8" fmla="*/ 40386 h 94578"/>
              <a:gd name="connsiteX9" fmla="*/ 291 w 286073"/>
              <a:gd name="connsiteY9" fmla="*/ 2286 h 9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073" h="94578">
                <a:moveTo>
                  <a:pt x="291" y="2286"/>
                </a:moveTo>
                <a:cubicBezTo>
                  <a:pt x="7699" y="-3535"/>
                  <a:pt x="172270" y="3344"/>
                  <a:pt x="193966" y="5461"/>
                </a:cubicBezTo>
                <a:cubicBezTo>
                  <a:pt x="215662" y="7578"/>
                  <a:pt x="130466" y="14986"/>
                  <a:pt x="130466" y="14986"/>
                </a:cubicBezTo>
                <a:cubicBezTo>
                  <a:pt x="123058" y="19219"/>
                  <a:pt x="142108" y="24511"/>
                  <a:pt x="149516" y="30861"/>
                </a:cubicBezTo>
                <a:cubicBezTo>
                  <a:pt x="156924" y="37211"/>
                  <a:pt x="174916" y="44619"/>
                  <a:pt x="174916" y="53086"/>
                </a:cubicBezTo>
                <a:cubicBezTo>
                  <a:pt x="174916" y="61553"/>
                  <a:pt x="130995" y="74782"/>
                  <a:pt x="149516" y="81661"/>
                </a:cubicBezTo>
                <a:cubicBezTo>
                  <a:pt x="168037" y="88540"/>
                  <a:pt x="283924" y="95949"/>
                  <a:pt x="286041" y="94361"/>
                </a:cubicBezTo>
                <a:cubicBezTo>
                  <a:pt x="288158" y="92773"/>
                  <a:pt x="184970" y="81132"/>
                  <a:pt x="162216" y="72136"/>
                </a:cubicBezTo>
                <a:cubicBezTo>
                  <a:pt x="139462" y="63140"/>
                  <a:pt x="170153" y="46736"/>
                  <a:pt x="149516" y="40386"/>
                </a:cubicBezTo>
                <a:cubicBezTo>
                  <a:pt x="128879" y="34036"/>
                  <a:pt x="-7117" y="8107"/>
                  <a:pt x="291" y="22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2" name="フリーフォーム 1501">
            <a:extLst>
              <a:ext uri="{FF2B5EF4-FFF2-40B4-BE49-F238E27FC236}">
                <a16:creationId xmlns:a16="http://schemas.microsoft.com/office/drawing/2014/main" id="{492B7FD2-C757-F89B-C389-AC91D2C96647}"/>
              </a:ext>
            </a:extLst>
          </p:cNvPr>
          <p:cNvSpPr/>
          <p:nvPr/>
        </p:nvSpPr>
        <p:spPr>
          <a:xfrm>
            <a:off x="2535231" y="7391122"/>
            <a:ext cx="155588" cy="101840"/>
          </a:xfrm>
          <a:custGeom>
            <a:avLst/>
            <a:gdLst>
              <a:gd name="connsiteX0" fmla="*/ 153994 w 155588"/>
              <a:gd name="connsiteY0" fmla="*/ 278 h 101840"/>
              <a:gd name="connsiteX1" fmla="*/ 1594 w 155588"/>
              <a:gd name="connsiteY1" fmla="*/ 98703 h 101840"/>
              <a:gd name="connsiteX2" fmla="*/ 77794 w 155588"/>
              <a:gd name="connsiteY2" fmla="*/ 70128 h 101840"/>
              <a:gd name="connsiteX3" fmla="*/ 153994 w 155588"/>
              <a:gd name="connsiteY3" fmla="*/ 278 h 101840"/>
            </a:gdLst>
            <a:ahLst/>
            <a:cxnLst>
              <a:cxn ang="0">
                <a:pos x="connsiteX0" y="connsiteY0"/>
              </a:cxn>
              <a:cxn ang="0">
                <a:pos x="connsiteX1" y="connsiteY1"/>
              </a:cxn>
              <a:cxn ang="0">
                <a:pos x="connsiteX2" y="connsiteY2"/>
              </a:cxn>
              <a:cxn ang="0">
                <a:pos x="connsiteX3" y="connsiteY3"/>
              </a:cxn>
            </a:cxnLst>
            <a:rect l="l" t="t" r="r" b="b"/>
            <a:pathLst>
              <a:path w="155588" h="101840">
                <a:moveTo>
                  <a:pt x="153994" y="278"/>
                </a:moveTo>
                <a:cubicBezTo>
                  <a:pt x="141294" y="5041"/>
                  <a:pt x="14294" y="87061"/>
                  <a:pt x="1594" y="98703"/>
                </a:cubicBezTo>
                <a:cubicBezTo>
                  <a:pt x="-11106" y="110345"/>
                  <a:pt x="55569" y="87061"/>
                  <a:pt x="77794" y="70128"/>
                </a:cubicBezTo>
                <a:cubicBezTo>
                  <a:pt x="100019" y="53195"/>
                  <a:pt x="166694" y="-4485"/>
                  <a:pt x="153994" y="2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3" name="フリーフォーム 1502">
            <a:extLst>
              <a:ext uri="{FF2B5EF4-FFF2-40B4-BE49-F238E27FC236}">
                <a16:creationId xmlns:a16="http://schemas.microsoft.com/office/drawing/2014/main" id="{D4AA1EC8-DCE3-3F3E-5EE9-9B3238DC52B5}"/>
              </a:ext>
            </a:extLst>
          </p:cNvPr>
          <p:cNvSpPr/>
          <p:nvPr/>
        </p:nvSpPr>
        <p:spPr>
          <a:xfrm>
            <a:off x="5613297" y="2089132"/>
            <a:ext cx="143734" cy="254046"/>
          </a:xfrm>
          <a:custGeom>
            <a:avLst/>
            <a:gdLst>
              <a:gd name="connsiteX0" fmla="*/ 127103 w 143734"/>
              <a:gd name="connsiteY0" fmla="*/ 18 h 254046"/>
              <a:gd name="connsiteX1" fmla="*/ 114403 w 143734"/>
              <a:gd name="connsiteY1" fmla="*/ 142893 h 254046"/>
              <a:gd name="connsiteX2" fmla="*/ 103 w 143734"/>
              <a:gd name="connsiteY2" fmla="*/ 254018 h 254046"/>
              <a:gd name="connsiteX3" fmla="*/ 136628 w 143734"/>
              <a:gd name="connsiteY3" fmla="*/ 152418 h 254046"/>
              <a:gd name="connsiteX4" fmla="*/ 127103 w 143734"/>
              <a:gd name="connsiteY4" fmla="*/ 18 h 25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34" h="254046">
                <a:moveTo>
                  <a:pt x="127103" y="18"/>
                </a:moveTo>
                <a:cubicBezTo>
                  <a:pt x="123399" y="-1569"/>
                  <a:pt x="135570" y="100560"/>
                  <a:pt x="114403" y="142893"/>
                </a:cubicBezTo>
                <a:cubicBezTo>
                  <a:pt x="93236" y="185226"/>
                  <a:pt x="-3601" y="252431"/>
                  <a:pt x="103" y="254018"/>
                </a:cubicBezTo>
                <a:cubicBezTo>
                  <a:pt x="3807" y="255605"/>
                  <a:pt x="117578" y="189460"/>
                  <a:pt x="136628" y="152418"/>
                </a:cubicBezTo>
                <a:cubicBezTo>
                  <a:pt x="155678" y="115376"/>
                  <a:pt x="130807" y="1605"/>
                  <a:pt x="127103" y="1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4" name="フリーフォーム 1503">
            <a:extLst>
              <a:ext uri="{FF2B5EF4-FFF2-40B4-BE49-F238E27FC236}">
                <a16:creationId xmlns:a16="http://schemas.microsoft.com/office/drawing/2014/main" id="{786BAF3D-F397-50DE-6D2A-D36C1A08E65A}"/>
              </a:ext>
            </a:extLst>
          </p:cNvPr>
          <p:cNvSpPr/>
          <p:nvPr/>
        </p:nvSpPr>
        <p:spPr>
          <a:xfrm>
            <a:off x="4959350" y="2453385"/>
            <a:ext cx="546679" cy="202703"/>
          </a:xfrm>
          <a:custGeom>
            <a:avLst/>
            <a:gdLst>
              <a:gd name="connsiteX0" fmla="*/ 546100 w 546679"/>
              <a:gd name="connsiteY0" fmla="*/ 890 h 202703"/>
              <a:gd name="connsiteX1" fmla="*/ 396875 w 546679"/>
              <a:gd name="connsiteY1" fmla="*/ 162815 h 202703"/>
              <a:gd name="connsiteX2" fmla="*/ 161925 w 546679"/>
              <a:gd name="connsiteY2" fmla="*/ 197740 h 202703"/>
              <a:gd name="connsiteX3" fmla="*/ 212725 w 546679"/>
              <a:gd name="connsiteY3" fmla="*/ 200915 h 202703"/>
              <a:gd name="connsiteX4" fmla="*/ 0 w 546679"/>
              <a:gd name="connsiteY4" fmla="*/ 185040 h 202703"/>
              <a:gd name="connsiteX5" fmla="*/ 254000 w 546679"/>
              <a:gd name="connsiteY5" fmla="*/ 200915 h 202703"/>
              <a:gd name="connsiteX6" fmla="*/ 390525 w 546679"/>
              <a:gd name="connsiteY6" fmla="*/ 134240 h 202703"/>
              <a:gd name="connsiteX7" fmla="*/ 358775 w 546679"/>
              <a:gd name="connsiteY7" fmla="*/ 153290 h 202703"/>
              <a:gd name="connsiteX8" fmla="*/ 431800 w 546679"/>
              <a:gd name="connsiteY8" fmla="*/ 70740 h 202703"/>
              <a:gd name="connsiteX9" fmla="*/ 396875 w 546679"/>
              <a:gd name="connsiteY9" fmla="*/ 165990 h 202703"/>
              <a:gd name="connsiteX10" fmla="*/ 447675 w 546679"/>
              <a:gd name="connsiteY10" fmla="*/ 99315 h 202703"/>
              <a:gd name="connsiteX11" fmla="*/ 546100 w 546679"/>
              <a:gd name="connsiteY11" fmla="*/ 890 h 20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79" h="202703">
                <a:moveTo>
                  <a:pt x="546100" y="890"/>
                </a:moveTo>
                <a:cubicBezTo>
                  <a:pt x="537633" y="11473"/>
                  <a:pt x="460904" y="130007"/>
                  <a:pt x="396875" y="162815"/>
                </a:cubicBezTo>
                <a:cubicBezTo>
                  <a:pt x="332846" y="195623"/>
                  <a:pt x="192617" y="191390"/>
                  <a:pt x="161925" y="197740"/>
                </a:cubicBezTo>
                <a:cubicBezTo>
                  <a:pt x="131233" y="204090"/>
                  <a:pt x="212725" y="200915"/>
                  <a:pt x="212725" y="200915"/>
                </a:cubicBezTo>
                <a:lnTo>
                  <a:pt x="0" y="185040"/>
                </a:lnTo>
                <a:cubicBezTo>
                  <a:pt x="6879" y="185040"/>
                  <a:pt x="188912" y="209382"/>
                  <a:pt x="254000" y="200915"/>
                </a:cubicBezTo>
                <a:cubicBezTo>
                  <a:pt x="319088" y="192448"/>
                  <a:pt x="373063" y="142177"/>
                  <a:pt x="390525" y="134240"/>
                </a:cubicBezTo>
                <a:cubicBezTo>
                  <a:pt x="407987" y="126303"/>
                  <a:pt x="351896" y="163873"/>
                  <a:pt x="358775" y="153290"/>
                </a:cubicBezTo>
                <a:cubicBezTo>
                  <a:pt x="365654" y="142707"/>
                  <a:pt x="425450" y="68623"/>
                  <a:pt x="431800" y="70740"/>
                </a:cubicBezTo>
                <a:cubicBezTo>
                  <a:pt x="438150" y="72857"/>
                  <a:pt x="394229" y="161228"/>
                  <a:pt x="396875" y="165990"/>
                </a:cubicBezTo>
                <a:cubicBezTo>
                  <a:pt x="399521" y="170752"/>
                  <a:pt x="427567" y="121540"/>
                  <a:pt x="447675" y="99315"/>
                </a:cubicBezTo>
                <a:cubicBezTo>
                  <a:pt x="467783" y="77090"/>
                  <a:pt x="554567" y="-9693"/>
                  <a:pt x="546100" y="8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5" name="フリーフォーム 1504">
            <a:extLst>
              <a:ext uri="{FF2B5EF4-FFF2-40B4-BE49-F238E27FC236}">
                <a16:creationId xmlns:a16="http://schemas.microsoft.com/office/drawing/2014/main" id="{D198F76F-12A2-D45F-622F-97406DFD0E1D}"/>
              </a:ext>
            </a:extLst>
          </p:cNvPr>
          <p:cNvSpPr/>
          <p:nvPr/>
        </p:nvSpPr>
        <p:spPr>
          <a:xfrm>
            <a:off x="4851400" y="2238353"/>
            <a:ext cx="159782" cy="212849"/>
          </a:xfrm>
          <a:custGeom>
            <a:avLst/>
            <a:gdLst>
              <a:gd name="connsiteX0" fmla="*/ 44450 w 159782"/>
              <a:gd name="connsiteY0" fmla="*/ 22 h 212849"/>
              <a:gd name="connsiteX1" fmla="*/ 31750 w 159782"/>
              <a:gd name="connsiteY1" fmla="*/ 57172 h 212849"/>
              <a:gd name="connsiteX2" fmla="*/ 120650 w 159782"/>
              <a:gd name="connsiteY2" fmla="*/ 130197 h 212849"/>
              <a:gd name="connsiteX3" fmla="*/ 107950 w 159782"/>
              <a:gd name="connsiteY3" fmla="*/ 104797 h 212849"/>
              <a:gd name="connsiteX4" fmla="*/ 158750 w 159782"/>
              <a:gd name="connsiteY4" fmla="*/ 152422 h 212849"/>
              <a:gd name="connsiteX5" fmla="*/ 142875 w 159782"/>
              <a:gd name="connsiteY5" fmla="*/ 212747 h 212849"/>
              <a:gd name="connsiteX6" fmla="*/ 152400 w 159782"/>
              <a:gd name="connsiteY6" fmla="*/ 165122 h 212849"/>
              <a:gd name="connsiteX7" fmla="*/ 63500 w 159782"/>
              <a:gd name="connsiteY7" fmla="*/ 101622 h 212849"/>
              <a:gd name="connsiteX8" fmla="*/ 28575 w 159782"/>
              <a:gd name="connsiteY8" fmla="*/ 85747 h 212849"/>
              <a:gd name="connsiteX9" fmla="*/ 0 w 159782"/>
              <a:gd name="connsiteY9" fmla="*/ 114322 h 212849"/>
              <a:gd name="connsiteX10" fmla="*/ 28575 w 159782"/>
              <a:gd name="connsiteY10" fmla="*/ 79397 h 212849"/>
              <a:gd name="connsiteX11" fmla="*/ 6350 w 159782"/>
              <a:gd name="connsiteY11" fmla="*/ 63522 h 212849"/>
              <a:gd name="connsiteX12" fmla="*/ 44450 w 159782"/>
              <a:gd name="connsiteY12" fmla="*/ 22 h 21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782" h="212849">
                <a:moveTo>
                  <a:pt x="44450" y="22"/>
                </a:moveTo>
                <a:cubicBezTo>
                  <a:pt x="48683" y="-1036"/>
                  <a:pt x="19050" y="35476"/>
                  <a:pt x="31750" y="57172"/>
                </a:cubicBezTo>
                <a:cubicBezTo>
                  <a:pt x="44450" y="78868"/>
                  <a:pt x="107950" y="122260"/>
                  <a:pt x="120650" y="130197"/>
                </a:cubicBezTo>
                <a:cubicBezTo>
                  <a:pt x="133350" y="138134"/>
                  <a:pt x="101600" y="101093"/>
                  <a:pt x="107950" y="104797"/>
                </a:cubicBezTo>
                <a:cubicBezTo>
                  <a:pt x="114300" y="108501"/>
                  <a:pt x="152929" y="134430"/>
                  <a:pt x="158750" y="152422"/>
                </a:cubicBezTo>
                <a:cubicBezTo>
                  <a:pt x="164571" y="170414"/>
                  <a:pt x="143933" y="210630"/>
                  <a:pt x="142875" y="212747"/>
                </a:cubicBezTo>
                <a:cubicBezTo>
                  <a:pt x="141817" y="214864"/>
                  <a:pt x="165629" y="183643"/>
                  <a:pt x="152400" y="165122"/>
                </a:cubicBezTo>
                <a:cubicBezTo>
                  <a:pt x="139171" y="146601"/>
                  <a:pt x="84138" y="114851"/>
                  <a:pt x="63500" y="101622"/>
                </a:cubicBezTo>
                <a:cubicBezTo>
                  <a:pt x="42862" y="88393"/>
                  <a:pt x="39158" y="83630"/>
                  <a:pt x="28575" y="85747"/>
                </a:cubicBezTo>
                <a:cubicBezTo>
                  <a:pt x="17992" y="87864"/>
                  <a:pt x="0" y="115380"/>
                  <a:pt x="0" y="114322"/>
                </a:cubicBezTo>
                <a:cubicBezTo>
                  <a:pt x="0" y="113264"/>
                  <a:pt x="27517" y="87864"/>
                  <a:pt x="28575" y="79397"/>
                </a:cubicBezTo>
                <a:cubicBezTo>
                  <a:pt x="29633" y="70930"/>
                  <a:pt x="3704" y="73576"/>
                  <a:pt x="6350" y="63522"/>
                </a:cubicBezTo>
                <a:cubicBezTo>
                  <a:pt x="8996" y="53468"/>
                  <a:pt x="40217" y="1080"/>
                  <a:pt x="44450" y="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6" name="フリーフォーム 1505">
            <a:extLst>
              <a:ext uri="{FF2B5EF4-FFF2-40B4-BE49-F238E27FC236}">
                <a16:creationId xmlns:a16="http://schemas.microsoft.com/office/drawing/2014/main" id="{AE00418D-FA61-052C-98E6-9B75FADEB19B}"/>
              </a:ext>
            </a:extLst>
          </p:cNvPr>
          <p:cNvSpPr/>
          <p:nvPr/>
        </p:nvSpPr>
        <p:spPr>
          <a:xfrm>
            <a:off x="5425482" y="2222297"/>
            <a:ext cx="42420" cy="182606"/>
          </a:xfrm>
          <a:custGeom>
            <a:avLst/>
            <a:gdLst>
              <a:gd name="connsiteX0" fmla="*/ 38693 w 42420"/>
              <a:gd name="connsiteY0" fmla="*/ 203 h 182606"/>
              <a:gd name="connsiteX1" fmla="*/ 593 w 42420"/>
              <a:gd name="connsiteY1" fmla="*/ 89103 h 182606"/>
              <a:gd name="connsiteX2" fmla="*/ 41868 w 42420"/>
              <a:gd name="connsiteY2" fmla="*/ 181178 h 182606"/>
              <a:gd name="connsiteX3" fmla="*/ 22818 w 42420"/>
              <a:gd name="connsiteY3" fmla="*/ 143078 h 182606"/>
              <a:gd name="connsiteX4" fmla="*/ 593 w 42420"/>
              <a:gd name="connsiteY4" fmla="*/ 114503 h 182606"/>
              <a:gd name="connsiteX5" fmla="*/ 38693 w 42420"/>
              <a:gd name="connsiteY5" fmla="*/ 203 h 1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20" h="182606">
                <a:moveTo>
                  <a:pt x="38693" y="203"/>
                </a:moveTo>
                <a:cubicBezTo>
                  <a:pt x="38693" y="-4030"/>
                  <a:pt x="64" y="58941"/>
                  <a:pt x="593" y="89103"/>
                </a:cubicBezTo>
                <a:cubicBezTo>
                  <a:pt x="1122" y="119266"/>
                  <a:pt x="38164" y="172182"/>
                  <a:pt x="41868" y="181178"/>
                </a:cubicBezTo>
                <a:cubicBezTo>
                  <a:pt x="45572" y="190174"/>
                  <a:pt x="29697" y="154190"/>
                  <a:pt x="22818" y="143078"/>
                </a:cubicBezTo>
                <a:cubicBezTo>
                  <a:pt x="15939" y="131966"/>
                  <a:pt x="-3640" y="133024"/>
                  <a:pt x="593" y="114503"/>
                </a:cubicBezTo>
                <a:cubicBezTo>
                  <a:pt x="4826" y="95982"/>
                  <a:pt x="38693" y="4436"/>
                  <a:pt x="38693" y="2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7" name="フリーフォーム 1506">
            <a:extLst>
              <a:ext uri="{FF2B5EF4-FFF2-40B4-BE49-F238E27FC236}">
                <a16:creationId xmlns:a16="http://schemas.microsoft.com/office/drawing/2014/main" id="{DDAED49D-6E60-9735-6FE9-E5855107765E}"/>
              </a:ext>
            </a:extLst>
          </p:cNvPr>
          <p:cNvSpPr/>
          <p:nvPr/>
        </p:nvSpPr>
        <p:spPr>
          <a:xfrm>
            <a:off x="3288894" y="7213517"/>
            <a:ext cx="60855" cy="436070"/>
          </a:xfrm>
          <a:custGeom>
            <a:avLst/>
            <a:gdLst>
              <a:gd name="connsiteX0" fmla="*/ 60731 w 60855"/>
              <a:gd name="connsiteY0" fmla="*/ 83 h 436070"/>
              <a:gd name="connsiteX1" fmla="*/ 16281 w 60855"/>
              <a:gd name="connsiteY1" fmla="*/ 158833 h 436070"/>
              <a:gd name="connsiteX2" fmla="*/ 19456 w 60855"/>
              <a:gd name="connsiteY2" fmla="*/ 422358 h 436070"/>
              <a:gd name="connsiteX3" fmla="*/ 22631 w 60855"/>
              <a:gd name="connsiteY3" fmla="*/ 371558 h 436070"/>
              <a:gd name="connsiteX4" fmla="*/ 406 w 60855"/>
              <a:gd name="connsiteY4" fmla="*/ 139783 h 436070"/>
              <a:gd name="connsiteX5" fmla="*/ 60731 w 60855"/>
              <a:gd name="connsiteY5" fmla="*/ 83 h 4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5" h="436070">
                <a:moveTo>
                  <a:pt x="60731" y="83"/>
                </a:moveTo>
                <a:cubicBezTo>
                  <a:pt x="63377" y="3258"/>
                  <a:pt x="23160" y="88454"/>
                  <a:pt x="16281" y="158833"/>
                </a:cubicBezTo>
                <a:cubicBezTo>
                  <a:pt x="9402" y="229212"/>
                  <a:pt x="18398" y="386904"/>
                  <a:pt x="19456" y="422358"/>
                </a:cubicBezTo>
                <a:cubicBezTo>
                  <a:pt x="20514" y="457812"/>
                  <a:pt x="25806" y="418654"/>
                  <a:pt x="22631" y="371558"/>
                </a:cubicBezTo>
                <a:cubicBezTo>
                  <a:pt x="19456" y="324462"/>
                  <a:pt x="-3298" y="194816"/>
                  <a:pt x="406" y="139783"/>
                </a:cubicBezTo>
                <a:cubicBezTo>
                  <a:pt x="4110" y="84750"/>
                  <a:pt x="58085" y="-3092"/>
                  <a:pt x="60731" y="8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8" name="フリーフォーム 1507">
            <a:extLst>
              <a:ext uri="{FF2B5EF4-FFF2-40B4-BE49-F238E27FC236}">
                <a16:creationId xmlns:a16="http://schemas.microsoft.com/office/drawing/2014/main" id="{6F7382D3-9605-FDBE-ECE9-6016DF0BA069}"/>
              </a:ext>
            </a:extLst>
          </p:cNvPr>
          <p:cNvSpPr/>
          <p:nvPr/>
        </p:nvSpPr>
        <p:spPr>
          <a:xfrm>
            <a:off x="3241163" y="7038046"/>
            <a:ext cx="92787" cy="912743"/>
          </a:xfrm>
          <a:custGeom>
            <a:avLst/>
            <a:gdLst>
              <a:gd name="connsiteX0" fmla="*/ 92587 w 92787"/>
              <a:gd name="connsiteY0" fmla="*/ 929 h 912743"/>
              <a:gd name="connsiteX1" fmla="*/ 25912 w 92787"/>
              <a:gd name="connsiteY1" fmla="*/ 296204 h 912743"/>
              <a:gd name="connsiteX2" fmla="*/ 51312 w 92787"/>
              <a:gd name="connsiteY2" fmla="*/ 642279 h 912743"/>
              <a:gd name="connsiteX3" fmla="*/ 44962 w 92787"/>
              <a:gd name="connsiteY3" fmla="*/ 585129 h 912743"/>
              <a:gd name="connsiteX4" fmla="*/ 48137 w 92787"/>
              <a:gd name="connsiteY4" fmla="*/ 905804 h 912743"/>
              <a:gd name="connsiteX5" fmla="*/ 48137 w 92787"/>
              <a:gd name="connsiteY5" fmla="*/ 772454 h 912743"/>
              <a:gd name="connsiteX6" fmla="*/ 512 w 92787"/>
              <a:gd name="connsiteY6" fmla="*/ 394629 h 912743"/>
              <a:gd name="connsiteX7" fmla="*/ 92587 w 92787"/>
              <a:gd name="connsiteY7" fmla="*/ 929 h 9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87" h="912743">
                <a:moveTo>
                  <a:pt x="92587" y="929"/>
                </a:moveTo>
                <a:cubicBezTo>
                  <a:pt x="96820" y="-15475"/>
                  <a:pt x="32791" y="189312"/>
                  <a:pt x="25912" y="296204"/>
                </a:cubicBezTo>
                <a:cubicBezTo>
                  <a:pt x="19033" y="403096"/>
                  <a:pt x="48137" y="594125"/>
                  <a:pt x="51312" y="642279"/>
                </a:cubicBezTo>
                <a:cubicBezTo>
                  <a:pt x="54487" y="690433"/>
                  <a:pt x="45491" y="541208"/>
                  <a:pt x="44962" y="585129"/>
                </a:cubicBezTo>
                <a:cubicBezTo>
                  <a:pt x="44433" y="629050"/>
                  <a:pt x="47608" y="874583"/>
                  <a:pt x="48137" y="905804"/>
                </a:cubicBezTo>
                <a:cubicBezTo>
                  <a:pt x="48666" y="937025"/>
                  <a:pt x="56075" y="857650"/>
                  <a:pt x="48137" y="772454"/>
                </a:cubicBezTo>
                <a:cubicBezTo>
                  <a:pt x="40199" y="687258"/>
                  <a:pt x="-5309" y="518983"/>
                  <a:pt x="512" y="394629"/>
                </a:cubicBezTo>
                <a:cubicBezTo>
                  <a:pt x="6333" y="270275"/>
                  <a:pt x="88354" y="17333"/>
                  <a:pt x="92587" y="9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9" name="フリーフォーム 1508">
            <a:extLst>
              <a:ext uri="{FF2B5EF4-FFF2-40B4-BE49-F238E27FC236}">
                <a16:creationId xmlns:a16="http://schemas.microsoft.com/office/drawing/2014/main" id="{73CE7897-3FFD-D689-889B-2863C2F685E7}"/>
              </a:ext>
            </a:extLst>
          </p:cNvPr>
          <p:cNvSpPr/>
          <p:nvPr/>
        </p:nvSpPr>
        <p:spPr>
          <a:xfrm>
            <a:off x="2401828" y="7810310"/>
            <a:ext cx="909093" cy="240004"/>
          </a:xfrm>
          <a:custGeom>
            <a:avLst/>
            <a:gdLst>
              <a:gd name="connsiteX0" fmla="*/ 84197 w 909093"/>
              <a:gd name="connsiteY0" fmla="*/ 235140 h 240004"/>
              <a:gd name="connsiteX1" fmla="*/ 471547 w 909093"/>
              <a:gd name="connsiteY1" fmla="*/ 235140 h 240004"/>
              <a:gd name="connsiteX2" fmla="*/ 595372 w 909093"/>
              <a:gd name="connsiteY2" fmla="*/ 174815 h 240004"/>
              <a:gd name="connsiteX3" fmla="*/ 576322 w 909093"/>
              <a:gd name="connsiteY3" fmla="*/ 187515 h 240004"/>
              <a:gd name="connsiteX4" fmla="*/ 665222 w 909093"/>
              <a:gd name="connsiteY4" fmla="*/ 133540 h 240004"/>
              <a:gd name="connsiteX5" fmla="*/ 709672 w 909093"/>
              <a:gd name="connsiteY5" fmla="*/ 57340 h 240004"/>
              <a:gd name="connsiteX6" fmla="*/ 814447 w 909093"/>
              <a:gd name="connsiteY6" fmla="*/ 57340 h 240004"/>
              <a:gd name="connsiteX7" fmla="*/ 750947 w 909093"/>
              <a:gd name="connsiteY7" fmla="*/ 190 h 240004"/>
              <a:gd name="connsiteX8" fmla="*/ 906522 w 909093"/>
              <a:gd name="connsiteY8" fmla="*/ 79565 h 240004"/>
              <a:gd name="connsiteX9" fmla="*/ 830322 w 909093"/>
              <a:gd name="connsiteY9" fmla="*/ 44640 h 240004"/>
              <a:gd name="connsiteX10" fmla="*/ 608072 w 909093"/>
              <a:gd name="connsiteY10" fmla="*/ 120840 h 240004"/>
              <a:gd name="connsiteX11" fmla="*/ 579497 w 909093"/>
              <a:gd name="connsiteY11" fmla="*/ 177990 h 240004"/>
              <a:gd name="connsiteX12" fmla="*/ 17522 w 909093"/>
              <a:gd name="connsiteY12" fmla="*/ 235140 h 240004"/>
              <a:gd name="connsiteX13" fmla="*/ 138172 w 909093"/>
              <a:gd name="connsiteY13" fmla="*/ 238315 h 240004"/>
              <a:gd name="connsiteX14" fmla="*/ 84197 w 909093"/>
              <a:gd name="connsiteY14" fmla="*/ 235140 h 2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9093" h="240004">
                <a:moveTo>
                  <a:pt x="84197" y="235140"/>
                </a:moveTo>
                <a:cubicBezTo>
                  <a:pt x="139759" y="234611"/>
                  <a:pt x="386351" y="245194"/>
                  <a:pt x="471547" y="235140"/>
                </a:cubicBezTo>
                <a:cubicBezTo>
                  <a:pt x="556743" y="225086"/>
                  <a:pt x="595372" y="174815"/>
                  <a:pt x="595372" y="174815"/>
                </a:cubicBezTo>
                <a:cubicBezTo>
                  <a:pt x="612834" y="166878"/>
                  <a:pt x="564680" y="194394"/>
                  <a:pt x="576322" y="187515"/>
                </a:cubicBezTo>
                <a:cubicBezTo>
                  <a:pt x="587964" y="180636"/>
                  <a:pt x="642997" y="155236"/>
                  <a:pt x="665222" y="133540"/>
                </a:cubicBezTo>
                <a:cubicBezTo>
                  <a:pt x="687447" y="111844"/>
                  <a:pt x="684801" y="70040"/>
                  <a:pt x="709672" y="57340"/>
                </a:cubicBezTo>
                <a:cubicBezTo>
                  <a:pt x="734543" y="44640"/>
                  <a:pt x="807568" y="66865"/>
                  <a:pt x="814447" y="57340"/>
                </a:cubicBezTo>
                <a:cubicBezTo>
                  <a:pt x="821326" y="47815"/>
                  <a:pt x="735601" y="-3514"/>
                  <a:pt x="750947" y="190"/>
                </a:cubicBezTo>
                <a:cubicBezTo>
                  <a:pt x="766293" y="3894"/>
                  <a:pt x="893293" y="72157"/>
                  <a:pt x="906522" y="79565"/>
                </a:cubicBezTo>
                <a:cubicBezTo>
                  <a:pt x="919751" y="86973"/>
                  <a:pt x="880064" y="37761"/>
                  <a:pt x="830322" y="44640"/>
                </a:cubicBezTo>
                <a:cubicBezTo>
                  <a:pt x="780580" y="51519"/>
                  <a:pt x="649876" y="98615"/>
                  <a:pt x="608072" y="120840"/>
                </a:cubicBezTo>
                <a:cubicBezTo>
                  <a:pt x="566268" y="143065"/>
                  <a:pt x="677922" y="158940"/>
                  <a:pt x="579497" y="177990"/>
                </a:cubicBezTo>
                <a:cubicBezTo>
                  <a:pt x="481072" y="197040"/>
                  <a:pt x="91076" y="225086"/>
                  <a:pt x="17522" y="235140"/>
                </a:cubicBezTo>
                <a:cubicBezTo>
                  <a:pt x="-56032" y="245194"/>
                  <a:pt x="124943" y="236198"/>
                  <a:pt x="138172" y="238315"/>
                </a:cubicBezTo>
                <a:cubicBezTo>
                  <a:pt x="151401" y="240432"/>
                  <a:pt x="28635" y="235669"/>
                  <a:pt x="84197" y="2351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0" name="フリーフォーム 1509">
            <a:extLst>
              <a:ext uri="{FF2B5EF4-FFF2-40B4-BE49-F238E27FC236}">
                <a16:creationId xmlns:a16="http://schemas.microsoft.com/office/drawing/2014/main" id="{3D02B829-7CE0-B43B-4EDA-700260675B18}"/>
              </a:ext>
            </a:extLst>
          </p:cNvPr>
          <p:cNvSpPr/>
          <p:nvPr/>
        </p:nvSpPr>
        <p:spPr>
          <a:xfrm>
            <a:off x="2446805" y="7753292"/>
            <a:ext cx="810818" cy="323908"/>
          </a:xfrm>
          <a:custGeom>
            <a:avLst/>
            <a:gdLst>
              <a:gd name="connsiteX0" fmla="*/ 810745 w 810818"/>
              <a:gd name="connsiteY0" fmla="*/ 58 h 323908"/>
              <a:gd name="connsiteX1" fmla="*/ 683745 w 810818"/>
              <a:gd name="connsiteY1" fmla="*/ 136583 h 323908"/>
              <a:gd name="connsiteX2" fmla="*/ 632945 w 810818"/>
              <a:gd name="connsiteY2" fmla="*/ 219133 h 323908"/>
              <a:gd name="connsiteX3" fmla="*/ 582145 w 810818"/>
              <a:gd name="connsiteY3" fmla="*/ 273108 h 323908"/>
              <a:gd name="connsiteX4" fmla="*/ 451970 w 810818"/>
              <a:gd name="connsiteY4" fmla="*/ 314383 h 323908"/>
              <a:gd name="connsiteX5" fmla="*/ 131295 w 810818"/>
              <a:gd name="connsiteY5" fmla="*/ 320733 h 323908"/>
              <a:gd name="connsiteX6" fmla="*/ 185270 w 810818"/>
              <a:gd name="connsiteY6" fmla="*/ 323908 h 323908"/>
              <a:gd name="connsiteX7" fmla="*/ 10645 w 810818"/>
              <a:gd name="connsiteY7" fmla="*/ 320733 h 323908"/>
              <a:gd name="connsiteX8" fmla="*/ 547220 w 810818"/>
              <a:gd name="connsiteY8" fmla="*/ 308033 h 323908"/>
              <a:gd name="connsiteX9" fmla="*/ 585320 w 810818"/>
              <a:gd name="connsiteY9" fmla="*/ 228658 h 323908"/>
              <a:gd name="connsiteX10" fmla="*/ 664695 w 810818"/>
              <a:gd name="connsiteY10" fmla="*/ 120708 h 323908"/>
              <a:gd name="connsiteX11" fmla="*/ 810745 w 810818"/>
              <a:gd name="connsiteY11" fmla="*/ 58 h 3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818" h="323908">
                <a:moveTo>
                  <a:pt x="810745" y="58"/>
                </a:moveTo>
                <a:cubicBezTo>
                  <a:pt x="813920" y="2704"/>
                  <a:pt x="713378" y="100070"/>
                  <a:pt x="683745" y="136583"/>
                </a:cubicBezTo>
                <a:cubicBezTo>
                  <a:pt x="654112" y="173096"/>
                  <a:pt x="649878" y="196379"/>
                  <a:pt x="632945" y="219133"/>
                </a:cubicBezTo>
                <a:cubicBezTo>
                  <a:pt x="616012" y="241887"/>
                  <a:pt x="612307" y="257233"/>
                  <a:pt x="582145" y="273108"/>
                </a:cubicBezTo>
                <a:cubicBezTo>
                  <a:pt x="551983" y="288983"/>
                  <a:pt x="527112" y="306446"/>
                  <a:pt x="451970" y="314383"/>
                </a:cubicBezTo>
                <a:cubicBezTo>
                  <a:pt x="376828" y="322320"/>
                  <a:pt x="175745" y="319146"/>
                  <a:pt x="131295" y="320733"/>
                </a:cubicBezTo>
                <a:cubicBezTo>
                  <a:pt x="86845" y="322321"/>
                  <a:pt x="205378" y="323908"/>
                  <a:pt x="185270" y="323908"/>
                </a:cubicBezTo>
                <a:cubicBezTo>
                  <a:pt x="165162" y="323908"/>
                  <a:pt x="-49680" y="323379"/>
                  <a:pt x="10645" y="320733"/>
                </a:cubicBezTo>
                <a:cubicBezTo>
                  <a:pt x="70970" y="318087"/>
                  <a:pt x="451441" y="323379"/>
                  <a:pt x="547220" y="308033"/>
                </a:cubicBezTo>
                <a:cubicBezTo>
                  <a:pt x="642999" y="292687"/>
                  <a:pt x="565741" y="259879"/>
                  <a:pt x="585320" y="228658"/>
                </a:cubicBezTo>
                <a:cubicBezTo>
                  <a:pt x="604899" y="197437"/>
                  <a:pt x="627124" y="156691"/>
                  <a:pt x="664695" y="120708"/>
                </a:cubicBezTo>
                <a:cubicBezTo>
                  <a:pt x="702266" y="84725"/>
                  <a:pt x="807570" y="-2588"/>
                  <a:pt x="810745" y="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1" name="フリーフォーム 1510">
            <a:extLst>
              <a:ext uri="{FF2B5EF4-FFF2-40B4-BE49-F238E27FC236}">
                <a16:creationId xmlns:a16="http://schemas.microsoft.com/office/drawing/2014/main" id="{270E2B30-3D3F-E3C5-9E21-8CC97782DA76}"/>
              </a:ext>
            </a:extLst>
          </p:cNvPr>
          <p:cNvSpPr/>
          <p:nvPr/>
        </p:nvSpPr>
        <p:spPr>
          <a:xfrm>
            <a:off x="1897515" y="7622547"/>
            <a:ext cx="200807" cy="203689"/>
          </a:xfrm>
          <a:custGeom>
            <a:avLst/>
            <a:gdLst>
              <a:gd name="connsiteX0" fmla="*/ 1135 w 200807"/>
              <a:gd name="connsiteY0" fmla="*/ 628 h 203689"/>
              <a:gd name="connsiteX1" fmla="*/ 102735 w 200807"/>
              <a:gd name="connsiteY1" fmla="*/ 114928 h 203689"/>
              <a:gd name="connsiteX2" fmla="*/ 194810 w 200807"/>
              <a:gd name="connsiteY2" fmla="*/ 200653 h 203689"/>
              <a:gd name="connsiteX3" fmla="*/ 172585 w 200807"/>
              <a:gd name="connsiteY3" fmla="*/ 168903 h 203689"/>
              <a:gd name="connsiteX4" fmla="*/ 1135 w 200807"/>
              <a:gd name="connsiteY4" fmla="*/ 628 h 20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7" h="203689">
                <a:moveTo>
                  <a:pt x="1135" y="628"/>
                </a:moveTo>
                <a:cubicBezTo>
                  <a:pt x="-10507" y="-8368"/>
                  <a:pt x="70456" y="81591"/>
                  <a:pt x="102735" y="114928"/>
                </a:cubicBezTo>
                <a:cubicBezTo>
                  <a:pt x="135014" y="148265"/>
                  <a:pt x="183168" y="191657"/>
                  <a:pt x="194810" y="200653"/>
                </a:cubicBezTo>
                <a:cubicBezTo>
                  <a:pt x="206452" y="209649"/>
                  <a:pt x="202218" y="198536"/>
                  <a:pt x="172585" y="168903"/>
                </a:cubicBezTo>
                <a:cubicBezTo>
                  <a:pt x="142952" y="139270"/>
                  <a:pt x="12777" y="9624"/>
                  <a:pt x="1135" y="6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2" name="フリーフォーム 1511">
            <a:extLst>
              <a:ext uri="{FF2B5EF4-FFF2-40B4-BE49-F238E27FC236}">
                <a16:creationId xmlns:a16="http://schemas.microsoft.com/office/drawing/2014/main" id="{1C19C0C3-60BF-4486-D317-4001181A946A}"/>
              </a:ext>
            </a:extLst>
          </p:cNvPr>
          <p:cNvSpPr/>
          <p:nvPr/>
        </p:nvSpPr>
        <p:spPr>
          <a:xfrm>
            <a:off x="1844142" y="7581873"/>
            <a:ext cx="253901" cy="295636"/>
          </a:xfrm>
          <a:custGeom>
            <a:avLst/>
            <a:gdLst>
              <a:gd name="connsiteX0" fmla="*/ 533 w 253901"/>
              <a:gd name="connsiteY0" fmla="*/ 27 h 295636"/>
              <a:gd name="connsiteX1" fmla="*/ 149758 w 253901"/>
              <a:gd name="connsiteY1" fmla="*/ 171477 h 295636"/>
              <a:gd name="connsiteX2" fmla="*/ 251358 w 253901"/>
              <a:gd name="connsiteY2" fmla="*/ 292127 h 295636"/>
              <a:gd name="connsiteX3" fmla="*/ 213258 w 253901"/>
              <a:gd name="connsiteY3" fmla="*/ 254027 h 295636"/>
              <a:gd name="connsiteX4" fmla="*/ 105308 w 253901"/>
              <a:gd name="connsiteY4" fmla="*/ 158777 h 295636"/>
              <a:gd name="connsiteX5" fmla="*/ 533 w 253901"/>
              <a:gd name="connsiteY5" fmla="*/ 27 h 29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01" h="295636">
                <a:moveTo>
                  <a:pt x="533" y="27"/>
                </a:moveTo>
                <a:cubicBezTo>
                  <a:pt x="7941" y="2144"/>
                  <a:pt x="107954" y="122794"/>
                  <a:pt x="149758" y="171477"/>
                </a:cubicBezTo>
                <a:cubicBezTo>
                  <a:pt x="191562" y="220160"/>
                  <a:pt x="240775" y="278369"/>
                  <a:pt x="251358" y="292127"/>
                </a:cubicBezTo>
                <a:cubicBezTo>
                  <a:pt x="261941" y="305885"/>
                  <a:pt x="237600" y="276252"/>
                  <a:pt x="213258" y="254027"/>
                </a:cubicBezTo>
                <a:cubicBezTo>
                  <a:pt x="188916" y="231802"/>
                  <a:pt x="146054" y="200052"/>
                  <a:pt x="105308" y="158777"/>
                </a:cubicBezTo>
                <a:cubicBezTo>
                  <a:pt x="64562" y="117502"/>
                  <a:pt x="-6875" y="-2090"/>
                  <a:pt x="533"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3" name="フリーフォーム 1512">
            <a:extLst>
              <a:ext uri="{FF2B5EF4-FFF2-40B4-BE49-F238E27FC236}">
                <a16:creationId xmlns:a16="http://schemas.microsoft.com/office/drawing/2014/main" id="{7EAB55C6-4787-45D2-A07B-39CD2FCDE3ED}"/>
              </a:ext>
            </a:extLst>
          </p:cNvPr>
          <p:cNvSpPr/>
          <p:nvPr/>
        </p:nvSpPr>
        <p:spPr>
          <a:xfrm>
            <a:off x="2450554" y="7745412"/>
            <a:ext cx="16440" cy="639811"/>
          </a:xfrm>
          <a:custGeom>
            <a:avLst/>
            <a:gdLst>
              <a:gd name="connsiteX0" fmla="*/ 3721 w 16440"/>
              <a:gd name="connsiteY0" fmla="*/ 4763 h 639811"/>
              <a:gd name="connsiteX1" fmla="*/ 546 w 16440"/>
              <a:gd name="connsiteY1" fmla="*/ 392113 h 639811"/>
              <a:gd name="connsiteX2" fmla="*/ 13246 w 16440"/>
              <a:gd name="connsiteY2" fmla="*/ 620713 h 639811"/>
              <a:gd name="connsiteX3" fmla="*/ 13246 w 16440"/>
              <a:gd name="connsiteY3" fmla="*/ 579438 h 639811"/>
              <a:gd name="connsiteX4" fmla="*/ 16421 w 16440"/>
              <a:gd name="connsiteY4" fmla="*/ 201613 h 639811"/>
              <a:gd name="connsiteX5" fmla="*/ 3721 w 16440"/>
              <a:gd name="connsiteY5" fmla="*/ 4763 h 6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0" h="639811">
                <a:moveTo>
                  <a:pt x="3721" y="4763"/>
                </a:moveTo>
                <a:cubicBezTo>
                  <a:pt x="1075" y="36513"/>
                  <a:pt x="-1041" y="289455"/>
                  <a:pt x="546" y="392113"/>
                </a:cubicBezTo>
                <a:cubicBezTo>
                  <a:pt x="2133" y="494771"/>
                  <a:pt x="11129" y="589492"/>
                  <a:pt x="13246" y="620713"/>
                </a:cubicBezTo>
                <a:cubicBezTo>
                  <a:pt x="15363" y="651934"/>
                  <a:pt x="12717" y="649288"/>
                  <a:pt x="13246" y="579438"/>
                </a:cubicBezTo>
                <a:cubicBezTo>
                  <a:pt x="13775" y="509588"/>
                  <a:pt x="15892" y="296334"/>
                  <a:pt x="16421" y="201613"/>
                </a:cubicBezTo>
                <a:cubicBezTo>
                  <a:pt x="16950" y="106892"/>
                  <a:pt x="6367" y="-26987"/>
                  <a:pt x="3721" y="476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4" name="フリーフォーム 1513">
            <a:extLst>
              <a:ext uri="{FF2B5EF4-FFF2-40B4-BE49-F238E27FC236}">
                <a16:creationId xmlns:a16="http://schemas.microsoft.com/office/drawing/2014/main" id="{AC26A806-8072-F288-72A0-9F3A9F21A09B}"/>
              </a:ext>
            </a:extLst>
          </p:cNvPr>
          <p:cNvSpPr/>
          <p:nvPr/>
        </p:nvSpPr>
        <p:spPr>
          <a:xfrm>
            <a:off x="2415612" y="7737200"/>
            <a:ext cx="26752" cy="679962"/>
          </a:xfrm>
          <a:custGeom>
            <a:avLst/>
            <a:gdLst>
              <a:gd name="connsiteX0" fmla="*/ 563 w 26752"/>
              <a:gd name="connsiteY0" fmla="*/ 275 h 679962"/>
              <a:gd name="connsiteX1" fmla="*/ 6913 w 26752"/>
              <a:gd name="connsiteY1" fmla="*/ 359050 h 679962"/>
              <a:gd name="connsiteX2" fmla="*/ 25963 w 26752"/>
              <a:gd name="connsiteY2" fmla="*/ 667025 h 679962"/>
              <a:gd name="connsiteX3" fmla="*/ 22788 w 26752"/>
              <a:gd name="connsiteY3" fmla="*/ 590825 h 679962"/>
              <a:gd name="connsiteX4" fmla="*/ 19613 w 26752"/>
              <a:gd name="connsiteY4" fmla="*/ 305075 h 679962"/>
              <a:gd name="connsiteX5" fmla="*/ 563 w 26752"/>
              <a:gd name="connsiteY5" fmla="*/ 275 h 6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2" h="679962">
                <a:moveTo>
                  <a:pt x="563" y="275"/>
                </a:moveTo>
                <a:cubicBezTo>
                  <a:pt x="-1554" y="9271"/>
                  <a:pt x="2680" y="247925"/>
                  <a:pt x="6913" y="359050"/>
                </a:cubicBezTo>
                <a:cubicBezTo>
                  <a:pt x="11146" y="470175"/>
                  <a:pt x="23317" y="628396"/>
                  <a:pt x="25963" y="667025"/>
                </a:cubicBezTo>
                <a:cubicBezTo>
                  <a:pt x="28609" y="705654"/>
                  <a:pt x="23846" y="651150"/>
                  <a:pt x="22788" y="590825"/>
                </a:cubicBezTo>
                <a:cubicBezTo>
                  <a:pt x="21730" y="530500"/>
                  <a:pt x="22259" y="405617"/>
                  <a:pt x="19613" y="305075"/>
                </a:cubicBezTo>
                <a:cubicBezTo>
                  <a:pt x="16967" y="204533"/>
                  <a:pt x="2680" y="-8721"/>
                  <a:pt x="563" y="2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5" name="フリーフォーム 1514">
            <a:extLst>
              <a:ext uri="{FF2B5EF4-FFF2-40B4-BE49-F238E27FC236}">
                <a16:creationId xmlns:a16="http://schemas.microsoft.com/office/drawing/2014/main" id="{9729AB8B-2202-A915-4266-90B22ABB045E}"/>
              </a:ext>
            </a:extLst>
          </p:cNvPr>
          <p:cNvSpPr/>
          <p:nvPr/>
        </p:nvSpPr>
        <p:spPr>
          <a:xfrm>
            <a:off x="2111060" y="7712012"/>
            <a:ext cx="19718" cy="758934"/>
          </a:xfrm>
          <a:custGeom>
            <a:avLst/>
            <a:gdLst>
              <a:gd name="connsiteX0" fmla="*/ 315 w 19718"/>
              <a:gd name="connsiteY0" fmla="*/ 63 h 758934"/>
              <a:gd name="connsiteX1" fmla="*/ 6665 w 19718"/>
              <a:gd name="connsiteY1" fmla="*/ 330263 h 758934"/>
              <a:gd name="connsiteX2" fmla="*/ 19365 w 19718"/>
              <a:gd name="connsiteY2" fmla="*/ 758888 h 758934"/>
              <a:gd name="connsiteX3" fmla="*/ 16190 w 19718"/>
              <a:gd name="connsiteY3" fmla="*/ 355663 h 758934"/>
              <a:gd name="connsiteX4" fmla="*/ 315 w 19718"/>
              <a:gd name="connsiteY4" fmla="*/ 63 h 75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8" h="758934">
                <a:moveTo>
                  <a:pt x="315" y="63"/>
                </a:moveTo>
                <a:cubicBezTo>
                  <a:pt x="-1272" y="-4170"/>
                  <a:pt x="3490" y="203792"/>
                  <a:pt x="6665" y="330263"/>
                </a:cubicBezTo>
                <a:cubicBezTo>
                  <a:pt x="9840" y="456734"/>
                  <a:pt x="17778" y="754655"/>
                  <a:pt x="19365" y="758888"/>
                </a:cubicBezTo>
                <a:cubicBezTo>
                  <a:pt x="20952" y="763121"/>
                  <a:pt x="16719" y="480017"/>
                  <a:pt x="16190" y="355663"/>
                </a:cubicBezTo>
                <a:cubicBezTo>
                  <a:pt x="15661" y="231309"/>
                  <a:pt x="1902" y="4296"/>
                  <a:pt x="315" y="6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6" name="フリーフォーム 1515">
            <a:extLst>
              <a:ext uri="{FF2B5EF4-FFF2-40B4-BE49-F238E27FC236}">
                <a16:creationId xmlns:a16="http://schemas.microsoft.com/office/drawing/2014/main" id="{FD2D2A51-2D63-3789-9153-BB158CFD2C28}"/>
              </a:ext>
            </a:extLst>
          </p:cNvPr>
          <p:cNvSpPr/>
          <p:nvPr/>
        </p:nvSpPr>
        <p:spPr>
          <a:xfrm>
            <a:off x="2090714" y="7696135"/>
            <a:ext cx="17604" cy="816587"/>
          </a:xfrm>
          <a:custGeom>
            <a:avLst/>
            <a:gdLst>
              <a:gd name="connsiteX0" fmla="*/ 17486 w 17604"/>
              <a:gd name="connsiteY0" fmla="*/ 65 h 816587"/>
              <a:gd name="connsiteX1" fmla="*/ 1611 w 17604"/>
              <a:gd name="connsiteY1" fmla="*/ 295340 h 816587"/>
              <a:gd name="connsiteX2" fmla="*/ 1611 w 17604"/>
              <a:gd name="connsiteY2" fmla="*/ 260415 h 816587"/>
              <a:gd name="connsiteX3" fmla="*/ 11136 w 17604"/>
              <a:gd name="connsiteY3" fmla="*/ 469965 h 816587"/>
              <a:gd name="connsiteX4" fmla="*/ 11136 w 17604"/>
              <a:gd name="connsiteY4" fmla="*/ 450915 h 816587"/>
              <a:gd name="connsiteX5" fmla="*/ 17486 w 17604"/>
              <a:gd name="connsiteY5" fmla="*/ 803340 h 816587"/>
              <a:gd name="connsiteX6" fmla="*/ 4786 w 17604"/>
              <a:gd name="connsiteY6" fmla="*/ 701740 h 816587"/>
              <a:gd name="connsiteX7" fmla="*/ 1611 w 17604"/>
              <a:gd name="connsiteY7" fmla="*/ 323915 h 816587"/>
              <a:gd name="connsiteX8" fmla="*/ 17486 w 17604"/>
              <a:gd name="connsiteY8" fmla="*/ 65 h 81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4" h="816587">
                <a:moveTo>
                  <a:pt x="17486" y="65"/>
                </a:moveTo>
                <a:cubicBezTo>
                  <a:pt x="17486" y="-4697"/>
                  <a:pt x="4257" y="251948"/>
                  <a:pt x="1611" y="295340"/>
                </a:cubicBezTo>
                <a:cubicBezTo>
                  <a:pt x="-1035" y="338732"/>
                  <a:pt x="24" y="231311"/>
                  <a:pt x="1611" y="260415"/>
                </a:cubicBezTo>
                <a:cubicBezTo>
                  <a:pt x="3198" y="289519"/>
                  <a:pt x="9548" y="438215"/>
                  <a:pt x="11136" y="469965"/>
                </a:cubicBezTo>
                <a:cubicBezTo>
                  <a:pt x="12724" y="501715"/>
                  <a:pt x="10078" y="395353"/>
                  <a:pt x="11136" y="450915"/>
                </a:cubicBezTo>
                <a:cubicBezTo>
                  <a:pt x="12194" y="506477"/>
                  <a:pt x="18544" y="761536"/>
                  <a:pt x="17486" y="803340"/>
                </a:cubicBezTo>
                <a:cubicBezTo>
                  <a:pt x="16428" y="845144"/>
                  <a:pt x="7432" y="781644"/>
                  <a:pt x="4786" y="701740"/>
                </a:cubicBezTo>
                <a:cubicBezTo>
                  <a:pt x="2140" y="621836"/>
                  <a:pt x="1611" y="437686"/>
                  <a:pt x="1611" y="323915"/>
                </a:cubicBezTo>
                <a:cubicBezTo>
                  <a:pt x="1611" y="210144"/>
                  <a:pt x="17486" y="4827"/>
                  <a:pt x="17486" y="6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7" name="フリーフォーム 1516">
            <a:extLst>
              <a:ext uri="{FF2B5EF4-FFF2-40B4-BE49-F238E27FC236}">
                <a16:creationId xmlns:a16="http://schemas.microsoft.com/office/drawing/2014/main" id="{76563FD6-E0A2-97A6-D7AB-22811ADA5DF1}"/>
              </a:ext>
            </a:extLst>
          </p:cNvPr>
          <p:cNvSpPr/>
          <p:nvPr/>
        </p:nvSpPr>
        <p:spPr>
          <a:xfrm>
            <a:off x="2461326" y="8387222"/>
            <a:ext cx="35302" cy="1377176"/>
          </a:xfrm>
          <a:custGeom>
            <a:avLst/>
            <a:gdLst>
              <a:gd name="connsiteX0" fmla="*/ 5649 w 35302"/>
              <a:gd name="connsiteY0" fmla="*/ 1128 h 1377176"/>
              <a:gd name="connsiteX1" fmla="*/ 2474 w 35302"/>
              <a:gd name="connsiteY1" fmla="*/ 569453 h 1377176"/>
              <a:gd name="connsiteX2" fmla="*/ 2474 w 35302"/>
              <a:gd name="connsiteY2" fmla="*/ 559928 h 1377176"/>
              <a:gd name="connsiteX3" fmla="*/ 34224 w 35302"/>
              <a:gd name="connsiteY3" fmla="*/ 1182228 h 1377176"/>
              <a:gd name="connsiteX4" fmla="*/ 27874 w 35302"/>
              <a:gd name="connsiteY4" fmla="*/ 1360028 h 1377176"/>
              <a:gd name="connsiteX5" fmla="*/ 27874 w 35302"/>
              <a:gd name="connsiteY5" fmla="*/ 1299703 h 1377176"/>
              <a:gd name="connsiteX6" fmla="*/ 2474 w 35302"/>
              <a:gd name="connsiteY6" fmla="*/ 737728 h 1377176"/>
              <a:gd name="connsiteX7" fmla="*/ 5649 w 35302"/>
              <a:gd name="connsiteY7" fmla="*/ 1128 h 137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02" h="1377176">
                <a:moveTo>
                  <a:pt x="5649" y="1128"/>
                </a:moveTo>
                <a:cubicBezTo>
                  <a:pt x="5649" y="-26918"/>
                  <a:pt x="3003" y="476320"/>
                  <a:pt x="2474" y="569453"/>
                </a:cubicBezTo>
                <a:cubicBezTo>
                  <a:pt x="1945" y="662586"/>
                  <a:pt x="-2818" y="457799"/>
                  <a:pt x="2474" y="559928"/>
                </a:cubicBezTo>
                <a:cubicBezTo>
                  <a:pt x="7766" y="662057"/>
                  <a:pt x="29991" y="1048878"/>
                  <a:pt x="34224" y="1182228"/>
                </a:cubicBezTo>
                <a:cubicBezTo>
                  <a:pt x="38457" y="1315578"/>
                  <a:pt x="28932" y="1340449"/>
                  <a:pt x="27874" y="1360028"/>
                </a:cubicBezTo>
                <a:cubicBezTo>
                  <a:pt x="26816" y="1379607"/>
                  <a:pt x="32107" y="1403420"/>
                  <a:pt x="27874" y="1299703"/>
                </a:cubicBezTo>
                <a:cubicBezTo>
                  <a:pt x="23641" y="1195986"/>
                  <a:pt x="7236" y="953628"/>
                  <a:pt x="2474" y="737728"/>
                </a:cubicBezTo>
                <a:cubicBezTo>
                  <a:pt x="-2288" y="521828"/>
                  <a:pt x="5649" y="29174"/>
                  <a:pt x="5649" y="11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8" name="フリーフォーム 1517">
            <a:extLst>
              <a:ext uri="{FF2B5EF4-FFF2-40B4-BE49-F238E27FC236}">
                <a16:creationId xmlns:a16="http://schemas.microsoft.com/office/drawing/2014/main" id="{21BA0C50-D077-05BD-0A78-9E88C3198286}"/>
              </a:ext>
            </a:extLst>
          </p:cNvPr>
          <p:cNvSpPr/>
          <p:nvPr/>
        </p:nvSpPr>
        <p:spPr>
          <a:xfrm>
            <a:off x="2447442" y="8351095"/>
            <a:ext cx="29323" cy="746444"/>
          </a:xfrm>
          <a:custGeom>
            <a:avLst/>
            <a:gdLst>
              <a:gd name="connsiteX0" fmla="*/ 483 w 29323"/>
              <a:gd name="connsiteY0" fmla="*/ 11855 h 746444"/>
              <a:gd name="connsiteX1" fmla="*/ 3658 w 29323"/>
              <a:gd name="connsiteY1" fmla="*/ 732580 h 746444"/>
              <a:gd name="connsiteX2" fmla="*/ 29058 w 29323"/>
              <a:gd name="connsiteY2" fmla="*/ 494455 h 746444"/>
              <a:gd name="connsiteX3" fmla="*/ 16358 w 29323"/>
              <a:gd name="connsiteY3" fmla="*/ 589705 h 746444"/>
              <a:gd name="connsiteX4" fmla="*/ 6833 w 29323"/>
              <a:gd name="connsiteY4" fmla="*/ 307130 h 746444"/>
              <a:gd name="connsiteX5" fmla="*/ 483 w 29323"/>
              <a:gd name="connsiteY5" fmla="*/ 11855 h 74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23" h="746444">
                <a:moveTo>
                  <a:pt x="483" y="11855"/>
                </a:moveTo>
                <a:cubicBezTo>
                  <a:pt x="-46" y="82763"/>
                  <a:pt x="-1104" y="652147"/>
                  <a:pt x="3658" y="732580"/>
                </a:cubicBezTo>
                <a:cubicBezTo>
                  <a:pt x="8420" y="813013"/>
                  <a:pt x="26941" y="518268"/>
                  <a:pt x="29058" y="494455"/>
                </a:cubicBezTo>
                <a:cubicBezTo>
                  <a:pt x="31175" y="470642"/>
                  <a:pt x="20062" y="620926"/>
                  <a:pt x="16358" y="589705"/>
                </a:cubicBezTo>
                <a:cubicBezTo>
                  <a:pt x="12654" y="558484"/>
                  <a:pt x="8420" y="407142"/>
                  <a:pt x="6833" y="307130"/>
                </a:cubicBezTo>
                <a:cubicBezTo>
                  <a:pt x="5246" y="207118"/>
                  <a:pt x="1012" y="-59053"/>
                  <a:pt x="483" y="118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9" name="フリーフォーム 1518">
            <a:extLst>
              <a:ext uri="{FF2B5EF4-FFF2-40B4-BE49-F238E27FC236}">
                <a16:creationId xmlns:a16="http://schemas.microsoft.com/office/drawing/2014/main" id="{3016FFB6-09C3-0AEB-D3BC-53C3BE4CB12D}"/>
              </a:ext>
            </a:extLst>
          </p:cNvPr>
          <p:cNvSpPr/>
          <p:nvPr/>
        </p:nvSpPr>
        <p:spPr>
          <a:xfrm>
            <a:off x="2101119" y="8510548"/>
            <a:ext cx="42895" cy="1255987"/>
          </a:xfrm>
          <a:custGeom>
            <a:avLst/>
            <a:gdLst>
              <a:gd name="connsiteX0" fmla="*/ 42006 w 42895"/>
              <a:gd name="connsiteY0" fmla="*/ 7977 h 1255987"/>
              <a:gd name="connsiteX1" fmla="*/ 32481 w 42895"/>
              <a:gd name="connsiteY1" fmla="*/ 382627 h 1255987"/>
              <a:gd name="connsiteX2" fmla="*/ 32481 w 42895"/>
              <a:gd name="connsiteY2" fmla="*/ 357227 h 1255987"/>
              <a:gd name="connsiteX3" fmla="*/ 26131 w 42895"/>
              <a:gd name="connsiteY3" fmla="*/ 582652 h 1255987"/>
              <a:gd name="connsiteX4" fmla="*/ 32481 w 42895"/>
              <a:gd name="connsiteY4" fmla="*/ 566777 h 1255987"/>
              <a:gd name="connsiteX5" fmla="*/ 35656 w 42895"/>
              <a:gd name="connsiteY5" fmla="*/ 827127 h 1255987"/>
              <a:gd name="connsiteX6" fmla="*/ 19781 w 42895"/>
              <a:gd name="connsiteY6" fmla="*/ 1166852 h 1255987"/>
              <a:gd name="connsiteX7" fmla="*/ 10256 w 42895"/>
              <a:gd name="connsiteY7" fmla="*/ 1252577 h 1255987"/>
              <a:gd name="connsiteX8" fmla="*/ 16606 w 42895"/>
              <a:gd name="connsiteY8" fmla="*/ 1176377 h 1255987"/>
              <a:gd name="connsiteX9" fmla="*/ 731 w 42895"/>
              <a:gd name="connsiteY9" fmla="*/ 646152 h 1255987"/>
              <a:gd name="connsiteX10" fmla="*/ 7081 w 42895"/>
              <a:gd name="connsiteY10" fmla="*/ 789027 h 1255987"/>
              <a:gd name="connsiteX11" fmla="*/ 42006 w 42895"/>
              <a:gd name="connsiteY11" fmla="*/ 7977 h 125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95" h="1255987">
                <a:moveTo>
                  <a:pt x="42006" y="7977"/>
                </a:moveTo>
                <a:cubicBezTo>
                  <a:pt x="46239" y="-59756"/>
                  <a:pt x="34069" y="324419"/>
                  <a:pt x="32481" y="382627"/>
                </a:cubicBezTo>
                <a:cubicBezTo>
                  <a:pt x="30893" y="440835"/>
                  <a:pt x="33539" y="323890"/>
                  <a:pt x="32481" y="357227"/>
                </a:cubicBezTo>
                <a:cubicBezTo>
                  <a:pt x="31423" y="390564"/>
                  <a:pt x="26131" y="582652"/>
                  <a:pt x="26131" y="582652"/>
                </a:cubicBezTo>
                <a:cubicBezTo>
                  <a:pt x="26131" y="617577"/>
                  <a:pt x="30894" y="526031"/>
                  <a:pt x="32481" y="566777"/>
                </a:cubicBezTo>
                <a:cubicBezTo>
                  <a:pt x="34068" y="607523"/>
                  <a:pt x="37773" y="727115"/>
                  <a:pt x="35656" y="827127"/>
                </a:cubicBezTo>
                <a:cubicBezTo>
                  <a:pt x="33539" y="927139"/>
                  <a:pt x="24014" y="1095944"/>
                  <a:pt x="19781" y="1166852"/>
                </a:cubicBezTo>
                <a:cubicBezTo>
                  <a:pt x="15548" y="1237760"/>
                  <a:pt x="10785" y="1250990"/>
                  <a:pt x="10256" y="1252577"/>
                </a:cubicBezTo>
                <a:cubicBezTo>
                  <a:pt x="9727" y="1254164"/>
                  <a:pt x="18193" y="1277448"/>
                  <a:pt x="16606" y="1176377"/>
                </a:cubicBezTo>
                <a:cubicBezTo>
                  <a:pt x="15018" y="1075306"/>
                  <a:pt x="2318" y="710710"/>
                  <a:pt x="731" y="646152"/>
                </a:cubicBezTo>
                <a:cubicBezTo>
                  <a:pt x="-856" y="581594"/>
                  <a:pt x="-327" y="891156"/>
                  <a:pt x="7081" y="789027"/>
                </a:cubicBezTo>
                <a:cubicBezTo>
                  <a:pt x="14489" y="686898"/>
                  <a:pt x="37773" y="75710"/>
                  <a:pt x="42006" y="79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0" name="フリーフォーム 1519">
            <a:extLst>
              <a:ext uri="{FF2B5EF4-FFF2-40B4-BE49-F238E27FC236}">
                <a16:creationId xmlns:a16="http://schemas.microsoft.com/office/drawing/2014/main" id="{BA17FB44-CACD-5D5D-A22E-4C6578731086}"/>
              </a:ext>
            </a:extLst>
          </p:cNvPr>
          <p:cNvSpPr/>
          <p:nvPr/>
        </p:nvSpPr>
        <p:spPr>
          <a:xfrm>
            <a:off x="2104777" y="8404995"/>
            <a:ext cx="29030" cy="478777"/>
          </a:xfrm>
          <a:custGeom>
            <a:avLst/>
            <a:gdLst>
              <a:gd name="connsiteX0" fmla="*/ 28823 w 29030"/>
              <a:gd name="connsiteY0" fmla="*/ 2405 h 478777"/>
              <a:gd name="connsiteX1" fmla="*/ 9773 w 29030"/>
              <a:gd name="connsiteY1" fmla="*/ 196080 h 478777"/>
              <a:gd name="connsiteX2" fmla="*/ 248 w 29030"/>
              <a:gd name="connsiteY2" fmla="*/ 475480 h 478777"/>
              <a:gd name="connsiteX3" fmla="*/ 19298 w 29030"/>
              <a:gd name="connsiteY3" fmla="*/ 329430 h 478777"/>
              <a:gd name="connsiteX4" fmla="*/ 28823 w 29030"/>
              <a:gd name="connsiteY4" fmla="*/ 2405 h 47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0" h="478777">
                <a:moveTo>
                  <a:pt x="28823" y="2405"/>
                </a:moveTo>
                <a:cubicBezTo>
                  <a:pt x="27236" y="-19820"/>
                  <a:pt x="14535" y="117234"/>
                  <a:pt x="9773" y="196080"/>
                </a:cubicBezTo>
                <a:cubicBezTo>
                  <a:pt x="5011" y="274926"/>
                  <a:pt x="-1339" y="453255"/>
                  <a:pt x="248" y="475480"/>
                </a:cubicBezTo>
                <a:cubicBezTo>
                  <a:pt x="1835" y="497705"/>
                  <a:pt x="16123" y="402984"/>
                  <a:pt x="19298" y="329430"/>
                </a:cubicBezTo>
                <a:cubicBezTo>
                  <a:pt x="22473" y="255876"/>
                  <a:pt x="30410" y="24630"/>
                  <a:pt x="28823" y="24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1" name="フリーフォーム 1520">
            <a:extLst>
              <a:ext uri="{FF2B5EF4-FFF2-40B4-BE49-F238E27FC236}">
                <a16:creationId xmlns:a16="http://schemas.microsoft.com/office/drawing/2014/main" id="{720701A8-30B3-D1D6-32FD-6F64E220D798}"/>
              </a:ext>
            </a:extLst>
          </p:cNvPr>
          <p:cNvSpPr/>
          <p:nvPr/>
        </p:nvSpPr>
        <p:spPr>
          <a:xfrm>
            <a:off x="1985544" y="7051139"/>
            <a:ext cx="120037" cy="99169"/>
          </a:xfrm>
          <a:custGeom>
            <a:avLst/>
            <a:gdLst>
              <a:gd name="connsiteX0" fmla="*/ 119481 w 120037"/>
              <a:gd name="connsiteY0" fmla="*/ 536 h 99169"/>
              <a:gd name="connsiteX1" fmla="*/ 27406 w 120037"/>
              <a:gd name="connsiteY1" fmla="*/ 35461 h 99169"/>
              <a:gd name="connsiteX2" fmla="*/ 5181 w 120037"/>
              <a:gd name="connsiteY2" fmla="*/ 98961 h 99169"/>
              <a:gd name="connsiteX3" fmla="*/ 5181 w 120037"/>
              <a:gd name="connsiteY3" fmla="*/ 54511 h 99169"/>
              <a:gd name="connsiteX4" fmla="*/ 62331 w 120037"/>
              <a:gd name="connsiteY4" fmla="*/ 16411 h 99169"/>
              <a:gd name="connsiteX5" fmla="*/ 119481 w 120037"/>
              <a:gd name="connsiteY5" fmla="*/ 536 h 9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7" h="99169">
                <a:moveTo>
                  <a:pt x="119481" y="536"/>
                </a:moveTo>
                <a:cubicBezTo>
                  <a:pt x="113660" y="3711"/>
                  <a:pt x="46456" y="19057"/>
                  <a:pt x="27406" y="35461"/>
                </a:cubicBezTo>
                <a:cubicBezTo>
                  <a:pt x="8356" y="51865"/>
                  <a:pt x="8885" y="95786"/>
                  <a:pt x="5181" y="98961"/>
                </a:cubicBezTo>
                <a:cubicBezTo>
                  <a:pt x="1477" y="102136"/>
                  <a:pt x="-4344" y="68269"/>
                  <a:pt x="5181" y="54511"/>
                </a:cubicBezTo>
                <a:cubicBezTo>
                  <a:pt x="14706" y="40753"/>
                  <a:pt x="40635" y="23819"/>
                  <a:pt x="62331" y="16411"/>
                </a:cubicBezTo>
                <a:cubicBezTo>
                  <a:pt x="84027" y="9003"/>
                  <a:pt x="125302" y="-2639"/>
                  <a:pt x="119481" y="5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2" name="フリーフォーム 1521">
            <a:extLst>
              <a:ext uri="{FF2B5EF4-FFF2-40B4-BE49-F238E27FC236}">
                <a16:creationId xmlns:a16="http://schemas.microsoft.com/office/drawing/2014/main" id="{C606BF77-8FE6-FC09-A689-08EA7ECA3F0D}"/>
              </a:ext>
            </a:extLst>
          </p:cNvPr>
          <p:cNvSpPr/>
          <p:nvPr/>
        </p:nvSpPr>
        <p:spPr>
          <a:xfrm>
            <a:off x="1923178" y="9748741"/>
            <a:ext cx="235009" cy="30677"/>
          </a:xfrm>
          <a:custGeom>
            <a:avLst/>
            <a:gdLst>
              <a:gd name="connsiteX0" fmla="*/ 872 w 235009"/>
              <a:gd name="connsiteY0" fmla="*/ 30259 h 30677"/>
              <a:gd name="connsiteX1" fmla="*/ 226297 w 235009"/>
              <a:gd name="connsiteY1" fmla="*/ 1684 h 30677"/>
              <a:gd name="connsiteX2" fmla="*/ 185022 w 235009"/>
              <a:gd name="connsiteY2" fmla="*/ 4859 h 30677"/>
              <a:gd name="connsiteX3" fmla="*/ 150097 w 235009"/>
              <a:gd name="connsiteY3" fmla="*/ 17559 h 30677"/>
              <a:gd name="connsiteX4" fmla="*/ 872 w 235009"/>
              <a:gd name="connsiteY4" fmla="*/ 30259 h 3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09" h="30677">
                <a:moveTo>
                  <a:pt x="872" y="30259"/>
                </a:moveTo>
                <a:cubicBezTo>
                  <a:pt x="13572" y="27613"/>
                  <a:pt x="195605" y="5917"/>
                  <a:pt x="226297" y="1684"/>
                </a:cubicBezTo>
                <a:cubicBezTo>
                  <a:pt x="256989" y="-2549"/>
                  <a:pt x="197722" y="2213"/>
                  <a:pt x="185022" y="4859"/>
                </a:cubicBezTo>
                <a:cubicBezTo>
                  <a:pt x="172322" y="7505"/>
                  <a:pt x="182376" y="12796"/>
                  <a:pt x="150097" y="17559"/>
                </a:cubicBezTo>
                <a:cubicBezTo>
                  <a:pt x="117818" y="22321"/>
                  <a:pt x="-11828" y="32905"/>
                  <a:pt x="872" y="302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3" name="フリーフォーム 1522">
            <a:extLst>
              <a:ext uri="{FF2B5EF4-FFF2-40B4-BE49-F238E27FC236}">
                <a16:creationId xmlns:a16="http://schemas.microsoft.com/office/drawing/2014/main" id="{446BE0A8-2BD0-0794-B055-83BE270D5F94}"/>
              </a:ext>
            </a:extLst>
          </p:cNvPr>
          <p:cNvSpPr/>
          <p:nvPr/>
        </p:nvSpPr>
        <p:spPr>
          <a:xfrm>
            <a:off x="2071832" y="9749636"/>
            <a:ext cx="446256" cy="58151"/>
          </a:xfrm>
          <a:custGeom>
            <a:avLst/>
            <a:gdLst>
              <a:gd name="connsiteX0" fmla="*/ 1443 w 446256"/>
              <a:gd name="connsiteY0" fmla="*/ 3964 h 58151"/>
              <a:gd name="connsiteX1" fmla="*/ 274493 w 446256"/>
              <a:gd name="connsiteY1" fmla="*/ 7139 h 58151"/>
              <a:gd name="connsiteX2" fmla="*/ 439593 w 446256"/>
              <a:gd name="connsiteY2" fmla="*/ 10314 h 58151"/>
              <a:gd name="connsiteX3" fmla="*/ 404668 w 446256"/>
              <a:gd name="connsiteY3" fmla="*/ 29364 h 58151"/>
              <a:gd name="connsiteX4" fmla="*/ 318943 w 446256"/>
              <a:gd name="connsiteY4" fmla="*/ 57939 h 58151"/>
              <a:gd name="connsiteX5" fmla="*/ 344343 w 446256"/>
              <a:gd name="connsiteY5" fmla="*/ 42064 h 58151"/>
              <a:gd name="connsiteX6" fmla="*/ 87168 w 446256"/>
              <a:gd name="connsiteY6" fmla="*/ 35714 h 58151"/>
              <a:gd name="connsiteX7" fmla="*/ 363393 w 446256"/>
              <a:gd name="connsiteY7" fmla="*/ 38889 h 58151"/>
              <a:gd name="connsiteX8" fmla="*/ 404668 w 446256"/>
              <a:gd name="connsiteY8" fmla="*/ 16664 h 58151"/>
              <a:gd name="connsiteX9" fmla="*/ 176068 w 446256"/>
              <a:gd name="connsiteY9" fmla="*/ 789 h 58151"/>
              <a:gd name="connsiteX10" fmla="*/ 1443 w 446256"/>
              <a:gd name="connsiteY10" fmla="*/ 3964 h 5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56" h="58151">
                <a:moveTo>
                  <a:pt x="1443" y="3964"/>
                </a:moveTo>
                <a:cubicBezTo>
                  <a:pt x="17847" y="5022"/>
                  <a:pt x="274493" y="7139"/>
                  <a:pt x="274493" y="7139"/>
                </a:cubicBezTo>
                <a:cubicBezTo>
                  <a:pt x="347518" y="8197"/>
                  <a:pt x="417897" y="6610"/>
                  <a:pt x="439593" y="10314"/>
                </a:cubicBezTo>
                <a:cubicBezTo>
                  <a:pt x="461289" y="14018"/>
                  <a:pt x="424776" y="21427"/>
                  <a:pt x="404668" y="29364"/>
                </a:cubicBezTo>
                <a:cubicBezTo>
                  <a:pt x="384560" y="37301"/>
                  <a:pt x="328997" y="55822"/>
                  <a:pt x="318943" y="57939"/>
                </a:cubicBezTo>
                <a:cubicBezTo>
                  <a:pt x="308889" y="60056"/>
                  <a:pt x="382972" y="45768"/>
                  <a:pt x="344343" y="42064"/>
                </a:cubicBezTo>
                <a:cubicBezTo>
                  <a:pt x="305714" y="38360"/>
                  <a:pt x="83993" y="36243"/>
                  <a:pt x="87168" y="35714"/>
                </a:cubicBezTo>
                <a:cubicBezTo>
                  <a:pt x="90343" y="35185"/>
                  <a:pt x="310476" y="42064"/>
                  <a:pt x="363393" y="38889"/>
                </a:cubicBezTo>
                <a:cubicBezTo>
                  <a:pt x="416310" y="35714"/>
                  <a:pt x="435889" y="23014"/>
                  <a:pt x="404668" y="16664"/>
                </a:cubicBezTo>
                <a:cubicBezTo>
                  <a:pt x="373447" y="10314"/>
                  <a:pt x="239568" y="3435"/>
                  <a:pt x="176068" y="789"/>
                </a:cubicBezTo>
                <a:cubicBezTo>
                  <a:pt x="112568" y="-1857"/>
                  <a:pt x="-14961" y="2906"/>
                  <a:pt x="1443" y="39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4" name="フリーフォーム 1523">
            <a:extLst>
              <a:ext uri="{FF2B5EF4-FFF2-40B4-BE49-F238E27FC236}">
                <a16:creationId xmlns:a16="http://schemas.microsoft.com/office/drawing/2014/main" id="{88336F2D-5E69-CEFA-1D25-EAEDDA6BFBB6}"/>
              </a:ext>
            </a:extLst>
          </p:cNvPr>
          <p:cNvSpPr/>
          <p:nvPr/>
        </p:nvSpPr>
        <p:spPr>
          <a:xfrm>
            <a:off x="2431971" y="9744028"/>
            <a:ext cx="270166" cy="50900"/>
          </a:xfrm>
          <a:custGeom>
            <a:avLst/>
            <a:gdLst>
              <a:gd name="connsiteX0" fmla="*/ 79 w 270166"/>
              <a:gd name="connsiteY0" fmla="*/ 47 h 50900"/>
              <a:gd name="connsiteX1" fmla="*/ 168354 w 270166"/>
              <a:gd name="connsiteY1" fmla="*/ 28622 h 50900"/>
              <a:gd name="connsiteX2" fmla="*/ 269954 w 270166"/>
              <a:gd name="connsiteY2" fmla="*/ 50847 h 50900"/>
              <a:gd name="connsiteX3" fmla="*/ 190579 w 270166"/>
              <a:gd name="connsiteY3" fmla="*/ 22272 h 50900"/>
              <a:gd name="connsiteX4" fmla="*/ 79 w 270166"/>
              <a:gd name="connsiteY4" fmla="*/ 47 h 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66" h="50900">
                <a:moveTo>
                  <a:pt x="79" y="47"/>
                </a:moveTo>
                <a:cubicBezTo>
                  <a:pt x="-3625" y="1105"/>
                  <a:pt x="123375" y="20155"/>
                  <a:pt x="168354" y="28622"/>
                </a:cubicBezTo>
                <a:cubicBezTo>
                  <a:pt x="213333" y="37089"/>
                  <a:pt x="266250" y="51905"/>
                  <a:pt x="269954" y="50847"/>
                </a:cubicBezTo>
                <a:cubicBezTo>
                  <a:pt x="273658" y="49789"/>
                  <a:pt x="228150" y="28622"/>
                  <a:pt x="190579" y="22272"/>
                </a:cubicBezTo>
                <a:cubicBezTo>
                  <a:pt x="153008" y="15922"/>
                  <a:pt x="3783" y="-1011"/>
                  <a:pt x="79" y="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5" name="フリーフォーム 1524">
            <a:extLst>
              <a:ext uri="{FF2B5EF4-FFF2-40B4-BE49-F238E27FC236}">
                <a16:creationId xmlns:a16="http://schemas.microsoft.com/office/drawing/2014/main" id="{FE21552F-A035-D609-4568-FF69A7BBA475}"/>
              </a:ext>
            </a:extLst>
          </p:cNvPr>
          <p:cNvSpPr/>
          <p:nvPr/>
        </p:nvSpPr>
        <p:spPr>
          <a:xfrm>
            <a:off x="1915847" y="9801043"/>
            <a:ext cx="757629" cy="46854"/>
          </a:xfrm>
          <a:custGeom>
            <a:avLst/>
            <a:gdLst>
              <a:gd name="connsiteX0" fmla="*/ 1853 w 757629"/>
              <a:gd name="connsiteY0" fmla="*/ 6532 h 46854"/>
              <a:gd name="connsiteX1" fmla="*/ 268553 w 757629"/>
              <a:gd name="connsiteY1" fmla="*/ 22407 h 46854"/>
              <a:gd name="connsiteX2" fmla="*/ 516203 w 757629"/>
              <a:gd name="connsiteY2" fmla="*/ 44632 h 46854"/>
              <a:gd name="connsiteX3" fmla="*/ 452703 w 757629"/>
              <a:gd name="connsiteY3" fmla="*/ 44632 h 46854"/>
              <a:gd name="connsiteX4" fmla="*/ 652728 w 757629"/>
              <a:gd name="connsiteY4" fmla="*/ 31932 h 46854"/>
              <a:gd name="connsiteX5" fmla="*/ 757503 w 757629"/>
              <a:gd name="connsiteY5" fmla="*/ 182 h 46854"/>
              <a:gd name="connsiteX6" fmla="*/ 633678 w 757629"/>
              <a:gd name="connsiteY6" fmla="*/ 19232 h 46854"/>
              <a:gd name="connsiteX7" fmla="*/ 319353 w 757629"/>
              <a:gd name="connsiteY7" fmla="*/ 25582 h 46854"/>
              <a:gd name="connsiteX8" fmla="*/ 335228 w 757629"/>
              <a:gd name="connsiteY8" fmla="*/ 25582 h 46854"/>
              <a:gd name="connsiteX9" fmla="*/ 160603 w 757629"/>
              <a:gd name="connsiteY9" fmla="*/ 22407 h 46854"/>
              <a:gd name="connsiteX10" fmla="*/ 1853 w 757629"/>
              <a:gd name="connsiteY10" fmla="*/ 6532 h 4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629" h="46854">
                <a:moveTo>
                  <a:pt x="1853" y="6532"/>
                </a:moveTo>
                <a:cubicBezTo>
                  <a:pt x="19845" y="6532"/>
                  <a:pt x="182828" y="16057"/>
                  <a:pt x="268553" y="22407"/>
                </a:cubicBezTo>
                <a:cubicBezTo>
                  <a:pt x="354278" y="28757"/>
                  <a:pt x="485511" y="40928"/>
                  <a:pt x="516203" y="44632"/>
                </a:cubicBezTo>
                <a:cubicBezTo>
                  <a:pt x="546895" y="48336"/>
                  <a:pt x="429949" y="46749"/>
                  <a:pt x="452703" y="44632"/>
                </a:cubicBezTo>
                <a:cubicBezTo>
                  <a:pt x="475457" y="42515"/>
                  <a:pt x="601928" y="39340"/>
                  <a:pt x="652728" y="31932"/>
                </a:cubicBezTo>
                <a:cubicBezTo>
                  <a:pt x="703528" y="24524"/>
                  <a:pt x="760678" y="2299"/>
                  <a:pt x="757503" y="182"/>
                </a:cubicBezTo>
                <a:cubicBezTo>
                  <a:pt x="754328" y="-1935"/>
                  <a:pt x="706703" y="14999"/>
                  <a:pt x="633678" y="19232"/>
                </a:cubicBezTo>
                <a:cubicBezTo>
                  <a:pt x="560653" y="23465"/>
                  <a:pt x="319353" y="25582"/>
                  <a:pt x="319353" y="25582"/>
                </a:cubicBezTo>
                <a:cubicBezTo>
                  <a:pt x="269611" y="26640"/>
                  <a:pt x="335228" y="25582"/>
                  <a:pt x="335228" y="25582"/>
                </a:cubicBezTo>
                <a:lnTo>
                  <a:pt x="160603" y="22407"/>
                </a:lnTo>
                <a:cubicBezTo>
                  <a:pt x="101336" y="17645"/>
                  <a:pt x="-16139" y="6532"/>
                  <a:pt x="1853" y="65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6" name="フリーフォーム 1525">
            <a:extLst>
              <a:ext uri="{FF2B5EF4-FFF2-40B4-BE49-F238E27FC236}">
                <a16:creationId xmlns:a16="http://schemas.microsoft.com/office/drawing/2014/main" id="{76F61680-51E0-11E7-4B09-DD445072DE78}"/>
              </a:ext>
            </a:extLst>
          </p:cNvPr>
          <p:cNvSpPr/>
          <p:nvPr/>
        </p:nvSpPr>
        <p:spPr>
          <a:xfrm>
            <a:off x="1903748" y="9759451"/>
            <a:ext cx="793235" cy="130825"/>
          </a:xfrm>
          <a:custGeom>
            <a:avLst/>
            <a:gdLst>
              <a:gd name="connsiteX0" fmla="*/ 134602 w 793235"/>
              <a:gd name="connsiteY0" fmla="*/ 499 h 130825"/>
              <a:gd name="connsiteX1" fmla="*/ 23477 w 793235"/>
              <a:gd name="connsiteY1" fmla="*/ 29074 h 130825"/>
              <a:gd name="connsiteX2" fmla="*/ 26652 w 793235"/>
              <a:gd name="connsiteY2" fmla="*/ 54474 h 130825"/>
              <a:gd name="connsiteX3" fmla="*/ 118727 w 793235"/>
              <a:gd name="connsiteY3" fmla="*/ 86224 h 130825"/>
              <a:gd name="connsiteX4" fmla="*/ 61577 w 793235"/>
              <a:gd name="connsiteY4" fmla="*/ 83049 h 130825"/>
              <a:gd name="connsiteX5" fmla="*/ 429877 w 793235"/>
              <a:gd name="connsiteY5" fmla="*/ 130674 h 130825"/>
              <a:gd name="connsiteX6" fmla="*/ 560052 w 793235"/>
              <a:gd name="connsiteY6" fmla="*/ 98924 h 130825"/>
              <a:gd name="connsiteX7" fmla="*/ 455277 w 793235"/>
              <a:gd name="connsiteY7" fmla="*/ 121149 h 130825"/>
              <a:gd name="connsiteX8" fmla="*/ 769602 w 793235"/>
              <a:gd name="connsiteY8" fmla="*/ 79874 h 130825"/>
              <a:gd name="connsiteX9" fmla="*/ 766427 w 793235"/>
              <a:gd name="connsiteY9" fmla="*/ 44949 h 130825"/>
              <a:gd name="connsiteX10" fmla="*/ 775952 w 793235"/>
              <a:gd name="connsiteY10" fmla="*/ 63999 h 130825"/>
              <a:gd name="connsiteX11" fmla="*/ 506077 w 793235"/>
              <a:gd name="connsiteY11" fmla="*/ 108449 h 130825"/>
              <a:gd name="connsiteX12" fmla="*/ 296527 w 793235"/>
              <a:gd name="connsiteY12" fmla="*/ 114799 h 130825"/>
              <a:gd name="connsiteX13" fmla="*/ 7602 w 793235"/>
              <a:gd name="connsiteY13" fmla="*/ 70349 h 130825"/>
              <a:gd name="connsiteX14" fmla="*/ 77452 w 793235"/>
              <a:gd name="connsiteY14" fmla="*/ 79874 h 130825"/>
              <a:gd name="connsiteX15" fmla="*/ 4427 w 793235"/>
              <a:gd name="connsiteY15" fmla="*/ 54474 h 130825"/>
              <a:gd name="connsiteX16" fmla="*/ 134602 w 793235"/>
              <a:gd name="connsiteY16" fmla="*/ 499 h 1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3235" h="130825">
                <a:moveTo>
                  <a:pt x="134602" y="499"/>
                </a:moveTo>
                <a:cubicBezTo>
                  <a:pt x="137777" y="-3734"/>
                  <a:pt x="41469" y="20078"/>
                  <a:pt x="23477" y="29074"/>
                </a:cubicBezTo>
                <a:cubicBezTo>
                  <a:pt x="5485" y="38070"/>
                  <a:pt x="10777" y="44949"/>
                  <a:pt x="26652" y="54474"/>
                </a:cubicBezTo>
                <a:cubicBezTo>
                  <a:pt x="42527" y="63999"/>
                  <a:pt x="112906" y="81462"/>
                  <a:pt x="118727" y="86224"/>
                </a:cubicBezTo>
                <a:cubicBezTo>
                  <a:pt x="124548" y="90986"/>
                  <a:pt x="9719" y="75641"/>
                  <a:pt x="61577" y="83049"/>
                </a:cubicBezTo>
                <a:cubicBezTo>
                  <a:pt x="113435" y="90457"/>
                  <a:pt x="346798" y="128028"/>
                  <a:pt x="429877" y="130674"/>
                </a:cubicBezTo>
                <a:cubicBezTo>
                  <a:pt x="512956" y="133320"/>
                  <a:pt x="555819" y="100511"/>
                  <a:pt x="560052" y="98924"/>
                </a:cubicBezTo>
                <a:cubicBezTo>
                  <a:pt x="564285" y="97337"/>
                  <a:pt x="420352" y="124324"/>
                  <a:pt x="455277" y="121149"/>
                </a:cubicBezTo>
                <a:cubicBezTo>
                  <a:pt x="490202" y="117974"/>
                  <a:pt x="717744" y="92574"/>
                  <a:pt x="769602" y="79874"/>
                </a:cubicBezTo>
                <a:cubicBezTo>
                  <a:pt x="821460" y="67174"/>
                  <a:pt x="766427" y="44949"/>
                  <a:pt x="766427" y="44949"/>
                </a:cubicBezTo>
                <a:cubicBezTo>
                  <a:pt x="767485" y="42303"/>
                  <a:pt x="819344" y="53416"/>
                  <a:pt x="775952" y="63999"/>
                </a:cubicBezTo>
                <a:cubicBezTo>
                  <a:pt x="732560" y="74582"/>
                  <a:pt x="585981" y="99982"/>
                  <a:pt x="506077" y="108449"/>
                </a:cubicBezTo>
                <a:cubicBezTo>
                  <a:pt x="426173" y="116916"/>
                  <a:pt x="379606" y="121149"/>
                  <a:pt x="296527" y="114799"/>
                </a:cubicBezTo>
                <a:cubicBezTo>
                  <a:pt x="213448" y="108449"/>
                  <a:pt x="44114" y="76170"/>
                  <a:pt x="7602" y="70349"/>
                </a:cubicBezTo>
                <a:cubicBezTo>
                  <a:pt x="-28910" y="64528"/>
                  <a:pt x="77981" y="82520"/>
                  <a:pt x="77452" y="79874"/>
                </a:cubicBezTo>
                <a:cubicBezTo>
                  <a:pt x="76923" y="77228"/>
                  <a:pt x="-7215" y="66116"/>
                  <a:pt x="4427" y="54474"/>
                </a:cubicBezTo>
                <a:cubicBezTo>
                  <a:pt x="16069" y="42832"/>
                  <a:pt x="131427" y="4732"/>
                  <a:pt x="134602" y="4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7" name="フリーフォーム 1526">
            <a:extLst>
              <a:ext uri="{FF2B5EF4-FFF2-40B4-BE49-F238E27FC236}">
                <a16:creationId xmlns:a16="http://schemas.microsoft.com/office/drawing/2014/main" id="{6B33C2DF-0EA0-8855-2DDD-64494413621F}"/>
              </a:ext>
            </a:extLst>
          </p:cNvPr>
          <p:cNvSpPr/>
          <p:nvPr/>
        </p:nvSpPr>
        <p:spPr>
          <a:xfrm>
            <a:off x="2417381" y="9869841"/>
            <a:ext cx="59914" cy="322575"/>
          </a:xfrm>
          <a:custGeom>
            <a:avLst/>
            <a:gdLst>
              <a:gd name="connsiteX0" fmla="*/ 59119 w 59914"/>
              <a:gd name="connsiteY0" fmla="*/ 1234 h 322575"/>
              <a:gd name="connsiteX1" fmla="*/ 36894 w 59914"/>
              <a:gd name="connsiteY1" fmla="*/ 306034 h 322575"/>
              <a:gd name="connsiteX2" fmla="*/ 33719 w 59914"/>
              <a:gd name="connsiteY2" fmla="*/ 264759 h 322575"/>
              <a:gd name="connsiteX3" fmla="*/ 11494 w 59914"/>
              <a:gd name="connsiteY3" fmla="*/ 118709 h 322575"/>
              <a:gd name="connsiteX4" fmla="*/ 1969 w 59914"/>
              <a:gd name="connsiteY4" fmla="*/ 194909 h 322575"/>
              <a:gd name="connsiteX5" fmla="*/ 59119 w 59914"/>
              <a:gd name="connsiteY5" fmla="*/ 1234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14" h="322575">
                <a:moveTo>
                  <a:pt x="59119" y="1234"/>
                </a:moveTo>
                <a:cubicBezTo>
                  <a:pt x="64940" y="19755"/>
                  <a:pt x="36894" y="306034"/>
                  <a:pt x="36894" y="306034"/>
                </a:cubicBezTo>
                <a:cubicBezTo>
                  <a:pt x="32661" y="349955"/>
                  <a:pt x="37952" y="295980"/>
                  <a:pt x="33719" y="264759"/>
                </a:cubicBezTo>
                <a:cubicBezTo>
                  <a:pt x="29486" y="233538"/>
                  <a:pt x="16786" y="130351"/>
                  <a:pt x="11494" y="118709"/>
                </a:cubicBezTo>
                <a:cubicBezTo>
                  <a:pt x="6202" y="107067"/>
                  <a:pt x="-4381" y="211313"/>
                  <a:pt x="1969" y="194909"/>
                </a:cubicBezTo>
                <a:cubicBezTo>
                  <a:pt x="8319" y="178505"/>
                  <a:pt x="53298" y="-17287"/>
                  <a:pt x="59119" y="12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8" name="フリーフォーム 1527">
            <a:extLst>
              <a:ext uri="{FF2B5EF4-FFF2-40B4-BE49-F238E27FC236}">
                <a16:creationId xmlns:a16="http://schemas.microsoft.com/office/drawing/2014/main" id="{AB0D8476-B807-8E9F-2382-6CB0BD0DEFA2}"/>
              </a:ext>
            </a:extLst>
          </p:cNvPr>
          <p:cNvSpPr/>
          <p:nvPr/>
        </p:nvSpPr>
        <p:spPr>
          <a:xfrm>
            <a:off x="2108200" y="9848850"/>
            <a:ext cx="41745" cy="379150"/>
          </a:xfrm>
          <a:custGeom>
            <a:avLst/>
            <a:gdLst>
              <a:gd name="connsiteX0" fmla="*/ 0 w 41745"/>
              <a:gd name="connsiteY0" fmla="*/ 0 h 379150"/>
              <a:gd name="connsiteX1" fmla="*/ 12700 w 41745"/>
              <a:gd name="connsiteY1" fmla="*/ 133350 h 379150"/>
              <a:gd name="connsiteX2" fmla="*/ 15875 w 41745"/>
              <a:gd name="connsiteY2" fmla="*/ 120650 h 379150"/>
              <a:gd name="connsiteX3" fmla="*/ 34925 w 41745"/>
              <a:gd name="connsiteY3" fmla="*/ 241300 h 379150"/>
              <a:gd name="connsiteX4" fmla="*/ 41275 w 41745"/>
              <a:gd name="connsiteY4" fmla="*/ 377825 h 379150"/>
              <a:gd name="connsiteX5" fmla="*/ 41275 w 41745"/>
              <a:gd name="connsiteY5" fmla="*/ 314325 h 379150"/>
              <a:gd name="connsiteX6" fmla="*/ 0 w 41745"/>
              <a:gd name="connsiteY6" fmla="*/ 0 h 3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45" h="379150">
                <a:moveTo>
                  <a:pt x="0" y="0"/>
                </a:moveTo>
                <a:lnTo>
                  <a:pt x="12700" y="133350"/>
                </a:lnTo>
                <a:cubicBezTo>
                  <a:pt x="15346" y="153458"/>
                  <a:pt x="12171" y="102658"/>
                  <a:pt x="15875" y="120650"/>
                </a:cubicBezTo>
                <a:cubicBezTo>
                  <a:pt x="19579" y="138642"/>
                  <a:pt x="30692" y="198438"/>
                  <a:pt x="34925" y="241300"/>
                </a:cubicBezTo>
                <a:cubicBezTo>
                  <a:pt x="39158" y="284163"/>
                  <a:pt x="40217" y="365654"/>
                  <a:pt x="41275" y="377825"/>
                </a:cubicBezTo>
                <a:cubicBezTo>
                  <a:pt x="42333" y="389996"/>
                  <a:pt x="41275" y="314325"/>
                  <a:pt x="41275" y="314325"/>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9" name="フリーフォーム 1528">
            <a:extLst>
              <a:ext uri="{FF2B5EF4-FFF2-40B4-BE49-F238E27FC236}">
                <a16:creationId xmlns:a16="http://schemas.microsoft.com/office/drawing/2014/main" id="{E886F524-1D0C-89E6-FC11-C5F85088E604}"/>
              </a:ext>
            </a:extLst>
          </p:cNvPr>
          <p:cNvSpPr/>
          <p:nvPr/>
        </p:nvSpPr>
        <p:spPr>
          <a:xfrm>
            <a:off x="2152464" y="9838485"/>
            <a:ext cx="13826" cy="377738"/>
          </a:xfrm>
          <a:custGeom>
            <a:avLst/>
            <a:gdLst>
              <a:gd name="connsiteX0" fmla="*/ 9711 w 13826"/>
              <a:gd name="connsiteY0" fmla="*/ 840 h 377738"/>
              <a:gd name="connsiteX1" fmla="*/ 12886 w 13826"/>
              <a:gd name="connsiteY1" fmla="*/ 169115 h 377738"/>
              <a:gd name="connsiteX2" fmla="*/ 12886 w 13826"/>
              <a:gd name="connsiteY2" fmla="*/ 369140 h 377738"/>
              <a:gd name="connsiteX3" fmla="*/ 12886 w 13826"/>
              <a:gd name="connsiteY3" fmla="*/ 318340 h 377738"/>
              <a:gd name="connsiteX4" fmla="*/ 186 w 13826"/>
              <a:gd name="connsiteY4" fmla="*/ 111965 h 377738"/>
              <a:gd name="connsiteX5" fmla="*/ 9711 w 13826"/>
              <a:gd name="connsiteY5" fmla="*/ 840 h 37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 h="377738">
                <a:moveTo>
                  <a:pt x="9711" y="840"/>
                </a:moveTo>
                <a:cubicBezTo>
                  <a:pt x="11828" y="10365"/>
                  <a:pt x="12357" y="107732"/>
                  <a:pt x="12886" y="169115"/>
                </a:cubicBezTo>
                <a:cubicBezTo>
                  <a:pt x="13415" y="230498"/>
                  <a:pt x="12886" y="369140"/>
                  <a:pt x="12886" y="369140"/>
                </a:cubicBezTo>
                <a:cubicBezTo>
                  <a:pt x="12886" y="394011"/>
                  <a:pt x="15003" y="361202"/>
                  <a:pt x="12886" y="318340"/>
                </a:cubicBezTo>
                <a:cubicBezTo>
                  <a:pt x="10769" y="275478"/>
                  <a:pt x="1773" y="159061"/>
                  <a:pt x="186" y="111965"/>
                </a:cubicBezTo>
                <a:cubicBezTo>
                  <a:pt x="-1401" y="64869"/>
                  <a:pt x="7594" y="-8685"/>
                  <a:pt x="9711" y="8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0" name="フリーフォーム 1529">
            <a:extLst>
              <a:ext uri="{FF2B5EF4-FFF2-40B4-BE49-F238E27FC236}">
                <a16:creationId xmlns:a16="http://schemas.microsoft.com/office/drawing/2014/main" id="{ED545055-F19B-AB6D-AB96-EB2EF39D2E96}"/>
              </a:ext>
            </a:extLst>
          </p:cNvPr>
          <p:cNvSpPr/>
          <p:nvPr/>
        </p:nvSpPr>
        <p:spPr>
          <a:xfrm>
            <a:off x="2076375" y="10092678"/>
            <a:ext cx="424295" cy="54652"/>
          </a:xfrm>
          <a:custGeom>
            <a:avLst/>
            <a:gdLst>
              <a:gd name="connsiteX0" fmla="*/ 44525 w 424295"/>
              <a:gd name="connsiteY0" fmla="*/ 647 h 54652"/>
              <a:gd name="connsiteX1" fmla="*/ 241375 w 424295"/>
              <a:gd name="connsiteY1" fmla="*/ 6997 h 54652"/>
              <a:gd name="connsiteX2" fmla="*/ 330275 w 424295"/>
              <a:gd name="connsiteY2" fmla="*/ 647 h 54652"/>
              <a:gd name="connsiteX3" fmla="*/ 196925 w 424295"/>
              <a:gd name="connsiteY3" fmla="*/ 26047 h 54652"/>
              <a:gd name="connsiteX4" fmla="*/ 422350 w 424295"/>
              <a:gd name="connsiteY4" fmla="*/ 32397 h 54652"/>
              <a:gd name="connsiteX5" fmla="*/ 289000 w 424295"/>
              <a:gd name="connsiteY5" fmla="*/ 13347 h 54652"/>
              <a:gd name="connsiteX6" fmla="*/ 75 w 424295"/>
              <a:gd name="connsiteY6" fmla="*/ 54622 h 54652"/>
              <a:gd name="connsiteX7" fmla="*/ 317575 w 424295"/>
              <a:gd name="connsiteY7" fmla="*/ 19697 h 54652"/>
              <a:gd name="connsiteX8" fmla="*/ 44525 w 424295"/>
              <a:gd name="connsiteY8" fmla="*/ 647 h 5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295" h="54652">
                <a:moveTo>
                  <a:pt x="44525" y="647"/>
                </a:moveTo>
                <a:cubicBezTo>
                  <a:pt x="31825" y="-1470"/>
                  <a:pt x="193750" y="6997"/>
                  <a:pt x="241375" y="6997"/>
                </a:cubicBezTo>
                <a:cubicBezTo>
                  <a:pt x="289000" y="6997"/>
                  <a:pt x="337683" y="-2528"/>
                  <a:pt x="330275" y="647"/>
                </a:cubicBezTo>
                <a:cubicBezTo>
                  <a:pt x="322867" y="3822"/>
                  <a:pt x="181579" y="20755"/>
                  <a:pt x="196925" y="26047"/>
                </a:cubicBezTo>
                <a:cubicBezTo>
                  <a:pt x="212271" y="31339"/>
                  <a:pt x="407004" y="34514"/>
                  <a:pt x="422350" y="32397"/>
                </a:cubicBezTo>
                <a:cubicBezTo>
                  <a:pt x="437696" y="30280"/>
                  <a:pt x="359379" y="9643"/>
                  <a:pt x="289000" y="13347"/>
                </a:cubicBezTo>
                <a:cubicBezTo>
                  <a:pt x="218621" y="17051"/>
                  <a:pt x="-4687" y="53564"/>
                  <a:pt x="75" y="54622"/>
                </a:cubicBezTo>
                <a:cubicBezTo>
                  <a:pt x="4837" y="55680"/>
                  <a:pt x="306992" y="28693"/>
                  <a:pt x="317575" y="19697"/>
                </a:cubicBezTo>
                <a:cubicBezTo>
                  <a:pt x="328158" y="10701"/>
                  <a:pt x="57225" y="2764"/>
                  <a:pt x="44525" y="6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1" name="フリーフォーム 1530">
            <a:extLst>
              <a:ext uri="{FF2B5EF4-FFF2-40B4-BE49-F238E27FC236}">
                <a16:creationId xmlns:a16="http://schemas.microsoft.com/office/drawing/2014/main" id="{C7A44B6A-5030-5834-CAE5-C3E6C64908CE}"/>
              </a:ext>
            </a:extLst>
          </p:cNvPr>
          <p:cNvSpPr/>
          <p:nvPr/>
        </p:nvSpPr>
        <p:spPr>
          <a:xfrm>
            <a:off x="2108186" y="10178520"/>
            <a:ext cx="41711" cy="1243187"/>
          </a:xfrm>
          <a:custGeom>
            <a:avLst/>
            <a:gdLst>
              <a:gd name="connsiteX0" fmla="*/ 41289 w 41711"/>
              <a:gd name="connsiteY0" fmla="*/ 530 h 1243187"/>
              <a:gd name="connsiteX1" fmla="*/ 31764 w 41711"/>
              <a:gd name="connsiteY1" fmla="*/ 467255 h 1243187"/>
              <a:gd name="connsiteX2" fmla="*/ 31764 w 41711"/>
              <a:gd name="connsiteY2" fmla="*/ 416455 h 1243187"/>
              <a:gd name="connsiteX3" fmla="*/ 12714 w 41711"/>
              <a:gd name="connsiteY3" fmla="*/ 1178455 h 1243187"/>
              <a:gd name="connsiteX4" fmla="*/ 19064 w 41711"/>
              <a:gd name="connsiteY4" fmla="*/ 1095905 h 1243187"/>
              <a:gd name="connsiteX5" fmla="*/ 14 w 41711"/>
              <a:gd name="connsiteY5" fmla="*/ 245005 h 1243187"/>
              <a:gd name="connsiteX6" fmla="*/ 15889 w 41711"/>
              <a:gd name="connsiteY6" fmla="*/ 372005 h 1243187"/>
              <a:gd name="connsiteX7" fmla="*/ 41289 w 41711"/>
              <a:gd name="connsiteY7" fmla="*/ 530 h 1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11" h="1243187">
                <a:moveTo>
                  <a:pt x="41289" y="530"/>
                </a:moveTo>
                <a:cubicBezTo>
                  <a:pt x="43935" y="16405"/>
                  <a:pt x="33351" y="397934"/>
                  <a:pt x="31764" y="467255"/>
                </a:cubicBezTo>
                <a:cubicBezTo>
                  <a:pt x="30177" y="536576"/>
                  <a:pt x="34939" y="297922"/>
                  <a:pt x="31764" y="416455"/>
                </a:cubicBezTo>
                <a:cubicBezTo>
                  <a:pt x="28589" y="534988"/>
                  <a:pt x="14831" y="1065213"/>
                  <a:pt x="12714" y="1178455"/>
                </a:cubicBezTo>
                <a:cubicBezTo>
                  <a:pt x="10597" y="1291697"/>
                  <a:pt x="21181" y="1251480"/>
                  <a:pt x="19064" y="1095905"/>
                </a:cubicBezTo>
                <a:cubicBezTo>
                  <a:pt x="16947" y="940330"/>
                  <a:pt x="543" y="365655"/>
                  <a:pt x="14" y="245005"/>
                </a:cubicBezTo>
                <a:cubicBezTo>
                  <a:pt x="-515" y="124355"/>
                  <a:pt x="13243" y="413809"/>
                  <a:pt x="15889" y="372005"/>
                </a:cubicBezTo>
                <a:cubicBezTo>
                  <a:pt x="18535" y="330201"/>
                  <a:pt x="38643" y="-15345"/>
                  <a:pt x="41289" y="5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2" name="フリーフォーム 1531">
            <a:extLst>
              <a:ext uri="{FF2B5EF4-FFF2-40B4-BE49-F238E27FC236}">
                <a16:creationId xmlns:a16="http://schemas.microsoft.com/office/drawing/2014/main" id="{ACC377C4-DFE8-EDC3-03DD-23FB2167F666}"/>
              </a:ext>
            </a:extLst>
          </p:cNvPr>
          <p:cNvSpPr/>
          <p:nvPr/>
        </p:nvSpPr>
        <p:spPr>
          <a:xfrm>
            <a:off x="2415174" y="10140947"/>
            <a:ext cx="35964" cy="1410008"/>
          </a:xfrm>
          <a:custGeom>
            <a:avLst/>
            <a:gdLst>
              <a:gd name="connsiteX0" fmla="*/ 35926 w 35964"/>
              <a:gd name="connsiteY0" fmla="*/ 3178 h 1410008"/>
              <a:gd name="connsiteX1" fmla="*/ 13701 w 35964"/>
              <a:gd name="connsiteY1" fmla="*/ 812803 h 1410008"/>
              <a:gd name="connsiteX2" fmla="*/ 23226 w 35964"/>
              <a:gd name="connsiteY2" fmla="*/ 758828 h 1410008"/>
              <a:gd name="connsiteX3" fmla="*/ 1001 w 35964"/>
              <a:gd name="connsiteY3" fmla="*/ 1365253 h 1410008"/>
              <a:gd name="connsiteX4" fmla="*/ 4176 w 35964"/>
              <a:gd name="connsiteY4" fmla="*/ 1257303 h 1410008"/>
              <a:gd name="connsiteX5" fmla="*/ 7351 w 35964"/>
              <a:gd name="connsiteY5" fmla="*/ 403228 h 1410008"/>
              <a:gd name="connsiteX6" fmla="*/ 7351 w 35964"/>
              <a:gd name="connsiteY6" fmla="*/ 527053 h 1410008"/>
              <a:gd name="connsiteX7" fmla="*/ 35926 w 35964"/>
              <a:gd name="connsiteY7" fmla="*/ 3178 h 14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64" h="1410008">
                <a:moveTo>
                  <a:pt x="35926" y="3178"/>
                </a:moveTo>
                <a:cubicBezTo>
                  <a:pt x="36984" y="50803"/>
                  <a:pt x="15818" y="686861"/>
                  <a:pt x="13701" y="812803"/>
                </a:cubicBezTo>
                <a:cubicBezTo>
                  <a:pt x="11584" y="938745"/>
                  <a:pt x="25343" y="666753"/>
                  <a:pt x="23226" y="758828"/>
                </a:cubicBezTo>
                <a:cubicBezTo>
                  <a:pt x="21109" y="850903"/>
                  <a:pt x="4176" y="1282174"/>
                  <a:pt x="1001" y="1365253"/>
                </a:cubicBezTo>
                <a:cubicBezTo>
                  <a:pt x="-2174" y="1448332"/>
                  <a:pt x="3118" y="1417640"/>
                  <a:pt x="4176" y="1257303"/>
                </a:cubicBezTo>
                <a:cubicBezTo>
                  <a:pt x="5234" y="1096966"/>
                  <a:pt x="6822" y="524936"/>
                  <a:pt x="7351" y="403228"/>
                </a:cubicBezTo>
                <a:cubicBezTo>
                  <a:pt x="7880" y="281520"/>
                  <a:pt x="-57" y="596374"/>
                  <a:pt x="7351" y="527053"/>
                </a:cubicBezTo>
                <a:cubicBezTo>
                  <a:pt x="14759" y="457732"/>
                  <a:pt x="34868" y="-44447"/>
                  <a:pt x="35926" y="3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3" name="フリーフォーム 1532">
            <a:extLst>
              <a:ext uri="{FF2B5EF4-FFF2-40B4-BE49-F238E27FC236}">
                <a16:creationId xmlns:a16="http://schemas.microsoft.com/office/drawing/2014/main" id="{C996214B-D79C-E543-F82B-1011066EC083}"/>
              </a:ext>
            </a:extLst>
          </p:cNvPr>
          <p:cNvSpPr/>
          <p:nvPr/>
        </p:nvSpPr>
        <p:spPr>
          <a:xfrm>
            <a:off x="2329615" y="11159697"/>
            <a:ext cx="80572" cy="1311144"/>
          </a:xfrm>
          <a:custGeom>
            <a:avLst/>
            <a:gdLst>
              <a:gd name="connsiteX0" fmla="*/ 80210 w 80572"/>
              <a:gd name="connsiteY0" fmla="*/ 428 h 1311144"/>
              <a:gd name="connsiteX1" fmla="*/ 51635 w 80572"/>
              <a:gd name="connsiteY1" fmla="*/ 606853 h 1311144"/>
              <a:gd name="connsiteX2" fmla="*/ 45285 w 80572"/>
              <a:gd name="connsiteY2" fmla="*/ 578278 h 1311144"/>
              <a:gd name="connsiteX3" fmla="*/ 835 w 80572"/>
              <a:gd name="connsiteY3" fmla="*/ 1267253 h 1311144"/>
              <a:gd name="connsiteX4" fmla="*/ 19885 w 80572"/>
              <a:gd name="connsiteY4" fmla="*/ 1162478 h 1311144"/>
              <a:gd name="connsiteX5" fmla="*/ 64335 w 80572"/>
              <a:gd name="connsiteY5" fmla="*/ 521128 h 1311144"/>
              <a:gd name="connsiteX6" fmla="*/ 80210 w 80572"/>
              <a:gd name="connsiteY6" fmla="*/ 428 h 131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72" h="1311144">
                <a:moveTo>
                  <a:pt x="80210" y="428"/>
                </a:moveTo>
                <a:cubicBezTo>
                  <a:pt x="78093" y="14716"/>
                  <a:pt x="57456" y="510545"/>
                  <a:pt x="51635" y="606853"/>
                </a:cubicBezTo>
                <a:cubicBezTo>
                  <a:pt x="45814" y="703161"/>
                  <a:pt x="53752" y="468211"/>
                  <a:pt x="45285" y="578278"/>
                </a:cubicBezTo>
                <a:cubicBezTo>
                  <a:pt x="36818" y="688345"/>
                  <a:pt x="5068" y="1169886"/>
                  <a:pt x="835" y="1267253"/>
                </a:cubicBezTo>
                <a:cubicBezTo>
                  <a:pt x="-3398" y="1364620"/>
                  <a:pt x="9302" y="1286832"/>
                  <a:pt x="19885" y="1162478"/>
                </a:cubicBezTo>
                <a:cubicBezTo>
                  <a:pt x="30468" y="1038124"/>
                  <a:pt x="53752" y="710041"/>
                  <a:pt x="64335" y="521128"/>
                </a:cubicBezTo>
                <a:cubicBezTo>
                  <a:pt x="74918" y="332216"/>
                  <a:pt x="82327" y="-13860"/>
                  <a:pt x="80210" y="4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4" name="フリーフォーム 1533">
            <a:extLst>
              <a:ext uri="{FF2B5EF4-FFF2-40B4-BE49-F238E27FC236}">
                <a16:creationId xmlns:a16="http://schemas.microsoft.com/office/drawing/2014/main" id="{66FF77D2-B655-4437-5C56-E42391BA7501}"/>
              </a:ext>
            </a:extLst>
          </p:cNvPr>
          <p:cNvSpPr/>
          <p:nvPr/>
        </p:nvSpPr>
        <p:spPr>
          <a:xfrm>
            <a:off x="2052339" y="11421697"/>
            <a:ext cx="74114" cy="1361284"/>
          </a:xfrm>
          <a:custGeom>
            <a:avLst/>
            <a:gdLst>
              <a:gd name="connsiteX0" fmla="*/ 52686 w 74114"/>
              <a:gd name="connsiteY0" fmla="*/ 5128 h 1361284"/>
              <a:gd name="connsiteX1" fmla="*/ 30461 w 74114"/>
              <a:gd name="connsiteY1" fmla="*/ 786178 h 1361284"/>
              <a:gd name="connsiteX2" fmla="*/ 46336 w 74114"/>
              <a:gd name="connsiteY2" fmla="*/ 744903 h 1361284"/>
              <a:gd name="connsiteX3" fmla="*/ 1886 w 74114"/>
              <a:gd name="connsiteY3" fmla="*/ 1316403 h 1361284"/>
              <a:gd name="connsiteX4" fmla="*/ 14586 w 74114"/>
              <a:gd name="connsiteY4" fmla="*/ 1230678 h 1361284"/>
              <a:gd name="connsiteX5" fmla="*/ 71736 w 74114"/>
              <a:gd name="connsiteY5" fmla="*/ 487728 h 1361284"/>
              <a:gd name="connsiteX6" fmla="*/ 52686 w 74114"/>
              <a:gd name="connsiteY6" fmla="*/ 5128 h 13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14" h="1361284">
                <a:moveTo>
                  <a:pt x="52686" y="5128"/>
                </a:moveTo>
                <a:cubicBezTo>
                  <a:pt x="45807" y="54870"/>
                  <a:pt x="31519" y="662882"/>
                  <a:pt x="30461" y="786178"/>
                </a:cubicBezTo>
                <a:cubicBezTo>
                  <a:pt x="29403" y="909474"/>
                  <a:pt x="51098" y="656532"/>
                  <a:pt x="46336" y="744903"/>
                </a:cubicBezTo>
                <a:cubicBezTo>
                  <a:pt x="41573" y="833274"/>
                  <a:pt x="7178" y="1235441"/>
                  <a:pt x="1886" y="1316403"/>
                </a:cubicBezTo>
                <a:cubicBezTo>
                  <a:pt x="-3406" y="1397365"/>
                  <a:pt x="2944" y="1368790"/>
                  <a:pt x="14586" y="1230678"/>
                </a:cubicBezTo>
                <a:cubicBezTo>
                  <a:pt x="26228" y="1092566"/>
                  <a:pt x="62211" y="696749"/>
                  <a:pt x="71736" y="487728"/>
                </a:cubicBezTo>
                <a:cubicBezTo>
                  <a:pt x="81261" y="278707"/>
                  <a:pt x="59565" y="-44614"/>
                  <a:pt x="52686" y="51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5" name="フリーフォーム 1534">
            <a:extLst>
              <a:ext uri="{FF2B5EF4-FFF2-40B4-BE49-F238E27FC236}">
                <a16:creationId xmlns:a16="http://schemas.microsoft.com/office/drawing/2014/main" id="{73FFC873-AEA8-EC31-1E76-B39034846742}"/>
              </a:ext>
            </a:extLst>
          </p:cNvPr>
          <p:cNvSpPr/>
          <p:nvPr/>
        </p:nvSpPr>
        <p:spPr>
          <a:xfrm>
            <a:off x="2336673" y="10211580"/>
            <a:ext cx="63627" cy="1069236"/>
          </a:xfrm>
          <a:custGeom>
            <a:avLst/>
            <a:gdLst>
              <a:gd name="connsiteX0" fmla="*/ 63627 w 63627"/>
              <a:gd name="connsiteY0" fmla="*/ 2395 h 1069236"/>
              <a:gd name="connsiteX1" fmla="*/ 38227 w 63627"/>
              <a:gd name="connsiteY1" fmla="*/ 916795 h 1069236"/>
              <a:gd name="connsiteX2" fmla="*/ 44577 w 63627"/>
              <a:gd name="connsiteY2" fmla="*/ 824720 h 1069236"/>
              <a:gd name="connsiteX3" fmla="*/ 16002 w 63627"/>
              <a:gd name="connsiteY3" fmla="*/ 1069195 h 1069236"/>
              <a:gd name="connsiteX4" fmla="*/ 25527 w 63627"/>
              <a:gd name="connsiteY4" fmla="*/ 840595 h 1069236"/>
              <a:gd name="connsiteX5" fmla="*/ 127 w 63627"/>
              <a:gd name="connsiteY5" fmla="*/ 431020 h 1069236"/>
              <a:gd name="connsiteX6" fmla="*/ 38227 w 63627"/>
              <a:gd name="connsiteY6" fmla="*/ 643745 h 1069236"/>
              <a:gd name="connsiteX7" fmla="*/ 63627 w 63627"/>
              <a:gd name="connsiteY7" fmla="*/ 2395 h 106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7" h="1069236">
                <a:moveTo>
                  <a:pt x="63627" y="2395"/>
                </a:moveTo>
                <a:cubicBezTo>
                  <a:pt x="63627" y="47903"/>
                  <a:pt x="41402" y="779741"/>
                  <a:pt x="38227" y="916795"/>
                </a:cubicBezTo>
                <a:cubicBezTo>
                  <a:pt x="35052" y="1053849"/>
                  <a:pt x="48281" y="799320"/>
                  <a:pt x="44577" y="824720"/>
                </a:cubicBezTo>
                <a:cubicBezTo>
                  <a:pt x="40873" y="850120"/>
                  <a:pt x="19177" y="1066549"/>
                  <a:pt x="16002" y="1069195"/>
                </a:cubicBezTo>
                <a:cubicBezTo>
                  <a:pt x="12827" y="1071841"/>
                  <a:pt x="28173" y="946957"/>
                  <a:pt x="25527" y="840595"/>
                </a:cubicBezTo>
                <a:cubicBezTo>
                  <a:pt x="22881" y="734233"/>
                  <a:pt x="-1990" y="463828"/>
                  <a:pt x="127" y="431020"/>
                </a:cubicBezTo>
                <a:cubicBezTo>
                  <a:pt x="2244" y="398212"/>
                  <a:pt x="27115" y="713595"/>
                  <a:pt x="38227" y="643745"/>
                </a:cubicBezTo>
                <a:cubicBezTo>
                  <a:pt x="49339" y="573895"/>
                  <a:pt x="63627" y="-43113"/>
                  <a:pt x="63627" y="23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6" name="フリーフォーム 1535">
            <a:extLst>
              <a:ext uri="{FF2B5EF4-FFF2-40B4-BE49-F238E27FC236}">
                <a16:creationId xmlns:a16="http://schemas.microsoft.com/office/drawing/2014/main" id="{2543F23D-91DD-B468-3E44-1515AD2F5500}"/>
              </a:ext>
            </a:extLst>
          </p:cNvPr>
          <p:cNvSpPr/>
          <p:nvPr/>
        </p:nvSpPr>
        <p:spPr>
          <a:xfrm>
            <a:off x="2076450" y="10108201"/>
            <a:ext cx="263949" cy="32749"/>
          </a:xfrm>
          <a:custGeom>
            <a:avLst/>
            <a:gdLst>
              <a:gd name="connsiteX0" fmla="*/ 0 w 263949"/>
              <a:gd name="connsiteY0" fmla="*/ 32749 h 32749"/>
              <a:gd name="connsiteX1" fmla="*/ 260350 w 263949"/>
              <a:gd name="connsiteY1" fmla="*/ 999 h 32749"/>
              <a:gd name="connsiteX2" fmla="*/ 158750 w 263949"/>
              <a:gd name="connsiteY2" fmla="*/ 7349 h 32749"/>
              <a:gd name="connsiteX3" fmla="*/ 0 w 263949"/>
              <a:gd name="connsiteY3" fmla="*/ 32749 h 32749"/>
            </a:gdLst>
            <a:ahLst/>
            <a:cxnLst>
              <a:cxn ang="0">
                <a:pos x="connsiteX0" y="connsiteY0"/>
              </a:cxn>
              <a:cxn ang="0">
                <a:pos x="connsiteX1" y="connsiteY1"/>
              </a:cxn>
              <a:cxn ang="0">
                <a:pos x="connsiteX2" y="connsiteY2"/>
              </a:cxn>
              <a:cxn ang="0">
                <a:pos x="connsiteX3" y="connsiteY3"/>
              </a:cxn>
            </a:cxnLst>
            <a:rect l="l" t="t" r="r" b="b"/>
            <a:pathLst>
              <a:path w="263949" h="32749">
                <a:moveTo>
                  <a:pt x="0" y="32749"/>
                </a:moveTo>
                <a:lnTo>
                  <a:pt x="260350" y="999"/>
                </a:lnTo>
                <a:cubicBezTo>
                  <a:pt x="286808" y="-3234"/>
                  <a:pt x="158750" y="7349"/>
                  <a:pt x="158750" y="7349"/>
                </a:cubicBezTo>
                <a:lnTo>
                  <a:pt x="0" y="327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7" name="フリーフォーム 1536">
            <a:extLst>
              <a:ext uri="{FF2B5EF4-FFF2-40B4-BE49-F238E27FC236}">
                <a16:creationId xmlns:a16="http://schemas.microsoft.com/office/drawing/2014/main" id="{03C0D79B-9308-0C82-2B9F-8845305C597B}"/>
              </a:ext>
            </a:extLst>
          </p:cNvPr>
          <p:cNvSpPr/>
          <p:nvPr/>
        </p:nvSpPr>
        <p:spPr>
          <a:xfrm>
            <a:off x="2231788" y="10099164"/>
            <a:ext cx="26140" cy="980820"/>
          </a:xfrm>
          <a:custGeom>
            <a:avLst/>
            <a:gdLst>
              <a:gd name="connsiteX0" fmla="*/ 25637 w 26140"/>
              <a:gd name="connsiteY0" fmla="*/ 511 h 980820"/>
              <a:gd name="connsiteX1" fmla="*/ 237 w 26140"/>
              <a:gd name="connsiteY1" fmla="*/ 419611 h 980820"/>
              <a:gd name="connsiteX2" fmla="*/ 12937 w 26140"/>
              <a:gd name="connsiteY2" fmla="*/ 375161 h 980820"/>
              <a:gd name="connsiteX3" fmla="*/ 12937 w 26140"/>
              <a:gd name="connsiteY3" fmla="*/ 600586 h 980820"/>
              <a:gd name="connsiteX4" fmla="*/ 16112 w 26140"/>
              <a:gd name="connsiteY4" fmla="*/ 587886 h 980820"/>
              <a:gd name="connsiteX5" fmla="*/ 16112 w 26140"/>
              <a:gd name="connsiteY5" fmla="*/ 975236 h 980820"/>
              <a:gd name="connsiteX6" fmla="*/ 12937 w 26140"/>
              <a:gd name="connsiteY6" fmla="*/ 784736 h 980820"/>
              <a:gd name="connsiteX7" fmla="*/ 16112 w 26140"/>
              <a:gd name="connsiteY7" fmla="*/ 343411 h 980820"/>
              <a:gd name="connsiteX8" fmla="*/ 25637 w 26140"/>
              <a:gd name="connsiteY8" fmla="*/ 511 h 98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40" h="980820">
                <a:moveTo>
                  <a:pt x="25637" y="511"/>
                </a:moveTo>
                <a:cubicBezTo>
                  <a:pt x="22991" y="13211"/>
                  <a:pt x="2354" y="357169"/>
                  <a:pt x="237" y="419611"/>
                </a:cubicBezTo>
                <a:cubicBezTo>
                  <a:pt x="-1880" y="482053"/>
                  <a:pt x="10820" y="344999"/>
                  <a:pt x="12937" y="375161"/>
                </a:cubicBezTo>
                <a:cubicBezTo>
                  <a:pt x="15054" y="405323"/>
                  <a:pt x="12408" y="565132"/>
                  <a:pt x="12937" y="600586"/>
                </a:cubicBezTo>
                <a:cubicBezTo>
                  <a:pt x="13466" y="636040"/>
                  <a:pt x="15583" y="525444"/>
                  <a:pt x="16112" y="587886"/>
                </a:cubicBezTo>
                <a:cubicBezTo>
                  <a:pt x="16641" y="650328"/>
                  <a:pt x="16641" y="942428"/>
                  <a:pt x="16112" y="975236"/>
                </a:cubicBezTo>
                <a:cubicBezTo>
                  <a:pt x="15583" y="1008044"/>
                  <a:pt x="12937" y="890040"/>
                  <a:pt x="12937" y="784736"/>
                </a:cubicBezTo>
                <a:cubicBezTo>
                  <a:pt x="12937" y="679432"/>
                  <a:pt x="12408" y="471998"/>
                  <a:pt x="16112" y="343411"/>
                </a:cubicBezTo>
                <a:cubicBezTo>
                  <a:pt x="19816" y="214824"/>
                  <a:pt x="28283" y="-12189"/>
                  <a:pt x="25637" y="5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8" name="フリーフォーム 1537">
            <a:extLst>
              <a:ext uri="{FF2B5EF4-FFF2-40B4-BE49-F238E27FC236}">
                <a16:creationId xmlns:a16="http://schemas.microsoft.com/office/drawing/2014/main" id="{255655B9-F00F-C0CE-C7F1-F845ED553732}"/>
              </a:ext>
            </a:extLst>
          </p:cNvPr>
          <p:cNvSpPr/>
          <p:nvPr/>
        </p:nvSpPr>
        <p:spPr>
          <a:xfrm>
            <a:off x="2142493" y="10274158"/>
            <a:ext cx="73702" cy="360699"/>
          </a:xfrm>
          <a:custGeom>
            <a:avLst/>
            <a:gdLst>
              <a:gd name="connsiteX0" fmla="*/ 73657 w 73702"/>
              <a:gd name="connsiteY0" fmla="*/ 142 h 360699"/>
              <a:gd name="connsiteX1" fmla="*/ 22857 w 73702"/>
              <a:gd name="connsiteY1" fmla="*/ 190642 h 360699"/>
              <a:gd name="connsiteX2" fmla="*/ 632 w 73702"/>
              <a:gd name="connsiteY2" fmla="*/ 358917 h 360699"/>
              <a:gd name="connsiteX3" fmla="*/ 6982 w 73702"/>
              <a:gd name="connsiteY3" fmla="*/ 270017 h 360699"/>
              <a:gd name="connsiteX4" fmla="*/ 16507 w 73702"/>
              <a:gd name="connsiteY4" fmla="*/ 127142 h 360699"/>
              <a:gd name="connsiteX5" fmla="*/ 13332 w 73702"/>
              <a:gd name="connsiteY5" fmla="*/ 158892 h 360699"/>
              <a:gd name="connsiteX6" fmla="*/ 73657 w 73702"/>
              <a:gd name="connsiteY6" fmla="*/ 142 h 36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02" h="360699">
                <a:moveTo>
                  <a:pt x="73657" y="142"/>
                </a:moveTo>
                <a:cubicBezTo>
                  <a:pt x="75244" y="5434"/>
                  <a:pt x="35028" y="130846"/>
                  <a:pt x="22857" y="190642"/>
                </a:cubicBezTo>
                <a:cubicBezTo>
                  <a:pt x="10686" y="250438"/>
                  <a:pt x="3278" y="345688"/>
                  <a:pt x="632" y="358917"/>
                </a:cubicBezTo>
                <a:cubicBezTo>
                  <a:pt x="-2014" y="372146"/>
                  <a:pt x="4336" y="308646"/>
                  <a:pt x="6982" y="270017"/>
                </a:cubicBezTo>
                <a:cubicBezTo>
                  <a:pt x="9628" y="231388"/>
                  <a:pt x="15449" y="145663"/>
                  <a:pt x="16507" y="127142"/>
                </a:cubicBezTo>
                <a:cubicBezTo>
                  <a:pt x="17565" y="108621"/>
                  <a:pt x="2749" y="179000"/>
                  <a:pt x="13332" y="158892"/>
                </a:cubicBezTo>
                <a:cubicBezTo>
                  <a:pt x="23915" y="138784"/>
                  <a:pt x="72070" y="-5150"/>
                  <a:pt x="73657" y="1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9" name="フリーフォーム 1538">
            <a:extLst>
              <a:ext uri="{FF2B5EF4-FFF2-40B4-BE49-F238E27FC236}">
                <a16:creationId xmlns:a16="http://schemas.microsoft.com/office/drawing/2014/main" id="{9101D6C0-CD09-F9B1-A55B-6C47DCB90B3F}"/>
              </a:ext>
            </a:extLst>
          </p:cNvPr>
          <p:cNvSpPr/>
          <p:nvPr/>
        </p:nvSpPr>
        <p:spPr>
          <a:xfrm>
            <a:off x="2368550" y="10092729"/>
            <a:ext cx="14287" cy="568072"/>
          </a:xfrm>
          <a:custGeom>
            <a:avLst/>
            <a:gdLst>
              <a:gd name="connsiteX0" fmla="*/ 0 w 14287"/>
              <a:gd name="connsiteY0" fmla="*/ 13296 h 568072"/>
              <a:gd name="connsiteX1" fmla="*/ 12700 w 14287"/>
              <a:gd name="connsiteY1" fmla="*/ 565746 h 568072"/>
              <a:gd name="connsiteX2" fmla="*/ 12700 w 14287"/>
              <a:gd name="connsiteY2" fmla="*/ 203796 h 568072"/>
              <a:gd name="connsiteX3" fmla="*/ 0 w 14287"/>
              <a:gd name="connsiteY3" fmla="*/ 13296 h 568072"/>
            </a:gdLst>
            <a:ahLst/>
            <a:cxnLst>
              <a:cxn ang="0">
                <a:pos x="connsiteX0" y="connsiteY0"/>
              </a:cxn>
              <a:cxn ang="0">
                <a:pos x="connsiteX1" y="connsiteY1"/>
              </a:cxn>
              <a:cxn ang="0">
                <a:pos x="connsiteX2" y="connsiteY2"/>
              </a:cxn>
              <a:cxn ang="0">
                <a:pos x="connsiteX3" y="connsiteY3"/>
              </a:cxn>
            </a:cxnLst>
            <a:rect l="l" t="t" r="r" b="b"/>
            <a:pathLst>
              <a:path w="14287" h="568072">
                <a:moveTo>
                  <a:pt x="0" y="13296"/>
                </a:moveTo>
                <a:cubicBezTo>
                  <a:pt x="0" y="73621"/>
                  <a:pt x="10583" y="533996"/>
                  <a:pt x="12700" y="565746"/>
                </a:cubicBezTo>
                <a:cubicBezTo>
                  <a:pt x="14817" y="597496"/>
                  <a:pt x="14817" y="295342"/>
                  <a:pt x="12700" y="203796"/>
                </a:cubicBezTo>
                <a:cubicBezTo>
                  <a:pt x="10583" y="112250"/>
                  <a:pt x="0" y="-47029"/>
                  <a:pt x="0" y="132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0" name="フリーフォーム 1539">
            <a:extLst>
              <a:ext uri="{FF2B5EF4-FFF2-40B4-BE49-F238E27FC236}">
                <a16:creationId xmlns:a16="http://schemas.microsoft.com/office/drawing/2014/main" id="{0D07EAC6-3289-129C-BE88-8B7B44091E17}"/>
              </a:ext>
            </a:extLst>
          </p:cNvPr>
          <p:cNvSpPr/>
          <p:nvPr/>
        </p:nvSpPr>
        <p:spPr>
          <a:xfrm>
            <a:off x="2174337" y="10566333"/>
            <a:ext cx="71835" cy="1143373"/>
          </a:xfrm>
          <a:custGeom>
            <a:avLst/>
            <a:gdLst>
              <a:gd name="connsiteX0" fmla="*/ 70388 w 71835"/>
              <a:gd name="connsiteY0" fmla="*/ 67 h 1143373"/>
              <a:gd name="connsiteX1" fmla="*/ 57688 w 71835"/>
              <a:gd name="connsiteY1" fmla="*/ 784292 h 1143373"/>
              <a:gd name="connsiteX2" fmla="*/ 538 w 71835"/>
              <a:gd name="connsiteY2" fmla="*/ 1143067 h 1143373"/>
              <a:gd name="connsiteX3" fmla="*/ 32288 w 71835"/>
              <a:gd name="connsiteY3" fmla="*/ 828742 h 1143373"/>
              <a:gd name="connsiteX4" fmla="*/ 70388 w 71835"/>
              <a:gd name="connsiteY4" fmla="*/ 67 h 1143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5" h="1143373">
                <a:moveTo>
                  <a:pt x="70388" y="67"/>
                </a:moveTo>
                <a:cubicBezTo>
                  <a:pt x="74621" y="-7341"/>
                  <a:pt x="69330" y="593792"/>
                  <a:pt x="57688" y="784292"/>
                </a:cubicBezTo>
                <a:cubicBezTo>
                  <a:pt x="46046" y="974792"/>
                  <a:pt x="4771" y="1135659"/>
                  <a:pt x="538" y="1143067"/>
                </a:cubicBezTo>
                <a:cubicBezTo>
                  <a:pt x="-3695" y="1150475"/>
                  <a:pt x="18000" y="1022946"/>
                  <a:pt x="32288" y="828742"/>
                </a:cubicBezTo>
                <a:cubicBezTo>
                  <a:pt x="46576" y="634538"/>
                  <a:pt x="66155" y="7475"/>
                  <a:pt x="70388" y="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1" name="フリーフォーム 1540">
            <a:extLst>
              <a:ext uri="{FF2B5EF4-FFF2-40B4-BE49-F238E27FC236}">
                <a16:creationId xmlns:a16="http://schemas.microsoft.com/office/drawing/2014/main" id="{3096712C-96D1-F97B-31D5-54E7871EA840}"/>
              </a:ext>
            </a:extLst>
          </p:cNvPr>
          <p:cNvSpPr/>
          <p:nvPr/>
        </p:nvSpPr>
        <p:spPr>
          <a:xfrm>
            <a:off x="2193899" y="10384772"/>
            <a:ext cx="35270" cy="1058017"/>
          </a:xfrm>
          <a:custGeom>
            <a:avLst/>
            <a:gdLst>
              <a:gd name="connsiteX0" fmla="*/ 34951 w 35270"/>
              <a:gd name="connsiteY0" fmla="*/ 13353 h 1058017"/>
              <a:gd name="connsiteX1" fmla="*/ 12726 w 35270"/>
              <a:gd name="connsiteY1" fmla="*/ 851553 h 1058017"/>
              <a:gd name="connsiteX2" fmla="*/ 26 w 35270"/>
              <a:gd name="connsiteY2" fmla="*/ 1057928 h 1058017"/>
              <a:gd name="connsiteX3" fmla="*/ 15901 w 35270"/>
              <a:gd name="connsiteY3" fmla="*/ 838853 h 1058017"/>
              <a:gd name="connsiteX4" fmla="*/ 25426 w 35270"/>
              <a:gd name="connsiteY4" fmla="*/ 372128 h 1058017"/>
              <a:gd name="connsiteX5" fmla="*/ 34951 w 35270"/>
              <a:gd name="connsiteY5" fmla="*/ 13353 h 10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0" h="1058017">
                <a:moveTo>
                  <a:pt x="34951" y="13353"/>
                </a:moveTo>
                <a:cubicBezTo>
                  <a:pt x="32834" y="93257"/>
                  <a:pt x="18547" y="677457"/>
                  <a:pt x="12726" y="851553"/>
                </a:cubicBezTo>
                <a:cubicBezTo>
                  <a:pt x="6905" y="1025649"/>
                  <a:pt x="-503" y="1060045"/>
                  <a:pt x="26" y="1057928"/>
                </a:cubicBezTo>
                <a:cubicBezTo>
                  <a:pt x="555" y="1055811"/>
                  <a:pt x="11668" y="953153"/>
                  <a:pt x="15901" y="838853"/>
                </a:cubicBezTo>
                <a:cubicBezTo>
                  <a:pt x="20134" y="724553"/>
                  <a:pt x="22780" y="511828"/>
                  <a:pt x="25426" y="372128"/>
                </a:cubicBezTo>
                <a:cubicBezTo>
                  <a:pt x="28072" y="232428"/>
                  <a:pt x="37068" y="-66551"/>
                  <a:pt x="34951" y="1335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2" name="フリーフォーム 1541">
            <a:extLst>
              <a:ext uri="{FF2B5EF4-FFF2-40B4-BE49-F238E27FC236}">
                <a16:creationId xmlns:a16="http://schemas.microsoft.com/office/drawing/2014/main" id="{8073A8F1-1CCD-177B-1A9C-E65D8E213AF8}"/>
              </a:ext>
            </a:extLst>
          </p:cNvPr>
          <p:cNvSpPr/>
          <p:nvPr/>
        </p:nvSpPr>
        <p:spPr>
          <a:xfrm>
            <a:off x="2277772" y="11287437"/>
            <a:ext cx="78367" cy="866679"/>
          </a:xfrm>
          <a:custGeom>
            <a:avLst/>
            <a:gdLst>
              <a:gd name="connsiteX0" fmla="*/ 78078 w 78367"/>
              <a:gd name="connsiteY0" fmla="*/ 12388 h 866679"/>
              <a:gd name="connsiteX1" fmla="*/ 1878 w 78367"/>
              <a:gd name="connsiteY1" fmla="*/ 860113 h 866679"/>
              <a:gd name="connsiteX2" fmla="*/ 27278 w 78367"/>
              <a:gd name="connsiteY2" fmla="*/ 387038 h 866679"/>
              <a:gd name="connsiteX3" fmla="*/ 78078 w 78367"/>
              <a:gd name="connsiteY3" fmla="*/ 12388 h 866679"/>
            </a:gdLst>
            <a:ahLst/>
            <a:cxnLst>
              <a:cxn ang="0">
                <a:pos x="connsiteX0" y="connsiteY0"/>
              </a:cxn>
              <a:cxn ang="0">
                <a:pos x="connsiteX1" y="connsiteY1"/>
              </a:cxn>
              <a:cxn ang="0">
                <a:pos x="connsiteX2" y="connsiteY2"/>
              </a:cxn>
              <a:cxn ang="0">
                <a:pos x="connsiteX3" y="connsiteY3"/>
              </a:cxn>
            </a:cxnLst>
            <a:rect l="l" t="t" r="r" b="b"/>
            <a:pathLst>
              <a:path w="78367" h="866679">
                <a:moveTo>
                  <a:pt x="78078" y="12388"/>
                </a:moveTo>
                <a:cubicBezTo>
                  <a:pt x="73845" y="91234"/>
                  <a:pt x="10345" y="797671"/>
                  <a:pt x="1878" y="860113"/>
                </a:cubicBezTo>
                <a:cubicBezTo>
                  <a:pt x="-6589" y="922555"/>
                  <a:pt x="15636" y="522505"/>
                  <a:pt x="27278" y="387038"/>
                </a:cubicBezTo>
                <a:cubicBezTo>
                  <a:pt x="38920" y="251571"/>
                  <a:pt x="82311" y="-66458"/>
                  <a:pt x="78078" y="1238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3" name="フリーフォーム 1542">
            <a:extLst>
              <a:ext uri="{FF2B5EF4-FFF2-40B4-BE49-F238E27FC236}">
                <a16:creationId xmlns:a16="http://schemas.microsoft.com/office/drawing/2014/main" id="{B67DAC92-8E4A-FBCD-A60D-0732959814A7}"/>
              </a:ext>
            </a:extLst>
          </p:cNvPr>
          <p:cNvSpPr/>
          <p:nvPr/>
        </p:nvSpPr>
        <p:spPr>
          <a:xfrm>
            <a:off x="2165158" y="11717795"/>
            <a:ext cx="45570" cy="644780"/>
          </a:xfrm>
          <a:custGeom>
            <a:avLst/>
            <a:gdLst>
              <a:gd name="connsiteX0" fmla="*/ 44642 w 45570"/>
              <a:gd name="connsiteY0" fmla="*/ 1130 h 644780"/>
              <a:gd name="connsiteX1" fmla="*/ 192 w 45570"/>
              <a:gd name="connsiteY1" fmla="*/ 620255 h 644780"/>
              <a:gd name="connsiteX2" fmla="*/ 28767 w 45570"/>
              <a:gd name="connsiteY2" fmla="*/ 471030 h 644780"/>
              <a:gd name="connsiteX3" fmla="*/ 44642 w 45570"/>
              <a:gd name="connsiteY3" fmla="*/ 1130 h 644780"/>
            </a:gdLst>
            <a:ahLst/>
            <a:cxnLst>
              <a:cxn ang="0">
                <a:pos x="connsiteX0" y="connsiteY0"/>
              </a:cxn>
              <a:cxn ang="0">
                <a:pos x="connsiteX1" y="connsiteY1"/>
              </a:cxn>
              <a:cxn ang="0">
                <a:pos x="connsiteX2" y="connsiteY2"/>
              </a:cxn>
              <a:cxn ang="0">
                <a:pos x="connsiteX3" y="connsiteY3"/>
              </a:cxn>
            </a:cxnLst>
            <a:rect l="l" t="t" r="r" b="b"/>
            <a:pathLst>
              <a:path w="45570" h="644780">
                <a:moveTo>
                  <a:pt x="44642" y="1130"/>
                </a:moveTo>
                <a:cubicBezTo>
                  <a:pt x="39880" y="26001"/>
                  <a:pt x="2838" y="541938"/>
                  <a:pt x="192" y="620255"/>
                </a:cubicBezTo>
                <a:cubicBezTo>
                  <a:pt x="-2454" y="698572"/>
                  <a:pt x="22946" y="573159"/>
                  <a:pt x="28767" y="471030"/>
                </a:cubicBezTo>
                <a:cubicBezTo>
                  <a:pt x="34588" y="368901"/>
                  <a:pt x="49404" y="-23741"/>
                  <a:pt x="44642" y="11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4" name="フリーフォーム 1543">
            <a:extLst>
              <a:ext uri="{FF2B5EF4-FFF2-40B4-BE49-F238E27FC236}">
                <a16:creationId xmlns:a16="http://schemas.microsoft.com/office/drawing/2014/main" id="{94956D5B-6272-5AA8-1554-75AC44BA916B}"/>
              </a:ext>
            </a:extLst>
          </p:cNvPr>
          <p:cNvSpPr/>
          <p:nvPr/>
        </p:nvSpPr>
        <p:spPr>
          <a:xfrm>
            <a:off x="2111107" y="11823430"/>
            <a:ext cx="60640" cy="995992"/>
          </a:xfrm>
          <a:custGeom>
            <a:avLst/>
            <a:gdLst>
              <a:gd name="connsiteX0" fmla="*/ 60593 w 60640"/>
              <a:gd name="connsiteY0" fmla="*/ 270 h 995992"/>
              <a:gd name="connsiteX1" fmla="*/ 3443 w 60640"/>
              <a:gd name="connsiteY1" fmla="*/ 924195 h 995992"/>
              <a:gd name="connsiteX2" fmla="*/ 12968 w 60640"/>
              <a:gd name="connsiteY2" fmla="*/ 828945 h 995992"/>
              <a:gd name="connsiteX3" fmla="*/ 60593 w 60640"/>
              <a:gd name="connsiteY3" fmla="*/ 270 h 995992"/>
            </a:gdLst>
            <a:ahLst/>
            <a:cxnLst>
              <a:cxn ang="0">
                <a:pos x="connsiteX0" y="connsiteY0"/>
              </a:cxn>
              <a:cxn ang="0">
                <a:pos x="connsiteX1" y="connsiteY1"/>
              </a:cxn>
              <a:cxn ang="0">
                <a:pos x="connsiteX2" y="connsiteY2"/>
              </a:cxn>
              <a:cxn ang="0">
                <a:pos x="connsiteX3" y="connsiteY3"/>
              </a:cxn>
            </a:cxnLst>
            <a:rect l="l" t="t" r="r" b="b"/>
            <a:pathLst>
              <a:path w="60640" h="995992">
                <a:moveTo>
                  <a:pt x="60593" y="270"/>
                </a:moveTo>
                <a:cubicBezTo>
                  <a:pt x="59005" y="16145"/>
                  <a:pt x="11380" y="786083"/>
                  <a:pt x="3443" y="924195"/>
                </a:cubicBezTo>
                <a:cubicBezTo>
                  <a:pt x="-4495" y="1062308"/>
                  <a:pt x="2385" y="985049"/>
                  <a:pt x="12968" y="828945"/>
                </a:cubicBezTo>
                <a:cubicBezTo>
                  <a:pt x="23551" y="672841"/>
                  <a:pt x="62181" y="-15605"/>
                  <a:pt x="60593" y="2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5" name="フリーフォーム 1544">
            <a:extLst>
              <a:ext uri="{FF2B5EF4-FFF2-40B4-BE49-F238E27FC236}">
                <a16:creationId xmlns:a16="http://schemas.microsoft.com/office/drawing/2014/main" id="{5BB0BBFC-FD8E-E667-8703-FE40C70EEB97}"/>
              </a:ext>
            </a:extLst>
          </p:cNvPr>
          <p:cNvSpPr/>
          <p:nvPr/>
        </p:nvSpPr>
        <p:spPr>
          <a:xfrm>
            <a:off x="2250961" y="12230100"/>
            <a:ext cx="41389" cy="555638"/>
          </a:xfrm>
          <a:custGeom>
            <a:avLst/>
            <a:gdLst>
              <a:gd name="connsiteX0" fmla="*/ 41389 w 41389"/>
              <a:gd name="connsiteY0" fmla="*/ 0 h 555638"/>
              <a:gd name="connsiteX1" fmla="*/ 114 w 41389"/>
              <a:gd name="connsiteY1" fmla="*/ 555625 h 555638"/>
              <a:gd name="connsiteX2" fmla="*/ 41389 w 41389"/>
              <a:gd name="connsiteY2" fmla="*/ 0 h 555638"/>
            </a:gdLst>
            <a:ahLst/>
            <a:cxnLst>
              <a:cxn ang="0">
                <a:pos x="connsiteX0" y="connsiteY0"/>
              </a:cxn>
              <a:cxn ang="0">
                <a:pos x="connsiteX1" y="connsiteY1"/>
              </a:cxn>
              <a:cxn ang="0">
                <a:pos x="connsiteX2" y="connsiteY2"/>
              </a:cxn>
            </a:cxnLst>
            <a:rect l="l" t="t" r="r" b="b"/>
            <a:pathLst>
              <a:path w="41389" h="555638">
                <a:moveTo>
                  <a:pt x="41389" y="0"/>
                </a:moveTo>
                <a:cubicBezTo>
                  <a:pt x="41389" y="0"/>
                  <a:pt x="2760" y="552450"/>
                  <a:pt x="114" y="555625"/>
                </a:cubicBezTo>
                <a:cubicBezTo>
                  <a:pt x="-2532" y="558800"/>
                  <a:pt x="41389" y="0"/>
                  <a:pt x="4138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6" name="フリーフォーム 1545">
            <a:extLst>
              <a:ext uri="{FF2B5EF4-FFF2-40B4-BE49-F238E27FC236}">
                <a16:creationId xmlns:a16="http://schemas.microsoft.com/office/drawing/2014/main" id="{944137EB-11C0-6AA2-DF6F-D240C49AB726}"/>
              </a:ext>
            </a:extLst>
          </p:cNvPr>
          <p:cNvSpPr/>
          <p:nvPr/>
        </p:nvSpPr>
        <p:spPr>
          <a:xfrm>
            <a:off x="2120738" y="12255500"/>
            <a:ext cx="41437" cy="390567"/>
          </a:xfrm>
          <a:custGeom>
            <a:avLst/>
            <a:gdLst>
              <a:gd name="connsiteX0" fmla="*/ 41437 w 41437"/>
              <a:gd name="connsiteY0" fmla="*/ 0 h 390567"/>
              <a:gd name="connsiteX1" fmla="*/ 162 w 41437"/>
              <a:gd name="connsiteY1" fmla="*/ 390525 h 390567"/>
              <a:gd name="connsiteX2" fmla="*/ 41437 w 41437"/>
              <a:gd name="connsiteY2" fmla="*/ 0 h 390567"/>
            </a:gdLst>
            <a:ahLst/>
            <a:cxnLst>
              <a:cxn ang="0">
                <a:pos x="connsiteX0" y="connsiteY0"/>
              </a:cxn>
              <a:cxn ang="0">
                <a:pos x="connsiteX1" y="connsiteY1"/>
              </a:cxn>
              <a:cxn ang="0">
                <a:pos x="connsiteX2" y="connsiteY2"/>
              </a:cxn>
            </a:cxnLst>
            <a:rect l="l" t="t" r="r" b="b"/>
            <a:pathLst>
              <a:path w="41437" h="390567">
                <a:moveTo>
                  <a:pt x="41437" y="0"/>
                </a:moveTo>
                <a:cubicBezTo>
                  <a:pt x="41437" y="0"/>
                  <a:pt x="-3013" y="385763"/>
                  <a:pt x="162" y="390525"/>
                </a:cubicBezTo>
                <a:cubicBezTo>
                  <a:pt x="3337" y="395287"/>
                  <a:pt x="41437" y="0"/>
                  <a:pt x="4143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7" name="フリーフォーム 1546">
            <a:extLst>
              <a:ext uri="{FF2B5EF4-FFF2-40B4-BE49-F238E27FC236}">
                <a16:creationId xmlns:a16="http://schemas.microsoft.com/office/drawing/2014/main" id="{5660F00C-00EC-ACBF-E30C-54B5BC83120D}"/>
              </a:ext>
            </a:extLst>
          </p:cNvPr>
          <p:cNvSpPr/>
          <p:nvPr/>
        </p:nvSpPr>
        <p:spPr>
          <a:xfrm>
            <a:off x="3736918" y="4679244"/>
            <a:ext cx="360924" cy="347852"/>
          </a:xfrm>
          <a:custGeom>
            <a:avLst/>
            <a:gdLst>
              <a:gd name="connsiteX0" fmla="*/ 57 w 360924"/>
              <a:gd name="connsiteY0" fmla="*/ 706 h 347852"/>
              <a:gd name="connsiteX1" fmla="*/ 285807 w 360924"/>
              <a:gd name="connsiteY1" fmla="*/ 108656 h 347852"/>
              <a:gd name="connsiteX2" fmla="*/ 358832 w 360924"/>
              <a:gd name="connsiteY2" fmla="*/ 168981 h 347852"/>
              <a:gd name="connsiteX3" fmla="*/ 228657 w 360924"/>
              <a:gd name="connsiteY3" fmla="*/ 213431 h 347852"/>
              <a:gd name="connsiteX4" fmla="*/ 133407 w 360924"/>
              <a:gd name="connsiteY4" fmla="*/ 346781 h 347852"/>
              <a:gd name="connsiteX5" fmla="*/ 263582 w 360924"/>
              <a:gd name="connsiteY5" fmla="*/ 273756 h 347852"/>
              <a:gd name="connsiteX6" fmla="*/ 333432 w 360924"/>
              <a:gd name="connsiteY6" fmla="*/ 229306 h 347852"/>
              <a:gd name="connsiteX7" fmla="*/ 311207 w 360924"/>
              <a:gd name="connsiteY7" fmla="*/ 165806 h 347852"/>
              <a:gd name="connsiteX8" fmla="*/ 57 w 360924"/>
              <a:gd name="connsiteY8" fmla="*/ 706 h 34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24" h="347852">
                <a:moveTo>
                  <a:pt x="57" y="706"/>
                </a:moveTo>
                <a:cubicBezTo>
                  <a:pt x="-4176" y="-8819"/>
                  <a:pt x="226011" y="80610"/>
                  <a:pt x="285807" y="108656"/>
                </a:cubicBezTo>
                <a:cubicBezTo>
                  <a:pt x="345603" y="136702"/>
                  <a:pt x="368357" y="151519"/>
                  <a:pt x="358832" y="168981"/>
                </a:cubicBezTo>
                <a:cubicBezTo>
                  <a:pt x="349307" y="186444"/>
                  <a:pt x="266228" y="183798"/>
                  <a:pt x="228657" y="213431"/>
                </a:cubicBezTo>
                <a:cubicBezTo>
                  <a:pt x="191086" y="243064"/>
                  <a:pt x="127586" y="336727"/>
                  <a:pt x="133407" y="346781"/>
                </a:cubicBezTo>
                <a:cubicBezTo>
                  <a:pt x="139228" y="356835"/>
                  <a:pt x="230245" y="293335"/>
                  <a:pt x="263582" y="273756"/>
                </a:cubicBezTo>
                <a:cubicBezTo>
                  <a:pt x="296920" y="254177"/>
                  <a:pt x="325495" y="247298"/>
                  <a:pt x="333432" y="229306"/>
                </a:cubicBezTo>
                <a:cubicBezTo>
                  <a:pt x="341370" y="211314"/>
                  <a:pt x="368357" y="201789"/>
                  <a:pt x="311207" y="165806"/>
                </a:cubicBezTo>
                <a:cubicBezTo>
                  <a:pt x="254057" y="129823"/>
                  <a:pt x="4290" y="10231"/>
                  <a:pt x="57" y="7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8" name="フリーフォーム 1547">
            <a:extLst>
              <a:ext uri="{FF2B5EF4-FFF2-40B4-BE49-F238E27FC236}">
                <a16:creationId xmlns:a16="http://schemas.microsoft.com/office/drawing/2014/main" id="{D4E66799-4402-1632-D2A0-642DD8123102}"/>
              </a:ext>
            </a:extLst>
          </p:cNvPr>
          <p:cNvSpPr/>
          <p:nvPr/>
        </p:nvSpPr>
        <p:spPr>
          <a:xfrm>
            <a:off x="3728992" y="5016282"/>
            <a:ext cx="417862" cy="635475"/>
          </a:xfrm>
          <a:custGeom>
            <a:avLst/>
            <a:gdLst>
              <a:gd name="connsiteX0" fmla="*/ 417558 w 417862"/>
              <a:gd name="connsiteY0" fmla="*/ 70068 h 635475"/>
              <a:gd name="connsiteX1" fmla="*/ 141333 w 417862"/>
              <a:gd name="connsiteY1" fmla="*/ 285968 h 635475"/>
              <a:gd name="connsiteX2" fmla="*/ 4808 w 417862"/>
              <a:gd name="connsiteY2" fmla="*/ 612993 h 635475"/>
              <a:gd name="connsiteX3" fmla="*/ 46083 w 417862"/>
              <a:gd name="connsiteY3" fmla="*/ 539968 h 635475"/>
              <a:gd name="connsiteX4" fmla="*/ 192133 w 417862"/>
              <a:gd name="connsiteY4" fmla="*/ 3393 h 635475"/>
              <a:gd name="connsiteX5" fmla="*/ 84183 w 417862"/>
              <a:gd name="connsiteY5" fmla="*/ 301843 h 635475"/>
              <a:gd name="connsiteX6" fmla="*/ 417558 w 417862"/>
              <a:gd name="connsiteY6" fmla="*/ 70068 h 63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62" h="635475">
                <a:moveTo>
                  <a:pt x="417558" y="70068"/>
                </a:moveTo>
                <a:cubicBezTo>
                  <a:pt x="427083" y="67422"/>
                  <a:pt x="210125" y="195481"/>
                  <a:pt x="141333" y="285968"/>
                </a:cubicBezTo>
                <a:cubicBezTo>
                  <a:pt x="72541" y="376455"/>
                  <a:pt x="20683" y="570660"/>
                  <a:pt x="4808" y="612993"/>
                </a:cubicBezTo>
                <a:cubicBezTo>
                  <a:pt x="-11067" y="655326"/>
                  <a:pt x="14862" y="641568"/>
                  <a:pt x="46083" y="539968"/>
                </a:cubicBezTo>
                <a:cubicBezTo>
                  <a:pt x="77304" y="438368"/>
                  <a:pt x="185783" y="43080"/>
                  <a:pt x="192133" y="3393"/>
                </a:cubicBezTo>
                <a:cubicBezTo>
                  <a:pt x="198483" y="-36294"/>
                  <a:pt x="52433" y="284910"/>
                  <a:pt x="84183" y="301843"/>
                </a:cubicBezTo>
                <a:cubicBezTo>
                  <a:pt x="115933" y="318776"/>
                  <a:pt x="408033" y="72714"/>
                  <a:pt x="417558" y="700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9" name="フリーフォーム 1548">
            <a:extLst>
              <a:ext uri="{FF2B5EF4-FFF2-40B4-BE49-F238E27FC236}">
                <a16:creationId xmlns:a16="http://schemas.microsoft.com/office/drawing/2014/main" id="{111C3E5C-7F03-49A8-CF6B-4D444D388AEB}"/>
              </a:ext>
            </a:extLst>
          </p:cNvPr>
          <p:cNvSpPr/>
          <p:nvPr/>
        </p:nvSpPr>
        <p:spPr>
          <a:xfrm>
            <a:off x="4733455" y="5537200"/>
            <a:ext cx="6820" cy="645334"/>
          </a:xfrm>
          <a:custGeom>
            <a:avLst/>
            <a:gdLst>
              <a:gd name="connsiteX0" fmla="*/ 6820 w 6820"/>
              <a:gd name="connsiteY0" fmla="*/ 0 h 645334"/>
              <a:gd name="connsiteX1" fmla="*/ 470 w 6820"/>
              <a:gd name="connsiteY1" fmla="*/ 625475 h 645334"/>
              <a:gd name="connsiteX2" fmla="*/ 470 w 6820"/>
              <a:gd name="connsiteY2" fmla="*/ 501650 h 645334"/>
              <a:gd name="connsiteX3" fmla="*/ 6820 w 6820"/>
              <a:gd name="connsiteY3" fmla="*/ 0 h 645334"/>
            </a:gdLst>
            <a:ahLst/>
            <a:cxnLst>
              <a:cxn ang="0">
                <a:pos x="connsiteX0" y="connsiteY0"/>
              </a:cxn>
              <a:cxn ang="0">
                <a:pos x="connsiteX1" y="connsiteY1"/>
              </a:cxn>
              <a:cxn ang="0">
                <a:pos x="connsiteX2" y="connsiteY2"/>
              </a:cxn>
              <a:cxn ang="0">
                <a:pos x="connsiteX3" y="connsiteY3"/>
              </a:cxn>
            </a:cxnLst>
            <a:rect l="l" t="t" r="r" b="b"/>
            <a:pathLst>
              <a:path w="6820" h="645334">
                <a:moveTo>
                  <a:pt x="6820" y="0"/>
                </a:moveTo>
                <a:cubicBezTo>
                  <a:pt x="4174" y="270933"/>
                  <a:pt x="1528" y="541867"/>
                  <a:pt x="470" y="625475"/>
                </a:cubicBezTo>
                <a:cubicBezTo>
                  <a:pt x="-588" y="709083"/>
                  <a:pt x="470" y="501650"/>
                  <a:pt x="470" y="501650"/>
                </a:cubicBezTo>
                <a:cubicBezTo>
                  <a:pt x="2587" y="334433"/>
                  <a:pt x="4703" y="167217"/>
                  <a:pt x="682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0" name="フリーフォーム 1549">
            <a:extLst>
              <a:ext uri="{FF2B5EF4-FFF2-40B4-BE49-F238E27FC236}">
                <a16:creationId xmlns:a16="http://schemas.microsoft.com/office/drawing/2014/main" id="{79729757-9F15-AD9E-5D07-ABBED40374CA}"/>
              </a:ext>
            </a:extLst>
          </p:cNvPr>
          <p:cNvSpPr/>
          <p:nvPr/>
        </p:nvSpPr>
        <p:spPr>
          <a:xfrm>
            <a:off x="4162124" y="5424711"/>
            <a:ext cx="26002" cy="763967"/>
          </a:xfrm>
          <a:custGeom>
            <a:avLst/>
            <a:gdLst>
              <a:gd name="connsiteX0" fmla="*/ 25701 w 26002"/>
              <a:gd name="connsiteY0" fmla="*/ 1364 h 763967"/>
              <a:gd name="connsiteX1" fmla="*/ 301 w 26002"/>
              <a:gd name="connsiteY1" fmla="*/ 734789 h 763967"/>
              <a:gd name="connsiteX2" fmla="*/ 13001 w 26002"/>
              <a:gd name="connsiteY2" fmla="*/ 556989 h 763967"/>
              <a:gd name="connsiteX3" fmla="*/ 25701 w 26002"/>
              <a:gd name="connsiteY3" fmla="*/ 1364 h 763967"/>
            </a:gdLst>
            <a:ahLst/>
            <a:cxnLst>
              <a:cxn ang="0">
                <a:pos x="connsiteX0" y="connsiteY0"/>
              </a:cxn>
              <a:cxn ang="0">
                <a:pos x="connsiteX1" y="connsiteY1"/>
              </a:cxn>
              <a:cxn ang="0">
                <a:pos x="connsiteX2" y="connsiteY2"/>
              </a:cxn>
              <a:cxn ang="0">
                <a:pos x="connsiteX3" y="connsiteY3"/>
              </a:cxn>
            </a:cxnLst>
            <a:rect l="l" t="t" r="r" b="b"/>
            <a:pathLst>
              <a:path w="26002" h="763967">
                <a:moveTo>
                  <a:pt x="25701" y="1364"/>
                </a:moveTo>
                <a:cubicBezTo>
                  <a:pt x="23584" y="30997"/>
                  <a:pt x="2418" y="642185"/>
                  <a:pt x="301" y="734789"/>
                </a:cubicBezTo>
                <a:cubicBezTo>
                  <a:pt x="-1816" y="827393"/>
                  <a:pt x="7709" y="680814"/>
                  <a:pt x="13001" y="556989"/>
                </a:cubicBezTo>
                <a:cubicBezTo>
                  <a:pt x="18293" y="433164"/>
                  <a:pt x="27818" y="-28269"/>
                  <a:pt x="25701" y="13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1" name="フリーフォーム 1550">
            <a:extLst>
              <a:ext uri="{FF2B5EF4-FFF2-40B4-BE49-F238E27FC236}">
                <a16:creationId xmlns:a16="http://schemas.microsoft.com/office/drawing/2014/main" id="{A00E69DA-CE1A-0F21-2E0F-4E0607BB90F4}"/>
              </a:ext>
            </a:extLst>
          </p:cNvPr>
          <p:cNvSpPr/>
          <p:nvPr/>
        </p:nvSpPr>
        <p:spPr>
          <a:xfrm>
            <a:off x="4499180" y="5936486"/>
            <a:ext cx="161727" cy="1096222"/>
          </a:xfrm>
          <a:custGeom>
            <a:avLst/>
            <a:gdLst>
              <a:gd name="connsiteX0" fmla="*/ 161720 w 161727"/>
              <a:gd name="connsiteY0" fmla="*/ 764 h 1096222"/>
              <a:gd name="connsiteX1" fmla="*/ 18845 w 161727"/>
              <a:gd name="connsiteY1" fmla="*/ 721489 h 1096222"/>
              <a:gd name="connsiteX2" fmla="*/ 6145 w 161727"/>
              <a:gd name="connsiteY2" fmla="*/ 978664 h 1096222"/>
              <a:gd name="connsiteX3" fmla="*/ 6145 w 161727"/>
              <a:gd name="connsiteY3" fmla="*/ 810389 h 1096222"/>
              <a:gd name="connsiteX4" fmla="*/ 82345 w 161727"/>
              <a:gd name="connsiteY4" fmla="*/ 1086614 h 1096222"/>
              <a:gd name="connsiteX5" fmla="*/ 72820 w 161727"/>
              <a:gd name="connsiteY5" fmla="*/ 1004064 h 1096222"/>
              <a:gd name="connsiteX6" fmla="*/ 2970 w 161727"/>
              <a:gd name="connsiteY6" fmla="*/ 724664 h 1096222"/>
              <a:gd name="connsiteX7" fmla="*/ 34720 w 161727"/>
              <a:gd name="connsiteY7" fmla="*/ 76964 h 1096222"/>
              <a:gd name="connsiteX8" fmla="*/ 12495 w 161727"/>
              <a:gd name="connsiteY8" fmla="*/ 572264 h 1096222"/>
              <a:gd name="connsiteX9" fmla="*/ 161720 w 161727"/>
              <a:gd name="connsiteY9" fmla="*/ 764 h 10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27" h="1096222">
                <a:moveTo>
                  <a:pt x="161720" y="764"/>
                </a:moveTo>
                <a:cubicBezTo>
                  <a:pt x="162778" y="25635"/>
                  <a:pt x="44774" y="558506"/>
                  <a:pt x="18845" y="721489"/>
                </a:cubicBezTo>
                <a:cubicBezTo>
                  <a:pt x="-7084" y="884472"/>
                  <a:pt x="8262" y="963847"/>
                  <a:pt x="6145" y="978664"/>
                </a:cubicBezTo>
                <a:cubicBezTo>
                  <a:pt x="4028" y="993481"/>
                  <a:pt x="-6555" y="792397"/>
                  <a:pt x="6145" y="810389"/>
                </a:cubicBezTo>
                <a:cubicBezTo>
                  <a:pt x="18845" y="828381"/>
                  <a:pt x="71232" y="1054335"/>
                  <a:pt x="82345" y="1086614"/>
                </a:cubicBezTo>
                <a:cubicBezTo>
                  <a:pt x="93457" y="1118893"/>
                  <a:pt x="86049" y="1064389"/>
                  <a:pt x="72820" y="1004064"/>
                </a:cubicBezTo>
                <a:cubicBezTo>
                  <a:pt x="59591" y="943739"/>
                  <a:pt x="9320" y="879181"/>
                  <a:pt x="2970" y="724664"/>
                </a:cubicBezTo>
                <a:cubicBezTo>
                  <a:pt x="-3380" y="570147"/>
                  <a:pt x="33132" y="102364"/>
                  <a:pt x="34720" y="76964"/>
                </a:cubicBezTo>
                <a:cubicBezTo>
                  <a:pt x="36307" y="51564"/>
                  <a:pt x="-11318" y="578085"/>
                  <a:pt x="12495" y="572264"/>
                </a:cubicBezTo>
                <a:cubicBezTo>
                  <a:pt x="36308" y="566443"/>
                  <a:pt x="160662" y="-24107"/>
                  <a:pt x="161720" y="7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2" name="フリーフォーム 1551">
            <a:extLst>
              <a:ext uri="{FF2B5EF4-FFF2-40B4-BE49-F238E27FC236}">
                <a16:creationId xmlns:a16="http://schemas.microsoft.com/office/drawing/2014/main" id="{5DADE63D-9245-62F5-739E-C690D2E144B5}"/>
              </a:ext>
            </a:extLst>
          </p:cNvPr>
          <p:cNvSpPr/>
          <p:nvPr/>
        </p:nvSpPr>
        <p:spPr>
          <a:xfrm>
            <a:off x="4559491" y="5514541"/>
            <a:ext cx="152209" cy="1481309"/>
          </a:xfrm>
          <a:custGeom>
            <a:avLst/>
            <a:gdLst>
              <a:gd name="connsiteX0" fmla="*/ 152209 w 152209"/>
              <a:gd name="connsiteY0" fmla="*/ 434 h 1481309"/>
              <a:gd name="connsiteX1" fmla="*/ 120459 w 152209"/>
              <a:gd name="connsiteY1" fmla="*/ 733859 h 1481309"/>
              <a:gd name="connsiteX2" fmla="*/ 120459 w 152209"/>
              <a:gd name="connsiteY2" fmla="*/ 724334 h 1481309"/>
              <a:gd name="connsiteX3" fmla="*/ 76009 w 152209"/>
              <a:gd name="connsiteY3" fmla="*/ 1079934 h 1481309"/>
              <a:gd name="connsiteX4" fmla="*/ 9334 w 152209"/>
              <a:gd name="connsiteY4" fmla="*/ 1448234 h 1481309"/>
              <a:gd name="connsiteX5" fmla="*/ 12509 w 152209"/>
              <a:gd name="connsiteY5" fmla="*/ 1372034 h 1481309"/>
              <a:gd name="connsiteX6" fmla="*/ 120459 w 152209"/>
              <a:gd name="connsiteY6" fmla="*/ 638609 h 1481309"/>
              <a:gd name="connsiteX7" fmla="*/ 152209 w 152209"/>
              <a:gd name="connsiteY7" fmla="*/ 434 h 148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09" h="1481309">
                <a:moveTo>
                  <a:pt x="152209" y="434"/>
                </a:moveTo>
                <a:cubicBezTo>
                  <a:pt x="152209" y="16309"/>
                  <a:pt x="120459" y="733859"/>
                  <a:pt x="120459" y="733859"/>
                </a:cubicBezTo>
                <a:cubicBezTo>
                  <a:pt x="115167" y="854509"/>
                  <a:pt x="127867" y="666655"/>
                  <a:pt x="120459" y="724334"/>
                </a:cubicBezTo>
                <a:cubicBezTo>
                  <a:pt x="113051" y="782013"/>
                  <a:pt x="94530" y="959284"/>
                  <a:pt x="76009" y="1079934"/>
                </a:cubicBezTo>
                <a:cubicBezTo>
                  <a:pt x="57488" y="1200584"/>
                  <a:pt x="19917" y="1399551"/>
                  <a:pt x="9334" y="1448234"/>
                </a:cubicBezTo>
                <a:cubicBezTo>
                  <a:pt x="-1249" y="1496917"/>
                  <a:pt x="-6012" y="1506971"/>
                  <a:pt x="12509" y="1372034"/>
                </a:cubicBezTo>
                <a:cubicBezTo>
                  <a:pt x="31030" y="1237097"/>
                  <a:pt x="94001" y="869326"/>
                  <a:pt x="120459" y="638609"/>
                </a:cubicBezTo>
                <a:cubicBezTo>
                  <a:pt x="146917" y="407892"/>
                  <a:pt x="152209" y="-15441"/>
                  <a:pt x="152209" y="4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3" name="フリーフォーム 1552">
            <a:extLst>
              <a:ext uri="{FF2B5EF4-FFF2-40B4-BE49-F238E27FC236}">
                <a16:creationId xmlns:a16="http://schemas.microsoft.com/office/drawing/2014/main" id="{69F9892F-3108-A89D-221C-B47FAFA866DE}"/>
              </a:ext>
            </a:extLst>
          </p:cNvPr>
          <p:cNvSpPr/>
          <p:nvPr/>
        </p:nvSpPr>
        <p:spPr>
          <a:xfrm>
            <a:off x="4216094" y="6718205"/>
            <a:ext cx="28994" cy="231924"/>
          </a:xfrm>
          <a:custGeom>
            <a:avLst/>
            <a:gdLst>
              <a:gd name="connsiteX0" fmla="*/ 306 w 28994"/>
              <a:gd name="connsiteY0" fmla="*/ 95 h 231924"/>
              <a:gd name="connsiteX1" fmla="*/ 13006 w 28994"/>
              <a:gd name="connsiteY1" fmla="*/ 88995 h 231924"/>
              <a:gd name="connsiteX2" fmla="*/ 306 w 28994"/>
              <a:gd name="connsiteY2" fmla="*/ 231870 h 231924"/>
              <a:gd name="connsiteX3" fmla="*/ 28881 w 28994"/>
              <a:gd name="connsiteY3" fmla="*/ 104870 h 231924"/>
              <a:gd name="connsiteX4" fmla="*/ 306 w 28994"/>
              <a:gd name="connsiteY4" fmla="*/ 95 h 23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4" h="231924">
                <a:moveTo>
                  <a:pt x="306" y="95"/>
                </a:moveTo>
                <a:cubicBezTo>
                  <a:pt x="-2340" y="-2551"/>
                  <a:pt x="13006" y="50366"/>
                  <a:pt x="13006" y="88995"/>
                </a:cubicBezTo>
                <a:cubicBezTo>
                  <a:pt x="13006" y="127624"/>
                  <a:pt x="-2340" y="229224"/>
                  <a:pt x="306" y="231870"/>
                </a:cubicBezTo>
                <a:cubicBezTo>
                  <a:pt x="2952" y="234516"/>
                  <a:pt x="26764" y="140853"/>
                  <a:pt x="28881" y="104870"/>
                </a:cubicBezTo>
                <a:cubicBezTo>
                  <a:pt x="30998" y="68887"/>
                  <a:pt x="2952" y="2741"/>
                  <a:pt x="306" y="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4" name="フリーフォーム 1553">
            <a:extLst>
              <a:ext uri="{FF2B5EF4-FFF2-40B4-BE49-F238E27FC236}">
                <a16:creationId xmlns:a16="http://schemas.microsoft.com/office/drawing/2014/main" id="{BA496131-ED26-1D4E-8E53-1C843E93FACE}"/>
              </a:ext>
            </a:extLst>
          </p:cNvPr>
          <p:cNvSpPr/>
          <p:nvPr/>
        </p:nvSpPr>
        <p:spPr>
          <a:xfrm>
            <a:off x="3644538" y="7514780"/>
            <a:ext cx="76562" cy="512094"/>
          </a:xfrm>
          <a:custGeom>
            <a:avLst/>
            <a:gdLst>
              <a:gd name="connsiteX0" fmla="*/ 76562 w 76562"/>
              <a:gd name="connsiteY0" fmla="*/ 445 h 512094"/>
              <a:gd name="connsiteX1" fmla="*/ 41637 w 76562"/>
              <a:gd name="connsiteY1" fmla="*/ 352870 h 512094"/>
              <a:gd name="connsiteX2" fmla="*/ 362 w 76562"/>
              <a:gd name="connsiteY2" fmla="*/ 511620 h 512094"/>
              <a:gd name="connsiteX3" fmla="*/ 22587 w 76562"/>
              <a:gd name="connsiteY3" fmla="*/ 394145 h 512094"/>
              <a:gd name="connsiteX4" fmla="*/ 41637 w 76562"/>
              <a:gd name="connsiteY4" fmla="*/ 181420 h 512094"/>
              <a:gd name="connsiteX5" fmla="*/ 41637 w 76562"/>
              <a:gd name="connsiteY5" fmla="*/ 276670 h 512094"/>
              <a:gd name="connsiteX6" fmla="*/ 76562 w 76562"/>
              <a:gd name="connsiteY6" fmla="*/ 445 h 51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62" h="512094">
                <a:moveTo>
                  <a:pt x="76562" y="445"/>
                </a:moveTo>
                <a:cubicBezTo>
                  <a:pt x="76562" y="13145"/>
                  <a:pt x="54337" y="267674"/>
                  <a:pt x="41637" y="352870"/>
                </a:cubicBezTo>
                <a:cubicBezTo>
                  <a:pt x="28937" y="438066"/>
                  <a:pt x="3537" y="504741"/>
                  <a:pt x="362" y="511620"/>
                </a:cubicBezTo>
                <a:cubicBezTo>
                  <a:pt x="-2813" y="518499"/>
                  <a:pt x="15708" y="449178"/>
                  <a:pt x="22587" y="394145"/>
                </a:cubicBezTo>
                <a:cubicBezTo>
                  <a:pt x="29466" y="339112"/>
                  <a:pt x="38462" y="200999"/>
                  <a:pt x="41637" y="181420"/>
                </a:cubicBezTo>
                <a:cubicBezTo>
                  <a:pt x="44812" y="161841"/>
                  <a:pt x="37933" y="302599"/>
                  <a:pt x="41637" y="276670"/>
                </a:cubicBezTo>
                <a:cubicBezTo>
                  <a:pt x="45341" y="250741"/>
                  <a:pt x="76562" y="-12255"/>
                  <a:pt x="76562" y="4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5" name="フリーフォーム 1554">
            <a:extLst>
              <a:ext uri="{FF2B5EF4-FFF2-40B4-BE49-F238E27FC236}">
                <a16:creationId xmlns:a16="http://schemas.microsoft.com/office/drawing/2014/main" id="{8DF6D216-BCF7-13E3-95D4-2AC818CC2AAF}"/>
              </a:ext>
            </a:extLst>
          </p:cNvPr>
          <p:cNvSpPr/>
          <p:nvPr/>
        </p:nvSpPr>
        <p:spPr>
          <a:xfrm>
            <a:off x="3635375" y="7445375"/>
            <a:ext cx="795810" cy="778138"/>
          </a:xfrm>
          <a:custGeom>
            <a:avLst/>
            <a:gdLst>
              <a:gd name="connsiteX0" fmla="*/ 0 w 795810"/>
              <a:gd name="connsiteY0" fmla="*/ 0 h 778138"/>
              <a:gd name="connsiteX1" fmla="*/ 276225 w 795810"/>
              <a:gd name="connsiteY1" fmla="*/ 88900 h 778138"/>
              <a:gd name="connsiteX2" fmla="*/ 635000 w 795810"/>
              <a:gd name="connsiteY2" fmla="*/ 168275 h 778138"/>
              <a:gd name="connsiteX3" fmla="*/ 384175 w 795810"/>
              <a:gd name="connsiteY3" fmla="*/ 174625 h 778138"/>
              <a:gd name="connsiteX4" fmla="*/ 755650 w 795810"/>
              <a:gd name="connsiteY4" fmla="*/ 168275 h 778138"/>
              <a:gd name="connsiteX5" fmla="*/ 393700 w 795810"/>
              <a:gd name="connsiteY5" fmla="*/ 238125 h 778138"/>
              <a:gd name="connsiteX6" fmla="*/ 196850 w 795810"/>
              <a:gd name="connsiteY6" fmla="*/ 755650 h 778138"/>
              <a:gd name="connsiteX7" fmla="*/ 241300 w 795810"/>
              <a:gd name="connsiteY7" fmla="*/ 641350 h 778138"/>
              <a:gd name="connsiteX8" fmla="*/ 428625 w 795810"/>
              <a:gd name="connsiteY8" fmla="*/ 247650 h 778138"/>
              <a:gd name="connsiteX9" fmla="*/ 793750 w 795810"/>
              <a:gd name="connsiteY9" fmla="*/ 152400 h 778138"/>
              <a:gd name="connsiteX10" fmla="*/ 558800 w 795810"/>
              <a:gd name="connsiteY10" fmla="*/ 171450 h 778138"/>
              <a:gd name="connsiteX11" fmla="*/ 180975 w 795810"/>
              <a:gd name="connsiteY11" fmla="*/ 53975 h 778138"/>
              <a:gd name="connsiteX12" fmla="*/ 0 w 795810"/>
              <a:gd name="connsiteY12" fmla="*/ 0 h 7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810" h="778138">
                <a:moveTo>
                  <a:pt x="0" y="0"/>
                </a:moveTo>
                <a:cubicBezTo>
                  <a:pt x="15875" y="5821"/>
                  <a:pt x="170392" y="60854"/>
                  <a:pt x="276225" y="88900"/>
                </a:cubicBezTo>
                <a:cubicBezTo>
                  <a:pt x="382058" y="116946"/>
                  <a:pt x="617008" y="153987"/>
                  <a:pt x="635000" y="168275"/>
                </a:cubicBezTo>
                <a:cubicBezTo>
                  <a:pt x="652992" y="182563"/>
                  <a:pt x="364067" y="174625"/>
                  <a:pt x="384175" y="174625"/>
                </a:cubicBezTo>
                <a:cubicBezTo>
                  <a:pt x="404283" y="174625"/>
                  <a:pt x="754063" y="157692"/>
                  <a:pt x="755650" y="168275"/>
                </a:cubicBezTo>
                <a:cubicBezTo>
                  <a:pt x="757238" y="178858"/>
                  <a:pt x="486833" y="140229"/>
                  <a:pt x="393700" y="238125"/>
                </a:cubicBezTo>
                <a:cubicBezTo>
                  <a:pt x="300567" y="336021"/>
                  <a:pt x="222250" y="688446"/>
                  <a:pt x="196850" y="755650"/>
                </a:cubicBezTo>
                <a:cubicBezTo>
                  <a:pt x="171450" y="822854"/>
                  <a:pt x="202671" y="726017"/>
                  <a:pt x="241300" y="641350"/>
                </a:cubicBezTo>
                <a:cubicBezTo>
                  <a:pt x="279929" y="556683"/>
                  <a:pt x="336550" y="329142"/>
                  <a:pt x="428625" y="247650"/>
                </a:cubicBezTo>
                <a:cubicBezTo>
                  <a:pt x="520700" y="166158"/>
                  <a:pt x="772054" y="165100"/>
                  <a:pt x="793750" y="152400"/>
                </a:cubicBezTo>
                <a:cubicBezTo>
                  <a:pt x="815446" y="139700"/>
                  <a:pt x="660929" y="187854"/>
                  <a:pt x="558800" y="171450"/>
                </a:cubicBezTo>
                <a:cubicBezTo>
                  <a:pt x="456671" y="155046"/>
                  <a:pt x="274638" y="82021"/>
                  <a:pt x="180975" y="53975"/>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6" name="フリーフォーム 1555">
            <a:extLst>
              <a:ext uri="{FF2B5EF4-FFF2-40B4-BE49-F238E27FC236}">
                <a16:creationId xmlns:a16="http://schemas.microsoft.com/office/drawing/2014/main" id="{4AA69074-F7C0-1517-654A-C609EA3DC70E}"/>
              </a:ext>
            </a:extLst>
          </p:cNvPr>
          <p:cNvSpPr/>
          <p:nvPr/>
        </p:nvSpPr>
        <p:spPr>
          <a:xfrm>
            <a:off x="3230857" y="4044950"/>
            <a:ext cx="94253" cy="368525"/>
          </a:xfrm>
          <a:custGeom>
            <a:avLst/>
            <a:gdLst>
              <a:gd name="connsiteX0" fmla="*/ 10818 w 94253"/>
              <a:gd name="connsiteY0" fmla="*/ 0 h 368525"/>
              <a:gd name="connsiteX1" fmla="*/ 23518 w 94253"/>
              <a:gd name="connsiteY1" fmla="*/ 215900 h 368525"/>
              <a:gd name="connsiteX2" fmla="*/ 93368 w 94253"/>
              <a:gd name="connsiteY2" fmla="*/ 365125 h 368525"/>
              <a:gd name="connsiteX3" fmla="*/ 64793 w 94253"/>
              <a:gd name="connsiteY3" fmla="*/ 323850 h 368525"/>
              <a:gd name="connsiteX4" fmla="*/ 4468 w 94253"/>
              <a:gd name="connsiteY4" fmla="*/ 238125 h 368525"/>
              <a:gd name="connsiteX5" fmla="*/ 4468 w 94253"/>
              <a:gd name="connsiteY5" fmla="*/ 57150 h 368525"/>
              <a:gd name="connsiteX6" fmla="*/ 10818 w 94253"/>
              <a:gd name="connsiteY6" fmla="*/ 0 h 3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53" h="368525">
                <a:moveTo>
                  <a:pt x="10818" y="0"/>
                </a:moveTo>
                <a:cubicBezTo>
                  <a:pt x="10289" y="77523"/>
                  <a:pt x="9760" y="155046"/>
                  <a:pt x="23518" y="215900"/>
                </a:cubicBezTo>
                <a:cubicBezTo>
                  <a:pt x="37276" y="276754"/>
                  <a:pt x="86489" y="347133"/>
                  <a:pt x="93368" y="365125"/>
                </a:cubicBezTo>
                <a:cubicBezTo>
                  <a:pt x="100247" y="383117"/>
                  <a:pt x="64793" y="323850"/>
                  <a:pt x="64793" y="323850"/>
                </a:cubicBezTo>
                <a:cubicBezTo>
                  <a:pt x="49976" y="302683"/>
                  <a:pt x="14522" y="282575"/>
                  <a:pt x="4468" y="238125"/>
                </a:cubicBezTo>
                <a:cubicBezTo>
                  <a:pt x="-5586" y="193675"/>
                  <a:pt x="4468" y="57150"/>
                  <a:pt x="4468" y="57150"/>
                </a:cubicBezTo>
                <a:lnTo>
                  <a:pt x="10818"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7" name="フリーフォーム 1556">
            <a:extLst>
              <a:ext uri="{FF2B5EF4-FFF2-40B4-BE49-F238E27FC236}">
                <a16:creationId xmlns:a16="http://schemas.microsoft.com/office/drawing/2014/main" id="{2FDC5A3D-321C-44F4-64D8-D795EF95EF68}"/>
              </a:ext>
            </a:extLst>
          </p:cNvPr>
          <p:cNvSpPr/>
          <p:nvPr/>
        </p:nvSpPr>
        <p:spPr>
          <a:xfrm>
            <a:off x="3663261" y="4899025"/>
            <a:ext cx="3864" cy="492135"/>
          </a:xfrm>
          <a:custGeom>
            <a:avLst/>
            <a:gdLst>
              <a:gd name="connsiteX0" fmla="*/ 3864 w 3864"/>
              <a:gd name="connsiteY0" fmla="*/ 0 h 492135"/>
              <a:gd name="connsiteX1" fmla="*/ 689 w 3864"/>
              <a:gd name="connsiteY1" fmla="*/ 492125 h 492135"/>
              <a:gd name="connsiteX2" fmla="*/ 3864 w 3864"/>
              <a:gd name="connsiteY2" fmla="*/ 0 h 492135"/>
            </a:gdLst>
            <a:ahLst/>
            <a:cxnLst>
              <a:cxn ang="0">
                <a:pos x="connsiteX0" y="connsiteY0"/>
              </a:cxn>
              <a:cxn ang="0">
                <a:pos x="connsiteX1" y="connsiteY1"/>
              </a:cxn>
              <a:cxn ang="0">
                <a:pos x="connsiteX2" y="connsiteY2"/>
              </a:cxn>
            </a:cxnLst>
            <a:rect l="l" t="t" r="r" b="b"/>
            <a:pathLst>
              <a:path w="3864" h="492135">
                <a:moveTo>
                  <a:pt x="3864" y="0"/>
                </a:moveTo>
                <a:cubicBezTo>
                  <a:pt x="3864" y="0"/>
                  <a:pt x="-1957" y="489479"/>
                  <a:pt x="689" y="492125"/>
                </a:cubicBezTo>
                <a:cubicBezTo>
                  <a:pt x="3335" y="494771"/>
                  <a:pt x="3864" y="0"/>
                  <a:pt x="386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8" name="フリーフォーム 1557">
            <a:extLst>
              <a:ext uri="{FF2B5EF4-FFF2-40B4-BE49-F238E27FC236}">
                <a16:creationId xmlns:a16="http://schemas.microsoft.com/office/drawing/2014/main" id="{069D4F7F-8604-2E4F-7B7E-563B1A437398}"/>
              </a:ext>
            </a:extLst>
          </p:cNvPr>
          <p:cNvSpPr/>
          <p:nvPr/>
        </p:nvSpPr>
        <p:spPr>
          <a:xfrm>
            <a:off x="3824458" y="6108542"/>
            <a:ext cx="450139" cy="838815"/>
          </a:xfrm>
          <a:custGeom>
            <a:avLst/>
            <a:gdLst>
              <a:gd name="connsiteX0" fmla="*/ 398292 w 450139"/>
              <a:gd name="connsiteY0" fmla="*/ 3333 h 838815"/>
              <a:gd name="connsiteX1" fmla="*/ 264942 w 450139"/>
              <a:gd name="connsiteY1" fmla="*/ 162083 h 838815"/>
              <a:gd name="connsiteX2" fmla="*/ 156992 w 450139"/>
              <a:gd name="connsiteY2" fmla="*/ 241458 h 838815"/>
              <a:gd name="connsiteX3" fmla="*/ 290342 w 450139"/>
              <a:gd name="connsiteY3" fmla="*/ 168433 h 838815"/>
              <a:gd name="connsiteX4" fmla="*/ 417342 w 450139"/>
              <a:gd name="connsiteY4" fmla="*/ 390683 h 838815"/>
              <a:gd name="connsiteX5" fmla="*/ 388767 w 450139"/>
              <a:gd name="connsiteY5" fmla="*/ 343058 h 838815"/>
              <a:gd name="connsiteX6" fmla="*/ 407817 w 450139"/>
              <a:gd name="connsiteY6" fmla="*/ 466883 h 838815"/>
              <a:gd name="connsiteX7" fmla="*/ 353842 w 450139"/>
              <a:gd name="connsiteY7" fmla="*/ 609758 h 838815"/>
              <a:gd name="connsiteX8" fmla="*/ 290342 w 450139"/>
              <a:gd name="connsiteY8" fmla="*/ 832008 h 838815"/>
              <a:gd name="connsiteX9" fmla="*/ 318917 w 450139"/>
              <a:gd name="connsiteY9" fmla="*/ 749458 h 838815"/>
              <a:gd name="connsiteX10" fmla="*/ 449092 w 450139"/>
              <a:gd name="connsiteY10" fmla="*/ 428783 h 838815"/>
              <a:gd name="connsiteX11" fmla="*/ 366542 w 450139"/>
              <a:gd name="connsiteY11" fmla="*/ 244633 h 838815"/>
              <a:gd name="connsiteX12" fmla="*/ 134767 w 450139"/>
              <a:gd name="connsiteY12" fmla="*/ 247808 h 838815"/>
              <a:gd name="connsiteX13" fmla="*/ 7767 w 450139"/>
              <a:gd name="connsiteY13" fmla="*/ 279558 h 838815"/>
              <a:gd name="connsiteX14" fmla="*/ 357017 w 450139"/>
              <a:gd name="connsiteY14" fmla="*/ 117633 h 838815"/>
              <a:gd name="connsiteX15" fmla="*/ 388767 w 450139"/>
              <a:gd name="connsiteY15" fmla="*/ 57308 h 838815"/>
              <a:gd name="connsiteX16" fmla="*/ 398292 w 450139"/>
              <a:gd name="connsiteY16" fmla="*/ 3333 h 8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139" h="838815">
                <a:moveTo>
                  <a:pt x="398292" y="3333"/>
                </a:moveTo>
                <a:cubicBezTo>
                  <a:pt x="377655" y="20795"/>
                  <a:pt x="305159" y="122396"/>
                  <a:pt x="264942" y="162083"/>
                </a:cubicBezTo>
                <a:cubicBezTo>
                  <a:pt x="224725" y="201770"/>
                  <a:pt x="152759" y="240400"/>
                  <a:pt x="156992" y="241458"/>
                </a:cubicBezTo>
                <a:cubicBezTo>
                  <a:pt x="161225" y="242516"/>
                  <a:pt x="246950" y="143562"/>
                  <a:pt x="290342" y="168433"/>
                </a:cubicBezTo>
                <a:cubicBezTo>
                  <a:pt x="333734" y="193304"/>
                  <a:pt x="400938" y="361579"/>
                  <a:pt x="417342" y="390683"/>
                </a:cubicBezTo>
                <a:cubicBezTo>
                  <a:pt x="433746" y="419787"/>
                  <a:pt x="390354" y="330358"/>
                  <a:pt x="388767" y="343058"/>
                </a:cubicBezTo>
                <a:cubicBezTo>
                  <a:pt x="387180" y="355758"/>
                  <a:pt x="413638" y="422433"/>
                  <a:pt x="407817" y="466883"/>
                </a:cubicBezTo>
                <a:cubicBezTo>
                  <a:pt x="401996" y="511333"/>
                  <a:pt x="373421" y="548904"/>
                  <a:pt x="353842" y="609758"/>
                </a:cubicBezTo>
                <a:cubicBezTo>
                  <a:pt x="334263" y="670612"/>
                  <a:pt x="296163" y="808725"/>
                  <a:pt x="290342" y="832008"/>
                </a:cubicBezTo>
                <a:cubicBezTo>
                  <a:pt x="284521" y="855291"/>
                  <a:pt x="292459" y="816662"/>
                  <a:pt x="318917" y="749458"/>
                </a:cubicBezTo>
                <a:cubicBezTo>
                  <a:pt x="345375" y="682254"/>
                  <a:pt x="441155" y="512921"/>
                  <a:pt x="449092" y="428783"/>
                </a:cubicBezTo>
                <a:cubicBezTo>
                  <a:pt x="457030" y="344646"/>
                  <a:pt x="418929" y="274795"/>
                  <a:pt x="366542" y="244633"/>
                </a:cubicBezTo>
                <a:cubicBezTo>
                  <a:pt x="314155" y="214471"/>
                  <a:pt x="194563" y="241987"/>
                  <a:pt x="134767" y="247808"/>
                </a:cubicBezTo>
                <a:cubicBezTo>
                  <a:pt x="74971" y="253629"/>
                  <a:pt x="-29275" y="301254"/>
                  <a:pt x="7767" y="279558"/>
                </a:cubicBezTo>
                <a:cubicBezTo>
                  <a:pt x="44809" y="257862"/>
                  <a:pt x="293517" y="154675"/>
                  <a:pt x="357017" y="117633"/>
                </a:cubicBezTo>
                <a:cubicBezTo>
                  <a:pt x="420517" y="80591"/>
                  <a:pt x="380830" y="72654"/>
                  <a:pt x="388767" y="57308"/>
                </a:cubicBezTo>
                <a:cubicBezTo>
                  <a:pt x="396704" y="41962"/>
                  <a:pt x="418929" y="-14129"/>
                  <a:pt x="398292" y="33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9" name="フリーフォーム 1558">
            <a:extLst>
              <a:ext uri="{FF2B5EF4-FFF2-40B4-BE49-F238E27FC236}">
                <a16:creationId xmlns:a16="http://schemas.microsoft.com/office/drawing/2014/main" id="{4DC5A107-75CB-42F7-0730-C6B68C2E8F39}"/>
              </a:ext>
            </a:extLst>
          </p:cNvPr>
          <p:cNvSpPr/>
          <p:nvPr/>
        </p:nvSpPr>
        <p:spPr>
          <a:xfrm>
            <a:off x="5216402" y="4828878"/>
            <a:ext cx="1323955" cy="3538640"/>
          </a:xfrm>
          <a:custGeom>
            <a:avLst/>
            <a:gdLst>
              <a:gd name="connsiteX0" fmla="*/ 1218265 w 1323955"/>
              <a:gd name="connsiteY0" fmla="*/ 138233 h 3538640"/>
              <a:gd name="connsiteX1" fmla="*/ 55509 w 1323955"/>
              <a:gd name="connsiteY1" fmla="*/ 2226678 h 3538640"/>
              <a:gd name="connsiteX2" fmla="*/ 179687 w 1323955"/>
              <a:gd name="connsiteY2" fmla="*/ 2102500 h 3538640"/>
              <a:gd name="connsiteX3" fmla="*/ 123242 w 1323955"/>
              <a:gd name="connsiteY3" fmla="*/ 3197522 h 3538640"/>
              <a:gd name="connsiteX4" fmla="*/ 936042 w 1323955"/>
              <a:gd name="connsiteY4" fmla="*/ 3502322 h 3538640"/>
              <a:gd name="connsiteX5" fmla="*/ 416754 w 1323955"/>
              <a:gd name="connsiteY5" fmla="*/ 3445878 h 3538640"/>
              <a:gd name="connsiteX6" fmla="*/ 111954 w 1323955"/>
              <a:gd name="connsiteY6" fmla="*/ 2723389 h 3538640"/>
              <a:gd name="connsiteX7" fmla="*/ 123242 w 1323955"/>
              <a:gd name="connsiteY7" fmla="*/ 578500 h 3538640"/>
              <a:gd name="connsiteX8" fmla="*/ 55509 w 1323955"/>
              <a:gd name="connsiteY8" fmla="*/ 1899300 h 3538640"/>
              <a:gd name="connsiteX9" fmla="*/ 563509 w 1323955"/>
              <a:gd name="connsiteY9" fmla="*/ 838144 h 3538640"/>
              <a:gd name="connsiteX10" fmla="*/ 371598 w 1323955"/>
              <a:gd name="connsiteY10" fmla="*/ 1300989 h 3538640"/>
              <a:gd name="connsiteX11" fmla="*/ 1274709 w 1323955"/>
              <a:gd name="connsiteY11" fmla="*/ 183389 h 3538640"/>
              <a:gd name="connsiteX12" fmla="*/ 1206976 w 1323955"/>
              <a:gd name="connsiteY12" fmla="*/ 194678 h 3538640"/>
              <a:gd name="connsiteX13" fmla="*/ 1218265 w 1323955"/>
              <a:gd name="connsiteY13" fmla="*/ 138233 h 35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3955" h="3538640">
                <a:moveTo>
                  <a:pt x="1218265" y="138233"/>
                </a:moveTo>
                <a:cubicBezTo>
                  <a:pt x="1026354" y="476900"/>
                  <a:pt x="228605" y="1899300"/>
                  <a:pt x="55509" y="2226678"/>
                </a:cubicBezTo>
                <a:cubicBezTo>
                  <a:pt x="-117587" y="2554056"/>
                  <a:pt x="168398" y="1940693"/>
                  <a:pt x="179687" y="2102500"/>
                </a:cubicBezTo>
                <a:cubicBezTo>
                  <a:pt x="190976" y="2264307"/>
                  <a:pt x="-2817" y="2964218"/>
                  <a:pt x="123242" y="3197522"/>
                </a:cubicBezTo>
                <a:cubicBezTo>
                  <a:pt x="249301" y="3430826"/>
                  <a:pt x="887123" y="3460929"/>
                  <a:pt x="936042" y="3502322"/>
                </a:cubicBezTo>
                <a:cubicBezTo>
                  <a:pt x="984961" y="3543715"/>
                  <a:pt x="554102" y="3575700"/>
                  <a:pt x="416754" y="3445878"/>
                </a:cubicBezTo>
                <a:cubicBezTo>
                  <a:pt x="279406" y="3316056"/>
                  <a:pt x="160873" y="3201285"/>
                  <a:pt x="111954" y="2723389"/>
                </a:cubicBezTo>
                <a:cubicBezTo>
                  <a:pt x="63035" y="2245493"/>
                  <a:pt x="132649" y="715848"/>
                  <a:pt x="123242" y="578500"/>
                </a:cubicBezTo>
                <a:cubicBezTo>
                  <a:pt x="113835" y="441152"/>
                  <a:pt x="-17869" y="1856026"/>
                  <a:pt x="55509" y="1899300"/>
                </a:cubicBezTo>
                <a:cubicBezTo>
                  <a:pt x="128887" y="1942574"/>
                  <a:pt x="510828" y="937862"/>
                  <a:pt x="563509" y="838144"/>
                </a:cubicBezTo>
                <a:cubicBezTo>
                  <a:pt x="616190" y="738426"/>
                  <a:pt x="253065" y="1410115"/>
                  <a:pt x="371598" y="1300989"/>
                </a:cubicBezTo>
                <a:cubicBezTo>
                  <a:pt x="490131" y="1191863"/>
                  <a:pt x="1135479" y="367774"/>
                  <a:pt x="1274709" y="183389"/>
                </a:cubicBezTo>
                <a:cubicBezTo>
                  <a:pt x="1413939" y="-996"/>
                  <a:pt x="1214502" y="200322"/>
                  <a:pt x="1206976" y="194678"/>
                </a:cubicBezTo>
                <a:cubicBezTo>
                  <a:pt x="1199450" y="189034"/>
                  <a:pt x="1410176" y="-200434"/>
                  <a:pt x="1218265" y="1382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0" name="フリーフォーム 1559">
            <a:extLst>
              <a:ext uri="{FF2B5EF4-FFF2-40B4-BE49-F238E27FC236}">
                <a16:creationId xmlns:a16="http://schemas.microsoft.com/office/drawing/2014/main" id="{658DEFEB-DABE-D94F-5ABF-CE8230913CDD}"/>
              </a:ext>
            </a:extLst>
          </p:cNvPr>
          <p:cNvSpPr/>
          <p:nvPr/>
        </p:nvSpPr>
        <p:spPr>
          <a:xfrm>
            <a:off x="6026510" y="4828520"/>
            <a:ext cx="826050" cy="3636705"/>
          </a:xfrm>
          <a:custGeom>
            <a:avLst/>
            <a:gdLst>
              <a:gd name="connsiteX0" fmla="*/ 825846 w 826050"/>
              <a:gd name="connsiteY0" fmla="*/ 3124 h 3636705"/>
              <a:gd name="connsiteX1" fmla="*/ 250112 w 826050"/>
              <a:gd name="connsiteY1" fmla="*/ 1764191 h 3636705"/>
              <a:gd name="connsiteX2" fmla="*/ 58201 w 826050"/>
              <a:gd name="connsiteY2" fmla="*/ 2859213 h 3636705"/>
              <a:gd name="connsiteX3" fmla="*/ 69490 w 826050"/>
              <a:gd name="connsiteY3" fmla="*/ 2656013 h 3636705"/>
              <a:gd name="connsiteX4" fmla="*/ 351712 w 826050"/>
              <a:gd name="connsiteY4" fmla="*/ 3604280 h 3636705"/>
              <a:gd name="connsiteX5" fmla="*/ 261401 w 826050"/>
              <a:gd name="connsiteY5" fmla="*/ 3322058 h 3636705"/>
              <a:gd name="connsiteX6" fmla="*/ 35623 w 826050"/>
              <a:gd name="connsiteY6" fmla="*/ 2407658 h 3636705"/>
              <a:gd name="connsiteX7" fmla="*/ 35623 w 826050"/>
              <a:gd name="connsiteY7" fmla="*/ 2475391 h 3636705"/>
              <a:gd name="connsiteX8" fmla="*/ 374290 w 826050"/>
              <a:gd name="connsiteY8" fmla="*/ 906236 h 3636705"/>
              <a:gd name="connsiteX9" fmla="*/ 182379 w 826050"/>
              <a:gd name="connsiteY9" fmla="*/ 1323924 h 3636705"/>
              <a:gd name="connsiteX10" fmla="*/ 825846 w 826050"/>
              <a:gd name="connsiteY10" fmla="*/ 3124 h 363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050" h="3636705">
                <a:moveTo>
                  <a:pt x="825846" y="3124"/>
                </a:moveTo>
                <a:cubicBezTo>
                  <a:pt x="837135" y="76502"/>
                  <a:pt x="378053" y="1288176"/>
                  <a:pt x="250112" y="1764191"/>
                </a:cubicBezTo>
                <a:cubicBezTo>
                  <a:pt x="122171" y="2240206"/>
                  <a:pt x="88305" y="2710576"/>
                  <a:pt x="58201" y="2859213"/>
                </a:cubicBezTo>
                <a:cubicBezTo>
                  <a:pt x="28097" y="3007850"/>
                  <a:pt x="20571" y="2531835"/>
                  <a:pt x="69490" y="2656013"/>
                </a:cubicBezTo>
                <a:cubicBezTo>
                  <a:pt x="118409" y="2780191"/>
                  <a:pt x="319727" y="3493273"/>
                  <a:pt x="351712" y="3604280"/>
                </a:cubicBezTo>
                <a:cubicBezTo>
                  <a:pt x="383697" y="3715288"/>
                  <a:pt x="314082" y="3521495"/>
                  <a:pt x="261401" y="3322058"/>
                </a:cubicBezTo>
                <a:cubicBezTo>
                  <a:pt x="208720" y="3122621"/>
                  <a:pt x="35623" y="2407658"/>
                  <a:pt x="35623" y="2407658"/>
                </a:cubicBezTo>
                <a:cubicBezTo>
                  <a:pt x="-2007" y="2266547"/>
                  <a:pt x="-20821" y="2725628"/>
                  <a:pt x="35623" y="2475391"/>
                </a:cubicBezTo>
                <a:cubicBezTo>
                  <a:pt x="92067" y="2225154"/>
                  <a:pt x="349831" y="1098147"/>
                  <a:pt x="374290" y="906236"/>
                </a:cubicBezTo>
                <a:cubicBezTo>
                  <a:pt x="398749" y="714325"/>
                  <a:pt x="110883" y="1476324"/>
                  <a:pt x="182379" y="1323924"/>
                </a:cubicBezTo>
                <a:cubicBezTo>
                  <a:pt x="253875" y="1171524"/>
                  <a:pt x="814557" y="-70254"/>
                  <a:pt x="825846" y="31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1" name="フリーフォーム 1560">
            <a:extLst>
              <a:ext uri="{FF2B5EF4-FFF2-40B4-BE49-F238E27FC236}">
                <a16:creationId xmlns:a16="http://schemas.microsoft.com/office/drawing/2014/main" id="{35CFE81A-30C8-5A1C-0063-4656EE836C8C}"/>
              </a:ext>
            </a:extLst>
          </p:cNvPr>
          <p:cNvSpPr/>
          <p:nvPr/>
        </p:nvSpPr>
        <p:spPr>
          <a:xfrm>
            <a:off x="2649808" y="7018568"/>
            <a:ext cx="603912" cy="1012260"/>
          </a:xfrm>
          <a:custGeom>
            <a:avLst/>
            <a:gdLst>
              <a:gd name="connsiteX0" fmla="*/ 544948 w 603912"/>
              <a:gd name="connsiteY0" fmla="*/ 3121 h 1012260"/>
              <a:gd name="connsiteX1" fmla="*/ 14370 w 603912"/>
              <a:gd name="connsiteY1" fmla="*/ 680454 h 1012260"/>
              <a:gd name="connsiteX2" fmla="*/ 138548 w 603912"/>
              <a:gd name="connsiteY2" fmla="*/ 601432 h 1012260"/>
              <a:gd name="connsiteX3" fmla="*/ 3081 w 603912"/>
              <a:gd name="connsiteY3" fmla="*/ 1007832 h 1012260"/>
              <a:gd name="connsiteX4" fmla="*/ 138548 w 603912"/>
              <a:gd name="connsiteY4" fmla="*/ 804632 h 1012260"/>
              <a:gd name="connsiteX5" fmla="*/ 511081 w 603912"/>
              <a:gd name="connsiteY5" fmla="*/ 601432 h 1012260"/>
              <a:gd name="connsiteX6" fmla="*/ 567525 w 603912"/>
              <a:gd name="connsiteY6" fmla="*/ 409521 h 1012260"/>
              <a:gd name="connsiteX7" fmla="*/ 36948 w 603912"/>
              <a:gd name="connsiteY7" fmla="*/ 815921 h 1012260"/>
              <a:gd name="connsiteX8" fmla="*/ 296592 w 603912"/>
              <a:gd name="connsiteY8" fmla="*/ 443388 h 1012260"/>
              <a:gd name="connsiteX9" fmla="*/ 544948 w 603912"/>
              <a:gd name="connsiteY9" fmla="*/ 3121 h 10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912" h="1012260">
                <a:moveTo>
                  <a:pt x="544948" y="3121"/>
                </a:moveTo>
                <a:cubicBezTo>
                  <a:pt x="497911" y="42632"/>
                  <a:pt x="82103" y="580736"/>
                  <a:pt x="14370" y="680454"/>
                </a:cubicBezTo>
                <a:cubicBezTo>
                  <a:pt x="-53363" y="780172"/>
                  <a:pt x="140429" y="546869"/>
                  <a:pt x="138548" y="601432"/>
                </a:cubicBezTo>
                <a:cubicBezTo>
                  <a:pt x="136666" y="655995"/>
                  <a:pt x="3081" y="973965"/>
                  <a:pt x="3081" y="1007832"/>
                </a:cubicBezTo>
                <a:cubicBezTo>
                  <a:pt x="3081" y="1041699"/>
                  <a:pt x="53881" y="872365"/>
                  <a:pt x="138548" y="804632"/>
                </a:cubicBezTo>
                <a:cubicBezTo>
                  <a:pt x="223215" y="736899"/>
                  <a:pt x="439585" y="667284"/>
                  <a:pt x="511081" y="601432"/>
                </a:cubicBezTo>
                <a:cubicBezTo>
                  <a:pt x="582577" y="535580"/>
                  <a:pt x="646547" y="373773"/>
                  <a:pt x="567525" y="409521"/>
                </a:cubicBezTo>
                <a:cubicBezTo>
                  <a:pt x="488503" y="445269"/>
                  <a:pt x="82103" y="810277"/>
                  <a:pt x="36948" y="815921"/>
                </a:cubicBezTo>
                <a:cubicBezTo>
                  <a:pt x="-8208" y="821566"/>
                  <a:pt x="206281" y="576973"/>
                  <a:pt x="296592" y="443388"/>
                </a:cubicBezTo>
                <a:cubicBezTo>
                  <a:pt x="386903" y="309803"/>
                  <a:pt x="591985" y="-36390"/>
                  <a:pt x="544948" y="31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2" name="フリーフォーム 1561">
            <a:extLst>
              <a:ext uri="{FF2B5EF4-FFF2-40B4-BE49-F238E27FC236}">
                <a16:creationId xmlns:a16="http://schemas.microsoft.com/office/drawing/2014/main" id="{860DB767-B3A5-1E43-7E60-2F7925D4908A}"/>
              </a:ext>
            </a:extLst>
          </p:cNvPr>
          <p:cNvSpPr/>
          <p:nvPr/>
        </p:nvSpPr>
        <p:spPr>
          <a:xfrm>
            <a:off x="7295317" y="3096201"/>
            <a:ext cx="369513" cy="1218300"/>
          </a:xfrm>
          <a:custGeom>
            <a:avLst/>
            <a:gdLst>
              <a:gd name="connsiteX0" fmla="*/ 302596 w 369513"/>
              <a:gd name="connsiteY0" fmla="*/ 390 h 1218300"/>
              <a:gd name="connsiteX1" fmla="*/ 90561 w 369513"/>
              <a:gd name="connsiteY1" fmla="*/ 380286 h 1218300"/>
              <a:gd name="connsiteX2" fmla="*/ 41970 w 369513"/>
              <a:gd name="connsiteY2" fmla="*/ 746929 h 1218300"/>
              <a:gd name="connsiteX3" fmla="*/ 46387 w 369513"/>
              <a:gd name="connsiteY3" fmla="*/ 671834 h 1218300"/>
              <a:gd name="connsiteX4" fmla="*/ 28718 w 369513"/>
              <a:gd name="connsiteY4" fmla="*/ 1179834 h 1218300"/>
              <a:gd name="connsiteX5" fmla="*/ 28718 w 369513"/>
              <a:gd name="connsiteY5" fmla="*/ 1175416 h 1218300"/>
              <a:gd name="connsiteX6" fmla="*/ 368857 w 369513"/>
              <a:gd name="connsiteY6" fmla="*/ 1117990 h 1218300"/>
              <a:gd name="connsiteX7" fmla="*/ 121483 w 369513"/>
              <a:gd name="connsiteY7" fmla="*/ 1157747 h 1218300"/>
              <a:gd name="connsiteX8" fmla="*/ 99396 w 369513"/>
              <a:gd name="connsiteY8" fmla="*/ 1144495 h 1218300"/>
              <a:gd name="connsiteX9" fmla="*/ 11048 w 369513"/>
              <a:gd name="connsiteY9" fmla="*/ 548147 h 1218300"/>
              <a:gd name="connsiteX10" fmla="*/ 15466 w 369513"/>
              <a:gd name="connsiteY10" fmla="*/ 627660 h 1218300"/>
              <a:gd name="connsiteX11" fmla="*/ 139153 w 369513"/>
              <a:gd name="connsiteY11" fmla="*/ 314025 h 1218300"/>
              <a:gd name="connsiteX12" fmla="*/ 302596 w 369513"/>
              <a:gd name="connsiteY12" fmla="*/ 390 h 12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513" h="1218300">
                <a:moveTo>
                  <a:pt x="302596" y="390"/>
                </a:moveTo>
                <a:cubicBezTo>
                  <a:pt x="294497" y="11434"/>
                  <a:pt x="133999" y="255863"/>
                  <a:pt x="90561" y="380286"/>
                </a:cubicBezTo>
                <a:cubicBezTo>
                  <a:pt x="47123" y="504709"/>
                  <a:pt x="49332" y="698338"/>
                  <a:pt x="41970" y="746929"/>
                </a:cubicBezTo>
                <a:cubicBezTo>
                  <a:pt x="34608" y="795520"/>
                  <a:pt x="48596" y="599683"/>
                  <a:pt x="46387" y="671834"/>
                </a:cubicBezTo>
                <a:cubicBezTo>
                  <a:pt x="44178" y="743985"/>
                  <a:pt x="28718" y="1179834"/>
                  <a:pt x="28718" y="1179834"/>
                </a:cubicBezTo>
                <a:cubicBezTo>
                  <a:pt x="25773" y="1263764"/>
                  <a:pt x="-27972" y="1185723"/>
                  <a:pt x="28718" y="1175416"/>
                </a:cubicBezTo>
                <a:cubicBezTo>
                  <a:pt x="85408" y="1165109"/>
                  <a:pt x="353396" y="1120935"/>
                  <a:pt x="368857" y="1117990"/>
                </a:cubicBezTo>
                <a:cubicBezTo>
                  <a:pt x="384318" y="1115045"/>
                  <a:pt x="121483" y="1157747"/>
                  <a:pt x="121483" y="1157747"/>
                </a:cubicBezTo>
                <a:cubicBezTo>
                  <a:pt x="76573" y="1162164"/>
                  <a:pt x="117802" y="1246095"/>
                  <a:pt x="99396" y="1144495"/>
                </a:cubicBezTo>
                <a:cubicBezTo>
                  <a:pt x="80990" y="1042895"/>
                  <a:pt x="25036" y="634286"/>
                  <a:pt x="11048" y="548147"/>
                </a:cubicBezTo>
                <a:cubicBezTo>
                  <a:pt x="-2940" y="462008"/>
                  <a:pt x="-5885" y="666680"/>
                  <a:pt x="15466" y="627660"/>
                </a:cubicBezTo>
                <a:cubicBezTo>
                  <a:pt x="36817" y="588640"/>
                  <a:pt x="94979" y="412680"/>
                  <a:pt x="139153" y="314025"/>
                </a:cubicBezTo>
                <a:cubicBezTo>
                  <a:pt x="183327" y="215370"/>
                  <a:pt x="310695" y="-10654"/>
                  <a:pt x="302596" y="3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3" name="フリーフォーム 1562">
            <a:extLst>
              <a:ext uri="{FF2B5EF4-FFF2-40B4-BE49-F238E27FC236}">
                <a16:creationId xmlns:a16="http://schemas.microsoft.com/office/drawing/2014/main" id="{1CF77579-AB64-83D7-8881-97DD774AEA22}"/>
              </a:ext>
            </a:extLst>
          </p:cNvPr>
          <p:cNvSpPr/>
          <p:nvPr/>
        </p:nvSpPr>
        <p:spPr>
          <a:xfrm>
            <a:off x="7689596" y="3205980"/>
            <a:ext cx="577915" cy="374449"/>
          </a:xfrm>
          <a:custGeom>
            <a:avLst/>
            <a:gdLst>
              <a:gd name="connsiteX0" fmla="*/ 575343 w 577915"/>
              <a:gd name="connsiteY0" fmla="*/ 372107 h 374449"/>
              <a:gd name="connsiteX1" fmla="*/ 323552 w 577915"/>
              <a:gd name="connsiteY1" fmla="*/ 252837 h 374449"/>
              <a:gd name="connsiteX2" fmla="*/ 177778 w 577915"/>
              <a:gd name="connsiteY2" fmla="*/ 182159 h 374449"/>
              <a:gd name="connsiteX3" fmla="*/ 1082 w 577915"/>
              <a:gd name="connsiteY3" fmla="*/ 1046 h 374449"/>
              <a:gd name="connsiteX4" fmla="*/ 129187 w 577915"/>
              <a:gd name="connsiteY4" fmla="*/ 120316 h 374449"/>
              <a:gd name="connsiteX5" fmla="*/ 575343 w 577915"/>
              <a:gd name="connsiteY5" fmla="*/ 372107 h 37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915" h="374449">
                <a:moveTo>
                  <a:pt x="575343" y="372107"/>
                </a:moveTo>
                <a:cubicBezTo>
                  <a:pt x="607737" y="394194"/>
                  <a:pt x="323552" y="252837"/>
                  <a:pt x="323552" y="252837"/>
                </a:cubicBezTo>
                <a:cubicBezTo>
                  <a:pt x="257291" y="221179"/>
                  <a:pt x="231523" y="224124"/>
                  <a:pt x="177778" y="182159"/>
                </a:cubicBezTo>
                <a:cubicBezTo>
                  <a:pt x="124033" y="140194"/>
                  <a:pt x="9180" y="11353"/>
                  <a:pt x="1082" y="1046"/>
                </a:cubicBezTo>
                <a:cubicBezTo>
                  <a:pt x="-7016" y="-9261"/>
                  <a:pt x="29796" y="58473"/>
                  <a:pt x="129187" y="120316"/>
                </a:cubicBezTo>
                <a:cubicBezTo>
                  <a:pt x="228578" y="182159"/>
                  <a:pt x="542949" y="350020"/>
                  <a:pt x="575343" y="3721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4" name="フリーフォーム 1563">
            <a:extLst>
              <a:ext uri="{FF2B5EF4-FFF2-40B4-BE49-F238E27FC236}">
                <a16:creationId xmlns:a16="http://schemas.microsoft.com/office/drawing/2014/main" id="{B24543D9-2FCD-1C84-F170-A69FCB42D721}"/>
              </a:ext>
            </a:extLst>
          </p:cNvPr>
          <p:cNvSpPr/>
          <p:nvPr/>
        </p:nvSpPr>
        <p:spPr>
          <a:xfrm>
            <a:off x="7372477" y="4457127"/>
            <a:ext cx="640426" cy="432925"/>
          </a:xfrm>
          <a:custGeom>
            <a:avLst/>
            <a:gdLst>
              <a:gd name="connsiteX0" fmla="*/ 39906 w 640426"/>
              <a:gd name="connsiteY0" fmla="*/ 388751 h 432925"/>
              <a:gd name="connsiteX1" fmla="*/ 516984 w 640426"/>
              <a:gd name="connsiteY1" fmla="*/ 282734 h 432925"/>
              <a:gd name="connsiteX2" fmla="*/ 486062 w 640426"/>
              <a:gd name="connsiteY2" fmla="*/ 216473 h 432925"/>
              <a:gd name="connsiteX3" fmla="*/ 115001 w 640426"/>
              <a:gd name="connsiteY3" fmla="*/ 21 h 432925"/>
              <a:gd name="connsiteX4" fmla="*/ 565575 w 640426"/>
              <a:gd name="connsiteY4" fmla="*/ 229725 h 432925"/>
              <a:gd name="connsiteX5" fmla="*/ 583245 w 640426"/>
              <a:gd name="connsiteY5" fmla="*/ 300403 h 432925"/>
              <a:gd name="connsiteX6" fmla="*/ 149 w 640426"/>
              <a:gd name="connsiteY6" fmla="*/ 432925 h 432925"/>
              <a:gd name="connsiteX7" fmla="*/ 521401 w 640426"/>
              <a:gd name="connsiteY7" fmla="*/ 300403 h 432925"/>
              <a:gd name="connsiteX8" fmla="*/ 39906 w 640426"/>
              <a:gd name="connsiteY8" fmla="*/ 388751 h 43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426" h="432925">
                <a:moveTo>
                  <a:pt x="39906" y="388751"/>
                </a:moveTo>
                <a:cubicBezTo>
                  <a:pt x="39170" y="385806"/>
                  <a:pt x="442625" y="311447"/>
                  <a:pt x="516984" y="282734"/>
                </a:cubicBezTo>
                <a:cubicBezTo>
                  <a:pt x="591343" y="254021"/>
                  <a:pt x="553059" y="263592"/>
                  <a:pt x="486062" y="216473"/>
                </a:cubicBezTo>
                <a:cubicBezTo>
                  <a:pt x="419065" y="169354"/>
                  <a:pt x="101749" y="-2188"/>
                  <a:pt x="115001" y="21"/>
                </a:cubicBezTo>
                <a:cubicBezTo>
                  <a:pt x="128253" y="2230"/>
                  <a:pt x="487534" y="179661"/>
                  <a:pt x="565575" y="229725"/>
                </a:cubicBezTo>
                <a:cubicBezTo>
                  <a:pt x="643616" y="279789"/>
                  <a:pt x="677483" y="266536"/>
                  <a:pt x="583245" y="300403"/>
                </a:cubicBezTo>
                <a:cubicBezTo>
                  <a:pt x="489007" y="334270"/>
                  <a:pt x="10456" y="432925"/>
                  <a:pt x="149" y="432925"/>
                </a:cubicBezTo>
                <a:cubicBezTo>
                  <a:pt x="-10158" y="432925"/>
                  <a:pt x="516247" y="307029"/>
                  <a:pt x="521401" y="300403"/>
                </a:cubicBezTo>
                <a:cubicBezTo>
                  <a:pt x="526555" y="293777"/>
                  <a:pt x="40642" y="391696"/>
                  <a:pt x="39906" y="3887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5" name="フリーフォーム 1564">
            <a:extLst>
              <a:ext uri="{FF2B5EF4-FFF2-40B4-BE49-F238E27FC236}">
                <a16:creationId xmlns:a16="http://schemas.microsoft.com/office/drawing/2014/main" id="{8299B137-F6A9-5F1A-0B66-BBFB94927E82}"/>
              </a:ext>
            </a:extLst>
          </p:cNvPr>
          <p:cNvSpPr/>
          <p:nvPr/>
        </p:nvSpPr>
        <p:spPr>
          <a:xfrm>
            <a:off x="7633211" y="6188626"/>
            <a:ext cx="181289" cy="265395"/>
          </a:xfrm>
          <a:custGeom>
            <a:avLst/>
            <a:gdLst>
              <a:gd name="connsiteX0" fmla="*/ 41 w 181289"/>
              <a:gd name="connsiteY0" fmla="*/ 139 h 265395"/>
              <a:gd name="connsiteX1" fmla="*/ 114893 w 181289"/>
              <a:gd name="connsiteY1" fmla="*/ 141496 h 265395"/>
              <a:gd name="connsiteX2" fmla="*/ 181154 w 181289"/>
              <a:gd name="connsiteY2" fmla="*/ 265183 h 265395"/>
              <a:gd name="connsiteX3" fmla="*/ 128146 w 181289"/>
              <a:gd name="connsiteY3" fmla="*/ 168000 h 265395"/>
              <a:gd name="connsiteX4" fmla="*/ 41 w 181289"/>
              <a:gd name="connsiteY4" fmla="*/ 139 h 265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89" h="265395">
                <a:moveTo>
                  <a:pt x="41" y="139"/>
                </a:moveTo>
                <a:cubicBezTo>
                  <a:pt x="-2168" y="-4278"/>
                  <a:pt x="84708" y="97322"/>
                  <a:pt x="114893" y="141496"/>
                </a:cubicBezTo>
                <a:cubicBezTo>
                  <a:pt x="145078" y="185670"/>
                  <a:pt x="178945" y="260766"/>
                  <a:pt x="181154" y="265183"/>
                </a:cubicBezTo>
                <a:cubicBezTo>
                  <a:pt x="183363" y="269600"/>
                  <a:pt x="158331" y="204075"/>
                  <a:pt x="128146" y="168000"/>
                </a:cubicBezTo>
                <a:cubicBezTo>
                  <a:pt x="97961" y="131925"/>
                  <a:pt x="2250" y="4556"/>
                  <a:pt x="41" y="1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6" name="フリーフォーム 1565">
            <a:extLst>
              <a:ext uri="{FF2B5EF4-FFF2-40B4-BE49-F238E27FC236}">
                <a16:creationId xmlns:a16="http://schemas.microsoft.com/office/drawing/2014/main" id="{874A31CC-BA75-F0C3-BAC3-1D1162C55FDB}"/>
              </a:ext>
            </a:extLst>
          </p:cNvPr>
          <p:cNvSpPr/>
          <p:nvPr/>
        </p:nvSpPr>
        <p:spPr>
          <a:xfrm>
            <a:off x="7369857" y="6294251"/>
            <a:ext cx="192736" cy="470970"/>
          </a:xfrm>
          <a:custGeom>
            <a:avLst/>
            <a:gdLst>
              <a:gd name="connsiteX0" fmla="*/ 122039 w 192736"/>
              <a:gd name="connsiteY0" fmla="*/ 532 h 470970"/>
              <a:gd name="connsiteX1" fmla="*/ 42526 w 192736"/>
              <a:gd name="connsiteY1" fmla="*/ 163975 h 470970"/>
              <a:gd name="connsiteX2" fmla="*/ 64613 w 192736"/>
              <a:gd name="connsiteY2" fmla="*/ 415766 h 470970"/>
              <a:gd name="connsiteX3" fmla="*/ 55778 w 192736"/>
              <a:gd name="connsiteY3" fmla="*/ 468775 h 470970"/>
              <a:gd name="connsiteX4" fmla="*/ 166213 w 192736"/>
              <a:gd name="connsiteY4" fmla="*/ 371592 h 470970"/>
              <a:gd name="connsiteX5" fmla="*/ 192717 w 192736"/>
              <a:gd name="connsiteY5" fmla="*/ 318584 h 470970"/>
              <a:gd name="connsiteX6" fmla="*/ 170630 w 192736"/>
              <a:gd name="connsiteY6" fmla="*/ 115384 h 470970"/>
              <a:gd name="connsiteX7" fmla="*/ 175047 w 192736"/>
              <a:gd name="connsiteY7" fmla="*/ 323001 h 470970"/>
              <a:gd name="connsiteX8" fmla="*/ 95534 w 192736"/>
              <a:gd name="connsiteY8" fmla="*/ 433436 h 470970"/>
              <a:gd name="connsiteX9" fmla="*/ 55778 w 192736"/>
              <a:gd name="connsiteY9" fmla="*/ 331836 h 470970"/>
              <a:gd name="connsiteX10" fmla="*/ 7186 w 192736"/>
              <a:gd name="connsiteY10" fmla="*/ 159558 h 470970"/>
              <a:gd name="connsiteX11" fmla="*/ 11604 w 192736"/>
              <a:gd name="connsiteY11" fmla="*/ 216984 h 470970"/>
              <a:gd name="connsiteX12" fmla="*/ 122039 w 192736"/>
              <a:gd name="connsiteY12" fmla="*/ 532 h 4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736" h="470970">
                <a:moveTo>
                  <a:pt x="122039" y="532"/>
                </a:moveTo>
                <a:cubicBezTo>
                  <a:pt x="127193" y="-8303"/>
                  <a:pt x="52097" y="94769"/>
                  <a:pt x="42526" y="163975"/>
                </a:cubicBezTo>
                <a:cubicBezTo>
                  <a:pt x="32955" y="233181"/>
                  <a:pt x="62404" y="364966"/>
                  <a:pt x="64613" y="415766"/>
                </a:cubicBezTo>
                <a:cubicBezTo>
                  <a:pt x="66822" y="466566"/>
                  <a:pt x="38845" y="476137"/>
                  <a:pt x="55778" y="468775"/>
                </a:cubicBezTo>
                <a:cubicBezTo>
                  <a:pt x="72711" y="461413"/>
                  <a:pt x="143390" y="396624"/>
                  <a:pt x="166213" y="371592"/>
                </a:cubicBezTo>
                <a:cubicBezTo>
                  <a:pt x="189036" y="346560"/>
                  <a:pt x="191981" y="361285"/>
                  <a:pt x="192717" y="318584"/>
                </a:cubicBezTo>
                <a:cubicBezTo>
                  <a:pt x="193453" y="275883"/>
                  <a:pt x="173575" y="114648"/>
                  <a:pt x="170630" y="115384"/>
                </a:cubicBezTo>
                <a:cubicBezTo>
                  <a:pt x="167685" y="116120"/>
                  <a:pt x="187563" y="269992"/>
                  <a:pt x="175047" y="323001"/>
                </a:cubicBezTo>
                <a:cubicBezTo>
                  <a:pt x="162531" y="376010"/>
                  <a:pt x="115412" y="431964"/>
                  <a:pt x="95534" y="433436"/>
                </a:cubicBezTo>
                <a:cubicBezTo>
                  <a:pt x="75656" y="434908"/>
                  <a:pt x="70503" y="377482"/>
                  <a:pt x="55778" y="331836"/>
                </a:cubicBezTo>
                <a:cubicBezTo>
                  <a:pt x="41053" y="286190"/>
                  <a:pt x="14548" y="178700"/>
                  <a:pt x="7186" y="159558"/>
                </a:cubicBezTo>
                <a:cubicBezTo>
                  <a:pt x="-176" y="140416"/>
                  <a:pt x="-6066" y="238335"/>
                  <a:pt x="11604" y="216984"/>
                </a:cubicBezTo>
                <a:cubicBezTo>
                  <a:pt x="29274" y="195633"/>
                  <a:pt x="116885" y="9367"/>
                  <a:pt x="122039" y="5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7" name="フリーフォーム 1566">
            <a:extLst>
              <a:ext uri="{FF2B5EF4-FFF2-40B4-BE49-F238E27FC236}">
                <a16:creationId xmlns:a16="http://schemas.microsoft.com/office/drawing/2014/main" id="{B0B34A05-7385-26F6-42A9-1F5BD4EB165A}"/>
              </a:ext>
            </a:extLst>
          </p:cNvPr>
          <p:cNvSpPr/>
          <p:nvPr/>
        </p:nvSpPr>
        <p:spPr>
          <a:xfrm>
            <a:off x="2880906" y="8497072"/>
            <a:ext cx="226889" cy="868187"/>
          </a:xfrm>
          <a:custGeom>
            <a:avLst/>
            <a:gdLst>
              <a:gd name="connsiteX0" fmla="*/ 224244 w 226889"/>
              <a:gd name="connsiteY0" fmla="*/ 5578 h 868187"/>
              <a:gd name="connsiteX1" fmla="*/ 81369 w 226889"/>
              <a:gd name="connsiteY1" fmla="*/ 475478 h 868187"/>
              <a:gd name="connsiteX2" fmla="*/ 90894 w 226889"/>
              <a:gd name="connsiteY2" fmla="*/ 434203 h 868187"/>
              <a:gd name="connsiteX3" fmla="*/ 1994 w 226889"/>
              <a:gd name="connsiteY3" fmla="*/ 859653 h 868187"/>
              <a:gd name="connsiteX4" fmla="*/ 40094 w 226889"/>
              <a:gd name="connsiteY4" fmla="*/ 681853 h 868187"/>
              <a:gd name="connsiteX5" fmla="*/ 163919 w 226889"/>
              <a:gd name="connsiteY5" fmla="*/ 243703 h 868187"/>
              <a:gd name="connsiteX6" fmla="*/ 224244 w 226889"/>
              <a:gd name="connsiteY6" fmla="*/ 5578 h 86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89" h="868187">
                <a:moveTo>
                  <a:pt x="224244" y="5578"/>
                </a:moveTo>
                <a:cubicBezTo>
                  <a:pt x="210486" y="44207"/>
                  <a:pt x="103594" y="404041"/>
                  <a:pt x="81369" y="475478"/>
                </a:cubicBezTo>
                <a:cubicBezTo>
                  <a:pt x="59144" y="546916"/>
                  <a:pt x="104123" y="370174"/>
                  <a:pt x="90894" y="434203"/>
                </a:cubicBezTo>
                <a:cubicBezTo>
                  <a:pt x="77665" y="498232"/>
                  <a:pt x="10461" y="818378"/>
                  <a:pt x="1994" y="859653"/>
                </a:cubicBezTo>
                <a:cubicBezTo>
                  <a:pt x="-6473" y="900928"/>
                  <a:pt x="13107" y="784511"/>
                  <a:pt x="40094" y="681853"/>
                </a:cubicBezTo>
                <a:cubicBezTo>
                  <a:pt x="67081" y="579195"/>
                  <a:pt x="132698" y="349536"/>
                  <a:pt x="163919" y="243703"/>
                </a:cubicBezTo>
                <a:cubicBezTo>
                  <a:pt x="195140" y="137870"/>
                  <a:pt x="238002" y="-33051"/>
                  <a:pt x="224244" y="55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8" name="フリーフォーム 1567">
            <a:extLst>
              <a:ext uri="{FF2B5EF4-FFF2-40B4-BE49-F238E27FC236}">
                <a16:creationId xmlns:a16="http://schemas.microsoft.com/office/drawing/2014/main" id="{062CB6A9-CCDE-D630-46DA-2E5C2776C5FF}"/>
              </a:ext>
            </a:extLst>
          </p:cNvPr>
          <p:cNvSpPr/>
          <p:nvPr/>
        </p:nvSpPr>
        <p:spPr>
          <a:xfrm>
            <a:off x="2581273" y="9294294"/>
            <a:ext cx="335427" cy="978741"/>
          </a:xfrm>
          <a:custGeom>
            <a:avLst/>
            <a:gdLst>
              <a:gd name="connsiteX0" fmla="*/ 320677 w 335427"/>
              <a:gd name="connsiteY0" fmla="*/ 5281 h 978741"/>
              <a:gd name="connsiteX1" fmla="*/ 209552 w 335427"/>
              <a:gd name="connsiteY1" fmla="*/ 376756 h 978741"/>
              <a:gd name="connsiteX2" fmla="*/ 234952 w 335427"/>
              <a:gd name="connsiteY2" fmla="*/ 338656 h 978741"/>
              <a:gd name="connsiteX3" fmla="*/ 15877 w 335427"/>
              <a:gd name="connsiteY3" fmla="*/ 900631 h 978741"/>
              <a:gd name="connsiteX4" fmla="*/ 19052 w 335427"/>
              <a:gd name="connsiteY4" fmla="*/ 970481 h 978741"/>
              <a:gd name="connsiteX5" fmla="*/ 34927 w 335427"/>
              <a:gd name="connsiteY5" fmla="*/ 865706 h 978741"/>
              <a:gd name="connsiteX6" fmla="*/ 317502 w 335427"/>
              <a:gd name="connsiteY6" fmla="*/ 132281 h 978741"/>
              <a:gd name="connsiteX7" fmla="*/ 307977 w 335427"/>
              <a:gd name="connsiteY7" fmla="*/ 154506 h 978741"/>
              <a:gd name="connsiteX8" fmla="*/ 320677 w 335427"/>
              <a:gd name="connsiteY8" fmla="*/ 5281 h 97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427" h="978741">
                <a:moveTo>
                  <a:pt x="320677" y="5281"/>
                </a:moveTo>
                <a:cubicBezTo>
                  <a:pt x="304273" y="42323"/>
                  <a:pt x="223839" y="321194"/>
                  <a:pt x="209552" y="376756"/>
                </a:cubicBezTo>
                <a:cubicBezTo>
                  <a:pt x="195264" y="432319"/>
                  <a:pt x="267231" y="251344"/>
                  <a:pt x="234952" y="338656"/>
                </a:cubicBezTo>
                <a:cubicBezTo>
                  <a:pt x="202673" y="425969"/>
                  <a:pt x="51860" y="795327"/>
                  <a:pt x="15877" y="900631"/>
                </a:cubicBezTo>
                <a:cubicBezTo>
                  <a:pt x="-20106" y="1005935"/>
                  <a:pt x="15877" y="976302"/>
                  <a:pt x="19052" y="970481"/>
                </a:cubicBezTo>
                <a:cubicBezTo>
                  <a:pt x="22227" y="964660"/>
                  <a:pt x="-14815" y="1005406"/>
                  <a:pt x="34927" y="865706"/>
                </a:cubicBezTo>
                <a:cubicBezTo>
                  <a:pt x="84669" y="726006"/>
                  <a:pt x="271994" y="250814"/>
                  <a:pt x="317502" y="132281"/>
                </a:cubicBezTo>
                <a:cubicBezTo>
                  <a:pt x="363010" y="13748"/>
                  <a:pt x="307448" y="171439"/>
                  <a:pt x="307977" y="154506"/>
                </a:cubicBezTo>
                <a:cubicBezTo>
                  <a:pt x="308506" y="137573"/>
                  <a:pt x="337081" y="-31761"/>
                  <a:pt x="320677" y="52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9" name="フリーフォーム 1568">
            <a:extLst>
              <a:ext uri="{FF2B5EF4-FFF2-40B4-BE49-F238E27FC236}">
                <a16:creationId xmlns:a16="http://schemas.microsoft.com/office/drawing/2014/main" id="{DDD6BABF-A554-BC0B-268A-84B998A4A230}"/>
              </a:ext>
            </a:extLst>
          </p:cNvPr>
          <p:cNvSpPr/>
          <p:nvPr/>
        </p:nvSpPr>
        <p:spPr>
          <a:xfrm>
            <a:off x="2608075" y="8746085"/>
            <a:ext cx="649722" cy="1628826"/>
          </a:xfrm>
          <a:custGeom>
            <a:avLst/>
            <a:gdLst>
              <a:gd name="connsiteX0" fmla="*/ 649475 w 649722"/>
              <a:gd name="connsiteY0" fmla="*/ 1040 h 1628826"/>
              <a:gd name="connsiteX1" fmla="*/ 443100 w 649722"/>
              <a:gd name="connsiteY1" fmla="*/ 436015 h 1628826"/>
              <a:gd name="connsiteX2" fmla="*/ 274825 w 649722"/>
              <a:gd name="connsiteY2" fmla="*/ 880515 h 1628826"/>
              <a:gd name="connsiteX3" fmla="*/ 17650 w 649722"/>
              <a:gd name="connsiteY3" fmla="*/ 1575840 h 1628826"/>
              <a:gd name="connsiteX4" fmla="*/ 71625 w 649722"/>
              <a:gd name="connsiteY4" fmla="*/ 1445665 h 1628826"/>
              <a:gd name="connsiteX5" fmla="*/ 465325 w 649722"/>
              <a:gd name="connsiteY5" fmla="*/ 375690 h 1628826"/>
              <a:gd name="connsiteX6" fmla="*/ 484375 w 649722"/>
              <a:gd name="connsiteY6" fmla="*/ 315365 h 1628826"/>
              <a:gd name="connsiteX7" fmla="*/ 649475 w 649722"/>
              <a:gd name="connsiteY7" fmla="*/ 1040 h 16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722" h="1628826">
                <a:moveTo>
                  <a:pt x="649475" y="1040"/>
                </a:moveTo>
                <a:cubicBezTo>
                  <a:pt x="642596" y="21148"/>
                  <a:pt x="505542" y="289436"/>
                  <a:pt x="443100" y="436015"/>
                </a:cubicBezTo>
                <a:cubicBezTo>
                  <a:pt x="380658" y="582594"/>
                  <a:pt x="345733" y="690544"/>
                  <a:pt x="274825" y="880515"/>
                </a:cubicBezTo>
                <a:cubicBezTo>
                  <a:pt x="203917" y="1070486"/>
                  <a:pt x="51517" y="1481648"/>
                  <a:pt x="17650" y="1575840"/>
                </a:cubicBezTo>
                <a:cubicBezTo>
                  <a:pt x="-16217" y="1670032"/>
                  <a:pt x="-2987" y="1645690"/>
                  <a:pt x="71625" y="1445665"/>
                </a:cubicBezTo>
                <a:cubicBezTo>
                  <a:pt x="146237" y="1245640"/>
                  <a:pt x="396533" y="564073"/>
                  <a:pt x="465325" y="375690"/>
                </a:cubicBezTo>
                <a:cubicBezTo>
                  <a:pt x="534117" y="187307"/>
                  <a:pt x="451037" y="372515"/>
                  <a:pt x="484375" y="315365"/>
                </a:cubicBezTo>
                <a:cubicBezTo>
                  <a:pt x="517712" y="258215"/>
                  <a:pt x="656354" y="-19068"/>
                  <a:pt x="649475" y="10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0" name="フリーフォーム 1569">
            <a:extLst>
              <a:ext uri="{FF2B5EF4-FFF2-40B4-BE49-F238E27FC236}">
                <a16:creationId xmlns:a16="http://schemas.microsoft.com/office/drawing/2014/main" id="{B4CC7342-2620-A43B-E6CC-0551AFDD8F9F}"/>
              </a:ext>
            </a:extLst>
          </p:cNvPr>
          <p:cNvSpPr/>
          <p:nvPr/>
        </p:nvSpPr>
        <p:spPr>
          <a:xfrm>
            <a:off x="3315039" y="8829543"/>
            <a:ext cx="291787" cy="1398580"/>
          </a:xfrm>
          <a:custGeom>
            <a:avLst/>
            <a:gdLst>
              <a:gd name="connsiteX0" fmla="*/ 291761 w 291787"/>
              <a:gd name="connsiteY0" fmla="*/ 132 h 1398580"/>
              <a:gd name="connsiteX1" fmla="*/ 237786 w 291787"/>
              <a:gd name="connsiteY1" fmla="*/ 619257 h 1398580"/>
              <a:gd name="connsiteX2" fmla="*/ 6011 w 291787"/>
              <a:gd name="connsiteY2" fmla="*/ 1371732 h 1398580"/>
              <a:gd name="connsiteX3" fmla="*/ 82211 w 291787"/>
              <a:gd name="connsiteY3" fmla="*/ 1178057 h 1398580"/>
              <a:gd name="connsiteX4" fmla="*/ 234611 w 291787"/>
              <a:gd name="connsiteY4" fmla="*/ 670057 h 1398580"/>
              <a:gd name="connsiteX5" fmla="*/ 291761 w 291787"/>
              <a:gd name="connsiteY5" fmla="*/ 132 h 13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87" h="1398580">
                <a:moveTo>
                  <a:pt x="291761" y="132"/>
                </a:moveTo>
                <a:cubicBezTo>
                  <a:pt x="292290" y="-8335"/>
                  <a:pt x="285411" y="390657"/>
                  <a:pt x="237786" y="619257"/>
                </a:cubicBezTo>
                <a:cubicBezTo>
                  <a:pt x="190161" y="847857"/>
                  <a:pt x="31940" y="1278599"/>
                  <a:pt x="6011" y="1371732"/>
                </a:cubicBezTo>
                <a:cubicBezTo>
                  <a:pt x="-19918" y="1464865"/>
                  <a:pt x="44111" y="1295003"/>
                  <a:pt x="82211" y="1178057"/>
                </a:cubicBezTo>
                <a:cubicBezTo>
                  <a:pt x="120311" y="1061111"/>
                  <a:pt x="200215" y="862144"/>
                  <a:pt x="234611" y="670057"/>
                </a:cubicBezTo>
                <a:cubicBezTo>
                  <a:pt x="269007" y="477970"/>
                  <a:pt x="291232" y="8599"/>
                  <a:pt x="291761" y="1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1" name="フリーフォーム 1570">
            <a:extLst>
              <a:ext uri="{FF2B5EF4-FFF2-40B4-BE49-F238E27FC236}">
                <a16:creationId xmlns:a16="http://schemas.microsoft.com/office/drawing/2014/main" id="{17557FFD-4AC7-13AF-30FC-5B1F552864CD}"/>
              </a:ext>
            </a:extLst>
          </p:cNvPr>
          <p:cNvSpPr/>
          <p:nvPr/>
        </p:nvSpPr>
        <p:spPr>
          <a:xfrm>
            <a:off x="3240085" y="9688291"/>
            <a:ext cx="278491" cy="962732"/>
          </a:xfrm>
          <a:custGeom>
            <a:avLst/>
            <a:gdLst>
              <a:gd name="connsiteX0" fmla="*/ 277815 w 278491"/>
              <a:gd name="connsiteY0" fmla="*/ 1809 h 962732"/>
              <a:gd name="connsiteX1" fmla="*/ 68265 w 278491"/>
              <a:gd name="connsiteY1" fmla="*/ 639984 h 962732"/>
              <a:gd name="connsiteX2" fmla="*/ 106365 w 278491"/>
              <a:gd name="connsiteY2" fmla="*/ 576484 h 962732"/>
              <a:gd name="connsiteX3" fmla="*/ 1590 w 278491"/>
              <a:gd name="connsiteY3" fmla="*/ 954309 h 962732"/>
              <a:gd name="connsiteX4" fmla="*/ 49215 w 278491"/>
              <a:gd name="connsiteY4" fmla="*/ 808259 h 962732"/>
              <a:gd name="connsiteX5" fmla="*/ 131765 w 278491"/>
              <a:gd name="connsiteY5" fmla="*/ 459009 h 962732"/>
              <a:gd name="connsiteX6" fmla="*/ 277815 w 278491"/>
              <a:gd name="connsiteY6" fmla="*/ 1809 h 96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1" h="962732">
                <a:moveTo>
                  <a:pt x="277815" y="1809"/>
                </a:moveTo>
                <a:cubicBezTo>
                  <a:pt x="267232" y="31972"/>
                  <a:pt x="96840" y="544205"/>
                  <a:pt x="68265" y="639984"/>
                </a:cubicBezTo>
                <a:cubicBezTo>
                  <a:pt x="39690" y="735763"/>
                  <a:pt x="117477" y="524097"/>
                  <a:pt x="106365" y="576484"/>
                </a:cubicBezTo>
                <a:cubicBezTo>
                  <a:pt x="95253" y="628871"/>
                  <a:pt x="11115" y="915680"/>
                  <a:pt x="1590" y="954309"/>
                </a:cubicBezTo>
                <a:cubicBezTo>
                  <a:pt x="-7935" y="992938"/>
                  <a:pt x="27519" y="890809"/>
                  <a:pt x="49215" y="808259"/>
                </a:cubicBezTo>
                <a:cubicBezTo>
                  <a:pt x="70911" y="725709"/>
                  <a:pt x="91548" y="591301"/>
                  <a:pt x="131765" y="459009"/>
                </a:cubicBezTo>
                <a:cubicBezTo>
                  <a:pt x="171982" y="326717"/>
                  <a:pt x="288398" y="-28354"/>
                  <a:pt x="277815" y="18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2" name="フリーフォーム 1571">
            <a:extLst>
              <a:ext uri="{FF2B5EF4-FFF2-40B4-BE49-F238E27FC236}">
                <a16:creationId xmlns:a16="http://schemas.microsoft.com/office/drawing/2014/main" id="{557F7509-F516-9730-8492-0B2E9EABBC67}"/>
              </a:ext>
            </a:extLst>
          </p:cNvPr>
          <p:cNvSpPr/>
          <p:nvPr/>
        </p:nvSpPr>
        <p:spPr>
          <a:xfrm>
            <a:off x="2507171" y="10334474"/>
            <a:ext cx="1076559" cy="389055"/>
          </a:xfrm>
          <a:custGeom>
            <a:avLst/>
            <a:gdLst>
              <a:gd name="connsiteX0" fmla="*/ 1079 w 1076559"/>
              <a:gd name="connsiteY0" fmla="*/ 151 h 389055"/>
              <a:gd name="connsiteX1" fmla="*/ 175704 w 1076559"/>
              <a:gd name="connsiteY1" fmla="*/ 41426 h 389055"/>
              <a:gd name="connsiteX2" fmla="*/ 147129 w 1076559"/>
              <a:gd name="connsiteY2" fmla="*/ 66826 h 389055"/>
              <a:gd name="connsiteX3" fmla="*/ 537654 w 1076559"/>
              <a:gd name="connsiteY3" fmla="*/ 177951 h 389055"/>
              <a:gd name="connsiteX4" fmla="*/ 448754 w 1076559"/>
              <a:gd name="connsiteY4" fmla="*/ 171601 h 389055"/>
              <a:gd name="connsiteX5" fmla="*/ 839279 w 1076559"/>
              <a:gd name="connsiteY5" fmla="*/ 304951 h 389055"/>
              <a:gd name="connsiteX6" fmla="*/ 744029 w 1076559"/>
              <a:gd name="connsiteY6" fmla="*/ 304951 h 389055"/>
              <a:gd name="connsiteX7" fmla="*/ 1074229 w 1076559"/>
              <a:gd name="connsiteY7" fmla="*/ 387501 h 389055"/>
              <a:gd name="connsiteX8" fmla="*/ 880554 w 1076559"/>
              <a:gd name="connsiteY8" fmla="*/ 349401 h 389055"/>
              <a:gd name="connsiteX9" fmla="*/ 674179 w 1076559"/>
              <a:gd name="connsiteY9" fmla="*/ 235101 h 389055"/>
              <a:gd name="connsiteX10" fmla="*/ 537654 w 1076559"/>
              <a:gd name="connsiteY10" fmla="*/ 174776 h 389055"/>
              <a:gd name="connsiteX11" fmla="*/ 315404 w 1076559"/>
              <a:gd name="connsiteY11" fmla="*/ 152551 h 389055"/>
              <a:gd name="connsiteX12" fmla="*/ 216979 w 1076559"/>
              <a:gd name="connsiteY12" fmla="*/ 104926 h 389055"/>
              <a:gd name="connsiteX13" fmla="*/ 105854 w 1076559"/>
              <a:gd name="connsiteY13" fmla="*/ 57301 h 389055"/>
              <a:gd name="connsiteX14" fmla="*/ 1079 w 1076559"/>
              <a:gd name="connsiteY14" fmla="*/ 151 h 38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6559" h="389055">
                <a:moveTo>
                  <a:pt x="1079" y="151"/>
                </a:moveTo>
                <a:cubicBezTo>
                  <a:pt x="12721" y="-2495"/>
                  <a:pt x="151362" y="30314"/>
                  <a:pt x="175704" y="41426"/>
                </a:cubicBezTo>
                <a:cubicBezTo>
                  <a:pt x="200046" y="52538"/>
                  <a:pt x="86804" y="44072"/>
                  <a:pt x="147129" y="66826"/>
                </a:cubicBezTo>
                <a:cubicBezTo>
                  <a:pt x="207454" y="89580"/>
                  <a:pt x="487383" y="160489"/>
                  <a:pt x="537654" y="177951"/>
                </a:cubicBezTo>
                <a:cubicBezTo>
                  <a:pt x="587925" y="195413"/>
                  <a:pt x="398483" y="150434"/>
                  <a:pt x="448754" y="171601"/>
                </a:cubicBezTo>
                <a:cubicBezTo>
                  <a:pt x="499025" y="192768"/>
                  <a:pt x="790067" y="282726"/>
                  <a:pt x="839279" y="304951"/>
                </a:cubicBezTo>
                <a:cubicBezTo>
                  <a:pt x="888491" y="327176"/>
                  <a:pt x="704871" y="291193"/>
                  <a:pt x="744029" y="304951"/>
                </a:cubicBezTo>
                <a:cubicBezTo>
                  <a:pt x="783187" y="318709"/>
                  <a:pt x="1051475" y="380093"/>
                  <a:pt x="1074229" y="387501"/>
                </a:cubicBezTo>
                <a:cubicBezTo>
                  <a:pt x="1096983" y="394909"/>
                  <a:pt x="947229" y="374801"/>
                  <a:pt x="880554" y="349401"/>
                </a:cubicBezTo>
                <a:cubicBezTo>
                  <a:pt x="813879" y="324001"/>
                  <a:pt x="731329" y="264205"/>
                  <a:pt x="674179" y="235101"/>
                </a:cubicBezTo>
                <a:cubicBezTo>
                  <a:pt x="617029" y="205997"/>
                  <a:pt x="597450" y="188534"/>
                  <a:pt x="537654" y="174776"/>
                </a:cubicBezTo>
                <a:cubicBezTo>
                  <a:pt x="477858" y="161018"/>
                  <a:pt x="368850" y="164193"/>
                  <a:pt x="315404" y="152551"/>
                </a:cubicBezTo>
                <a:cubicBezTo>
                  <a:pt x="261958" y="140909"/>
                  <a:pt x="251904" y="120801"/>
                  <a:pt x="216979" y="104926"/>
                </a:cubicBezTo>
                <a:cubicBezTo>
                  <a:pt x="182054" y="89051"/>
                  <a:pt x="136546" y="72118"/>
                  <a:pt x="105854" y="57301"/>
                </a:cubicBezTo>
                <a:cubicBezTo>
                  <a:pt x="75162" y="42484"/>
                  <a:pt x="-10563" y="2797"/>
                  <a:pt x="1079" y="1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3" name="フリーフォーム 1572">
            <a:extLst>
              <a:ext uri="{FF2B5EF4-FFF2-40B4-BE49-F238E27FC236}">
                <a16:creationId xmlns:a16="http://schemas.microsoft.com/office/drawing/2014/main" id="{7AD5111E-DC6A-D665-E490-D1305361F7C3}"/>
              </a:ext>
            </a:extLst>
          </p:cNvPr>
          <p:cNvSpPr/>
          <p:nvPr/>
        </p:nvSpPr>
        <p:spPr>
          <a:xfrm>
            <a:off x="3626027" y="8984608"/>
            <a:ext cx="291823" cy="1166565"/>
          </a:xfrm>
          <a:custGeom>
            <a:avLst/>
            <a:gdLst>
              <a:gd name="connsiteX0" fmla="*/ 285573 w 291823"/>
              <a:gd name="connsiteY0" fmla="*/ 3817 h 1166565"/>
              <a:gd name="connsiteX1" fmla="*/ 193498 w 291823"/>
              <a:gd name="connsiteY1" fmla="*/ 318142 h 1166565"/>
              <a:gd name="connsiteX2" fmla="*/ 91898 w 291823"/>
              <a:gd name="connsiteY2" fmla="*/ 718192 h 1166565"/>
              <a:gd name="connsiteX3" fmla="*/ 91898 w 291823"/>
              <a:gd name="connsiteY3" fmla="*/ 680092 h 1166565"/>
              <a:gd name="connsiteX4" fmla="*/ 6173 w 291823"/>
              <a:gd name="connsiteY4" fmla="*/ 1159517 h 1166565"/>
              <a:gd name="connsiteX5" fmla="*/ 34748 w 291823"/>
              <a:gd name="connsiteY5" fmla="*/ 911867 h 1166565"/>
              <a:gd name="connsiteX6" fmla="*/ 256998 w 291823"/>
              <a:gd name="connsiteY6" fmla="*/ 194317 h 1166565"/>
              <a:gd name="connsiteX7" fmla="*/ 285573 w 291823"/>
              <a:gd name="connsiteY7" fmla="*/ 3817 h 1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823" h="1166565">
                <a:moveTo>
                  <a:pt x="285573" y="3817"/>
                </a:moveTo>
                <a:cubicBezTo>
                  <a:pt x="274990" y="24455"/>
                  <a:pt x="225777" y="199080"/>
                  <a:pt x="193498" y="318142"/>
                </a:cubicBezTo>
                <a:cubicBezTo>
                  <a:pt x="161219" y="437205"/>
                  <a:pt x="108831" y="657867"/>
                  <a:pt x="91898" y="718192"/>
                </a:cubicBezTo>
                <a:cubicBezTo>
                  <a:pt x="74965" y="778517"/>
                  <a:pt x="106185" y="606538"/>
                  <a:pt x="91898" y="680092"/>
                </a:cubicBezTo>
                <a:cubicBezTo>
                  <a:pt x="77610" y="753646"/>
                  <a:pt x="15698" y="1120888"/>
                  <a:pt x="6173" y="1159517"/>
                </a:cubicBezTo>
                <a:cubicBezTo>
                  <a:pt x="-3352" y="1198146"/>
                  <a:pt x="-7056" y="1072734"/>
                  <a:pt x="34748" y="911867"/>
                </a:cubicBezTo>
                <a:cubicBezTo>
                  <a:pt x="76552" y="751000"/>
                  <a:pt x="216781" y="342484"/>
                  <a:pt x="256998" y="194317"/>
                </a:cubicBezTo>
                <a:cubicBezTo>
                  <a:pt x="297215" y="46150"/>
                  <a:pt x="296156" y="-16821"/>
                  <a:pt x="285573" y="38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4" name="フリーフォーム 1573">
            <a:extLst>
              <a:ext uri="{FF2B5EF4-FFF2-40B4-BE49-F238E27FC236}">
                <a16:creationId xmlns:a16="http://schemas.microsoft.com/office/drawing/2014/main" id="{05BD999D-465E-5B83-7951-BF159E4B1792}"/>
              </a:ext>
            </a:extLst>
          </p:cNvPr>
          <p:cNvSpPr/>
          <p:nvPr/>
        </p:nvSpPr>
        <p:spPr>
          <a:xfrm>
            <a:off x="3570160" y="8873950"/>
            <a:ext cx="322470" cy="1551020"/>
          </a:xfrm>
          <a:custGeom>
            <a:avLst/>
            <a:gdLst>
              <a:gd name="connsiteX0" fmla="*/ 322390 w 322470"/>
              <a:gd name="connsiteY0" fmla="*/ 175 h 1551020"/>
              <a:gd name="connsiteX1" fmla="*/ 236665 w 322470"/>
              <a:gd name="connsiteY1" fmla="*/ 390700 h 1551020"/>
              <a:gd name="connsiteX2" fmla="*/ 173165 w 322470"/>
              <a:gd name="connsiteY2" fmla="*/ 670100 h 1551020"/>
              <a:gd name="connsiteX3" fmla="*/ 189040 w 322470"/>
              <a:gd name="connsiteY3" fmla="*/ 603425 h 1551020"/>
              <a:gd name="connsiteX4" fmla="*/ 36640 w 322470"/>
              <a:gd name="connsiteY4" fmla="*/ 1413050 h 1551020"/>
              <a:gd name="connsiteX5" fmla="*/ 8065 w 322470"/>
              <a:gd name="connsiteY5" fmla="*/ 1546400 h 1551020"/>
              <a:gd name="connsiteX6" fmla="*/ 20765 w 322470"/>
              <a:gd name="connsiteY6" fmla="*/ 1365425 h 1551020"/>
              <a:gd name="connsiteX7" fmla="*/ 220790 w 322470"/>
              <a:gd name="connsiteY7" fmla="*/ 355775 h 1551020"/>
              <a:gd name="connsiteX8" fmla="*/ 322390 w 322470"/>
              <a:gd name="connsiteY8" fmla="*/ 175 h 155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470" h="1551020">
                <a:moveTo>
                  <a:pt x="322390" y="175"/>
                </a:moveTo>
                <a:cubicBezTo>
                  <a:pt x="325036" y="5996"/>
                  <a:pt x="261536" y="279046"/>
                  <a:pt x="236665" y="390700"/>
                </a:cubicBezTo>
                <a:cubicBezTo>
                  <a:pt x="211794" y="502354"/>
                  <a:pt x="181102" y="634646"/>
                  <a:pt x="173165" y="670100"/>
                </a:cubicBezTo>
                <a:cubicBezTo>
                  <a:pt x="165228" y="705554"/>
                  <a:pt x="211794" y="479600"/>
                  <a:pt x="189040" y="603425"/>
                </a:cubicBezTo>
                <a:cubicBezTo>
                  <a:pt x="166286" y="727250"/>
                  <a:pt x="66802" y="1255888"/>
                  <a:pt x="36640" y="1413050"/>
                </a:cubicBezTo>
                <a:cubicBezTo>
                  <a:pt x="6477" y="1570213"/>
                  <a:pt x="10711" y="1554337"/>
                  <a:pt x="8065" y="1546400"/>
                </a:cubicBezTo>
                <a:cubicBezTo>
                  <a:pt x="5419" y="1538463"/>
                  <a:pt x="-14689" y="1563863"/>
                  <a:pt x="20765" y="1365425"/>
                </a:cubicBezTo>
                <a:cubicBezTo>
                  <a:pt x="56219" y="1166988"/>
                  <a:pt x="167873" y="578025"/>
                  <a:pt x="220790" y="355775"/>
                </a:cubicBezTo>
                <a:cubicBezTo>
                  <a:pt x="273707" y="133525"/>
                  <a:pt x="319744" y="-5646"/>
                  <a:pt x="322390" y="1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5" name="フリーフォーム 1574">
            <a:extLst>
              <a:ext uri="{FF2B5EF4-FFF2-40B4-BE49-F238E27FC236}">
                <a16:creationId xmlns:a16="http://schemas.microsoft.com/office/drawing/2014/main" id="{6FD59DAF-3527-2419-6BCD-8A15D0233E0C}"/>
              </a:ext>
            </a:extLst>
          </p:cNvPr>
          <p:cNvSpPr/>
          <p:nvPr/>
        </p:nvSpPr>
        <p:spPr>
          <a:xfrm>
            <a:off x="3533775" y="10299700"/>
            <a:ext cx="82550" cy="504835"/>
          </a:xfrm>
          <a:custGeom>
            <a:avLst/>
            <a:gdLst>
              <a:gd name="connsiteX0" fmla="*/ 82550 w 82550"/>
              <a:gd name="connsiteY0" fmla="*/ 0 h 504835"/>
              <a:gd name="connsiteX1" fmla="*/ 0 w 82550"/>
              <a:gd name="connsiteY1" fmla="*/ 504825 h 504835"/>
              <a:gd name="connsiteX2" fmla="*/ 82550 w 82550"/>
              <a:gd name="connsiteY2" fmla="*/ 0 h 504835"/>
            </a:gdLst>
            <a:ahLst/>
            <a:cxnLst>
              <a:cxn ang="0">
                <a:pos x="connsiteX0" y="connsiteY0"/>
              </a:cxn>
              <a:cxn ang="0">
                <a:pos x="connsiteX1" y="connsiteY1"/>
              </a:cxn>
              <a:cxn ang="0">
                <a:pos x="connsiteX2" y="connsiteY2"/>
              </a:cxn>
            </a:cxnLst>
            <a:rect l="l" t="t" r="r" b="b"/>
            <a:pathLst>
              <a:path w="82550" h="504835">
                <a:moveTo>
                  <a:pt x="82550" y="0"/>
                </a:moveTo>
                <a:cubicBezTo>
                  <a:pt x="82550" y="0"/>
                  <a:pt x="0" y="502179"/>
                  <a:pt x="0" y="504825"/>
                </a:cubicBezTo>
                <a:cubicBezTo>
                  <a:pt x="0" y="507471"/>
                  <a:pt x="82550" y="0"/>
                  <a:pt x="8255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6" name="フリーフォーム 1575">
            <a:extLst>
              <a:ext uri="{FF2B5EF4-FFF2-40B4-BE49-F238E27FC236}">
                <a16:creationId xmlns:a16="http://schemas.microsoft.com/office/drawing/2014/main" id="{6FA6ED0E-02D8-0395-D6C9-AD2B03451032}"/>
              </a:ext>
            </a:extLst>
          </p:cNvPr>
          <p:cNvSpPr/>
          <p:nvPr/>
        </p:nvSpPr>
        <p:spPr>
          <a:xfrm>
            <a:off x="3527610" y="10208882"/>
            <a:ext cx="95076" cy="554572"/>
          </a:xfrm>
          <a:custGeom>
            <a:avLst/>
            <a:gdLst>
              <a:gd name="connsiteX0" fmla="*/ 95065 w 95076"/>
              <a:gd name="connsiteY0" fmla="*/ 1918 h 554572"/>
              <a:gd name="connsiteX1" fmla="*/ 9340 w 95076"/>
              <a:gd name="connsiteY1" fmla="*/ 497218 h 554572"/>
              <a:gd name="connsiteX2" fmla="*/ 2990 w 95076"/>
              <a:gd name="connsiteY2" fmla="*/ 525793 h 554572"/>
              <a:gd name="connsiteX3" fmla="*/ 15690 w 95076"/>
              <a:gd name="connsiteY3" fmla="*/ 332118 h 554572"/>
              <a:gd name="connsiteX4" fmla="*/ 95065 w 95076"/>
              <a:gd name="connsiteY4" fmla="*/ 1918 h 55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6" h="554572">
                <a:moveTo>
                  <a:pt x="95065" y="1918"/>
                </a:moveTo>
                <a:cubicBezTo>
                  <a:pt x="94007" y="29435"/>
                  <a:pt x="24686" y="409906"/>
                  <a:pt x="9340" y="497218"/>
                </a:cubicBezTo>
                <a:cubicBezTo>
                  <a:pt x="-6006" y="584531"/>
                  <a:pt x="1932" y="553310"/>
                  <a:pt x="2990" y="525793"/>
                </a:cubicBezTo>
                <a:cubicBezTo>
                  <a:pt x="4048" y="498276"/>
                  <a:pt x="5107" y="413610"/>
                  <a:pt x="15690" y="332118"/>
                </a:cubicBezTo>
                <a:cubicBezTo>
                  <a:pt x="26273" y="250626"/>
                  <a:pt x="96123" y="-25599"/>
                  <a:pt x="95065" y="19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7" name="フリーフォーム 1576">
            <a:extLst>
              <a:ext uri="{FF2B5EF4-FFF2-40B4-BE49-F238E27FC236}">
                <a16:creationId xmlns:a16="http://schemas.microsoft.com/office/drawing/2014/main" id="{B646E91F-570E-6CC1-2B75-CF251C3AD00E}"/>
              </a:ext>
            </a:extLst>
          </p:cNvPr>
          <p:cNvSpPr/>
          <p:nvPr/>
        </p:nvSpPr>
        <p:spPr>
          <a:xfrm>
            <a:off x="4180527" y="9000810"/>
            <a:ext cx="87450" cy="881672"/>
          </a:xfrm>
          <a:custGeom>
            <a:avLst/>
            <a:gdLst>
              <a:gd name="connsiteX0" fmla="*/ 86673 w 87450"/>
              <a:gd name="connsiteY0" fmla="*/ 16190 h 881672"/>
              <a:gd name="connsiteX1" fmla="*/ 948 w 87450"/>
              <a:gd name="connsiteY1" fmla="*/ 876615 h 881672"/>
              <a:gd name="connsiteX2" fmla="*/ 42223 w 87450"/>
              <a:gd name="connsiteY2" fmla="*/ 355915 h 881672"/>
              <a:gd name="connsiteX3" fmla="*/ 86673 w 87450"/>
              <a:gd name="connsiteY3" fmla="*/ 16190 h 881672"/>
            </a:gdLst>
            <a:ahLst/>
            <a:cxnLst>
              <a:cxn ang="0">
                <a:pos x="connsiteX0" y="connsiteY0"/>
              </a:cxn>
              <a:cxn ang="0">
                <a:pos x="connsiteX1" y="connsiteY1"/>
              </a:cxn>
              <a:cxn ang="0">
                <a:pos x="connsiteX2" y="connsiteY2"/>
              </a:cxn>
              <a:cxn ang="0">
                <a:pos x="connsiteX3" y="connsiteY3"/>
              </a:cxn>
            </a:cxnLst>
            <a:rect l="l" t="t" r="r" b="b"/>
            <a:pathLst>
              <a:path w="87450" h="881672">
                <a:moveTo>
                  <a:pt x="86673" y="16190"/>
                </a:moveTo>
                <a:cubicBezTo>
                  <a:pt x="79794" y="102973"/>
                  <a:pt x="8356" y="819994"/>
                  <a:pt x="948" y="876615"/>
                </a:cubicBezTo>
                <a:cubicBezTo>
                  <a:pt x="-6460" y="933236"/>
                  <a:pt x="31640" y="498790"/>
                  <a:pt x="42223" y="355915"/>
                </a:cubicBezTo>
                <a:cubicBezTo>
                  <a:pt x="52806" y="213040"/>
                  <a:pt x="93552" y="-70593"/>
                  <a:pt x="86673" y="161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8" name="フリーフォーム 1577">
            <a:extLst>
              <a:ext uri="{FF2B5EF4-FFF2-40B4-BE49-F238E27FC236}">
                <a16:creationId xmlns:a16="http://schemas.microsoft.com/office/drawing/2014/main" id="{2EE124BE-133B-813B-8C48-C18634CC8BA4}"/>
              </a:ext>
            </a:extLst>
          </p:cNvPr>
          <p:cNvSpPr/>
          <p:nvPr/>
        </p:nvSpPr>
        <p:spPr>
          <a:xfrm>
            <a:off x="4113359" y="9788393"/>
            <a:ext cx="65240" cy="1126118"/>
          </a:xfrm>
          <a:custGeom>
            <a:avLst/>
            <a:gdLst>
              <a:gd name="connsiteX0" fmla="*/ 64941 w 65240"/>
              <a:gd name="connsiteY0" fmla="*/ 6482 h 1126118"/>
              <a:gd name="connsiteX1" fmla="*/ 36366 w 65240"/>
              <a:gd name="connsiteY1" fmla="*/ 644657 h 1126118"/>
              <a:gd name="connsiteX2" fmla="*/ 33191 w 65240"/>
              <a:gd name="connsiteY2" fmla="*/ 638307 h 1126118"/>
              <a:gd name="connsiteX3" fmla="*/ 4616 w 65240"/>
              <a:gd name="connsiteY3" fmla="*/ 1111382 h 1126118"/>
              <a:gd name="connsiteX4" fmla="*/ 4616 w 65240"/>
              <a:gd name="connsiteY4" fmla="*/ 946282 h 1126118"/>
              <a:gd name="connsiteX5" fmla="*/ 49066 w 65240"/>
              <a:gd name="connsiteY5" fmla="*/ 349382 h 1126118"/>
              <a:gd name="connsiteX6" fmla="*/ 64941 w 65240"/>
              <a:gd name="connsiteY6" fmla="*/ 6482 h 112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40" h="1126118">
                <a:moveTo>
                  <a:pt x="64941" y="6482"/>
                </a:moveTo>
                <a:cubicBezTo>
                  <a:pt x="62824" y="55694"/>
                  <a:pt x="41658" y="539353"/>
                  <a:pt x="36366" y="644657"/>
                </a:cubicBezTo>
                <a:cubicBezTo>
                  <a:pt x="31074" y="749961"/>
                  <a:pt x="38483" y="560520"/>
                  <a:pt x="33191" y="638307"/>
                </a:cubicBezTo>
                <a:cubicBezTo>
                  <a:pt x="27899" y="716094"/>
                  <a:pt x="9378" y="1060053"/>
                  <a:pt x="4616" y="1111382"/>
                </a:cubicBezTo>
                <a:cubicBezTo>
                  <a:pt x="-146" y="1162711"/>
                  <a:pt x="-2792" y="1073282"/>
                  <a:pt x="4616" y="946282"/>
                </a:cubicBezTo>
                <a:cubicBezTo>
                  <a:pt x="12024" y="819282"/>
                  <a:pt x="40599" y="499136"/>
                  <a:pt x="49066" y="349382"/>
                </a:cubicBezTo>
                <a:cubicBezTo>
                  <a:pt x="57533" y="199628"/>
                  <a:pt x="67058" y="-42730"/>
                  <a:pt x="64941" y="64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9" name="フリーフォーム 1578">
            <a:extLst>
              <a:ext uri="{FF2B5EF4-FFF2-40B4-BE49-F238E27FC236}">
                <a16:creationId xmlns:a16="http://schemas.microsoft.com/office/drawing/2014/main" id="{7FA1381B-3CCE-DB2E-37FA-984FEF951577}"/>
              </a:ext>
            </a:extLst>
          </p:cNvPr>
          <p:cNvSpPr/>
          <p:nvPr/>
        </p:nvSpPr>
        <p:spPr>
          <a:xfrm>
            <a:off x="4195883" y="8943461"/>
            <a:ext cx="131703" cy="1366514"/>
          </a:xfrm>
          <a:custGeom>
            <a:avLst/>
            <a:gdLst>
              <a:gd name="connsiteX0" fmla="*/ 131642 w 131703"/>
              <a:gd name="connsiteY0" fmla="*/ 3689 h 1366514"/>
              <a:gd name="connsiteX1" fmla="*/ 49092 w 131703"/>
              <a:gd name="connsiteY1" fmla="*/ 679964 h 1366514"/>
              <a:gd name="connsiteX2" fmla="*/ 4642 w 131703"/>
              <a:gd name="connsiteY2" fmla="*/ 1334014 h 1366514"/>
              <a:gd name="connsiteX3" fmla="*/ 7817 w 131703"/>
              <a:gd name="connsiteY3" fmla="*/ 1181614 h 1366514"/>
              <a:gd name="connsiteX4" fmla="*/ 61792 w 131703"/>
              <a:gd name="connsiteY4" fmla="*/ 441839 h 1366514"/>
              <a:gd name="connsiteX5" fmla="*/ 131642 w 131703"/>
              <a:gd name="connsiteY5" fmla="*/ 3689 h 13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03" h="1366514">
                <a:moveTo>
                  <a:pt x="131642" y="3689"/>
                </a:moveTo>
                <a:cubicBezTo>
                  <a:pt x="129525" y="43376"/>
                  <a:pt x="70259" y="458243"/>
                  <a:pt x="49092" y="679964"/>
                </a:cubicBezTo>
                <a:cubicBezTo>
                  <a:pt x="27925" y="901685"/>
                  <a:pt x="11521" y="1250406"/>
                  <a:pt x="4642" y="1334014"/>
                </a:cubicBezTo>
                <a:cubicBezTo>
                  <a:pt x="-2237" y="1417622"/>
                  <a:pt x="-1708" y="1330310"/>
                  <a:pt x="7817" y="1181614"/>
                </a:cubicBezTo>
                <a:cubicBezTo>
                  <a:pt x="17342" y="1032918"/>
                  <a:pt x="42742" y="630222"/>
                  <a:pt x="61792" y="441839"/>
                </a:cubicBezTo>
                <a:cubicBezTo>
                  <a:pt x="80842" y="253456"/>
                  <a:pt x="133759" y="-35998"/>
                  <a:pt x="131642" y="36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0" name="フリーフォーム 1579">
            <a:extLst>
              <a:ext uri="{FF2B5EF4-FFF2-40B4-BE49-F238E27FC236}">
                <a16:creationId xmlns:a16="http://schemas.microsoft.com/office/drawing/2014/main" id="{37C33DF3-5C6E-343D-A546-ABA35E11C0B4}"/>
              </a:ext>
            </a:extLst>
          </p:cNvPr>
          <p:cNvSpPr/>
          <p:nvPr/>
        </p:nvSpPr>
        <p:spPr>
          <a:xfrm>
            <a:off x="4142229" y="10283058"/>
            <a:ext cx="55145" cy="655081"/>
          </a:xfrm>
          <a:custGeom>
            <a:avLst/>
            <a:gdLst>
              <a:gd name="connsiteX0" fmla="*/ 55121 w 55145"/>
              <a:gd name="connsiteY0" fmla="*/ 767 h 655081"/>
              <a:gd name="connsiteX1" fmla="*/ 4321 w 55145"/>
              <a:gd name="connsiteY1" fmla="*/ 626242 h 655081"/>
              <a:gd name="connsiteX2" fmla="*/ 10671 w 55145"/>
              <a:gd name="connsiteY2" fmla="*/ 499242 h 655081"/>
              <a:gd name="connsiteX3" fmla="*/ 55121 w 55145"/>
              <a:gd name="connsiteY3" fmla="*/ 767 h 655081"/>
            </a:gdLst>
            <a:ahLst/>
            <a:cxnLst>
              <a:cxn ang="0">
                <a:pos x="connsiteX0" y="connsiteY0"/>
              </a:cxn>
              <a:cxn ang="0">
                <a:pos x="connsiteX1" y="connsiteY1"/>
              </a:cxn>
              <a:cxn ang="0">
                <a:pos x="connsiteX2" y="connsiteY2"/>
              </a:cxn>
              <a:cxn ang="0">
                <a:pos x="connsiteX3" y="connsiteY3"/>
              </a:cxn>
            </a:cxnLst>
            <a:rect l="l" t="t" r="r" b="b"/>
            <a:pathLst>
              <a:path w="55145" h="655081">
                <a:moveTo>
                  <a:pt x="55121" y="767"/>
                </a:moveTo>
                <a:cubicBezTo>
                  <a:pt x="54063" y="21934"/>
                  <a:pt x="11729" y="543163"/>
                  <a:pt x="4321" y="626242"/>
                </a:cubicBezTo>
                <a:cubicBezTo>
                  <a:pt x="-3087" y="709321"/>
                  <a:pt x="-971" y="596080"/>
                  <a:pt x="10671" y="499242"/>
                </a:cubicBezTo>
                <a:cubicBezTo>
                  <a:pt x="22313" y="402405"/>
                  <a:pt x="56179" y="-20400"/>
                  <a:pt x="55121" y="7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1" name="フリーフォーム 1580">
            <a:extLst>
              <a:ext uri="{FF2B5EF4-FFF2-40B4-BE49-F238E27FC236}">
                <a16:creationId xmlns:a16="http://schemas.microsoft.com/office/drawing/2014/main" id="{47B076D3-2AE5-E3A2-8CD3-D7C858E749FD}"/>
              </a:ext>
            </a:extLst>
          </p:cNvPr>
          <p:cNvSpPr/>
          <p:nvPr/>
        </p:nvSpPr>
        <p:spPr>
          <a:xfrm>
            <a:off x="3355967" y="10706667"/>
            <a:ext cx="1516205" cy="277941"/>
          </a:xfrm>
          <a:custGeom>
            <a:avLst/>
            <a:gdLst>
              <a:gd name="connsiteX0" fmla="*/ 8 w 1516205"/>
              <a:gd name="connsiteY0" fmla="*/ 18483 h 277941"/>
              <a:gd name="connsiteX1" fmla="*/ 254008 w 1516205"/>
              <a:gd name="connsiteY1" fmla="*/ 12133 h 277941"/>
              <a:gd name="connsiteX2" fmla="*/ 174633 w 1516205"/>
              <a:gd name="connsiteY2" fmla="*/ 78808 h 277941"/>
              <a:gd name="connsiteX3" fmla="*/ 447683 w 1516205"/>
              <a:gd name="connsiteY3" fmla="*/ 129608 h 277941"/>
              <a:gd name="connsiteX4" fmla="*/ 419108 w 1516205"/>
              <a:gd name="connsiteY4" fmla="*/ 129608 h 277941"/>
              <a:gd name="connsiteX5" fmla="*/ 1089033 w 1516205"/>
              <a:gd name="connsiteY5" fmla="*/ 177233 h 277941"/>
              <a:gd name="connsiteX6" fmla="*/ 987433 w 1516205"/>
              <a:gd name="connsiteY6" fmla="*/ 193108 h 277941"/>
              <a:gd name="connsiteX7" fmla="*/ 1511308 w 1516205"/>
              <a:gd name="connsiteY7" fmla="*/ 275658 h 277941"/>
              <a:gd name="connsiteX8" fmla="*/ 1263658 w 1516205"/>
              <a:gd name="connsiteY8" fmla="*/ 256608 h 277941"/>
              <a:gd name="connsiteX9" fmla="*/ 457208 w 1516205"/>
              <a:gd name="connsiteY9" fmla="*/ 189933 h 277941"/>
              <a:gd name="connsiteX10" fmla="*/ 727083 w 1516205"/>
              <a:gd name="connsiteY10" fmla="*/ 170883 h 277941"/>
              <a:gd name="connsiteX11" fmla="*/ 187333 w 1516205"/>
              <a:gd name="connsiteY11" fmla="*/ 139133 h 277941"/>
              <a:gd name="connsiteX12" fmla="*/ 263533 w 1516205"/>
              <a:gd name="connsiteY12" fmla="*/ 5783 h 277941"/>
              <a:gd name="connsiteX13" fmla="*/ 8 w 1516205"/>
              <a:gd name="connsiteY13" fmla="*/ 18483 h 2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205" h="277941">
                <a:moveTo>
                  <a:pt x="8" y="18483"/>
                </a:moveTo>
                <a:cubicBezTo>
                  <a:pt x="-1580" y="19541"/>
                  <a:pt x="224904" y="2079"/>
                  <a:pt x="254008" y="12133"/>
                </a:cubicBezTo>
                <a:cubicBezTo>
                  <a:pt x="283112" y="22187"/>
                  <a:pt x="142354" y="59229"/>
                  <a:pt x="174633" y="78808"/>
                </a:cubicBezTo>
                <a:cubicBezTo>
                  <a:pt x="206912" y="98387"/>
                  <a:pt x="406937" y="121141"/>
                  <a:pt x="447683" y="129608"/>
                </a:cubicBezTo>
                <a:cubicBezTo>
                  <a:pt x="488429" y="138075"/>
                  <a:pt x="419108" y="129608"/>
                  <a:pt x="419108" y="129608"/>
                </a:cubicBezTo>
                <a:lnTo>
                  <a:pt x="1089033" y="177233"/>
                </a:lnTo>
                <a:cubicBezTo>
                  <a:pt x="1183754" y="187816"/>
                  <a:pt x="917054" y="176704"/>
                  <a:pt x="987433" y="193108"/>
                </a:cubicBezTo>
                <a:cubicBezTo>
                  <a:pt x="1057812" y="209512"/>
                  <a:pt x="1465271" y="265075"/>
                  <a:pt x="1511308" y="275658"/>
                </a:cubicBezTo>
                <a:cubicBezTo>
                  <a:pt x="1557345" y="286241"/>
                  <a:pt x="1263658" y="256608"/>
                  <a:pt x="1263658" y="256608"/>
                </a:cubicBezTo>
                <a:lnTo>
                  <a:pt x="457208" y="189933"/>
                </a:lnTo>
                <a:cubicBezTo>
                  <a:pt x="367779" y="175646"/>
                  <a:pt x="772062" y="179350"/>
                  <a:pt x="727083" y="170883"/>
                </a:cubicBezTo>
                <a:cubicBezTo>
                  <a:pt x="682104" y="162416"/>
                  <a:pt x="264591" y="166650"/>
                  <a:pt x="187333" y="139133"/>
                </a:cubicBezTo>
                <a:cubicBezTo>
                  <a:pt x="110075" y="111616"/>
                  <a:pt x="292637" y="23775"/>
                  <a:pt x="263533" y="5783"/>
                </a:cubicBezTo>
                <a:cubicBezTo>
                  <a:pt x="234429" y="-12209"/>
                  <a:pt x="1596" y="17425"/>
                  <a:pt x="8" y="1848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2" name="フリーフォーム 1581">
            <a:extLst>
              <a:ext uri="{FF2B5EF4-FFF2-40B4-BE49-F238E27FC236}">
                <a16:creationId xmlns:a16="http://schemas.microsoft.com/office/drawing/2014/main" id="{6494F460-BEF1-FBE2-9E7B-38ED8F5C8CD3}"/>
              </a:ext>
            </a:extLst>
          </p:cNvPr>
          <p:cNvSpPr/>
          <p:nvPr/>
        </p:nvSpPr>
        <p:spPr>
          <a:xfrm>
            <a:off x="4699236" y="9237770"/>
            <a:ext cx="120208" cy="1762172"/>
          </a:xfrm>
          <a:custGeom>
            <a:avLst/>
            <a:gdLst>
              <a:gd name="connsiteX0" fmla="*/ 117239 w 120208"/>
              <a:gd name="connsiteY0" fmla="*/ 7830 h 1762172"/>
              <a:gd name="connsiteX1" fmla="*/ 2939 w 120208"/>
              <a:gd name="connsiteY1" fmla="*/ 1334980 h 1762172"/>
              <a:gd name="connsiteX2" fmla="*/ 34689 w 120208"/>
              <a:gd name="connsiteY2" fmla="*/ 1185755 h 1762172"/>
              <a:gd name="connsiteX3" fmla="*/ 44214 w 120208"/>
              <a:gd name="connsiteY3" fmla="*/ 1744555 h 1762172"/>
              <a:gd name="connsiteX4" fmla="*/ 50564 w 120208"/>
              <a:gd name="connsiteY4" fmla="*/ 1531830 h 1762172"/>
              <a:gd name="connsiteX5" fmla="*/ 85489 w 120208"/>
              <a:gd name="connsiteY5" fmla="*/ 646005 h 1762172"/>
              <a:gd name="connsiteX6" fmla="*/ 85489 w 120208"/>
              <a:gd name="connsiteY6" fmla="*/ 779355 h 1762172"/>
              <a:gd name="connsiteX7" fmla="*/ 117239 w 120208"/>
              <a:gd name="connsiteY7" fmla="*/ 7830 h 176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08" h="1762172">
                <a:moveTo>
                  <a:pt x="117239" y="7830"/>
                </a:moveTo>
                <a:cubicBezTo>
                  <a:pt x="103481" y="100434"/>
                  <a:pt x="16697" y="1138659"/>
                  <a:pt x="2939" y="1334980"/>
                </a:cubicBezTo>
                <a:cubicBezTo>
                  <a:pt x="-10819" y="1531301"/>
                  <a:pt x="27810" y="1117493"/>
                  <a:pt x="34689" y="1185755"/>
                </a:cubicBezTo>
                <a:cubicBezTo>
                  <a:pt x="41568" y="1254017"/>
                  <a:pt x="41568" y="1686876"/>
                  <a:pt x="44214" y="1744555"/>
                </a:cubicBezTo>
                <a:cubicBezTo>
                  <a:pt x="46860" y="1802234"/>
                  <a:pt x="43685" y="1714922"/>
                  <a:pt x="50564" y="1531830"/>
                </a:cubicBezTo>
                <a:cubicBezTo>
                  <a:pt x="57443" y="1348738"/>
                  <a:pt x="79668" y="771417"/>
                  <a:pt x="85489" y="646005"/>
                </a:cubicBezTo>
                <a:cubicBezTo>
                  <a:pt x="91310" y="520593"/>
                  <a:pt x="78081" y="886247"/>
                  <a:pt x="85489" y="779355"/>
                </a:cubicBezTo>
                <a:cubicBezTo>
                  <a:pt x="92897" y="672463"/>
                  <a:pt x="130997" y="-84774"/>
                  <a:pt x="117239" y="78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3" name="フリーフォーム 1582">
            <a:extLst>
              <a:ext uri="{FF2B5EF4-FFF2-40B4-BE49-F238E27FC236}">
                <a16:creationId xmlns:a16="http://schemas.microsoft.com/office/drawing/2014/main" id="{452FBE1A-18ED-9518-6212-818C87238285}"/>
              </a:ext>
            </a:extLst>
          </p:cNvPr>
          <p:cNvSpPr/>
          <p:nvPr/>
        </p:nvSpPr>
        <p:spPr>
          <a:xfrm>
            <a:off x="4819650" y="9258300"/>
            <a:ext cx="28575" cy="1384315"/>
          </a:xfrm>
          <a:custGeom>
            <a:avLst/>
            <a:gdLst>
              <a:gd name="connsiteX0" fmla="*/ 28575 w 28575"/>
              <a:gd name="connsiteY0" fmla="*/ 0 h 1384315"/>
              <a:gd name="connsiteX1" fmla="*/ 0 w 28575"/>
              <a:gd name="connsiteY1" fmla="*/ 1384300 h 1384315"/>
              <a:gd name="connsiteX2" fmla="*/ 28575 w 28575"/>
              <a:gd name="connsiteY2" fmla="*/ 0 h 1384315"/>
            </a:gdLst>
            <a:ahLst/>
            <a:cxnLst>
              <a:cxn ang="0">
                <a:pos x="connsiteX0" y="connsiteY0"/>
              </a:cxn>
              <a:cxn ang="0">
                <a:pos x="connsiteX1" y="connsiteY1"/>
              </a:cxn>
              <a:cxn ang="0">
                <a:pos x="connsiteX2" y="connsiteY2"/>
              </a:cxn>
            </a:cxnLst>
            <a:rect l="l" t="t" r="r" b="b"/>
            <a:pathLst>
              <a:path w="28575" h="1384315">
                <a:moveTo>
                  <a:pt x="28575" y="0"/>
                </a:moveTo>
                <a:cubicBezTo>
                  <a:pt x="28575" y="0"/>
                  <a:pt x="0" y="1379008"/>
                  <a:pt x="0" y="1384300"/>
                </a:cubicBezTo>
                <a:cubicBezTo>
                  <a:pt x="0" y="1389592"/>
                  <a:pt x="28575" y="0"/>
                  <a:pt x="285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4" name="フリーフォーム 1583">
            <a:extLst>
              <a:ext uri="{FF2B5EF4-FFF2-40B4-BE49-F238E27FC236}">
                <a16:creationId xmlns:a16="http://schemas.microsoft.com/office/drawing/2014/main" id="{3CD79358-3043-6C6E-752B-467512628059}"/>
              </a:ext>
            </a:extLst>
          </p:cNvPr>
          <p:cNvSpPr/>
          <p:nvPr/>
        </p:nvSpPr>
        <p:spPr>
          <a:xfrm>
            <a:off x="5247951" y="9401175"/>
            <a:ext cx="44774" cy="1152551"/>
          </a:xfrm>
          <a:custGeom>
            <a:avLst/>
            <a:gdLst>
              <a:gd name="connsiteX0" fmla="*/ 44774 w 44774"/>
              <a:gd name="connsiteY0" fmla="*/ 0 h 1152551"/>
              <a:gd name="connsiteX1" fmla="*/ 324 w 44774"/>
              <a:gd name="connsiteY1" fmla="*/ 1152525 h 1152551"/>
              <a:gd name="connsiteX2" fmla="*/ 44774 w 44774"/>
              <a:gd name="connsiteY2" fmla="*/ 0 h 1152551"/>
            </a:gdLst>
            <a:ahLst/>
            <a:cxnLst>
              <a:cxn ang="0">
                <a:pos x="connsiteX0" y="connsiteY0"/>
              </a:cxn>
              <a:cxn ang="0">
                <a:pos x="connsiteX1" y="connsiteY1"/>
              </a:cxn>
              <a:cxn ang="0">
                <a:pos x="connsiteX2" y="connsiteY2"/>
              </a:cxn>
            </a:cxnLst>
            <a:rect l="l" t="t" r="r" b="b"/>
            <a:pathLst>
              <a:path w="44774" h="1152551">
                <a:moveTo>
                  <a:pt x="44774" y="0"/>
                </a:moveTo>
                <a:cubicBezTo>
                  <a:pt x="44774" y="0"/>
                  <a:pt x="5086" y="1146175"/>
                  <a:pt x="324" y="1152525"/>
                </a:cubicBezTo>
                <a:cubicBezTo>
                  <a:pt x="-4438" y="1158875"/>
                  <a:pt x="44774" y="0"/>
                  <a:pt x="4477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5" name="フリーフォーム 1584">
            <a:extLst>
              <a:ext uri="{FF2B5EF4-FFF2-40B4-BE49-F238E27FC236}">
                <a16:creationId xmlns:a16="http://schemas.microsoft.com/office/drawing/2014/main" id="{F3E2740C-0A4B-9624-70B8-664FD84D4FAF}"/>
              </a:ext>
            </a:extLst>
          </p:cNvPr>
          <p:cNvSpPr/>
          <p:nvPr/>
        </p:nvSpPr>
        <p:spPr>
          <a:xfrm>
            <a:off x="5336798" y="9300368"/>
            <a:ext cx="124903" cy="1743591"/>
          </a:xfrm>
          <a:custGeom>
            <a:avLst/>
            <a:gdLst>
              <a:gd name="connsiteX0" fmla="*/ 377 w 124903"/>
              <a:gd name="connsiteY0" fmla="*/ 2382 h 1743591"/>
              <a:gd name="connsiteX1" fmla="*/ 89277 w 124903"/>
              <a:gd name="connsiteY1" fmla="*/ 1215232 h 1743591"/>
              <a:gd name="connsiteX2" fmla="*/ 76577 w 124903"/>
              <a:gd name="connsiteY2" fmla="*/ 1151732 h 1743591"/>
              <a:gd name="connsiteX3" fmla="*/ 124202 w 124903"/>
              <a:gd name="connsiteY3" fmla="*/ 1716882 h 1743591"/>
              <a:gd name="connsiteX4" fmla="*/ 101977 w 124903"/>
              <a:gd name="connsiteY4" fmla="*/ 1558132 h 1743591"/>
              <a:gd name="connsiteX5" fmla="*/ 60702 w 124903"/>
              <a:gd name="connsiteY5" fmla="*/ 742157 h 1743591"/>
              <a:gd name="connsiteX6" fmla="*/ 57527 w 124903"/>
              <a:gd name="connsiteY6" fmla="*/ 900907 h 1743591"/>
              <a:gd name="connsiteX7" fmla="*/ 377 w 124903"/>
              <a:gd name="connsiteY7" fmla="*/ 2382 h 17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03" h="1743591">
                <a:moveTo>
                  <a:pt x="377" y="2382"/>
                </a:moveTo>
                <a:cubicBezTo>
                  <a:pt x="5669" y="54769"/>
                  <a:pt x="76577" y="1023674"/>
                  <a:pt x="89277" y="1215232"/>
                </a:cubicBezTo>
                <a:cubicBezTo>
                  <a:pt x="101977" y="1406790"/>
                  <a:pt x="70756" y="1068124"/>
                  <a:pt x="76577" y="1151732"/>
                </a:cubicBezTo>
                <a:cubicBezTo>
                  <a:pt x="82398" y="1235340"/>
                  <a:pt x="119969" y="1649149"/>
                  <a:pt x="124202" y="1716882"/>
                </a:cubicBezTo>
                <a:cubicBezTo>
                  <a:pt x="128435" y="1784615"/>
                  <a:pt x="112560" y="1720586"/>
                  <a:pt x="101977" y="1558132"/>
                </a:cubicBezTo>
                <a:cubicBezTo>
                  <a:pt x="91394" y="1395678"/>
                  <a:pt x="68110" y="851694"/>
                  <a:pt x="60702" y="742157"/>
                </a:cubicBezTo>
                <a:cubicBezTo>
                  <a:pt x="53294" y="632620"/>
                  <a:pt x="68110" y="1024203"/>
                  <a:pt x="57527" y="900907"/>
                </a:cubicBezTo>
                <a:cubicBezTo>
                  <a:pt x="46944" y="777611"/>
                  <a:pt x="-4915" y="-50005"/>
                  <a:pt x="377" y="23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6" name="フリーフォーム 1585">
            <a:extLst>
              <a:ext uri="{FF2B5EF4-FFF2-40B4-BE49-F238E27FC236}">
                <a16:creationId xmlns:a16="http://schemas.microsoft.com/office/drawing/2014/main" id="{64A31BE3-E165-D04E-624B-AA6959E4E078}"/>
              </a:ext>
            </a:extLst>
          </p:cNvPr>
          <p:cNvSpPr/>
          <p:nvPr/>
        </p:nvSpPr>
        <p:spPr>
          <a:xfrm>
            <a:off x="5365725" y="9281689"/>
            <a:ext cx="137257" cy="1754292"/>
          </a:xfrm>
          <a:custGeom>
            <a:avLst/>
            <a:gdLst>
              <a:gd name="connsiteX0" fmla="*/ 25 w 137257"/>
              <a:gd name="connsiteY0" fmla="*/ 2011 h 1754292"/>
              <a:gd name="connsiteX1" fmla="*/ 85750 w 137257"/>
              <a:gd name="connsiteY1" fmla="*/ 1138661 h 1754292"/>
              <a:gd name="connsiteX2" fmla="*/ 79400 w 137257"/>
              <a:gd name="connsiteY2" fmla="*/ 1046586 h 1754292"/>
              <a:gd name="connsiteX3" fmla="*/ 127025 w 137257"/>
              <a:gd name="connsiteY3" fmla="*/ 1732386 h 1754292"/>
              <a:gd name="connsiteX4" fmla="*/ 133375 w 137257"/>
              <a:gd name="connsiteY4" fmla="*/ 1510136 h 1754292"/>
              <a:gd name="connsiteX5" fmla="*/ 79400 w 137257"/>
              <a:gd name="connsiteY5" fmla="*/ 773536 h 1754292"/>
              <a:gd name="connsiteX6" fmla="*/ 95275 w 137257"/>
              <a:gd name="connsiteY6" fmla="*/ 859261 h 1754292"/>
              <a:gd name="connsiteX7" fmla="*/ 25 w 137257"/>
              <a:gd name="connsiteY7" fmla="*/ 2011 h 17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257" h="1754292">
                <a:moveTo>
                  <a:pt x="25" y="2011"/>
                </a:moveTo>
                <a:cubicBezTo>
                  <a:pt x="-1563" y="48578"/>
                  <a:pt x="72521" y="964565"/>
                  <a:pt x="85750" y="1138661"/>
                </a:cubicBezTo>
                <a:cubicBezTo>
                  <a:pt x="98979" y="1312757"/>
                  <a:pt x="72521" y="947632"/>
                  <a:pt x="79400" y="1046586"/>
                </a:cubicBezTo>
                <a:cubicBezTo>
                  <a:pt x="86279" y="1145540"/>
                  <a:pt x="118029" y="1655128"/>
                  <a:pt x="127025" y="1732386"/>
                </a:cubicBezTo>
                <a:cubicBezTo>
                  <a:pt x="136021" y="1809644"/>
                  <a:pt x="141312" y="1669944"/>
                  <a:pt x="133375" y="1510136"/>
                </a:cubicBezTo>
                <a:cubicBezTo>
                  <a:pt x="125438" y="1350328"/>
                  <a:pt x="85750" y="882015"/>
                  <a:pt x="79400" y="773536"/>
                </a:cubicBezTo>
                <a:cubicBezTo>
                  <a:pt x="73050" y="665057"/>
                  <a:pt x="105329" y="986790"/>
                  <a:pt x="95275" y="859261"/>
                </a:cubicBezTo>
                <a:cubicBezTo>
                  <a:pt x="85221" y="731732"/>
                  <a:pt x="1613" y="-44556"/>
                  <a:pt x="25" y="20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7" name="フリーフォーム 1586">
            <a:extLst>
              <a:ext uri="{FF2B5EF4-FFF2-40B4-BE49-F238E27FC236}">
                <a16:creationId xmlns:a16="http://schemas.microsoft.com/office/drawing/2014/main" id="{425C3892-074A-769B-1B87-BD561851F520}"/>
              </a:ext>
            </a:extLst>
          </p:cNvPr>
          <p:cNvSpPr/>
          <p:nvPr/>
        </p:nvSpPr>
        <p:spPr>
          <a:xfrm>
            <a:off x="4386543" y="10883877"/>
            <a:ext cx="1125403" cy="49534"/>
          </a:xfrm>
          <a:custGeom>
            <a:avLst/>
            <a:gdLst>
              <a:gd name="connsiteX0" fmla="*/ 10832 w 1125403"/>
              <a:gd name="connsiteY0" fmla="*/ 23 h 49534"/>
              <a:gd name="connsiteX1" fmla="*/ 1087157 w 1125403"/>
              <a:gd name="connsiteY1" fmla="*/ 41298 h 49534"/>
              <a:gd name="connsiteX2" fmla="*/ 903007 w 1125403"/>
              <a:gd name="connsiteY2" fmla="*/ 44473 h 49534"/>
              <a:gd name="connsiteX3" fmla="*/ 553757 w 1125403"/>
              <a:gd name="connsiteY3" fmla="*/ 47648 h 49534"/>
              <a:gd name="connsiteX4" fmla="*/ 10832 w 1125403"/>
              <a:gd name="connsiteY4" fmla="*/ 23 h 4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403" h="49534">
                <a:moveTo>
                  <a:pt x="10832" y="23"/>
                </a:moveTo>
                <a:cubicBezTo>
                  <a:pt x="99732" y="-1035"/>
                  <a:pt x="938461" y="33890"/>
                  <a:pt x="1087157" y="41298"/>
                </a:cubicBezTo>
                <a:cubicBezTo>
                  <a:pt x="1235853" y="48706"/>
                  <a:pt x="903007" y="44473"/>
                  <a:pt x="903007" y="44473"/>
                </a:cubicBezTo>
                <a:cubicBezTo>
                  <a:pt x="814107" y="45531"/>
                  <a:pt x="702453" y="52940"/>
                  <a:pt x="553757" y="47648"/>
                </a:cubicBezTo>
                <a:cubicBezTo>
                  <a:pt x="405061" y="42356"/>
                  <a:pt x="-78068" y="1081"/>
                  <a:pt x="10832" y="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8" name="フリーフォーム 1587">
            <a:extLst>
              <a:ext uri="{FF2B5EF4-FFF2-40B4-BE49-F238E27FC236}">
                <a16:creationId xmlns:a16="http://schemas.microsoft.com/office/drawing/2014/main" id="{CD6B72B9-B038-FA9B-DB50-44F497A659F1}"/>
              </a:ext>
            </a:extLst>
          </p:cNvPr>
          <p:cNvSpPr/>
          <p:nvPr/>
        </p:nvSpPr>
        <p:spPr>
          <a:xfrm>
            <a:off x="4643354" y="10941050"/>
            <a:ext cx="1608221" cy="56069"/>
          </a:xfrm>
          <a:custGeom>
            <a:avLst/>
            <a:gdLst>
              <a:gd name="connsiteX0" fmla="*/ 1671 w 1608221"/>
              <a:gd name="connsiteY0" fmla="*/ 9525 h 56069"/>
              <a:gd name="connsiteX1" fmla="*/ 1049421 w 1608221"/>
              <a:gd name="connsiteY1" fmla="*/ 15875 h 56069"/>
              <a:gd name="connsiteX2" fmla="*/ 833521 w 1608221"/>
              <a:gd name="connsiteY2" fmla="*/ 22225 h 56069"/>
              <a:gd name="connsiteX3" fmla="*/ 1608221 w 1608221"/>
              <a:gd name="connsiteY3" fmla="*/ 0 h 56069"/>
              <a:gd name="connsiteX4" fmla="*/ 1338346 w 1608221"/>
              <a:gd name="connsiteY4" fmla="*/ 6350 h 56069"/>
              <a:gd name="connsiteX5" fmla="*/ 658896 w 1608221"/>
              <a:gd name="connsiteY5" fmla="*/ 53975 h 56069"/>
              <a:gd name="connsiteX6" fmla="*/ 801771 w 1608221"/>
              <a:gd name="connsiteY6" fmla="*/ 44450 h 56069"/>
              <a:gd name="connsiteX7" fmla="*/ 1671 w 1608221"/>
              <a:gd name="connsiteY7" fmla="*/ 9525 h 5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8221" h="56069">
                <a:moveTo>
                  <a:pt x="1671" y="9525"/>
                </a:moveTo>
                <a:cubicBezTo>
                  <a:pt x="42946" y="4763"/>
                  <a:pt x="910779" y="13758"/>
                  <a:pt x="1049421" y="15875"/>
                </a:cubicBezTo>
                <a:cubicBezTo>
                  <a:pt x="1188063" y="17992"/>
                  <a:pt x="833521" y="22225"/>
                  <a:pt x="833521" y="22225"/>
                </a:cubicBezTo>
                <a:lnTo>
                  <a:pt x="1608221" y="0"/>
                </a:lnTo>
                <a:lnTo>
                  <a:pt x="1338346" y="6350"/>
                </a:lnTo>
                <a:cubicBezTo>
                  <a:pt x="1180125" y="15346"/>
                  <a:pt x="658896" y="53975"/>
                  <a:pt x="658896" y="53975"/>
                </a:cubicBezTo>
                <a:cubicBezTo>
                  <a:pt x="569467" y="60325"/>
                  <a:pt x="907075" y="50800"/>
                  <a:pt x="801771" y="44450"/>
                </a:cubicBezTo>
                <a:cubicBezTo>
                  <a:pt x="696467" y="38100"/>
                  <a:pt x="-39604" y="14287"/>
                  <a:pt x="1671" y="95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9" name="フリーフォーム 1588">
            <a:extLst>
              <a:ext uri="{FF2B5EF4-FFF2-40B4-BE49-F238E27FC236}">
                <a16:creationId xmlns:a16="http://schemas.microsoft.com/office/drawing/2014/main" id="{717E10B4-B169-60E3-7C20-A4766837F04E}"/>
              </a:ext>
            </a:extLst>
          </p:cNvPr>
          <p:cNvSpPr/>
          <p:nvPr/>
        </p:nvSpPr>
        <p:spPr>
          <a:xfrm>
            <a:off x="5611084" y="9433804"/>
            <a:ext cx="159389" cy="1501952"/>
          </a:xfrm>
          <a:custGeom>
            <a:avLst/>
            <a:gdLst>
              <a:gd name="connsiteX0" fmla="*/ 2316 w 159389"/>
              <a:gd name="connsiteY0" fmla="*/ 5471 h 1501952"/>
              <a:gd name="connsiteX1" fmla="*/ 75341 w 159389"/>
              <a:gd name="connsiteY1" fmla="*/ 964321 h 1501952"/>
              <a:gd name="connsiteX2" fmla="*/ 62641 w 159389"/>
              <a:gd name="connsiteY2" fmla="*/ 929396 h 1501952"/>
              <a:gd name="connsiteX3" fmla="*/ 154716 w 159389"/>
              <a:gd name="connsiteY3" fmla="*/ 1488196 h 1501952"/>
              <a:gd name="connsiteX4" fmla="*/ 132491 w 159389"/>
              <a:gd name="connsiteY4" fmla="*/ 1259596 h 1501952"/>
              <a:gd name="connsiteX5" fmla="*/ 18191 w 159389"/>
              <a:gd name="connsiteY5" fmla="*/ 488071 h 1501952"/>
              <a:gd name="connsiteX6" fmla="*/ 18191 w 159389"/>
              <a:gd name="connsiteY6" fmla="*/ 567446 h 1501952"/>
              <a:gd name="connsiteX7" fmla="*/ 2316 w 159389"/>
              <a:gd name="connsiteY7" fmla="*/ 5471 h 150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89" h="1501952">
                <a:moveTo>
                  <a:pt x="2316" y="5471"/>
                </a:moveTo>
                <a:cubicBezTo>
                  <a:pt x="11841" y="71617"/>
                  <a:pt x="65287" y="810334"/>
                  <a:pt x="75341" y="964321"/>
                </a:cubicBezTo>
                <a:cubicBezTo>
                  <a:pt x="85395" y="1118308"/>
                  <a:pt x="49412" y="842084"/>
                  <a:pt x="62641" y="929396"/>
                </a:cubicBezTo>
                <a:cubicBezTo>
                  <a:pt x="75870" y="1016708"/>
                  <a:pt x="143074" y="1433163"/>
                  <a:pt x="154716" y="1488196"/>
                </a:cubicBezTo>
                <a:cubicBezTo>
                  <a:pt x="166358" y="1543229"/>
                  <a:pt x="155245" y="1426284"/>
                  <a:pt x="132491" y="1259596"/>
                </a:cubicBezTo>
                <a:cubicBezTo>
                  <a:pt x="109737" y="1092909"/>
                  <a:pt x="37241" y="603429"/>
                  <a:pt x="18191" y="488071"/>
                </a:cubicBezTo>
                <a:cubicBezTo>
                  <a:pt x="-859" y="372713"/>
                  <a:pt x="20837" y="641529"/>
                  <a:pt x="18191" y="567446"/>
                </a:cubicBezTo>
                <a:cubicBezTo>
                  <a:pt x="15545" y="493363"/>
                  <a:pt x="-7209" y="-60675"/>
                  <a:pt x="2316" y="54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0" name="フリーフォーム 1589">
            <a:extLst>
              <a:ext uri="{FF2B5EF4-FFF2-40B4-BE49-F238E27FC236}">
                <a16:creationId xmlns:a16="http://schemas.microsoft.com/office/drawing/2014/main" id="{BE7D7F99-6FDE-17B5-6BAF-70F8C743EFED}"/>
              </a:ext>
            </a:extLst>
          </p:cNvPr>
          <p:cNvSpPr/>
          <p:nvPr/>
        </p:nvSpPr>
        <p:spPr>
          <a:xfrm>
            <a:off x="5841810" y="9305919"/>
            <a:ext cx="96036" cy="1695237"/>
          </a:xfrm>
          <a:custGeom>
            <a:avLst/>
            <a:gdLst>
              <a:gd name="connsiteX0" fmla="*/ 190 w 96036"/>
              <a:gd name="connsiteY0" fmla="*/ 6 h 1695237"/>
              <a:gd name="connsiteX1" fmla="*/ 41465 w 96036"/>
              <a:gd name="connsiteY1" fmla="*/ 911231 h 1695237"/>
              <a:gd name="connsiteX2" fmla="*/ 41465 w 96036"/>
              <a:gd name="connsiteY2" fmla="*/ 873131 h 1695237"/>
              <a:gd name="connsiteX3" fmla="*/ 89090 w 96036"/>
              <a:gd name="connsiteY3" fmla="*/ 1308106 h 1695237"/>
              <a:gd name="connsiteX4" fmla="*/ 95440 w 96036"/>
              <a:gd name="connsiteY4" fmla="*/ 1689106 h 1695237"/>
              <a:gd name="connsiteX5" fmla="*/ 85915 w 96036"/>
              <a:gd name="connsiteY5" fmla="*/ 1504956 h 1695237"/>
              <a:gd name="connsiteX6" fmla="*/ 79565 w 96036"/>
              <a:gd name="connsiteY6" fmla="*/ 1012831 h 1695237"/>
              <a:gd name="connsiteX7" fmla="*/ 92265 w 96036"/>
              <a:gd name="connsiteY7" fmla="*/ 346081 h 1695237"/>
              <a:gd name="connsiteX8" fmla="*/ 60515 w 96036"/>
              <a:gd name="connsiteY8" fmla="*/ 895356 h 1695237"/>
              <a:gd name="connsiteX9" fmla="*/ 190 w 96036"/>
              <a:gd name="connsiteY9" fmla="*/ 6 h 169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36" h="1695237">
                <a:moveTo>
                  <a:pt x="190" y="6"/>
                </a:moveTo>
                <a:cubicBezTo>
                  <a:pt x="-2985" y="2652"/>
                  <a:pt x="34586" y="765710"/>
                  <a:pt x="41465" y="911231"/>
                </a:cubicBezTo>
                <a:cubicBezTo>
                  <a:pt x="48344" y="1056752"/>
                  <a:pt x="33528" y="806985"/>
                  <a:pt x="41465" y="873131"/>
                </a:cubicBezTo>
                <a:cubicBezTo>
                  <a:pt x="49402" y="939277"/>
                  <a:pt x="80094" y="1172110"/>
                  <a:pt x="89090" y="1308106"/>
                </a:cubicBezTo>
                <a:cubicBezTo>
                  <a:pt x="98086" y="1444102"/>
                  <a:pt x="95969" y="1656298"/>
                  <a:pt x="95440" y="1689106"/>
                </a:cubicBezTo>
                <a:cubicBezTo>
                  <a:pt x="94911" y="1721914"/>
                  <a:pt x="88561" y="1617668"/>
                  <a:pt x="85915" y="1504956"/>
                </a:cubicBezTo>
                <a:cubicBezTo>
                  <a:pt x="83269" y="1392244"/>
                  <a:pt x="78507" y="1205977"/>
                  <a:pt x="79565" y="1012831"/>
                </a:cubicBezTo>
                <a:cubicBezTo>
                  <a:pt x="80623" y="819685"/>
                  <a:pt x="95440" y="365660"/>
                  <a:pt x="92265" y="346081"/>
                </a:cubicBezTo>
                <a:cubicBezTo>
                  <a:pt x="89090" y="326502"/>
                  <a:pt x="77977" y="956210"/>
                  <a:pt x="60515" y="895356"/>
                </a:cubicBezTo>
                <a:cubicBezTo>
                  <a:pt x="43053" y="834502"/>
                  <a:pt x="3365" y="-2640"/>
                  <a:pt x="190"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1" name="フリーフォーム 1590">
            <a:extLst>
              <a:ext uri="{FF2B5EF4-FFF2-40B4-BE49-F238E27FC236}">
                <a16:creationId xmlns:a16="http://schemas.microsoft.com/office/drawing/2014/main" id="{F105B2EB-BBB3-BB42-3304-609CFD9AB2E8}"/>
              </a:ext>
            </a:extLst>
          </p:cNvPr>
          <p:cNvSpPr/>
          <p:nvPr/>
        </p:nvSpPr>
        <p:spPr>
          <a:xfrm>
            <a:off x="5873728" y="9296394"/>
            <a:ext cx="105316" cy="1741015"/>
          </a:xfrm>
          <a:custGeom>
            <a:avLst/>
            <a:gdLst>
              <a:gd name="connsiteX0" fmla="*/ 22 w 105316"/>
              <a:gd name="connsiteY0" fmla="*/ 6 h 1741015"/>
              <a:gd name="connsiteX1" fmla="*/ 41297 w 105316"/>
              <a:gd name="connsiteY1" fmla="*/ 644531 h 1741015"/>
              <a:gd name="connsiteX2" fmla="*/ 34947 w 105316"/>
              <a:gd name="connsiteY2" fmla="*/ 542931 h 1741015"/>
              <a:gd name="connsiteX3" fmla="*/ 66697 w 105316"/>
              <a:gd name="connsiteY3" fmla="*/ 993781 h 1741015"/>
              <a:gd name="connsiteX4" fmla="*/ 63522 w 105316"/>
              <a:gd name="connsiteY4" fmla="*/ 911231 h 1741015"/>
              <a:gd name="connsiteX5" fmla="*/ 101622 w 105316"/>
              <a:gd name="connsiteY5" fmla="*/ 1657356 h 1741015"/>
              <a:gd name="connsiteX6" fmla="*/ 98447 w 105316"/>
              <a:gd name="connsiteY6" fmla="*/ 1571631 h 1741015"/>
              <a:gd name="connsiteX7" fmla="*/ 53997 w 105316"/>
              <a:gd name="connsiteY7" fmla="*/ 307981 h 1741015"/>
              <a:gd name="connsiteX8" fmla="*/ 47647 w 105316"/>
              <a:gd name="connsiteY8" fmla="*/ 657231 h 1741015"/>
              <a:gd name="connsiteX9" fmla="*/ 22 w 105316"/>
              <a:gd name="connsiteY9" fmla="*/ 6 h 17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316" h="1741015">
                <a:moveTo>
                  <a:pt x="22" y="6"/>
                </a:moveTo>
                <a:cubicBezTo>
                  <a:pt x="-1036" y="-2111"/>
                  <a:pt x="35476" y="554044"/>
                  <a:pt x="41297" y="644531"/>
                </a:cubicBezTo>
                <a:cubicBezTo>
                  <a:pt x="47118" y="735018"/>
                  <a:pt x="30714" y="484723"/>
                  <a:pt x="34947" y="542931"/>
                </a:cubicBezTo>
                <a:cubicBezTo>
                  <a:pt x="39180" y="601139"/>
                  <a:pt x="61935" y="932398"/>
                  <a:pt x="66697" y="993781"/>
                </a:cubicBezTo>
                <a:cubicBezTo>
                  <a:pt x="71459" y="1055164"/>
                  <a:pt x="57701" y="800635"/>
                  <a:pt x="63522" y="911231"/>
                </a:cubicBezTo>
                <a:cubicBezTo>
                  <a:pt x="69343" y="1021827"/>
                  <a:pt x="95801" y="1547289"/>
                  <a:pt x="101622" y="1657356"/>
                </a:cubicBezTo>
                <a:cubicBezTo>
                  <a:pt x="107443" y="1767423"/>
                  <a:pt x="106385" y="1796527"/>
                  <a:pt x="98447" y="1571631"/>
                </a:cubicBezTo>
                <a:cubicBezTo>
                  <a:pt x="90510" y="1346735"/>
                  <a:pt x="62464" y="460381"/>
                  <a:pt x="53997" y="307981"/>
                </a:cubicBezTo>
                <a:cubicBezTo>
                  <a:pt x="45530" y="155581"/>
                  <a:pt x="53468" y="704327"/>
                  <a:pt x="47647" y="657231"/>
                </a:cubicBezTo>
                <a:cubicBezTo>
                  <a:pt x="41826" y="610135"/>
                  <a:pt x="1080" y="2123"/>
                  <a:pt x="22"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2" name="フリーフォーム 1591">
            <a:extLst>
              <a:ext uri="{FF2B5EF4-FFF2-40B4-BE49-F238E27FC236}">
                <a16:creationId xmlns:a16="http://schemas.microsoft.com/office/drawing/2014/main" id="{4F480095-B95A-8626-C7FA-60DD661C8C0D}"/>
              </a:ext>
            </a:extLst>
          </p:cNvPr>
          <p:cNvSpPr/>
          <p:nvPr/>
        </p:nvSpPr>
        <p:spPr>
          <a:xfrm>
            <a:off x="5906413" y="10733737"/>
            <a:ext cx="1450420" cy="191455"/>
          </a:xfrm>
          <a:custGeom>
            <a:avLst/>
            <a:gdLst>
              <a:gd name="connsiteX0" fmla="*/ 2262 w 1450420"/>
              <a:gd name="connsiteY0" fmla="*/ 191438 h 191455"/>
              <a:gd name="connsiteX1" fmla="*/ 910312 w 1450420"/>
              <a:gd name="connsiteY1" fmla="*/ 137463 h 191455"/>
              <a:gd name="connsiteX2" fmla="*/ 745212 w 1450420"/>
              <a:gd name="connsiteY2" fmla="*/ 143813 h 191455"/>
              <a:gd name="connsiteX3" fmla="*/ 1157962 w 1450420"/>
              <a:gd name="connsiteY3" fmla="*/ 70788 h 191455"/>
              <a:gd name="connsiteX4" fmla="*/ 1059537 w 1450420"/>
              <a:gd name="connsiteY4" fmla="*/ 86663 h 191455"/>
              <a:gd name="connsiteX5" fmla="*/ 1450062 w 1450420"/>
              <a:gd name="connsiteY5" fmla="*/ 938 h 191455"/>
              <a:gd name="connsiteX6" fmla="*/ 1116687 w 1450420"/>
              <a:gd name="connsiteY6" fmla="*/ 48563 h 191455"/>
              <a:gd name="connsiteX7" fmla="*/ 484862 w 1450420"/>
              <a:gd name="connsiteY7" fmla="*/ 162863 h 191455"/>
              <a:gd name="connsiteX8" fmla="*/ 646787 w 1450420"/>
              <a:gd name="connsiteY8" fmla="*/ 143813 h 191455"/>
              <a:gd name="connsiteX9" fmla="*/ 2262 w 1450420"/>
              <a:gd name="connsiteY9" fmla="*/ 191438 h 19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0420" h="191455">
                <a:moveTo>
                  <a:pt x="2262" y="191438"/>
                </a:moveTo>
                <a:cubicBezTo>
                  <a:pt x="46183" y="190380"/>
                  <a:pt x="786487" y="145400"/>
                  <a:pt x="910312" y="137463"/>
                </a:cubicBezTo>
                <a:cubicBezTo>
                  <a:pt x="1034137" y="129525"/>
                  <a:pt x="703937" y="154925"/>
                  <a:pt x="745212" y="143813"/>
                </a:cubicBezTo>
                <a:cubicBezTo>
                  <a:pt x="786487" y="132701"/>
                  <a:pt x="1105575" y="80313"/>
                  <a:pt x="1157962" y="70788"/>
                </a:cubicBezTo>
                <a:cubicBezTo>
                  <a:pt x="1210349" y="61263"/>
                  <a:pt x="1010854" y="98305"/>
                  <a:pt x="1059537" y="86663"/>
                </a:cubicBezTo>
                <a:cubicBezTo>
                  <a:pt x="1108220" y="75021"/>
                  <a:pt x="1440537" y="7288"/>
                  <a:pt x="1450062" y="938"/>
                </a:cubicBezTo>
                <a:cubicBezTo>
                  <a:pt x="1459587" y="-5412"/>
                  <a:pt x="1277554" y="21575"/>
                  <a:pt x="1116687" y="48563"/>
                </a:cubicBezTo>
                <a:cubicBezTo>
                  <a:pt x="955820" y="75550"/>
                  <a:pt x="563178" y="146988"/>
                  <a:pt x="484862" y="162863"/>
                </a:cubicBezTo>
                <a:cubicBezTo>
                  <a:pt x="406546" y="178738"/>
                  <a:pt x="726162" y="142226"/>
                  <a:pt x="646787" y="143813"/>
                </a:cubicBezTo>
                <a:cubicBezTo>
                  <a:pt x="567412" y="145400"/>
                  <a:pt x="-41659" y="192496"/>
                  <a:pt x="2262" y="1914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3" name="フリーフォーム 1592">
            <a:extLst>
              <a:ext uri="{FF2B5EF4-FFF2-40B4-BE49-F238E27FC236}">
                <a16:creationId xmlns:a16="http://schemas.microsoft.com/office/drawing/2014/main" id="{BC0420F3-C952-7DBD-D6F7-DB2D66D5D500}"/>
              </a:ext>
            </a:extLst>
          </p:cNvPr>
          <p:cNvSpPr/>
          <p:nvPr/>
        </p:nvSpPr>
        <p:spPr>
          <a:xfrm>
            <a:off x="5826557" y="10782230"/>
            <a:ext cx="1555524" cy="172226"/>
          </a:xfrm>
          <a:custGeom>
            <a:avLst/>
            <a:gdLst>
              <a:gd name="connsiteX0" fmla="*/ 2743 w 1555524"/>
              <a:gd name="connsiteY0" fmla="*/ 171520 h 172226"/>
              <a:gd name="connsiteX1" fmla="*/ 990168 w 1555524"/>
              <a:gd name="connsiteY1" fmla="*/ 142945 h 172226"/>
              <a:gd name="connsiteX2" fmla="*/ 802843 w 1555524"/>
              <a:gd name="connsiteY2" fmla="*/ 123895 h 172226"/>
              <a:gd name="connsiteX3" fmla="*/ 1234643 w 1555524"/>
              <a:gd name="connsiteY3" fmla="*/ 38170 h 172226"/>
              <a:gd name="connsiteX4" fmla="*/ 1183843 w 1555524"/>
              <a:gd name="connsiteY4" fmla="*/ 57220 h 172226"/>
              <a:gd name="connsiteX5" fmla="*/ 1555318 w 1555524"/>
              <a:gd name="connsiteY5" fmla="*/ 70 h 172226"/>
              <a:gd name="connsiteX6" fmla="*/ 1240993 w 1555524"/>
              <a:gd name="connsiteY6" fmla="*/ 44520 h 172226"/>
              <a:gd name="connsiteX7" fmla="*/ 675843 w 1555524"/>
              <a:gd name="connsiteY7" fmla="*/ 120720 h 172226"/>
              <a:gd name="connsiteX8" fmla="*/ 164668 w 1555524"/>
              <a:gd name="connsiteY8" fmla="*/ 120720 h 172226"/>
              <a:gd name="connsiteX9" fmla="*/ 679018 w 1555524"/>
              <a:gd name="connsiteY9" fmla="*/ 111195 h 172226"/>
              <a:gd name="connsiteX10" fmla="*/ 2743 w 1555524"/>
              <a:gd name="connsiteY10" fmla="*/ 171520 h 17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5524" h="172226">
                <a:moveTo>
                  <a:pt x="2743" y="171520"/>
                </a:moveTo>
                <a:cubicBezTo>
                  <a:pt x="54601" y="176812"/>
                  <a:pt x="856818" y="150882"/>
                  <a:pt x="990168" y="142945"/>
                </a:cubicBezTo>
                <a:cubicBezTo>
                  <a:pt x="1123518" y="135007"/>
                  <a:pt x="762097" y="141357"/>
                  <a:pt x="802843" y="123895"/>
                </a:cubicBezTo>
                <a:cubicBezTo>
                  <a:pt x="843589" y="106432"/>
                  <a:pt x="1171143" y="49282"/>
                  <a:pt x="1234643" y="38170"/>
                </a:cubicBezTo>
                <a:cubicBezTo>
                  <a:pt x="1298143" y="27057"/>
                  <a:pt x="1130397" y="63570"/>
                  <a:pt x="1183843" y="57220"/>
                </a:cubicBezTo>
                <a:cubicBezTo>
                  <a:pt x="1237289" y="50870"/>
                  <a:pt x="1545793" y="2187"/>
                  <a:pt x="1555318" y="70"/>
                </a:cubicBezTo>
                <a:cubicBezTo>
                  <a:pt x="1564843" y="-2047"/>
                  <a:pt x="1240993" y="44520"/>
                  <a:pt x="1240993" y="44520"/>
                </a:cubicBezTo>
                <a:cubicBezTo>
                  <a:pt x="1094414" y="64628"/>
                  <a:pt x="855230" y="108020"/>
                  <a:pt x="675843" y="120720"/>
                </a:cubicBezTo>
                <a:cubicBezTo>
                  <a:pt x="496456" y="133420"/>
                  <a:pt x="164139" y="122307"/>
                  <a:pt x="164668" y="120720"/>
                </a:cubicBezTo>
                <a:cubicBezTo>
                  <a:pt x="165197" y="119133"/>
                  <a:pt x="707064" y="102199"/>
                  <a:pt x="679018" y="111195"/>
                </a:cubicBezTo>
                <a:cubicBezTo>
                  <a:pt x="650972" y="120191"/>
                  <a:pt x="-49115" y="166228"/>
                  <a:pt x="2743" y="17152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4" name="フリーフォーム 1593">
            <a:extLst>
              <a:ext uri="{FF2B5EF4-FFF2-40B4-BE49-F238E27FC236}">
                <a16:creationId xmlns:a16="http://schemas.microsoft.com/office/drawing/2014/main" id="{809F3ECC-6DA4-8FC8-1D34-C26C9EC8091D}"/>
              </a:ext>
            </a:extLst>
          </p:cNvPr>
          <p:cNvSpPr/>
          <p:nvPr/>
        </p:nvSpPr>
        <p:spPr>
          <a:xfrm>
            <a:off x="6523442" y="9371232"/>
            <a:ext cx="197070" cy="1519071"/>
          </a:xfrm>
          <a:custGeom>
            <a:avLst/>
            <a:gdLst>
              <a:gd name="connsiteX0" fmla="*/ 77383 w 197070"/>
              <a:gd name="connsiteY0" fmla="*/ 10893 h 1519071"/>
              <a:gd name="connsiteX1" fmla="*/ 118658 w 197070"/>
              <a:gd name="connsiteY1" fmla="*/ 1182468 h 1519071"/>
              <a:gd name="connsiteX2" fmla="*/ 125008 w 197070"/>
              <a:gd name="connsiteY2" fmla="*/ 1090393 h 1519071"/>
              <a:gd name="connsiteX3" fmla="*/ 194858 w 197070"/>
              <a:gd name="connsiteY3" fmla="*/ 1503143 h 1519071"/>
              <a:gd name="connsiteX4" fmla="*/ 163108 w 197070"/>
              <a:gd name="connsiteY4" fmla="*/ 1309468 h 1519071"/>
              <a:gd name="connsiteX5" fmla="*/ 4358 w 197070"/>
              <a:gd name="connsiteY5" fmla="*/ 191868 h 1519071"/>
              <a:gd name="connsiteX6" fmla="*/ 48808 w 197070"/>
              <a:gd name="connsiteY6" fmla="*/ 464918 h 1519071"/>
              <a:gd name="connsiteX7" fmla="*/ 93258 w 197070"/>
              <a:gd name="connsiteY7" fmla="*/ 588743 h 1519071"/>
              <a:gd name="connsiteX8" fmla="*/ 77383 w 197070"/>
              <a:gd name="connsiteY8" fmla="*/ 10893 h 15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0" h="1519071">
                <a:moveTo>
                  <a:pt x="77383" y="10893"/>
                </a:moveTo>
                <a:cubicBezTo>
                  <a:pt x="81616" y="109847"/>
                  <a:pt x="110721" y="1002551"/>
                  <a:pt x="118658" y="1182468"/>
                </a:cubicBezTo>
                <a:cubicBezTo>
                  <a:pt x="126595" y="1362385"/>
                  <a:pt x="112308" y="1036947"/>
                  <a:pt x="125008" y="1090393"/>
                </a:cubicBezTo>
                <a:cubicBezTo>
                  <a:pt x="137708" y="1143839"/>
                  <a:pt x="188508" y="1466631"/>
                  <a:pt x="194858" y="1503143"/>
                </a:cubicBezTo>
                <a:cubicBezTo>
                  <a:pt x="201208" y="1539655"/>
                  <a:pt x="194858" y="1528014"/>
                  <a:pt x="163108" y="1309468"/>
                </a:cubicBezTo>
                <a:cubicBezTo>
                  <a:pt x="131358" y="1090922"/>
                  <a:pt x="23408" y="332626"/>
                  <a:pt x="4358" y="191868"/>
                </a:cubicBezTo>
                <a:cubicBezTo>
                  <a:pt x="-14692" y="51110"/>
                  <a:pt x="33991" y="398772"/>
                  <a:pt x="48808" y="464918"/>
                </a:cubicBezTo>
                <a:cubicBezTo>
                  <a:pt x="63625" y="531064"/>
                  <a:pt x="85850" y="659651"/>
                  <a:pt x="93258" y="588743"/>
                </a:cubicBezTo>
                <a:cubicBezTo>
                  <a:pt x="100666" y="517835"/>
                  <a:pt x="73150" y="-88061"/>
                  <a:pt x="77383" y="108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5" name="フリーフォーム 1594">
            <a:extLst>
              <a:ext uri="{FF2B5EF4-FFF2-40B4-BE49-F238E27FC236}">
                <a16:creationId xmlns:a16="http://schemas.microsoft.com/office/drawing/2014/main" id="{87A33C0F-330C-E4FF-8A4C-B3FCD78E20FA}"/>
              </a:ext>
            </a:extLst>
          </p:cNvPr>
          <p:cNvSpPr/>
          <p:nvPr/>
        </p:nvSpPr>
        <p:spPr>
          <a:xfrm>
            <a:off x="6707896" y="9354111"/>
            <a:ext cx="62718" cy="1519701"/>
          </a:xfrm>
          <a:custGeom>
            <a:avLst/>
            <a:gdLst>
              <a:gd name="connsiteX0" fmla="*/ 32629 w 62718"/>
              <a:gd name="connsiteY0" fmla="*/ 15314 h 1519701"/>
              <a:gd name="connsiteX1" fmla="*/ 16754 w 62718"/>
              <a:gd name="connsiteY1" fmla="*/ 1075764 h 1519701"/>
              <a:gd name="connsiteX2" fmla="*/ 10404 w 62718"/>
              <a:gd name="connsiteY2" fmla="*/ 1012264 h 1519701"/>
              <a:gd name="connsiteX3" fmla="*/ 61204 w 62718"/>
              <a:gd name="connsiteY3" fmla="*/ 1498039 h 1519701"/>
              <a:gd name="connsiteX4" fmla="*/ 45329 w 62718"/>
              <a:gd name="connsiteY4" fmla="*/ 1317064 h 1519701"/>
              <a:gd name="connsiteX5" fmla="*/ 4054 w 62718"/>
              <a:gd name="connsiteY5" fmla="*/ 288364 h 1519701"/>
              <a:gd name="connsiteX6" fmla="*/ 4054 w 62718"/>
              <a:gd name="connsiteY6" fmla="*/ 434414 h 1519701"/>
              <a:gd name="connsiteX7" fmla="*/ 32629 w 62718"/>
              <a:gd name="connsiteY7" fmla="*/ 15314 h 151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8" h="1519701">
                <a:moveTo>
                  <a:pt x="32629" y="15314"/>
                </a:moveTo>
                <a:cubicBezTo>
                  <a:pt x="34746" y="122206"/>
                  <a:pt x="20458" y="909606"/>
                  <a:pt x="16754" y="1075764"/>
                </a:cubicBezTo>
                <a:cubicBezTo>
                  <a:pt x="13050" y="1241922"/>
                  <a:pt x="2996" y="941885"/>
                  <a:pt x="10404" y="1012264"/>
                </a:cubicBezTo>
                <a:cubicBezTo>
                  <a:pt x="17812" y="1082643"/>
                  <a:pt x="55383" y="1447239"/>
                  <a:pt x="61204" y="1498039"/>
                </a:cubicBezTo>
                <a:cubicBezTo>
                  <a:pt x="67025" y="1548839"/>
                  <a:pt x="54854" y="1518677"/>
                  <a:pt x="45329" y="1317064"/>
                </a:cubicBezTo>
                <a:cubicBezTo>
                  <a:pt x="35804" y="1115452"/>
                  <a:pt x="10933" y="435472"/>
                  <a:pt x="4054" y="288364"/>
                </a:cubicBezTo>
                <a:cubicBezTo>
                  <a:pt x="-2825" y="141256"/>
                  <a:pt x="350" y="474101"/>
                  <a:pt x="4054" y="434414"/>
                </a:cubicBezTo>
                <a:cubicBezTo>
                  <a:pt x="7758" y="394727"/>
                  <a:pt x="30512" y="-91578"/>
                  <a:pt x="32629" y="153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6" name="フリーフォーム 1595">
            <a:extLst>
              <a:ext uri="{FF2B5EF4-FFF2-40B4-BE49-F238E27FC236}">
                <a16:creationId xmlns:a16="http://schemas.microsoft.com/office/drawing/2014/main" id="{C148635A-1934-8089-B254-3D6420A09419}"/>
              </a:ext>
            </a:extLst>
          </p:cNvPr>
          <p:cNvSpPr/>
          <p:nvPr/>
        </p:nvSpPr>
        <p:spPr>
          <a:xfrm>
            <a:off x="6918399" y="9088162"/>
            <a:ext cx="439877" cy="1747694"/>
          </a:xfrm>
          <a:custGeom>
            <a:avLst/>
            <a:gdLst>
              <a:gd name="connsiteX0" fmla="*/ 3101 w 439877"/>
              <a:gd name="connsiteY0" fmla="*/ 8213 h 1747694"/>
              <a:gd name="connsiteX1" fmla="*/ 266626 w 439877"/>
              <a:gd name="connsiteY1" fmla="*/ 1059138 h 1747694"/>
              <a:gd name="connsiteX2" fmla="*/ 222176 w 439877"/>
              <a:gd name="connsiteY2" fmla="*/ 973413 h 1747694"/>
              <a:gd name="connsiteX3" fmla="*/ 431726 w 439877"/>
              <a:gd name="connsiteY3" fmla="*/ 1694138 h 1747694"/>
              <a:gd name="connsiteX4" fmla="*/ 368226 w 439877"/>
              <a:gd name="connsiteY4" fmla="*/ 1557613 h 1747694"/>
              <a:gd name="connsiteX5" fmla="*/ 101526 w 439877"/>
              <a:gd name="connsiteY5" fmla="*/ 468588 h 1747694"/>
              <a:gd name="connsiteX6" fmla="*/ 120576 w 439877"/>
              <a:gd name="connsiteY6" fmla="*/ 563838 h 1747694"/>
              <a:gd name="connsiteX7" fmla="*/ 3101 w 439877"/>
              <a:gd name="connsiteY7" fmla="*/ 8213 h 174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877" h="1747694">
                <a:moveTo>
                  <a:pt x="3101" y="8213"/>
                </a:moveTo>
                <a:cubicBezTo>
                  <a:pt x="27443" y="90763"/>
                  <a:pt x="230113" y="898271"/>
                  <a:pt x="266626" y="1059138"/>
                </a:cubicBezTo>
                <a:cubicBezTo>
                  <a:pt x="303139" y="1220005"/>
                  <a:pt x="194659" y="867580"/>
                  <a:pt x="222176" y="973413"/>
                </a:cubicBezTo>
                <a:cubicBezTo>
                  <a:pt x="249693" y="1079246"/>
                  <a:pt x="407384" y="1596771"/>
                  <a:pt x="431726" y="1694138"/>
                </a:cubicBezTo>
                <a:cubicBezTo>
                  <a:pt x="456068" y="1791505"/>
                  <a:pt x="423259" y="1761871"/>
                  <a:pt x="368226" y="1557613"/>
                </a:cubicBezTo>
                <a:cubicBezTo>
                  <a:pt x="313193" y="1353355"/>
                  <a:pt x="142801" y="634217"/>
                  <a:pt x="101526" y="468588"/>
                </a:cubicBezTo>
                <a:cubicBezTo>
                  <a:pt x="60251" y="302959"/>
                  <a:pt x="135922" y="636863"/>
                  <a:pt x="120576" y="563838"/>
                </a:cubicBezTo>
                <a:cubicBezTo>
                  <a:pt x="105230" y="490813"/>
                  <a:pt x="-21241" y="-74337"/>
                  <a:pt x="3101" y="82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7" name="フリーフォーム 1596">
            <a:extLst>
              <a:ext uri="{FF2B5EF4-FFF2-40B4-BE49-F238E27FC236}">
                <a16:creationId xmlns:a16="http://schemas.microsoft.com/office/drawing/2014/main" id="{B0342ED0-1DCB-320B-C8DC-E420CBD41AA1}"/>
              </a:ext>
            </a:extLst>
          </p:cNvPr>
          <p:cNvSpPr/>
          <p:nvPr/>
        </p:nvSpPr>
        <p:spPr>
          <a:xfrm>
            <a:off x="6711362" y="9250383"/>
            <a:ext cx="437571" cy="1438885"/>
          </a:xfrm>
          <a:custGeom>
            <a:avLst/>
            <a:gdLst>
              <a:gd name="connsiteX0" fmla="*/ 16463 w 437571"/>
              <a:gd name="connsiteY0" fmla="*/ 42842 h 1438885"/>
              <a:gd name="connsiteX1" fmla="*/ 289513 w 437571"/>
              <a:gd name="connsiteY1" fmla="*/ 674667 h 1438885"/>
              <a:gd name="connsiteX2" fmla="*/ 264113 w 437571"/>
              <a:gd name="connsiteY2" fmla="*/ 617517 h 1438885"/>
              <a:gd name="connsiteX3" fmla="*/ 378413 w 437571"/>
              <a:gd name="connsiteY3" fmla="*/ 1062017 h 1438885"/>
              <a:gd name="connsiteX4" fmla="*/ 356188 w 437571"/>
              <a:gd name="connsiteY4" fmla="*/ 957242 h 1438885"/>
              <a:gd name="connsiteX5" fmla="*/ 426038 w 437571"/>
              <a:gd name="connsiteY5" fmla="*/ 1427142 h 1438885"/>
              <a:gd name="connsiteX6" fmla="*/ 429213 w 437571"/>
              <a:gd name="connsiteY6" fmla="*/ 1255692 h 1438885"/>
              <a:gd name="connsiteX7" fmla="*/ 343488 w 437571"/>
              <a:gd name="connsiteY7" fmla="*/ 808017 h 1438885"/>
              <a:gd name="connsiteX8" fmla="*/ 264113 w 437571"/>
              <a:gd name="connsiteY8" fmla="*/ 493692 h 1438885"/>
              <a:gd name="connsiteX9" fmla="*/ 194263 w 437571"/>
              <a:gd name="connsiteY9" fmla="*/ 26967 h 1438885"/>
              <a:gd name="connsiteX10" fmla="*/ 241888 w 437571"/>
              <a:gd name="connsiteY10" fmla="*/ 538142 h 1438885"/>
              <a:gd name="connsiteX11" fmla="*/ 51388 w 437571"/>
              <a:gd name="connsiteY11" fmla="*/ 106342 h 1438885"/>
              <a:gd name="connsiteX12" fmla="*/ 16463 w 437571"/>
              <a:gd name="connsiteY12" fmla="*/ 42842 h 143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1" h="1438885">
                <a:moveTo>
                  <a:pt x="16463" y="42842"/>
                </a:moveTo>
                <a:cubicBezTo>
                  <a:pt x="56150" y="137563"/>
                  <a:pt x="248238" y="578888"/>
                  <a:pt x="289513" y="674667"/>
                </a:cubicBezTo>
                <a:cubicBezTo>
                  <a:pt x="330788" y="770446"/>
                  <a:pt x="249296" y="552959"/>
                  <a:pt x="264113" y="617517"/>
                </a:cubicBezTo>
                <a:cubicBezTo>
                  <a:pt x="278930" y="682075"/>
                  <a:pt x="363067" y="1005396"/>
                  <a:pt x="378413" y="1062017"/>
                </a:cubicBezTo>
                <a:cubicBezTo>
                  <a:pt x="393759" y="1118638"/>
                  <a:pt x="348250" y="896388"/>
                  <a:pt x="356188" y="957242"/>
                </a:cubicBezTo>
                <a:cubicBezTo>
                  <a:pt x="364126" y="1018096"/>
                  <a:pt x="413867" y="1377400"/>
                  <a:pt x="426038" y="1427142"/>
                </a:cubicBezTo>
                <a:cubicBezTo>
                  <a:pt x="438209" y="1476884"/>
                  <a:pt x="442971" y="1358879"/>
                  <a:pt x="429213" y="1255692"/>
                </a:cubicBezTo>
                <a:cubicBezTo>
                  <a:pt x="415455" y="1152505"/>
                  <a:pt x="371005" y="935017"/>
                  <a:pt x="343488" y="808017"/>
                </a:cubicBezTo>
                <a:cubicBezTo>
                  <a:pt x="315971" y="681017"/>
                  <a:pt x="288984" y="623867"/>
                  <a:pt x="264113" y="493692"/>
                </a:cubicBezTo>
                <a:cubicBezTo>
                  <a:pt x="239242" y="363517"/>
                  <a:pt x="197967" y="19559"/>
                  <a:pt x="194263" y="26967"/>
                </a:cubicBezTo>
                <a:cubicBezTo>
                  <a:pt x="190559" y="34375"/>
                  <a:pt x="265700" y="524913"/>
                  <a:pt x="241888" y="538142"/>
                </a:cubicBezTo>
                <a:cubicBezTo>
                  <a:pt x="218076" y="551371"/>
                  <a:pt x="85784" y="183600"/>
                  <a:pt x="51388" y="106342"/>
                </a:cubicBezTo>
                <a:cubicBezTo>
                  <a:pt x="16992" y="29084"/>
                  <a:pt x="-23224" y="-51879"/>
                  <a:pt x="16463" y="428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8" name="フリーフォーム 1597">
            <a:extLst>
              <a:ext uri="{FF2B5EF4-FFF2-40B4-BE49-F238E27FC236}">
                <a16:creationId xmlns:a16="http://schemas.microsoft.com/office/drawing/2014/main" id="{A547813F-6FC5-8F33-2A80-62AB7531D3A9}"/>
              </a:ext>
            </a:extLst>
          </p:cNvPr>
          <p:cNvSpPr/>
          <p:nvPr/>
        </p:nvSpPr>
        <p:spPr>
          <a:xfrm>
            <a:off x="4899006" y="3217399"/>
            <a:ext cx="410463" cy="555392"/>
          </a:xfrm>
          <a:custGeom>
            <a:avLst/>
            <a:gdLst>
              <a:gd name="connsiteX0" fmla="*/ 409594 w 410463"/>
              <a:gd name="connsiteY0" fmla="*/ 2051 h 555392"/>
              <a:gd name="connsiteX1" fmla="*/ 152419 w 410463"/>
              <a:gd name="connsiteY1" fmla="*/ 268751 h 555392"/>
              <a:gd name="connsiteX2" fmla="*/ 38119 w 410463"/>
              <a:gd name="connsiteY2" fmla="*/ 468776 h 555392"/>
              <a:gd name="connsiteX3" fmla="*/ 88919 w 410463"/>
              <a:gd name="connsiteY3" fmla="*/ 370351 h 555392"/>
              <a:gd name="connsiteX4" fmla="*/ 73044 w 410463"/>
              <a:gd name="connsiteY4" fmla="*/ 554501 h 555392"/>
              <a:gd name="connsiteX5" fmla="*/ 92094 w 410463"/>
              <a:gd name="connsiteY5" fmla="*/ 437026 h 555392"/>
              <a:gd name="connsiteX6" fmla="*/ 107969 w 410463"/>
              <a:gd name="connsiteY6" fmla="*/ 357651 h 555392"/>
              <a:gd name="connsiteX7" fmla="*/ 19 w 410463"/>
              <a:gd name="connsiteY7" fmla="*/ 94126 h 555392"/>
              <a:gd name="connsiteX8" fmla="*/ 117494 w 410463"/>
              <a:gd name="connsiteY8" fmla="*/ 351301 h 555392"/>
              <a:gd name="connsiteX9" fmla="*/ 168294 w 410463"/>
              <a:gd name="connsiteY9" fmla="*/ 221126 h 555392"/>
              <a:gd name="connsiteX10" fmla="*/ 295294 w 410463"/>
              <a:gd name="connsiteY10" fmla="*/ 2051 h 555392"/>
              <a:gd name="connsiteX11" fmla="*/ 120669 w 410463"/>
              <a:gd name="connsiteY11" fmla="*/ 281451 h 555392"/>
              <a:gd name="connsiteX12" fmla="*/ 231794 w 410463"/>
              <a:gd name="connsiteY12" fmla="*/ 151276 h 555392"/>
              <a:gd name="connsiteX13" fmla="*/ 409594 w 410463"/>
              <a:gd name="connsiteY13" fmla="*/ 2051 h 5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463" h="555392">
                <a:moveTo>
                  <a:pt x="409594" y="2051"/>
                </a:moveTo>
                <a:cubicBezTo>
                  <a:pt x="396365" y="21630"/>
                  <a:pt x="214331" y="190964"/>
                  <a:pt x="152419" y="268751"/>
                </a:cubicBezTo>
                <a:cubicBezTo>
                  <a:pt x="90506" y="346539"/>
                  <a:pt x="48702" y="451843"/>
                  <a:pt x="38119" y="468776"/>
                </a:cubicBezTo>
                <a:cubicBezTo>
                  <a:pt x="27536" y="485709"/>
                  <a:pt x="83098" y="356064"/>
                  <a:pt x="88919" y="370351"/>
                </a:cubicBezTo>
                <a:cubicBezTo>
                  <a:pt x="94740" y="384638"/>
                  <a:pt x="72515" y="543389"/>
                  <a:pt x="73044" y="554501"/>
                </a:cubicBezTo>
                <a:cubicBezTo>
                  <a:pt x="73573" y="565613"/>
                  <a:pt x="86273" y="469834"/>
                  <a:pt x="92094" y="437026"/>
                </a:cubicBezTo>
                <a:cubicBezTo>
                  <a:pt x="97915" y="404218"/>
                  <a:pt x="123315" y="414801"/>
                  <a:pt x="107969" y="357651"/>
                </a:cubicBezTo>
                <a:cubicBezTo>
                  <a:pt x="92623" y="300501"/>
                  <a:pt x="-1569" y="95184"/>
                  <a:pt x="19" y="94126"/>
                </a:cubicBezTo>
                <a:cubicBezTo>
                  <a:pt x="1607" y="93068"/>
                  <a:pt x="89448" y="330134"/>
                  <a:pt x="117494" y="351301"/>
                </a:cubicBezTo>
                <a:cubicBezTo>
                  <a:pt x="145540" y="372468"/>
                  <a:pt x="138661" y="279334"/>
                  <a:pt x="168294" y="221126"/>
                </a:cubicBezTo>
                <a:cubicBezTo>
                  <a:pt x="197927" y="162918"/>
                  <a:pt x="303231" y="-8003"/>
                  <a:pt x="295294" y="2051"/>
                </a:cubicBezTo>
                <a:cubicBezTo>
                  <a:pt x="287357" y="12105"/>
                  <a:pt x="131252" y="256580"/>
                  <a:pt x="120669" y="281451"/>
                </a:cubicBezTo>
                <a:cubicBezTo>
                  <a:pt x="110086" y="306322"/>
                  <a:pt x="182052" y="194139"/>
                  <a:pt x="231794" y="151276"/>
                </a:cubicBezTo>
                <a:cubicBezTo>
                  <a:pt x="281536" y="108414"/>
                  <a:pt x="422823" y="-17528"/>
                  <a:pt x="409594" y="20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9" name="フリーフォーム 1598">
            <a:extLst>
              <a:ext uri="{FF2B5EF4-FFF2-40B4-BE49-F238E27FC236}">
                <a16:creationId xmlns:a16="http://schemas.microsoft.com/office/drawing/2014/main" id="{D41411B2-CC2F-F7A7-AFCC-890F224A6820}"/>
              </a:ext>
            </a:extLst>
          </p:cNvPr>
          <p:cNvSpPr/>
          <p:nvPr/>
        </p:nvSpPr>
        <p:spPr>
          <a:xfrm>
            <a:off x="3056178" y="10450155"/>
            <a:ext cx="60420" cy="1487417"/>
          </a:xfrm>
          <a:custGeom>
            <a:avLst/>
            <a:gdLst>
              <a:gd name="connsiteX0" fmla="*/ 55813 w 60420"/>
              <a:gd name="connsiteY0" fmla="*/ 78075 h 1487417"/>
              <a:gd name="connsiteX1" fmla="*/ 35605 w 60420"/>
              <a:gd name="connsiteY1" fmla="*/ 977319 h 1487417"/>
              <a:gd name="connsiteX2" fmla="*/ 50761 w 60420"/>
              <a:gd name="connsiteY2" fmla="*/ 947007 h 1487417"/>
              <a:gd name="connsiteX3" fmla="*/ 242 w 60420"/>
              <a:gd name="connsiteY3" fmla="*/ 1457253 h 1487417"/>
              <a:gd name="connsiteX4" fmla="*/ 30553 w 60420"/>
              <a:gd name="connsiteY4" fmla="*/ 1346110 h 1487417"/>
              <a:gd name="connsiteX5" fmla="*/ 5294 w 60420"/>
              <a:gd name="connsiteY5" fmla="*/ 669151 h 1487417"/>
              <a:gd name="connsiteX6" fmla="*/ 15398 w 60420"/>
              <a:gd name="connsiteY6" fmla="*/ 851021 h 1487417"/>
              <a:gd name="connsiteX7" fmla="*/ 55813 w 60420"/>
              <a:gd name="connsiteY7" fmla="*/ 133646 h 1487417"/>
              <a:gd name="connsiteX8" fmla="*/ 55813 w 60420"/>
              <a:gd name="connsiteY8" fmla="*/ 78075 h 148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20" h="1487417">
                <a:moveTo>
                  <a:pt x="55813" y="78075"/>
                </a:moveTo>
                <a:cubicBezTo>
                  <a:pt x="52445" y="218687"/>
                  <a:pt x="36447" y="832497"/>
                  <a:pt x="35605" y="977319"/>
                </a:cubicBezTo>
                <a:cubicBezTo>
                  <a:pt x="34763" y="1122141"/>
                  <a:pt x="56655" y="867018"/>
                  <a:pt x="50761" y="947007"/>
                </a:cubicBezTo>
                <a:cubicBezTo>
                  <a:pt x="44867" y="1026996"/>
                  <a:pt x="3610" y="1390736"/>
                  <a:pt x="242" y="1457253"/>
                </a:cubicBezTo>
                <a:cubicBezTo>
                  <a:pt x="-3126" y="1523770"/>
                  <a:pt x="29711" y="1477460"/>
                  <a:pt x="30553" y="1346110"/>
                </a:cubicBezTo>
                <a:cubicBezTo>
                  <a:pt x="31395" y="1214760"/>
                  <a:pt x="7820" y="751666"/>
                  <a:pt x="5294" y="669151"/>
                </a:cubicBezTo>
                <a:cubicBezTo>
                  <a:pt x="2768" y="586636"/>
                  <a:pt x="6978" y="940272"/>
                  <a:pt x="15398" y="851021"/>
                </a:cubicBezTo>
                <a:cubicBezTo>
                  <a:pt x="23818" y="761770"/>
                  <a:pt x="47393" y="261628"/>
                  <a:pt x="55813" y="133646"/>
                </a:cubicBezTo>
                <a:cubicBezTo>
                  <a:pt x="64233" y="5664"/>
                  <a:pt x="59181" y="-62537"/>
                  <a:pt x="55813" y="780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0" name="フリーフォーム 1599">
            <a:extLst>
              <a:ext uri="{FF2B5EF4-FFF2-40B4-BE49-F238E27FC236}">
                <a16:creationId xmlns:a16="http://schemas.microsoft.com/office/drawing/2014/main" id="{E687EDEF-0F36-1A99-CCE9-A2840571389F}"/>
              </a:ext>
            </a:extLst>
          </p:cNvPr>
          <p:cNvSpPr/>
          <p:nvPr/>
        </p:nvSpPr>
        <p:spPr>
          <a:xfrm>
            <a:off x="3782719" y="10967727"/>
            <a:ext cx="526877" cy="1819258"/>
          </a:xfrm>
          <a:custGeom>
            <a:avLst/>
            <a:gdLst>
              <a:gd name="connsiteX0" fmla="*/ 526580 w 526877"/>
              <a:gd name="connsiteY0" fmla="*/ 21 h 1819258"/>
              <a:gd name="connsiteX1" fmla="*/ 395230 w 526877"/>
              <a:gd name="connsiteY1" fmla="*/ 464799 h 1819258"/>
              <a:gd name="connsiteX2" fmla="*/ 395230 w 526877"/>
              <a:gd name="connsiteY2" fmla="*/ 944733 h 1819258"/>
              <a:gd name="connsiteX3" fmla="*/ 400282 w 526877"/>
              <a:gd name="connsiteY3" fmla="*/ 894213 h 1819258"/>
              <a:gd name="connsiteX4" fmla="*/ 238620 w 526877"/>
              <a:gd name="connsiteY4" fmla="*/ 1409511 h 1819258"/>
              <a:gd name="connsiteX5" fmla="*/ 228516 w 526877"/>
              <a:gd name="connsiteY5" fmla="*/ 1429718 h 1819258"/>
              <a:gd name="connsiteX6" fmla="*/ 1179 w 526877"/>
              <a:gd name="connsiteY6" fmla="*/ 1813665 h 1819258"/>
              <a:gd name="connsiteX7" fmla="*/ 147685 w 526877"/>
              <a:gd name="connsiteY7" fmla="*/ 1616640 h 1819258"/>
              <a:gd name="connsiteX8" fmla="*/ 329555 w 526877"/>
              <a:gd name="connsiteY8" fmla="*/ 1065979 h 1819258"/>
              <a:gd name="connsiteX9" fmla="*/ 425542 w 526877"/>
              <a:gd name="connsiteY9" fmla="*/ 353656 h 1819258"/>
              <a:gd name="connsiteX10" fmla="*/ 430594 w 526877"/>
              <a:gd name="connsiteY10" fmla="*/ 444591 h 1819258"/>
              <a:gd name="connsiteX11" fmla="*/ 526580 w 526877"/>
              <a:gd name="connsiteY11" fmla="*/ 21 h 181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877" h="1819258">
                <a:moveTo>
                  <a:pt x="526580" y="21"/>
                </a:moveTo>
                <a:cubicBezTo>
                  <a:pt x="520686" y="3389"/>
                  <a:pt x="417122" y="307347"/>
                  <a:pt x="395230" y="464799"/>
                </a:cubicBezTo>
                <a:cubicBezTo>
                  <a:pt x="373338" y="622251"/>
                  <a:pt x="394388" y="873164"/>
                  <a:pt x="395230" y="944733"/>
                </a:cubicBezTo>
                <a:cubicBezTo>
                  <a:pt x="396072" y="1016302"/>
                  <a:pt x="426384" y="816750"/>
                  <a:pt x="400282" y="894213"/>
                </a:cubicBezTo>
                <a:cubicBezTo>
                  <a:pt x="374180" y="971676"/>
                  <a:pt x="267248" y="1320260"/>
                  <a:pt x="238620" y="1409511"/>
                </a:cubicBezTo>
                <a:cubicBezTo>
                  <a:pt x="209992" y="1498762"/>
                  <a:pt x="268089" y="1362359"/>
                  <a:pt x="228516" y="1429718"/>
                </a:cubicBezTo>
                <a:cubicBezTo>
                  <a:pt x="188943" y="1497077"/>
                  <a:pt x="14651" y="1782512"/>
                  <a:pt x="1179" y="1813665"/>
                </a:cubicBezTo>
                <a:cubicBezTo>
                  <a:pt x="-12293" y="1844818"/>
                  <a:pt x="92956" y="1741254"/>
                  <a:pt x="147685" y="1616640"/>
                </a:cubicBezTo>
                <a:cubicBezTo>
                  <a:pt x="202414" y="1492026"/>
                  <a:pt x="283245" y="1276476"/>
                  <a:pt x="329555" y="1065979"/>
                </a:cubicBezTo>
                <a:cubicBezTo>
                  <a:pt x="375864" y="855482"/>
                  <a:pt x="408702" y="457221"/>
                  <a:pt x="425542" y="353656"/>
                </a:cubicBezTo>
                <a:cubicBezTo>
                  <a:pt x="442382" y="250091"/>
                  <a:pt x="412070" y="501004"/>
                  <a:pt x="430594" y="444591"/>
                </a:cubicBezTo>
                <a:cubicBezTo>
                  <a:pt x="449118" y="388178"/>
                  <a:pt x="532474" y="-3347"/>
                  <a:pt x="526580"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1" name="フリーフォーム 1600">
            <a:extLst>
              <a:ext uri="{FF2B5EF4-FFF2-40B4-BE49-F238E27FC236}">
                <a16:creationId xmlns:a16="http://schemas.microsoft.com/office/drawing/2014/main" id="{3ABE1813-3EF8-098E-F4B1-7DCA3F7296E9}"/>
              </a:ext>
            </a:extLst>
          </p:cNvPr>
          <p:cNvSpPr/>
          <p:nvPr/>
        </p:nvSpPr>
        <p:spPr>
          <a:xfrm>
            <a:off x="2797431" y="11704027"/>
            <a:ext cx="279942" cy="1092149"/>
          </a:xfrm>
          <a:custGeom>
            <a:avLst/>
            <a:gdLst>
              <a:gd name="connsiteX0" fmla="*/ 279197 w 279942"/>
              <a:gd name="connsiteY0" fmla="*/ 1303 h 1092149"/>
              <a:gd name="connsiteX1" fmla="*/ 147846 w 279942"/>
              <a:gd name="connsiteY1" fmla="*/ 743938 h 1092149"/>
              <a:gd name="connsiteX2" fmla="*/ 1340 w 279942"/>
              <a:gd name="connsiteY2" fmla="*/ 1072313 h 1092149"/>
              <a:gd name="connsiteX3" fmla="*/ 87223 w 279942"/>
              <a:gd name="connsiteY3" fmla="*/ 940963 h 1092149"/>
              <a:gd name="connsiteX4" fmla="*/ 279197 w 279942"/>
              <a:gd name="connsiteY4" fmla="*/ 1303 h 109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42" h="1092149">
                <a:moveTo>
                  <a:pt x="279197" y="1303"/>
                </a:moveTo>
                <a:cubicBezTo>
                  <a:pt x="289301" y="-31534"/>
                  <a:pt x="194155" y="565436"/>
                  <a:pt x="147846" y="743938"/>
                </a:cubicBezTo>
                <a:cubicBezTo>
                  <a:pt x="101537" y="922440"/>
                  <a:pt x="11444" y="1039476"/>
                  <a:pt x="1340" y="1072313"/>
                </a:cubicBezTo>
                <a:cubicBezTo>
                  <a:pt x="-8764" y="1105150"/>
                  <a:pt x="40072" y="1117781"/>
                  <a:pt x="87223" y="940963"/>
                </a:cubicBezTo>
                <a:cubicBezTo>
                  <a:pt x="134374" y="764145"/>
                  <a:pt x="269093" y="34140"/>
                  <a:pt x="279197" y="13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2" name="フリーフォーム 1601">
            <a:extLst>
              <a:ext uri="{FF2B5EF4-FFF2-40B4-BE49-F238E27FC236}">
                <a16:creationId xmlns:a16="http://schemas.microsoft.com/office/drawing/2014/main" id="{74A17580-3309-0466-1DBD-C7EFDB98D785}"/>
              </a:ext>
            </a:extLst>
          </p:cNvPr>
          <p:cNvSpPr/>
          <p:nvPr/>
        </p:nvSpPr>
        <p:spPr>
          <a:xfrm>
            <a:off x="3470662" y="11551120"/>
            <a:ext cx="86296" cy="578686"/>
          </a:xfrm>
          <a:custGeom>
            <a:avLst/>
            <a:gdLst>
              <a:gd name="connsiteX0" fmla="*/ 35380 w 86296"/>
              <a:gd name="connsiteY0" fmla="*/ 22860 h 578686"/>
              <a:gd name="connsiteX1" fmla="*/ 50536 w 86296"/>
              <a:gd name="connsiteY1" fmla="*/ 452274 h 578686"/>
              <a:gd name="connsiteX2" fmla="*/ 16 w 86296"/>
              <a:gd name="connsiteY2" fmla="*/ 578573 h 578686"/>
              <a:gd name="connsiteX3" fmla="*/ 45484 w 86296"/>
              <a:gd name="connsiteY3" fmla="*/ 472482 h 578686"/>
              <a:gd name="connsiteX4" fmla="*/ 85899 w 86296"/>
              <a:gd name="connsiteY4" fmla="*/ 356288 h 578686"/>
              <a:gd name="connsiteX5" fmla="*/ 20224 w 86296"/>
              <a:gd name="connsiteY5" fmla="*/ 88535 h 578686"/>
              <a:gd name="connsiteX6" fmla="*/ 35380 w 86296"/>
              <a:gd name="connsiteY6" fmla="*/ 22860 h 5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96" h="578686">
                <a:moveTo>
                  <a:pt x="35380" y="22860"/>
                </a:moveTo>
                <a:cubicBezTo>
                  <a:pt x="40432" y="83483"/>
                  <a:pt x="56430" y="359655"/>
                  <a:pt x="50536" y="452274"/>
                </a:cubicBezTo>
                <a:cubicBezTo>
                  <a:pt x="44642" y="544893"/>
                  <a:pt x="858" y="575205"/>
                  <a:pt x="16" y="578573"/>
                </a:cubicBezTo>
                <a:cubicBezTo>
                  <a:pt x="-826" y="581941"/>
                  <a:pt x="31170" y="509529"/>
                  <a:pt x="45484" y="472482"/>
                </a:cubicBezTo>
                <a:cubicBezTo>
                  <a:pt x="59798" y="435435"/>
                  <a:pt x="90109" y="420279"/>
                  <a:pt x="85899" y="356288"/>
                </a:cubicBezTo>
                <a:cubicBezTo>
                  <a:pt x="81689" y="292297"/>
                  <a:pt x="30328" y="141580"/>
                  <a:pt x="20224" y="88535"/>
                </a:cubicBezTo>
                <a:cubicBezTo>
                  <a:pt x="10120" y="35490"/>
                  <a:pt x="30328" y="-37763"/>
                  <a:pt x="35380" y="2286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3" name="フリーフォーム 1602">
            <a:extLst>
              <a:ext uri="{FF2B5EF4-FFF2-40B4-BE49-F238E27FC236}">
                <a16:creationId xmlns:a16="http://schemas.microsoft.com/office/drawing/2014/main" id="{C91C1134-730D-A3AD-8627-34E92E1D563F}"/>
              </a:ext>
            </a:extLst>
          </p:cNvPr>
          <p:cNvSpPr/>
          <p:nvPr/>
        </p:nvSpPr>
        <p:spPr>
          <a:xfrm>
            <a:off x="3061530" y="11924345"/>
            <a:ext cx="586494" cy="349102"/>
          </a:xfrm>
          <a:custGeom>
            <a:avLst/>
            <a:gdLst>
              <a:gd name="connsiteX0" fmla="*/ 10046 w 586494"/>
              <a:gd name="connsiteY0" fmla="*/ 48738 h 349102"/>
              <a:gd name="connsiteX1" fmla="*/ 222227 w 586494"/>
              <a:gd name="connsiteY1" fmla="*/ 195244 h 349102"/>
              <a:gd name="connsiteX2" fmla="*/ 338421 w 586494"/>
              <a:gd name="connsiteY2" fmla="*/ 205348 h 349102"/>
              <a:gd name="connsiteX3" fmla="*/ 429356 w 586494"/>
              <a:gd name="connsiteY3" fmla="*/ 175036 h 349102"/>
              <a:gd name="connsiteX4" fmla="*/ 580914 w 586494"/>
              <a:gd name="connsiteY4" fmla="*/ 8322 h 349102"/>
              <a:gd name="connsiteX5" fmla="*/ 550603 w 586494"/>
              <a:gd name="connsiteY5" fmla="*/ 58842 h 349102"/>
              <a:gd name="connsiteX6" fmla="*/ 520291 w 586494"/>
              <a:gd name="connsiteY6" fmla="*/ 346802 h 349102"/>
              <a:gd name="connsiteX7" fmla="*/ 530395 w 586494"/>
              <a:gd name="connsiteY7" fmla="*/ 190192 h 349102"/>
              <a:gd name="connsiteX8" fmla="*/ 505135 w 586494"/>
              <a:gd name="connsiteY8" fmla="*/ 119465 h 349102"/>
              <a:gd name="connsiteX9" fmla="*/ 358629 w 586494"/>
              <a:gd name="connsiteY9" fmla="*/ 205348 h 349102"/>
              <a:gd name="connsiteX10" fmla="*/ 65617 w 586494"/>
              <a:gd name="connsiteY10" fmla="*/ 99257 h 349102"/>
              <a:gd name="connsiteX11" fmla="*/ 10046 w 586494"/>
              <a:gd name="connsiteY11" fmla="*/ 48738 h 3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494" h="349102">
                <a:moveTo>
                  <a:pt x="10046" y="48738"/>
                </a:moveTo>
                <a:cubicBezTo>
                  <a:pt x="36148" y="64736"/>
                  <a:pt x="167498" y="169142"/>
                  <a:pt x="222227" y="195244"/>
                </a:cubicBezTo>
                <a:cubicBezTo>
                  <a:pt x="276956" y="221346"/>
                  <a:pt x="303900" y="208716"/>
                  <a:pt x="338421" y="205348"/>
                </a:cubicBezTo>
                <a:cubicBezTo>
                  <a:pt x="372943" y="201980"/>
                  <a:pt x="388941" y="207874"/>
                  <a:pt x="429356" y="175036"/>
                </a:cubicBezTo>
                <a:cubicBezTo>
                  <a:pt x="469771" y="142198"/>
                  <a:pt x="560706" y="27688"/>
                  <a:pt x="580914" y="8322"/>
                </a:cubicBezTo>
                <a:cubicBezTo>
                  <a:pt x="601122" y="-11044"/>
                  <a:pt x="560707" y="2429"/>
                  <a:pt x="550603" y="58842"/>
                </a:cubicBezTo>
                <a:cubicBezTo>
                  <a:pt x="540499" y="115255"/>
                  <a:pt x="523659" y="324910"/>
                  <a:pt x="520291" y="346802"/>
                </a:cubicBezTo>
                <a:cubicBezTo>
                  <a:pt x="516923" y="368694"/>
                  <a:pt x="532921" y="228081"/>
                  <a:pt x="530395" y="190192"/>
                </a:cubicBezTo>
                <a:cubicBezTo>
                  <a:pt x="527869" y="152303"/>
                  <a:pt x="533763" y="116939"/>
                  <a:pt x="505135" y="119465"/>
                </a:cubicBezTo>
                <a:cubicBezTo>
                  <a:pt x="476507" y="121991"/>
                  <a:pt x="431882" y="208716"/>
                  <a:pt x="358629" y="205348"/>
                </a:cubicBezTo>
                <a:cubicBezTo>
                  <a:pt x="285376" y="201980"/>
                  <a:pt x="120346" y="124517"/>
                  <a:pt x="65617" y="99257"/>
                </a:cubicBezTo>
                <a:cubicBezTo>
                  <a:pt x="10888" y="73997"/>
                  <a:pt x="-16056" y="32740"/>
                  <a:pt x="10046" y="487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4" name="フリーフォーム 1603">
            <a:extLst>
              <a:ext uri="{FF2B5EF4-FFF2-40B4-BE49-F238E27FC236}">
                <a16:creationId xmlns:a16="http://schemas.microsoft.com/office/drawing/2014/main" id="{DE85DCB6-B2CA-1AF6-5273-5947B30F00A2}"/>
              </a:ext>
            </a:extLst>
          </p:cNvPr>
          <p:cNvSpPr/>
          <p:nvPr/>
        </p:nvSpPr>
        <p:spPr>
          <a:xfrm>
            <a:off x="3253307" y="10769784"/>
            <a:ext cx="268550" cy="638626"/>
          </a:xfrm>
          <a:custGeom>
            <a:avLst/>
            <a:gdLst>
              <a:gd name="connsiteX0" fmla="*/ 138 w 268550"/>
              <a:gd name="connsiteY0" fmla="*/ 939 h 638626"/>
              <a:gd name="connsiteX1" fmla="*/ 252735 w 268550"/>
              <a:gd name="connsiteY1" fmla="*/ 612223 h 638626"/>
              <a:gd name="connsiteX2" fmla="*/ 217371 w 268550"/>
              <a:gd name="connsiteY2" fmla="*/ 475820 h 638626"/>
              <a:gd name="connsiteX3" fmla="*/ 138 w 268550"/>
              <a:gd name="connsiteY3" fmla="*/ 939 h 638626"/>
            </a:gdLst>
            <a:ahLst/>
            <a:cxnLst>
              <a:cxn ang="0">
                <a:pos x="connsiteX0" y="connsiteY0"/>
              </a:cxn>
              <a:cxn ang="0">
                <a:pos x="connsiteX1" y="connsiteY1"/>
              </a:cxn>
              <a:cxn ang="0">
                <a:pos x="connsiteX2" y="connsiteY2"/>
              </a:cxn>
              <a:cxn ang="0">
                <a:pos x="connsiteX3" y="connsiteY3"/>
              </a:cxn>
            </a:cxnLst>
            <a:rect l="l" t="t" r="r" b="b"/>
            <a:pathLst>
              <a:path w="268550" h="638626">
                <a:moveTo>
                  <a:pt x="138" y="939"/>
                </a:moveTo>
                <a:cubicBezTo>
                  <a:pt x="6032" y="23673"/>
                  <a:pt x="216530" y="533076"/>
                  <a:pt x="252735" y="612223"/>
                </a:cubicBezTo>
                <a:cubicBezTo>
                  <a:pt x="288941" y="691370"/>
                  <a:pt x="256944" y="576858"/>
                  <a:pt x="217371" y="475820"/>
                </a:cubicBezTo>
                <a:cubicBezTo>
                  <a:pt x="177798" y="374782"/>
                  <a:pt x="-5756" y="-21795"/>
                  <a:pt x="138" y="9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5" name="フリーフォーム 1604">
            <a:extLst>
              <a:ext uri="{FF2B5EF4-FFF2-40B4-BE49-F238E27FC236}">
                <a16:creationId xmlns:a16="http://schemas.microsoft.com/office/drawing/2014/main" id="{F0CFEFBA-28CB-DA1D-D139-6718D61F9B18}"/>
              </a:ext>
            </a:extLst>
          </p:cNvPr>
          <p:cNvSpPr/>
          <p:nvPr/>
        </p:nvSpPr>
        <p:spPr>
          <a:xfrm>
            <a:off x="3728327" y="11173878"/>
            <a:ext cx="179437" cy="1013846"/>
          </a:xfrm>
          <a:custGeom>
            <a:avLst/>
            <a:gdLst>
              <a:gd name="connsiteX0" fmla="*/ 0 w 179437"/>
              <a:gd name="connsiteY0" fmla="*/ 999 h 1013846"/>
              <a:gd name="connsiteX1" fmla="*/ 171766 w 179437"/>
              <a:gd name="connsiteY1" fmla="*/ 581972 h 1013846"/>
              <a:gd name="connsiteX2" fmla="*/ 85883 w 179437"/>
              <a:gd name="connsiteY2" fmla="*/ 1011386 h 1013846"/>
              <a:gd name="connsiteX3" fmla="*/ 141454 w 179437"/>
              <a:gd name="connsiteY3" fmla="*/ 743634 h 1013846"/>
              <a:gd name="connsiteX4" fmla="*/ 171766 w 179437"/>
              <a:gd name="connsiteY4" fmla="*/ 450621 h 1013846"/>
              <a:gd name="connsiteX5" fmla="*/ 0 w 179437"/>
              <a:gd name="connsiteY5" fmla="*/ 999 h 101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7" h="1013846">
                <a:moveTo>
                  <a:pt x="0" y="999"/>
                </a:moveTo>
                <a:cubicBezTo>
                  <a:pt x="0" y="22891"/>
                  <a:pt x="157452" y="413574"/>
                  <a:pt x="171766" y="581972"/>
                </a:cubicBezTo>
                <a:cubicBezTo>
                  <a:pt x="186080" y="750370"/>
                  <a:pt x="90935" y="984442"/>
                  <a:pt x="85883" y="1011386"/>
                </a:cubicBezTo>
                <a:cubicBezTo>
                  <a:pt x="80831" y="1038330"/>
                  <a:pt x="127140" y="837095"/>
                  <a:pt x="141454" y="743634"/>
                </a:cubicBezTo>
                <a:cubicBezTo>
                  <a:pt x="155768" y="650173"/>
                  <a:pt x="196184" y="578603"/>
                  <a:pt x="171766" y="450621"/>
                </a:cubicBezTo>
                <a:cubicBezTo>
                  <a:pt x="147348" y="322639"/>
                  <a:pt x="0" y="-20893"/>
                  <a:pt x="0" y="9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6" name="フリーフォーム 1605">
            <a:extLst>
              <a:ext uri="{FF2B5EF4-FFF2-40B4-BE49-F238E27FC236}">
                <a16:creationId xmlns:a16="http://schemas.microsoft.com/office/drawing/2014/main" id="{CCEED144-2821-EAFD-CBDC-2B713DDFB5BF}"/>
              </a:ext>
            </a:extLst>
          </p:cNvPr>
          <p:cNvSpPr/>
          <p:nvPr/>
        </p:nvSpPr>
        <p:spPr>
          <a:xfrm>
            <a:off x="3212839" y="10710905"/>
            <a:ext cx="40679" cy="1210656"/>
          </a:xfrm>
          <a:custGeom>
            <a:avLst/>
            <a:gdLst>
              <a:gd name="connsiteX0" fmla="*/ 30502 w 40679"/>
              <a:gd name="connsiteY0" fmla="*/ 90129 h 1210656"/>
              <a:gd name="connsiteX1" fmla="*/ 15347 w 40679"/>
              <a:gd name="connsiteY1" fmla="*/ 691309 h 1210656"/>
              <a:gd name="connsiteX2" fmla="*/ 10295 w 40679"/>
              <a:gd name="connsiteY2" fmla="*/ 1206607 h 1210656"/>
              <a:gd name="connsiteX3" fmla="*/ 40606 w 40679"/>
              <a:gd name="connsiteY3" fmla="*/ 408401 h 1210656"/>
              <a:gd name="connsiteX4" fmla="*/ 191 w 40679"/>
              <a:gd name="connsiteY4" fmla="*/ 34558 h 1210656"/>
              <a:gd name="connsiteX5" fmla="*/ 30502 w 40679"/>
              <a:gd name="connsiteY5" fmla="*/ 90129 h 12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9" h="1210656">
                <a:moveTo>
                  <a:pt x="30502" y="90129"/>
                </a:moveTo>
                <a:cubicBezTo>
                  <a:pt x="33028" y="199587"/>
                  <a:pt x="18715" y="505229"/>
                  <a:pt x="15347" y="691309"/>
                </a:cubicBezTo>
                <a:cubicBezTo>
                  <a:pt x="11979" y="877389"/>
                  <a:pt x="6085" y="1253758"/>
                  <a:pt x="10295" y="1206607"/>
                </a:cubicBezTo>
                <a:cubicBezTo>
                  <a:pt x="14505" y="1159456"/>
                  <a:pt x="42290" y="603742"/>
                  <a:pt x="40606" y="408401"/>
                </a:cubicBezTo>
                <a:cubicBezTo>
                  <a:pt x="38922" y="213060"/>
                  <a:pt x="-3177" y="86761"/>
                  <a:pt x="191" y="34558"/>
                </a:cubicBezTo>
                <a:cubicBezTo>
                  <a:pt x="3559" y="-17645"/>
                  <a:pt x="27976" y="-19329"/>
                  <a:pt x="30502" y="901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7" name="フリーフォーム 1606">
            <a:extLst>
              <a:ext uri="{FF2B5EF4-FFF2-40B4-BE49-F238E27FC236}">
                <a16:creationId xmlns:a16="http://schemas.microsoft.com/office/drawing/2014/main" id="{5AAAAC88-D0AA-B9F8-AA2F-F1DEE162C908}"/>
              </a:ext>
            </a:extLst>
          </p:cNvPr>
          <p:cNvSpPr/>
          <p:nvPr/>
        </p:nvSpPr>
        <p:spPr>
          <a:xfrm>
            <a:off x="3907075" y="11034327"/>
            <a:ext cx="140188" cy="972163"/>
          </a:xfrm>
          <a:custGeom>
            <a:avLst/>
            <a:gdLst>
              <a:gd name="connsiteX0" fmla="*/ 8174 w 140188"/>
              <a:gd name="connsiteY0" fmla="*/ 79927 h 972163"/>
              <a:gd name="connsiteX1" fmla="*/ 104160 w 140188"/>
              <a:gd name="connsiteY1" fmla="*/ 640692 h 972163"/>
              <a:gd name="connsiteX2" fmla="*/ 139524 w 140188"/>
              <a:gd name="connsiteY2" fmla="*/ 969067 h 972163"/>
              <a:gd name="connsiteX3" fmla="*/ 124368 w 140188"/>
              <a:gd name="connsiteY3" fmla="*/ 756886 h 972163"/>
              <a:gd name="connsiteX4" fmla="*/ 89005 w 140188"/>
              <a:gd name="connsiteY4" fmla="*/ 9200 h 972163"/>
              <a:gd name="connsiteX5" fmla="*/ 73849 w 140188"/>
              <a:gd name="connsiteY5" fmla="*/ 327472 h 972163"/>
              <a:gd name="connsiteX6" fmla="*/ 13226 w 140188"/>
              <a:gd name="connsiteY6" fmla="*/ 135498 h 972163"/>
              <a:gd name="connsiteX7" fmla="*/ 8174 w 140188"/>
              <a:gd name="connsiteY7" fmla="*/ 79927 h 9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88" h="972163">
                <a:moveTo>
                  <a:pt x="8174" y="79927"/>
                </a:moveTo>
                <a:cubicBezTo>
                  <a:pt x="23330" y="164126"/>
                  <a:pt x="82268" y="492502"/>
                  <a:pt x="104160" y="640692"/>
                </a:cubicBezTo>
                <a:cubicBezTo>
                  <a:pt x="126052" y="788882"/>
                  <a:pt x="136156" y="949701"/>
                  <a:pt x="139524" y="969067"/>
                </a:cubicBezTo>
                <a:cubicBezTo>
                  <a:pt x="142892" y="988433"/>
                  <a:pt x="132788" y="916864"/>
                  <a:pt x="124368" y="756886"/>
                </a:cubicBezTo>
                <a:cubicBezTo>
                  <a:pt x="115948" y="596908"/>
                  <a:pt x="97425" y="80769"/>
                  <a:pt x="89005" y="9200"/>
                </a:cubicBezTo>
                <a:cubicBezTo>
                  <a:pt x="80585" y="-62369"/>
                  <a:pt x="86479" y="306422"/>
                  <a:pt x="73849" y="327472"/>
                </a:cubicBezTo>
                <a:cubicBezTo>
                  <a:pt x="61219" y="348522"/>
                  <a:pt x="25014" y="174229"/>
                  <a:pt x="13226" y="135498"/>
                </a:cubicBezTo>
                <a:cubicBezTo>
                  <a:pt x="1438" y="96767"/>
                  <a:pt x="-6982" y="-4272"/>
                  <a:pt x="8174" y="799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8" name="フリーフォーム 1607">
            <a:extLst>
              <a:ext uri="{FF2B5EF4-FFF2-40B4-BE49-F238E27FC236}">
                <a16:creationId xmlns:a16="http://schemas.microsoft.com/office/drawing/2014/main" id="{18A6F45E-A673-8647-40A3-6F7E6DCBE947}"/>
              </a:ext>
            </a:extLst>
          </p:cNvPr>
          <p:cNvSpPr/>
          <p:nvPr/>
        </p:nvSpPr>
        <p:spPr>
          <a:xfrm>
            <a:off x="3170891" y="12124033"/>
            <a:ext cx="416459" cy="258881"/>
          </a:xfrm>
          <a:custGeom>
            <a:avLst/>
            <a:gdLst>
              <a:gd name="connsiteX0" fmla="*/ 1723 w 416459"/>
              <a:gd name="connsiteY0" fmla="*/ 608 h 258881"/>
              <a:gd name="connsiteX1" fmla="*/ 107814 w 416459"/>
              <a:gd name="connsiteY1" fmla="*/ 137010 h 258881"/>
              <a:gd name="connsiteX2" fmla="*/ 254320 w 416459"/>
              <a:gd name="connsiteY2" fmla="*/ 167322 h 258881"/>
              <a:gd name="connsiteX3" fmla="*/ 415982 w 416459"/>
              <a:gd name="connsiteY3" fmla="*/ 131958 h 258881"/>
              <a:gd name="connsiteX4" fmla="*/ 294736 w 416459"/>
              <a:gd name="connsiteY4" fmla="*/ 167322 h 258881"/>
              <a:gd name="connsiteX5" fmla="*/ 42139 w 416459"/>
              <a:gd name="connsiteY5" fmla="*/ 258257 h 258881"/>
              <a:gd name="connsiteX6" fmla="*/ 193697 w 416459"/>
              <a:gd name="connsiteY6" fmla="*/ 197633 h 258881"/>
              <a:gd name="connsiteX7" fmla="*/ 1723 w 416459"/>
              <a:gd name="connsiteY7" fmla="*/ 608 h 25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459" h="258881">
                <a:moveTo>
                  <a:pt x="1723" y="608"/>
                </a:moveTo>
                <a:cubicBezTo>
                  <a:pt x="-12591" y="-9496"/>
                  <a:pt x="65715" y="109224"/>
                  <a:pt x="107814" y="137010"/>
                </a:cubicBezTo>
                <a:cubicBezTo>
                  <a:pt x="149913" y="164796"/>
                  <a:pt x="202959" y="168164"/>
                  <a:pt x="254320" y="167322"/>
                </a:cubicBezTo>
                <a:cubicBezTo>
                  <a:pt x="305681" y="166480"/>
                  <a:pt x="409246" y="131958"/>
                  <a:pt x="415982" y="131958"/>
                </a:cubicBezTo>
                <a:cubicBezTo>
                  <a:pt x="422718" y="131958"/>
                  <a:pt x="357043" y="146272"/>
                  <a:pt x="294736" y="167322"/>
                </a:cubicBezTo>
                <a:cubicBezTo>
                  <a:pt x="232429" y="188372"/>
                  <a:pt x="58979" y="253205"/>
                  <a:pt x="42139" y="258257"/>
                </a:cubicBezTo>
                <a:cubicBezTo>
                  <a:pt x="25299" y="263309"/>
                  <a:pt x="202117" y="237206"/>
                  <a:pt x="193697" y="197633"/>
                </a:cubicBezTo>
                <a:cubicBezTo>
                  <a:pt x="185277" y="158060"/>
                  <a:pt x="16037" y="10712"/>
                  <a:pt x="1723" y="6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9" name="フリーフォーム 1608">
            <a:extLst>
              <a:ext uri="{FF2B5EF4-FFF2-40B4-BE49-F238E27FC236}">
                <a16:creationId xmlns:a16="http://schemas.microsoft.com/office/drawing/2014/main" id="{61B33787-B1B6-8C90-303C-FA9473903E9E}"/>
              </a:ext>
            </a:extLst>
          </p:cNvPr>
          <p:cNvSpPr/>
          <p:nvPr/>
        </p:nvSpPr>
        <p:spPr>
          <a:xfrm>
            <a:off x="5584919" y="10855472"/>
            <a:ext cx="663761" cy="1941179"/>
          </a:xfrm>
          <a:custGeom>
            <a:avLst/>
            <a:gdLst>
              <a:gd name="connsiteX0" fmla="*/ 17675 w 663761"/>
              <a:gd name="connsiteY0" fmla="*/ 162795 h 1941179"/>
              <a:gd name="connsiteX1" fmla="*/ 340999 w 663761"/>
              <a:gd name="connsiteY1" fmla="*/ 1365156 h 1941179"/>
              <a:gd name="connsiteX2" fmla="*/ 351103 w 663761"/>
              <a:gd name="connsiteY2" fmla="*/ 1355052 h 1941179"/>
              <a:gd name="connsiteX3" fmla="*/ 654219 w 663761"/>
              <a:gd name="connsiteY3" fmla="*/ 1925920 h 1941179"/>
              <a:gd name="connsiteX4" fmla="*/ 593596 w 663761"/>
              <a:gd name="connsiteY4" fmla="*/ 1789518 h 1941179"/>
              <a:gd name="connsiteX5" fmla="*/ 194493 w 663761"/>
              <a:gd name="connsiteY5" fmla="*/ 865014 h 1941179"/>
              <a:gd name="connsiteX6" fmla="*/ 204597 w 663761"/>
              <a:gd name="connsiteY6" fmla="*/ 723560 h 1941179"/>
              <a:gd name="connsiteX7" fmla="*/ 58091 w 663761"/>
              <a:gd name="connsiteY7" fmla="*/ 71861 h 1941179"/>
              <a:gd name="connsiteX8" fmla="*/ 17675 w 663761"/>
              <a:gd name="connsiteY8" fmla="*/ 162795 h 194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761" h="1941179">
                <a:moveTo>
                  <a:pt x="17675" y="162795"/>
                </a:moveTo>
                <a:cubicBezTo>
                  <a:pt x="64826" y="378344"/>
                  <a:pt x="285428" y="1166447"/>
                  <a:pt x="340999" y="1365156"/>
                </a:cubicBezTo>
                <a:cubicBezTo>
                  <a:pt x="396570" y="1563865"/>
                  <a:pt x="298900" y="1261591"/>
                  <a:pt x="351103" y="1355052"/>
                </a:cubicBezTo>
                <a:cubicBezTo>
                  <a:pt x="403306" y="1448513"/>
                  <a:pt x="613804" y="1853509"/>
                  <a:pt x="654219" y="1925920"/>
                </a:cubicBezTo>
                <a:cubicBezTo>
                  <a:pt x="694635" y="1998331"/>
                  <a:pt x="593596" y="1789518"/>
                  <a:pt x="593596" y="1789518"/>
                </a:cubicBezTo>
                <a:cubicBezTo>
                  <a:pt x="516975" y="1612700"/>
                  <a:pt x="259326" y="1042674"/>
                  <a:pt x="194493" y="865014"/>
                </a:cubicBezTo>
                <a:cubicBezTo>
                  <a:pt x="129660" y="687354"/>
                  <a:pt x="227331" y="855752"/>
                  <a:pt x="204597" y="723560"/>
                </a:cubicBezTo>
                <a:cubicBezTo>
                  <a:pt x="181863" y="591368"/>
                  <a:pt x="86719" y="166164"/>
                  <a:pt x="58091" y="71861"/>
                </a:cubicBezTo>
                <a:cubicBezTo>
                  <a:pt x="29463" y="-22442"/>
                  <a:pt x="-29476" y="-52754"/>
                  <a:pt x="17675" y="1627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0" name="フリーフォーム 1609">
            <a:extLst>
              <a:ext uri="{FF2B5EF4-FFF2-40B4-BE49-F238E27FC236}">
                <a16:creationId xmlns:a16="http://schemas.microsoft.com/office/drawing/2014/main" id="{7EEF9AD6-4D3A-D75D-6378-62139D1B243C}"/>
              </a:ext>
            </a:extLst>
          </p:cNvPr>
          <p:cNvSpPr/>
          <p:nvPr/>
        </p:nvSpPr>
        <p:spPr>
          <a:xfrm>
            <a:off x="6836638" y="10824384"/>
            <a:ext cx="663065" cy="2020076"/>
          </a:xfrm>
          <a:custGeom>
            <a:avLst/>
            <a:gdLst>
              <a:gd name="connsiteX0" fmla="*/ 3680 w 663065"/>
              <a:gd name="connsiteY0" fmla="*/ 42325 h 2020076"/>
              <a:gd name="connsiteX1" fmla="*/ 49148 w 663065"/>
              <a:gd name="connsiteY1" fmla="*/ 168624 h 2020076"/>
              <a:gd name="connsiteX2" fmla="*/ 124927 w 663065"/>
              <a:gd name="connsiteY2" fmla="*/ 1098180 h 2020076"/>
              <a:gd name="connsiteX3" fmla="*/ 155238 w 663065"/>
              <a:gd name="connsiteY3" fmla="*/ 1052712 h 2020076"/>
              <a:gd name="connsiteX4" fmla="*/ 412887 w 663065"/>
              <a:gd name="connsiteY4" fmla="*/ 1562957 h 2020076"/>
              <a:gd name="connsiteX5" fmla="*/ 357316 w 663065"/>
              <a:gd name="connsiteY5" fmla="*/ 1482126 h 2020076"/>
              <a:gd name="connsiteX6" fmla="*/ 630120 w 663065"/>
              <a:gd name="connsiteY6" fmla="*/ 1982268 h 2020076"/>
              <a:gd name="connsiteX7" fmla="*/ 604860 w 663065"/>
              <a:gd name="connsiteY7" fmla="*/ 1906489 h 2020076"/>
              <a:gd name="connsiteX8" fmla="*/ 150186 w 663065"/>
              <a:gd name="connsiteY8" fmla="*/ 1285101 h 2020076"/>
              <a:gd name="connsiteX9" fmla="*/ 231017 w 663065"/>
              <a:gd name="connsiteY9" fmla="*/ 1386140 h 2020076"/>
              <a:gd name="connsiteX10" fmla="*/ 23888 w 663065"/>
              <a:gd name="connsiteY10" fmla="*/ 653609 h 2020076"/>
              <a:gd name="connsiteX11" fmla="*/ 3680 w 663065"/>
              <a:gd name="connsiteY11" fmla="*/ 42325 h 20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065" h="2020076">
                <a:moveTo>
                  <a:pt x="3680" y="42325"/>
                </a:moveTo>
                <a:cubicBezTo>
                  <a:pt x="7890" y="-38506"/>
                  <a:pt x="28940" y="-7352"/>
                  <a:pt x="49148" y="168624"/>
                </a:cubicBezTo>
                <a:cubicBezTo>
                  <a:pt x="69356" y="344600"/>
                  <a:pt x="107245" y="950832"/>
                  <a:pt x="124927" y="1098180"/>
                </a:cubicBezTo>
                <a:cubicBezTo>
                  <a:pt x="142609" y="1245528"/>
                  <a:pt x="107245" y="975249"/>
                  <a:pt x="155238" y="1052712"/>
                </a:cubicBezTo>
                <a:cubicBezTo>
                  <a:pt x="203231" y="1130175"/>
                  <a:pt x="379207" y="1491388"/>
                  <a:pt x="412887" y="1562957"/>
                </a:cubicBezTo>
                <a:cubicBezTo>
                  <a:pt x="446567" y="1634526"/>
                  <a:pt x="321111" y="1412241"/>
                  <a:pt x="357316" y="1482126"/>
                </a:cubicBezTo>
                <a:cubicBezTo>
                  <a:pt x="393521" y="1552011"/>
                  <a:pt x="588863" y="1911541"/>
                  <a:pt x="630120" y="1982268"/>
                </a:cubicBezTo>
                <a:cubicBezTo>
                  <a:pt x="671377" y="2052995"/>
                  <a:pt x="684849" y="2022684"/>
                  <a:pt x="604860" y="1906489"/>
                </a:cubicBezTo>
                <a:cubicBezTo>
                  <a:pt x="524871" y="1790295"/>
                  <a:pt x="212493" y="1371826"/>
                  <a:pt x="150186" y="1285101"/>
                </a:cubicBezTo>
                <a:cubicBezTo>
                  <a:pt x="87879" y="1198376"/>
                  <a:pt x="252067" y="1491389"/>
                  <a:pt x="231017" y="1386140"/>
                </a:cubicBezTo>
                <a:cubicBezTo>
                  <a:pt x="209967" y="1280891"/>
                  <a:pt x="55042" y="874210"/>
                  <a:pt x="23888" y="653609"/>
                </a:cubicBezTo>
                <a:cubicBezTo>
                  <a:pt x="-7266" y="433008"/>
                  <a:pt x="-530" y="123156"/>
                  <a:pt x="3680" y="423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1" name="フリーフォーム 1610">
            <a:extLst>
              <a:ext uri="{FF2B5EF4-FFF2-40B4-BE49-F238E27FC236}">
                <a16:creationId xmlns:a16="http://schemas.microsoft.com/office/drawing/2014/main" id="{6A3CA806-51A2-0E0B-0B3F-8C41B901B4F9}"/>
              </a:ext>
            </a:extLst>
          </p:cNvPr>
          <p:cNvSpPr/>
          <p:nvPr/>
        </p:nvSpPr>
        <p:spPr>
          <a:xfrm>
            <a:off x="6157046" y="11903960"/>
            <a:ext cx="92209" cy="683325"/>
          </a:xfrm>
          <a:custGeom>
            <a:avLst/>
            <a:gdLst>
              <a:gd name="connsiteX0" fmla="*/ 36625 w 92209"/>
              <a:gd name="connsiteY0" fmla="*/ 3448 h 683325"/>
              <a:gd name="connsiteX1" fmla="*/ 46729 w 92209"/>
              <a:gd name="connsiteY1" fmla="*/ 357083 h 683325"/>
              <a:gd name="connsiteX2" fmla="*/ 87144 w 92209"/>
              <a:gd name="connsiteY2" fmla="*/ 680407 h 683325"/>
              <a:gd name="connsiteX3" fmla="*/ 82092 w 92209"/>
              <a:gd name="connsiteY3" fmla="*/ 498537 h 683325"/>
              <a:gd name="connsiteX4" fmla="*/ 1261 w 92209"/>
              <a:gd name="connsiteY4" fmla="*/ 195421 h 683325"/>
              <a:gd name="connsiteX5" fmla="*/ 36625 w 92209"/>
              <a:gd name="connsiteY5" fmla="*/ 3448 h 68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9" h="683325">
                <a:moveTo>
                  <a:pt x="36625" y="3448"/>
                </a:moveTo>
                <a:cubicBezTo>
                  <a:pt x="44203" y="30392"/>
                  <a:pt x="38309" y="244257"/>
                  <a:pt x="46729" y="357083"/>
                </a:cubicBezTo>
                <a:cubicBezTo>
                  <a:pt x="55149" y="469910"/>
                  <a:pt x="81250" y="656831"/>
                  <a:pt x="87144" y="680407"/>
                </a:cubicBezTo>
                <a:cubicBezTo>
                  <a:pt x="93038" y="703983"/>
                  <a:pt x="96406" y="579368"/>
                  <a:pt x="82092" y="498537"/>
                </a:cubicBezTo>
                <a:cubicBezTo>
                  <a:pt x="67778" y="417706"/>
                  <a:pt x="9681" y="277094"/>
                  <a:pt x="1261" y="195421"/>
                </a:cubicBezTo>
                <a:cubicBezTo>
                  <a:pt x="-7159" y="113748"/>
                  <a:pt x="29047" y="-23496"/>
                  <a:pt x="36625" y="34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2" name="フリーフォーム 1611">
            <a:extLst>
              <a:ext uri="{FF2B5EF4-FFF2-40B4-BE49-F238E27FC236}">
                <a16:creationId xmlns:a16="http://schemas.microsoft.com/office/drawing/2014/main" id="{D6C0AE4A-1D55-509F-6EA9-609C214F6A75}"/>
              </a:ext>
            </a:extLst>
          </p:cNvPr>
          <p:cNvSpPr/>
          <p:nvPr/>
        </p:nvSpPr>
        <p:spPr>
          <a:xfrm>
            <a:off x="6046274" y="11144032"/>
            <a:ext cx="160915" cy="1300279"/>
          </a:xfrm>
          <a:custGeom>
            <a:avLst/>
            <a:gdLst>
              <a:gd name="connsiteX0" fmla="*/ 148151 w 160915"/>
              <a:gd name="connsiteY0" fmla="*/ 3393 h 1300279"/>
              <a:gd name="connsiteX1" fmla="*/ 103701 w 160915"/>
              <a:gd name="connsiteY1" fmla="*/ 352643 h 1300279"/>
              <a:gd name="connsiteX2" fmla="*/ 33851 w 160915"/>
              <a:gd name="connsiteY2" fmla="*/ 851118 h 1300279"/>
              <a:gd name="connsiteX3" fmla="*/ 37026 w 160915"/>
              <a:gd name="connsiteY3" fmla="*/ 800318 h 1300279"/>
              <a:gd name="connsiteX4" fmla="*/ 33851 w 160915"/>
              <a:gd name="connsiteY4" fmla="*/ 940018 h 1300279"/>
              <a:gd name="connsiteX5" fmla="*/ 113226 w 160915"/>
              <a:gd name="connsiteY5" fmla="*/ 1197193 h 1300279"/>
              <a:gd name="connsiteX6" fmla="*/ 160851 w 160915"/>
              <a:gd name="connsiteY6" fmla="*/ 1298793 h 1300279"/>
              <a:gd name="connsiteX7" fmla="*/ 103701 w 160915"/>
              <a:gd name="connsiteY7" fmla="*/ 1130518 h 1300279"/>
              <a:gd name="connsiteX8" fmla="*/ 2101 w 160915"/>
              <a:gd name="connsiteY8" fmla="*/ 444718 h 1300279"/>
              <a:gd name="connsiteX9" fmla="*/ 43376 w 160915"/>
              <a:gd name="connsiteY9" fmla="*/ 562193 h 1300279"/>
              <a:gd name="connsiteX10" fmla="*/ 148151 w 160915"/>
              <a:gd name="connsiteY10" fmla="*/ 3393 h 13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15" h="1300279">
                <a:moveTo>
                  <a:pt x="148151" y="3393"/>
                </a:moveTo>
                <a:cubicBezTo>
                  <a:pt x="158205" y="-31532"/>
                  <a:pt x="122751" y="211356"/>
                  <a:pt x="103701" y="352643"/>
                </a:cubicBezTo>
                <a:cubicBezTo>
                  <a:pt x="84651" y="493930"/>
                  <a:pt x="44963" y="776506"/>
                  <a:pt x="33851" y="851118"/>
                </a:cubicBezTo>
                <a:cubicBezTo>
                  <a:pt x="22739" y="925730"/>
                  <a:pt x="37026" y="785501"/>
                  <a:pt x="37026" y="800318"/>
                </a:cubicBezTo>
                <a:cubicBezTo>
                  <a:pt x="37026" y="815135"/>
                  <a:pt x="21151" y="873872"/>
                  <a:pt x="33851" y="940018"/>
                </a:cubicBezTo>
                <a:cubicBezTo>
                  <a:pt x="46551" y="1006164"/>
                  <a:pt x="92059" y="1137397"/>
                  <a:pt x="113226" y="1197193"/>
                </a:cubicBezTo>
                <a:cubicBezTo>
                  <a:pt x="134393" y="1256989"/>
                  <a:pt x="162438" y="1309905"/>
                  <a:pt x="160851" y="1298793"/>
                </a:cubicBezTo>
                <a:cubicBezTo>
                  <a:pt x="159264" y="1287681"/>
                  <a:pt x="130159" y="1272864"/>
                  <a:pt x="103701" y="1130518"/>
                </a:cubicBezTo>
                <a:cubicBezTo>
                  <a:pt x="77243" y="988172"/>
                  <a:pt x="12155" y="539439"/>
                  <a:pt x="2101" y="444718"/>
                </a:cubicBezTo>
                <a:cubicBezTo>
                  <a:pt x="-7953" y="349997"/>
                  <a:pt x="20093" y="630455"/>
                  <a:pt x="43376" y="562193"/>
                </a:cubicBezTo>
                <a:cubicBezTo>
                  <a:pt x="66659" y="493931"/>
                  <a:pt x="138097" y="38318"/>
                  <a:pt x="148151" y="33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3" name="フリーフォーム 1612">
            <a:extLst>
              <a:ext uri="{FF2B5EF4-FFF2-40B4-BE49-F238E27FC236}">
                <a16:creationId xmlns:a16="http://schemas.microsoft.com/office/drawing/2014/main" id="{465E7D29-C67E-ABAD-25FB-E4AEB2AE675E}"/>
              </a:ext>
            </a:extLst>
          </p:cNvPr>
          <p:cNvSpPr/>
          <p:nvPr/>
        </p:nvSpPr>
        <p:spPr>
          <a:xfrm>
            <a:off x="6380511" y="11515686"/>
            <a:ext cx="814394" cy="881996"/>
          </a:xfrm>
          <a:custGeom>
            <a:avLst/>
            <a:gdLst>
              <a:gd name="connsiteX0" fmla="*/ 67914 w 814394"/>
              <a:gd name="connsiteY0" fmla="*/ 15914 h 881996"/>
              <a:gd name="connsiteX1" fmla="*/ 90139 w 814394"/>
              <a:gd name="connsiteY1" fmla="*/ 425489 h 881996"/>
              <a:gd name="connsiteX2" fmla="*/ 1239 w 814394"/>
              <a:gd name="connsiteY2" fmla="*/ 641389 h 881996"/>
              <a:gd name="connsiteX3" fmla="*/ 96489 w 814394"/>
              <a:gd name="connsiteY3" fmla="*/ 682664 h 881996"/>
              <a:gd name="connsiteX4" fmla="*/ 350489 w 814394"/>
              <a:gd name="connsiteY4" fmla="*/ 742989 h 881996"/>
              <a:gd name="connsiteX5" fmla="*/ 191739 w 814394"/>
              <a:gd name="connsiteY5" fmla="*/ 749339 h 881996"/>
              <a:gd name="connsiteX6" fmla="*/ 680689 w 814394"/>
              <a:gd name="connsiteY6" fmla="*/ 790614 h 881996"/>
              <a:gd name="connsiteX7" fmla="*/ 369539 w 814394"/>
              <a:gd name="connsiteY7" fmla="*/ 876339 h 881996"/>
              <a:gd name="connsiteX8" fmla="*/ 810864 w 814394"/>
              <a:gd name="connsiteY8" fmla="*/ 866814 h 881996"/>
              <a:gd name="connsiteX9" fmla="*/ 588614 w 814394"/>
              <a:gd name="connsiteY9" fmla="*/ 809664 h 881996"/>
              <a:gd name="connsiteX10" fmla="*/ 163164 w 814394"/>
              <a:gd name="connsiteY10" fmla="*/ 695364 h 881996"/>
              <a:gd name="connsiteX11" fmla="*/ 4414 w 814394"/>
              <a:gd name="connsiteY11" fmla="*/ 476289 h 881996"/>
              <a:gd name="connsiteX12" fmla="*/ 45689 w 814394"/>
              <a:gd name="connsiteY12" fmla="*/ 520739 h 881996"/>
              <a:gd name="connsiteX13" fmla="*/ 61564 w 814394"/>
              <a:gd name="connsiteY13" fmla="*/ 127039 h 881996"/>
              <a:gd name="connsiteX14" fmla="*/ 67914 w 814394"/>
              <a:gd name="connsiteY14" fmla="*/ 15914 h 8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394" h="881996">
                <a:moveTo>
                  <a:pt x="67914" y="15914"/>
                </a:moveTo>
                <a:cubicBezTo>
                  <a:pt x="72676" y="65656"/>
                  <a:pt x="101251" y="321243"/>
                  <a:pt x="90139" y="425489"/>
                </a:cubicBezTo>
                <a:cubicBezTo>
                  <a:pt x="79027" y="529735"/>
                  <a:pt x="181" y="598527"/>
                  <a:pt x="1239" y="641389"/>
                </a:cubicBezTo>
                <a:cubicBezTo>
                  <a:pt x="2297" y="684251"/>
                  <a:pt x="38281" y="665731"/>
                  <a:pt x="96489" y="682664"/>
                </a:cubicBezTo>
                <a:cubicBezTo>
                  <a:pt x="154697" y="699597"/>
                  <a:pt x="334614" y="731877"/>
                  <a:pt x="350489" y="742989"/>
                </a:cubicBezTo>
                <a:cubicBezTo>
                  <a:pt x="366364" y="754102"/>
                  <a:pt x="136706" y="741402"/>
                  <a:pt x="191739" y="749339"/>
                </a:cubicBezTo>
                <a:cubicBezTo>
                  <a:pt x="246772" y="757276"/>
                  <a:pt x="651056" y="769447"/>
                  <a:pt x="680689" y="790614"/>
                </a:cubicBezTo>
                <a:cubicBezTo>
                  <a:pt x="710322" y="811781"/>
                  <a:pt x="347843" y="863639"/>
                  <a:pt x="369539" y="876339"/>
                </a:cubicBezTo>
                <a:cubicBezTo>
                  <a:pt x="391235" y="889039"/>
                  <a:pt x="774352" y="877926"/>
                  <a:pt x="810864" y="866814"/>
                </a:cubicBezTo>
                <a:cubicBezTo>
                  <a:pt x="847376" y="855702"/>
                  <a:pt x="588614" y="809664"/>
                  <a:pt x="588614" y="809664"/>
                </a:cubicBezTo>
                <a:cubicBezTo>
                  <a:pt x="480664" y="781089"/>
                  <a:pt x="260531" y="750926"/>
                  <a:pt x="163164" y="695364"/>
                </a:cubicBezTo>
                <a:cubicBezTo>
                  <a:pt x="65797" y="639802"/>
                  <a:pt x="23993" y="505393"/>
                  <a:pt x="4414" y="476289"/>
                </a:cubicBezTo>
                <a:cubicBezTo>
                  <a:pt x="-15165" y="447185"/>
                  <a:pt x="36164" y="578947"/>
                  <a:pt x="45689" y="520739"/>
                </a:cubicBezTo>
                <a:cubicBezTo>
                  <a:pt x="55214" y="462531"/>
                  <a:pt x="59447" y="212764"/>
                  <a:pt x="61564" y="127039"/>
                </a:cubicBezTo>
                <a:cubicBezTo>
                  <a:pt x="63681" y="41314"/>
                  <a:pt x="63152" y="-33828"/>
                  <a:pt x="67914" y="15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4" name="フリーフォーム 1613">
            <a:extLst>
              <a:ext uri="{FF2B5EF4-FFF2-40B4-BE49-F238E27FC236}">
                <a16:creationId xmlns:a16="http://schemas.microsoft.com/office/drawing/2014/main" id="{DDDAF8DE-F29D-24D1-C5B2-879C883A85B7}"/>
              </a:ext>
            </a:extLst>
          </p:cNvPr>
          <p:cNvSpPr/>
          <p:nvPr/>
        </p:nvSpPr>
        <p:spPr>
          <a:xfrm>
            <a:off x="6231886" y="12042775"/>
            <a:ext cx="763613" cy="479477"/>
          </a:xfrm>
          <a:custGeom>
            <a:avLst/>
            <a:gdLst>
              <a:gd name="connsiteX0" fmla="*/ 121289 w 763613"/>
              <a:gd name="connsiteY0" fmla="*/ 0 h 479477"/>
              <a:gd name="connsiteX1" fmla="*/ 92714 w 763613"/>
              <a:gd name="connsiteY1" fmla="*/ 301625 h 479477"/>
              <a:gd name="connsiteX2" fmla="*/ 276864 w 763613"/>
              <a:gd name="connsiteY2" fmla="*/ 409575 h 479477"/>
              <a:gd name="connsiteX3" fmla="*/ 172089 w 763613"/>
              <a:gd name="connsiteY3" fmla="*/ 434975 h 479477"/>
              <a:gd name="connsiteX4" fmla="*/ 448314 w 763613"/>
              <a:gd name="connsiteY4" fmla="*/ 473075 h 479477"/>
              <a:gd name="connsiteX5" fmla="*/ 340364 w 763613"/>
              <a:gd name="connsiteY5" fmla="*/ 479425 h 479477"/>
              <a:gd name="connsiteX6" fmla="*/ 762639 w 763613"/>
              <a:gd name="connsiteY6" fmla="*/ 454025 h 479477"/>
              <a:gd name="connsiteX7" fmla="*/ 448314 w 763613"/>
              <a:gd name="connsiteY7" fmla="*/ 457200 h 479477"/>
              <a:gd name="connsiteX8" fmla="*/ 184789 w 763613"/>
              <a:gd name="connsiteY8" fmla="*/ 415925 h 479477"/>
              <a:gd name="connsiteX9" fmla="*/ 67314 w 763613"/>
              <a:gd name="connsiteY9" fmla="*/ 358775 h 479477"/>
              <a:gd name="connsiteX10" fmla="*/ 639 w 763613"/>
              <a:gd name="connsiteY10" fmla="*/ 114300 h 479477"/>
              <a:gd name="connsiteX11" fmla="*/ 38739 w 763613"/>
              <a:gd name="connsiteY11" fmla="*/ 298450 h 479477"/>
              <a:gd name="connsiteX12" fmla="*/ 121289 w 763613"/>
              <a:gd name="connsiteY12" fmla="*/ 0 h 47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613" h="479477">
                <a:moveTo>
                  <a:pt x="121289" y="0"/>
                </a:moveTo>
                <a:cubicBezTo>
                  <a:pt x="130285" y="529"/>
                  <a:pt x="66785" y="233363"/>
                  <a:pt x="92714" y="301625"/>
                </a:cubicBezTo>
                <a:cubicBezTo>
                  <a:pt x="118643" y="369887"/>
                  <a:pt x="263635" y="387350"/>
                  <a:pt x="276864" y="409575"/>
                </a:cubicBezTo>
                <a:cubicBezTo>
                  <a:pt x="290093" y="431800"/>
                  <a:pt x="143514" y="424392"/>
                  <a:pt x="172089" y="434975"/>
                </a:cubicBezTo>
                <a:cubicBezTo>
                  <a:pt x="200664" y="445558"/>
                  <a:pt x="420268" y="465667"/>
                  <a:pt x="448314" y="473075"/>
                </a:cubicBezTo>
                <a:cubicBezTo>
                  <a:pt x="476360" y="480483"/>
                  <a:pt x="340364" y="479425"/>
                  <a:pt x="340364" y="479425"/>
                </a:cubicBezTo>
                <a:lnTo>
                  <a:pt x="762639" y="454025"/>
                </a:lnTo>
                <a:cubicBezTo>
                  <a:pt x="780631" y="450321"/>
                  <a:pt x="544622" y="463550"/>
                  <a:pt x="448314" y="457200"/>
                </a:cubicBezTo>
                <a:cubicBezTo>
                  <a:pt x="352006" y="450850"/>
                  <a:pt x="248289" y="432329"/>
                  <a:pt x="184789" y="415925"/>
                </a:cubicBezTo>
                <a:cubicBezTo>
                  <a:pt x="121289" y="399521"/>
                  <a:pt x="98006" y="409046"/>
                  <a:pt x="67314" y="358775"/>
                </a:cubicBezTo>
                <a:cubicBezTo>
                  <a:pt x="36622" y="308504"/>
                  <a:pt x="5401" y="124354"/>
                  <a:pt x="639" y="114300"/>
                </a:cubicBezTo>
                <a:cubicBezTo>
                  <a:pt x="-4124" y="104246"/>
                  <a:pt x="18631" y="314325"/>
                  <a:pt x="38739" y="298450"/>
                </a:cubicBezTo>
                <a:cubicBezTo>
                  <a:pt x="58847" y="282575"/>
                  <a:pt x="112293" y="-529"/>
                  <a:pt x="12128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5" name="フリーフォーム 1614">
            <a:extLst>
              <a:ext uri="{FF2B5EF4-FFF2-40B4-BE49-F238E27FC236}">
                <a16:creationId xmlns:a16="http://schemas.microsoft.com/office/drawing/2014/main" id="{7E932C3C-BBB6-2675-B531-6546AB8B822F}"/>
              </a:ext>
            </a:extLst>
          </p:cNvPr>
          <p:cNvSpPr/>
          <p:nvPr/>
        </p:nvSpPr>
        <p:spPr>
          <a:xfrm>
            <a:off x="6292778" y="11013823"/>
            <a:ext cx="285918" cy="546601"/>
          </a:xfrm>
          <a:custGeom>
            <a:avLst/>
            <a:gdLst>
              <a:gd name="connsiteX0" fmla="*/ 72 w 285918"/>
              <a:gd name="connsiteY0" fmla="*/ 181227 h 546601"/>
              <a:gd name="connsiteX1" fmla="*/ 206447 w 285918"/>
              <a:gd name="connsiteY1" fmla="*/ 444752 h 546601"/>
              <a:gd name="connsiteX2" fmla="*/ 238197 w 285918"/>
              <a:gd name="connsiteY2" fmla="*/ 546352 h 546601"/>
              <a:gd name="connsiteX3" fmla="*/ 228672 w 285918"/>
              <a:gd name="connsiteY3" fmla="*/ 466977 h 546601"/>
              <a:gd name="connsiteX4" fmla="*/ 203272 w 285918"/>
              <a:gd name="connsiteY4" fmla="*/ 276477 h 546601"/>
              <a:gd name="connsiteX5" fmla="*/ 285822 w 285918"/>
              <a:gd name="connsiteY5" fmla="*/ 252 h 546601"/>
              <a:gd name="connsiteX6" fmla="*/ 184222 w 285918"/>
              <a:gd name="connsiteY6" fmla="*/ 327277 h 546601"/>
              <a:gd name="connsiteX7" fmla="*/ 72 w 285918"/>
              <a:gd name="connsiteY7" fmla="*/ 181227 h 5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18" h="546601">
                <a:moveTo>
                  <a:pt x="72" y="181227"/>
                </a:moveTo>
                <a:cubicBezTo>
                  <a:pt x="3776" y="200806"/>
                  <a:pt x="166760" y="383898"/>
                  <a:pt x="206447" y="444752"/>
                </a:cubicBezTo>
                <a:cubicBezTo>
                  <a:pt x="246134" y="505606"/>
                  <a:pt x="234493" y="542648"/>
                  <a:pt x="238197" y="546352"/>
                </a:cubicBezTo>
                <a:cubicBezTo>
                  <a:pt x="241901" y="550056"/>
                  <a:pt x="234493" y="511956"/>
                  <a:pt x="228672" y="466977"/>
                </a:cubicBezTo>
                <a:cubicBezTo>
                  <a:pt x="222851" y="421998"/>
                  <a:pt x="193747" y="354264"/>
                  <a:pt x="203272" y="276477"/>
                </a:cubicBezTo>
                <a:cubicBezTo>
                  <a:pt x="212797" y="198690"/>
                  <a:pt x="288997" y="-8215"/>
                  <a:pt x="285822" y="252"/>
                </a:cubicBezTo>
                <a:cubicBezTo>
                  <a:pt x="282647" y="8719"/>
                  <a:pt x="232905" y="297115"/>
                  <a:pt x="184222" y="327277"/>
                </a:cubicBezTo>
                <a:cubicBezTo>
                  <a:pt x="135539" y="357439"/>
                  <a:pt x="-3632" y="161648"/>
                  <a:pt x="72" y="1812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6" name="フリーフォーム 1615">
            <a:extLst>
              <a:ext uri="{FF2B5EF4-FFF2-40B4-BE49-F238E27FC236}">
                <a16:creationId xmlns:a16="http://schemas.microsoft.com/office/drawing/2014/main" id="{DB49C194-3393-DA10-3C6B-FB1FE589803D}"/>
              </a:ext>
            </a:extLst>
          </p:cNvPr>
          <p:cNvSpPr/>
          <p:nvPr/>
        </p:nvSpPr>
        <p:spPr>
          <a:xfrm>
            <a:off x="5804814" y="11092181"/>
            <a:ext cx="282914" cy="1163251"/>
          </a:xfrm>
          <a:custGeom>
            <a:avLst/>
            <a:gdLst>
              <a:gd name="connsiteX0" fmla="*/ 230861 w 282914"/>
              <a:gd name="connsiteY0" fmla="*/ 1269 h 1163251"/>
              <a:gd name="connsiteX1" fmla="*/ 145136 w 282914"/>
              <a:gd name="connsiteY1" fmla="*/ 477519 h 1163251"/>
              <a:gd name="connsiteX2" fmla="*/ 189586 w 282914"/>
              <a:gd name="connsiteY2" fmla="*/ 807719 h 1163251"/>
              <a:gd name="connsiteX3" fmla="*/ 186411 w 282914"/>
              <a:gd name="connsiteY3" fmla="*/ 728344 h 1163251"/>
              <a:gd name="connsiteX4" fmla="*/ 253086 w 282914"/>
              <a:gd name="connsiteY4" fmla="*/ 1087119 h 1163251"/>
              <a:gd name="connsiteX5" fmla="*/ 281661 w 282914"/>
              <a:gd name="connsiteY5" fmla="*/ 1147444 h 1163251"/>
              <a:gd name="connsiteX6" fmla="*/ 214986 w 282914"/>
              <a:gd name="connsiteY6" fmla="*/ 874394 h 1163251"/>
              <a:gd name="connsiteX7" fmla="*/ 72111 w 282914"/>
              <a:gd name="connsiteY7" fmla="*/ 356869 h 1163251"/>
              <a:gd name="connsiteX8" fmla="*/ 2261 w 282914"/>
              <a:gd name="connsiteY8" fmla="*/ 179069 h 1163251"/>
              <a:gd name="connsiteX9" fmla="*/ 151486 w 282914"/>
              <a:gd name="connsiteY9" fmla="*/ 572769 h 1163251"/>
              <a:gd name="connsiteX10" fmla="*/ 113386 w 282914"/>
              <a:gd name="connsiteY10" fmla="*/ 344169 h 1163251"/>
              <a:gd name="connsiteX11" fmla="*/ 230861 w 282914"/>
              <a:gd name="connsiteY11" fmla="*/ 1269 h 11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914" h="1163251">
                <a:moveTo>
                  <a:pt x="230861" y="1269"/>
                </a:moveTo>
                <a:cubicBezTo>
                  <a:pt x="236153" y="23494"/>
                  <a:pt x="152015" y="343111"/>
                  <a:pt x="145136" y="477519"/>
                </a:cubicBezTo>
                <a:cubicBezTo>
                  <a:pt x="138257" y="611927"/>
                  <a:pt x="182707" y="765915"/>
                  <a:pt x="189586" y="807719"/>
                </a:cubicBezTo>
                <a:cubicBezTo>
                  <a:pt x="196465" y="849523"/>
                  <a:pt x="175828" y="681777"/>
                  <a:pt x="186411" y="728344"/>
                </a:cubicBezTo>
                <a:cubicBezTo>
                  <a:pt x="196994" y="774911"/>
                  <a:pt x="237211" y="1017269"/>
                  <a:pt x="253086" y="1087119"/>
                </a:cubicBezTo>
                <a:cubicBezTo>
                  <a:pt x="268961" y="1156969"/>
                  <a:pt x="288011" y="1182898"/>
                  <a:pt x="281661" y="1147444"/>
                </a:cubicBezTo>
                <a:cubicBezTo>
                  <a:pt x="275311" y="1111990"/>
                  <a:pt x="249911" y="1006156"/>
                  <a:pt x="214986" y="874394"/>
                </a:cubicBezTo>
                <a:cubicBezTo>
                  <a:pt x="180061" y="742632"/>
                  <a:pt x="107565" y="472756"/>
                  <a:pt x="72111" y="356869"/>
                </a:cubicBezTo>
                <a:cubicBezTo>
                  <a:pt x="36657" y="240982"/>
                  <a:pt x="-10968" y="143086"/>
                  <a:pt x="2261" y="179069"/>
                </a:cubicBezTo>
                <a:cubicBezTo>
                  <a:pt x="15490" y="215052"/>
                  <a:pt x="132965" y="545252"/>
                  <a:pt x="151486" y="572769"/>
                </a:cubicBezTo>
                <a:cubicBezTo>
                  <a:pt x="170007" y="600286"/>
                  <a:pt x="95394" y="433598"/>
                  <a:pt x="113386" y="344169"/>
                </a:cubicBezTo>
                <a:cubicBezTo>
                  <a:pt x="131378" y="254740"/>
                  <a:pt x="225569" y="-20956"/>
                  <a:pt x="230861" y="12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7" name="フリーフォーム 1616">
            <a:extLst>
              <a:ext uri="{FF2B5EF4-FFF2-40B4-BE49-F238E27FC236}">
                <a16:creationId xmlns:a16="http://schemas.microsoft.com/office/drawing/2014/main" id="{B03F69C2-741B-FD45-FB6C-DC51A201C18E}"/>
              </a:ext>
            </a:extLst>
          </p:cNvPr>
          <p:cNvSpPr/>
          <p:nvPr/>
        </p:nvSpPr>
        <p:spPr>
          <a:xfrm>
            <a:off x="6400800" y="12487275"/>
            <a:ext cx="730869" cy="248847"/>
          </a:xfrm>
          <a:custGeom>
            <a:avLst/>
            <a:gdLst>
              <a:gd name="connsiteX0" fmla="*/ 0 w 730869"/>
              <a:gd name="connsiteY0" fmla="*/ 66675 h 248847"/>
              <a:gd name="connsiteX1" fmla="*/ 301625 w 730869"/>
              <a:gd name="connsiteY1" fmla="*/ 120650 h 248847"/>
              <a:gd name="connsiteX2" fmla="*/ 574675 w 730869"/>
              <a:gd name="connsiteY2" fmla="*/ 25400 h 248847"/>
              <a:gd name="connsiteX3" fmla="*/ 498475 w 730869"/>
              <a:gd name="connsiteY3" fmla="*/ 88900 h 248847"/>
              <a:gd name="connsiteX4" fmla="*/ 730250 w 730869"/>
              <a:gd name="connsiteY4" fmla="*/ 3175 h 248847"/>
              <a:gd name="connsiteX5" fmla="*/ 415925 w 730869"/>
              <a:gd name="connsiteY5" fmla="*/ 155575 h 248847"/>
              <a:gd name="connsiteX6" fmla="*/ 231775 w 730869"/>
              <a:gd name="connsiteY6" fmla="*/ 247650 h 248847"/>
              <a:gd name="connsiteX7" fmla="*/ 495300 w 730869"/>
              <a:gd name="connsiteY7" fmla="*/ 92075 h 248847"/>
              <a:gd name="connsiteX8" fmla="*/ 339725 w 730869"/>
              <a:gd name="connsiteY8" fmla="*/ 101600 h 248847"/>
              <a:gd name="connsiteX9" fmla="*/ 469900 w 730869"/>
              <a:gd name="connsiteY9" fmla="*/ 0 h 24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869" h="248847">
                <a:moveTo>
                  <a:pt x="0" y="66675"/>
                </a:moveTo>
                <a:cubicBezTo>
                  <a:pt x="102923" y="97102"/>
                  <a:pt x="205846" y="127529"/>
                  <a:pt x="301625" y="120650"/>
                </a:cubicBezTo>
                <a:cubicBezTo>
                  <a:pt x="397404" y="113771"/>
                  <a:pt x="541867" y="30692"/>
                  <a:pt x="574675" y="25400"/>
                </a:cubicBezTo>
                <a:cubicBezTo>
                  <a:pt x="607483" y="20108"/>
                  <a:pt x="472546" y="92604"/>
                  <a:pt x="498475" y="88900"/>
                </a:cubicBezTo>
                <a:cubicBezTo>
                  <a:pt x="524404" y="85196"/>
                  <a:pt x="744008" y="-7938"/>
                  <a:pt x="730250" y="3175"/>
                </a:cubicBezTo>
                <a:cubicBezTo>
                  <a:pt x="716492" y="14288"/>
                  <a:pt x="415925" y="155575"/>
                  <a:pt x="415925" y="155575"/>
                </a:cubicBezTo>
                <a:cubicBezTo>
                  <a:pt x="332846" y="196321"/>
                  <a:pt x="218546" y="258233"/>
                  <a:pt x="231775" y="247650"/>
                </a:cubicBezTo>
                <a:cubicBezTo>
                  <a:pt x="245004" y="237067"/>
                  <a:pt x="477308" y="116417"/>
                  <a:pt x="495300" y="92075"/>
                </a:cubicBezTo>
                <a:cubicBezTo>
                  <a:pt x="513292" y="67733"/>
                  <a:pt x="343958" y="116946"/>
                  <a:pt x="339725" y="101600"/>
                </a:cubicBezTo>
                <a:cubicBezTo>
                  <a:pt x="335492" y="86254"/>
                  <a:pt x="402696" y="43127"/>
                  <a:pt x="469900" y="0"/>
                </a:cubicBezTo>
              </a:path>
            </a:pathLst>
          </a:cu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8" name="フリーフォーム 1617">
            <a:extLst>
              <a:ext uri="{FF2B5EF4-FFF2-40B4-BE49-F238E27FC236}">
                <a16:creationId xmlns:a16="http://schemas.microsoft.com/office/drawing/2014/main" id="{9554DB0F-51F3-A76E-839D-01D84C4E0D7F}"/>
              </a:ext>
            </a:extLst>
          </p:cNvPr>
          <p:cNvSpPr/>
          <p:nvPr/>
        </p:nvSpPr>
        <p:spPr>
          <a:xfrm>
            <a:off x="6286409" y="12506293"/>
            <a:ext cx="771440" cy="233812"/>
          </a:xfrm>
          <a:custGeom>
            <a:avLst/>
            <a:gdLst>
              <a:gd name="connsiteX0" fmla="*/ 91 w 771440"/>
              <a:gd name="connsiteY0" fmla="*/ 47657 h 233812"/>
              <a:gd name="connsiteX1" fmla="*/ 235041 w 771440"/>
              <a:gd name="connsiteY1" fmla="*/ 231807 h 233812"/>
              <a:gd name="connsiteX2" fmla="*/ 339816 w 771440"/>
              <a:gd name="connsiteY2" fmla="*/ 149257 h 233812"/>
              <a:gd name="connsiteX3" fmla="*/ 308066 w 771440"/>
              <a:gd name="connsiteY3" fmla="*/ 209582 h 233812"/>
              <a:gd name="connsiteX4" fmla="*/ 466816 w 771440"/>
              <a:gd name="connsiteY4" fmla="*/ 85757 h 233812"/>
              <a:gd name="connsiteX5" fmla="*/ 765266 w 771440"/>
              <a:gd name="connsiteY5" fmla="*/ 28607 h 233812"/>
              <a:gd name="connsiteX6" fmla="*/ 644616 w 771440"/>
              <a:gd name="connsiteY6" fmla="*/ 69882 h 233812"/>
              <a:gd name="connsiteX7" fmla="*/ 362041 w 771440"/>
              <a:gd name="connsiteY7" fmla="*/ 66707 h 233812"/>
              <a:gd name="connsiteX8" fmla="*/ 146141 w 771440"/>
              <a:gd name="connsiteY8" fmla="*/ 32 h 233812"/>
              <a:gd name="connsiteX9" fmla="*/ 406491 w 771440"/>
              <a:gd name="connsiteY9" fmla="*/ 76232 h 233812"/>
              <a:gd name="connsiteX10" fmla="*/ 263616 w 771440"/>
              <a:gd name="connsiteY10" fmla="*/ 219107 h 233812"/>
              <a:gd name="connsiteX11" fmla="*/ 91 w 771440"/>
              <a:gd name="connsiteY11" fmla="*/ 47657 h 2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440" h="233812">
                <a:moveTo>
                  <a:pt x="91" y="47657"/>
                </a:moveTo>
                <a:cubicBezTo>
                  <a:pt x="-4671" y="49774"/>
                  <a:pt x="178420" y="214874"/>
                  <a:pt x="235041" y="231807"/>
                </a:cubicBezTo>
                <a:cubicBezTo>
                  <a:pt x="291662" y="248740"/>
                  <a:pt x="327645" y="152961"/>
                  <a:pt x="339816" y="149257"/>
                </a:cubicBezTo>
                <a:cubicBezTo>
                  <a:pt x="351987" y="145553"/>
                  <a:pt x="286899" y="220165"/>
                  <a:pt x="308066" y="209582"/>
                </a:cubicBezTo>
                <a:cubicBezTo>
                  <a:pt x="329233" y="198999"/>
                  <a:pt x="390616" y="115920"/>
                  <a:pt x="466816" y="85757"/>
                </a:cubicBezTo>
                <a:cubicBezTo>
                  <a:pt x="543016" y="55594"/>
                  <a:pt x="735633" y="31253"/>
                  <a:pt x="765266" y="28607"/>
                </a:cubicBezTo>
                <a:cubicBezTo>
                  <a:pt x="794899" y="25961"/>
                  <a:pt x="711820" y="63532"/>
                  <a:pt x="644616" y="69882"/>
                </a:cubicBezTo>
                <a:cubicBezTo>
                  <a:pt x="577412" y="76232"/>
                  <a:pt x="445120" y="78349"/>
                  <a:pt x="362041" y="66707"/>
                </a:cubicBezTo>
                <a:cubicBezTo>
                  <a:pt x="278962" y="55065"/>
                  <a:pt x="138733" y="-1555"/>
                  <a:pt x="146141" y="32"/>
                </a:cubicBezTo>
                <a:cubicBezTo>
                  <a:pt x="153549" y="1619"/>
                  <a:pt x="386912" y="39719"/>
                  <a:pt x="406491" y="76232"/>
                </a:cubicBezTo>
                <a:cubicBezTo>
                  <a:pt x="426070" y="112745"/>
                  <a:pt x="324999" y="220165"/>
                  <a:pt x="263616" y="219107"/>
                </a:cubicBezTo>
                <a:cubicBezTo>
                  <a:pt x="202233" y="218049"/>
                  <a:pt x="4853" y="45540"/>
                  <a:pt x="91" y="476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0" name="フリーフォーム 1439">
            <a:extLst>
              <a:ext uri="{FF2B5EF4-FFF2-40B4-BE49-F238E27FC236}">
                <a16:creationId xmlns:a16="http://schemas.microsoft.com/office/drawing/2014/main" id="{A16B2E11-E032-52CA-2989-2BFAE4CF51D6}"/>
              </a:ext>
            </a:extLst>
          </p:cNvPr>
          <p:cNvSpPr/>
          <p:nvPr/>
        </p:nvSpPr>
        <p:spPr>
          <a:xfrm>
            <a:off x="4870524" y="535823"/>
            <a:ext cx="1097425" cy="313575"/>
          </a:xfrm>
          <a:custGeom>
            <a:avLst/>
            <a:gdLst>
              <a:gd name="connsiteX0" fmla="*/ 83768 w 1097425"/>
              <a:gd name="connsiteY0" fmla="*/ 301085 h 313575"/>
              <a:gd name="connsiteX1" fmla="*/ 652039 w 1097425"/>
              <a:gd name="connsiteY1" fmla="*/ 259757 h 313575"/>
              <a:gd name="connsiteX2" fmla="*/ 528052 w 1097425"/>
              <a:gd name="connsiteY2" fmla="*/ 311418 h 313575"/>
              <a:gd name="connsiteX3" fmla="*/ 967171 w 1097425"/>
              <a:gd name="connsiteY3" fmla="*/ 171933 h 313575"/>
              <a:gd name="connsiteX4" fmla="*/ 889679 w 1097425"/>
              <a:gd name="connsiteY4" fmla="*/ 177099 h 313575"/>
              <a:gd name="connsiteX5" fmla="*/ 1096323 w 1097425"/>
              <a:gd name="connsiteY5" fmla="*/ 1452 h 313575"/>
              <a:gd name="connsiteX6" fmla="*/ 946507 w 1097425"/>
              <a:gd name="connsiteY6" fmla="*/ 89275 h 313575"/>
              <a:gd name="connsiteX7" fmla="*/ 450561 w 1097425"/>
              <a:gd name="connsiteY7" fmla="*/ 11784 h 313575"/>
              <a:gd name="connsiteX8" fmla="*/ 600378 w 1097425"/>
              <a:gd name="connsiteY8" fmla="*/ 68611 h 313575"/>
              <a:gd name="connsiteX9" fmla="*/ 11442 w 1097425"/>
              <a:gd name="connsiteY9" fmla="*/ 125438 h 313575"/>
              <a:gd name="connsiteX10" fmla="*/ 202588 w 1097425"/>
              <a:gd name="connsiteY10" fmla="*/ 109940 h 313575"/>
              <a:gd name="connsiteX11" fmla="*/ 83768 w 1097425"/>
              <a:gd name="connsiteY11" fmla="*/ 301085 h 31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425" h="313575">
                <a:moveTo>
                  <a:pt x="83768" y="301085"/>
                </a:moveTo>
                <a:cubicBezTo>
                  <a:pt x="158676" y="326054"/>
                  <a:pt x="577992" y="258035"/>
                  <a:pt x="652039" y="259757"/>
                </a:cubicBezTo>
                <a:cubicBezTo>
                  <a:pt x="726086" y="261479"/>
                  <a:pt x="475530" y="326055"/>
                  <a:pt x="528052" y="311418"/>
                </a:cubicBezTo>
                <a:cubicBezTo>
                  <a:pt x="580574" y="296781"/>
                  <a:pt x="906900" y="194319"/>
                  <a:pt x="967171" y="171933"/>
                </a:cubicBezTo>
                <a:cubicBezTo>
                  <a:pt x="1027442" y="149547"/>
                  <a:pt x="868154" y="205512"/>
                  <a:pt x="889679" y="177099"/>
                </a:cubicBezTo>
                <a:cubicBezTo>
                  <a:pt x="911204" y="148686"/>
                  <a:pt x="1086852" y="16089"/>
                  <a:pt x="1096323" y="1452"/>
                </a:cubicBezTo>
                <a:cubicBezTo>
                  <a:pt x="1105794" y="-13185"/>
                  <a:pt x="1054134" y="87553"/>
                  <a:pt x="946507" y="89275"/>
                </a:cubicBezTo>
                <a:cubicBezTo>
                  <a:pt x="838880" y="90997"/>
                  <a:pt x="508249" y="15228"/>
                  <a:pt x="450561" y="11784"/>
                </a:cubicBezTo>
                <a:cubicBezTo>
                  <a:pt x="392873" y="8340"/>
                  <a:pt x="673564" y="49669"/>
                  <a:pt x="600378" y="68611"/>
                </a:cubicBezTo>
                <a:cubicBezTo>
                  <a:pt x="527192" y="87553"/>
                  <a:pt x="77740" y="118550"/>
                  <a:pt x="11442" y="125438"/>
                </a:cubicBezTo>
                <a:cubicBezTo>
                  <a:pt x="-54856" y="132326"/>
                  <a:pt x="187951" y="84110"/>
                  <a:pt x="202588" y="109940"/>
                </a:cubicBezTo>
                <a:cubicBezTo>
                  <a:pt x="217225" y="135770"/>
                  <a:pt x="8860" y="276116"/>
                  <a:pt x="83768" y="30108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9" name="フリーフォーム 1618">
            <a:extLst>
              <a:ext uri="{FF2B5EF4-FFF2-40B4-BE49-F238E27FC236}">
                <a16:creationId xmlns:a16="http://schemas.microsoft.com/office/drawing/2014/main" id="{8D3525B9-9014-7CF1-76B5-3B72E4A28CEB}"/>
              </a:ext>
            </a:extLst>
          </p:cNvPr>
          <p:cNvSpPr/>
          <p:nvPr/>
        </p:nvSpPr>
        <p:spPr>
          <a:xfrm>
            <a:off x="4756100" y="537185"/>
            <a:ext cx="561262" cy="829004"/>
          </a:xfrm>
          <a:custGeom>
            <a:avLst/>
            <a:gdLst>
              <a:gd name="connsiteX0" fmla="*/ 559819 w 561262"/>
              <a:gd name="connsiteY0" fmla="*/ 206734 h 829004"/>
              <a:gd name="connsiteX1" fmla="*/ 337676 w 561262"/>
              <a:gd name="connsiteY1" fmla="*/ 382381 h 829004"/>
              <a:gd name="connsiteX2" fmla="*/ 348008 w 561262"/>
              <a:gd name="connsiteY2" fmla="*/ 485703 h 829004"/>
              <a:gd name="connsiteX3" fmla="*/ 208524 w 561262"/>
              <a:gd name="connsiteY3" fmla="*/ 625188 h 829004"/>
              <a:gd name="connsiteX4" fmla="*/ 301514 w 561262"/>
              <a:gd name="connsiteY4" fmla="*/ 583859 h 829004"/>
              <a:gd name="connsiteX5" fmla="*/ 22544 w 561262"/>
              <a:gd name="connsiteY5" fmla="*/ 826666 h 829004"/>
              <a:gd name="connsiteX6" fmla="*/ 32876 w 561262"/>
              <a:gd name="connsiteY6" fmla="*/ 676849 h 829004"/>
              <a:gd name="connsiteX7" fmla="*/ 162029 w 561262"/>
              <a:gd name="connsiteY7" fmla="*/ 211900 h 829004"/>
              <a:gd name="connsiteX8" fmla="*/ 79371 w 561262"/>
              <a:gd name="connsiteY8" fmla="*/ 361717 h 829004"/>
              <a:gd name="connsiteX9" fmla="*/ 471995 w 561262"/>
              <a:gd name="connsiteY9" fmla="*/ 90 h 829004"/>
              <a:gd name="connsiteX10" fmla="*/ 213690 w 561262"/>
              <a:gd name="connsiteY10" fmla="*/ 325554 h 829004"/>
              <a:gd name="connsiteX11" fmla="*/ 559819 w 561262"/>
              <a:gd name="connsiteY11" fmla="*/ 206734 h 8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262" h="829004">
                <a:moveTo>
                  <a:pt x="559819" y="206734"/>
                </a:moveTo>
                <a:cubicBezTo>
                  <a:pt x="580483" y="216205"/>
                  <a:pt x="372978" y="335886"/>
                  <a:pt x="337676" y="382381"/>
                </a:cubicBezTo>
                <a:cubicBezTo>
                  <a:pt x="302374" y="428876"/>
                  <a:pt x="369533" y="445235"/>
                  <a:pt x="348008" y="485703"/>
                </a:cubicBezTo>
                <a:cubicBezTo>
                  <a:pt x="326483" y="526171"/>
                  <a:pt x="216273" y="608829"/>
                  <a:pt x="208524" y="625188"/>
                </a:cubicBezTo>
                <a:cubicBezTo>
                  <a:pt x="200775" y="641547"/>
                  <a:pt x="332511" y="550279"/>
                  <a:pt x="301514" y="583859"/>
                </a:cubicBezTo>
                <a:cubicBezTo>
                  <a:pt x="270517" y="617439"/>
                  <a:pt x="67317" y="811168"/>
                  <a:pt x="22544" y="826666"/>
                </a:cubicBezTo>
                <a:cubicBezTo>
                  <a:pt x="-22229" y="842164"/>
                  <a:pt x="9628" y="779310"/>
                  <a:pt x="32876" y="676849"/>
                </a:cubicBezTo>
                <a:cubicBezTo>
                  <a:pt x="56123" y="574388"/>
                  <a:pt x="154280" y="264422"/>
                  <a:pt x="162029" y="211900"/>
                </a:cubicBezTo>
                <a:cubicBezTo>
                  <a:pt x="169778" y="159378"/>
                  <a:pt x="27710" y="397019"/>
                  <a:pt x="79371" y="361717"/>
                </a:cubicBezTo>
                <a:cubicBezTo>
                  <a:pt x="131032" y="326415"/>
                  <a:pt x="449608" y="6117"/>
                  <a:pt x="471995" y="90"/>
                </a:cubicBezTo>
                <a:cubicBezTo>
                  <a:pt x="494382" y="-5937"/>
                  <a:pt x="202497" y="291113"/>
                  <a:pt x="213690" y="325554"/>
                </a:cubicBezTo>
                <a:cubicBezTo>
                  <a:pt x="224883" y="359995"/>
                  <a:pt x="539155" y="197263"/>
                  <a:pt x="559819" y="20673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1" name="フリーフォーム 1620">
            <a:extLst>
              <a:ext uri="{FF2B5EF4-FFF2-40B4-BE49-F238E27FC236}">
                <a16:creationId xmlns:a16="http://schemas.microsoft.com/office/drawing/2014/main" id="{1D9A03E7-2212-E382-8BC9-BC65B4BAF365}"/>
              </a:ext>
            </a:extLst>
          </p:cNvPr>
          <p:cNvSpPr/>
          <p:nvPr/>
        </p:nvSpPr>
        <p:spPr>
          <a:xfrm>
            <a:off x="4423807" y="1526238"/>
            <a:ext cx="547858" cy="1118816"/>
          </a:xfrm>
          <a:custGeom>
            <a:avLst/>
            <a:gdLst>
              <a:gd name="connsiteX0" fmla="*/ 339339 w 547858"/>
              <a:gd name="connsiteY0" fmla="*/ 2928 h 1118816"/>
              <a:gd name="connsiteX1" fmla="*/ 225685 w 547858"/>
              <a:gd name="connsiteY1" fmla="*/ 173409 h 1118816"/>
              <a:gd name="connsiteX2" fmla="*/ 225685 w 547858"/>
              <a:gd name="connsiteY2" fmla="*/ 442047 h 1118816"/>
              <a:gd name="connsiteX3" fmla="*/ 220518 w 547858"/>
              <a:gd name="connsiteY3" fmla="*/ 364555 h 1118816"/>
              <a:gd name="connsiteX4" fmla="*/ 354837 w 547858"/>
              <a:gd name="connsiteY4" fmla="*/ 875999 h 1118816"/>
              <a:gd name="connsiteX5" fmla="*/ 344505 w 547858"/>
              <a:gd name="connsiteY5" fmla="*/ 881165 h 1118816"/>
              <a:gd name="connsiteX6" fmla="*/ 468491 w 547858"/>
              <a:gd name="connsiteY6" fmla="*/ 1025816 h 1118816"/>
              <a:gd name="connsiteX7" fmla="*/ 545983 w 547858"/>
              <a:gd name="connsiteY7" fmla="*/ 1118806 h 1118816"/>
              <a:gd name="connsiteX8" fmla="*/ 391000 w 547858"/>
              <a:gd name="connsiteY8" fmla="*/ 1020650 h 1118816"/>
              <a:gd name="connsiteX9" fmla="*/ 13874 w 547858"/>
              <a:gd name="connsiteY9" fmla="*/ 612528 h 1118816"/>
              <a:gd name="connsiteX10" fmla="*/ 81034 w 547858"/>
              <a:gd name="connsiteY10" fmla="*/ 669355 h 1118816"/>
              <a:gd name="connsiteX11" fmla="*/ 75868 w 547858"/>
              <a:gd name="connsiteY11" fmla="*/ 137247 h 1118816"/>
              <a:gd name="connsiteX12" fmla="*/ 60369 w 547858"/>
              <a:gd name="connsiteY12" fmla="*/ 312894 h 1118816"/>
              <a:gd name="connsiteX13" fmla="*/ 339339 w 547858"/>
              <a:gd name="connsiteY13" fmla="*/ 2928 h 111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7858" h="1118816">
                <a:moveTo>
                  <a:pt x="339339" y="2928"/>
                </a:moveTo>
                <a:cubicBezTo>
                  <a:pt x="366892" y="-20319"/>
                  <a:pt x="244627" y="100223"/>
                  <a:pt x="225685" y="173409"/>
                </a:cubicBezTo>
                <a:cubicBezTo>
                  <a:pt x="206743" y="246595"/>
                  <a:pt x="226546" y="410189"/>
                  <a:pt x="225685" y="442047"/>
                </a:cubicBezTo>
                <a:cubicBezTo>
                  <a:pt x="224824" y="473905"/>
                  <a:pt x="198993" y="292230"/>
                  <a:pt x="220518" y="364555"/>
                </a:cubicBezTo>
                <a:cubicBezTo>
                  <a:pt x="242043" y="436880"/>
                  <a:pt x="354837" y="875999"/>
                  <a:pt x="354837" y="875999"/>
                </a:cubicBezTo>
                <a:cubicBezTo>
                  <a:pt x="375502" y="962101"/>
                  <a:pt x="325563" y="856196"/>
                  <a:pt x="344505" y="881165"/>
                </a:cubicBezTo>
                <a:cubicBezTo>
                  <a:pt x="363447" y="906134"/>
                  <a:pt x="434911" y="986209"/>
                  <a:pt x="468491" y="1025816"/>
                </a:cubicBezTo>
                <a:cubicBezTo>
                  <a:pt x="502071" y="1065423"/>
                  <a:pt x="558898" y="1119667"/>
                  <a:pt x="545983" y="1118806"/>
                </a:cubicBezTo>
                <a:cubicBezTo>
                  <a:pt x="533068" y="1117945"/>
                  <a:pt x="479685" y="1105030"/>
                  <a:pt x="391000" y="1020650"/>
                </a:cubicBezTo>
                <a:cubicBezTo>
                  <a:pt x="302315" y="936270"/>
                  <a:pt x="65535" y="671077"/>
                  <a:pt x="13874" y="612528"/>
                </a:cubicBezTo>
                <a:cubicBezTo>
                  <a:pt x="-37787" y="553979"/>
                  <a:pt x="70702" y="748568"/>
                  <a:pt x="81034" y="669355"/>
                </a:cubicBezTo>
                <a:cubicBezTo>
                  <a:pt x="91366" y="590142"/>
                  <a:pt x="79312" y="196657"/>
                  <a:pt x="75868" y="137247"/>
                </a:cubicBezTo>
                <a:cubicBezTo>
                  <a:pt x="72424" y="77837"/>
                  <a:pt x="24206" y="332698"/>
                  <a:pt x="60369" y="312894"/>
                </a:cubicBezTo>
                <a:cubicBezTo>
                  <a:pt x="96532" y="293091"/>
                  <a:pt x="311786" y="26175"/>
                  <a:pt x="339339" y="2928"/>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2" name="フリーフォーム 1621">
            <a:extLst>
              <a:ext uri="{FF2B5EF4-FFF2-40B4-BE49-F238E27FC236}">
                <a16:creationId xmlns:a16="http://schemas.microsoft.com/office/drawing/2014/main" id="{8533223E-91E7-B734-0CFA-D48F75DE8970}"/>
              </a:ext>
            </a:extLst>
          </p:cNvPr>
          <p:cNvSpPr/>
          <p:nvPr/>
        </p:nvSpPr>
        <p:spPr>
          <a:xfrm>
            <a:off x="4928250" y="2262428"/>
            <a:ext cx="605303" cy="258960"/>
          </a:xfrm>
          <a:custGeom>
            <a:avLst/>
            <a:gdLst>
              <a:gd name="connsiteX0" fmla="*/ 211 w 605303"/>
              <a:gd name="connsiteY0" fmla="*/ 181138 h 258960"/>
              <a:gd name="connsiteX1" fmla="*/ 408333 w 605303"/>
              <a:gd name="connsiteY1" fmla="*/ 129477 h 258960"/>
              <a:gd name="connsiteX2" fmla="*/ 346340 w 605303"/>
              <a:gd name="connsiteY2" fmla="*/ 150141 h 258960"/>
              <a:gd name="connsiteX3" fmla="*/ 465160 w 605303"/>
              <a:gd name="connsiteY3" fmla="*/ 77816 h 258960"/>
              <a:gd name="connsiteX4" fmla="*/ 470326 w 605303"/>
              <a:gd name="connsiteY4" fmla="*/ 325 h 258960"/>
              <a:gd name="connsiteX5" fmla="*/ 604645 w 605303"/>
              <a:gd name="connsiteY5" fmla="*/ 108813 h 258960"/>
              <a:gd name="connsiteX6" fmla="*/ 511655 w 605303"/>
              <a:gd name="connsiteY6" fmla="*/ 139809 h 258960"/>
              <a:gd name="connsiteX7" fmla="*/ 294679 w 605303"/>
              <a:gd name="connsiteY7" fmla="*/ 258630 h 258960"/>
              <a:gd name="connsiteX8" fmla="*/ 351506 w 605303"/>
              <a:gd name="connsiteY8" fmla="*/ 175972 h 258960"/>
              <a:gd name="connsiteX9" fmla="*/ 211 w 605303"/>
              <a:gd name="connsiteY9" fmla="*/ 181138 h 25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303" h="258960">
                <a:moveTo>
                  <a:pt x="211" y="181138"/>
                </a:moveTo>
                <a:cubicBezTo>
                  <a:pt x="9682" y="173389"/>
                  <a:pt x="350645" y="134643"/>
                  <a:pt x="408333" y="129477"/>
                </a:cubicBezTo>
                <a:cubicBezTo>
                  <a:pt x="466021" y="124311"/>
                  <a:pt x="336869" y="158751"/>
                  <a:pt x="346340" y="150141"/>
                </a:cubicBezTo>
                <a:cubicBezTo>
                  <a:pt x="355811" y="141531"/>
                  <a:pt x="444496" y="102785"/>
                  <a:pt x="465160" y="77816"/>
                </a:cubicBezTo>
                <a:cubicBezTo>
                  <a:pt x="485824" y="52847"/>
                  <a:pt x="447079" y="-4841"/>
                  <a:pt x="470326" y="325"/>
                </a:cubicBezTo>
                <a:cubicBezTo>
                  <a:pt x="493573" y="5491"/>
                  <a:pt x="597757" y="85566"/>
                  <a:pt x="604645" y="108813"/>
                </a:cubicBezTo>
                <a:cubicBezTo>
                  <a:pt x="611533" y="132060"/>
                  <a:pt x="563316" y="114839"/>
                  <a:pt x="511655" y="139809"/>
                </a:cubicBezTo>
                <a:cubicBezTo>
                  <a:pt x="459994" y="164778"/>
                  <a:pt x="321370" y="252603"/>
                  <a:pt x="294679" y="258630"/>
                </a:cubicBezTo>
                <a:cubicBezTo>
                  <a:pt x="267988" y="264657"/>
                  <a:pt x="400584" y="186304"/>
                  <a:pt x="351506" y="175972"/>
                </a:cubicBezTo>
                <a:cubicBezTo>
                  <a:pt x="302428" y="165640"/>
                  <a:pt x="-9260" y="188887"/>
                  <a:pt x="211" y="18113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3" name="フリーフォーム 1622">
            <a:extLst>
              <a:ext uri="{FF2B5EF4-FFF2-40B4-BE49-F238E27FC236}">
                <a16:creationId xmlns:a16="http://schemas.microsoft.com/office/drawing/2014/main" id="{157A078E-89B9-814B-4BBF-1B0FC34CF2B2}"/>
              </a:ext>
            </a:extLst>
          </p:cNvPr>
          <p:cNvSpPr/>
          <p:nvPr/>
        </p:nvSpPr>
        <p:spPr>
          <a:xfrm>
            <a:off x="5078232" y="2319446"/>
            <a:ext cx="739180" cy="350432"/>
          </a:xfrm>
          <a:custGeom>
            <a:avLst/>
            <a:gdLst>
              <a:gd name="connsiteX0" fmla="*/ 46 w 739180"/>
              <a:gd name="connsiteY0" fmla="*/ 346262 h 350432"/>
              <a:gd name="connsiteX1" fmla="*/ 330676 w 739180"/>
              <a:gd name="connsiteY1" fmla="*/ 191279 h 350432"/>
              <a:gd name="connsiteX2" fmla="*/ 248019 w 739180"/>
              <a:gd name="connsiteY2" fmla="*/ 222276 h 350432"/>
              <a:gd name="connsiteX3" fmla="*/ 397836 w 739180"/>
              <a:gd name="connsiteY3" fmla="*/ 139618 h 350432"/>
              <a:gd name="connsiteX4" fmla="*/ 604480 w 739180"/>
              <a:gd name="connsiteY4" fmla="*/ 41462 h 350432"/>
              <a:gd name="connsiteX5" fmla="*/ 552819 w 739180"/>
              <a:gd name="connsiteY5" fmla="*/ 103456 h 350432"/>
              <a:gd name="connsiteX6" fmla="*/ 738799 w 739180"/>
              <a:gd name="connsiteY6" fmla="*/ 134 h 350432"/>
              <a:gd name="connsiteX7" fmla="*/ 594148 w 739180"/>
              <a:gd name="connsiteY7" fmla="*/ 129286 h 350432"/>
              <a:gd name="connsiteX8" fmla="*/ 356507 w 739180"/>
              <a:gd name="connsiteY8" fmla="*/ 289435 h 350432"/>
              <a:gd name="connsiteX9" fmla="*/ 46 w 739180"/>
              <a:gd name="connsiteY9" fmla="*/ 346262 h 35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80" h="350432">
                <a:moveTo>
                  <a:pt x="46" y="346262"/>
                </a:moveTo>
                <a:cubicBezTo>
                  <a:pt x="-4259" y="329903"/>
                  <a:pt x="289347" y="211943"/>
                  <a:pt x="330676" y="191279"/>
                </a:cubicBezTo>
                <a:cubicBezTo>
                  <a:pt x="372005" y="170615"/>
                  <a:pt x="236826" y="230886"/>
                  <a:pt x="248019" y="222276"/>
                </a:cubicBezTo>
                <a:cubicBezTo>
                  <a:pt x="259212" y="213666"/>
                  <a:pt x="338426" y="169754"/>
                  <a:pt x="397836" y="139618"/>
                </a:cubicBezTo>
                <a:cubicBezTo>
                  <a:pt x="457246" y="109482"/>
                  <a:pt x="578650" y="47489"/>
                  <a:pt x="604480" y="41462"/>
                </a:cubicBezTo>
                <a:cubicBezTo>
                  <a:pt x="630310" y="35435"/>
                  <a:pt x="530433" y="110344"/>
                  <a:pt x="552819" y="103456"/>
                </a:cubicBezTo>
                <a:cubicBezTo>
                  <a:pt x="575205" y="96568"/>
                  <a:pt x="731911" y="-4171"/>
                  <a:pt x="738799" y="134"/>
                </a:cubicBezTo>
                <a:cubicBezTo>
                  <a:pt x="745687" y="4439"/>
                  <a:pt x="657863" y="81069"/>
                  <a:pt x="594148" y="129286"/>
                </a:cubicBezTo>
                <a:cubicBezTo>
                  <a:pt x="530433" y="177503"/>
                  <a:pt x="450358" y="250689"/>
                  <a:pt x="356507" y="289435"/>
                </a:cubicBezTo>
                <a:cubicBezTo>
                  <a:pt x="262656" y="328181"/>
                  <a:pt x="4351" y="362621"/>
                  <a:pt x="46" y="346262"/>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4" name="フリーフォーム 1623">
            <a:extLst>
              <a:ext uri="{FF2B5EF4-FFF2-40B4-BE49-F238E27FC236}">
                <a16:creationId xmlns:a16="http://schemas.microsoft.com/office/drawing/2014/main" id="{5D9BDF19-218A-B51D-936B-15E334DB066D}"/>
              </a:ext>
            </a:extLst>
          </p:cNvPr>
          <p:cNvSpPr/>
          <p:nvPr/>
        </p:nvSpPr>
        <p:spPr>
          <a:xfrm>
            <a:off x="5709101" y="1193287"/>
            <a:ext cx="439887" cy="1266455"/>
          </a:xfrm>
          <a:custGeom>
            <a:avLst/>
            <a:gdLst>
              <a:gd name="connsiteX0" fmla="*/ 438560 w 439887"/>
              <a:gd name="connsiteY0" fmla="*/ 82 h 1266455"/>
              <a:gd name="connsiteX1" fmla="*/ 257746 w 439887"/>
              <a:gd name="connsiteY1" fmla="*/ 625181 h 1266455"/>
              <a:gd name="connsiteX2" fmla="*/ 278411 w 439887"/>
              <a:gd name="connsiteY2" fmla="*/ 568354 h 1266455"/>
              <a:gd name="connsiteX3" fmla="*/ 128594 w 439887"/>
              <a:gd name="connsiteY3" fmla="*/ 1002306 h 1266455"/>
              <a:gd name="connsiteX4" fmla="*/ 4607 w 439887"/>
              <a:gd name="connsiteY4" fmla="*/ 1260611 h 1266455"/>
              <a:gd name="connsiteX5" fmla="*/ 45936 w 439887"/>
              <a:gd name="connsiteY5" fmla="*/ 1121127 h 1266455"/>
              <a:gd name="connsiteX6" fmla="*/ 226750 w 439887"/>
              <a:gd name="connsiteY6" fmla="*/ 465032 h 1266455"/>
              <a:gd name="connsiteX7" fmla="*/ 149258 w 439887"/>
              <a:gd name="connsiteY7" fmla="*/ 671676 h 1266455"/>
              <a:gd name="connsiteX8" fmla="*/ 438560 w 439887"/>
              <a:gd name="connsiteY8" fmla="*/ 82 h 126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87" h="1266455">
                <a:moveTo>
                  <a:pt x="438560" y="82"/>
                </a:moveTo>
                <a:cubicBezTo>
                  <a:pt x="456641" y="-7667"/>
                  <a:pt x="284437" y="530469"/>
                  <a:pt x="257746" y="625181"/>
                </a:cubicBezTo>
                <a:cubicBezTo>
                  <a:pt x="231054" y="719893"/>
                  <a:pt x="299936" y="505500"/>
                  <a:pt x="278411" y="568354"/>
                </a:cubicBezTo>
                <a:cubicBezTo>
                  <a:pt x="256886" y="631208"/>
                  <a:pt x="174228" y="886930"/>
                  <a:pt x="128594" y="1002306"/>
                </a:cubicBezTo>
                <a:cubicBezTo>
                  <a:pt x="82960" y="1117682"/>
                  <a:pt x="18383" y="1240808"/>
                  <a:pt x="4607" y="1260611"/>
                </a:cubicBezTo>
                <a:cubicBezTo>
                  <a:pt x="-9169" y="1280414"/>
                  <a:pt x="8912" y="1253723"/>
                  <a:pt x="45936" y="1121127"/>
                </a:cubicBezTo>
                <a:cubicBezTo>
                  <a:pt x="82960" y="988531"/>
                  <a:pt x="209530" y="539941"/>
                  <a:pt x="226750" y="465032"/>
                </a:cubicBezTo>
                <a:cubicBezTo>
                  <a:pt x="243970" y="390123"/>
                  <a:pt x="119123" y="748306"/>
                  <a:pt x="149258" y="671676"/>
                </a:cubicBezTo>
                <a:cubicBezTo>
                  <a:pt x="179393" y="595046"/>
                  <a:pt x="420479" y="7831"/>
                  <a:pt x="438560" y="82"/>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5" name="フリーフォーム 1624">
            <a:extLst>
              <a:ext uri="{FF2B5EF4-FFF2-40B4-BE49-F238E27FC236}">
                <a16:creationId xmlns:a16="http://schemas.microsoft.com/office/drawing/2014/main" id="{92EB215F-1764-4E08-A6AF-57C4A4ECD809}"/>
              </a:ext>
            </a:extLst>
          </p:cNvPr>
          <p:cNvSpPr/>
          <p:nvPr/>
        </p:nvSpPr>
        <p:spPr>
          <a:xfrm>
            <a:off x="5936220" y="1479104"/>
            <a:ext cx="294869" cy="508747"/>
          </a:xfrm>
          <a:custGeom>
            <a:avLst/>
            <a:gdLst>
              <a:gd name="connsiteX0" fmla="*/ 140730 w 294869"/>
              <a:gd name="connsiteY0" fmla="*/ 446 h 508747"/>
              <a:gd name="connsiteX1" fmla="*/ 115330 w 294869"/>
              <a:gd name="connsiteY1" fmla="*/ 368746 h 508747"/>
              <a:gd name="connsiteX2" fmla="*/ 112155 w 294869"/>
              <a:gd name="connsiteY2" fmla="*/ 279846 h 508747"/>
              <a:gd name="connsiteX3" fmla="*/ 108980 w 294869"/>
              <a:gd name="connsiteY3" fmla="*/ 413196 h 508747"/>
              <a:gd name="connsiteX4" fmla="*/ 182005 w 294869"/>
              <a:gd name="connsiteY4" fmla="*/ 162371 h 508747"/>
              <a:gd name="connsiteX5" fmla="*/ 216930 w 294869"/>
              <a:gd name="connsiteY5" fmla="*/ 19496 h 508747"/>
              <a:gd name="connsiteX6" fmla="*/ 289955 w 294869"/>
              <a:gd name="connsiteY6" fmla="*/ 206821 h 508747"/>
              <a:gd name="connsiteX7" fmla="*/ 64530 w 294869"/>
              <a:gd name="connsiteY7" fmla="*/ 508446 h 508747"/>
              <a:gd name="connsiteX8" fmla="*/ 1030 w 294869"/>
              <a:gd name="connsiteY8" fmla="*/ 260796 h 508747"/>
              <a:gd name="connsiteX9" fmla="*/ 29605 w 294869"/>
              <a:gd name="connsiteY9" fmla="*/ 136971 h 508747"/>
              <a:gd name="connsiteX10" fmla="*/ 86755 w 294869"/>
              <a:gd name="connsiteY10" fmla="*/ 289371 h 508747"/>
              <a:gd name="connsiteX11" fmla="*/ 140730 w 294869"/>
              <a:gd name="connsiteY11" fmla="*/ 446 h 50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69" h="508747">
                <a:moveTo>
                  <a:pt x="140730" y="446"/>
                </a:moveTo>
                <a:cubicBezTo>
                  <a:pt x="145492" y="13675"/>
                  <a:pt x="120092" y="322179"/>
                  <a:pt x="115330" y="368746"/>
                </a:cubicBezTo>
                <a:cubicBezTo>
                  <a:pt x="110568" y="415313"/>
                  <a:pt x="113213" y="272438"/>
                  <a:pt x="112155" y="279846"/>
                </a:cubicBezTo>
                <a:cubicBezTo>
                  <a:pt x="111097" y="287254"/>
                  <a:pt x="97338" y="432775"/>
                  <a:pt x="108980" y="413196"/>
                </a:cubicBezTo>
                <a:cubicBezTo>
                  <a:pt x="120622" y="393617"/>
                  <a:pt x="164013" y="227988"/>
                  <a:pt x="182005" y="162371"/>
                </a:cubicBezTo>
                <a:cubicBezTo>
                  <a:pt x="199997" y="96754"/>
                  <a:pt x="198938" y="12088"/>
                  <a:pt x="216930" y="19496"/>
                </a:cubicBezTo>
                <a:cubicBezTo>
                  <a:pt x="234922" y="26904"/>
                  <a:pt x="315355" y="125329"/>
                  <a:pt x="289955" y="206821"/>
                </a:cubicBezTo>
                <a:cubicBezTo>
                  <a:pt x="264555" y="288313"/>
                  <a:pt x="112684" y="499450"/>
                  <a:pt x="64530" y="508446"/>
                </a:cubicBezTo>
                <a:cubicBezTo>
                  <a:pt x="16376" y="517442"/>
                  <a:pt x="6851" y="322708"/>
                  <a:pt x="1030" y="260796"/>
                </a:cubicBezTo>
                <a:cubicBezTo>
                  <a:pt x="-4791" y="198884"/>
                  <a:pt x="15317" y="132208"/>
                  <a:pt x="29605" y="136971"/>
                </a:cubicBezTo>
                <a:cubicBezTo>
                  <a:pt x="43893" y="141734"/>
                  <a:pt x="71409" y="306304"/>
                  <a:pt x="86755" y="289371"/>
                </a:cubicBezTo>
                <a:cubicBezTo>
                  <a:pt x="102101" y="272438"/>
                  <a:pt x="135968" y="-12783"/>
                  <a:pt x="140730" y="446"/>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6" name="フリーフォーム 1625">
            <a:extLst>
              <a:ext uri="{FF2B5EF4-FFF2-40B4-BE49-F238E27FC236}">
                <a16:creationId xmlns:a16="http://schemas.microsoft.com/office/drawing/2014/main" id="{F4C8F654-B3E6-212F-EE87-AEA4566ACAFE}"/>
              </a:ext>
            </a:extLst>
          </p:cNvPr>
          <p:cNvSpPr/>
          <p:nvPr/>
        </p:nvSpPr>
        <p:spPr>
          <a:xfrm>
            <a:off x="5308000" y="1393811"/>
            <a:ext cx="160886" cy="467005"/>
          </a:xfrm>
          <a:custGeom>
            <a:avLst/>
            <a:gdLst>
              <a:gd name="connsiteX0" fmla="*/ 159350 w 160886"/>
              <a:gd name="connsiteY0" fmla="*/ 14 h 467005"/>
              <a:gd name="connsiteX1" fmla="*/ 83150 w 160886"/>
              <a:gd name="connsiteY1" fmla="*/ 146064 h 467005"/>
              <a:gd name="connsiteX2" fmla="*/ 79975 w 160886"/>
              <a:gd name="connsiteY2" fmla="*/ 374664 h 467005"/>
              <a:gd name="connsiteX3" fmla="*/ 79975 w 160886"/>
              <a:gd name="connsiteY3" fmla="*/ 320689 h 467005"/>
              <a:gd name="connsiteX4" fmla="*/ 140300 w 160886"/>
              <a:gd name="connsiteY4" fmla="*/ 466739 h 467005"/>
              <a:gd name="connsiteX5" fmla="*/ 45050 w 160886"/>
              <a:gd name="connsiteY5" fmla="*/ 352439 h 467005"/>
              <a:gd name="connsiteX6" fmla="*/ 3775 w 160886"/>
              <a:gd name="connsiteY6" fmla="*/ 196864 h 467005"/>
              <a:gd name="connsiteX7" fmla="*/ 32350 w 160886"/>
              <a:gd name="connsiteY7" fmla="*/ 76214 h 467005"/>
              <a:gd name="connsiteX8" fmla="*/ 3775 w 160886"/>
              <a:gd name="connsiteY8" fmla="*/ 136539 h 467005"/>
              <a:gd name="connsiteX9" fmla="*/ 159350 w 160886"/>
              <a:gd name="connsiteY9" fmla="*/ 14 h 4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886" h="467005">
                <a:moveTo>
                  <a:pt x="159350" y="14"/>
                </a:moveTo>
                <a:cubicBezTo>
                  <a:pt x="172579" y="1601"/>
                  <a:pt x="96379" y="83622"/>
                  <a:pt x="83150" y="146064"/>
                </a:cubicBezTo>
                <a:cubicBezTo>
                  <a:pt x="69921" y="208506"/>
                  <a:pt x="80504" y="345560"/>
                  <a:pt x="79975" y="374664"/>
                </a:cubicBezTo>
                <a:cubicBezTo>
                  <a:pt x="79446" y="403768"/>
                  <a:pt x="69921" y="305343"/>
                  <a:pt x="79975" y="320689"/>
                </a:cubicBezTo>
                <a:cubicBezTo>
                  <a:pt x="90029" y="336035"/>
                  <a:pt x="146121" y="461447"/>
                  <a:pt x="140300" y="466739"/>
                </a:cubicBezTo>
                <a:cubicBezTo>
                  <a:pt x="134479" y="472031"/>
                  <a:pt x="67804" y="397418"/>
                  <a:pt x="45050" y="352439"/>
                </a:cubicBezTo>
                <a:cubicBezTo>
                  <a:pt x="22296" y="307460"/>
                  <a:pt x="5892" y="242901"/>
                  <a:pt x="3775" y="196864"/>
                </a:cubicBezTo>
                <a:cubicBezTo>
                  <a:pt x="1658" y="150827"/>
                  <a:pt x="32350" y="86268"/>
                  <a:pt x="32350" y="76214"/>
                </a:cubicBezTo>
                <a:cubicBezTo>
                  <a:pt x="32350" y="66160"/>
                  <a:pt x="-13158" y="144476"/>
                  <a:pt x="3775" y="136539"/>
                </a:cubicBezTo>
                <a:cubicBezTo>
                  <a:pt x="20708" y="128602"/>
                  <a:pt x="146121" y="-1573"/>
                  <a:pt x="159350" y="14"/>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7" name="フリーフォーム 1626">
            <a:extLst>
              <a:ext uri="{FF2B5EF4-FFF2-40B4-BE49-F238E27FC236}">
                <a16:creationId xmlns:a16="http://schemas.microsoft.com/office/drawing/2014/main" id="{693156B9-0CF5-8F75-96F2-12AA7A1548D4}"/>
              </a:ext>
            </a:extLst>
          </p:cNvPr>
          <p:cNvSpPr/>
          <p:nvPr/>
        </p:nvSpPr>
        <p:spPr>
          <a:xfrm>
            <a:off x="4800239" y="1345595"/>
            <a:ext cx="345575" cy="273676"/>
          </a:xfrm>
          <a:custGeom>
            <a:avLst/>
            <a:gdLst>
              <a:gd name="connsiteX0" fmla="*/ 44811 w 345575"/>
              <a:gd name="connsiteY0" fmla="*/ 605 h 273676"/>
              <a:gd name="connsiteX1" fmla="*/ 295636 w 345575"/>
              <a:gd name="connsiteY1" fmla="*/ 105380 h 273676"/>
              <a:gd name="connsiteX2" fmla="*/ 248011 w 345575"/>
              <a:gd name="connsiteY2" fmla="*/ 79980 h 273676"/>
              <a:gd name="connsiteX3" fmla="*/ 327386 w 345575"/>
              <a:gd name="connsiteY3" fmla="*/ 153005 h 273676"/>
              <a:gd name="connsiteX4" fmla="*/ 333736 w 345575"/>
              <a:gd name="connsiteY4" fmla="*/ 206980 h 273676"/>
              <a:gd name="connsiteX5" fmla="*/ 343261 w 345575"/>
              <a:gd name="connsiteY5" fmla="*/ 206980 h 273676"/>
              <a:gd name="connsiteX6" fmla="*/ 286111 w 345575"/>
              <a:gd name="connsiteY6" fmla="*/ 273655 h 273676"/>
              <a:gd name="connsiteX7" fmla="*/ 270236 w 345575"/>
              <a:gd name="connsiteY7" fmla="*/ 213330 h 273676"/>
              <a:gd name="connsiteX8" fmla="*/ 213086 w 345575"/>
              <a:gd name="connsiteY8" fmla="*/ 130780 h 273676"/>
              <a:gd name="connsiteX9" fmla="*/ 19411 w 345575"/>
              <a:gd name="connsiteY9" fmla="*/ 67280 h 273676"/>
              <a:gd name="connsiteX10" fmla="*/ 121011 w 345575"/>
              <a:gd name="connsiteY10" fmla="*/ 83155 h 273676"/>
              <a:gd name="connsiteX11" fmla="*/ 361 w 345575"/>
              <a:gd name="connsiteY11" fmla="*/ 29180 h 273676"/>
              <a:gd name="connsiteX12" fmla="*/ 168636 w 345575"/>
              <a:gd name="connsiteY12" fmla="*/ 60930 h 273676"/>
              <a:gd name="connsiteX13" fmla="*/ 44811 w 345575"/>
              <a:gd name="connsiteY13" fmla="*/ 605 h 27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575" h="273676">
                <a:moveTo>
                  <a:pt x="44811" y="605"/>
                </a:moveTo>
                <a:cubicBezTo>
                  <a:pt x="65978" y="8013"/>
                  <a:pt x="261769" y="92151"/>
                  <a:pt x="295636" y="105380"/>
                </a:cubicBezTo>
                <a:cubicBezTo>
                  <a:pt x="329503" y="118609"/>
                  <a:pt x="242719" y="72043"/>
                  <a:pt x="248011" y="79980"/>
                </a:cubicBezTo>
                <a:cubicBezTo>
                  <a:pt x="253303" y="87917"/>
                  <a:pt x="313099" y="131838"/>
                  <a:pt x="327386" y="153005"/>
                </a:cubicBezTo>
                <a:cubicBezTo>
                  <a:pt x="341674" y="174172"/>
                  <a:pt x="333736" y="206980"/>
                  <a:pt x="333736" y="206980"/>
                </a:cubicBezTo>
                <a:cubicBezTo>
                  <a:pt x="336382" y="215976"/>
                  <a:pt x="351199" y="195868"/>
                  <a:pt x="343261" y="206980"/>
                </a:cubicBezTo>
                <a:cubicBezTo>
                  <a:pt x="335324" y="218093"/>
                  <a:pt x="298282" y="272597"/>
                  <a:pt x="286111" y="273655"/>
                </a:cubicBezTo>
                <a:cubicBezTo>
                  <a:pt x="273940" y="274713"/>
                  <a:pt x="282407" y="237143"/>
                  <a:pt x="270236" y="213330"/>
                </a:cubicBezTo>
                <a:cubicBezTo>
                  <a:pt x="258065" y="189518"/>
                  <a:pt x="254890" y="155122"/>
                  <a:pt x="213086" y="130780"/>
                </a:cubicBezTo>
                <a:cubicBezTo>
                  <a:pt x="171282" y="106438"/>
                  <a:pt x="34757" y="75217"/>
                  <a:pt x="19411" y="67280"/>
                </a:cubicBezTo>
                <a:cubicBezTo>
                  <a:pt x="4065" y="59343"/>
                  <a:pt x="124186" y="89505"/>
                  <a:pt x="121011" y="83155"/>
                </a:cubicBezTo>
                <a:cubicBezTo>
                  <a:pt x="117836" y="76805"/>
                  <a:pt x="-7576" y="32884"/>
                  <a:pt x="361" y="29180"/>
                </a:cubicBezTo>
                <a:cubicBezTo>
                  <a:pt x="8298" y="25476"/>
                  <a:pt x="160169" y="65693"/>
                  <a:pt x="168636" y="60930"/>
                </a:cubicBezTo>
                <a:cubicBezTo>
                  <a:pt x="177103" y="56167"/>
                  <a:pt x="23644" y="-6803"/>
                  <a:pt x="44811" y="605"/>
                </a:cubicBezTo>
                <a:close/>
              </a:path>
            </a:pathLst>
          </a:custGeom>
          <a:solidFill>
            <a:srgbClr val="92D05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8" name="フリーフォーム 1627">
            <a:extLst>
              <a:ext uri="{FF2B5EF4-FFF2-40B4-BE49-F238E27FC236}">
                <a16:creationId xmlns:a16="http://schemas.microsoft.com/office/drawing/2014/main" id="{3109FC9E-A967-5FF0-7FA1-8BCB6FA35746}"/>
              </a:ext>
            </a:extLst>
          </p:cNvPr>
          <p:cNvSpPr/>
          <p:nvPr/>
        </p:nvSpPr>
        <p:spPr>
          <a:xfrm>
            <a:off x="5377006" y="1471221"/>
            <a:ext cx="519713" cy="151752"/>
          </a:xfrm>
          <a:custGeom>
            <a:avLst/>
            <a:gdLst>
              <a:gd name="connsiteX0" fmla="*/ 4619 w 519713"/>
              <a:gd name="connsiteY0" fmla="*/ 151204 h 151752"/>
              <a:gd name="connsiteX1" fmla="*/ 214169 w 519713"/>
              <a:gd name="connsiteY1" fmla="*/ 52779 h 151752"/>
              <a:gd name="connsiteX2" fmla="*/ 398319 w 519713"/>
              <a:gd name="connsiteY2" fmla="*/ 62304 h 151752"/>
              <a:gd name="connsiteX3" fmla="*/ 366569 w 519713"/>
              <a:gd name="connsiteY3" fmla="*/ 46429 h 151752"/>
              <a:gd name="connsiteX4" fmla="*/ 477694 w 519713"/>
              <a:gd name="connsiteY4" fmla="*/ 125804 h 151752"/>
              <a:gd name="connsiteX5" fmla="*/ 395144 w 519713"/>
              <a:gd name="connsiteY5" fmla="*/ 55954 h 151752"/>
              <a:gd name="connsiteX6" fmla="*/ 518969 w 519713"/>
              <a:gd name="connsiteY6" fmla="*/ 8329 h 151752"/>
              <a:gd name="connsiteX7" fmla="*/ 325294 w 519713"/>
              <a:gd name="connsiteY7" fmla="*/ 8329 h 151752"/>
              <a:gd name="connsiteX8" fmla="*/ 74469 w 519713"/>
              <a:gd name="connsiteY8" fmla="*/ 30554 h 151752"/>
              <a:gd name="connsiteX9" fmla="*/ 71294 w 519713"/>
              <a:gd name="connsiteY9" fmla="*/ 46429 h 151752"/>
              <a:gd name="connsiteX10" fmla="*/ 68119 w 519713"/>
              <a:gd name="connsiteY10" fmla="*/ 1979 h 151752"/>
              <a:gd name="connsiteX11" fmla="*/ 4619 w 519713"/>
              <a:gd name="connsiteY11" fmla="*/ 151204 h 15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713" h="151752">
                <a:moveTo>
                  <a:pt x="4619" y="151204"/>
                </a:moveTo>
                <a:cubicBezTo>
                  <a:pt x="28961" y="159671"/>
                  <a:pt x="148552" y="67596"/>
                  <a:pt x="214169" y="52779"/>
                </a:cubicBezTo>
                <a:cubicBezTo>
                  <a:pt x="279786" y="37962"/>
                  <a:pt x="372919" y="63362"/>
                  <a:pt x="398319" y="62304"/>
                </a:cubicBezTo>
                <a:cubicBezTo>
                  <a:pt x="423719" y="61246"/>
                  <a:pt x="353340" y="35846"/>
                  <a:pt x="366569" y="46429"/>
                </a:cubicBezTo>
                <a:cubicBezTo>
                  <a:pt x="379798" y="57012"/>
                  <a:pt x="472932" y="124217"/>
                  <a:pt x="477694" y="125804"/>
                </a:cubicBezTo>
                <a:cubicBezTo>
                  <a:pt x="482456" y="127391"/>
                  <a:pt x="388265" y="75533"/>
                  <a:pt x="395144" y="55954"/>
                </a:cubicBezTo>
                <a:cubicBezTo>
                  <a:pt x="402023" y="36375"/>
                  <a:pt x="530611" y="16266"/>
                  <a:pt x="518969" y="8329"/>
                </a:cubicBezTo>
                <a:cubicBezTo>
                  <a:pt x="507327" y="391"/>
                  <a:pt x="399377" y="4625"/>
                  <a:pt x="325294" y="8329"/>
                </a:cubicBezTo>
                <a:cubicBezTo>
                  <a:pt x="251211" y="12033"/>
                  <a:pt x="116802" y="24204"/>
                  <a:pt x="74469" y="30554"/>
                </a:cubicBezTo>
                <a:cubicBezTo>
                  <a:pt x="32136" y="36904"/>
                  <a:pt x="72352" y="51191"/>
                  <a:pt x="71294" y="46429"/>
                </a:cubicBezTo>
                <a:cubicBezTo>
                  <a:pt x="70236" y="41667"/>
                  <a:pt x="76586" y="-10721"/>
                  <a:pt x="68119" y="1979"/>
                </a:cubicBezTo>
                <a:cubicBezTo>
                  <a:pt x="59652" y="14679"/>
                  <a:pt x="-19723" y="142737"/>
                  <a:pt x="4619" y="151204"/>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9" name="フリーフォーム 1628">
            <a:extLst>
              <a:ext uri="{FF2B5EF4-FFF2-40B4-BE49-F238E27FC236}">
                <a16:creationId xmlns:a16="http://schemas.microsoft.com/office/drawing/2014/main" id="{9B9D937E-49B1-1EE1-78AC-40891C05CE00}"/>
              </a:ext>
            </a:extLst>
          </p:cNvPr>
          <p:cNvSpPr/>
          <p:nvPr/>
        </p:nvSpPr>
        <p:spPr>
          <a:xfrm>
            <a:off x="5360061" y="1856627"/>
            <a:ext cx="123213" cy="254748"/>
          </a:xfrm>
          <a:custGeom>
            <a:avLst/>
            <a:gdLst>
              <a:gd name="connsiteX0" fmla="*/ 72364 w 123213"/>
              <a:gd name="connsiteY0" fmla="*/ 748 h 254748"/>
              <a:gd name="connsiteX1" fmla="*/ 123164 w 123213"/>
              <a:gd name="connsiteY1" fmla="*/ 95998 h 254748"/>
              <a:gd name="connsiteX2" fmla="*/ 62839 w 123213"/>
              <a:gd name="connsiteY2" fmla="*/ 188073 h 254748"/>
              <a:gd name="connsiteX3" fmla="*/ 5689 w 123213"/>
              <a:gd name="connsiteY3" fmla="*/ 254748 h 254748"/>
              <a:gd name="connsiteX4" fmla="*/ 12039 w 123213"/>
              <a:gd name="connsiteY4" fmla="*/ 188073 h 254748"/>
              <a:gd name="connsiteX5" fmla="*/ 2514 w 123213"/>
              <a:gd name="connsiteY5" fmla="*/ 80123 h 254748"/>
              <a:gd name="connsiteX6" fmla="*/ 2514 w 123213"/>
              <a:gd name="connsiteY6" fmla="*/ 121398 h 254748"/>
              <a:gd name="connsiteX7" fmla="*/ 31089 w 123213"/>
              <a:gd name="connsiteY7" fmla="*/ 54723 h 254748"/>
              <a:gd name="connsiteX8" fmla="*/ 72364 w 123213"/>
              <a:gd name="connsiteY8" fmla="*/ 748 h 2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13" h="254748">
                <a:moveTo>
                  <a:pt x="72364" y="748"/>
                </a:moveTo>
                <a:cubicBezTo>
                  <a:pt x="87710" y="7627"/>
                  <a:pt x="124751" y="64777"/>
                  <a:pt x="123164" y="95998"/>
                </a:cubicBezTo>
                <a:cubicBezTo>
                  <a:pt x="121577" y="127219"/>
                  <a:pt x="82418" y="161615"/>
                  <a:pt x="62839" y="188073"/>
                </a:cubicBezTo>
                <a:cubicBezTo>
                  <a:pt x="43260" y="214531"/>
                  <a:pt x="14156" y="254748"/>
                  <a:pt x="5689" y="254748"/>
                </a:cubicBezTo>
                <a:cubicBezTo>
                  <a:pt x="-2778" y="254748"/>
                  <a:pt x="12568" y="217177"/>
                  <a:pt x="12039" y="188073"/>
                </a:cubicBezTo>
                <a:cubicBezTo>
                  <a:pt x="11510" y="158969"/>
                  <a:pt x="4101" y="91235"/>
                  <a:pt x="2514" y="80123"/>
                </a:cubicBezTo>
                <a:cubicBezTo>
                  <a:pt x="927" y="69011"/>
                  <a:pt x="-2248" y="125631"/>
                  <a:pt x="2514" y="121398"/>
                </a:cubicBezTo>
                <a:cubicBezTo>
                  <a:pt x="7276" y="117165"/>
                  <a:pt x="23681" y="73244"/>
                  <a:pt x="31089" y="54723"/>
                </a:cubicBezTo>
                <a:cubicBezTo>
                  <a:pt x="38497" y="36202"/>
                  <a:pt x="57018" y="-6131"/>
                  <a:pt x="72364" y="748"/>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0" name="フリーフォーム 1629">
            <a:extLst>
              <a:ext uri="{FF2B5EF4-FFF2-40B4-BE49-F238E27FC236}">
                <a16:creationId xmlns:a16="http://schemas.microsoft.com/office/drawing/2014/main" id="{86C93628-C09B-B341-934F-D04F653D3CC3}"/>
              </a:ext>
            </a:extLst>
          </p:cNvPr>
          <p:cNvSpPr/>
          <p:nvPr/>
        </p:nvSpPr>
        <p:spPr>
          <a:xfrm>
            <a:off x="5177200" y="1924021"/>
            <a:ext cx="215366" cy="200263"/>
          </a:xfrm>
          <a:custGeom>
            <a:avLst/>
            <a:gdLst>
              <a:gd name="connsiteX0" fmla="*/ 191725 w 215366"/>
              <a:gd name="connsiteY0" fmla="*/ 29 h 200263"/>
              <a:gd name="connsiteX1" fmla="*/ 213950 w 215366"/>
              <a:gd name="connsiteY1" fmla="*/ 88929 h 200263"/>
              <a:gd name="connsiteX2" fmla="*/ 210775 w 215366"/>
              <a:gd name="connsiteY2" fmla="*/ 142904 h 200263"/>
              <a:gd name="connsiteX3" fmla="*/ 191725 w 215366"/>
              <a:gd name="connsiteY3" fmla="*/ 174654 h 200263"/>
              <a:gd name="connsiteX4" fmla="*/ 134575 w 215366"/>
              <a:gd name="connsiteY4" fmla="*/ 184179 h 200263"/>
              <a:gd name="connsiteX5" fmla="*/ 1225 w 215366"/>
              <a:gd name="connsiteY5" fmla="*/ 200054 h 200263"/>
              <a:gd name="connsiteX6" fmla="*/ 64725 w 215366"/>
              <a:gd name="connsiteY6" fmla="*/ 193704 h 200263"/>
              <a:gd name="connsiteX7" fmla="*/ 61550 w 215366"/>
              <a:gd name="connsiteY7" fmla="*/ 177829 h 200263"/>
              <a:gd name="connsiteX8" fmla="*/ 128225 w 215366"/>
              <a:gd name="connsiteY8" fmla="*/ 184179 h 200263"/>
              <a:gd name="connsiteX9" fmla="*/ 166325 w 215366"/>
              <a:gd name="connsiteY9" fmla="*/ 168304 h 200263"/>
              <a:gd name="connsiteX10" fmla="*/ 191725 w 215366"/>
              <a:gd name="connsiteY10" fmla="*/ 123854 h 200263"/>
              <a:gd name="connsiteX11" fmla="*/ 185375 w 215366"/>
              <a:gd name="connsiteY11" fmla="*/ 149254 h 200263"/>
              <a:gd name="connsiteX12" fmla="*/ 198075 w 215366"/>
              <a:gd name="connsiteY12" fmla="*/ 79404 h 200263"/>
              <a:gd name="connsiteX13" fmla="*/ 191725 w 215366"/>
              <a:gd name="connsiteY13" fmla="*/ 29 h 20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66" h="200263">
                <a:moveTo>
                  <a:pt x="191725" y="29"/>
                </a:moveTo>
                <a:cubicBezTo>
                  <a:pt x="194371" y="1617"/>
                  <a:pt x="210775" y="65117"/>
                  <a:pt x="213950" y="88929"/>
                </a:cubicBezTo>
                <a:cubicBezTo>
                  <a:pt x="217125" y="112742"/>
                  <a:pt x="214479" y="128617"/>
                  <a:pt x="210775" y="142904"/>
                </a:cubicBezTo>
                <a:cubicBezTo>
                  <a:pt x="207071" y="157191"/>
                  <a:pt x="204425" y="167775"/>
                  <a:pt x="191725" y="174654"/>
                </a:cubicBezTo>
                <a:cubicBezTo>
                  <a:pt x="179025" y="181533"/>
                  <a:pt x="166325" y="179946"/>
                  <a:pt x="134575" y="184179"/>
                </a:cubicBezTo>
                <a:cubicBezTo>
                  <a:pt x="102825" y="188412"/>
                  <a:pt x="12867" y="198467"/>
                  <a:pt x="1225" y="200054"/>
                </a:cubicBezTo>
                <a:cubicBezTo>
                  <a:pt x="-10417" y="201641"/>
                  <a:pt x="64725" y="193704"/>
                  <a:pt x="64725" y="193704"/>
                </a:cubicBezTo>
                <a:cubicBezTo>
                  <a:pt x="74779" y="190000"/>
                  <a:pt x="50967" y="179417"/>
                  <a:pt x="61550" y="177829"/>
                </a:cubicBezTo>
                <a:cubicBezTo>
                  <a:pt x="72133" y="176242"/>
                  <a:pt x="110763" y="185766"/>
                  <a:pt x="128225" y="184179"/>
                </a:cubicBezTo>
                <a:cubicBezTo>
                  <a:pt x="145687" y="182592"/>
                  <a:pt x="155742" y="178358"/>
                  <a:pt x="166325" y="168304"/>
                </a:cubicBezTo>
                <a:cubicBezTo>
                  <a:pt x="176908" y="158250"/>
                  <a:pt x="188550" y="127029"/>
                  <a:pt x="191725" y="123854"/>
                </a:cubicBezTo>
                <a:cubicBezTo>
                  <a:pt x="194900" y="120679"/>
                  <a:pt x="184317" y="156662"/>
                  <a:pt x="185375" y="149254"/>
                </a:cubicBezTo>
                <a:cubicBezTo>
                  <a:pt x="186433" y="141846"/>
                  <a:pt x="195429" y="97925"/>
                  <a:pt x="198075" y="79404"/>
                </a:cubicBezTo>
                <a:cubicBezTo>
                  <a:pt x="200721" y="60883"/>
                  <a:pt x="189079" y="-1559"/>
                  <a:pt x="191725" y="29"/>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1" name="フリーフォーム 1630">
            <a:extLst>
              <a:ext uri="{FF2B5EF4-FFF2-40B4-BE49-F238E27FC236}">
                <a16:creationId xmlns:a16="http://schemas.microsoft.com/office/drawing/2014/main" id="{F67E4691-4E52-7344-5E3B-A47E40C5DA08}"/>
              </a:ext>
            </a:extLst>
          </p:cNvPr>
          <p:cNvSpPr/>
          <p:nvPr/>
        </p:nvSpPr>
        <p:spPr>
          <a:xfrm>
            <a:off x="4766259" y="1962143"/>
            <a:ext cx="221811" cy="353102"/>
          </a:xfrm>
          <a:custGeom>
            <a:avLst/>
            <a:gdLst>
              <a:gd name="connsiteX0" fmla="*/ 221666 w 221811"/>
              <a:gd name="connsiteY0" fmla="*/ 7 h 353102"/>
              <a:gd name="connsiteX1" fmla="*/ 78791 w 221811"/>
              <a:gd name="connsiteY1" fmla="*/ 149232 h 353102"/>
              <a:gd name="connsiteX2" fmla="*/ 18466 w 221811"/>
              <a:gd name="connsiteY2" fmla="*/ 276232 h 353102"/>
              <a:gd name="connsiteX3" fmla="*/ 75616 w 221811"/>
              <a:gd name="connsiteY3" fmla="*/ 219082 h 353102"/>
              <a:gd name="connsiteX4" fmla="*/ 18466 w 221811"/>
              <a:gd name="connsiteY4" fmla="*/ 352432 h 353102"/>
              <a:gd name="connsiteX5" fmla="*/ 5766 w 221811"/>
              <a:gd name="connsiteY5" fmla="*/ 260357 h 353102"/>
              <a:gd name="connsiteX6" fmla="*/ 104191 w 221811"/>
              <a:gd name="connsiteY6" fmla="*/ 41282 h 353102"/>
              <a:gd name="connsiteX7" fmla="*/ 50216 w 221811"/>
              <a:gd name="connsiteY7" fmla="*/ 155582 h 353102"/>
              <a:gd name="connsiteX8" fmla="*/ 221666 w 221811"/>
              <a:gd name="connsiteY8" fmla="*/ 7 h 35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11" h="353102">
                <a:moveTo>
                  <a:pt x="221666" y="7"/>
                </a:moveTo>
                <a:cubicBezTo>
                  <a:pt x="226428" y="-1051"/>
                  <a:pt x="112658" y="103194"/>
                  <a:pt x="78791" y="149232"/>
                </a:cubicBezTo>
                <a:cubicBezTo>
                  <a:pt x="44924" y="195270"/>
                  <a:pt x="18995" y="264590"/>
                  <a:pt x="18466" y="276232"/>
                </a:cubicBezTo>
                <a:cubicBezTo>
                  <a:pt x="17937" y="287874"/>
                  <a:pt x="75616" y="206382"/>
                  <a:pt x="75616" y="219082"/>
                </a:cubicBezTo>
                <a:cubicBezTo>
                  <a:pt x="75616" y="231782"/>
                  <a:pt x="30108" y="345553"/>
                  <a:pt x="18466" y="352432"/>
                </a:cubicBezTo>
                <a:cubicBezTo>
                  <a:pt x="6824" y="359311"/>
                  <a:pt x="-8521" y="312215"/>
                  <a:pt x="5766" y="260357"/>
                </a:cubicBezTo>
                <a:cubicBezTo>
                  <a:pt x="20053" y="208499"/>
                  <a:pt x="96783" y="58744"/>
                  <a:pt x="104191" y="41282"/>
                </a:cubicBezTo>
                <a:cubicBezTo>
                  <a:pt x="111599" y="23820"/>
                  <a:pt x="31166" y="160344"/>
                  <a:pt x="50216" y="155582"/>
                </a:cubicBezTo>
                <a:cubicBezTo>
                  <a:pt x="69266" y="150820"/>
                  <a:pt x="216904" y="1065"/>
                  <a:pt x="221666" y="7"/>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2" name="フリーフォーム 1631">
            <a:extLst>
              <a:ext uri="{FF2B5EF4-FFF2-40B4-BE49-F238E27FC236}">
                <a16:creationId xmlns:a16="http://schemas.microsoft.com/office/drawing/2014/main" id="{2E1F6572-1A3C-F253-F0D9-08F762626CA1}"/>
              </a:ext>
            </a:extLst>
          </p:cNvPr>
          <p:cNvSpPr/>
          <p:nvPr/>
        </p:nvSpPr>
        <p:spPr>
          <a:xfrm>
            <a:off x="5140349" y="2384506"/>
            <a:ext cx="618083" cy="368221"/>
          </a:xfrm>
          <a:custGeom>
            <a:avLst/>
            <a:gdLst>
              <a:gd name="connsiteX0" fmla="*/ 606401 w 618083"/>
              <a:gd name="connsiteY0" fmla="*/ 3094 h 368221"/>
              <a:gd name="connsiteX1" fmla="*/ 15851 w 618083"/>
              <a:gd name="connsiteY1" fmla="*/ 339644 h 368221"/>
              <a:gd name="connsiteX2" fmla="*/ 165076 w 618083"/>
              <a:gd name="connsiteY2" fmla="*/ 285669 h 368221"/>
              <a:gd name="connsiteX3" fmla="*/ 120626 w 618083"/>
              <a:gd name="connsiteY3" fmla="*/ 368219 h 368221"/>
              <a:gd name="connsiteX4" fmla="*/ 209526 w 618083"/>
              <a:gd name="connsiteY4" fmla="*/ 282494 h 368221"/>
              <a:gd name="connsiteX5" fmla="*/ 422251 w 618083"/>
              <a:gd name="connsiteY5" fmla="*/ 209469 h 368221"/>
              <a:gd name="connsiteX6" fmla="*/ 361926 w 618083"/>
              <a:gd name="connsiteY6" fmla="*/ 266619 h 368221"/>
              <a:gd name="connsiteX7" fmla="*/ 473051 w 618083"/>
              <a:gd name="connsiteY7" fmla="*/ 130094 h 368221"/>
              <a:gd name="connsiteX8" fmla="*/ 415901 w 618083"/>
              <a:gd name="connsiteY8" fmla="*/ 168194 h 368221"/>
              <a:gd name="connsiteX9" fmla="*/ 606401 w 618083"/>
              <a:gd name="connsiteY9" fmla="*/ 3094 h 36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083" h="368221">
                <a:moveTo>
                  <a:pt x="606401" y="3094"/>
                </a:moveTo>
                <a:cubicBezTo>
                  <a:pt x="539726" y="31669"/>
                  <a:pt x="89405" y="292548"/>
                  <a:pt x="15851" y="339644"/>
                </a:cubicBezTo>
                <a:cubicBezTo>
                  <a:pt x="-57703" y="386740"/>
                  <a:pt x="147613" y="280906"/>
                  <a:pt x="165076" y="285669"/>
                </a:cubicBezTo>
                <a:cubicBezTo>
                  <a:pt x="182539" y="290432"/>
                  <a:pt x="113218" y="368748"/>
                  <a:pt x="120626" y="368219"/>
                </a:cubicBezTo>
                <a:cubicBezTo>
                  <a:pt x="128034" y="367690"/>
                  <a:pt x="159255" y="308952"/>
                  <a:pt x="209526" y="282494"/>
                </a:cubicBezTo>
                <a:cubicBezTo>
                  <a:pt x="259797" y="256036"/>
                  <a:pt x="396851" y="212115"/>
                  <a:pt x="422251" y="209469"/>
                </a:cubicBezTo>
                <a:cubicBezTo>
                  <a:pt x="447651" y="206823"/>
                  <a:pt x="353459" y="279848"/>
                  <a:pt x="361926" y="266619"/>
                </a:cubicBezTo>
                <a:cubicBezTo>
                  <a:pt x="370393" y="253390"/>
                  <a:pt x="464055" y="146498"/>
                  <a:pt x="473051" y="130094"/>
                </a:cubicBezTo>
                <a:cubicBezTo>
                  <a:pt x="482047" y="113690"/>
                  <a:pt x="398439" y="183540"/>
                  <a:pt x="415901" y="168194"/>
                </a:cubicBezTo>
                <a:cubicBezTo>
                  <a:pt x="433363" y="152848"/>
                  <a:pt x="673076" y="-25481"/>
                  <a:pt x="606401" y="3094"/>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3" name="フリーフォーム 1632">
            <a:extLst>
              <a:ext uri="{FF2B5EF4-FFF2-40B4-BE49-F238E27FC236}">
                <a16:creationId xmlns:a16="http://schemas.microsoft.com/office/drawing/2014/main" id="{C6F1C6DE-246B-3C23-C0B5-BA6B9957B738}"/>
              </a:ext>
            </a:extLst>
          </p:cNvPr>
          <p:cNvSpPr/>
          <p:nvPr/>
        </p:nvSpPr>
        <p:spPr>
          <a:xfrm>
            <a:off x="4730743" y="2498082"/>
            <a:ext cx="348469" cy="582771"/>
          </a:xfrm>
          <a:custGeom>
            <a:avLst/>
            <a:gdLst>
              <a:gd name="connsiteX0" fmla="*/ 7 w 348469"/>
              <a:gd name="connsiteY0" fmla="*/ 643 h 582771"/>
              <a:gd name="connsiteX1" fmla="*/ 152407 w 348469"/>
              <a:gd name="connsiteY1" fmla="*/ 210193 h 582771"/>
              <a:gd name="connsiteX2" fmla="*/ 127007 w 348469"/>
              <a:gd name="connsiteY2" fmla="*/ 168918 h 582771"/>
              <a:gd name="connsiteX3" fmla="*/ 187332 w 348469"/>
              <a:gd name="connsiteY3" fmla="*/ 308618 h 582771"/>
              <a:gd name="connsiteX4" fmla="*/ 311157 w 348469"/>
              <a:gd name="connsiteY4" fmla="*/ 521343 h 582771"/>
              <a:gd name="connsiteX5" fmla="*/ 346082 w 348469"/>
              <a:gd name="connsiteY5" fmla="*/ 581668 h 582771"/>
              <a:gd name="connsiteX6" fmla="*/ 257182 w 348469"/>
              <a:gd name="connsiteY6" fmla="*/ 483243 h 582771"/>
              <a:gd name="connsiteX7" fmla="*/ 146057 w 348469"/>
              <a:gd name="connsiteY7" fmla="*/ 289568 h 582771"/>
              <a:gd name="connsiteX8" fmla="*/ 7 w 348469"/>
              <a:gd name="connsiteY8" fmla="*/ 643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69" h="582771">
                <a:moveTo>
                  <a:pt x="7" y="643"/>
                </a:moveTo>
                <a:cubicBezTo>
                  <a:pt x="1065" y="-12586"/>
                  <a:pt x="131240" y="182147"/>
                  <a:pt x="152407" y="210193"/>
                </a:cubicBezTo>
                <a:cubicBezTo>
                  <a:pt x="173574" y="238239"/>
                  <a:pt x="121186" y="152514"/>
                  <a:pt x="127007" y="168918"/>
                </a:cubicBezTo>
                <a:cubicBezTo>
                  <a:pt x="132828" y="185322"/>
                  <a:pt x="156640" y="249881"/>
                  <a:pt x="187332" y="308618"/>
                </a:cubicBezTo>
                <a:cubicBezTo>
                  <a:pt x="218024" y="367355"/>
                  <a:pt x="311157" y="521343"/>
                  <a:pt x="311157" y="521343"/>
                </a:cubicBezTo>
                <a:cubicBezTo>
                  <a:pt x="337615" y="566851"/>
                  <a:pt x="355078" y="588018"/>
                  <a:pt x="346082" y="581668"/>
                </a:cubicBezTo>
                <a:cubicBezTo>
                  <a:pt x="337086" y="575318"/>
                  <a:pt x="290519" y="531926"/>
                  <a:pt x="257182" y="483243"/>
                </a:cubicBezTo>
                <a:cubicBezTo>
                  <a:pt x="223845" y="434560"/>
                  <a:pt x="184157" y="364181"/>
                  <a:pt x="146057" y="289568"/>
                </a:cubicBezTo>
                <a:cubicBezTo>
                  <a:pt x="107957" y="214956"/>
                  <a:pt x="-1051" y="13872"/>
                  <a:pt x="7" y="643"/>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4" name="フリーフォーム 1633">
            <a:extLst>
              <a:ext uri="{FF2B5EF4-FFF2-40B4-BE49-F238E27FC236}">
                <a16:creationId xmlns:a16="http://schemas.microsoft.com/office/drawing/2014/main" id="{B78E1258-2B2C-7ED0-4CBE-97007E138E83}"/>
              </a:ext>
            </a:extLst>
          </p:cNvPr>
          <p:cNvSpPr/>
          <p:nvPr/>
        </p:nvSpPr>
        <p:spPr>
          <a:xfrm>
            <a:off x="4789751" y="2720055"/>
            <a:ext cx="258616" cy="459003"/>
          </a:xfrm>
          <a:custGeom>
            <a:avLst/>
            <a:gdLst>
              <a:gd name="connsiteX0" fmla="*/ 4499 w 258616"/>
              <a:gd name="connsiteY0" fmla="*/ 920 h 459003"/>
              <a:gd name="connsiteX1" fmla="*/ 217224 w 258616"/>
              <a:gd name="connsiteY1" fmla="*/ 394620 h 459003"/>
              <a:gd name="connsiteX2" fmla="*/ 258499 w 258616"/>
              <a:gd name="connsiteY2" fmla="*/ 458120 h 459003"/>
              <a:gd name="connsiteX3" fmla="*/ 214049 w 258616"/>
              <a:gd name="connsiteY3" fmla="*/ 416845 h 459003"/>
              <a:gd name="connsiteX4" fmla="*/ 26724 w 258616"/>
              <a:gd name="connsiteY4" fmla="*/ 229520 h 459003"/>
              <a:gd name="connsiteX5" fmla="*/ 67999 w 258616"/>
              <a:gd name="connsiteY5" fmla="*/ 283495 h 459003"/>
              <a:gd name="connsiteX6" fmla="*/ 4499 w 258616"/>
              <a:gd name="connsiteY6" fmla="*/ 920 h 45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616" h="459003">
                <a:moveTo>
                  <a:pt x="4499" y="920"/>
                </a:moveTo>
                <a:cubicBezTo>
                  <a:pt x="29370" y="19441"/>
                  <a:pt x="174891" y="318420"/>
                  <a:pt x="217224" y="394620"/>
                </a:cubicBezTo>
                <a:cubicBezTo>
                  <a:pt x="259557" y="470820"/>
                  <a:pt x="259028" y="454416"/>
                  <a:pt x="258499" y="458120"/>
                </a:cubicBezTo>
                <a:cubicBezTo>
                  <a:pt x="257970" y="461824"/>
                  <a:pt x="252678" y="454945"/>
                  <a:pt x="214049" y="416845"/>
                </a:cubicBezTo>
                <a:cubicBezTo>
                  <a:pt x="175420" y="378745"/>
                  <a:pt x="51066" y="251745"/>
                  <a:pt x="26724" y="229520"/>
                </a:cubicBezTo>
                <a:cubicBezTo>
                  <a:pt x="2382" y="207295"/>
                  <a:pt x="70116" y="317891"/>
                  <a:pt x="67999" y="283495"/>
                </a:cubicBezTo>
                <a:cubicBezTo>
                  <a:pt x="65882" y="249099"/>
                  <a:pt x="-20372" y="-17601"/>
                  <a:pt x="4499" y="92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5" name="フリーフォーム 1634">
            <a:extLst>
              <a:ext uri="{FF2B5EF4-FFF2-40B4-BE49-F238E27FC236}">
                <a16:creationId xmlns:a16="http://schemas.microsoft.com/office/drawing/2014/main" id="{8CA19606-4750-A9B2-644D-7A4366A41FC0}"/>
              </a:ext>
            </a:extLst>
          </p:cNvPr>
          <p:cNvSpPr/>
          <p:nvPr/>
        </p:nvSpPr>
        <p:spPr>
          <a:xfrm>
            <a:off x="5418137" y="2524012"/>
            <a:ext cx="240764" cy="558303"/>
          </a:xfrm>
          <a:custGeom>
            <a:avLst/>
            <a:gdLst>
              <a:gd name="connsiteX0" fmla="*/ 236538 w 240764"/>
              <a:gd name="connsiteY0" fmla="*/ 6463 h 558303"/>
              <a:gd name="connsiteX1" fmla="*/ 204788 w 240764"/>
              <a:gd name="connsiteY1" fmla="*/ 82663 h 558303"/>
              <a:gd name="connsiteX2" fmla="*/ 207963 w 240764"/>
              <a:gd name="connsiteY2" fmla="*/ 158863 h 558303"/>
              <a:gd name="connsiteX3" fmla="*/ 100013 w 240764"/>
              <a:gd name="connsiteY3" fmla="*/ 355713 h 558303"/>
              <a:gd name="connsiteX4" fmla="*/ 103188 w 240764"/>
              <a:gd name="connsiteY4" fmla="*/ 311263 h 558303"/>
              <a:gd name="connsiteX5" fmla="*/ 4763 w 240764"/>
              <a:gd name="connsiteY5" fmla="*/ 555738 h 558303"/>
              <a:gd name="connsiteX6" fmla="*/ 23813 w 240764"/>
              <a:gd name="connsiteY6" fmla="*/ 428738 h 558303"/>
              <a:gd name="connsiteX7" fmla="*/ 96838 w 240764"/>
              <a:gd name="connsiteY7" fmla="*/ 260463 h 558303"/>
              <a:gd name="connsiteX8" fmla="*/ 236538 w 240764"/>
              <a:gd name="connsiteY8" fmla="*/ 6463 h 55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64" h="558303">
                <a:moveTo>
                  <a:pt x="236538" y="6463"/>
                </a:moveTo>
                <a:cubicBezTo>
                  <a:pt x="254530" y="-23170"/>
                  <a:pt x="209550" y="57263"/>
                  <a:pt x="204788" y="82663"/>
                </a:cubicBezTo>
                <a:cubicBezTo>
                  <a:pt x="200026" y="108063"/>
                  <a:pt x="225425" y="113355"/>
                  <a:pt x="207963" y="158863"/>
                </a:cubicBezTo>
                <a:cubicBezTo>
                  <a:pt x="190501" y="204371"/>
                  <a:pt x="117476" y="330313"/>
                  <a:pt x="100013" y="355713"/>
                </a:cubicBezTo>
                <a:cubicBezTo>
                  <a:pt x="82550" y="381113"/>
                  <a:pt x="119063" y="277926"/>
                  <a:pt x="103188" y="311263"/>
                </a:cubicBezTo>
                <a:cubicBezTo>
                  <a:pt x="87313" y="344600"/>
                  <a:pt x="17992" y="536159"/>
                  <a:pt x="4763" y="555738"/>
                </a:cubicBezTo>
                <a:cubicBezTo>
                  <a:pt x="-8466" y="575317"/>
                  <a:pt x="8467" y="477951"/>
                  <a:pt x="23813" y="428738"/>
                </a:cubicBezTo>
                <a:cubicBezTo>
                  <a:pt x="39159" y="379525"/>
                  <a:pt x="65088" y="325021"/>
                  <a:pt x="96838" y="260463"/>
                </a:cubicBezTo>
                <a:cubicBezTo>
                  <a:pt x="128588" y="195905"/>
                  <a:pt x="218546" y="36096"/>
                  <a:pt x="236538" y="6463"/>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6" name="フリーフォーム 1635">
            <a:extLst>
              <a:ext uri="{FF2B5EF4-FFF2-40B4-BE49-F238E27FC236}">
                <a16:creationId xmlns:a16="http://schemas.microsoft.com/office/drawing/2014/main" id="{79D9DA87-9E6C-7664-7547-3D0BD27B237E}"/>
              </a:ext>
            </a:extLst>
          </p:cNvPr>
          <p:cNvSpPr/>
          <p:nvPr/>
        </p:nvSpPr>
        <p:spPr>
          <a:xfrm>
            <a:off x="5708944" y="743614"/>
            <a:ext cx="349552" cy="1226672"/>
          </a:xfrm>
          <a:custGeom>
            <a:avLst/>
            <a:gdLst>
              <a:gd name="connsiteX0" fmla="*/ 1609 w 349552"/>
              <a:gd name="connsiteY0" fmla="*/ 3 h 1226672"/>
              <a:gd name="connsiteX1" fmla="*/ 336058 w 349552"/>
              <a:gd name="connsiteY1" fmla="*/ 398497 h 1226672"/>
              <a:gd name="connsiteX2" fmla="*/ 286247 w 349552"/>
              <a:gd name="connsiteY2" fmla="*/ 391381 h 1226672"/>
              <a:gd name="connsiteX3" fmla="*/ 307595 w 349552"/>
              <a:gd name="connsiteY3" fmla="*/ 643997 h 1226672"/>
              <a:gd name="connsiteX4" fmla="*/ 304037 w 349552"/>
              <a:gd name="connsiteY4" fmla="*/ 565721 h 1226672"/>
              <a:gd name="connsiteX5" fmla="*/ 207971 w 349552"/>
              <a:gd name="connsiteY5" fmla="*/ 1195483 h 1226672"/>
              <a:gd name="connsiteX6" fmla="*/ 215087 w 349552"/>
              <a:gd name="connsiteY6" fmla="*/ 1063838 h 1226672"/>
              <a:gd name="connsiteX7" fmla="*/ 122580 w 349552"/>
              <a:gd name="connsiteY7" fmla="*/ 483888 h 1226672"/>
              <a:gd name="connsiteX8" fmla="*/ 172391 w 349552"/>
              <a:gd name="connsiteY8" fmla="*/ 619091 h 1226672"/>
              <a:gd name="connsiteX9" fmla="*/ 126138 w 349552"/>
              <a:gd name="connsiteY9" fmla="*/ 199250 h 1226672"/>
              <a:gd name="connsiteX10" fmla="*/ 204413 w 349552"/>
              <a:gd name="connsiteY10" fmla="*/ 405612 h 1226672"/>
              <a:gd name="connsiteX11" fmla="*/ 1609 w 349552"/>
              <a:gd name="connsiteY11" fmla="*/ 3 h 122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552" h="1226672">
                <a:moveTo>
                  <a:pt x="1609" y="3"/>
                </a:moveTo>
                <a:cubicBezTo>
                  <a:pt x="23550" y="-1183"/>
                  <a:pt x="288618" y="333267"/>
                  <a:pt x="336058" y="398497"/>
                </a:cubicBezTo>
                <a:cubicBezTo>
                  <a:pt x="383498" y="463727"/>
                  <a:pt x="290991" y="350464"/>
                  <a:pt x="286247" y="391381"/>
                </a:cubicBezTo>
                <a:cubicBezTo>
                  <a:pt x="281503" y="432298"/>
                  <a:pt x="304630" y="614940"/>
                  <a:pt x="307595" y="643997"/>
                </a:cubicBezTo>
                <a:cubicBezTo>
                  <a:pt x="310560" y="673054"/>
                  <a:pt x="320641" y="473807"/>
                  <a:pt x="304037" y="565721"/>
                </a:cubicBezTo>
                <a:cubicBezTo>
                  <a:pt x="287433" y="657635"/>
                  <a:pt x="222796" y="1112464"/>
                  <a:pt x="207971" y="1195483"/>
                </a:cubicBezTo>
                <a:cubicBezTo>
                  <a:pt x="193146" y="1278503"/>
                  <a:pt x="229319" y="1182437"/>
                  <a:pt x="215087" y="1063838"/>
                </a:cubicBezTo>
                <a:cubicBezTo>
                  <a:pt x="200855" y="945239"/>
                  <a:pt x="129696" y="558012"/>
                  <a:pt x="122580" y="483888"/>
                </a:cubicBezTo>
                <a:cubicBezTo>
                  <a:pt x="115464" y="409764"/>
                  <a:pt x="171798" y="666531"/>
                  <a:pt x="172391" y="619091"/>
                </a:cubicBezTo>
                <a:cubicBezTo>
                  <a:pt x="172984" y="571651"/>
                  <a:pt x="120801" y="234830"/>
                  <a:pt x="126138" y="199250"/>
                </a:cubicBezTo>
                <a:cubicBezTo>
                  <a:pt x="131475" y="163670"/>
                  <a:pt x="219831" y="435262"/>
                  <a:pt x="204413" y="405612"/>
                </a:cubicBezTo>
                <a:cubicBezTo>
                  <a:pt x="188995" y="375962"/>
                  <a:pt x="-20332" y="1189"/>
                  <a:pt x="1609" y="3"/>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7" name="フリーフォーム 1636">
            <a:extLst>
              <a:ext uri="{FF2B5EF4-FFF2-40B4-BE49-F238E27FC236}">
                <a16:creationId xmlns:a16="http://schemas.microsoft.com/office/drawing/2014/main" id="{DF815387-D520-C5EA-4A24-4B84E98FBD7C}"/>
              </a:ext>
            </a:extLst>
          </p:cNvPr>
          <p:cNvSpPr/>
          <p:nvPr/>
        </p:nvSpPr>
        <p:spPr>
          <a:xfrm>
            <a:off x="4182079" y="284360"/>
            <a:ext cx="1181442" cy="1363675"/>
          </a:xfrm>
          <a:custGeom>
            <a:avLst/>
            <a:gdLst>
              <a:gd name="connsiteX0" fmla="*/ 1169506 w 1181442"/>
              <a:gd name="connsiteY0" fmla="*/ 26302 h 1363675"/>
              <a:gd name="connsiteX1" fmla="*/ 354752 w 1181442"/>
              <a:gd name="connsiteY1" fmla="*/ 987594 h 1363675"/>
              <a:gd name="connsiteX2" fmla="*/ 460259 w 1181442"/>
              <a:gd name="connsiteY2" fmla="*/ 870363 h 1363675"/>
              <a:gd name="connsiteX3" fmla="*/ 73398 w 1181442"/>
              <a:gd name="connsiteY3" fmla="*/ 1298255 h 1363675"/>
              <a:gd name="connsiteX4" fmla="*/ 8921 w 1181442"/>
              <a:gd name="connsiteY4" fmla="*/ 1345148 h 1363675"/>
              <a:gd name="connsiteX5" fmla="*/ 190629 w 1181442"/>
              <a:gd name="connsiteY5" fmla="*/ 1128271 h 1363675"/>
              <a:gd name="connsiteX6" fmla="*/ 542321 w 1181442"/>
              <a:gd name="connsiteY6" fmla="*/ 671071 h 1363675"/>
              <a:gd name="connsiteX7" fmla="*/ 313721 w 1181442"/>
              <a:gd name="connsiteY7" fmla="*/ 835194 h 1363675"/>
              <a:gd name="connsiteX8" fmla="*/ 741613 w 1181442"/>
              <a:gd name="connsiteY8" fmla="*/ 231455 h 1363675"/>
              <a:gd name="connsiteX9" fmla="*/ 389921 w 1181442"/>
              <a:gd name="connsiteY9" fmla="*/ 653486 h 1363675"/>
              <a:gd name="connsiteX10" fmla="*/ 811952 w 1181442"/>
              <a:gd name="connsiteY10" fmla="*/ 301794 h 1363675"/>
              <a:gd name="connsiteX11" fmla="*/ 1169506 w 1181442"/>
              <a:gd name="connsiteY11" fmla="*/ 26302 h 13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1442" h="1363675">
                <a:moveTo>
                  <a:pt x="1169506" y="26302"/>
                </a:moveTo>
                <a:cubicBezTo>
                  <a:pt x="1093306" y="140602"/>
                  <a:pt x="472960" y="846917"/>
                  <a:pt x="354752" y="987594"/>
                </a:cubicBezTo>
                <a:cubicBezTo>
                  <a:pt x="236544" y="1128271"/>
                  <a:pt x="460259" y="870363"/>
                  <a:pt x="460259" y="870363"/>
                </a:cubicBezTo>
                <a:cubicBezTo>
                  <a:pt x="413367" y="922140"/>
                  <a:pt x="148621" y="1219124"/>
                  <a:pt x="73398" y="1298255"/>
                </a:cubicBezTo>
                <a:cubicBezTo>
                  <a:pt x="-1825" y="1377386"/>
                  <a:pt x="-10618" y="1373479"/>
                  <a:pt x="8921" y="1345148"/>
                </a:cubicBezTo>
                <a:cubicBezTo>
                  <a:pt x="28459" y="1316817"/>
                  <a:pt x="101729" y="1240617"/>
                  <a:pt x="190629" y="1128271"/>
                </a:cubicBezTo>
                <a:cubicBezTo>
                  <a:pt x="279529" y="1015925"/>
                  <a:pt x="521806" y="719917"/>
                  <a:pt x="542321" y="671071"/>
                </a:cubicBezTo>
                <a:cubicBezTo>
                  <a:pt x="562836" y="622225"/>
                  <a:pt x="280506" y="908463"/>
                  <a:pt x="313721" y="835194"/>
                </a:cubicBezTo>
                <a:cubicBezTo>
                  <a:pt x="346936" y="761925"/>
                  <a:pt x="728913" y="261740"/>
                  <a:pt x="741613" y="231455"/>
                </a:cubicBezTo>
                <a:cubicBezTo>
                  <a:pt x="754313" y="201170"/>
                  <a:pt x="378198" y="641763"/>
                  <a:pt x="389921" y="653486"/>
                </a:cubicBezTo>
                <a:cubicBezTo>
                  <a:pt x="401644" y="665209"/>
                  <a:pt x="686906" y="402417"/>
                  <a:pt x="811952" y="301794"/>
                </a:cubicBezTo>
                <a:cubicBezTo>
                  <a:pt x="936998" y="201171"/>
                  <a:pt x="1245706" y="-87998"/>
                  <a:pt x="1169506" y="26302"/>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8" name="フリーフォーム 1637">
            <a:extLst>
              <a:ext uri="{FF2B5EF4-FFF2-40B4-BE49-F238E27FC236}">
                <a16:creationId xmlns:a16="http://schemas.microsoft.com/office/drawing/2014/main" id="{71630A36-94E0-68C3-AEDB-1599D174B775}"/>
              </a:ext>
            </a:extLst>
          </p:cNvPr>
          <p:cNvSpPr/>
          <p:nvPr/>
        </p:nvSpPr>
        <p:spPr>
          <a:xfrm>
            <a:off x="4156723" y="181748"/>
            <a:ext cx="1442584" cy="1227698"/>
          </a:xfrm>
          <a:custGeom>
            <a:avLst/>
            <a:gdLst>
              <a:gd name="connsiteX0" fmla="*/ 1441046 w 1442584"/>
              <a:gd name="connsiteY0" fmla="*/ 123052 h 1227698"/>
              <a:gd name="connsiteX1" fmla="*/ 837308 w 1442584"/>
              <a:gd name="connsiteY1" fmla="*/ 64437 h 1227698"/>
              <a:gd name="connsiteX2" fmla="*/ 468031 w 1442584"/>
              <a:gd name="connsiteY2" fmla="*/ 410267 h 1227698"/>
              <a:gd name="connsiteX3" fmla="*/ 567677 w 1442584"/>
              <a:gd name="connsiteY3" fmla="*/ 334067 h 1227698"/>
              <a:gd name="connsiteX4" fmla="*/ 16692 w 1442584"/>
              <a:gd name="connsiteY4" fmla="*/ 1201575 h 1227698"/>
              <a:gd name="connsiteX5" fmla="*/ 180815 w 1442584"/>
              <a:gd name="connsiteY5" fmla="*/ 931944 h 1227698"/>
              <a:gd name="connsiteX6" fmla="*/ 567677 w 1442584"/>
              <a:gd name="connsiteY6" fmla="*/ 222698 h 1227698"/>
              <a:gd name="connsiteX7" fmla="*/ 479754 w 1442584"/>
              <a:gd name="connsiteY7" fmla="*/ 345790 h 1227698"/>
              <a:gd name="connsiteX8" fmla="*/ 995569 w 1442584"/>
              <a:gd name="connsiteY8" fmla="*/ 5821 h 1227698"/>
              <a:gd name="connsiteX9" fmla="*/ 1441046 w 1442584"/>
              <a:gd name="connsiteY9" fmla="*/ 123052 h 12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2584" h="1227698">
                <a:moveTo>
                  <a:pt x="1441046" y="123052"/>
                </a:moveTo>
                <a:cubicBezTo>
                  <a:pt x="1414669" y="132821"/>
                  <a:pt x="999477" y="16568"/>
                  <a:pt x="837308" y="64437"/>
                </a:cubicBezTo>
                <a:cubicBezTo>
                  <a:pt x="675139" y="112306"/>
                  <a:pt x="512969" y="365329"/>
                  <a:pt x="468031" y="410267"/>
                </a:cubicBezTo>
                <a:cubicBezTo>
                  <a:pt x="423092" y="455205"/>
                  <a:pt x="642900" y="202183"/>
                  <a:pt x="567677" y="334067"/>
                </a:cubicBezTo>
                <a:cubicBezTo>
                  <a:pt x="492454" y="465951"/>
                  <a:pt x="81169" y="1101929"/>
                  <a:pt x="16692" y="1201575"/>
                </a:cubicBezTo>
                <a:cubicBezTo>
                  <a:pt x="-47785" y="1301221"/>
                  <a:pt x="88984" y="1095090"/>
                  <a:pt x="180815" y="931944"/>
                </a:cubicBezTo>
                <a:cubicBezTo>
                  <a:pt x="272646" y="768798"/>
                  <a:pt x="517854" y="320390"/>
                  <a:pt x="567677" y="222698"/>
                </a:cubicBezTo>
                <a:cubicBezTo>
                  <a:pt x="617500" y="125006"/>
                  <a:pt x="408439" y="381936"/>
                  <a:pt x="479754" y="345790"/>
                </a:cubicBezTo>
                <a:cubicBezTo>
                  <a:pt x="551069" y="309644"/>
                  <a:pt x="843169" y="41967"/>
                  <a:pt x="995569" y="5821"/>
                </a:cubicBezTo>
                <a:cubicBezTo>
                  <a:pt x="1147969" y="-30325"/>
                  <a:pt x="1467423" y="113283"/>
                  <a:pt x="1441046" y="123052"/>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9" name="フリーフォーム 1638">
            <a:extLst>
              <a:ext uri="{FF2B5EF4-FFF2-40B4-BE49-F238E27FC236}">
                <a16:creationId xmlns:a16="http://schemas.microsoft.com/office/drawing/2014/main" id="{103E90F4-9FFA-646C-0541-49B688F9DE1D}"/>
              </a:ext>
            </a:extLst>
          </p:cNvPr>
          <p:cNvSpPr/>
          <p:nvPr/>
        </p:nvSpPr>
        <p:spPr>
          <a:xfrm>
            <a:off x="3973726" y="1248412"/>
            <a:ext cx="826315" cy="539528"/>
          </a:xfrm>
          <a:custGeom>
            <a:avLst/>
            <a:gdLst>
              <a:gd name="connsiteX0" fmla="*/ 821012 w 826315"/>
              <a:gd name="connsiteY0" fmla="*/ 96 h 539528"/>
              <a:gd name="connsiteX1" fmla="*/ 703782 w 826315"/>
              <a:gd name="connsiteY1" fmla="*/ 246280 h 539528"/>
              <a:gd name="connsiteX2" fmla="*/ 352089 w 826315"/>
              <a:gd name="connsiteY2" fmla="*/ 410403 h 539528"/>
              <a:gd name="connsiteX3" fmla="*/ 457597 w 826315"/>
              <a:gd name="connsiteY3" fmla="*/ 369373 h 539528"/>
              <a:gd name="connsiteX4" fmla="*/ 397 w 826315"/>
              <a:gd name="connsiteY4" fmla="*/ 539357 h 539528"/>
              <a:gd name="connsiteX5" fmla="*/ 381397 w 826315"/>
              <a:gd name="connsiteY5" fmla="*/ 398680 h 539528"/>
              <a:gd name="connsiteX6" fmla="*/ 592412 w 826315"/>
              <a:gd name="connsiteY6" fmla="*/ 269726 h 539528"/>
              <a:gd name="connsiteX7" fmla="*/ 557243 w 826315"/>
              <a:gd name="connsiteY7" fmla="*/ 275588 h 539528"/>
              <a:gd name="connsiteX8" fmla="*/ 821012 w 826315"/>
              <a:gd name="connsiteY8" fmla="*/ 96 h 5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15" h="539528">
                <a:moveTo>
                  <a:pt x="821012" y="96"/>
                </a:moveTo>
                <a:cubicBezTo>
                  <a:pt x="845435" y="-4789"/>
                  <a:pt x="781936" y="177896"/>
                  <a:pt x="703782" y="246280"/>
                </a:cubicBezTo>
                <a:cubicBezTo>
                  <a:pt x="625628" y="314664"/>
                  <a:pt x="393120" y="389888"/>
                  <a:pt x="352089" y="410403"/>
                </a:cubicBezTo>
                <a:cubicBezTo>
                  <a:pt x="311058" y="430918"/>
                  <a:pt x="457597" y="369373"/>
                  <a:pt x="457597" y="369373"/>
                </a:cubicBezTo>
                <a:lnTo>
                  <a:pt x="397" y="539357"/>
                </a:lnTo>
                <a:cubicBezTo>
                  <a:pt x="-12303" y="544242"/>
                  <a:pt x="282728" y="443618"/>
                  <a:pt x="381397" y="398680"/>
                </a:cubicBezTo>
                <a:cubicBezTo>
                  <a:pt x="480066" y="353742"/>
                  <a:pt x="563104" y="290241"/>
                  <a:pt x="592412" y="269726"/>
                </a:cubicBezTo>
                <a:cubicBezTo>
                  <a:pt x="621720" y="249211"/>
                  <a:pt x="522074" y="316619"/>
                  <a:pt x="557243" y="275588"/>
                </a:cubicBezTo>
                <a:cubicBezTo>
                  <a:pt x="592412" y="234557"/>
                  <a:pt x="796589" y="4981"/>
                  <a:pt x="821012" y="9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0" name="フリーフォーム 1639">
            <a:extLst>
              <a:ext uri="{FF2B5EF4-FFF2-40B4-BE49-F238E27FC236}">
                <a16:creationId xmlns:a16="http://schemas.microsoft.com/office/drawing/2014/main" id="{5C47211F-824C-6AC5-1598-D65562BD16D2}"/>
              </a:ext>
            </a:extLst>
          </p:cNvPr>
          <p:cNvSpPr/>
          <p:nvPr/>
        </p:nvSpPr>
        <p:spPr>
          <a:xfrm>
            <a:off x="4210843" y="1743720"/>
            <a:ext cx="332282" cy="1201395"/>
          </a:xfrm>
          <a:custGeom>
            <a:avLst/>
            <a:gdLst>
              <a:gd name="connsiteX0" fmla="*/ 331849 w 332282"/>
              <a:gd name="connsiteY0" fmla="*/ 3018 h 1201395"/>
              <a:gd name="connsiteX1" fmla="*/ 9465 w 332282"/>
              <a:gd name="connsiteY1" fmla="*/ 776742 h 1201395"/>
              <a:gd name="connsiteX2" fmla="*/ 79803 w 332282"/>
              <a:gd name="connsiteY2" fmla="*/ 694680 h 1201395"/>
              <a:gd name="connsiteX3" fmla="*/ 15326 w 332282"/>
              <a:gd name="connsiteY3" fmla="*/ 1187049 h 1201395"/>
              <a:gd name="connsiteX4" fmla="*/ 38772 w 332282"/>
              <a:gd name="connsiteY4" fmla="*/ 1005342 h 1201395"/>
              <a:gd name="connsiteX5" fmla="*/ 138419 w 332282"/>
              <a:gd name="connsiteY5" fmla="*/ 354711 h 1201395"/>
              <a:gd name="connsiteX6" fmla="*/ 79803 w 332282"/>
              <a:gd name="connsiteY6" fmla="*/ 501249 h 1201395"/>
              <a:gd name="connsiteX7" fmla="*/ 331849 w 332282"/>
              <a:gd name="connsiteY7" fmla="*/ 3018 h 120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282" h="1201395">
                <a:moveTo>
                  <a:pt x="331849" y="3018"/>
                </a:moveTo>
                <a:cubicBezTo>
                  <a:pt x="320126" y="48934"/>
                  <a:pt x="51473" y="661465"/>
                  <a:pt x="9465" y="776742"/>
                </a:cubicBezTo>
                <a:cubicBezTo>
                  <a:pt x="-32543" y="892019"/>
                  <a:pt x="78826" y="626296"/>
                  <a:pt x="79803" y="694680"/>
                </a:cubicBezTo>
                <a:cubicBezTo>
                  <a:pt x="80780" y="763065"/>
                  <a:pt x="22164" y="1135272"/>
                  <a:pt x="15326" y="1187049"/>
                </a:cubicBezTo>
                <a:cubicBezTo>
                  <a:pt x="8488" y="1238826"/>
                  <a:pt x="18257" y="1144065"/>
                  <a:pt x="38772" y="1005342"/>
                </a:cubicBezTo>
                <a:cubicBezTo>
                  <a:pt x="59287" y="866619"/>
                  <a:pt x="131580" y="438727"/>
                  <a:pt x="138419" y="354711"/>
                </a:cubicBezTo>
                <a:cubicBezTo>
                  <a:pt x="145258" y="270695"/>
                  <a:pt x="45611" y="553026"/>
                  <a:pt x="79803" y="501249"/>
                </a:cubicBezTo>
                <a:cubicBezTo>
                  <a:pt x="113995" y="449472"/>
                  <a:pt x="343572" y="-42898"/>
                  <a:pt x="331849" y="3018"/>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1" name="フリーフォーム 1640">
            <a:extLst>
              <a:ext uri="{FF2B5EF4-FFF2-40B4-BE49-F238E27FC236}">
                <a16:creationId xmlns:a16="http://schemas.microsoft.com/office/drawing/2014/main" id="{8F4DB8E8-1F2B-2748-26C0-1F88106C35EE}"/>
              </a:ext>
            </a:extLst>
          </p:cNvPr>
          <p:cNvSpPr/>
          <p:nvPr/>
        </p:nvSpPr>
        <p:spPr>
          <a:xfrm>
            <a:off x="4069218" y="1869721"/>
            <a:ext cx="315352" cy="1073184"/>
          </a:xfrm>
          <a:custGeom>
            <a:avLst/>
            <a:gdLst>
              <a:gd name="connsiteX0" fmla="*/ 315213 w 315352"/>
              <a:gd name="connsiteY0" fmla="*/ 110 h 1073184"/>
              <a:gd name="connsiteX1" fmla="*/ 45582 w 315352"/>
              <a:gd name="connsiteY1" fmla="*/ 486617 h 1073184"/>
              <a:gd name="connsiteX2" fmla="*/ 133505 w 315352"/>
              <a:gd name="connsiteY2" fmla="*/ 1061048 h 1073184"/>
              <a:gd name="connsiteX3" fmla="*/ 110059 w 315352"/>
              <a:gd name="connsiteY3" fmla="*/ 844171 h 1073184"/>
              <a:gd name="connsiteX4" fmla="*/ 4551 w 315352"/>
              <a:gd name="connsiteY4" fmla="*/ 445587 h 1073184"/>
              <a:gd name="connsiteX5" fmla="*/ 315213 w 315352"/>
              <a:gd name="connsiteY5" fmla="*/ 110 h 107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52" h="1073184">
                <a:moveTo>
                  <a:pt x="315213" y="110"/>
                </a:moveTo>
                <a:cubicBezTo>
                  <a:pt x="322052" y="6948"/>
                  <a:pt x="75867" y="309794"/>
                  <a:pt x="45582" y="486617"/>
                </a:cubicBezTo>
                <a:cubicBezTo>
                  <a:pt x="15297" y="663440"/>
                  <a:pt x="122759" y="1001456"/>
                  <a:pt x="133505" y="1061048"/>
                </a:cubicBezTo>
                <a:cubicBezTo>
                  <a:pt x="144251" y="1120640"/>
                  <a:pt x="131551" y="946748"/>
                  <a:pt x="110059" y="844171"/>
                </a:cubicBezTo>
                <a:cubicBezTo>
                  <a:pt x="88567" y="741594"/>
                  <a:pt x="-23780" y="585287"/>
                  <a:pt x="4551" y="445587"/>
                </a:cubicBezTo>
                <a:cubicBezTo>
                  <a:pt x="32882" y="305887"/>
                  <a:pt x="308374" y="-6728"/>
                  <a:pt x="315213" y="110"/>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2" name="フリーフォーム 1641">
            <a:extLst>
              <a:ext uri="{FF2B5EF4-FFF2-40B4-BE49-F238E27FC236}">
                <a16:creationId xmlns:a16="http://schemas.microsoft.com/office/drawing/2014/main" id="{58876E9E-E29F-5DAE-2514-351F06B81E54}"/>
              </a:ext>
            </a:extLst>
          </p:cNvPr>
          <p:cNvSpPr/>
          <p:nvPr/>
        </p:nvSpPr>
        <p:spPr>
          <a:xfrm>
            <a:off x="3915355" y="2924002"/>
            <a:ext cx="170252" cy="941259"/>
          </a:xfrm>
          <a:custGeom>
            <a:avLst/>
            <a:gdLst>
              <a:gd name="connsiteX0" fmla="*/ 117383 w 170252"/>
              <a:gd name="connsiteY0" fmla="*/ 906 h 941259"/>
              <a:gd name="connsiteX1" fmla="*/ 153 w 170252"/>
              <a:gd name="connsiteY1" fmla="*/ 200198 h 941259"/>
              <a:gd name="connsiteX2" fmla="*/ 146691 w 170252"/>
              <a:gd name="connsiteY2" fmla="*/ 411213 h 941259"/>
              <a:gd name="connsiteX3" fmla="*/ 47045 w 170252"/>
              <a:gd name="connsiteY3" fmla="*/ 463967 h 941259"/>
              <a:gd name="connsiteX4" fmla="*/ 170137 w 170252"/>
              <a:gd name="connsiteY4" fmla="*/ 674983 h 941259"/>
              <a:gd name="connsiteX5" fmla="*/ 70491 w 170252"/>
              <a:gd name="connsiteY5" fmla="*/ 745321 h 941259"/>
              <a:gd name="connsiteX6" fmla="*/ 129107 w 170252"/>
              <a:gd name="connsiteY6" fmla="*/ 938752 h 941259"/>
              <a:gd name="connsiteX7" fmla="*/ 105660 w 170252"/>
              <a:gd name="connsiteY7" fmla="*/ 592921 h 941259"/>
              <a:gd name="connsiteX8" fmla="*/ 52907 w 170252"/>
              <a:gd name="connsiteY8" fmla="*/ 282260 h 941259"/>
              <a:gd name="connsiteX9" fmla="*/ 117383 w 170252"/>
              <a:gd name="connsiteY9" fmla="*/ 906 h 9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252" h="941259">
                <a:moveTo>
                  <a:pt x="117383" y="906"/>
                </a:moveTo>
                <a:cubicBezTo>
                  <a:pt x="108591" y="-12771"/>
                  <a:pt x="-4732" y="131814"/>
                  <a:pt x="153" y="200198"/>
                </a:cubicBezTo>
                <a:cubicBezTo>
                  <a:pt x="5038" y="268583"/>
                  <a:pt x="138876" y="367252"/>
                  <a:pt x="146691" y="411213"/>
                </a:cubicBezTo>
                <a:cubicBezTo>
                  <a:pt x="154506" y="455174"/>
                  <a:pt x="43137" y="420005"/>
                  <a:pt x="47045" y="463967"/>
                </a:cubicBezTo>
                <a:cubicBezTo>
                  <a:pt x="50953" y="507929"/>
                  <a:pt x="166229" y="628091"/>
                  <a:pt x="170137" y="674983"/>
                </a:cubicBezTo>
                <a:cubicBezTo>
                  <a:pt x="174045" y="721875"/>
                  <a:pt x="77329" y="701360"/>
                  <a:pt x="70491" y="745321"/>
                </a:cubicBezTo>
                <a:cubicBezTo>
                  <a:pt x="63653" y="789282"/>
                  <a:pt x="123246" y="964152"/>
                  <a:pt x="129107" y="938752"/>
                </a:cubicBezTo>
                <a:cubicBezTo>
                  <a:pt x="134968" y="913352"/>
                  <a:pt x="118360" y="702336"/>
                  <a:pt x="105660" y="592921"/>
                </a:cubicBezTo>
                <a:cubicBezTo>
                  <a:pt x="92960" y="483506"/>
                  <a:pt x="54861" y="378975"/>
                  <a:pt x="52907" y="282260"/>
                </a:cubicBezTo>
                <a:cubicBezTo>
                  <a:pt x="50953" y="185545"/>
                  <a:pt x="126175" y="14583"/>
                  <a:pt x="117383" y="90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3" name="フリーフォーム 1642">
            <a:extLst>
              <a:ext uri="{FF2B5EF4-FFF2-40B4-BE49-F238E27FC236}">
                <a16:creationId xmlns:a16="http://schemas.microsoft.com/office/drawing/2014/main" id="{8168E981-A934-CE03-C339-5D0BAA12316C}"/>
              </a:ext>
            </a:extLst>
          </p:cNvPr>
          <p:cNvSpPr/>
          <p:nvPr/>
        </p:nvSpPr>
        <p:spPr>
          <a:xfrm>
            <a:off x="5713431" y="534943"/>
            <a:ext cx="593823" cy="407900"/>
          </a:xfrm>
          <a:custGeom>
            <a:avLst/>
            <a:gdLst>
              <a:gd name="connsiteX0" fmla="*/ 1569 w 593823"/>
              <a:gd name="connsiteY0" fmla="*/ 33626 h 407900"/>
              <a:gd name="connsiteX1" fmla="*/ 171554 w 593823"/>
              <a:gd name="connsiteY1" fmla="*/ 10180 h 407900"/>
              <a:gd name="connsiteX2" fmla="*/ 406015 w 593823"/>
              <a:gd name="connsiteY2" fmla="*/ 180165 h 407900"/>
              <a:gd name="connsiteX3" fmla="*/ 388431 w 593823"/>
              <a:gd name="connsiteY3" fmla="*/ 109826 h 407900"/>
              <a:gd name="connsiteX4" fmla="*/ 587723 w 593823"/>
              <a:gd name="connsiteY4" fmla="*/ 402903 h 407900"/>
              <a:gd name="connsiteX5" fmla="*/ 517384 w 593823"/>
              <a:gd name="connsiteY5" fmla="*/ 273949 h 407900"/>
              <a:gd name="connsiteX6" fmla="*/ 265338 w 593823"/>
              <a:gd name="connsiteY6" fmla="*/ 10180 h 407900"/>
              <a:gd name="connsiteX7" fmla="*/ 271200 w 593823"/>
              <a:gd name="connsiteY7" fmla="*/ 51211 h 407900"/>
              <a:gd name="connsiteX8" fmla="*/ 1569 w 593823"/>
              <a:gd name="connsiteY8" fmla="*/ 33626 h 40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823" h="407900">
                <a:moveTo>
                  <a:pt x="1569" y="33626"/>
                </a:moveTo>
                <a:cubicBezTo>
                  <a:pt x="-15039" y="26788"/>
                  <a:pt x="104146" y="-14243"/>
                  <a:pt x="171554" y="10180"/>
                </a:cubicBezTo>
                <a:cubicBezTo>
                  <a:pt x="238962" y="34603"/>
                  <a:pt x="369869" y="163557"/>
                  <a:pt x="406015" y="180165"/>
                </a:cubicBezTo>
                <a:cubicBezTo>
                  <a:pt x="442161" y="196773"/>
                  <a:pt x="358146" y="72703"/>
                  <a:pt x="388431" y="109826"/>
                </a:cubicBezTo>
                <a:cubicBezTo>
                  <a:pt x="418716" y="146949"/>
                  <a:pt x="566231" y="375549"/>
                  <a:pt x="587723" y="402903"/>
                </a:cubicBezTo>
                <a:cubicBezTo>
                  <a:pt x="609215" y="430257"/>
                  <a:pt x="571115" y="339403"/>
                  <a:pt x="517384" y="273949"/>
                </a:cubicBezTo>
                <a:cubicBezTo>
                  <a:pt x="463653" y="208495"/>
                  <a:pt x="306369" y="47303"/>
                  <a:pt x="265338" y="10180"/>
                </a:cubicBezTo>
                <a:cubicBezTo>
                  <a:pt x="224307" y="-26943"/>
                  <a:pt x="311254" y="49257"/>
                  <a:pt x="271200" y="51211"/>
                </a:cubicBezTo>
                <a:cubicBezTo>
                  <a:pt x="231146" y="53165"/>
                  <a:pt x="18177" y="40464"/>
                  <a:pt x="1569" y="3362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4" name="フリーフォーム 1643">
            <a:extLst>
              <a:ext uri="{FF2B5EF4-FFF2-40B4-BE49-F238E27FC236}">
                <a16:creationId xmlns:a16="http://schemas.microsoft.com/office/drawing/2014/main" id="{2E88CDAB-A6C3-AF8F-E76B-57C8F9716AEB}"/>
              </a:ext>
            </a:extLst>
          </p:cNvPr>
          <p:cNvSpPr/>
          <p:nvPr/>
        </p:nvSpPr>
        <p:spPr>
          <a:xfrm>
            <a:off x="4542478" y="2584932"/>
            <a:ext cx="414168" cy="879261"/>
          </a:xfrm>
          <a:custGeom>
            <a:avLst/>
            <a:gdLst>
              <a:gd name="connsiteX0" fmla="*/ 214 w 414168"/>
              <a:gd name="connsiteY0" fmla="*/ 6 h 879261"/>
              <a:gd name="connsiteX1" fmla="*/ 351907 w 414168"/>
              <a:gd name="connsiteY1" fmla="*/ 609606 h 879261"/>
              <a:gd name="connsiteX2" fmla="*/ 205368 w 414168"/>
              <a:gd name="connsiteY2" fmla="*/ 879237 h 879261"/>
              <a:gd name="connsiteX3" fmla="*/ 410522 w 414168"/>
              <a:gd name="connsiteY3" fmla="*/ 621330 h 879261"/>
              <a:gd name="connsiteX4" fmla="*/ 214 w 414168"/>
              <a:gd name="connsiteY4" fmla="*/ 6 h 879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168" h="879261">
                <a:moveTo>
                  <a:pt x="214" y="6"/>
                </a:moveTo>
                <a:cubicBezTo>
                  <a:pt x="-9555" y="-1948"/>
                  <a:pt x="317715" y="463068"/>
                  <a:pt x="351907" y="609606"/>
                </a:cubicBezTo>
                <a:cubicBezTo>
                  <a:pt x="386099" y="756145"/>
                  <a:pt x="195599" y="877283"/>
                  <a:pt x="205368" y="879237"/>
                </a:cubicBezTo>
                <a:cubicBezTo>
                  <a:pt x="215137" y="881191"/>
                  <a:pt x="445691" y="763961"/>
                  <a:pt x="410522" y="621330"/>
                </a:cubicBezTo>
                <a:cubicBezTo>
                  <a:pt x="375353" y="478699"/>
                  <a:pt x="9983" y="1960"/>
                  <a:pt x="214" y="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5" name="フリーフォーム 1644">
            <a:extLst>
              <a:ext uri="{FF2B5EF4-FFF2-40B4-BE49-F238E27FC236}">
                <a16:creationId xmlns:a16="http://schemas.microsoft.com/office/drawing/2014/main" id="{C5959A0A-1685-870C-7E78-FC95E50AF131}"/>
              </a:ext>
            </a:extLst>
          </p:cNvPr>
          <p:cNvSpPr/>
          <p:nvPr/>
        </p:nvSpPr>
        <p:spPr>
          <a:xfrm>
            <a:off x="6171160" y="2342563"/>
            <a:ext cx="600531" cy="901830"/>
          </a:xfrm>
          <a:custGeom>
            <a:avLst/>
            <a:gdLst>
              <a:gd name="connsiteX0" fmla="*/ 1040 w 600531"/>
              <a:gd name="connsiteY0" fmla="*/ 7914 h 901830"/>
              <a:gd name="connsiteX1" fmla="*/ 376178 w 600531"/>
              <a:gd name="connsiteY1" fmla="*/ 277545 h 901830"/>
              <a:gd name="connsiteX2" fmla="*/ 522717 w 600531"/>
              <a:gd name="connsiteY2" fmla="*/ 635099 h 901830"/>
              <a:gd name="connsiteX3" fmla="*/ 399625 w 600531"/>
              <a:gd name="connsiteY3" fmla="*/ 476837 h 901830"/>
              <a:gd name="connsiteX4" fmla="*/ 598917 w 600531"/>
              <a:gd name="connsiteY4" fmla="*/ 898868 h 901830"/>
              <a:gd name="connsiteX5" fmla="*/ 493409 w 600531"/>
              <a:gd name="connsiteY5" fmla="*/ 646822 h 901830"/>
              <a:gd name="connsiteX6" fmla="*/ 487548 w 600531"/>
              <a:gd name="connsiteY6" fmla="*/ 306852 h 901830"/>
              <a:gd name="connsiteX7" fmla="*/ 481686 w 600531"/>
              <a:gd name="connsiteY7" fmla="*/ 365468 h 901830"/>
              <a:gd name="connsiteX8" fmla="*/ 270671 w 600531"/>
              <a:gd name="connsiteY8" fmla="*/ 95837 h 901830"/>
              <a:gd name="connsiteX9" fmla="*/ 1040 w 600531"/>
              <a:gd name="connsiteY9" fmla="*/ 7914 h 90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31" h="901830">
                <a:moveTo>
                  <a:pt x="1040" y="7914"/>
                </a:moveTo>
                <a:cubicBezTo>
                  <a:pt x="18625" y="38199"/>
                  <a:pt x="289232" y="173014"/>
                  <a:pt x="376178" y="277545"/>
                </a:cubicBezTo>
                <a:cubicBezTo>
                  <a:pt x="463124" y="382076"/>
                  <a:pt x="518809" y="601884"/>
                  <a:pt x="522717" y="635099"/>
                </a:cubicBezTo>
                <a:cubicBezTo>
                  <a:pt x="526625" y="668314"/>
                  <a:pt x="386925" y="432875"/>
                  <a:pt x="399625" y="476837"/>
                </a:cubicBezTo>
                <a:cubicBezTo>
                  <a:pt x="412325" y="520799"/>
                  <a:pt x="583286" y="870537"/>
                  <a:pt x="598917" y="898868"/>
                </a:cubicBezTo>
                <a:cubicBezTo>
                  <a:pt x="614548" y="927199"/>
                  <a:pt x="511970" y="745491"/>
                  <a:pt x="493409" y="646822"/>
                </a:cubicBezTo>
                <a:cubicBezTo>
                  <a:pt x="474848" y="548153"/>
                  <a:pt x="489502" y="353744"/>
                  <a:pt x="487548" y="306852"/>
                </a:cubicBezTo>
                <a:cubicBezTo>
                  <a:pt x="485594" y="259960"/>
                  <a:pt x="517832" y="400637"/>
                  <a:pt x="481686" y="365468"/>
                </a:cubicBezTo>
                <a:cubicBezTo>
                  <a:pt x="445540" y="330299"/>
                  <a:pt x="347848" y="151522"/>
                  <a:pt x="270671" y="95837"/>
                </a:cubicBezTo>
                <a:cubicBezTo>
                  <a:pt x="193494" y="40152"/>
                  <a:pt x="-16545" y="-22371"/>
                  <a:pt x="1040" y="7914"/>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6" name="フリーフォーム 1645">
            <a:extLst>
              <a:ext uri="{FF2B5EF4-FFF2-40B4-BE49-F238E27FC236}">
                <a16:creationId xmlns:a16="http://schemas.microsoft.com/office/drawing/2014/main" id="{A4069F0D-147C-064C-7367-F7A1A9C34F3C}"/>
              </a:ext>
            </a:extLst>
          </p:cNvPr>
          <p:cNvSpPr/>
          <p:nvPr/>
        </p:nvSpPr>
        <p:spPr>
          <a:xfrm>
            <a:off x="6413513" y="1441927"/>
            <a:ext cx="188712" cy="800183"/>
          </a:xfrm>
          <a:custGeom>
            <a:avLst/>
            <a:gdLst>
              <a:gd name="connsiteX0" fmla="*/ 22456 w 188712"/>
              <a:gd name="connsiteY0" fmla="*/ 11 h 800183"/>
              <a:gd name="connsiteX1" fmla="*/ 45902 w 188712"/>
              <a:gd name="connsiteY1" fmla="*/ 357565 h 800183"/>
              <a:gd name="connsiteX2" fmla="*/ 186579 w 188712"/>
              <a:gd name="connsiteY2" fmla="*/ 785458 h 800183"/>
              <a:gd name="connsiteX3" fmla="*/ 122102 w 188712"/>
              <a:gd name="connsiteY3" fmla="*/ 668227 h 800183"/>
              <a:gd name="connsiteX4" fmla="*/ 4872 w 188712"/>
              <a:gd name="connsiteY4" fmla="*/ 345842 h 800183"/>
              <a:gd name="connsiteX5" fmla="*/ 22456 w 188712"/>
              <a:gd name="connsiteY5" fmla="*/ 11 h 8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12" h="800183">
                <a:moveTo>
                  <a:pt x="22456" y="11"/>
                </a:moveTo>
                <a:cubicBezTo>
                  <a:pt x="29294" y="1965"/>
                  <a:pt x="18548" y="226657"/>
                  <a:pt x="45902" y="357565"/>
                </a:cubicBezTo>
                <a:cubicBezTo>
                  <a:pt x="73256" y="488473"/>
                  <a:pt x="173879" y="733681"/>
                  <a:pt x="186579" y="785458"/>
                </a:cubicBezTo>
                <a:cubicBezTo>
                  <a:pt x="199279" y="837235"/>
                  <a:pt x="152386" y="741496"/>
                  <a:pt x="122102" y="668227"/>
                </a:cubicBezTo>
                <a:cubicBezTo>
                  <a:pt x="91818" y="594958"/>
                  <a:pt x="20503" y="453303"/>
                  <a:pt x="4872" y="345842"/>
                </a:cubicBezTo>
                <a:cubicBezTo>
                  <a:pt x="-10759" y="238381"/>
                  <a:pt x="15618" y="-1943"/>
                  <a:pt x="22456" y="11"/>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7" name="フリーフォーム 1646">
            <a:extLst>
              <a:ext uri="{FF2B5EF4-FFF2-40B4-BE49-F238E27FC236}">
                <a16:creationId xmlns:a16="http://schemas.microsoft.com/office/drawing/2014/main" id="{F83A73C3-4A70-86A3-3BAC-D040CBB9A504}"/>
              </a:ext>
            </a:extLst>
          </p:cNvPr>
          <p:cNvSpPr/>
          <p:nvPr/>
        </p:nvSpPr>
        <p:spPr>
          <a:xfrm>
            <a:off x="5695329" y="2737010"/>
            <a:ext cx="359802" cy="1097236"/>
          </a:xfrm>
          <a:custGeom>
            <a:avLst/>
            <a:gdLst>
              <a:gd name="connsiteX0" fmla="*/ 359640 w 359802"/>
              <a:gd name="connsiteY0" fmla="*/ 328 h 1097236"/>
              <a:gd name="connsiteX1" fmla="*/ 107594 w 359802"/>
              <a:gd name="connsiteY1" fmla="*/ 287544 h 1097236"/>
              <a:gd name="connsiteX2" fmla="*/ 72425 w 359802"/>
              <a:gd name="connsiteY2" fmla="*/ 516144 h 1097236"/>
              <a:gd name="connsiteX3" fmla="*/ 66563 w 359802"/>
              <a:gd name="connsiteY3" fmla="*/ 674405 h 1097236"/>
              <a:gd name="connsiteX4" fmla="*/ 19671 w 359802"/>
              <a:gd name="connsiteY4" fmla="*/ 539590 h 1097236"/>
              <a:gd name="connsiteX5" fmla="*/ 95871 w 359802"/>
              <a:gd name="connsiteY5" fmla="*/ 809221 h 1097236"/>
              <a:gd name="connsiteX6" fmla="*/ 265856 w 359802"/>
              <a:gd name="connsiteY6" fmla="*/ 1096436 h 1097236"/>
              <a:gd name="connsiteX7" fmla="*/ 90009 w 359802"/>
              <a:gd name="connsiteY7" fmla="*/ 879559 h 1097236"/>
              <a:gd name="connsiteX8" fmla="*/ 7948 w 359802"/>
              <a:gd name="connsiteY8" fmla="*/ 439944 h 1097236"/>
              <a:gd name="connsiteX9" fmla="*/ 13809 w 359802"/>
              <a:gd name="connsiteY9" fmla="*/ 574759 h 1097236"/>
              <a:gd name="connsiteX10" fmla="*/ 101733 w 359802"/>
              <a:gd name="connsiteY10" fmla="*/ 193759 h 1097236"/>
              <a:gd name="connsiteX11" fmla="*/ 66563 w 359802"/>
              <a:gd name="connsiteY11" fmla="*/ 346159 h 1097236"/>
              <a:gd name="connsiteX12" fmla="*/ 359640 w 359802"/>
              <a:gd name="connsiteY12" fmla="*/ 328 h 109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02" h="1097236">
                <a:moveTo>
                  <a:pt x="359640" y="328"/>
                </a:moveTo>
                <a:cubicBezTo>
                  <a:pt x="366478" y="-9441"/>
                  <a:pt x="155463" y="201575"/>
                  <a:pt x="107594" y="287544"/>
                </a:cubicBezTo>
                <a:cubicBezTo>
                  <a:pt x="59725" y="373513"/>
                  <a:pt x="79263" y="451667"/>
                  <a:pt x="72425" y="516144"/>
                </a:cubicBezTo>
                <a:cubicBezTo>
                  <a:pt x="65587" y="580621"/>
                  <a:pt x="75355" y="670497"/>
                  <a:pt x="66563" y="674405"/>
                </a:cubicBezTo>
                <a:cubicBezTo>
                  <a:pt x="57771" y="678313"/>
                  <a:pt x="14786" y="517121"/>
                  <a:pt x="19671" y="539590"/>
                </a:cubicBezTo>
                <a:cubicBezTo>
                  <a:pt x="24556" y="562059"/>
                  <a:pt x="54840" y="716413"/>
                  <a:pt x="95871" y="809221"/>
                </a:cubicBezTo>
                <a:cubicBezTo>
                  <a:pt x="136902" y="902029"/>
                  <a:pt x="266833" y="1084713"/>
                  <a:pt x="265856" y="1096436"/>
                </a:cubicBezTo>
                <a:cubicBezTo>
                  <a:pt x="264879" y="1108159"/>
                  <a:pt x="132994" y="988974"/>
                  <a:pt x="90009" y="879559"/>
                </a:cubicBezTo>
                <a:cubicBezTo>
                  <a:pt x="47024" y="770144"/>
                  <a:pt x="20648" y="490744"/>
                  <a:pt x="7948" y="439944"/>
                </a:cubicBezTo>
                <a:cubicBezTo>
                  <a:pt x="-4752" y="389144"/>
                  <a:pt x="-1822" y="615790"/>
                  <a:pt x="13809" y="574759"/>
                </a:cubicBezTo>
                <a:cubicBezTo>
                  <a:pt x="29440" y="533728"/>
                  <a:pt x="101733" y="193759"/>
                  <a:pt x="101733" y="193759"/>
                </a:cubicBezTo>
                <a:cubicBezTo>
                  <a:pt x="110525" y="155659"/>
                  <a:pt x="31394" y="378398"/>
                  <a:pt x="66563" y="346159"/>
                </a:cubicBezTo>
                <a:cubicBezTo>
                  <a:pt x="101732" y="313920"/>
                  <a:pt x="352802" y="10097"/>
                  <a:pt x="359640" y="328"/>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8" name="フリーフォーム 1647">
            <a:extLst>
              <a:ext uri="{FF2B5EF4-FFF2-40B4-BE49-F238E27FC236}">
                <a16:creationId xmlns:a16="http://schemas.microsoft.com/office/drawing/2014/main" id="{1C5C35CA-0AD2-A10A-E58A-E7E79384B93D}"/>
              </a:ext>
            </a:extLst>
          </p:cNvPr>
          <p:cNvSpPr/>
          <p:nvPr/>
        </p:nvSpPr>
        <p:spPr>
          <a:xfrm>
            <a:off x="6166318" y="3088672"/>
            <a:ext cx="505968" cy="1244682"/>
          </a:xfrm>
          <a:custGeom>
            <a:avLst/>
            <a:gdLst>
              <a:gd name="connsiteX0" fmla="*/ 20 w 505968"/>
              <a:gd name="connsiteY0" fmla="*/ 29666 h 1244682"/>
              <a:gd name="connsiteX1" fmla="*/ 375159 w 505968"/>
              <a:gd name="connsiteY1" fmla="*/ 275851 h 1244682"/>
              <a:gd name="connsiteX2" fmla="*/ 433774 w 505968"/>
              <a:gd name="connsiteY2" fmla="*/ 650990 h 1244682"/>
              <a:gd name="connsiteX3" fmla="*/ 492390 w 505968"/>
              <a:gd name="connsiteY3" fmla="*/ 557205 h 1244682"/>
              <a:gd name="connsiteX4" fmla="*/ 463082 w 505968"/>
              <a:gd name="connsiteY4" fmla="*/ 832697 h 1244682"/>
              <a:gd name="connsiteX5" fmla="*/ 498251 w 505968"/>
              <a:gd name="connsiteY5" fmla="*/ 1243005 h 1244682"/>
              <a:gd name="connsiteX6" fmla="*/ 457220 w 505968"/>
              <a:gd name="connsiteY6" fmla="*/ 949928 h 1244682"/>
              <a:gd name="connsiteX7" fmla="*/ 492390 w 505968"/>
              <a:gd name="connsiteY7" fmla="*/ 293436 h 1244682"/>
              <a:gd name="connsiteX8" fmla="*/ 187590 w 505968"/>
              <a:gd name="connsiteY8" fmla="*/ 359 h 1244682"/>
              <a:gd name="connsiteX9" fmla="*/ 392744 w 505968"/>
              <a:gd name="connsiteY9" fmla="*/ 228959 h 1244682"/>
              <a:gd name="connsiteX10" fmla="*/ 20 w 505968"/>
              <a:gd name="connsiteY10" fmla="*/ 29666 h 12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68" h="1244682">
                <a:moveTo>
                  <a:pt x="20" y="29666"/>
                </a:moveTo>
                <a:cubicBezTo>
                  <a:pt x="-2911" y="37481"/>
                  <a:pt x="302867" y="172297"/>
                  <a:pt x="375159" y="275851"/>
                </a:cubicBezTo>
                <a:cubicBezTo>
                  <a:pt x="447451" y="379405"/>
                  <a:pt x="414236" y="604098"/>
                  <a:pt x="433774" y="650990"/>
                </a:cubicBezTo>
                <a:cubicBezTo>
                  <a:pt x="453312" y="697882"/>
                  <a:pt x="487505" y="526921"/>
                  <a:pt x="492390" y="557205"/>
                </a:cubicBezTo>
                <a:cubicBezTo>
                  <a:pt x="497275" y="587489"/>
                  <a:pt x="462105" y="718397"/>
                  <a:pt x="463082" y="832697"/>
                </a:cubicBezTo>
                <a:cubicBezTo>
                  <a:pt x="464059" y="946997"/>
                  <a:pt x="499228" y="1223467"/>
                  <a:pt x="498251" y="1243005"/>
                </a:cubicBezTo>
                <a:cubicBezTo>
                  <a:pt x="497274" y="1262543"/>
                  <a:pt x="458197" y="1108189"/>
                  <a:pt x="457220" y="949928"/>
                </a:cubicBezTo>
                <a:cubicBezTo>
                  <a:pt x="456243" y="791667"/>
                  <a:pt x="537328" y="451697"/>
                  <a:pt x="492390" y="293436"/>
                </a:cubicBezTo>
                <a:cubicBezTo>
                  <a:pt x="447452" y="135175"/>
                  <a:pt x="204198" y="11105"/>
                  <a:pt x="187590" y="359"/>
                </a:cubicBezTo>
                <a:cubicBezTo>
                  <a:pt x="170982" y="-10387"/>
                  <a:pt x="420098" y="223098"/>
                  <a:pt x="392744" y="228959"/>
                </a:cubicBezTo>
                <a:cubicBezTo>
                  <a:pt x="365390" y="234820"/>
                  <a:pt x="2951" y="21851"/>
                  <a:pt x="20" y="2966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9" name="フリーフォーム 1648">
            <a:extLst>
              <a:ext uri="{FF2B5EF4-FFF2-40B4-BE49-F238E27FC236}">
                <a16:creationId xmlns:a16="http://schemas.microsoft.com/office/drawing/2014/main" id="{A2FA894D-7365-5CDD-FAE9-AF5E4E56173F}"/>
              </a:ext>
            </a:extLst>
          </p:cNvPr>
          <p:cNvSpPr/>
          <p:nvPr/>
        </p:nvSpPr>
        <p:spPr>
          <a:xfrm>
            <a:off x="5503775" y="3516894"/>
            <a:ext cx="277557" cy="815556"/>
          </a:xfrm>
          <a:custGeom>
            <a:avLst/>
            <a:gdLst>
              <a:gd name="connsiteX0" fmla="*/ 193640 w 277557"/>
              <a:gd name="connsiteY0" fmla="*/ 29 h 815556"/>
              <a:gd name="connsiteX1" fmla="*/ 64687 w 277557"/>
              <a:gd name="connsiteY1" fmla="*/ 521706 h 815556"/>
              <a:gd name="connsiteX2" fmla="*/ 275702 w 277557"/>
              <a:gd name="connsiteY2" fmla="*/ 808921 h 815556"/>
              <a:gd name="connsiteX3" fmla="*/ 158471 w 277557"/>
              <a:gd name="connsiteY3" fmla="*/ 709275 h 815556"/>
              <a:gd name="connsiteX4" fmla="*/ 210 w 277557"/>
              <a:gd name="connsiteY4" fmla="*/ 545152 h 815556"/>
              <a:gd name="connsiteX5" fmla="*/ 193640 w 277557"/>
              <a:gd name="connsiteY5" fmla="*/ 29 h 81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7" h="815556">
                <a:moveTo>
                  <a:pt x="193640" y="29"/>
                </a:moveTo>
                <a:cubicBezTo>
                  <a:pt x="204386" y="-3879"/>
                  <a:pt x="51010" y="386891"/>
                  <a:pt x="64687" y="521706"/>
                </a:cubicBezTo>
                <a:cubicBezTo>
                  <a:pt x="78364" y="656521"/>
                  <a:pt x="260071" y="777660"/>
                  <a:pt x="275702" y="808921"/>
                </a:cubicBezTo>
                <a:cubicBezTo>
                  <a:pt x="291333" y="840183"/>
                  <a:pt x="204386" y="753237"/>
                  <a:pt x="158471" y="709275"/>
                </a:cubicBezTo>
                <a:cubicBezTo>
                  <a:pt x="112556" y="665313"/>
                  <a:pt x="-5651" y="659452"/>
                  <a:pt x="210" y="545152"/>
                </a:cubicBezTo>
                <a:cubicBezTo>
                  <a:pt x="6071" y="430852"/>
                  <a:pt x="182894" y="3937"/>
                  <a:pt x="193640" y="29"/>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0" name="フリーフォーム 1649">
            <a:extLst>
              <a:ext uri="{FF2B5EF4-FFF2-40B4-BE49-F238E27FC236}">
                <a16:creationId xmlns:a16="http://schemas.microsoft.com/office/drawing/2014/main" id="{D53C3277-D41F-8B31-AAF9-2A64604EF644}"/>
              </a:ext>
            </a:extLst>
          </p:cNvPr>
          <p:cNvSpPr/>
          <p:nvPr/>
        </p:nvSpPr>
        <p:spPr>
          <a:xfrm>
            <a:off x="4689132" y="501188"/>
            <a:ext cx="1063990" cy="249875"/>
          </a:xfrm>
          <a:custGeom>
            <a:avLst/>
            <a:gdLst>
              <a:gd name="connsiteX0" fmla="*/ 99 w 1063990"/>
              <a:gd name="connsiteY0" fmla="*/ 249089 h 249875"/>
              <a:gd name="connsiteX1" fmla="*/ 744514 w 1063990"/>
              <a:gd name="connsiteY1" fmla="*/ 84966 h 249875"/>
              <a:gd name="connsiteX2" fmla="*/ 1061037 w 1063990"/>
              <a:gd name="connsiteY2" fmla="*/ 196335 h 249875"/>
              <a:gd name="connsiteX3" fmla="*/ 896914 w 1063990"/>
              <a:gd name="connsiteY3" fmla="*/ 108412 h 249875"/>
              <a:gd name="connsiteX4" fmla="*/ 797268 w 1063990"/>
              <a:gd name="connsiteY4" fmla="*/ 2904 h 249875"/>
              <a:gd name="connsiteX5" fmla="*/ 99 w 1063990"/>
              <a:gd name="connsiteY5" fmla="*/ 249089 h 24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990" h="249875">
                <a:moveTo>
                  <a:pt x="99" y="249089"/>
                </a:moveTo>
                <a:cubicBezTo>
                  <a:pt x="-8693" y="262766"/>
                  <a:pt x="567691" y="93758"/>
                  <a:pt x="744514" y="84966"/>
                </a:cubicBezTo>
                <a:cubicBezTo>
                  <a:pt x="921337" y="76174"/>
                  <a:pt x="1035637" y="192427"/>
                  <a:pt x="1061037" y="196335"/>
                </a:cubicBezTo>
                <a:cubicBezTo>
                  <a:pt x="1086437" y="200243"/>
                  <a:pt x="940875" y="140650"/>
                  <a:pt x="896914" y="108412"/>
                </a:cubicBezTo>
                <a:cubicBezTo>
                  <a:pt x="852953" y="76174"/>
                  <a:pt x="946737" y="-17611"/>
                  <a:pt x="797268" y="2904"/>
                </a:cubicBezTo>
                <a:cubicBezTo>
                  <a:pt x="647799" y="23419"/>
                  <a:pt x="8891" y="235412"/>
                  <a:pt x="99" y="24908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1" name="フリーフォーム 1650">
            <a:extLst>
              <a:ext uri="{FF2B5EF4-FFF2-40B4-BE49-F238E27FC236}">
                <a16:creationId xmlns:a16="http://schemas.microsoft.com/office/drawing/2014/main" id="{C16F509C-398A-3E3F-E170-D12A8735E615}"/>
              </a:ext>
            </a:extLst>
          </p:cNvPr>
          <p:cNvSpPr/>
          <p:nvPr/>
        </p:nvSpPr>
        <p:spPr>
          <a:xfrm>
            <a:off x="3994167" y="1048270"/>
            <a:ext cx="502803" cy="772271"/>
          </a:xfrm>
          <a:custGeom>
            <a:avLst/>
            <a:gdLst>
              <a:gd name="connsiteX0" fmla="*/ 501633 w 502803"/>
              <a:gd name="connsiteY0" fmla="*/ 945 h 772271"/>
              <a:gd name="connsiteX1" fmla="*/ 185110 w 502803"/>
              <a:gd name="connsiteY1" fmla="*/ 317468 h 772271"/>
              <a:gd name="connsiteX2" fmla="*/ 9264 w 502803"/>
              <a:gd name="connsiteY2" fmla="*/ 762945 h 772271"/>
              <a:gd name="connsiteX3" fmla="*/ 32710 w 502803"/>
              <a:gd name="connsiteY3" fmla="*/ 598822 h 772271"/>
              <a:gd name="connsiteX4" fmla="*/ 103048 w 502803"/>
              <a:gd name="connsiteY4" fmla="*/ 346776 h 772271"/>
              <a:gd name="connsiteX5" fmla="*/ 62018 w 502803"/>
              <a:gd name="connsiteY5" fmla="*/ 417115 h 772271"/>
              <a:gd name="connsiteX6" fmla="*/ 501633 w 502803"/>
              <a:gd name="connsiteY6" fmla="*/ 945 h 77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803" h="772271">
                <a:moveTo>
                  <a:pt x="501633" y="945"/>
                </a:moveTo>
                <a:cubicBezTo>
                  <a:pt x="522148" y="-15663"/>
                  <a:pt x="267171" y="190468"/>
                  <a:pt x="185110" y="317468"/>
                </a:cubicBezTo>
                <a:cubicBezTo>
                  <a:pt x="103049" y="444468"/>
                  <a:pt x="34664" y="716053"/>
                  <a:pt x="9264" y="762945"/>
                </a:cubicBezTo>
                <a:cubicBezTo>
                  <a:pt x="-16136" y="809837"/>
                  <a:pt x="17079" y="668183"/>
                  <a:pt x="32710" y="598822"/>
                </a:cubicBezTo>
                <a:cubicBezTo>
                  <a:pt x="48341" y="529461"/>
                  <a:pt x="98163" y="377060"/>
                  <a:pt x="103048" y="346776"/>
                </a:cubicBezTo>
                <a:cubicBezTo>
                  <a:pt x="107933" y="316492"/>
                  <a:pt x="-1482" y="470846"/>
                  <a:pt x="62018" y="417115"/>
                </a:cubicBezTo>
                <a:cubicBezTo>
                  <a:pt x="125518" y="363384"/>
                  <a:pt x="481118" y="17553"/>
                  <a:pt x="501633" y="94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2" name="フリーフォーム 1651">
            <a:extLst>
              <a:ext uri="{FF2B5EF4-FFF2-40B4-BE49-F238E27FC236}">
                <a16:creationId xmlns:a16="http://schemas.microsoft.com/office/drawing/2014/main" id="{AA594A6D-8498-B057-99E5-3E3629675A5C}"/>
              </a:ext>
            </a:extLst>
          </p:cNvPr>
          <p:cNvSpPr/>
          <p:nvPr/>
        </p:nvSpPr>
        <p:spPr>
          <a:xfrm>
            <a:off x="5849734" y="1811213"/>
            <a:ext cx="398740" cy="681952"/>
          </a:xfrm>
          <a:custGeom>
            <a:avLst/>
            <a:gdLst>
              <a:gd name="connsiteX0" fmla="*/ 398666 w 398740"/>
              <a:gd name="connsiteY0" fmla="*/ 2 h 681952"/>
              <a:gd name="connsiteX1" fmla="*/ 99728 w 398740"/>
              <a:gd name="connsiteY1" fmla="*/ 457202 h 681952"/>
              <a:gd name="connsiteX2" fmla="*/ 81 w 398740"/>
              <a:gd name="connsiteY2" fmla="*/ 674079 h 681952"/>
              <a:gd name="connsiteX3" fmla="*/ 82143 w 398740"/>
              <a:gd name="connsiteY3" fmla="*/ 486510 h 681952"/>
              <a:gd name="connsiteX4" fmla="*/ 46974 w 398740"/>
              <a:gd name="connsiteY4" fmla="*/ 328249 h 681952"/>
              <a:gd name="connsiteX5" fmla="*/ 146620 w 398740"/>
              <a:gd name="connsiteY5" fmla="*/ 679941 h 681952"/>
              <a:gd name="connsiteX6" fmla="*/ 129035 w 398740"/>
              <a:gd name="connsiteY6" fmla="*/ 451341 h 681952"/>
              <a:gd name="connsiteX7" fmla="*/ 398666 w 398740"/>
              <a:gd name="connsiteY7" fmla="*/ 2 h 68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740" h="681952">
                <a:moveTo>
                  <a:pt x="398666" y="2"/>
                </a:moveTo>
                <a:cubicBezTo>
                  <a:pt x="393782" y="979"/>
                  <a:pt x="166159" y="344856"/>
                  <a:pt x="99728" y="457202"/>
                </a:cubicBezTo>
                <a:cubicBezTo>
                  <a:pt x="33297" y="569548"/>
                  <a:pt x="3012" y="669194"/>
                  <a:pt x="81" y="674079"/>
                </a:cubicBezTo>
                <a:cubicBezTo>
                  <a:pt x="-2850" y="678964"/>
                  <a:pt x="74328" y="544148"/>
                  <a:pt x="82143" y="486510"/>
                </a:cubicBezTo>
                <a:cubicBezTo>
                  <a:pt x="89958" y="428872"/>
                  <a:pt x="36228" y="296011"/>
                  <a:pt x="46974" y="328249"/>
                </a:cubicBezTo>
                <a:cubicBezTo>
                  <a:pt x="57720" y="360487"/>
                  <a:pt x="132943" y="659426"/>
                  <a:pt x="146620" y="679941"/>
                </a:cubicBezTo>
                <a:cubicBezTo>
                  <a:pt x="160297" y="700456"/>
                  <a:pt x="89958" y="559779"/>
                  <a:pt x="129035" y="451341"/>
                </a:cubicBezTo>
                <a:cubicBezTo>
                  <a:pt x="168112" y="342903"/>
                  <a:pt x="403550" y="-975"/>
                  <a:pt x="398666" y="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3" name="フリーフォーム 1652">
            <a:extLst>
              <a:ext uri="{FF2B5EF4-FFF2-40B4-BE49-F238E27FC236}">
                <a16:creationId xmlns:a16="http://schemas.microsoft.com/office/drawing/2014/main" id="{98432757-A43F-AAF7-EE22-0DA5336FE31C}"/>
              </a:ext>
            </a:extLst>
          </p:cNvPr>
          <p:cNvSpPr/>
          <p:nvPr/>
        </p:nvSpPr>
        <p:spPr>
          <a:xfrm>
            <a:off x="4431143" y="2883813"/>
            <a:ext cx="235820" cy="855480"/>
          </a:xfrm>
          <a:custGeom>
            <a:avLst/>
            <a:gdLst>
              <a:gd name="connsiteX0" fmla="*/ 180 w 235820"/>
              <a:gd name="connsiteY0" fmla="*/ 64 h 855480"/>
              <a:gd name="connsiteX1" fmla="*/ 140857 w 235820"/>
              <a:gd name="connsiteY1" fmla="*/ 369341 h 855480"/>
              <a:gd name="connsiteX2" fmla="*/ 76380 w 235820"/>
              <a:gd name="connsiteY2" fmla="*/ 592079 h 855480"/>
              <a:gd name="connsiteX3" fmla="*/ 234642 w 235820"/>
              <a:gd name="connsiteY3" fmla="*/ 849987 h 855480"/>
              <a:gd name="connsiteX4" fmla="*/ 146719 w 235820"/>
              <a:gd name="connsiteY4" fmla="*/ 738618 h 855480"/>
              <a:gd name="connsiteX5" fmla="*/ 111549 w 235820"/>
              <a:gd name="connsiteY5" fmla="*/ 398649 h 855480"/>
              <a:gd name="connsiteX6" fmla="*/ 180 w 235820"/>
              <a:gd name="connsiteY6" fmla="*/ 64 h 85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20" h="855480">
                <a:moveTo>
                  <a:pt x="180" y="64"/>
                </a:moveTo>
                <a:cubicBezTo>
                  <a:pt x="5065" y="-4821"/>
                  <a:pt x="128157" y="270672"/>
                  <a:pt x="140857" y="369341"/>
                </a:cubicBezTo>
                <a:cubicBezTo>
                  <a:pt x="153557" y="468010"/>
                  <a:pt x="60749" y="511971"/>
                  <a:pt x="76380" y="592079"/>
                </a:cubicBezTo>
                <a:cubicBezTo>
                  <a:pt x="92011" y="672187"/>
                  <a:pt x="222919" y="825564"/>
                  <a:pt x="234642" y="849987"/>
                </a:cubicBezTo>
                <a:cubicBezTo>
                  <a:pt x="246365" y="874410"/>
                  <a:pt x="167234" y="813841"/>
                  <a:pt x="146719" y="738618"/>
                </a:cubicBezTo>
                <a:cubicBezTo>
                  <a:pt x="126204" y="663395"/>
                  <a:pt x="132064" y="516857"/>
                  <a:pt x="111549" y="398649"/>
                </a:cubicBezTo>
                <a:cubicBezTo>
                  <a:pt x="91034" y="280441"/>
                  <a:pt x="-4705" y="4949"/>
                  <a:pt x="180" y="6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4" name="フリーフォーム 1653">
            <a:extLst>
              <a:ext uri="{FF2B5EF4-FFF2-40B4-BE49-F238E27FC236}">
                <a16:creationId xmlns:a16="http://schemas.microsoft.com/office/drawing/2014/main" id="{89C53F9C-5F2A-979E-049B-E1BD504C25FA}"/>
              </a:ext>
            </a:extLst>
          </p:cNvPr>
          <p:cNvSpPr/>
          <p:nvPr/>
        </p:nvSpPr>
        <p:spPr>
          <a:xfrm>
            <a:off x="4137706" y="3580258"/>
            <a:ext cx="393263" cy="982171"/>
          </a:xfrm>
          <a:custGeom>
            <a:avLst/>
            <a:gdLst>
              <a:gd name="connsiteX0" fmla="*/ 393263 w 393263"/>
              <a:gd name="connsiteY0" fmla="*/ 1142 h 982171"/>
              <a:gd name="connsiteX1" fmla="*/ 129494 w 393263"/>
              <a:gd name="connsiteY1" fmla="*/ 604880 h 982171"/>
              <a:gd name="connsiteX2" fmla="*/ 540 w 393263"/>
              <a:gd name="connsiteY2" fmla="*/ 980019 h 982171"/>
              <a:gd name="connsiteX3" fmla="*/ 88463 w 393263"/>
              <a:gd name="connsiteY3" fmla="*/ 733834 h 982171"/>
              <a:gd name="connsiteX4" fmla="*/ 211556 w 393263"/>
              <a:gd name="connsiteY4" fmla="*/ 235604 h 982171"/>
              <a:gd name="connsiteX5" fmla="*/ 129494 w 393263"/>
              <a:gd name="connsiteY5" fmla="*/ 446619 h 982171"/>
              <a:gd name="connsiteX6" fmla="*/ 393263 w 393263"/>
              <a:gd name="connsiteY6" fmla="*/ 1142 h 98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63" h="982171">
                <a:moveTo>
                  <a:pt x="393263" y="1142"/>
                </a:moveTo>
                <a:cubicBezTo>
                  <a:pt x="393263" y="27519"/>
                  <a:pt x="194948" y="441734"/>
                  <a:pt x="129494" y="604880"/>
                </a:cubicBezTo>
                <a:cubicBezTo>
                  <a:pt x="64040" y="768026"/>
                  <a:pt x="7378" y="958527"/>
                  <a:pt x="540" y="980019"/>
                </a:cubicBezTo>
                <a:cubicBezTo>
                  <a:pt x="-6298" y="1001511"/>
                  <a:pt x="53294" y="857903"/>
                  <a:pt x="88463" y="733834"/>
                </a:cubicBezTo>
                <a:cubicBezTo>
                  <a:pt x="123632" y="609765"/>
                  <a:pt x="204718" y="283473"/>
                  <a:pt x="211556" y="235604"/>
                </a:cubicBezTo>
                <a:cubicBezTo>
                  <a:pt x="218394" y="187735"/>
                  <a:pt x="102140" y="479835"/>
                  <a:pt x="129494" y="446619"/>
                </a:cubicBezTo>
                <a:cubicBezTo>
                  <a:pt x="156848" y="413403"/>
                  <a:pt x="393263" y="-25235"/>
                  <a:pt x="393263" y="114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5" name="フリーフォーム 1654">
            <a:extLst>
              <a:ext uri="{FF2B5EF4-FFF2-40B4-BE49-F238E27FC236}">
                <a16:creationId xmlns:a16="http://schemas.microsoft.com/office/drawing/2014/main" id="{A49359FE-D7F0-46BC-6393-4EE8592CD8D8}"/>
              </a:ext>
            </a:extLst>
          </p:cNvPr>
          <p:cNvSpPr/>
          <p:nvPr/>
        </p:nvSpPr>
        <p:spPr>
          <a:xfrm>
            <a:off x="5961155" y="2461688"/>
            <a:ext cx="316717" cy="750122"/>
          </a:xfrm>
          <a:custGeom>
            <a:avLst/>
            <a:gdLst>
              <a:gd name="connsiteX0" fmla="*/ 30 w 316717"/>
              <a:gd name="connsiteY0" fmla="*/ 158 h 750122"/>
              <a:gd name="connsiteX1" fmla="*/ 257937 w 316717"/>
              <a:gd name="connsiteY1" fmla="*/ 340127 h 750122"/>
              <a:gd name="connsiteX2" fmla="*/ 316553 w 316717"/>
              <a:gd name="connsiteY2" fmla="*/ 744574 h 750122"/>
              <a:gd name="connsiteX3" fmla="*/ 275522 w 316717"/>
              <a:gd name="connsiteY3" fmla="*/ 557004 h 750122"/>
              <a:gd name="connsiteX4" fmla="*/ 275522 w 316717"/>
              <a:gd name="connsiteY4" fmla="*/ 299097 h 750122"/>
              <a:gd name="connsiteX5" fmla="*/ 30 w 316717"/>
              <a:gd name="connsiteY5" fmla="*/ 158 h 75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717" h="750122">
                <a:moveTo>
                  <a:pt x="30" y="158"/>
                </a:moveTo>
                <a:cubicBezTo>
                  <a:pt x="-2901" y="6996"/>
                  <a:pt x="205183" y="216058"/>
                  <a:pt x="257937" y="340127"/>
                </a:cubicBezTo>
                <a:cubicBezTo>
                  <a:pt x="310691" y="464196"/>
                  <a:pt x="313622" y="708428"/>
                  <a:pt x="316553" y="744574"/>
                </a:cubicBezTo>
                <a:cubicBezTo>
                  <a:pt x="319484" y="780720"/>
                  <a:pt x="282360" y="631250"/>
                  <a:pt x="275522" y="557004"/>
                </a:cubicBezTo>
                <a:cubicBezTo>
                  <a:pt x="268684" y="482758"/>
                  <a:pt x="317530" y="388974"/>
                  <a:pt x="275522" y="299097"/>
                </a:cubicBezTo>
                <a:cubicBezTo>
                  <a:pt x="233514" y="209220"/>
                  <a:pt x="2961" y="-6680"/>
                  <a:pt x="30" y="15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6" name="フリーフォーム 1655">
            <a:extLst>
              <a:ext uri="{FF2B5EF4-FFF2-40B4-BE49-F238E27FC236}">
                <a16:creationId xmlns:a16="http://schemas.microsoft.com/office/drawing/2014/main" id="{D0FF2A2C-7190-FC0F-9086-45A1F02466F5}"/>
              </a:ext>
            </a:extLst>
          </p:cNvPr>
          <p:cNvSpPr/>
          <p:nvPr/>
        </p:nvSpPr>
        <p:spPr>
          <a:xfrm>
            <a:off x="5872887" y="3106580"/>
            <a:ext cx="775146" cy="493558"/>
          </a:xfrm>
          <a:custGeom>
            <a:avLst/>
            <a:gdLst>
              <a:gd name="connsiteX0" fmla="*/ 375 w 775146"/>
              <a:gd name="connsiteY0" fmla="*/ 35 h 493558"/>
              <a:gd name="connsiteX1" fmla="*/ 428267 w 775146"/>
              <a:gd name="connsiteY1" fmla="*/ 146574 h 493558"/>
              <a:gd name="connsiteX2" fmla="*/ 768236 w 775146"/>
              <a:gd name="connsiteY2" fmla="*/ 486543 h 493558"/>
              <a:gd name="connsiteX3" fmla="*/ 645144 w 775146"/>
              <a:gd name="connsiteY3" fmla="*/ 357589 h 493558"/>
              <a:gd name="connsiteX4" fmla="*/ 504467 w 775146"/>
              <a:gd name="connsiteY4" fmla="*/ 134851 h 493558"/>
              <a:gd name="connsiteX5" fmla="*/ 375 w 775146"/>
              <a:gd name="connsiteY5" fmla="*/ 35 h 4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46" h="493558">
                <a:moveTo>
                  <a:pt x="375" y="35"/>
                </a:moveTo>
                <a:cubicBezTo>
                  <a:pt x="-12325" y="1989"/>
                  <a:pt x="300290" y="65489"/>
                  <a:pt x="428267" y="146574"/>
                </a:cubicBezTo>
                <a:cubicBezTo>
                  <a:pt x="556244" y="227659"/>
                  <a:pt x="732090" y="451374"/>
                  <a:pt x="768236" y="486543"/>
                </a:cubicBezTo>
                <a:cubicBezTo>
                  <a:pt x="804382" y="521712"/>
                  <a:pt x="689105" y="416204"/>
                  <a:pt x="645144" y="357589"/>
                </a:cubicBezTo>
                <a:cubicBezTo>
                  <a:pt x="601183" y="298974"/>
                  <a:pt x="608998" y="192490"/>
                  <a:pt x="504467" y="134851"/>
                </a:cubicBezTo>
                <a:cubicBezTo>
                  <a:pt x="399936" y="77213"/>
                  <a:pt x="13075" y="-1919"/>
                  <a:pt x="375" y="3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7" name="フリーフォーム 1656">
            <a:extLst>
              <a:ext uri="{FF2B5EF4-FFF2-40B4-BE49-F238E27FC236}">
                <a16:creationId xmlns:a16="http://schemas.microsoft.com/office/drawing/2014/main" id="{60DBC0A5-2F3F-A252-A6A7-BE4EB761B96D}"/>
              </a:ext>
            </a:extLst>
          </p:cNvPr>
          <p:cNvSpPr/>
          <p:nvPr/>
        </p:nvSpPr>
        <p:spPr>
          <a:xfrm>
            <a:off x="3857139" y="118184"/>
            <a:ext cx="1988538" cy="1838720"/>
          </a:xfrm>
          <a:custGeom>
            <a:avLst/>
            <a:gdLst>
              <a:gd name="connsiteX0" fmla="*/ 1980953 w 1988538"/>
              <a:gd name="connsiteY0" fmla="*/ 198339 h 1838720"/>
              <a:gd name="connsiteX1" fmla="*/ 972769 w 1988538"/>
              <a:gd name="connsiteY1" fmla="*/ 69385 h 1838720"/>
              <a:gd name="connsiteX2" fmla="*/ 1224815 w 1988538"/>
              <a:gd name="connsiteY2" fmla="*/ 63524 h 1838720"/>
              <a:gd name="connsiteX3" fmla="*/ 410061 w 1988538"/>
              <a:gd name="connsiteY3" fmla="*/ 878278 h 1838720"/>
              <a:gd name="connsiteX4" fmla="*/ 5615 w 1988538"/>
              <a:gd name="connsiteY4" fmla="*/ 1816124 h 1838720"/>
              <a:gd name="connsiteX5" fmla="*/ 228353 w 1988538"/>
              <a:gd name="connsiteY5" fmla="*/ 1528908 h 1838720"/>
              <a:gd name="connsiteX6" fmla="*/ 955184 w 1988538"/>
              <a:gd name="connsiteY6" fmla="*/ 1317893 h 1838720"/>
              <a:gd name="connsiteX7" fmla="*/ 1066553 w 1988538"/>
              <a:gd name="connsiteY7" fmla="*/ 655539 h 1838720"/>
              <a:gd name="connsiteX8" fmla="*/ 1611676 w 1988538"/>
              <a:gd name="connsiteY8" fmla="*/ 397631 h 1838720"/>
              <a:gd name="connsiteX9" fmla="*/ 1441692 w 1988538"/>
              <a:gd name="connsiteY9" fmla="*/ 403493 h 1838720"/>
              <a:gd name="connsiteX10" fmla="*/ 1980953 w 1988538"/>
              <a:gd name="connsiteY10" fmla="*/ 198339 h 183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538" h="1838720">
                <a:moveTo>
                  <a:pt x="1980953" y="198339"/>
                </a:moveTo>
                <a:cubicBezTo>
                  <a:pt x="1902799" y="142654"/>
                  <a:pt x="1098792" y="91854"/>
                  <a:pt x="972769" y="69385"/>
                </a:cubicBezTo>
                <a:cubicBezTo>
                  <a:pt x="846746" y="46916"/>
                  <a:pt x="1318600" y="-71291"/>
                  <a:pt x="1224815" y="63524"/>
                </a:cubicBezTo>
                <a:cubicBezTo>
                  <a:pt x="1131030" y="198339"/>
                  <a:pt x="613261" y="586178"/>
                  <a:pt x="410061" y="878278"/>
                </a:cubicBezTo>
                <a:cubicBezTo>
                  <a:pt x="206861" y="1170378"/>
                  <a:pt x="35900" y="1707686"/>
                  <a:pt x="5615" y="1816124"/>
                </a:cubicBezTo>
                <a:cubicBezTo>
                  <a:pt x="-24670" y="1924562"/>
                  <a:pt x="70092" y="1611946"/>
                  <a:pt x="228353" y="1528908"/>
                </a:cubicBezTo>
                <a:cubicBezTo>
                  <a:pt x="386614" y="1445870"/>
                  <a:pt x="815484" y="1463454"/>
                  <a:pt x="955184" y="1317893"/>
                </a:cubicBezTo>
                <a:cubicBezTo>
                  <a:pt x="1094884" y="1172332"/>
                  <a:pt x="957138" y="808916"/>
                  <a:pt x="1066553" y="655539"/>
                </a:cubicBezTo>
                <a:cubicBezTo>
                  <a:pt x="1175968" y="502162"/>
                  <a:pt x="1549153" y="439639"/>
                  <a:pt x="1611676" y="397631"/>
                </a:cubicBezTo>
                <a:cubicBezTo>
                  <a:pt x="1674199" y="355623"/>
                  <a:pt x="1374284" y="432801"/>
                  <a:pt x="1441692" y="403493"/>
                </a:cubicBezTo>
                <a:cubicBezTo>
                  <a:pt x="1509100" y="374185"/>
                  <a:pt x="2059107" y="254024"/>
                  <a:pt x="1980953" y="198339"/>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8" name="フリーフォーム 1657">
            <a:extLst>
              <a:ext uri="{FF2B5EF4-FFF2-40B4-BE49-F238E27FC236}">
                <a16:creationId xmlns:a16="http://schemas.microsoft.com/office/drawing/2014/main" id="{D3564498-36AD-0164-242E-1E2793A27030}"/>
              </a:ext>
            </a:extLst>
          </p:cNvPr>
          <p:cNvSpPr/>
          <p:nvPr/>
        </p:nvSpPr>
        <p:spPr>
          <a:xfrm>
            <a:off x="4032647" y="1447422"/>
            <a:ext cx="838928" cy="2498400"/>
          </a:xfrm>
          <a:custGeom>
            <a:avLst/>
            <a:gdLst>
              <a:gd name="connsiteX0" fmla="*/ 597968 w 838928"/>
              <a:gd name="connsiteY0" fmla="*/ 6240 h 2498400"/>
              <a:gd name="connsiteX1" fmla="*/ 539353 w 838928"/>
              <a:gd name="connsiteY1" fmla="*/ 522055 h 2498400"/>
              <a:gd name="connsiteX2" fmla="*/ 808984 w 838928"/>
              <a:gd name="connsiteY2" fmla="*/ 1166824 h 2498400"/>
              <a:gd name="connsiteX3" fmla="*/ 738645 w 838928"/>
              <a:gd name="connsiteY3" fmla="*/ 1278193 h 2498400"/>
              <a:gd name="connsiteX4" fmla="*/ 814845 w 838928"/>
              <a:gd name="connsiteY4" fmla="*/ 1799870 h 2498400"/>
              <a:gd name="connsiteX5" fmla="*/ 240415 w 838928"/>
              <a:gd name="connsiteY5" fmla="*/ 2485670 h 2498400"/>
              <a:gd name="connsiteX6" fmla="*/ 345922 w 838928"/>
              <a:gd name="connsiteY6" fmla="*/ 2257070 h 2498400"/>
              <a:gd name="connsiteX7" fmla="*/ 91 w 838928"/>
              <a:gd name="connsiteY7" fmla="*/ 2397747 h 2498400"/>
              <a:gd name="connsiteX8" fmla="*/ 310753 w 838928"/>
              <a:gd name="connsiteY8" fmla="*/ 1471624 h 2498400"/>
              <a:gd name="connsiteX9" fmla="*/ 234553 w 838928"/>
              <a:gd name="connsiteY9" fmla="*/ 1600578 h 2498400"/>
              <a:gd name="connsiteX10" fmla="*/ 99738 w 838928"/>
              <a:gd name="connsiteY10" fmla="*/ 645147 h 2498400"/>
              <a:gd name="connsiteX11" fmla="*/ 140768 w 838928"/>
              <a:gd name="connsiteY11" fmla="*/ 879609 h 2498400"/>
              <a:gd name="connsiteX12" fmla="*/ 597968 w 838928"/>
              <a:gd name="connsiteY12" fmla="*/ 6240 h 249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928" h="2498400">
                <a:moveTo>
                  <a:pt x="597968" y="6240"/>
                </a:moveTo>
                <a:cubicBezTo>
                  <a:pt x="664399" y="-53352"/>
                  <a:pt x="504184" y="328625"/>
                  <a:pt x="539353" y="522055"/>
                </a:cubicBezTo>
                <a:cubicBezTo>
                  <a:pt x="574522" y="715485"/>
                  <a:pt x="775769" y="1040801"/>
                  <a:pt x="808984" y="1166824"/>
                </a:cubicBezTo>
                <a:cubicBezTo>
                  <a:pt x="842199" y="1292847"/>
                  <a:pt x="737668" y="1172685"/>
                  <a:pt x="738645" y="1278193"/>
                </a:cubicBezTo>
                <a:cubicBezTo>
                  <a:pt x="739622" y="1383701"/>
                  <a:pt x="897883" y="1598624"/>
                  <a:pt x="814845" y="1799870"/>
                </a:cubicBezTo>
                <a:cubicBezTo>
                  <a:pt x="731807" y="2001116"/>
                  <a:pt x="318569" y="2409470"/>
                  <a:pt x="240415" y="2485670"/>
                </a:cubicBezTo>
                <a:cubicBezTo>
                  <a:pt x="162261" y="2561870"/>
                  <a:pt x="385976" y="2271724"/>
                  <a:pt x="345922" y="2257070"/>
                </a:cubicBezTo>
                <a:cubicBezTo>
                  <a:pt x="305868" y="2242416"/>
                  <a:pt x="5952" y="2528655"/>
                  <a:pt x="91" y="2397747"/>
                </a:cubicBezTo>
                <a:cubicBezTo>
                  <a:pt x="-5770" y="2266839"/>
                  <a:pt x="271676" y="1604485"/>
                  <a:pt x="310753" y="1471624"/>
                </a:cubicBezTo>
                <a:cubicBezTo>
                  <a:pt x="349830" y="1338763"/>
                  <a:pt x="269722" y="1738324"/>
                  <a:pt x="234553" y="1600578"/>
                </a:cubicBezTo>
                <a:cubicBezTo>
                  <a:pt x="199384" y="1462832"/>
                  <a:pt x="115369" y="765308"/>
                  <a:pt x="99738" y="645147"/>
                </a:cubicBezTo>
                <a:cubicBezTo>
                  <a:pt x="84107" y="524986"/>
                  <a:pt x="61637" y="989024"/>
                  <a:pt x="140768" y="879609"/>
                </a:cubicBezTo>
                <a:cubicBezTo>
                  <a:pt x="219899" y="770194"/>
                  <a:pt x="531537" y="65832"/>
                  <a:pt x="597968" y="6240"/>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9" name="フリーフォーム 1658">
            <a:extLst>
              <a:ext uri="{FF2B5EF4-FFF2-40B4-BE49-F238E27FC236}">
                <a16:creationId xmlns:a16="http://schemas.microsoft.com/office/drawing/2014/main" id="{2D4F10DE-F95D-B671-E37E-E5BF774A948A}"/>
              </a:ext>
            </a:extLst>
          </p:cNvPr>
          <p:cNvSpPr/>
          <p:nvPr/>
        </p:nvSpPr>
        <p:spPr>
          <a:xfrm>
            <a:off x="3847375" y="1230733"/>
            <a:ext cx="789385" cy="3207323"/>
          </a:xfrm>
          <a:custGeom>
            <a:avLst/>
            <a:gdLst>
              <a:gd name="connsiteX0" fmla="*/ 783240 w 789385"/>
              <a:gd name="connsiteY0" fmla="*/ 135005 h 3207323"/>
              <a:gd name="connsiteX1" fmla="*/ 560502 w 789385"/>
              <a:gd name="connsiteY1" fmla="*/ 732882 h 3207323"/>
              <a:gd name="connsiteX2" fmla="*/ 408102 w 789385"/>
              <a:gd name="connsiteY2" fmla="*/ 1758652 h 3207323"/>
              <a:gd name="connsiteX3" fmla="*/ 255702 w 789385"/>
              <a:gd name="connsiteY3" fmla="*/ 1764513 h 3207323"/>
              <a:gd name="connsiteX4" fmla="*/ 624979 w 789385"/>
              <a:gd name="connsiteY4" fmla="*/ 2526513 h 3207323"/>
              <a:gd name="connsiteX5" fmla="*/ 496025 w 789385"/>
              <a:gd name="connsiteY5" fmla="*/ 2590990 h 3207323"/>
              <a:gd name="connsiteX6" fmla="*/ 460856 w 789385"/>
              <a:gd name="connsiteY6" fmla="*/ 3183005 h 3207323"/>
              <a:gd name="connsiteX7" fmla="*/ 402240 w 789385"/>
              <a:gd name="connsiteY7" fmla="*/ 2971990 h 3207323"/>
              <a:gd name="connsiteX8" fmla="*/ 3656 w 789385"/>
              <a:gd name="connsiteY8" fmla="*/ 1881744 h 3207323"/>
              <a:gd name="connsiteX9" fmla="*/ 202948 w 789385"/>
              <a:gd name="connsiteY9" fmla="*/ 1383513 h 3207323"/>
              <a:gd name="connsiteX10" fmla="*/ 179502 w 789385"/>
              <a:gd name="connsiteY10" fmla="*/ 369467 h 3207323"/>
              <a:gd name="connsiteX11" fmla="*/ 197087 w 789385"/>
              <a:gd name="connsiteY11" fmla="*/ 190 h 3207323"/>
              <a:gd name="connsiteX12" fmla="*/ 208810 w 789385"/>
              <a:gd name="connsiteY12" fmla="*/ 316713 h 3207323"/>
              <a:gd name="connsiteX13" fmla="*/ 484302 w 789385"/>
              <a:gd name="connsiteY13" fmla="*/ 158452 h 3207323"/>
              <a:gd name="connsiteX14" fmla="*/ 296733 w 789385"/>
              <a:gd name="connsiteY14" fmla="*/ 416359 h 3207323"/>
              <a:gd name="connsiteX15" fmla="*/ 783240 w 789385"/>
              <a:gd name="connsiteY15" fmla="*/ 135005 h 32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9385" h="3207323">
                <a:moveTo>
                  <a:pt x="783240" y="135005"/>
                </a:moveTo>
                <a:cubicBezTo>
                  <a:pt x="827201" y="187759"/>
                  <a:pt x="623025" y="462274"/>
                  <a:pt x="560502" y="732882"/>
                </a:cubicBezTo>
                <a:cubicBezTo>
                  <a:pt x="497979" y="1003490"/>
                  <a:pt x="458902" y="1586714"/>
                  <a:pt x="408102" y="1758652"/>
                </a:cubicBezTo>
                <a:cubicBezTo>
                  <a:pt x="357302" y="1930590"/>
                  <a:pt x="219556" y="1636536"/>
                  <a:pt x="255702" y="1764513"/>
                </a:cubicBezTo>
                <a:cubicBezTo>
                  <a:pt x="291848" y="1892490"/>
                  <a:pt x="584925" y="2388767"/>
                  <a:pt x="624979" y="2526513"/>
                </a:cubicBezTo>
                <a:cubicBezTo>
                  <a:pt x="665033" y="2664259"/>
                  <a:pt x="523379" y="2481575"/>
                  <a:pt x="496025" y="2590990"/>
                </a:cubicBezTo>
                <a:cubicBezTo>
                  <a:pt x="468671" y="2700405"/>
                  <a:pt x="476487" y="3119505"/>
                  <a:pt x="460856" y="3183005"/>
                </a:cubicBezTo>
                <a:cubicBezTo>
                  <a:pt x="445225" y="3246505"/>
                  <a:pt x="478440" y="3188867"/>
                  <a:pt x="402240" y="2971990"/>
                </a:cubicBezTo>
                <a:cubicBezTo>
                  <a:pt x="326040" y="2755113"/>
                  <a:pt x="36871" y="2146490"/>
                  <a:pt x="3656" y="1881744"/>
                </a:cubicBezTo>
                <a:cubicBezTo>
                  <a:pt x="-29559" y="1616998"/>
                  <a:pt x="173640" y="1635559"/>
                  <a:pt x="202948" y="1383513"/>
                </a:cubicBezTo>
                <a:cubicBezTo>
                  <a:pt x="232256" y="1131467"/>
                  <a:pt x="180479" y="600021"/>
                  <a:pt x="179502" y="369467"/>
                </a:cubicBezTo>
                <a:cubicBezTo>
                  <a:pt x="178525" y="138913"/>
                  <a:pt x="192202" y="8982"/>
                  <a:pt x="197087" y="190"/>
                </a:cubicBezTo>
                <a:cubicBezTo>
                  <a:pt x="201972" y="-8602"/>
                  <a:pt x="160941" y="290336"/>
                  <a:pt x="208810" y="316713"/>
                </a:cubicBezTo>
                <a:cubicBezTo>
                  <a:pt x="256679" y="343090"/>
                  <a:pt x="469648" y="141844"/>
                  <a:pt x="484302" y="158452"/>
                </a:cubicBezTo>
                <a:cubicBezTo>
                  <a:pt x="498956" y="175060"/>
                  <a:pt x="252772" y="418313"/>
                  <a:pt x="296733" y="416359"/>
                </a:cubicBezTo>
                <a:cubicBezTo>
                  <a:pt x="340694" y="414405"/>
                  <a:pt x="739279" y="82251"/>
                  <a:pt x="783240" y="135005"/>
                </a:cubicBezTo>
                <a:close/>
              </a:path>
            </a:pathLst>
          </a:custGeom>
          <a:solidFill>
            <a:srgbClr val="FF8AD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0" name="フリーフォーム 1659">
            <a:extLst>
              <a:ext uri="{FF2B5EF4-FFF2-40B4-BE49-F238E27FC236}">
                <a16:creationId xmlns:a16="http://schemas.microsoft.com/office/drawing/2014/main" id="{FB9F7573-886D-047A-C7F1-94F0B26DEEEB}"/>
              </a:ext>
            </a:extLst>
          </p:cNvPr>
          <p:cNvSpPr/>
          <p:nvPr/>
        </p:nvSpPr>
        <p:spPr>
          <a:xfrm>
            <a:off x="4250415" y="10541"/>
            <a:ext cx="1699193" cy="905845"/>
          </a:xfrm>
          <a:custGeom>
            <a:avLst/>
            <a:gdLst>
              <a:gd name="connsiteX0" fmla="*/ 1699047 w 1699193"/>
              <a:gd name="connsiteY0" fmla="*/ 434936 h 905845"/>
              <a:gd name="connsiteX1" fmla="*/ 819816 w 1699193"/>
              <a:gd name="connsiteY1" fmla="*/ 352874 h 905845"/>
              <a:gd name="connsiteX2" fmla="*/ 22647 w 1699193"/>
              <a:gd name="connsiteY2" fmla="*/ 897997 h 905845"/>
              <a:gd name="connsiteX3" fmla="*/ 245385 w 1699193"/>
              <a:gd name="connsiteY3" fmla="*/ 640090 h 905845"/>
              <a:gd name="connsiteX4" fmla="*/ 532600 w 1699193"/>
              <a:gd name="connsiteY4" fmla="*/ 153582 h 905845"/>
              <a:gd name="connsiteX5" fmla="*/ 972216 w 1699193"/>
              <a:gd name="connsiteY5" fmla="*/ 112551 h 905845"/>
              <a:gd name="connsiteX6" fmla="*/ 890154 w 1699193"/>
              <a:gd name="connsiteY6" fmla="*/ 12905 h 905845"/>
              <a:gd name="connsiteX7" fmla="*/ 1699047 w 1699193"/>
              <a:gd name="connsiteY7" fmla="*/ 434936 h 90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193" h="905845">
                <a:moveTo>
                  <a:pt x="1699047" y="434936"/>
                </a:moveTo>
                <a:cubicBezTo>
                  <a:pt x="1687324" y="491598"/>
                  <a:pt x="1099216" y="275697"/>
                  <a:pt x="819816" y="352874"/>
                </a:cubicBezTo>
                <a:cubicBezTo>
                  <a:pt x="540416" y="430051"/>
                  <a:pt x="118385" y="850128"/>
                  <a:pt x="22647" y="897997"/>
                </a:cubicBezTo>
                <a:cubicBezTo>
                  <a:pt x="-73092" y="945866"/>
                  <a:pt x="160393" y="764159"/>
                  <a:pt x="245385" y="640090"/>
                </a:cubicBezTo>
                <a:cubicBezTo>
                  <a:pt x="330377" y="516021"/>
                  <a:pt x="411462" y="241505"/>
                  <a:pt x="532600" y="153582"/>
                </a:cubicBezTo>
                <a:cubicBezTo>
                  <a:pt x="653738" y="65659"/>
                  <a:pt x="912624" y="135997"/>
                  <a:pt x="972216" y="112551"/>
                </a:cubicBezTo>
                <a:cubicBezTo>
                  <a:pt x="1031808" y="89105"/>
                  <a:pt x="767062" y="-40826"/>
                  <a:pt x="890154" y="12905"/>
                </a:cubicBezTo>
                <a:cubicBezTo>
                  <a:pt x="1013246" y="66636"/>
                  <a:pt x="1710770" y="378274"/>
                  <a:pt x="1699047" y="434936"/>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1" name="フリーフォーム 1660">
            <a:extLst>
              <a:ext uri="{FF2B5EF4-FFF2-40B4-BE49-F238E27FC236}">
                <a16:creationId xmlns:a16="http://schemas.microsoft.com/office/drawing/2014/main" id="{4CA454D1-3840-14DB-5D9A-0153A5A26172}"/>
              </a:ext>
            </a:extLst>
          </p:cNvPr>
          <p:cNvSpPr/>
          <p:nvPr/>
        </p:nvSpPr>
        <p:spPr>
          <a:xfrm>
            <a:off x="4486579" y="-12550"/>
            <a:ext cx="2103794" cy="2672028"/>
          </a:xfrm>
          <a:custGeom>
            <a:avLst/>
            <a:gdLst>
              <a:gd name="connsiteX0" fmla="*/ 484006 w 2103794"/>
              <a:gd name="connsiteY0" fmla="*/ 12550 h 2672028"/>
              <a:gd name="connsiteX1" fmla="*/ 507452 w 2103794"/>
              <a:gd name="connsiteY1" fmla="*/ 129781 h 2672028"/>
              <a:gd name="connsiteX2" fmla="*/ 1539083 w 2103794"/>
              <a:gd name="connsiteY2" fmla="*/ 264596 h 2672028"/>
              <a:gd name="connsiteX3" fmla="*/ 1445298 w 2103794"/>
              <a:gd name="connsiteY3" fmla="*/ 229427 h 2672028"/>
              <a:gd name="connsiteX4" fmla="*/ 1820436 w 2103794"/>
              <a:gd name="connsiteY4" fmla="*/ 727658 h 2672028"/>
              <a:gd name="connsiteX5" fmla="*/ 1808713 w 2103794"/>
              <a:gd name="connsiteY5" fmla="*/ 862473 h 2672028"/>
              <a:gd name="connsiteX6" fmla="*/ 1990421 w 2103794"/>
              <a:gd name="connsiteY6" fmla="*/ 1735842 h 2672028"/>
              <a:gd name="connsiteX7" fmla="*/ 1867329 w 2103794"/>
              <a:gd name="connsiteY7" fmla="*/ 1665504 h 2672028"/>
              <a:gd name="connsiteX8" fmla="*/ 2101790 w 2103794"/>
              <a:gd name="connsiteY8" fmla="*/ 2667827 h 2672028"/>
              <a:gd name="connsiteX9" fmla="*/ 1709067 w 2103794"/>
              <a:gd name="connsiteY9" fmla="*/ 2034781 h 2672028"/>
              <a:gd name="connsiteX10" fmla="*/ 1445298 w 2103794"/>
              <a:gd name="connsiteY10" fmla="*/ 2304412 h 2672028"/>
              <a:gd name="connsiteX11" fmla="*/ 1662175 w 2103794"/>
              <a:gd name="connsiteY11" fmla="*/ 1630335 h 2672028"/>
              <a:gd name="connsiteX12" fmla="*/ 1574252 w 2103794"/>
              <a:gd name="connsiteY12" fmla="*/ 1231750 h 2672028"/>
              <a:gd name="connsiteX13" fmla="*/ 1427713 w 2103794"/>
              <a:gd name="connsiteY13" fmla="*/ 1624473 h 2672028"/>
              <a:gd name="connsiteX14" fmla="*/ 1498052 w 2103794"/>
              <a:gd name="connsiteY14" fmla="*/ 950396 h 2672028"/>
              <a:gd name="connsiteX15" fmla="*/ 607098 w 2103794"/>
              <a:gd name="connsiteY15" fmla="*/ 364242 h 2672028"/>
              <a:gd name="connsiteX16" fmla="*/ 566067 w 2103794"/>
              <a:gd name="connsiteY16" fmla="*/ 340796 h 2672028"/>
              <a:gd name="connsiteX17" fmla="*/ 272990 w 2103794"/>
              <a:gd name="connsiteY17" fmla="*/ 164950 h 2672028"/>
              <a:gd name="connsiteX18" fmla="*/ 3359 w 2103794"/>
              <a:gd name="connsiteY18" fmla="*/ 446304 h 2672028"/>
              <a:gd name="connsiteX19" fmla="*/ 484006 w 2103794"/>
              <a:gd name="connsiteY19" fmla="*/ 12550 h 267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3794" h="2672028">
                <a:moveTo>
                  <a:pt x="484006" y="12550"/>
                </a:moveTo>
                <a:cubicBezTo>
                  <a:pt x="568021" y="-40204"/>
                  <a:pt x="331606" y="87773"/>
                  <a:pt x="507452" y="129781"/>
                </a:cubicBezTo>
                <a:cubicBezTo>
                  <a:pt x="683298" y="171789"/>
                  <a:pt x="1382775" y="247988"/>
                  <a:pt x="1539083" y="264596"/>
                </a:cubicBezTo>
                <a:cubicBezTo>
                  <a:pt x="1695391" y="281204"/>
                  <a:pt x="1398406" y="152250"/>
                  <a:pt x="1445298" y="229427"/>
                </a:cubicBezTo>
                <a:cubicBezTo>
                  <a:pt x="1492190" y="306604"/>
                  <a:pt x="1759867" y="622150"/>
                  <a:pt x="1820436" y="727658"/>
                </a:cubicBezTo>
                <a:cubicBezTo>
                  <a:pt x="1881005" y="833166"/>
                  <a:pt x="1780382" y="694442"/>
                  <a:pt x="1808713" y="862473"/>
                </a:cubicBezTo>
                <a:cubicBezTo>
                  <a:pt x="1837044" y="1030504"/>
                  <a:pt x="1980652" y="1602004"/>
                  <a:pt x="1990421" y="1735842"/>
                </a:cubicBezTo>
                <a:cubicBezTo>
                  <a:pt x="2000190" y="1869680"/>
                  <a:pt x="1848768" y="1510173"/>
                  <a:pt x="1867329" y="1665504"/>
                </a:cubicBezTo>
                <a:cubicBezTo>
                  <a:pt x="1885890" y="1820835"/>
                  <a:pt x="2128167" y="2606281"/>
                  <a:pt x="2101790" y="2667827"/>
                </a:cubicBezTo>
                <a:cubicBezTo>
                  <a:pt x="2075413" y="2729373"/>
                  <a:pt x="1818482" y="2095350"/>
                  <a:pt x="1709067" y="2034781"/>
                </a:cubicBezTo>
                <a:cubicBezTo>
                  <a:pt x="1599652" y="1974212"/>
                  <a:pt x="1453113" y="2371820"/>
                  <a:pt x="1445298" y="2304412"/>
                </a:cubicBezTo>
                <a:cubicBezTo>
                  <a:pt x="1437483" y="2237004"/>
                  <a:pt x="1640683" y="1809112"/>
                  <a:pt x="1662175" y="1630335"/>
                </a:cubicBezTo>
                <a:cubicBezTo>
                  <a:pt x="1683667" y="1451558"/>
                  <a:pt x="1613329" y="1232727"/>
                  <a:pt x="1574252" y="1231750"/>
                </a:cubicBezTo>
                <a:cubicBezTo>
                  <a:pt x="1535175" y="1230773"/>
                  <a:pt x="1440413" y="1671365"/>
                  <a:pt x="1427713" y="1624473"/>
                </a:cubicBezTo>
                <a:cubicBezTo>
                  <a:pt x="1415013" y="1577581"/>
                  <a:pt x="1634821" y="1160435"/>
                  <a:pt x="1498052" y="950396"/>
                </a:cubicBezTo>
                <a:cubicBezTo>
                  <a:pt x="1361283" y="740357"/>
                  <a:pt x="762429" y="465842"/>
                  <a:pt x="607098" y="364242"/>
                </a:cubicBezTo>
                <a:cubicBezTo>
                  <a:pt x="451767" y="262642"/>
                  <a:pt x="566067" y="340796"/>
                  <a:pt x="566067" y="340796"/>
                </a:cubicBezTo>
                <a:cubicBezTo>
                  <a:pt x="510382" y="307581"/>
                  <a:pt x="366775" y="147365"/>
                  <a:pt x="272990" y="164950"/>
                </a:cubicBezTo>
                <a:cubicBezTo>
                  <a:pt x="179205" y="182535"/>
                  <a:pt x="-28879" y="469750"/>
                  <a:pt x="3359" y="446304"/>
                </a:cubicBezTo>
                <a:cubicBezTo>
                  <a:pt x="35597" y="422858"/>
                  <a:pt x="399991" y="65304"/>
                  <a:pt x="484006" y="12550"/>
                </a:cubicBezTo>
                <a:close/>
              </a:path>
            </a:pathLst>
          </a:custGeom>
          <a:solidFill>
            <a:srgbClr val="FF8AD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2" name="フリーフォーム 1661">
            <a:extLst>
              <a:ext uri="{FF2B5EF4-FFF2-40B4-BE49-F238E27FC236}">
                <a16:creationId xmlns:a16="http://schemas.microsoft.com/office/drawing/2014/main" id="{7D82E2CF-2AB1-A17A-37E5-A39A809F44A6}"/>
              </a:ext>
            </a:extLst>
          </p:cNvPr>
          <p:cNvSpPr/>
          <p:nvPr/>
        </p:nvSpPr>
        <p:spPr>
          <a:xfrm>
            <a:off x="4970252" y="-56733"/>
            <a:ext cx="1412953" cy="690176"/>
          </a:xfrm>
          <a:custGeom>
            <a:avLst/>
            <a:gdLst>
              <a:gd name="connsiteX0" fmla="*/ 333 w 1412953"/>
              <a:gd name="connsiteY0" fmla="*/ 33287 h 690176"/>
              <a:gd name="connsiteX1" fmla="*/ 563040 w 1412953"/>
              <a:gd name="connsiteY1" fmla="*/ 86041 h 690176"/>
              <a:gd name="connsiteX2" fmla="*/ 1395379 w 1412953"/>
              <a:gd name="connsiteY2" fmla="*/ 672195 h 690176"/>
              <a:gd name="connsiteX3" fmla="*/ 1049548 w 1412953"/>
              <a:gd name="connsiteY3" fmla="*/ 519795 h 690176"/>
              <a:gd name="connsiteX4" fmla="*/ 117563 w 1412953"/>
              <a:gd name="connsiteY4" fmla="*/ 314641 h 690176"/>
              <a:gd name="connsiteX5" fmla="*/ 475117 w 1412953"/>
              <a:gd name="connsiteY5" fmla="*/ 379118 h 690176"/>
              <a:gd name="connsiteX6" fmla="*/ 333 w 1412953"/>
              <a:gd name="connsiteY6" fmla="*/ 33287 h 69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53" h="690176">
                <a:moveTo>
                  <a:pt x="333" y="33287"/>
                </a:moveTo>
                <a:cubicBezTo>
                  <a:pt x="14987" y="-15559"/>
                  <a:pt x="330532" y="-20444"/>
                  <a:pt x="563040" y="86041"/>
                </a:cubicBezTo>
                <a:cubicBezTo>
                  <a:pt x="795548" y="192526"/>
                  <a:pt x="1314294" y="599903"/>
                  <a:pt x="1395379" y="672195"/>
                </a:cubicBezTo>
                <a:cubicBezTo>
                  <a:pt x="1476464" y="744487"/>
                  <a:pt x="1262517" y="579387"/>
                  <a:pt x="1049548" y="519795"/>
                </a:cubicBezTo>
                <a:cubicBezTo>
                  <a:pt x="836579" y="460203"/>
                  <a:pt x="213301" y="338087"/>
                  <a:pt x="117563" y="314641"/>
                </a:cubicBezTo>
                <a:cubicBezTo>
                  <a:pt x="21825" y="291195"/>
                  <a:pt x="491725" y="421126"/>
                  <a:pt x="475117" y="379118"/>
                </a:cubicBezTo>
                <a:cubicBezTo>
                  <a:pt x="458509" y="337110"/>
                  <a:pt x="-14321" y="82133"/>
                  <a:pt x="333" y="33287"/>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3" name="フリーフォーム 1662">
            <a:extLst>
              <a:ext uri="{FF2B5EF4-FFF2-40B4-BE49-F238E27FC236}">
                <a16:creationId xmlns:a16="http://schemas.microsoft.com/office/drawing/2014/main" id="{480AF455-BAA7-AA9A-1149-054DA9A9543E}"/>
              </a:ext>
            </a:extLst>
          </p:cNvPr>
          <p:cNvSpPr/>
          <p:nvPr/>
        </p:nvSpPr>
        <p:spPr>
          <a:xfrm>
            <a:off x="5698294" y="1892517"/>
            <a:ext cx="1001865" cy="2431982"/>
          </a:xfrm>
          <a:custGeom>
            <a:avLst/>
            <a:gdLst>
              <a:gd name="connsiteX0" fmla="*/ 239444 w 1001865"/>
              <a:gd name="connsiteY0" fmla="*/ 760 h 2431982"/>
              <a:gd name="connsiteX1" fmla="*/ 145660 w 1001865"/>
              <a:gd name="connsiteY1" fmla="*/ 481406 h 2431982"/>
              <a:gd name="connsiteX2" fmla="*/ 28429 w 1001865"/>
              <a:gd name="connsiteY2" fmla="*/ 827237 h 2431982"/>
              <a:gd name="connsiteX3" fmla="*/ 98768 w 1001865"/>
              <a:gd name="connsiteY3" fmla="*/ 1501314 h 2431982"/>
              <a:gd name="connsiteX4" fmla="*/ 92906 w 1001865"/>
              <a:gd name="connsiteY4" fmla="*/ 1407529 h 2431982"/>
              <a:gd name="connsiteX5" fmla="*/ 22568 w 1001865"/>
              <a:gd name="connsiteY5" fmla="*/ 1987821 h 2431982"/>
              <a:gd name="connsiteX6" fmla="*/ 128075 w 1001865"/>
              <a:gd name="connsiteY6" fmla="*/ 2222283 h 2431982"/>
              <a:gd name="connsiteX7" fmla="*/ 10844 w 1001865"/>
              <a:gd name="connsiteY7" fmla="*/ 2116775 h 2431982"/>
              <a:gd name="connsiteX8" fmla="*/ 456321 w 1001865"/>
              <a:gd name="connsiteY8" fmla="*/ 2427437 h 2431982"/>
              <a:gd name="connsiteX9" fmla="*/ 87044 w 1001865"/>
              <a:gd name="connsiteY9" fmla="*/ 2304345 h 2431982"/>
              <a:gd name="connsiteX10" fmla="*/ 673198 w 1001865"/>
              <a:gd name="connsiteY10" fmla="*/ 2339514 h 2431982"/>
              <a:gd name="connsiteX11" fmla="*/ 608721 w 1001865"/>
              <a:gd name="connsiteY11" fmla="*/ 1847145 h 2431982"/>
              <a:gd name="connsiteX12" fmla="*/ 1001444 w 1001865"/>
              <a:gd name="connsiteY12" fmla="*/ 1999545 h 2431982"/>
              <a:gd name="connsiteX13" fmla="*/ 690783 w 1001865"/>
              <a:gd name="connsiteY13" fmla="*/ 1325468 h 2431982"/>
              <a:gd name="connsiteX14" fmla="*/ 995583 w 1001865"/>
              <a:gd name="connsiteY14" fmla="*/ 1513037 h 2431982"/>
              <a:gd name="connsiteX15" fmla="*/ 702506 w 1001865"/>
              <a:gd name="connsiteY15" fmla="*/ 762760 h 2431982"/>
              <a:gd name="connsiteX16" fmla="*/ 878352 w 1001865"/>
              <a:gd name="connsiteY16" fmla="*/ 756898 h 2431982"/>
              <a:gd name="connsiteX17" fmla="*/ 538383 w 1001865"/>
              <a:gd name="connsiteY17" fmla="*/ 24206 h 2431982"/>
              <a:gd name="connsiteX18" fmla="*/ 684921 w 1001865"/>
              <a:gd name="connsiteY18" fmla="*/ 598637 h 2431982"/>
              <a:gd name="connsiteX19" fmla="*/ 239444 w 1001865"/>
              <a:gd name="connsiteY19" fmla="*/ 760 h 24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1865" h="2431982">
                <a:moveTo>
                  <a:pt x="239444" y="760"/>
                </a:moveTo>
                <a:cubicBezTo>
                  <a:pt x="149567" y="-18779"/>
                  <a:pt x="180829" y="343660"/>
                  <a:pt x="145660" y="481406"/>
                </a:cubicBezTo>
                <a:cubicBezTo>
                  <a:pt x="110491" y="619152"/>
                  <a:pt x="36244" y="657252"/>
                  <a:pt x="28429" y="827237"/>
                </a:cubicBezTo>
                <a:cubicBezTo>
                  <a:pt x="20614" y="997222"/>
                  <a:pt x="88022" y="1404599"/>
                  <a:pt x="98768" y="1501314"/>
                </a:cubicBezTo>
                <a:cubicBezTo>
                  <a:pt x="109514" y="1598029"/>
                  <a:pt x="105606" y="1326445"/>
                  <a:pt x="92906" y="1407529"/>
                </a:cubicBezTo>
                <a:cubicBezTo>
                  <a:pt x="80206" y="1488613"/>
                  <a:pt x="16706" y="1852029"/>
                  <a:pt x="22568" y="1987821"/>
                </a:cubicBezTo>
                <a:cubicBezTo>
                  <a:pt x="28429" y="2123613"/>
                  <a:pt x="130029" y="2200791"/>
                  <a:pt x="128075" y="2222283"/>
                </a:cubicBezTo>
                <a:cubicBezTo>
                  <a:pt x="126121" y="2243775"/>
                  <a:pt x="-43864" y="2082583"/>
                  <a:pt x="10844" y="2116775"/>
                </a:cubicBezTo>
                <a:cubicBezTo>
                  <a:pt x="65552" y="2150967"/>
                  <a:pt x="443621" y="2396175"/>
                  <a:pt x="456321" y="2427437"/>
                </a:cubicBezTo>
                <a:cubicBezTo>
                  <a:pt x="469021" y="2458699"/>
                  <a:pt x="50898" y="2318999"/>
                  <a:pt x="87044" y="2304345"/>
                </a:cubicBezTo>
                <a:cubicBezTo>
                  <a:pt x="123190" y="2289691"/>
                  <a:pt x="586252" y="2415714"/>
                  <a:pt x="673198" y="2339514"/>
                </a:cubicBezTo>
                <a:cubicBezTo>
                  <a:pt x="760144" y="2263314"/>
                  <a:pt x="554014" y="1903806"/>
                  <a:pt x="608721" y="1847145"/>
                </a:cubicBezTo>
                <a:cubicBezTo>
                  <a:pt x="663428" y="1790484"/>
                  <a:pt x="987767" y="2086491"/>
                  <a:pt x="1001444" y="1999545"/>
                </a:cubicBezTo>
                <a:cubicBezTo>
                  <a:pt x="1015121" y="1912599"/>
                  <a:pt x="691760" y="1406553"/>
                  <a:pt x="690783" y="1325468"/>
                </a:cubicBezTo>
                <a:cubicBezTo>
                  <a:pt x="689806" y="1244383"/>
                  <a:pt x="993629" y="1606822"/>
                  <a:pt x="995583" y="1513037"/>
                </a:cubicBezTo>
                <a:cubicBezTo>
                  <a:pt x="997537" y="1419252"/>
                  <a:pt x="722045" y="888783"/>
                  <a:pt x="702506" y="762760"/>
                </a:cubicBezTo>
                <a:cubicBezTo>
                  <a:pt x="682968" y="636737"/>
                  <a:pt x="905706" y="879990"/>
                  <a:pt x="878352" y="756898"/>
                </a:cubicBezTo>
                <a:cubicBezTo>
                  <a:pt x="850998" y="633806"/>
                  <a:pt x="570621" y="50583"/>
                  <a:pt x="538383" y="24206"/>
                </a:cubicBezTo>
                <a:cubicBezTo>
                  <a:pt x="506145" y="-2171"/>
                  <a:pt x="729859" y="599614"/>
                  <a:pt x="684921" y="598637"/>
                </a:cubicBezTo>
                <a:cubicBezTo>
                  <a:pt x="639983" y="597660"/>
                  <a:pt x="329321" y="20299"/>
                  <a:pt x="239444" y="760"/>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4" name="フリーフォーム 1663">
            <a:extLst>
              <a:ext uri="{FF2B5EF4-FFF2-40B4-BE49-F238E27FC236}">
                <a16:creationId xmlns:a16="http://schemas.microsoft.com/office/drawing/2014/main" id="{D9F220CB-DF05-A0BF-F869-BECCA006E1FA}"/>
              </a:ext>
            </a:extLst>
          </p:cNvPr>
          <p:cNvSpPr/>
          <p:nvPr/>
        </p:nvSpPr>
        <p:spPr>
          <a:xfrm>
            <a:off x="6153620" y="1822370"/>
            <a:ext cx="616739" cy="2101153"/>
          </a:xfrm>
          <a:custGeom>
            <a:avLst/>
            <a:gdLst>
              <a:gd name="connsiteX0" fmla="*/ 36165 w 616739"/>
              <a:gd name="connsiteY0" fmla="*/ 568 h 2101153"/>
              <a:gd name="connsiteX1" fmla="*/ 481642 w 616739"/>
              <a:gd name="connsiteY1" fmla="*/ 797738 h 2101153"/>
              <a:gd name="connsiteX2" fmla="*/ 370272 w 616739"/>
              <a:gd name="connsiteY2" fmla="*/ 721538 h 2101153"/>
              <a:gd name="connsiteX3" fmla="*/ 616457 w 616739"/>
              <a:gd name="connsiteY3" fmla="*/ 1378030 h 2101153"/>
              <a:gd name="connsiteX4" fmla="*/ 423026 w 616739"/>
              <a:gd name="connsiteY4" fmla="*/ 1143568 h 2101153"/>
              <a:gd name="connsiteX5" fmla="*/ 598872 w 616739"/>
              <a:gd name="connsiteY5" fmla="*/ 2087276 h 2101153"/>
              <a:gd name="connsiteX6" fmla="*/ 464057 w 616739"/>
              <a:gd name="connsiteY6" fmla="*/ 1630076 h 2101153"/>
              <a:gd name="connsiteX7" fmla="*/ 24442 w 616739"/>
              <a:gd name="connsiteY7" fmla="*/ 598445 h 2101153"/>
              <a:gd name="connsiteX8" fmla="*/ 53749 w 616739"/>
              <a:gd name="connsiteY8" fmla="*/ 668784 h 2101153"/>
              <a:gd name="connsiteX9" fmla="*/ 36165 w 616739"/>
              <a:gd name="connsiteY9" fmla="*/ 568 h 210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739" h="2101153">
                <a:moveTo>
                  <a:pt x="36165" y="568"/>
                </a:moveTo>
                <a:cubicBezTo>
                  <a:pt x="107480" y="22060"/>
                  <a:pt x="425958" y="677576"/>
                  <a:pt x="481642" y="797738"/>
                </a:cubicBezTo>
                <a:cubicBezTo>
                  <a:pt x="537327" y="917900"/>
                  <a:pt x="347803" y="624823"/>
                  <a:pt x="370272" y="721538"/>
                </a:cubicBezTo>
                <a:cubicBezTo>
                  <a:pt x="392741" y="818253"/>
                  <a:pt x="607665" y="1307692"/>
                  <a:pt x="616457" y="1378030"/>
                </a:cubicBezTo>
                <a:cubicBezTo>
                  <a:pt x="625249" y="1448368"/>
                  <a:pt x="425957" y="1025360"/>
                  <a:pt x="423026" y="1143568"/>
                </a:cubicBezTo>
                <a:cubicBezTo>
                  <a:pt x="420095" y="1261776"/>
                  <a:pt x="592034" y="2006191"/>
                  <a:pt x="598872" y="2087276"/>
                </a:cubicBezTo>
                <a:cubicBezTo>
                  <a:pt x="605711" y="2168361"/>
                  <a:pt x="559795" y="1878214"/>
                  <a:pt x="464057" y="1630076"/>
                </a:cubicBezTo>
                <a:cubicBezTo>
                  <a:pt x="368319" y="1381938"/>
                  <a:pt x="92827" y="758660"/>
                  <a:pt x="24442" y="598445"/>
                </a:cubicBezTo>
                <a:cubicBezTo>
                  <a:pt x="-43943" y="438230"/>
                  <a:pt x="52772" y="764522"/>
                  <a:pt x="53749" y="668784"/>
                </a:cubicBezTo>
                <a:cubicBezTo>
                  <a:pt x="54726" y="573046"/>
                  <a:pt x="-35150" y="-20924"/>
                  <a:pt x="36165" y="568"/>
                </a:cubicBezTo>
                <a:close/>
              </a:path>
            </a:pathLst>
          </a:custGeom>
          <a:solidFill>
            <a:srgbClr val="FF8AD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5" name="フリーフォーム 1664">
            <a:extLst>
              <a:ext uri="{FF2B5EF4-FFF2-40B4-BE49-F238E27FC236}">
                <a16:creationId xmlns:a16="http://schemas.microsoft.com/office/drawing/2014/main" id="{AA925159-8A93-5378-6EEE-BC92FBB8CF27}"/>
              </a:ext>
            </a:extLst>
          </p:cNvPr>
          <p:cNvSpPr/>
          <p:nvPr/>
        </p:nvSpPr>
        <p:spPr>
          <a:xfrm>
            <a:off x="5417667" y="1909638"/>
            <a:ext cx="731271" cy="1344970"/>
          </a:xfrm>
          <a:custGeom>
            <a:avLst/>
            <a:gdLst>
              <a:gd name="connsiteX0" fmla="*/ 731087 w 731271"/>
              <a:gd name="connsiteY0" fmla="*/ 1224 h 1344970"/>
              <a:gd name="connsiteX1" fmla="*/ 432148 w 731271"/>
              <a:gd name="connsiteY1" fmla="*/ 423254 h 1344970"/>
              <a:gd name="connsiteX2" fmla="*/ 350087 w 731271"/>
              <a:gd name="connsiteY2" fmla="*/ 968377 h 1344970"/>
              <a:gd name="connsiteX3" fmla="*/ 355948 w 731271"/>
              <a:gd name="connsiteY3" fmla="*/ 862870 h 1344970"/>
              <a:gd name="connsiteX4" fmla="*/ 10118 w 731271"/>
              <a:gd name="connsiteY4" fmla="*/ 1337654 h 1344970"/>
              <a:gd name="connsiteX5" fmla="*/ 115625 w 731271"/>
              <a:gd name="connsiteY5" fmla="*/ 1079747 h 1344970"/>
              <a:gd name="connsiteX6" fmla="*/ 355948 w 731271"/>
              <a:gd name="connsiteY6" fmla="*/ 171208 h 1344970"/>
              <a:gd name="connsiteX7" fmla="*/ 320779 w 731271"/>
              <a:gd name="connsiteY7" fmla="*/ 358777 h 1344970"/>
              <a:gd name="connsiteX8" fmla="*/ 490764 w 731271"/>
              <a:gd name="connsiteY8" fmla="*/ 106731 h 1344970"/>
              <a:gd name="connsiteX9" fmla="*/ 385256 w 731271"/>
              <a:gd name="connsiteY9" fmla="*/ 288439 h 1344970"/>
              <a:gd name="connsiteX10" fmla="*/ 731087 w 731271"/>
              <a:gd name="connsiteY10" fmla="*/ 1224 h 13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271" h="1344970">
                <a:moveTo>
                  <a:pt x="731087" y="1224"/>
                </a:moveTo>
                <a:cubicBezTo>
                  <a:pt x="738902" y="23693"/>
                  <a:pt x="495648" y="262062"/>
                  <a:pt x="432148" y="423254"/>
                </a:cubicBezTo>
                <a:cubicBezTo>
                  <a:pt x="368648" y="584446"/>
                  <a:pt x="362787" y="895108"/>
                  <a:pt x="350087" y="968377"/>
                </a:cubicBezTo>
                <a:cubicBezTo>
                  <a:pt x="337387" y="1041646"/>
                  <a:pt x="412609" y="801324"/>
                  <a:pt x="355948" y="862870"/>
                </a:cubicBezTo>
                <a:cubicBezTo>
                  <a:pt x="299286" y="924416"/>
                  <a:pt x="50172" y="1301508"/>
                  <a:pt x="10118" y="1337654"/>
                </a:cubicBezTo>
                <a:cubicBezTo>
                  <a:pt x="-29936" y="1373800"/>
                  <a:pt x="57987" y="1274155"/>
                  <a:pt x="115625" y="1079747"/>
                </a:cubicBezTo>
                <a:cubicBezTo>
                  <a:pt x="173263" y="885339"/>
                  <a:pt x="321756" y="291370"/>
                  <a:pt x="355948" y="171208"/>
                </a:cubicBezTo>
                <a:cubicBezTo>
                  <a:pt x="390140" y="51046"/>
                  <a:pt x="298310" y="369523"/>
                  <a:pt x="320779" y="358777"/>
                </a:cubicBezTo>
                <a:cubicBezTo>
                  <a:pt x="343248" y="348031"/>
                  <a:pt x="480018" y="118454"/>
                  <a:pt x="490764" y="106731"/>
                </a:cubicBezTo>
                <a:cubicBezTo>
                  <a:pt x="501510" y="95008"/>
                  <a:pt x="351064" y="304070"/>
                  <a:pt x="385256" y="288439"/>
                </a:cubicBezTo>
                <a:cubicBezTo>
                  <a:pt x="419448" y="272808"/>
                  <a:pt x="723272" y="-21245"/>
                  <a:pt x="731087" y="1224"/>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6" name="フリーフォーム 1665">
            <a:extLst>
              <a:ext uri="{FF2B5EF4-FFF2-40B4-BE49-F238E27FC236}">
                <a16:creationId xmlns:a16="http://schemas.microsoft.com/office/drawing/2014/main" id="{2184939B-6609-070E-D35B-50D95E34C214}"/>
              </a:ext>
            </a:extLst>
          </p:cNvPr>
          <p:cNvSpPr/>
          <p:nvPr/>
        </p:nvSpPr>
        <p:spPr>
          <a:xfrm>
            <a:off x="4641871" y="3393636"/>
            <a:ext cx="1028957" cy="874182"/>
          </a:xfrm>
          <a:custGeom>
            <a:avLst/>
            <a:gdLst>
              <a:gd name="connsiteX0" fmla="*/ 1026237 w 1028957"/>
              <a:gd name="connsiteY0" fmla="*/ 195 h 874182"/>
              <a:gd name="connsiteX1" fmla="*/ 94252 w 1028957"/>
              <a:gd name="connsiteY1" fmla="*/ 492564 h 874182"/>
              <a:gd name="connsiteX2" fmla="*/ 293544 w 1028957"/>
              <a:gd name="connsiteY2" fmla="*/ 404641 h 874182"/>
              <a:gd name="connsiteX3" fmla="*/ 467 w 1028957"/>
              <a:gd name="connsiteY3" fmla="*/ 674272 h 874182"/>
              <a:gd name="connsiteX4" fmla="*/ 375606 w 1028957"/>
              <a:gd name="connsiteY4" fmla="*/ 873564 h 874182"/>
              <a:gd name="connsiteX5" fmla="*/ 451806 w 1028957"/>
              <a:gd name="connsiteY5" fmla="*/ 609795 h 874182"/>
              <a:gd name="connsiteX6" fmla="*/ 856252 w 1028957"/>
              <a:gd name="connsiteY6" fmla="*/ 375333 h 874182"/>
              <a:gd name="connsiteX7" fmla="*/ 393191 w 1028957"/>
              <a:gd name="connsiteY7" fmla="*/ 557041 h 874182"/>
              <a:gd name="connsiteX8" fmla="*/ 1026237 w 1028957"/>
              <a:gd name="connsiteY8" fmla="*/ 195 h 8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957" h="874182">
                <a:moveTo>
                  <a:pt x="1026237" y="195"/>
                </a:moveTo>
                <a:cubicBezTo>
                  <a:pt x="976414" y="-10551"/>
                  <a:pt x="216367" y="425156"/>
                  <a:pt x="94252" y="492564"/>
                </a:cubicBezTo>
                <a:cubicBezTo>
                  <a:pt x="-27863" y="559972"/>
                  <a:pt x="309175" y="374356"/>
                  <a:pt x="293544" y="404641"/>
                </a:cubicBezTo>
                <a:cubicBezTo>
                  <a:pt x="277913" y="434926"/>
                  <a:pt x="-13210" y="596118"/>
                  <a:pt x="467" y="674272"/>
                </a:cubicBezTo>
                <a:cubicBezTo>
                  <a:pt x="14144" y="752426"/>
                  <a:pt x="300383" y="884310"/>
                  <a:pt x="375606" y="873564"/>
                </a:cubicBezTo>
                <a:cubicBezTo>
                  <a:pt x="450829" y="862818"/>
                  <a:pt x="371698" y="692834"/>
                  <a:pt x="451806" y="609795"/>
                </a:cubicBezTo>
                <a:cubicBezTo>
                  <a:pt x="531914" y="526756"/>
                  <a:pt x="866021" y="384125"/>
                  <a:pt x="856252" y="375333"/>
                </a:cubicBezTo>
                <a:cubicBezTo>
                  <a:pt x="846483" y="366541"/>
                  <a:pt x="360953" y="618587"/>
                  <a:pt x="393191" y="557041"/>
                </a:cubicBezTo>
                <a:cubicBezTo>
                  <a:pt x="425429" y="495495"/>
                  <a:pt x="1076060" y="10941"/>
                  <a:pt x="1026237" y="195"/>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7" name="フリーフォーム 1666">
            <a:extLst>
              <a:ext uri="{FF2B5EF4-FFF2-40B4-BE49-F238E27FC236}">
                <a16:creationId xmlns:a16="http://schemas.microsoft.com/office/drawing/2014/main" id="{521E304C-9916-70CD-B9DC-519DFC30BA3A}"/>
              </a:ext>
            </a:extLst>
          </p:cNvPr>
          <p:cNvSpPr/>
          <p:nvPr/>
        </p:nvSpPr>
        <p:spPr>
          <a:xfrm>
            <a:off x="4651618" y="3520916"/>
            <a:ext cx="1675414" cy="1489409"/>
          </a:xfrm>
          <a:custGeom>
            <a:avLst/>
            <a:gdLst>
              <a:gd name="connsiteX0" fmla="*/ 1051659 w 1675414"/>
              <a:gd name="connsiteY0" fmla="*/ 1869 h 1489409"/>
              <a:gd name="connsiteX1" fmla="*/ 735136 w 1675414"/>
              <a:gd name="connsiteY1" fmla="*/ 253915 h 1489409"/>
              <a:gd name="connsiteX2" fmla="*/ 529982 w 1675414"/>
              <a:gd name="connsiteY2" fmla="*/ 435622 h 1489409"/>
              <a:gd name="connsiteX3" fmla="*/ 705828 w 1675414"/>
              <a:gd name="connsiteY3" fmla="*/ 588022 h 1489409"/>
              <a:gd name="connsiteX4" fmla="*/ 213459 w 1675414"/>
              <a:gd name="connsiteY4" fmla="*/ 353561 h 1489409"/>
              <a:gd name="connsiteX5" fmla="*/ 858228 w 1675414"/>
              <a:gd name="connsiteY5" fmla="*/ 752146 h 1489409"/>
              <a:gd name="connsiteX6" fmla="*/ 664797 w 1675414"/>
              <a:gd name="connsiteY6" fmla="*/ 564576 h 1489409"/>
              <a:gd name="connsiteX7" fmla="*/ 1145444 w 1675414"/>
              <a:gd name="connsiteY7" fmla="*/ 881099 h 1489409"/>
              <a:gd name="connsiteX8" fmla="*/ 1626090 w 1675414"/>
              <a:gd name="connsiteY8" fmla="*/ 1449669 h 1489409"/>
              <a:gd name="connsiteX9" fmla="*/ 1520582 w 1675414"/>
              <a:gd name="connsiteY9" fmla="*/ 1408638 h 1489409"/>
              <a:gd name="connsiteX10" fmla="*/ 395167 w 1675414"/>
              <a:gd name="connsiteY10" fmla="*/ 1144869 h 1489409"/>
              <a:gd name="connsiteX11" fmla="*/ 172428 w 1675414"/>
              <a:gd name="connsiteY11" fmla="*/ 1314853 h 1489409"/>
              <a:gd name="connsiteX12" fmla="*/ 295520 w 1675414"/>
              <a:gd name="connsiteY12" fmla="*/ 1144869 h 1489409"/>
              <a:gd name="connsiteX13" fmla="*/ 131397 w 1675414"/>
              <a:gd name="connsiteY13" fmla="*/ 828346 h 1489409"/>
              <a:gd name="connsiteX14" fmla="*/ 8305 w 1675414"/>
              <a:gd name="connsiteY14" fmla="*/ 611469 h 1489409"/>
              <a:gd name="connsiteX15" fmla="*/ 371720 w 1675414"/>
              <a:gd name="connsiteY15" fmla="*/ 165992 h 1489409"/>
              <a:gd name="connsiteX16" fmla="*/ 148982 w 1675414"/>
              <a:gd name="connsiteY16" fmla="*/ 400453 h 1489409"/>
              <a:gd name="connsiteX17" fmla="*/ 770305 w 1675414"/>
              <a:gd name="connsiteY17" fmla="*/ 107376 h 1489409"/>
              <a:gd name="connsiteX18" fmla="*/ 459644 w 1675414"/>
              <a:gd name="connsiteY18" fmla="*/ 136684 h 1489409"/>
              <a:gd name="connsiteX19" fmla="*/ 1051659 w 1675414"/>
              <a:gd name="connsiteY19" fmla="*/ 1869 h 148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5414" h="1489409">
                <a:moveTo>
                  <a:pt x="1051659" y="1869"/>
                </a:moveTo>
                <a:cubicBezTo>
                  <a:pt x="1097574" y="21408"/>
                  <a:pt x="822082" y="181623"/>
                  <a:pt x="735136" y="253915"/>
                </a:cubicBezTo>
                <a:cubicBezTo>
                  <a:pt x="648190" y="326207"/>
                  <a:pt x="534867" y="379938"/>
                  <a:pt x="529982" y="435622"/>
                </a:cubicBezTo>
                <a:cubicBezTo>
                  <a:pt x="525097" y="491306"/>
                  <a:pt x="758582" y="601699"/>
                  <a:pt x="705828" y="588022"/>
                </a:cubicBezTo>
                <a:cubicBezTo>
                  <a:pt x="653074" y="574345"/>
                  <a:pt x="188059" y="326207"/>
                  <a:pt x="213459" y="353561"/>
                </a:cubicBezTo>
                <a:cubicBezTo>
                  <a:pt x="238859" y="380915"/>
                  <a:pt x="783005" y="716977"/>
                  <a:pt x="858228" y="752146"/>
                </a:cubicBezTo>
                <a:cubicBezTo>
                  <a:pt x="933451" y="787315"/>
                  <a:pt x="616928" y="543084"/>
                  <a:pt x="664797" y="564576"/>
                </a:cubicBezTo>
                <a:cubicBezTo>
                  <a:pt x="712666" y="586068"/>
                  <a:pt x="985228" y="733583"/>
                  <a:pt x="1145444" y="881099"/>
                </a:cubicBezTo>
                <a:cubicBezTo>
                  <a:pt x="1305660" y="1028615"/>
                  <a:pt x="1563567" y="1361746"/>
                  <a:pt x="1626090" y="1449669"/>
                </a:cubicBezTo>
                <a:cubicBezTo>
                  <a:pt x="1688613" y="1537592"/>
                  <a:pt x="1725736" y="1459438"/>
                  <a:pt x="1520582" y="1408638"/>
                </a:cubicBezTo>
                <a:cubicBezTo>
                  <a:pt x="1315428" y="1357838"/>
                  <a:pt x="619859" y="1160500"/>
                  <a:pt x="395167" y="1144869"/>
                </a:cubicBezTo>
                <a:cubicBezTo>
                  <a:pt x="170475" y="1129238"/>
                  <a:pt x="189036" y="1314853"/>
                  <a:pt x="172428" y="1314853"/>
                </a:cubicBezTo>
                <a:cubicBezTo>
                  <a:pt x="155820" y="1314853"/>
                  <a:pt x="302358" y="1225954"/>
                  <a:pt x="295520" y="1144869"/>
                </a:cubicBezTo>
                <a:cubicBezTo>
                  <a:pt x="288681" y="1063785"/>
                  <a:pt x="179266" y="917246"/>
                  <a:pt x="131397" y="828346"/>
                </a:cubicBezTo>
                <a:cubicBezTo>
                  <a:pt x="83528" y="739446"/>
                  <a:pt x="-31749" y="721861"/>
                  <a:pt x="8305" y="611469"/>
                </a:cubicBezTo>
                <a:cubicBezTo>
                  <a:pt x="48359" y="501077"/>
                  <a:pt x="348274" y="201161"/>
                  <a:pt x="371720" y="165992"/>
                </a:cubicBezTo>
                <a:cubicBezTo>
                  <a:pt x="395166" y="130823"/>
                  <a:pt x="82551" y="410222"/>
                  <a:pt x="148982" y="400453"/>
                </a:cubicBezTo>
                <a:cubicBezTo>
                  <a:pt x="215413" y="390684"/>
                  <a:pt x="718528" y="151337"/>
                  <a:pt x="770305" y="107376"/>
                </a:cubicBezTo>
                <a:cubicBezTo>
                  <a:pt x="822082" y="63415"/>
                  <a:pt x="413729" y="151338"/>
                  <a:pt x="459644" y="136684"/>
                </a:cubicBezTo>
                <a:cubicBezTo>
                  <a:pt x="505559" y="122030"/>
                  <a:pt x="1005744" y="-17670"/>
                  <a:pt x="1051659" y="1869"/>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8" name="フリーフォーム 1667">
            <a:extLst>
              <a:ext uri="{FF2B5EF4-FFF2-40B4-BE49-F238E27FC236}">
                <a16:creationId xmlns:a16="http://schemas.microsoft.com/office/drawing/2014/main" id="{9CACE3A8-5234-D2E1-42B1-DCDAFD86CF68}"/>
              </a:ext>
            </a:extLst>
          </p:cNvPr>
          <p:cNvSpPr/>
          <p:nvPr/>
        </p:nvSpPr>
        <p:spPr>
          <a:xfrm>
            <a:off x="4335723" y="3633821"/>
            <a:ext cx="1021893" cy="2424000"/>
          </a:xfrm>
          <a:custGeom>
            <a:avLst/>
            <a:gdLst>
              <a:gd name="connsiteX0" fmla="*/ 576246 w 1021893"/>
              <a:gd name="connsiteY0" fmla="*/ 240656 h 2424000"/>
              <a:gd name="connsiteX1" fmla="*/ 189385 w 1021893"/>
              <a:gd name="connsiteY1" fmla="*/ 680271 h 2424000"/>
              <a:gd name="connsiteX2" fmla="*/ 7677 w 1021893"/>
              <a:gd name="connsiteY2" fmla="*/ 1201948 h 2424000"/>
              <a:gd name="connsiteX3" fmla="*/ 36985 w 1021893"/>
              <a:gd name="connsiteY3" fmla="*/ 1114025 h 2424000"/>
              <a:gd name="connsiteX4" fmla="*/ 66292 w 1021893"/>
              <a:gd name="connsiteY4" fmla="*/ 1600533 h 2424000"/>
              <a:gd name="connsiteX5" fmla="*/ 13539 w 1021893"/>
              <a:gd name="connsiteY5" fmla="*/ 1407102 h 2424000"/>
              <a:gd name="connsiteX6" fmla="*/ 136631 w 1021893"/>
              <a:gd name="connsiteY6" fmla="*/ 2380117 h 2424000"/>
              <a:gd name="connsiteX7" fmla="*/ 177662 w 1021893"/>
              <a:gd name="connsiteY7" fmla="*/ 2198410 h 2424000"/>
              <a:gd name="connsiteX8" fmla="*/ 476600 w 1021893"/>
              <a:gd name="connsiteY8" fmla="*/ 1676733 h 2424000"/>
              <a:gd name="connsiteX9" fmla="*/ 558662 w 1021893"/>
              <a:gd name="connsiteY9" fmla="*/ 990933 h 2424000"/>
              <a:gd name="connsiteX10" fmla="*/ 746231 w 1021893"/>
              <a:gd name="connsiteY10" fmla="*/ 574764 h 2424000"/>
              <a:gd name="connsiteX11" fmla="*/ 623139 w 1021893"/>
              <a:gd name="connsiteY11" fmla="*/ 1196087 h 2424000"/>
              <a:gd name="connsiteX12" fmla="*/ 763815 w 1021893"/>
              <a:gd name="connsiteY12" fmla="*/ 352025 h 2424000"/>
              <a:gd name="connsiteX13" fmla="*/ 1021723 w 1021893"/>
              <a:gd name="connsiteY13" fmla="*/ 333 h 2424000"/>
              <a:gd name="connsiteX14" fmla="*/ 798985 w 1021893"/>
              <a:gd name="connsiteY14" fmla="*/ 293410 h 2424000"/>
              <a:gd name="connsiteX15" fmla="*/ 529354 w 1021893"/>
              <a:gd name="connsiteY15" fmla="*/ 574764 h 2424000"/>
              <a:gd name="connsiteX16" fmla="*/ 576246 w 1021893"/>
              <a:gd name="connsiteY16" fmla="*/ 240656 h 24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893" h="2424000">
                <a:moveTo>
                  <a:pt x="576246" y="240656"/>
                </a:moveTo>
                <a:cubicBezTo>
                  <a:pt x="519585" y="258240"/>
                  <a:pt x="284146" y="520056"/>
                  <a:pt x="189385" y="680271"/>
                </a:cubicBezTo>
                <a:cubicBezTo>
                  <a:pt x="94623" y="840486"/>
                  <a:pt x="33077" y="1129656"/>
                  <a:pt x="7677" y="1201948"/>
                </a:cubicBezTo>
                <a:cubicBezTo>
                  <a:pt x="-17723" y="1274240"/>
                  <a:pt x="27216" y="1047594"/>
                  <a:pt x="36985" y="1114025"/>
                </a:cubicBezTo>
                <a:cubicBezTo>
                  <a:pt x="46754" y="1180456"/>
                  <a:pt x="70200" y="1551687"/>
                  <a:pt x="66292" y="1600533"/>
                </a:cubicBezTo>
                <a:cubicBezTo>
                  <a:pt x="62384" y="1649379"/>
                  <a:pt x="1816" y="1277171"/>
                  <a:pt x="13539" y="1407102"/>
                </a:cubicBezTo>
                <a:cubicBezTo>
                  <a:pt x="25262" y="1537033"/>
                  <a:pt x="109277" y="2248232"/>
                  <a:pt x="136631" y="2380117"/>
                </a:cubicBezTo>
                <a:cubicBezTo>
                  <a:pt x="163985" y="2512002"/>
                  <a:pt x="121001" y="2315641"/>
                  <a:pt x="177662" y="2198410"/>
                </a:cubicBezTo>
                <a:cubicBezTo>
                  <a:pt x="234323" y="2081179"/>
                  <a:pt x="413100" y="1877979"/>
                  <a:pt x="476600" y="1676733"/>
                </a:cubicBezTo>
                <a:cubicBezTo>
                  <a:pt x="540100" y="1475487"/>
                  <a:pt x="513723" y="1174595"/>
                  <a:pt x="558662" y="990933"/>
                </a:cubicBezTo>
                <a:cubicBezTo>
                  <a:pt x="603601" y="807272"/>
                  <a:pt x="735485" y="540572"/>
                  <a:pt x="746231" y="574764"/>
                </a:cubicBezTo>
                <a:cubicBezTo>
                  <a:pt x="756977" y="608956"/>
                  <a:pt x="620208" y="1233210"/>
                  <a:pt x="623139" y="1196087"/>
                </a:cubicBezTo>
                <a:cubicBezTo>
                  <a:pt x="626070" y="1158964"/>
                  <a:pt x="697384" y="551317"/>
                  <a:pt x="763815" y="352025"/>
                </a:cubicBezTo>
                <a:cubicBezTo>
                  <a:pt x="830246" y="152733"/>
                  <a:pt x="1015861" y="10102"/>
                  <a:pt x="1021723" y="333"/>
                </a:cubicBezTo>
                <a:cubicBezTo>
                  <a:pt x="1027585" y="-9436"/>
                  <a:pt x="881046" y="197672"/>
                  <a:pt x="798985" y="293410"/>
                </a:cubicBezTo>
                <a:cubicBezTo>
                  <a:pt x="716924" y="389148"/>
                  <a:pt x="563546" y="585510"/>
                  <a:pt x="529354" y="574764"/>
                </a:cubicBezTo>
                <a:cubicBezTo>
                  <a:pt x="495162" y="564018"/>
                  <a:pt x="632907" y="223072"/>
                  <a:pt x="576246" y="240656"/>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9" name="フリーフォーム 1668">
            <a:extLst>
              <a:ext uri="{FF2B5EF4-FFF2-40B4-BE49-F238E27FC236}">
                <a16:creationId xmlns:a16="http://schemas.microsoft.com/office/drawing/2014/main" id="{9FEBB81D-6B5B-C02A-E75D-9318B5BEF71E}"/>
              </a:ext>
            </a:extLst>
          </p:cNvPr>
          <p:cNvSpPr/>
          <p:nvPr/>
        </p:nvSpPr>
        <p:spPr>
          <a:xfrm>
            <a:off x="2447925" y="7661214"/>
            <a:ext cx="76737" cy="42739"/>
          </a:xfrm>
          <a:custGeom>
            <a:avLst/>
            <a:gdLst>
              <a:gd name="connsiteX0" fmla="*/ 0 w 76737"/>
              <a:gd name="connsiteY0" fmla="*/ 61 h 42739"/>
              <a:gd name="connsiteX1" fmla="*/ 69850 w 76737"/>
              <a:gd name="connsiteY1" fmla="*/ 41336 h 42739"/>
              <a:gd name="connsiteX2" fmla="*/ 69850 w 76737"/>
              <a:gd name="connsiteY2" fmla="*/ 31811 h 42739"/>
              <a:gd name="connsiteX3" fmla="*/ 0 w 76737"/>
              <a:gd name="connsiteY3" fmla="*/ 61 h 42739"/>
            </a:gdLst>
            <a:ahLst/>
            <a:cxnLst>
              <a:cxn ang="0">
                <a:pos x="connsiteX0" y="connsiteY0"/>
              </a:cxn>
              <a:cxn ang="0">
                <a:pos x="connsiteX1" y="connsiteY1"/>
              </a:cxn>
              <a:cxn ang="0">
                <a:pos x="connsiteX2" y="connsiteY2"/>
              </a:cxn>
              <a:cxn ang="0">
                <a:pos x="connsiteX3" y="connsiteY3"/>
              </a:cxn>
            </a:cxnLst>
            <a:rect l="l" t="t" r="r" b="b"/>
            <a:pathLst>
              <a:path w="76737" h="42739">
                <a:moveTo>
                  <a:pt x="0" y="61"/>
                </a:moveTo>
                <a:cubicBezTo>
                  <a:pt x="0" y="1648"/>
                  <a:pt x="69850" y="41336"/>
                  <a:pt x="69850" y="41336"/>
                </a:cubicBezTo>
                <a:cubicBezTo>
                  <a:pt x="81492" y="46628"/>
                  <a:pt x="76200" y="35515"/>
                  <a:pt x="69850" y="31811"/>
                </a:cubicBezTo>
                <a:cubicBezTo>
                  <a:pt x="63500" y="28107"/>
                  <a:pt x="0" y="-1526"/>
                  <a:pt x="0" y="6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0" name="フリーフォーム 1669">
            <a:extLst>
              <a:ext uri="{FF2B5EF4-FFF2-40B4-BE49-F238E27FC236}">
                <a16:creationId xmlns:a16="http://schemas.microsoft.com/office/drawing/2014/main" id="{5B51C48C-296E-F7C6-9F21-7B15A423D996}"/>
              </a:ext>
            </a:extLst>
          </p:cNvPr>
          <p:cNvSpPr/>
          <p:nvPr/>
        </p:nvSpPr>
        <p:spPr>
          <a:xfrm>
            <a:off x="2171680" y="7734318"/>
            <a:ext cx="181195" cy="82843"/>
          </a:xfrm>
          <a:custGeom>
            <a:avLst/>
            <a:gdLst>
              <a:gd name="connsiteX0" fmla="*/ 20 w 181195"/>
              <a:gd name="connsiteY0" fmla="*/ 82532 h 82843"/>
              <a:gd name="connsiteX1" fmla="*/ 117495 w 181195"/>
              <a:gd name="connsiteY1" fmla="*/ 31732 h 82843"/>
              <a:gd name="connsiteX2" fmla="*/ 180995 w 181195"/>
              <a:gd name="connsiteY2" fmla="*/ 57132 h 82843"/>
              <a:gd name="connsiteX3" fmla="*/ 136545 w 181195"/>
              <a:gd name="connsiteY3" fmla="*/ 12682 h 82843"/>
              <a:gd name="connsiteX4" fmla="*/ 107970 w 181195"/>
              <a:gd name="connsiteY4" fmla="*/ 3157 h 82843"/>
              <a:gd name="connsiteX5" fmla="*/ 20 w 181195"/>
              <a:gd name="connsiteY5" fmla="*/ 82532 h 8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95" h="82843">
                <a:moveTo>
                  <a:pt x="20" y="82532"/>
                </a:moveTo>
                <a:cubicBezTo>
                  <a:pt x="1607" y="87294"/>
                  <a:pt x="87333" y="35965"/>
                  <a:pt x="117495" y="31732"/>
                </a:cubicBezTo>
                <a:cubicBezTo>
                  <a:pt x="147657" y="27499"/>
                  <a:pt x="177820" y="60307"/>
                  <a:pt x="180995" y="57132"/>
                </a:cubicBezTo>
                <a:cubicBezTo>
                  <a:pt x="184170" y="53957"/>
                  <a:pt x="148716" y="21678"/>
                  <a:pt x="136545" y="12682"/>
                </a:cubicBezTo>
                <a:cubicBezTo>
                  <a:pt x="124374" y="3686"/>
                  <a:pt x="125962" y="-4781"/>
                  <a:pt x="107970" y="3157"/>
                </a:cubicBezTo>
                <a:cubicBezTo>
                  <a:pt x="89978" y="11094"/>
                  <a:pt x="-1567" y="77770"/>
                  <a:pt x="20" y="8253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1" name="フリーフォーム 1670">
            <a:extLst>
              <a:ext uri="{FF2B5EF4-FFF2-40B4-BE49-F238E27FC236}">
                <a16:creationId xmlns:a16="http://schemas.microsoft.com/office/drawing/2014/main" id="{25AC38A6-5E07-F6E7-D8B2-A6886A8001B8}"/>
              </a:ext>
            </a:extLst>
          </p:cNvPr>
          <p:cNvSpPr/>
          <p:nvPr/>
        </p:nvSpPr>
        <p:spPr>
          <a:xfrm>
            <a:off x="2158968" y="7784918"/>
            <a:ext cx="203256" cy="61299"/>
          </a:xfrm>
          <a:custGeom>
            <a:avLst/>
            <a:gdLst>
              <a:gd name="connsiteX0" fmla="*/ 32 w 203256"/>
              <a:gd name="connsiteY0" fmla="*/ 35107 h 61299"/>
              <a:gd name="connsiteX1" fmla="*/ 88932 w 203256"/>
              <a:gd name="connsiteY1" fmla="*/ 60507 h 61299"/>
              <a:gd name="connsiteX2" fmla="*/ 203232 w 203256"/>
              <a:gd name="connsiteY2" fmla="*/ 182 h 61299"/>
              <a:gd name="connsiteX3" fmla="*/ 98457 w 203256"/>
              <a:gd name="connsiteY3" fmla="*/ 41457 h 61299"/>
              <a:gd name="connsiteX4" fmla="*/ 32 w 203256"/>
              <a:gd name="connsiteY4" fmla="*/ 35107 h 61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6" h="61299">
                <a:moveTo>
                  <a:pt x="32" y="35107"/>
                </a:moveTo>
                <a:cubicBezTo>
                  <a:pt x="-1555" y="38282"/>
                  <a:pt x="55065" y="66328"/>
                  <a:pt x="88932" y="60507"/>
                </a:cubicBezTo>
                <a:cubicBezTo>
                  <a:pt x="122799" y="54686"/>
                  <a:pt x="201645" y="3357"/>
                  <a:pt x="203232" y="182"/>
                </a:cubicBezTo>
                <a:cubicBezTo>
                  <a:pt x="204819" y="-2993"/>
                  <a:pt x="128619" y="36165"/>
                  <a:pt x="98457" y="41457"/>
                </a:cubicBezTo>
                <a:cubicBezTo>
                  <a:pt x="68295" y="46749"/>
                  <a:pt x="1619" y="31932"/>
                  <a:pt x="32" y="3510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2" name="フリーフォーム 1671">
            <a:extLst>
              <a:ext uri="{FF2B5EF4-FFF2-40B4-BE49-F238E27FC236}">
                <a16:creationId xmlns:a16="http://schemas.microsoft.com/office/drawing/2014/main" id="{FB374379-9A04-4CAE-5BD1-165A0559B5A4}"/>
              </a:ext>
            </a:extLst>
          </p:cNvPr>
          <p:cNvSpPr/>
          <p:nvPr/>
        </p:nvSpPr>
        <p:spPr>
          <a:xfrm>
            <a:off x="2157909" y="7899348"/>
            <a:ext cx="147283" cy="92578"/>
          </a:xfrm>
          <a:custGeom>
            <a:avLst/>
            <a:gdLst>
              <a:gd name="connsiteX0" fmla="*/ 147141 w 147283"/>
              <a:gd name="connsiteY0" fmla="*/ 92127 h 92578"/>
              <a:gd name="connsiteX1" fmla="*/ 32841 w 147283"/>
              <a:gd name="connsiteY1" fmla="*/ 69902 h 92578"/>
              <a:gd name="connsiteX2" fmla="*/ 4266 w 147283"/>
              <a:gd name="connsiteY2" fmla="*/ 57202 h 92578"/>
              <a:gd name="connsiteX3" fmla="*/ 109041 w 147283"/>
              <a:gd name="connsiteY3" fmla="*/ 52 h 92578"/>
              <a:gd name="connsiteX4" fmla="*/ 58241 w 147283"/>
              <a:gd name="connsiteY4" fmla="*/ 47677 h 92578"/>
              <a:gd name="connsiteX5" fmla="*/ 147141 w 147283"/>
              <a:gd name="connsiteY5" fmla="*/ 92127 h 9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83" h="92578">
                <a:moveTo>
                  <a:pt x="147141" y="92127"/>
                </a:moveTo>
                <a:cubicBezTo>
                  <a:pt x="142908" y="95831"/>
                  <a:pt x="56654" y="75723"/>
                  <a:pt x="32841" y="69902"/>
                </a:cubicBezTo>
                <a:cubicBezTo>
                  <a:pt x="9028" y="64081"/>
                  <a:pt x="-8434" y="68844"/>
                  <a:pt x="4266" y="57202"/>
                </a:cubicBezTo>
                <a:cubicBezTo>
                  <a:pt x="16966" y="45560"/>
                  <a:pt x="100045" y="1639"/>
                  <a:pt x="109041" y="52"/>
                </a:cubicBezTo>
                <a:cubicBezTo>
                  <a:pt x="118037" y="-1535"/>
                  <a:pt x="56654" y="33390"/>
                  <a:pt x="58241" y="47677"/>
                </a:cubicBezTo>
                <a:cubicBezTo>
                  <a:pt x="59828" y="61964"/>
                  <a:pt x="151374" y="88423"/>
                  <a:pt x="147141" y="9212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3" name="フリーフォーム 1672">
            <a:extLst>
              <a:ext uri="{FF2B5EF4-FFF2-40B4-BE49-F238E27FC236}">
                <a16:creationId xmlns:a16="http://schemas.microsoft.com/office/drawing/2014/main" id="{A3A1CE50-F634-E869-86C4-96964793114B}"/>
              </a:ext>
            </a:extLst>
          </p:cNvPr>
          <p:cNvSpPr/>
          <p:nvPr/>
        </p:nvSpPr>
        <p:spPr>
          <a:xfrm>
            <a:off x="2203427" y="7899400"/>
            <a:ext cx="158841" cy="88900"/>
          </a:xfrm>
          <a:custGeom>
            <a:avLst/>
            <a:gdLst>
              <a:gd name="connsiteX0" fmla="*/ 23 w 158841"/>
              <a:gd name="connsiteY0" fmla="*/ 0 h 88900"/>
              <a:gd name="connsiteX1" fmla="*/ 146073 w 158841"/>
              <a:gd name="connsiteY1" fmla="*/ 60325 h 88900"/>
              <a:gd name="connsiteX2" fmla="*/ 50823 w 158841"/>
              <a:gd name="connsiteY2" fmla="*/ 88900 h 88900"/>
              <a:gd name="connsiteX3" fmla="*/ 158773 w 158841"/>
              <a:gd name="connsiteY3" fmla="*/ 60325 h 88900"/>
              <a:gd name="connsiteX4" fmla="*/ 23 w 158841"/>
              <a:gd name="connsiteY4" fmla="*/ 0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1" h="88900">
                <a:moveTo>
                  <a:pt x="23" y="0"/>
                </a:moveTo>
                <a:cubicBezTo>
                  <a:pt x="-2094" y="0"/>
                  <a:pt x="137606" y="45508"/>
                  <a:pt x="146073" y="60325"/>
                </a:cubicBezTo>
                <a:cubicBezTo>
                  <a:pt x="154540" y="75142"/>
                  <a:pt x="48706" y="88900"/>
                  <a:pt x="50823" y="88900"/>
                </a:cubicBezTo>
                <a:cubicBezTo>
                  <a:pt x="52940" y="88900"/>
                  <a:pt x="161948" y="74612"/>
                  <a:pt x="158773" y="60325"/>
                </a:cubicBezTo>
                <a:cubicBezTo>
                  <a:pt x="155598" y="46038"/>
                  <a:pt x="2140" y="0"/>
                  <a:pt x="23" y="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4" name="フリーフォーム 1673">
            <a:extLst>
              <a:ext uri="{FF2B5EF4-FFF2-40B4-BE49-F238E27FC236}">
                <a16:creationId xmlns:a16="http://schemas.microsoft.com/office/drawing/2014/main" id="{9822216C-7A52-EEC9-CC4B-B6A0FB1C53C9}"/>
              </a:ext>
            </a:extLst>
          </p:cNvPr>
          <p:cNvSpPr/>
          <p:nvPr/>
        </p:nvSpPr>
        <p:spPr>
          <a:xfrm>
            <a:off x="2174686" y="8048609"/>
            <a:ext cx="205452" cy="70146"/>
          </a:xfrm>
          <a:custGeom>
            <a:avLst/>
            <a:gdLst>
              <a:gd name="connsiteX0" fmla="*/ 189 w 205452"/>
              <a:gd name="connsiteY0" fmla="*/ 69866 h 70146"/>
              <a:gd name="connsiteX1" fmla="*/ 92264 w 205452"/>
              <a:gd name="connsiteY1" fmla="*/ 25416 h 70146"/>
              <a:gd name="connsiteX2" fmla="*/ 171639 w 205452"/>
              <a:gd name="connsiteY2" fmla="*/ 47641 h 70146"/>
              <a:gd name="connsiteX3" fmla="*/ 203389 w 205452"/>
              <a:gd name="connsiteY3" fmla="*/ 57166 h 70146"/>
              <a:gd name="connsiteX4" fmla="*/ 117664 w 205452"/>
              <a:gd name="connsiteY4" fmla="*/ 16 h 70146"/>
              <a:gd name="connsiteX5" fmla="*/ 189 w 205452"/>
              <a:gd name="connsiteY5" fmla="*/ 69866 h 7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52" h="70146">
                <a:moveTo>
                  <a:pt x="189" y="69866"/>
                </a:moveTo>
                <a:cubicBezTo>
                  <a:pt x="-4044" y="74099"/>
                  <a:pt x="63689" y="29120"/>
                  <a:pt x="92264" y="25416"/>
                </a:cubicBezTo>
                <a:cubicBezTo>
                  <a:pt x="120839" y="21712"/>
                  <a:pt x="153118" y="42349"/>
                  <a:pt x="171639" y="47641"/>
                </a:cubicBezTo>
                <a:cubicBezTo>
                  <a:pt x="190160" y="52933"/>
                  <a:pt x="212385" y="65103"/>
                  <a:pt x="203389" y="57166"/>
                </a:cubicBezTo>
                <a:cubicBezTo>
                  <a:pt x="194393" y="49228"/>
                  <a:pt x="147826" y="-1042"/>
                  <a:pt x="117664" y="16"/>
                </a:cubicBezTo>
                <a:cubicBezTo>
                  <a:pt x="87502" y="1074"/>
                  <a:pt x="4422" y="65633"/>
                  <a:pt x="189" y="6986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5" name="フリーフォーム 1674">
            <a:extLst>
              <a:ext uri="{FF2B5EF4-FFF2-40B4-BE49-F238E27FC236}">
                <a16:creationId xmlns:a16="http://schemas.microsoft.com/office/drawing/2014/main" id="{04610A00-7765-7556-5DB1-CFF72BF77D56}"/>
              </a:ext>
            </a:extLst>
          </p:cNvPr>
          <p:cNvSpPr/>
          <p:nvPr/>
        </p:nvSpPr>
        <p:spPr>
          <a:xfrm>
            <a:off x="2158946" y="8105771"/>
            <a:ext cx="207459" cy="51510"/>
          </a:xfrm>
          <a:custGeom>
            <a:avLst/>
            <a:gdLst>
              <a:gd name="connsiteX0" fmla="*/ 54 w 207459"/>
              <a:gd name="connsiteY0" fmla="*/ 3179 h 51510"/>
              <a:gd name="connsiteX1" fmla="*/ 92129 w 207459"/>
              <a:gd name="connsiteY1" fmla="*/ 47629 h 51510"/>
              <a:gd name="connsiteX2" fmla="*/ 206429 w 207459"/>
              <a:gd name="connsiteY2" fmla="*/ 4 h 51510"/>
              <a:gd name="connsiteX3" fmla="*/ 146104 w 207459"/>
              <a:gd name="connsiteY3" fmla="*/ 50804 h 51510"/>
              <a:gd name="connsiteX4" fmla="*/ 104829 w 207459"/>
              <a:gd name="connsiteY4" fmla="*/ 28579 h 51510"/>
              <a:gd name="connsiteX5" fmla="*/ 54 w 207459"/>
              <a:gd name="connsiteY5" fmla="*/ 3179 h 5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459" h="51510">
                <a:moveTo>
                  <a:pt x="54" y="3179"/>
                </a:moveTo>
                <a:cubicBezTo>
                  <a:pt x="-2063" y="6354"/>
                  <a:pt x="57733" y="48158"/>
                  <a:pt x="92129" y="47629"/>
                </a:cubicBezTo>
                <a:cubicBezTo>
                  <a:pt x="126525" y="47100"/>
                  <a:pt x="197433" y="-525"/>
                  <a:pt x="206429" y="4"/>
                </a:cubicBezTo>
                <a:cubicBezTo>
                  <a:pt x="215425" y="533"/>
                  <a:pt x="163037" y="46042"/>
                  <a:pt x="146104" y="50804"/>
                </a:cubicBezTo>
                <a:cubicBezTo>
                  <a:pt x="129171" y="55566"/>
                  <a:pt x="123350" y="34929"/>
                  <a:pt x="104829" y="28579"/>
                </a:cubicBezTo>
                <a:cubicBezTo>
                  <a:pt x="86308" y="22229"/>
                  <a:pt x="2171" y="4"/>
                  <a:pt x="54" y="317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6" name="フリーフォーム 1675">
            <a:extLst>
              <a:ext uri="{FF2B5EF4-FFF2-40B4-BE49-F238E27FC236}">
                <a16:creationId xmlns:a16="http://schemas.microsoft.com/office/drawing/2014/main" id="{06BA83EC-72FE-53DF-E5A6-DA05AAE08323}"/>
              </a:ext>
            </a:extLst>
          </p:cNvPr>
          <p:cNvSpPr/>
          <p:nvPr/>
        </p:nvSpPr>
        <p:spPr>
          <a:xfrm>
            <a:off x="2184134" y="8209301"/>
            <a:ext cx="201172" cy="61685"/>
          </a:xfrm>
          <a:custGeom>
            <a:avLst/>
            <a:gdLst>
              <a:gd name="connsiteX0" fmla="*/ 266 w 201172"/>
              <a:gd name="connsiteY0" fmla="*/ 61574 h 61685"/>
              <a:gd name="connsiteX1" fmla="*/ 76466 w 201172"/>
              <a:gd name="connsiteY1" fmla="*/ 17124 h 61685"/>
              <a:gd name="connsiteX2" fmla="*/ 200291 w 201172"/>
              <a:gd name="connsiteY2" fmla="*/ 52049 h 61685"/>
              <a:gd name="connsiteX3" fmla="*/ 130441 w 201172"/>
              <a:gd name="connsiteY3" fmla="*/ 17124 h 61685"/>
              <a:gd name="connsiteX4" fmla="*/ 101866 w 201172"/>
              <a:gd name="connsiteY4" fmla="*/ 1249 h 61685"/>
              <a:gd name="connsiteX5" fmla="*/ 266 w 201172"/>
              <a:gd name="connsiteY5" fmla="*/ 61574 h 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72" h="61685">
                <a:moveTo>
                  <a:pt x="266" y="61574"/>
                </a:moveTo>
                <a:cubicBezTo>
                  <a:pt x="-3967" y="64220"/>
                  <a:pt x="43129" y="18711"/>
                  <a:pt x="76466" y="17124"/>
                </a:cubicBezTo>
                <a:cubicBezTo>
                  <a:pt x="109803" y="15537"/>
                  <a:pt x="191295" y="52049"/>
                  <a:pt x="200291" y="52049"/>
                </a:cubicBezTo>
                <a:cubicBezTo>
                  <a:pt x="209287" y="52049"/>
                  <a:pt x="146845" y="25591"/>
                  <a:pt x="130441" y="17124"/>
                </a:cubicBezTo>
                <a:cubicBezTo>
                  <a:pt x="114037" y="8657"/>
                  <a:pt x="121974" y="-4043"/>
                  <a:pt x="101866" y="1249"/>
                </a:cubicBezTo>
                <a:cubicBezTo>
                  <a:pt x="81758" y="6541"/>
                  <a:pt x="4499" y="58928"/>
                  <a:pt x="266" y="6157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7" name="フリーフォーム 1676">
            <a:extLst>
              <a:ext uri="{FF2B5EF4-FFF2-40B4-BE49-F238E27FC236}">
                <a16:creationId xmlns:a16="http://schemas.microsoft.com/office/drawing/2014/main" id="{C84132A1-5F90-4193-6623-6B8BF61E792F}"/>
              </a:ext>
            </a:extLst>
          </p:cNvPr>
          <p:cNvSpPr/>
          <p:nvPr/>
        </p:nvSpPr>
        <p:spPr>
          <a:xfrm>
            <a:off x="2190684" y="8242048"/>
            <a:ext cx="215214" cy="82802"/>
          </a:xfrm>
          <a:custGeom>
            <a:avLst/>
            <a:gdLst>
              <a:gd name="connsiteX0" fmla="*/ 66 w 215214"/>
              <a:gd name="connsiteY0" fmla="*/ 12952 h 82802"/>
              <a:gd name="connsiteX1" fmla="*/ 85791 w 215214"/>
              <a:gd name="connsiteY1" fmla="*/ 57402 h 82802"/>
              <a:gd name="connsiteX2" fmla="*/ 212791 w 215214"/>
              <a:gd name="connsiteY2" fmla="*/ 252 h 82802"/>
              <a:gd name="connsiteX3" fmla="*/ 161991 w 215214"/>
              <a:gd name="connsiteY3" fmla="*/ 38352 h 82802"/>
              <a:gd name="connsiteX4" fmla="*/ 73091 w 215214"/>
              <a:gd name="connsiteY4" fmla="*/ 82802 h 82802"/>
              <a:gd name="connsiteX5" fmla="*/ 66 w 215214"/>
              <a:gd name="connsiteY5" fmla="*/ 12952 h 8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4" h="82802">
                <a:moveTo>
                  <a:pt x="66" y="12952"/>
                </a:moveTo>
                <a:cubicBezTo>
                  <a:pt x="2183" y="8719"/>
                  <a:pt x="50337" y="59519"/>
                  <a:pt x="85791" y="57402"/>
                </a:cubicBezTo>
                <a:cubicBezTo>
                  <a:pt x="121245" y="55285"/>
                  <a:pt x="200091" y="3427"/>
                  <a:pt x="212791" y="252"/>
                </a:cubicBezTo>
                <a:cubicBezTo>
                  <a:pt x="225491" y="-2923"/>
                  <a:pt x="185274" y="24594"/>
                  <a:pt x="161991" y="38352"/>
                </a:cubicBezTo>
                <a:cubicBezTo>
                  <a:pt x="138708" y="52110"/>
                  <a:pt x="99549" y="82802"/>
                  <a:pt x="73091" y="82802"/>
                </a:cubicBezTo>
                <a:cubicBezTo>
                  <a:pt x="46633" y="82802"/>
                  <a:pt x="-2051" y="17185"/>
                  <a:pt x="66" y="1295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8" name="フリーフォーム 1677">
            <a:extLst>
              <a:ext uri="{FF2B5EF4-FFF2-40B4-BE49-F238E27FC236}">
                <a16:creationId xmlns:a16="http://schemas.microsoft.com/office/drawing/2014/main" id="{90D40F4C-5802-0316-D71C-9C9D1FB202DF}"/>
              </a:ext>
            </a:extLst>
          </p:cNvPr>
          <p:cNvSpPr/>
          <p:nvPr/>
        </p:nvSpPr>
        <p:spPr>
          <a:xfrm>
            <a:off x="2184132" y="8369297"/>
            <a:ext cx="203747" cy="82629"/>
          </a:xfrm>
          <a:custGeom>
            <a:avLst/>
            <a:gdLst>
              <a:gd name="connsiteX0" fmla="*/ 268 w 203747"/>
              <a:gd name="connsiteY0" fmla="*/ 82553 h 82629"/>
              <a:gd name="connsiteX1" fmla="*/ 89168 w 203747"/>
              <a:gd name="connsiteY1" fmla="*/ 15878 h 82629"/>
              <a:gd name="connsiteX2" fmla="*/ 203468 w 203747"/>
              <a:gd name="connsiteY2" fmla="*/ 66678 h 82629"/>
              <a:gd name="connsiteX3" fmla="*/ 117743 w 203747"/>
              <a:gd name="connsiteY3" fmla="*/ 3 h 82629"/>
              <a:gd name="connsiteX4" fmla="*/ 268 w 203747"/>
              <a:gd name="connsiteY4" fmla="*/ 82553 h 8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47" h="82629">
                <a:moveTo>
                  <a:pt x="268" y="82553"/>
                </a:moveTo>
                <a:cubicBezTo>
                  <a:pt x="-4494" y="85199"/>
                  <a:pt x="55301" y="18524"/>
                  <a:pt x="89168" y="15878"/>
                </a:cubicBezTo>
                <a:cubicBezTo>
                  <a:pt x="123035" y="13232"/>
                  <a:pt x="198706" y="69324"/>
                  <a:pt x="203468" y="66678"/>
                </a:cubicBezTo>
                <a:cubicBezTo>
                  <a:pt x="208230" y="64032"/>
                  <a:pt x="151080" y="-526"/>
                  <a:pt x="117743" y="3"/>
                </a:cubicBezTo>
                <a:cubicBezTo>
                  <a:pt x="84406" y="532"/>
                  <a:pt x="5030" y="79907"/>
                  <a:pt x="268" y="82553"/>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9" name="フリーフォーム 1678">
            <a:extLst>
              <a:ext uri="{FF2B5EF4-FFF2-40B4-BE49-F238E27FC236}">
                <a16:creationId xmlns:a16="http://schemas.microsoft.com/office/drawing/2014/main" id="{51152742-286F-DE4E-C2B5-C5AA55E1D5F1}"/>
              </a:ext>
            </a:extLst>
          </p:cNvPr>
          <p:cNvSpPr/>
          <p:nvPr/>
        </p:nvSpPr>
        <p:spPr>
          <a:xfrm>
            <a:off x="2170438" y="8429124"/>
            <a:ext cx="231978" cy="38734"/>
          </a:xfrm>
          <a:custGeom>
            <a:avLst/>
            <a:gdLst>
              <a:gd name="connsiteX0" fmla="*/ 1262 w 231978"/>
              <a:gd name="connsiteY0" fmla="*/ 16376 h 38734"/>
              <a:gd name="connsiteX1" fmla="*/ 71112 w 231978"/>
              <a:gd name="connsiteY1" fmla="*/ 35426 h 38734"/>
              <a:gd name="connsiteX2" fmla="*/ 229862 w 231978"/>
              <a:gd name="connsiteY2" fmla="*/ 501 h 38734"/>
              <a:gd name="connsiteX3" fmla="*/ 160012 w 231978"/>
              <a:gd name="connsiteY3" fmla="*/ 16376 h 38734"/>
              <a:gd name="connsiteX4" fmla="*/ 125087 w 231978"/>
              <a:gd name="connsiteY4" fmla="*/ 38601 h 38734"/>
              <a:gd name="connsiteX5" fmla="*/ 1262 w 231978"/>
              <a:gd name="connsiteY5" fmla="*/ 16376 h 3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978" h="38734">
                <a:moveTo>
                  <a:pt x="1262" y="16376"/>
                </a:moveTo>
                <a:cubicBezTo>
                  <a:pt x="-7734" y="15847"/>
                  <a:pt x="33012" y="38072"/>
                  <a:pt x="71112" y="35426"/>
                </a:cubicBezTo>
                <a:cubicBezTo>
                  <a:pt x="109212" y="32780"/>
                  <a:pt x="215045" y="3676"/>
                  <a:pt x="229862" y="501"/>
                </a:cubicBezTo>
                <a:cubicBezTo>
                  <a:pt x="244679" y="-2674"/>
                  <a:pt x="177474" y="10026"/>
                  <a:pt x="160012" y="16376"/>
                </a:cubicBezTo>
                <a:cubicBezTo>
                  <a:pt x="142550" y="22726"/>
                  <a:pt x="149429" y="36484"/>
                  <a:pt x="125087" y="38601"/>
                </a:cubicBezTo>
                <a:cubicBezTo>
                  <a:pt x="100745" y="40718"/>
                  <a:pt x="10258" y="16905"/>
                  <a:pt x="1262" y="1637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0" name="フリーフォーム 1679">
            <a:extLst>
              <a:ext uri="{FF2B5EF4-FFF2-40B4-BE49-F238E27FC236}">
                <a16:creationId xmlns:a16="http://schemas.microsoft.com/office/drawing/2014/main" id="{2EF54021-9455-C2B8-C4EF-AF4E6527BFDD}"/>
              </a:ext>
            </a:extLst>
          </p:cNvPr>
          <p:cNvSpPr/>
          <p:nvPr/>
        </p:nvSpPr>
        <p:spPr>
          <a:xfrm>
            <a:off x="2240837" y="8517734"/>
            <a:ext cx="23022" cy="123305"/>
          </a:xfrm>
          <a:custGeom>
            <a:avLst/>
            <a:gdLst>
              <a:gd name="connsiteX0" fmla="*/ 7063 w 23022"/>
              <a:gd name="connsiteY0" fmla="*/ 791 h 123305"/>
              <a:gd name="connsiteX1" fmla="*/ 713 w 23022"/>
              <a:gd name="connsiteY1" fmla="*/ 121441 h 123305"/>
              <a:gd name="connsiteX2" fmla="*/ 22938 w 23022"/>
              <a:gd name="connsiteY2" fmla="*/ 70641 h 123305"/>
              <a:gd name="connsiteX3" fmla="*/ 7063 w 23022"/>
              <a:gd name="connsiteY3" fmla="*/ 791 h 123305"/>
            </a:gdLst>
            <a:ahLst/>
            <a:cxnLst>
              <a:cxn ang="0">
                <a:pos x="connsiteX0" y="connsiteY0"/>
              </a:cxn>
              <a:cxn ang="0">
                <a:pos x="connsiteX1" y="connsiteY1"/>
              </a:cxn>
              <a:cxn ang="0">
                <a:pos x="connsiteX2" y="connsiteY2"/>
              </a:cxn>
              <a:cxn ang="0">
                <a:pos x="connsiteX3" y="connsiteY3"/>
              </a:cxn>
            </a:cxnLst>
            <a:rect l="l" t="t" r="r" b="b"/>
            <a:pathLst>
              <a:path w="23022" h="123305">
                <a:moveTo>
                  <a:pt x="7063" y="791"/>
                </a:moveTo>
                <a:cubicBezTo>
                  <a:pt x="3359" y="9258"/>
                  <a:pt x="-1933" y="109799"/>
                  <a:pt x="713" y="121441"/>
                </a:cubicBezTo>
                <a:cubicBezTo>
                  <a:pt x="3359" y="133083"/>
                  <a:pt x="24525" y="87045"/>
                  <a:pt x="22938" y="70641"/>
                </a:cubicBezTo>
                <a:cubicBezTo>
                  <a:pt x="21351" y="54237"/>
                  <a:pt x="10767" y="-7676"/>
                  <a:pt x="7063" y="79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1" name="フリーフォーム 1680">
            <a:extLst>
              <a:ext uri="{FF2B5EF4-FFF2-40B4-BE49-F238E27FC236}">
                <a16:creationId xmlns:a16="http://schemas.microsoft.com/office/drawing/2014/main" id="{E2F5E108-D8F3-8B63-2826-9D94251656A7}"/>
              </a:ext>
            </a:extLst>
          </p:cNvPr>
          <p:cNvSpPr/>
          <p:nvPr/>
        </p:nvSpPr>
        <p:spPr>
          <a:xfrm>
            <a:off x="2169838" y="8527160"/>
            <a:ext cx="119459" cy="80983"/>
          </a:xfrm>
          <a:custGeom>
            <a:avLst/>
            <a:gdLst>
              <a:gd name="connsiteX0" fmla="*/ 119337 w 119459"/>
              <a:gd name="connsiteY0" fmla="*/ 890 h 80983"/>
              <a:gd name="connsiteX1" fmla="*/ 5037 w 119459"/>
              <a:gd name="connsiteY1" fmla="*/ 80265 h 80983"/>
              <a:gd name="connsiteX2" fmla="*/ 27262 w 119459"/>
              <a:gd name="connsiteY2" fmla="*/ 38990 h 80983"/>
              <a:gd name="connsiteX3" fmla="*/ 119337 w 119459"/>
              <a:gd name="connsiteY3" fmla="*/ 890 h 80983"/>
            </a:gdLst>
            <a:ahLst/>
            <a:cxnLst>
              <a:cxn ang="0">
                <a:pos x="connsiteX0" y="connsiteY0"/>
              </a:cxn>
              <a:cxn ang="0">
                <a:pos x="connsiteX1" y="connsiteY1"/>
              </a:cxn>
              <a:cxn ang="0">
                <a:pos x="connsiteX2" y="connsiteY2"/>
              </a:cxn>
              <a:cxn ang="0">
                <a:pos x="connsiteX3" y="connsiteY3"/>
              </a:cxn>
            </a:cxnLst>
            <a:rect l="l" t="t" r="r" b="b"/>
            <a:pathLst>
              <a:path w="119459" h="80983">
                <a:moveTo>
                  <a:pt x="119337" y="890"/>
                </a:moveTo>
                <a:cubicBezTo>
                  <a:pt x="115633" y="7769"/>
                  <a:pt x="20383" y="73915"/>
                  <a:pt x="5037" y="80265"/>
                </a:cubicBezTo>
                <a:cubicBezTo>
                  <a:pt x="-10309" y="86615"/>
                  <a:pt x="12975" y="49044"/>
                  <a:pt x="27262" y="38990"/>
                </a:cubicBezTo>
                <a:cubicBezTo>
                  <a:pt x="41549" y="28936"/>
                  <a:pt x="123041" y="-5989"/>
                  <a:pt x="119337" y="89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2" name="フリーフォーム 1681">
            <a:extLst>
              <a:ext uri="{FF2B5EF4-FFF2-40B4-BE49-F238E27FC236}">
                <a16:creationId xmlns:a16="http://schemas.microsoft.com/office/drawing/2014/main" id="{1897A6FB-204F-A57E-347C-F0D68C7F3EC0}"/>
              </a:ext>
            </a:extLst>
          </p:cNvPr>
          <p:cNvSpPr/>
          <p:nvPr/>
        </p:nvSpPr>
        <p:spPr>
          <a:xfrm>
            <a:off x="2152610" y="8581307"/>
            <a:ext cx="115399" cy="61583"/>
          </a:xfrm>
          <a:custGeom>
            <a:avLst/>
            <a:gdLst>
              <a:gd name="connsiteX0" fmla="*/ 40 w 115399"/>
              <a:gd name="connsiteY0" fmla="*/ 718 h 61583"/>
              <a:gd name="connsiteX1" fmla="*/ 107990 w 115399"/>
              <a:gd name="connsiteY1" fmla="*/ 61043 h 61583"/>
              <a:gd name="connsiteX2" fmla="*/ 95290 w 115399"/>
              <a:gd name="connsiteY2" fmla="*/ 29293 h 61583"/>
              <a:gd name="connsiteX3" fmla="*/ 40 w 115399"/>
              <a:gd name="connsiteY3" fmla="*/ 718 h 61583"/>
            </a:gdLst>
            <a:ahLst/>
            <a:cxnLst>
              <a:cxn ang="0">
                <a:pos x="connsiteX0" y="connsiteY0"/>
              </a:cxn>
              <a:cxn ang="0">
                <a:pos x="connsiteX1" y="connsiteY1"/>
              </a:cxn>
              <a:cxn ang="0">
                <a:pos x="connsiteX2" y="connsiteY2"/>
              </a:cxn>
              <a:cxn ang="0">
                <a:pos x="connsiteX3" y="connsiteY3"/>
              </a:cxn>
            </a:cxnLst>
            <a:rect l="l" t="t" r="r" b="b"/>
            <a:pathLst>
              <a:path w="115399" h="61583">
                <a:moveTo>
                  <a:pt x="40" y="718"/>
                </a:moveTo>
                <a:cubicBezTo>
                  <a:pt x="2157" y="6010"/>
                  <a:pt x="92115" y="56281"/>
                  <a:pt x="107990" y="61043"/>
                </a:cubicBezTo>
                <a:cubicBezTo>
                  <a:pt x="123865" y="65805"/>
                  <a:pt x="111694" y="37760"/>
                  <a:pt x="95290" y="29293"/>
                </a:cubicBezTo>
                <a:cubicBezTo>
                  <a:pt x="78886" y="20826"/>
                  <a:pt x="-2077" y="-4574"/>
                  <a:pt x="40" y="71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3" name="フリーフォーム 1682">
            <a:extLst>
              <a:ext uri="{FF2B5EF4-FFF2-40B4-BE49-F238E27FC236}">
                <a16:creationId xmlns:a16="http://schemas.microsoft.com/office/drawing/2014/main" id="{F58BD785-1FC4-B97F-CC4A-64808E541831}"/>
              </a:ext>
            </a:extLst>
          </p:cNvPr>
          <p:cNvSpPr/>
          <p:nvPr/>
        </p:nvSpPr>
        <p:spPr>
          <a:xfrm>
            <a:off x="2298655" y="8508682"/>
            <a:ext cx="9901" cy="144300"/>
          </a:xfrm>
          <a:custGeom>
            <a:avLst/>
            <a:gdLst>
              <a:gd name="connsiteX0" fmla="*/ 9570 w 9901"/>
              <a:gd name="connsiteY0" fmla="*/ 318 h 144300"/>
              <a:gd name="connsiteX1" fmla="*/ 45 w 9901"/>
              <a:gd name="connsiteY1" fmla="*/ 140018 h 144300"/>
              <a:gd name="connsiteX2" fmla="*/ 6395 w 9901"/>
              <a:gd name="connsiteY2" fmla="*/ 101918 h 144300"/>
              <a:gd name="connsiteX3" fmla="*/ 9570 w 9901"/>
              <a:gd name="connsiteY3" fmla="*/ 318 h 144300"/>
            </a:gdLst>
            <a:ahLst/>
            <a:cxnLst>
              <a:cxn ang="0">
                <a:pos x="connsiteX0" y="connsiteY0"/>
              </a:cxn>
              <a:cxn ang="0">
                <a:pos x="connsiteX1" y="connsiteY1"/>
              </a:cxn>
              <a:cxn ang="0">
                <a:pos x="connsiteX2" y="connsiteY2"/>
              </a:cxn>
              <a:cxn ang="0">
                <a:pos x="connsiteX3" y="connsiteY3"/>
              </a:cxn>
            </a:cxnLst>
            <a:rect l="l" t="t" r="r" b="b"/>
            <a:pathLst>
              <a:path w="9901" h="144300">
                <a:moveTo>
                  <a:pt x="9570" y="318"/>
                </a:moveTo>
                <a:cubicBezTo>
                  <a:pt x="8512" y="6668"/>
                  <a:pt x="574" y="123085"/>
                  <a:pt x="45" y="140018"/>
                </a:cubicBezTo>
                <a:cubicBezTo>
                  <a:pt x="-484" y="156951"/>
                  <a:pt x="3749" y="119381"/>
                  <a:pt x="6395" y="101918"/>
                </a:cubicBezTo>
                <a:cubicBezTo>
                  <a:pt x="9041" y="84455"/>
                  <a:pt x="10628" y="-6032"/>
                  <a:pt x="9570" y="31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4" name="フリーフォーム 1683">
            <a:extLst>
              <a:ext uri="{FF2B5EF4-FFF2-40B4-BE49-F238E27FC236}">
                <a16:creationId xmlns:a16="http://schemas.microsoft.com/office/drawing/2014/main" id="{4286347D-E0F1-9B23-0B10-1D379244EA54}"/>
              </a:ext>
            </a:extLst>
          </p:cNvPr>
          <p:cNvSpPr/>
          <p:nvPr/>
        </p:nvSpPr>
        <p:spPr>
          <a:xfrm>
            <a:off x="2273278" y="8543635"/>
            <a:ext cx="112205" cy="61858"/>
          </a:xfrm>
          <a:custGeom>
            <a:avLst/>
            <a:gdLst>
              <a:gd name="connsiteX0" fmla="*/ 22 w 112205"/>
              <a:gd name="connsiteY0" fmla="*/ 290 h 61858"/>
              <a:gd name="connsiteX1" fmla="*/ 104797 w 112205"/>
              <a:gd name="connsiteY1" fmla="*/ 60615 h 61858"/>
              <a:gd name="connsiteX2" fmla="*/ 95272 w 112205"/>
              <a:gd name="connsiteY2" fmla="*/ 38390 h 61858"/>
              <a:gd name="connsiteX3" fmla="*/ 22 w 112205"/>
              <a:gd name="connsiteY3" fmla="*/ 290 h 61858"/>
            </a:gdLst>
            <a:ahLst/>
            <a:cxnLst>
              <a:cxn ang="0">
                <a:pos x="connsiteX0" y="connsiteY0"/>
              </a:cxn>
              <a:cxn ang="0">
                <a:pos x="connsiteX1" y="connsiteY1"/>
              </a:cxn>
              <a:cxn ang="0">
                <a:pos x="connsiteX2" y="connsiteY2"/>
              </a:cxn>
              <a:cxn ang="0">
                <a:pos x="connsiteX3" y="connsiteY3"/>
              </a:cxn>
            </a:cxnLst>
            <a:rect l="l" t="t" r="r" b="b"/>
            <a:pathLst>
              <a:path w="112205" h="61858">
                <a:moveTo>
                  <a:pt x="22" y="290"/>
                </a:moveTo>
                <a:cubicBezTo>
                  <a:pt x="1609" y="3994"/>
                  <a:pt x="88922" y="54265"/>
                  <a:pt x="104797" y="60615"/>
                </a:cubicBezTo>
                <a:cubicBezTo>
                  <a:pt x="120672" y="66965"/>
                  <a:pt x="107972" y="47386"/>
                  <a:pt x="95272" y="38390"/>
                </a:cubicBezTo>
                <a:cubicBezTo>
                  <a:pt x="82572" y="29394"/>
                  <a:pt x="-1565" y="-3414"/>
                  <a:pt x="22" y="29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5" name="フリーフォーム 1684">
            <a:extLst>
              <a:ext uri="{FF2B5EF4-FFF2-40B4-BE49-F238E27FC236}">
                <a16:creationId xmlns:a16="http://schemas.microsoft.com/office/drawing/2014/main" id="{422BFF93-0CA2-7BFF-7D58-300047AE5058}"/>
              </a:ext>
            </a:extLst>
          </p:cNvPr>
          <p:cNvSpPr/>
          <p:nvPr/>
        </p:nvSpPr>
        <p:spPr>
          <a:xfrm>
            <a:off x="2287493" y="8573944"/>
            <a:ext cx="107189" cy="59017"/>
          </a:xfrm>
          <a:custGeom>
            <a:avLst/>
            <a:gdLst>
              <a:gd name="connsiteX0" fmla="*/ 1682 w 107189"/>
              <a:gd name="connsiteY0" fmla="*/ 58881 h 59017"/>
              <a:gd name="connsiteX1" fmla="*/ 106457 w 107189"/>
              <a:gd name="connsiteY1" fmla="*/ 1731 h 59017"/>
              <a:gd name="connsiteX2" fmla="*/ 46132 w 107189"/>
              <a:gd name="connsiteY2" fmla="*/ 17606 h 59017"/>
              <a:gd name="connsiteX3" fmla="*/ 1682 w 107189"/>
              <a:gd name="connsiteY3" fmla="*/ 58881 h 59017"/>
            </a:gdLst>
            <a:ahLst/>
            <a:cxnLst>
              <a:cxn ang="0">
                <a:pos x="connsiteX0" y="connsiteY0"/>
              </a:cxn>
              <a:cxn ang="0">
                <a:pos x="connsiteX1" y="connsiteY1"/>
              </a:cxn>
              <a:cxn ang="0">
                <a:pos x="connsiteX2" y="connsiteY2"/>
              </a:cxn>
              <a:cxn ang="0">
                <a:pos x="connsiteX3" y="connsiteY3"/>
              </a:cxn>
            </a:cxnLst>
            <a:rect l="l" t="t" r="r" b="b"/>
            <a:pathLst>
              <a:path w="107189" h="59017">
                <a:moveTo>
                  <a:pt x="1682" y="58881"/>
                </a:moveTo>
                <a:cubicBezTo>
                  <a:pt x="11736" y="56235"/>
                  <a:pt x="99049" y="8610"/>
                  <a:pt x="106457" y="1731"/>
                </a:cubicBezTo>
                <a:cubicBezTo>
                  <a:pt x="113865" y="-5148"/>
                  <a:pt x="63065" y="10198"/>
                  <a:pt x="46132" y="17606"/>
                </a:cubicBezTo>
                <a:cubicBezTo>
                  <a:pt x="29199" y="25014"/>
                  <a:pt x="-8372" y="61527"/>
                  <a:pt x="1682" y="5888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6" name="フリーフォーム 1685">
            <a:extLst>
              <a:ext uri="{FF2B5EF4-FFF2-40B4-BE49-F238E27FC236}">
                <a16:creationId xmlns:a16="http://schemas.microsoft.com/office/drawing/2014/main" id="{E7D831E0-01F0-B2C6-E6EB-51B1AEFC0D98}"/>
              </a:ext>
            </a:extLst>
          </p:cNvPr>
          <p:cNvSpPr/>
          <p:nvPr/>
        </p:nvSpPr>
        <p:spPr>
          <a:xfrm>
            <a:off x="2178050" y="8689296"/>
            <a:ext cx="197191" cy="83339"/>
          </a:xfrm>
          <a:custGeom>
            <a:avLst/>
            <a:gdLst>
              <a:gd name="connsiteX0" fmla="*/ 0 w 197191"/>
              <a:gd name="connsiteY0" fmla="*/ 61004 h 83339"/>
              <a:gd name="connsiteX1" fmla="*/ 98425 w 197191"/>
              <a:gd name="connsiteY1" fmla="*/ 19729 h 83339"/>
              <a:gd name="connsiteX2" fmla="*/ 69850 w 197191"/>
              <a:gd name="connsiteY2" fmla="*/ 41954 h 83339"/>
              <a:gd name="connsiteX3" fmla="*/ 146050 w 197191"/>
              <a:gd name="connsiteY3" fmla="*/ 45129 h 83339"/>
              <a:gd name="connsiteX4" fmla="*/ 92075 w 197191"/>
              <a:gd name="connsiteY4" fmla="*/ 22904 h 83339"/>
              <a:gd name="connsiteX5" fmla="*/ 196850 w 197191"/>
              <a:gd name="connsiteY5" fmla="*/ 38779 h 83339"/>
              <a:gd name="connsiteX6" fmla="*/ 123825 w 197191"/>
              <a:gd name="connsiteY6" fmla="*/ 73704 h 83339"/>
              <a:gd name="connsiteX7" fmla="*/ 73025 w 197191"/>
              <a:gd name="connsiteY7" fmla="*/ 70529 h 83339"/>
              <a:gd name="connsiteX8" fmla="*/ 127000 w 197191"/>
              <a:gd name="connsiteY8" fmla="*/ 83229 h 83339"/>
              <a:gd name="connsiteX9" fmla="*/ 53975 w 197191"/>
              <a:gd name="connsiteY9" fmla="*/ 76879 h 83339"/>
              <a:gd name="connsiteX10" fmla="*/ 177800 w 197191"/>
              <a:gd name="connsiteY10" fmla="*/ 80054 h 83339"/>
              <a:gd name="connsiteX11" fmla="*/ 174625 w 197191"/>
              <a:gd name="connsiteY11" fmla="*/ 26079 h 83339"/>
              <a:gd name="connsiteX12" fmla="*/ 98425 w 197191"/>
              <a:gd name="connsiteY12" fmla="*/ 679 h 83339"/>
              <a:gd name="connsiteX13" fmla="*/ 0 w 197191"/>
              <a:gd name="connsiteY13" fmla="*/ 61004 h 8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191" h="83339">
                <a:moveTo>
                  <a:pt x="0" y="61004"/>
                </a:moveTo>
                <a:cubicBezTo>
                  <a:pt x="0" y="64179"/>
                  <a:pt x="86783" y="22904"/>
                  <a:pt x="98425" y="19729"/>
                </a:cubicBezTo>
                <a:cubicBezTo>
                  <a:pt x="110067" y="16554"/>
                  <a:pt x="61913" y="37721"/>
                  <a:pt x="69850" y="41954"/>
                </a:cubicBezTo>
                <a:cubicBezTo>
                  <a:pt x="77787" y="46187"/>
                  <a:pt x="142346" y="48304"/>
                  <a:pt x="146050" y="45129"/>
                </a:cubicBezTo>
                <a:cubicBezTo>
                  <a:pt x="149754" y="41954"/>
                  <a:pt x="83608" y="23962"/>
                  <a:pt x="92075" y="22904"/>
                </a:cubicBezTo>
                <a:cubicBezTo>
                  <a:pt x="100542" y="21846"/>
                  <a:pt x="191558" y="30312"/>
                  <a:pt x="196850" y="38779"/>
                </a:cubicBezTo>
                <a:cubicBezTo>
                  <a:pt x="202142" y="47246"/>
                  <a:pt x="144462" y="68412"/>
                  <a:pt x="123825" y="73704"/>
                </a:cubicBezTo>
                <a:cubicBezTo>
                  <a:pt x="103188" y="78996"/>
                  <a:pt x="72496" y="68942"/>
                  <a:pt x="73025" y="70529"/>
                </a:cubicBezTo>
                <a:cubicBezTo>
                  <a:pt x="73554" y="72116"/>
                  <a:pt x="130175" y="82171"/>
                  <a:pt x="127000" y="83229"/>
                </a:cubicBezTo>
                <a:cubicBezTo>
                  <a:pt x="123825" y="84287"/>
                  <a:pt x="45508" y="77408"/>
                  <a:pt x="53975" y="76879"/>
                </a:cubicBezTo>
                <a:cubicBezTo>
                  <a:pt x="62442" y="76350"/>
                  <a:pt x="157692" y="88521"/>
                  <a:pt x="177800" y="80054"/>
                </a:cubicBezTo>
                <a:cubicBezTo>
                  <a:pt x="197908" y="71587"/>
                  <a:pt x="187854" y="39308"/>
                  <a:pt x="174625" y="26079"/>
                </a:cubicBezTo>
                <a:cubicBezTo>
                  <a:pt x="161396" y="12850"/>
                  <a:pt x="128587" y="-3554"/>
                  <a:pt x="98425" y="679"/>
                </a:cubicBezTo>
                <a:cubicBezTo>
                  <a:pt x="68263" y="4912"/>
                  <a:pt x="0" y="57829"/>
                  <a:pt x="0" y="6100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7" name="フリーフォーム 1686">
            <a:extLst>
              <a:ext uri="{FF2B5EF4-FFF2-40B4-BE49-F238E27FC236}">
                <a16:creationId xmlns:a16="http://schemas.microsoft.com/office/drawing/2014/main" id="{37A61314-17AA-9CC9-1EF8-89361CCF92AD}"/>
              </a:ext>
            </a:extLst>
          </p:cNvPr>
          <p:cNvSpPr/>
          <p:nvPr/>
        </p:nvSpPr>
        <p:spPr>
          <a:xfrm>
            <a:off x="2225647" y="8820091"/>
            <a:ext cx="34953" cy="158878"/>
          </a:xfrm>
          <a:custGeom>
            <a:avLst/>
            <a:gdLst>
              <a:gd name="connsiteX0" fmla="*/ 28 w 34953"/>
              <a:gd name="connsiteY0" fmla="*/ 59 h 158878"/>
              <a:gd name="connsiteX1" fmla="*/ 28603 w 34953"/>
              <a:gd name="connsiteY1" fmla="*/ 79434 h 158878"/>
              <a:gd name="connsiteX2" fmla="*/ 3203 w 34953"/>
              <a:gd name="connsiteY2" fmla="*/ 158809 h 158878"/>
              <a:gd name="connsiteX3" fmla="*/ 34953 w 34953"/>
              <a:gd name="connsiteY3" fmla="*/ 92134 h 158878"/>
              <a:gd name="connsiteX4" fmla="*/ 28 w 34953"/>
              <a:gd name="connsiteY4" fmla="*/ 59 h 15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3" h="158878">
                <a:moveTo>
                  <a:pt x="28" y="59"/>
                </a:moveTo>
                <a:cubicBezTo>
                  <a:pt x="-1030" y="-2058"/>
                  <a:pt x="28074" y="52976"/>
                  <a:pt x="28603" y="79434"/>
                </a:cubicBezTo>
                <a:cubicBezTo>
                  <a:pt x="29132" y="105892"/>
                  <a:pt x="2145" y="156692"/>
                  <a:pt x="3203" y="158809"/>
                </a:cubicBezTo>
                <a:cubicBezTo>
                  <a:pt x="4261" y="160926"/>
                  <a:pt x="34953" y="114359"/>
                  <a:pt x="34953" y="92134"/>
                </a:cubicBezTo>
                <a:cubicBezTo>
                  <a:pt x="34953" y="69909"/>
                  <a:pt x="1086" y="2176"/>
                  <a:pt x="28" y="5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8" name="フリーフォーム 1687">
            <a:extLst>
              <a:ext uri="{FF2B5EF4-FFF2-40B4-BE49-F238E27FC236}">
                <a16:creationId xmlns:a16="http://schemas.microsoft.com/office/drawing/2014/main" id="{9CBF5355-79BE-01A4-215E-5BB7640A1C20}"/>
              </a:ext>
            </a:extLst>
          </p:cNvPr>
          <p:cNvSpPr/>
          <p:nvPr/>
        </p:nvSpPr>
        <p:spPr>
          <a:xfrm>
            <a:off x="2174205" y="8835482"/>
            <a:ext cx="124747" cy="71277"/>
          </a:xfrm>
          <a:custGeom>
            <a:avLst/>
            <a:gdLst>
              <a:gd name="connsiteX0" fmla="*/ 124495 w 124747"/>
              <a:gd name="connsiteY0" fmla="*/ 543 h 71277"/>
              <a:gd name="connsiteX1" fmla="*/ 3845 w 124747"/>
              <a:gd name="connsiteY1" fmla="*/ 70393 h 71277"/>
              <a:gd name="connsiteX2" fmla="*/ 35595 w 124747"/>
              <a:gd name="connsiteY2" fmla="*/ 38643 h 71277"/>
              <a:gd name="connsiteX3" fmla="*/ 124495 w 124747"/>
              <a:gd name="connsiteY3" fmla="*/ 543 h 71277"/>
            </a:gdLst>
            <a:ahLst/>
            <a:cxnLst>
              <a:cxn ang="0">
                <a:pos x="connsiteX0" y="connsiteY0"/>
              </a:cxn>
              <a:cxn ang="0">
                <a:pos x="connsiteX1" y="connsiteY1"/>
              </a:cxn>
              <a:cxn ang="0">
                <a:pos x="connsiteX2" y="connsiteY2"/>
              </a:cxn>
              <a:cxn ang="0">
                <a:pos x="connsiteX3" y="connsiteY3"/>
              </a:cxn>
            </a:cxnLst>
            <a:rect l="l" t="t" r="r" b="b"/>
            <a:pathLst>
              <a:path w="124747" h="71277">
                <a:moveTo>
                  <a:pt x="124495" y="543"/>
                </a:moveTo>
                <a:cubicBezTo>
                  <a:pt x="119203" y="5835"/>
                  <a:pt x="18662" y="64043"/>
                  <a:pt x="3845" y="70393"/>
                </a:cubicBezTo>
                <a:cubicBezTo>
                  <a:pt x="-10972" y="76743"/>
                  <a:pt x="20778" y="47110"/>
                  <a:pt x="35595" y="38643"/>
                </a:cubicBezTo>
                <a:cubicBezTo>
                  <a:pt x="50412" y="30176"/>
                  <a:pt x="129787" y="-4749"/>
                  <a:pt x="124495" y="543"/>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9" name="フリーフォーム 1688">
            <a:extLst>
              <a:ext uri="{FF2B5EF4-FFF2-40B4-BE49-F238E27FC236}">
                <a16:creationId xmlns:a16="http://schemas.microsoft.com/office/drawing/2014/main" id="{23605321-361F-8D40-F37C-33AD98E55A92}"/>
              </a:ext>
            </a:extLst>
          </p:cNvPr>
          <p:cNvSpPr/>
          <p:nvPr/>
        </p:nvSpPr>
        <p:spPr>
          <a:xfrm>
            <a:off x="2152628" y="8889839"/>
            <a:ext cx="112324" cy="52287"/>
          </a:xfrm>
          <a:custGeom>
            <a:avLst/>
            <a:gdLst>
              <a:gd name="connsiteX0" fmla="*/ 22 w 112324"/>
              <a:gd name="connsiteY0" fmla="*/ 161 h 52287"/>
              <a:gd name="connsiteX1" fmla="*/ 104797 w 112324"/>
              <a:gd name="connsiteY1" fmla="*/ 50961 h 52287"/>
              <a:gd name="connsiteX2" fmla="*/ 95272 w 112324"/>
              <a:gd name="connsiteY2" fmla="*/ 35086 h 52287"/>
              <a:gd name="connsiteX3" fmla="*/ 22 w 112324"/>
              <a:gd name="connsiteY3" fmla="*/ 161 h 52287"/>
            </a:gdLst>
            <a:ahLst/>
            <a:cxnLst>
              <a:cxn ang="0">
                <a:pos x="connsiteX0" y="connsiteY0"/>
              </a:cxn>
              <a:cxn ang="0">
                <a:pos x="connsiteX1" y="connsiteY1"/>
              </a:cxn>
              <a:cxn ang="0">
                <a:pos x="connsiteX2" y="connsiteY2"/>
              </a:cxn>
              <a:cxn ang="0">
                <a:pos x="connsiteX3" y="connsiteY3"/>
              </a:cxn>
            </a:cxnLst>
            <a:rect l="l" t="t" r="r" b="b"/>
            <a:pathLst>
              <a:path w="112324" h="52287">
                <a:moveTo>
                  <a:pt x="22" y="161"/>
                </a:moveTo>
                <a:cubicBezTo>
                  <a:pt x="1610" y="2807"/>
                  <a:pt x="104797" y="50961"/>
                  <a:pt x="104797" y="50961"/>
                </a:cubicBezTo>
                <a:cubicBezTo>
                  <a:pt x="120672" y="56782"/>
                  <a:pt x="108501" y="41965"/>
                  <a:pt x="95272" y="35086"/>
                </a:cubicBezTo>
                <a:cubicBezTo>
                  <a:pt x="82043" y="28207"/>
                  <a:pt x="-1566" y="-2485"/>
                  <a:pt x="22" y="16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0" name="フリーフォーム 1689">
            <a:extLst>
              <a:ext uri="{FF2B5EF4-FFF2-40B4-BE49-F238E27FC236}">
                <a16:creationId xmlns:a16="http://schemas.microsoft.com/office/drawing/2014/main" id="{8D282CD0-2D33-6B3F-FA05-4A09347D0F58}"/>
              </a:ext>
            </a:extLst>
          </p:cNvPr>
          <p:cNvSpPr/>
          <p:nvPr/>
        </p:nvSpPr>
        <p:spPr>
          <a:xfrm>
            <a:off x="2279437" y="8826469"/>
            <a:ext cx="38498" cy="146129"/>
          </a:xfrm>
          <a:custGeom>
            <a:avLst/>
            <a:gdLst>
              <a:gd name="connsiteX0" fmla="*/ 213 w 38498"/>
              <a:gd name="connsiteY0" fmla="*/ 31 h 146129"/>
              <a:gd name="connsiteX1" fmla="*/ 22438 w 38498"/>
              <a:gd name="connsiteY1" fmla="*/ 85756 h 146129"/>
              <a:gd name="connsiteX2" fmla="*/ 12913 w 38498"/>
              <a:gd name="connsiteY2" fmla="*/ 146081 h 146129"/>
              <a:gd name="connsiteX3" fmla="*/ 38313 w 38498"/>
              <a:gd name="connsiteY3" fmla="*/ 76231 h 146129"/>
              <a:gd name="connsiteX4" fmla="*/ 213 w 38498"/>
              <a:gd name="connsiteY4" fmla="*/ 31 h 14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8" h="146129">
                <a:moveTo>
                  <a:pt x="213" y="31"/>
                </a:moveTo>
                <a:cubicBezTo>
                  <a:pt x="-2433" y="1619"/>
                  <a:pt x="20321" y="61414"/>
                  <a:pt x="22438" y="85756"/>
                </a:cubicBezTo>
                <a:cubicBezTo>
                  <a:pt x="24555" y="110098"/>
                  <a:pt x="10267" y="147669"/>
                  <a:pt x="12913" y="146081"/>
                </a:cubicBezTo>
                <a:cubicBezTo>
                  <a:pt x="15559" y="144494"/>
                  <a:pt x="35138" y="95810"/>
                  <a:pt x="38313" y="76231"/>
                </a:cubicBezTo>
                <a:cubicBezTo>
                  <a:pt x="41488" y="56652"/>
                  <a:pt x="2859" y="-1557"/>
                  <a:pt x="213" y="3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1" name="フリーフォーム 1690">
            <a:extLst>
              <a:ext uri="{FF2B5EF4-FFF2-40B4-BE49-F238E27FC236}">
                <a16:creationId xmlns:a16="http://schemas.microsoft.com/office/drawing/2014/main" id="{E32D4D39-6BBE-98A2-F95B-52AA3E25053D}"/>
              </a:ext>
            </a:extLst>
          </p:cNvPr>
          <p:cNvSpPr/>
          <p:nvPr/>
        </p:nvSpPr>
        <p:spPr>
          <a:xfrm>
            <a:off x="2269857" y="8829290"/>
            <a:ext cx="117912" cy="87677"/>
          </a:xfrm>
          <a:custGeom>
            <a:avLst/>
            <a:gdLst>
              <a:gd name="connsiteX0" fmla="*/ 268 w 117912"/>
              <a:gd name="connsiteY0" fmla="*/ 385 h 87677"/>
              <a:gd name="connsiteX1" fmla="*/ 114568 w 117912"/>
              <a:gd name="connsiteY1" fmla="*/ 86110 h 87677"/>
              <a:gd name="connsiteX2" fmla="*/ 82818 w 117912"/>
              <a:gd name="connsiteY2" fmla="*/ 54360 h 87677"/>
              <a:gd name="connsiteX3" fmla="*/ 268 w 117912"/>
              <a:gd name="connsiteY3" fmla="*/ 385 h 87677"/>
            </a:gdLst>
            <a:ahLst/>
            <a:cxnLst>
              <a:cxn ang="0">
                <a:pos x="connsiteX0" y="connsiteY0"/>
              </a:cxn>
              <a:cxn ang="0">
                <a:pos x="connsiteX1" y="connsiteY1"/>
              </a:cxn>
              <a:cxn ang="0">
                <a:pos x="connsiteX2" y="connsiteY2"/>
              </a:cxn>
              <a:cxn ang="0">
                <a:pos x="connsiteX3" y="connsiteY3"/>
              </a:cxn>
            </a:cxnLst>
            <a:rect l="l" t="t" r="r" b="b"/>
            <a:pathLst>
              <a:path w="117912" h="87677">
                <a:moveTo>
                  <a:pt x="268" y="385"/>
                </a:moveTo>
                <a:cubicBezTo>
                  <a:pt x="5560" y="5677"/>
                  <a:pt x="100810" y="77114"/>
                  <a:pt x="114568" y="86110"/>
                </a:cubicBezTo>
                <a:cubicBezTo>
                  <a:pt x="128326" y="95106"/>
                  <a:pt x="96047" y="62827"/>
                  <a:pt x="82818" y="54360"/>
                </a:cubicBezTo>
                <a:cubicBezTo>
                  <a:pt x="69589" y="45893"/>
                  <a:pt x="-5024" y="-4907"/>
                  <a:pt x="268" y="38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2" name="フリーフォーム 1691">
            <a:extLst>
              <a:ext uri="{FF2B5EF4-FFF2-40B4-BE49-F238E27FC236}">
                <a16:creationId xmlns:a16="http://schemas.microsoft.com/office/drawing/2014/main" id="{915F2EDC-1E01-87F5-18DB-50EB7F19EE06}"/>
              </a:ext>
            </a:extLst>
          </p:cNvPr>
          <p:cNvSpPr/>
          <p:nvPr/>
        </p:nvSpPr>
        <p:spPr>
          <a:xfrm>
            <a:off x="2257844" y="8888299"/>
            <a:ext cx="162639" cy="68635"/>
          </a:xfrm>
          <a:custGeom>
            <a:avLst/>
            <a:gdLst>
              <a:gd name="connsiteX0" fmla="*/ 161506 w 162639"/>
              <a:gd name="connsiteY0" fmla="*/ 1701 h 68635"/>
              <a:gd name="connsiteX1" fmla="*/ 2756 w 162639"/>
              <a:gd name="connsiteY1" fmla="*/ 68376 h 68635"/>
              <a:gd name="connsiteX2" fmla="*/ 69431 w 162639"/>
              <a:gd name="connsiteY2" fmla="*/ 23926 h 68635"/>
              <a:gd name="connsiteX3" fmla="*/ 161506 w 162639"/>
              <a:gd name="connsiteY3" fmla="*/ 1701 h 68635"/>
            </a:gdLst>
            <a:ahLst/>
            <a:cxnLst>
              <a:cxn ang="0">
                <a:pos x="connsiteX0" y="connsiteY0"/>
              </a:cxn>
              <a:cxn ang="0">
                <a:pos x="connsiteX1" y="connsiteY1"/>
              </a:cxn>
              <a:cxn ang="0">
                <a:pos x="connsiteX2" y="connsiteY2"/>
              </a:cxn>
              <a:cxn ang="0">
                <a:pos x="connsiteX3" y="connsiteY3"/>
              </a:cxn>
            </a:cxnLst>
            <a:rect l="l" t="t" r="r" b="b"/>
            <a:pathLst>
              <a:path w="162639" h="68635">
                <a:moveTo>
                  <a:pt x="161506" y="1701"/>
                </a:moveTo>
                <a:cubicBezTo>
                  <a:pt x="150393" y="9109"/>
                  <a:pt x="18102" y="64672"/>
                  <a:pt x="2756" y="68376"/>
                </a:cubicBezTo>
                <a:cubicBezTo>
                  <a:pt x="-12590" y="72080"/>
                  <a:pt x="39798" y="35038"/>
                  <a:pt x="69431" y="23926"/>
                </a:cubicBezTo>
                <a:cubicBezTo>
                  <a:pt x="99064" y="12814"/>
                  <a:pt x="172619" y="-5707"/>
                  <a:pt x="161506" y="170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3" name="フリーフォーム 1692">
            <a:extLst>
              <a:ext uri="{FF2B5EF4-FFF2-40B4-BE49-F238E27FC236}">
                <a16:creationId xmlns:a16="http://schemas.microsoft.com/office/drawing/2014/main" id="{F341545C-00AF-E8B1-2659-8635A518E3B5}"/>
              </a:ext>
            </a:extLst>
          </p:cNvPr>
          <p:cNvSpPr/>
          <p:nvPr/>
        </p:nvSpPr>
        <p:spPr>
          <a:xfrm>
            <a:off x="2168461" y="8997948"/>
            <a:ext cx="228739" cy="79546"/>
          </a:xfrm>
          <a:custGeom>
            <a:avLst/>
            <a:gdLst>
              <a:gd name="connsiteX0" fmla="*/ 64 w 228739"/>
              <a:gd name="connsiteY0" fmla="*/ 79377 h 79546"/>
              <a:gd name="connsiteX1" fmla="*/ 114364 w 228739"/>
              <a:gd name="connsiteY1" fmla="*/ 22227 h 79546"/>
              <a:gd name="connsiteX2" fmla="*/ 228664 w 228739"/>
              <a:gd name="connsiteY2" fmla="*/ 63502 h 79546"/>
              <a:gd name="connsiteX3" fmla="*/ 130239 w 228739"/>
              <a:gd name="connsiteY3" fmla="*/ 2 h 79546"/>
              <a:gd name="connsiteX4" fmla="*/ 64 w 228739"/>
              <a:gd name="connsiteY4" fmla="*/ 79377 h 7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39" h="79546">
                <a:moveTo>
                  <a:pt x="64" y="79377"/>
                </a:moveTo>
                <a:cubicBezTo>
                  <a:pt x="-2582" y="83081"/>
                  <a:pt x="76264" y="24873"/>
                  <a:pt x="114364" y="22227"/>
                </a:cubicBezTo>
                <a:cubicBezTo>
                  <a:pt x="152464" y="19581"/>
                  <a:pt x="226018" y="67206"/>
                  <a:pt x="228664" y="63502"/>
                </a:cubicBezTo>
                <a:cubicBezTo>
                  <a:pt x="231310" y="59798"/>
                  <a:pt x="163576" y="531"/>
                  <a:pt x="130239" y="2"/>
                </a:cubicBezTo>
                <a:cubicBezTo>
                  <a:pt x="96902" y="-527"/>
                  <a:pt x="2710" y="75673"/>
                  <a:pt x="64" y="7937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4" name="フリーフォーム 1693">
            <a:extLst>
              <a:ext uri="{FF2B5EF4-FFF2-40B4-BE49-F238E27FC236}">
                <a16:creationId xmlns:a16="http://schemas.microsoft.com/office/drawing/2014/main" id="{CE9CE3DB-54BF-DEBB-0B55-7BEB5EB0C20C}"/>
              </a:ext>
            </a:extLst>
          </p:cNvPr>
          <p:cNvSpPr/>
          <p:nvPr/>
        </p:nvSpPr>
        <p:spPr>
          <a:xfrm>
            <a:off x="2152217" y="9042162"/>
            <a:ext cx="246761" cy="76869"/>
          </a:xfrm>
          <a:custGeom>
            <a:avLst/>
            <a:gdLst>
              <a:gd name="connsiteX0" fmla="*/ 433 w 246761"/>
              <a:gd name="connsiteY0" fmla="*/ 238 h 76869"/>
              <a:gd name="connsiteX1" fmla="*/ 89333 w 246761"/>
              <a:gd name="connsiteY1" fmla="*/ 51038 h 76869"/>
              <a:gd name="connsiteX2" fmla="*/ 244908 w 246761"/>
              <a:gd name="connsiteY2" fmla="*/ 9763 h 76869"/>
              <a:gd name="connsiteX3" fmla="*/ 171883 w 246761"/>
              <a:gd name="connsiteY3" fmla="*/ 41513 h 76869"/>
              <a:gd name="connsiteX4" fmla="*/ 124258 w 246761"/>
              <a:gd name="connsiteY4" fmla="*/ 76438 h 76869"/>
              <a:gd name="connsiteX5" fmla="*/ 433 w 246761"/>
              <a:gd name="connsiteY5" fmla="*/ 238 h 7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761" h="76869">
                <a:moveTo>
                  <a:pt x="433" y="238"/>
                </a:moveTo>
                <a:cubicBezTo>
                  <a:pt x="-5388" y="-3995"/>
                  <a:pt x="48587" y="49451"/>
                  <a:pt x="89333" y="51038"/>
                </a:cubicBezTo>
                <a:cubicBezTo>
                  <a:pt x="130079" y="52625"/>
                  <a:pt x="231150" y="11350"/>
                  <a:pt x="244908" y="9763"/>
                </a:cubicBezTo>
                <a:cubicBezTo>
                  <a:pt x="258666" y="8176"/>
                  <a:pt x="191991" y="30401"/>
                  <a:pt x="171883" y="41513"/>
                </a:cubicBezTo>
                <a:cubicBezTo>
                  <a:pt x="151775" y="52625"/>
                  <a:pt x="147012" y="80671"/>
                  <a:pt x="124258" y="76438"/>
                </a:cubicBezTo>
                <a:cubicBezTo>
                  <a:pt x="101504" y="72205"/>
                  <a:pt x="6254" y="4471"/>
                  <a:pt x="433" y="23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5" name="フリーフォーム 1694">
            <a:extLst>
              <a:ext uri="{FF2B5EF4-FFF2-40B4-BE49-F238E27FC236}">
                <a16:creationId xmlns:a16="http://schemas.microsoft.com/office/drawing/2014/main" id="{246E487D-E942-D604-B6BD-9430C25A6668}"/>
              </a:ext>
            </a:extLst>
          </p:cNvPr>
          <p:cNvSpPr/>
          <p:nvPr/>
        </p:nvSpPr>
        <p:spPr>
          <a:xfrm>
            <a:off x="2177620" y="9172070"/>
            <a:ext cx="225294" cy="76879"/>
          </a:xfrm>
          <a:custGeom>
            <a:avLst/>
            <a:gdLst>
              <a:gd name="connsiteX0" fmla="*/ 430 w 225294"/>
              <a:gd name="connsiteY0" fmla="*/ 76705 h 76879"/>
              <a:gd name="connsiteX1" fmla="*/ 86155 w 225294"/>
              <a:gd name="connsiteY1" fmla="*/ 22730 h 76879"/>
              <a:gd name="connsiteX2" fmla="*/ 222680 w 225294"/>
              <a:gd name="connsiteY2" fmla="*/ 70355 h 76879"/>
              <a:gd name="connsiteX3" fmla="*/ 171880 w 225294"/>
              <a:gd name="connsiteY3" fmla="*/ 25905 h 76879"/>
              <a:gd name="connsiteX4" fmla="*/ 121080 w 225294"/>
              <a:gd name="connsiteY4" fmla="*/ 505 h 76879"/>
              <a:gd name="connsiteX5" fmla="*/ 430 w 225294"/>
              <a:gd name="connsiteY5" fmla="*/ 76705 h 7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4" h="76879">
                <a:moveTo>
                  <a:pt x="430" y="76705"/>
                </a:moveTo>
                <a:cubicBezTo>
                  <a:pt x="-5391" y="80409"/>
                  <a:pt x="49113" y="23788"/>
                  <a:pt x="86155" y="22730"/>
                </a:cubicBezTo>
                <a:cubicBezTo>
                  <a:pt x="123197" y="21672"/>
                  <a:pt x="208393" y="69826"/>
                  <a:pt x="222680" y="70355"/>
                </a:cubicBezTo>
                <a:cubicBezTo>
                  <a:pt x="236968" y="70884"/>
                  <a:pt x="188813" y="37547"/>
                  <a:pt x="171880" y="25905"/>
                </a:cubicBezTo>
                <a:cubicBezTo>
                  <a:pt x="154947" y="14263"/>
                  <a:pt x="150713" y="-3199"/>
                  <a:pt x="121080" y="505"/>
                </a:cubicBezTo>
                <a:cubicBezTo>
                  <a:pt x="91447" y="4209"/>
                  <a:pt x="6251" y="73001"/>
                  <a:pt x="430" y="7670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6" name="フリーフォーム 1695">
            <a:extLst>
              <a:ext uri="{FF2B5EF4-FFF2-40B4-BE49-F238E27FC236}">
                <a16:creationId xmlns:a16="http://schemas.microsoft.com/office/drawing/2014/main" id="{F00A8EB1-3FA6-F395-F799-7A43B2E7EF16}"/>
              </a:ext>
            </a:extLst>
          </p:cNvPr>
          <p:cNvSpPr/>
          <p:nvPr/>
        </p:nvSpPr>
        <p:spPr>
          <a:xfrm>
            <a:off x="2190304" y="9223230"/>
            <a:ext cx="214953" cy="48102"/>
          </a:xfrm>
          <a:custGeom>
            <a:avLst/>
            <a:gdLst>
              <a:gd name="connsiteX0" fmla="*/ 446 w 214953"/>
              <a:gd name="connsiteY0" fmla="*/ 145 h 48102"/>
              <a:gd name="connsiteX1" fmla="*/ 92521 w 214953"/>
              <a:gd name="connsiteY1" fmla="*/ 31895 h 48102"/>
              <a:gd name="connsiteX2" fmla="*/ 213171 w 214953"/>
              <a:gd name="connsiteY2" fmla="*/ 145 h 48102"/>
              <a:gd name="connsiteX3" fmla="*/ 162371 w 214953"/>
              <a:gd name="connsiteY3" fmla="*/ 28720 h 48102"/>
              <a:gd name="connsiteX4" fmla="*/ 130621 w 214953"/>
              <a:gd name="connsiteY4" fmla="*/ 47770 h 48102"/>
              <a:gd name="connsiteX5" fmla="*/ 446 w 214953"/>
              <a:gd name="connsiteY5" fmla="*/ 145 h 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53" h="48102">
                <a:moveTo>
                  <a:pt x="446" y="145"/>
                </a:moveTo>
                <a:cubicBezTo>
                  <a:pt x="-5904" y="-2501"/>
                  <a:pt x="57067" y="31895"/>
                  <a:pt x="92521" y="31895"/>
                </a:cubicBezTo>
                <a:cubicBezTo>
                  <a:pt x="127975" y="31895"/>
                  <a:pt x="201529" y="674"/>
                  <a:pt x="213171" y="145"/>
                </a:cubicBezTo>
                <a:cubicBezTo>
                  <a:pt x="224813" y="-384"/>
                  <a:pt x="176129" y="20783"/>
                  <a:pt x="162371" y="28720"/>
                </a:cubicBezTo>
                <a:cubicBezTo>
                  <a:pt x="148613" y="36658"/>
                  <a:pt x="153375" y="50416"/>
                  <a:pt x="130621" y="47770"/>
                </a:cubicBezTo>
                <a:cubicBezTo>
                  <a:pt x="107867" y="45124"/>
                  <a:pt x="6796" y="2791"/>
                  <a:pt x="446" y="14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7" name="フリーフォーム 1696">
            <a:extLst>
              <a:ext uri="{FF2B5EF4-FFF2-40B4-BE49-F238E27FC236}">
                <a16:creationId xmlns:a16="http://schemas.microsoft.com/office/drawing/2014/main" id="{62A32801-451D-B4F2-24E1-2F81DDBCEDC6}"/>
              </a:ext>
            </a:extLst>
          </p:cNvPr>
          <p:cNvSpPr/>
          <p:nvPr/>
        </p:nvSpPr>
        <p:spPr>
          <a:xfrm>
            <a:off x="2165100" y="9328503"/>
            <a:ext cx="239705" cy="66386"/>
          </a:xfrm>
          <a:custGeom>
            <a:avLst/>
            <a:gdLst>
              <a:gd name="connsiteX0" fmla="*/ 250 w 239705"/>
              <a:gd name="connsiteY0" fmla="*/ 66322 h 66386"/>
              <a:gd name="connsiteX1" fmla="*/ 114550 w 239705"/>
              <a:gd name="connsiteY1" fmla="*/ 15522 h 66386"/>
              <a:gd name="connsiteX2" fmla="*/ 238375 w 239705"/>
              <a:gd name="connsiteY2" fmla="*/ 53622 h 66386"/>
              <a:gd name="connsiteX3" fmla="*/ 178050 w 239705"/>
              <a:gd name="connsiteY3" fmla="*/ 9172 h 66386"/>
              <a:gd name="connsiteX4" fmla="*/ 146300 w 239705"/>
              <a:gd name="connsiteY4" fmla="*/ 2822 h 66386"/>
              <a:gd name="connsiteX5" fmla="*/ 250 w 239705"/>
              <a:gd name="connsiteY5" fmla="*/ 66322 h 6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705" h="66386">
                <a:moveTo>
                  <a:pt x="250" y="66322"/>
                </a:moveTo>
                <a:cubicBezTo>
                  <a:pt x="-5042" y="68439"/>
                  <a:pt x="74863" y="17639"/>
                  <a:pt x="114550" y="15522"/>
                </a:cubicBezTo>
                <a:cubicBezTo>
                  <a:pt x="154237" y="13405"/>
                  <a:pt x="227792" y="54680"/>
                  <a:pt x="238375" y="53622"/>
                </a:cubicBezTo>
                <a:cubicBezTo>
                  <a:pt x="248958" y="52564"/>
                  <a:pt x="193396" y="17639"/>
                  <a:pt x="178050" y="9172"/>
                </a:cubicBezTo>
                <a:cubicBezTo>
                  <a:pt x="162704" y="705"/>
                  <a:pt x="174346" y="-2999"/>
                  <a:pt x="146300" y="2822"/>
                </a:cubicBezTo>
                <a:cubicBezTo>
                  <a:pt x="118254" y="8643"/>
                  <a:pt x="5542" y="64205"/>
                  <a:pt x="250" y="6632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8" name="フリーフォーム 1697">
            <a:extLst>
              <a:ext uri="{FF2B5EF4-FFF2-40B4-BE49-F238E27FC236}">
                <a16:creationId xmlns:a16="http://schemas.microsoft.com/office/drawing/2014/main" id="{5F65065A-57D8-80CF-3A4D-A1035371CDDB}"/>
              </a:ext>
            </a:extLst>
          </p:cNvPr>
          <p:cNvSpPr/>
          <p:nvPr/>
        </p:nvSpPr>
        <p:spPr>
          <a:xfrm>
            <a:off x="2190710" y="9369126"/>
            <a:ext cx="230193" cy="82867"/>
          </a:xfrm>
          <a:custGeom>
            <a:avLst/>
            <a:gdLst>
              <a:gd name="connsiteX0" fmla="*/ 40 w 230193"/>
              <a:gd name="connsiteY0" fmla="*/ 299 h 82867"/>
              <a:gd name="connsiteX1" fmla="*/ 66715 w 230193"/>
              <a:gd name="connsiteY1" fmla="*/ 54274 h 82867"/>
              <a:gd name="connsiteX2" fmla="*/ 139740 w 230193"/>
              <a:gd name="connsiteY2" fmla="*/ 32049 h 82867"/>
              <a:gd name="connsiteX3" fmla="*/ 228640 w 230193"/>
              <a:gd name="connsiteY3" fmla="*/ 299 h 82867"/>
              <a:gd name="connsiteX4" fmla="*/ 187365 w 230193"/>
              <a:gd name="connsiteY4" fmla="*/ 25699 h 82867"/>
              <a:gd name="connsiteX5" fmla="*/ 76240 w 230193"/>
              <a:gd name="connsiteY5" fmla="*/ 82849 h 82867"/>
              <a:gd name="connsiteX6" fmla="*/ 40 w 230193"/>
              <a:gd name="connsiteY6" fmla="*/ 299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193" h="82867">
                <a:moveTo>
                  <a:pt x="40" y="299"/>
                </a:moveTo>
                <a:cubicBezTo>
                  <a:pt x="-1547" y="-4463"/>
                  <a:pt x="43432" y="48982"/>
                  <a:pt x="66715" y="54274"/>
                </a:cubicBezTo>
                <a:cubicBezTo>
                  <a:pt x="89998" y="59566"/>
                  <a:pt x="112753" y="41045"/>
                  <a:pt x="139740" y="32049"/>
                </a:cubicBezTo>
                <a:cubicBezTo>
                  <a:pt x="166727" y="23053"/>
                  <a:pt x="220703" y="1357"/>
                  <a:pt x="228640" y="299"/>
                </a:cubicBezTo>
                <a:cubicBezTo>
                  <a:pt x="236577" y="-759"/>
                  <a:pt x="212765" y="11941"/>
                  <a:pt x="187365" y="25699"/>
                </a:cubicBezTo>
                <a:cubicBezTo>
                  <a:pt x="161965" y="39457"/>
                  <a:pt x="105344" y="83907"/>
                  <a:pt x="76240" y="82849"/>
                </a:cubicBezTo>
                <a:cubicBezTo>
                  <a:pt x="47136" y="81791"/>
                  <a:pt x="1627" y="5061"/>
                  <a:pt x="40" y="29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9" name="フリーフォーム 1698">
            <a:extLst>
              <a:ext uri="{FF2B5EF4-FFF2-40B4-BE49-F238E27FC236}">
                <a16:creationId xmlns:a16="http://schemas.microsoft.com/office/drawing/2014/main" id="{B217F47A-B6BC-533D-6460-6A3EB331352A}"/>
              </a:ext>
            </a:extLst>
          </p:cNvPr>
          <p:cNvSpPr/>
          <p:nvPr/>
        </p:nvSpPr>
        <p:spPr>
          <a:xfrm>
            <a:off x="2138467" y="9492453"/>
            <a:ext cx="295169" cy="96151"/>
          </a:xfrm>
          <a:custGeom>
            <a:avLst/>
            <a:gdLst>
              <a:gd name="connsiteX0" fmla="*/ 1483 w 295169"/>
              <a:gd name="connsiteY0" fmla="*/ 96047 h 96151"/>
              <a:gd name="connsiteX1" fmla="*/ 103083 w 295169"/>
              <a:gd name="connsiteY1" fmla="*/ 19847 h 96151"/>
              <a:gd name="connsiteX2" fmla="*/ 179283 w 295169"/>
              <a:gd name="connsiteY2" fmla="*/ 42072 h 96151"/>
              <a:gd name="connsiteX3" fmla="*/ 169758 w 295169"/>
              <a:gd name="connsiteY3" fmla="*/ 10322 h 96151"/>
              <a:gd name="connsiteX4" fmla="*/ 293583 w 295169"/>
              <a:gd name="connsiteY4" fmla="*/ 80172 h 96151"/>
              <a:gd name="connsiteX5" fmla="*/ 236433 w 295169"/>
              <a:gd name="connsiteY5" fmla="*/ 35722 h 96151"/>
              <a:gd name="connsiteX6" fmla="*/ 185633 w 295169"/>
              <a:gd name="connsiteY6" fmla="*/ 797 h 96151"/>
              <a:gd name="connsiteX7" fmla="*/ 1483 w 295169"/>
              <a:gd name="connsiteY7" fmla="*/ 96047 h 9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169" h="96151">
                <a:moveTo>
                  <a:pt x="1483" y="96047"/>
                </a:moveTo>
                <a:cubicBezTo>
                  <a:pt x="-12275" y="99222"/>
                  <a:pt x="73450" y="28843"/>
                  <a:pt x="103083" y="19847"/>
                </a:cubicBezTo>
                <a:cubicBezTo>
                  <a:pt x="132716" y="10851"/>
                  <a:pt x="168171" y="43659"/>
                  <a:pt x="179283" y="42072"/>
                </a:cubicBezTo>
                <a:cubicBezTo>
                  <a:pt x="190395" y="40485"/>
                  <a:pt x="150708" y="3972"/>
                  <a:pt x="169758" y="10322"/>
                </a:cubicBezTo>
                <a:cubicBezTo>
                  <a:pt x="188808" y="16672"/>
                  <a:pt x="282471" y="75939"/>
                  <a:pt x="293583" y="80172"/>
                </a:cubicBezTo>
                <a:cubicBezTo>
                  <a:pt x="304696" y="84405"/>
                  <a:pt x="254425" y="48951"/>
                  <a:pt x="236433" y="35722"/>
                </a:cubicBezTo>
                <a:cubicBezTo>
                  <a:pt x="218441" y="22493"/>
                  <a:pt x="227966" y="-5024"/>
                  <a:pt x="185633" y="797"/>
                </a:cubicBezTo>
                <a:cubicBezTo>
                  <a:pt x="143300" y="6618"/>
                  <a:pt x="15241" y="92872"/>
                  <a:pt x="1483" y="9604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0" name="フリーフォーム 1699">
            <a:extLst>
              <a:ext uri="{FF2B5EF4-FFF2-40B4-BE49-F238E27FC236}">
                <a16:creationId xmlns:a16="http://schemas.microsoft.com/office/drawing/2014/main" id="{AD06CD0F-67CA-0BC9-F401-FAA6CAEA6E2E}"/>
              </a:ext>
            </a:extLst>
          </p:cNvPr>
          <p:cNvSpPr/>
          <p:nvPr/>
        </p:nvSpPr>
        <p:spPr>
          <a:xfrm>
            <a:off x="2178050" y="9547225"/>
            <a:ext cx="288548" cy="9767"/>
          </a:xfrm>
          <a:custGeom>
            <a:avLst/>
            <a:gdLst>
              <a:gd name="connsiteX0" fmla="*/ 0 w 288548"/>
              <a:gd name="connsiteY0" fmla="*/ 9525 h 9767"/>
              <a:gd name="connsiteX1" fmla="*/ 276225 w 288548"/>
              <a:gd name="connsiteY1" fmla="*/ 6350 h 9767"/>
              <a:gd name="connsiteX2" fmla="*/ 215900 w 288548"/>
              <a:gd name="connsiteY2" fmla="*/ 0 h 9767"/>
              <a:gd name="connsiteX3" fmla="*/ 0 w 288548"/>
              <a:gd name="connsiteY3" fmla="*/ 9525 h 9767"/>
            </a:gdLst>
            <a:ahLst/>
            <a:cxnLst>
              <a:cxn ang="0">
                <a:pos x="connsiteX0" y="connsiteY0"/>
              </a:cxn>
              <a:cxn ang="0">
                <a:pos x="connsiteX1" y="connsiteY1"/>
              </a:cxn>
              <a:cxn ang="0">
                <a:pos x="connsiteX2" y="connsiteY2"/>
              </a:cxn>
              <a:cxn ang="0">
                <a:pos x="connsiteX3" y="connsiteY3"/>
              </a:cxn>
            </a:cxnLst>
            <a:rect l="l" t="t" r="r" b="b"/>
            <a:pathLst>
              <a:path w="288548" h="9767">
                <a:moveTo>
                  <a:pt x="0" y="9525"/>
                </a:moveTo>
                <a:cubicBezTo>
                  <a:pt x="10054" y="10583"/>
                  <a:pt x="240242" y="7937"/>
                  <a:pt x="276225" y="6350"/>
                </a:cubicBezTo>
                <a:cubicBezTo>
                  <a:pt x="312208" y="4762"/>
                  <a:pt x="262467" y="2117"/>
                  <a:pt x="215900" y="0"/>
                </a:cubicBezTo>
                <a:lnTo>
                  <a:pt x="0" y="9525"/>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1" name="フリーフォーム 1700">
            <a:extLst>
              <a:ext uri="{FF2B5EF4-FFF2-40B4-BE49-F238E27FC236}">
                <a16:creationId xmlns:a16="http://schemas.microsoft.com/office/drawing/2014/main" id="{97EF4CC4-14C8-57B3-B1C6-CAE0B43815A5}"/>
              </a:ext>
            </a:extLst>
          </p:cNvPr>
          <p:cNvSpPr/>
          <p:nvPr/>
        </p:nvSpPr>
        <p:spPr>
          <a:xfrm>
            <a:off x="2098675" y="9667875"/>
            <a:ext cx="406774" cy="9562"/>
          </a:xfrm>
          <a:custGeom>
            <a:avLst/>
            <a:gdLst>
              <a:gd name="connsiteX0" fmla="*/ 0 w 406774"/>
              <a:gd name="connsiteY0" fmla="*/ 3175 h 9562"/>
              <a:gd name="connsiteX1" fmla="*/ 387350 w 406774"/>
              <a:gd name="connsiteY1" fmla="*/ 9525 h 9562"/>
              <a:gd name="connsiteX2" fmla="*/ 314325 w 406774"/>
              <a:gd name="connsiteY2" fmla="*/ 0 h 9562"/>
              <a:gd name="connsiteX3" fmla="*/ 0 w 406774"/>
              <a:gd name="connsiteY3" fmla="*/ 3175 h 9562"/>
            </a:gdLst>
            <a:ahLst/>
            <a:cxnLst>
              <a:cxn ang="0">
                <a:pos x="connsiteX0" y="connsiteY0"/>
              </a:cxn>
              <a:cxn ang="0">
                <a:pos x="connsiteX1" y="connsiteY1"/>
              </a:cxn>
              <a:cxn ang="0">
                <a:pos x="connsiteX2" y="connsiteY2"/>
              </a:cxn>
              <a:cxn ang="0">
                <a:pos x="connsiteX3" y="connsiteY3"/>
              </a:cxn>
            </a:cxnLst>
            <a:rect l="l" t="t" r="r" b="b"/>
            <a:pathLst>
              <a:path w="406774" h="9562">
                <a:moveTo>
                  <a:pt x="0" y="3175"/>
                </a:moveTo>
                <a:cubicBezTo>
                  <a:pt x="12171" y="4762"/>
                  <a:pt x="334963" y="10054"/>
                  <a:pt x="387350" y="9525"/>
                </a:cubicBezTo>
                <a:cubicBezTo>
                  <a:pt x="439737" y="8996"/>
                  <a:pt x="376237" y="529"/>
                  <a:pt x="314325" y="0"/>
                </a:cubicBezTo>
                <a:lnTo>
                  <a:pt x="0" y="3175"/>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2" name="フリーフォーム 1701">
            <a:extLst>
              <a:ext uri="{FF2B5EF4-FFF2-40B4-BE49-F238E27FC236}">
                <a16:creationId xmlns:a16="http://schemas.microsoft.com/office/drawing/2014/main" id="{D7D097E0-759D-6A60-7F35-C0D271084FA3}"/>
              </a:ext>
            </a:extLst>
          </p:cNvPr>
          <p:cNvSpPr/>
          <p:nvPr/>
        </p:nvSpPr>
        <p:spPr>
          <a:xfrm>
            <a:off x="2088860" y="9693268"/>
            <a:ext cx="454512" cy="48178"/>
          </a:xfrm>
          <a:custGeom>
            <a:avLst/>
            <a:gdLst>
              <a:gd name="connsiteX0" fmla="*/ 16165 w 454512"/>
              <a:gd name="connsiteY0" fmla="*/ 47632 h 48178"/>
              <a:gd name="connsiteX1" fmla="*/ 98715 w 454512"/>
              <a:gd name="connsiteY1" fmla="*/ 19057 h 48178"/>
              <a:gd name="connsiteX2" fmla="*/ 228890 w 454512"/>
              <a:gd name="connsiteY2" fmla="*/ 47632 h 48178"/>
              <a:gd name="connsiteX3" fmla="*/ 136815 w 454512"/>
              <a:gd name="connsiteY3" fmla="*/ 15882 h 48178"/>
              <a:gd name="connsiteX4" fmla="*/ 235240 w 454512"/>
              <a:gd name="connsiteY4" fmla="*/ 34932 h 48178"/>
              <a:gd name="connsiteX5" fmla="*/ 241590 w 454512"/>
              <a:gd name="connsiteY5" fmla="*/ 3182 h 48178"/>
              <a:gd name="connsiteX6" fmla="*/ 260640 w 454512"/>
              <a:gd name="connsiteY6" fmla="*/ 34932 h 48178"/>
              <a:gd name="connsiteX7" fmla="*/ 286040 w 454512"/>
              <a:gd name="connsiteY7" fmla="*/ 7 h 48178"/>
              <a:gd name="connsiteX8" fmla="*/ 387640 w 454512"/>
              <a:gd name="connsiteY8" fmla="*/ 31757 h 48178"/>
              <a:gd name="connsiteX9" fmla="*/ 432090 w 454512"/>
              <a:gd name="connsiteY9" fmla="*/ 38107 h 48178"/>
              <a:gd name="connsiteX10" fmla="*/ 16165 w 454512"/>
              <a:gd name="connsiteY10" fmla="*/ 47632 h 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512" h="48178">
                <a:moveTo>
                  <a:pt x="16165" y="47632"/>
                </a:moveTo>
                <a:cubicBezTo>
                  <a:pt x="-39397" y="44457"/>
                  <a:pt x="63261" y="19057"/>
                  <a:pt x="98715" y="19057"/>
                </a:cubicBezTo>
                <a:cubicBezTo>
                  <a:pt x="134169" y="19057"/>
                  <a:pt x="222540" y="48161"/>
                  <a:pt x="228890" y="47632"/>
                </a:cubicBezTo>
                <a:cubicBezTo>
                  <a:pt x="235240" y="47103"/>
                  <a:pt x="135757" y="17999"/>
                  <a:pt x="136815" y="15882"/>
                </a:cubicBezTo>
                <a:cubicBezTo>
                  <a:pt x="137873" y="13765"/>
                  <a:pt x="217778" y="37049"/>
                  <a:pt x="235240" y="34932"/>
                </a:cubicBezTo>
                <a:cubicBezTo>
                  <a:pt x="252702" y="32815"/>
                  <a:pt x="237357" y="3182"/>
                  <a:pt x="241590" y="3182"/>
                </a:cubicBezTo>
                <a:cubicBezTo>
                  <a:pt x="245823" y="3182"/>
                  <a:pt x="253232" y="35461"/>
                  <a:pt x="260640" y="34932"/>
                </a:cubicBezTo>
                <a:cubicBezTo>
                  <a:pt x="268048" y="34403"/>
                  <a:pt x="264873" y="536"/>
                  <a:pt x="286040" y="7"/>
                </a:cubicBezTo>
                <a:cubicBezTo>
                  <a:pt x="307207" y="-522"/>
                  <a:pt x="363298" y="25407"/>
                  <a:pt x="387640" y="31757"/>
                </a:cubicBezTo>
                <a:cubicBezTo>
                  <a:pt x="411982" y="38107"/>
                  <a:pt x="493473" y="37049"/>
                  <a:pt x="432090" y="38107"/>
                </a:cubicBezTo>
                <a:cubicBezTo>
                  <a:pt x="370707" y="39165"/>
                  <a:pt x="71727" y="50807"/>
                  <a:pt x="16165" y="4763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3" name="フリーフォーム 1702">
            <a:extLst>
              <a:ext uri="{FF2B5EF4-FFF2-40B4-BE49-F238E27FC236}">
                <a16:creationId xmlns:a16="http://schemas.microsoft.com/office/drawing/2014/main" id="{62FE29B7-72A8-0F4D-2573-969472CE46B7}"/>
              </a:ext>
            </a:extLst>
          </p:cNvPr>
          <p:cNvSpPr/>
          <p:nvPr/>
        </p:nvSpPr>
        <p:spPr>
          <a:xfrm>
            <a:off x="2155546" y="10166229"/>
            <a:ext cx="44734" cy="208316"/>
          </a:xfrm>
          <a:custGeom>
            <a:avLst/>
            <a:gdLst>
              <a:gd name="connsiteX0" fmla="*/ 22504 w 44734"/>
              <a:gd name="connsiteY0" fmla="*/ 121 h 208316"/>
              <a:gd name="connsiteX1" fmla="*/ 3454 w 44734"/>
              <a:gd name="connsiteY1" fmla="*/ 206496 h 208316"/>
              <a:gd name="connsiteX2" fmla="*/ 44729 w 44734"/>
              <a:gd name="connsiteY2" fmla="*/ 104896 h 208316"/>
              <a:gd name="connsiteX3" fmla="*/ 279 w 44734"/>
              <a:gd name="connsiteY3" fmla="*/ 174746 h 208316"/>
              <a:gd name="connsiteX4" fmla="*/ 22504 w 44734"/>
              <a:gd name="connsiteY4" fmla="*/ 121 h 2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4" h="208316">
                <a:moveTo>
                  <a:pt x="22504" y="121"/>
                </a:moveTo>
                <a:cubicBezTo>
                  <a:pt x="23033" y="5413"/>
                  <a:pt x="-250" y="189034"/>
                  <a:pt x="3454" y="206496"/>
                </a:cubicBezTo>
                <a:cubicBezTo>
                  <a:pt x="7158" y="223958"/>
                  <a:pt x="45258" y="110188"/>
                  <a:pt x="44729" y="104896"/>
                </a:cubicBezTo>
                <a:cubicBezTo>
                  <a:pt x="44200" y="99604"/>
                  <a:pt x="3454" y="185859"/>
                  <a:pt x="279" y="174746"/>
                </a:cubicBezTo>
                <a:cubicBezTo>
                  <a:pt x="-2896" y="163633"/>
                  <a:pt x="21975" y="-5171"/>
                  <a:pt x="22504" y="12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4" name="フリーフォーム 1703">
            <a:extLst>
              <a:ext uri="{FF2B5EF4-FFF2-40B4-BE49-F238E27FC236}">
                <a16:creationId xmlns:a16="http://schemas.microsoft.com/office/drawing/2014/main" id="{98E65170-775F-D78A-E39B-15ABE7B34E9C}"/>
              </a:ext>
            </a:extLst>
          </p:cNvPr>
          <p:cNvSpPr/>
          <p:nvPr/>
        </p:nvSpPr>
        <p:spPr>
          <a:xfrm>
            <a:off x="2146284" y="10475434"/>
            <a:ext cx="52061" cy="1222531"/>
          </a:xfrm>
          <a:custGeom>
            <a:avLst/>
            <a:gdLst>
              <a:gd name="connsiteX0" fmla="*/ 9541 w 52061"/>
              <a:gd name="connsiteY0" fmla="*/ 113191 h 1222531"/>
              <a:gd name="connsiteX1" fmla="*/ 9541 w 52061"/>
              <a:gd name="connsiteY1" fmla="*/ 510066 h 1222531"/>
              <a:gd name="connsiteX2" fmla="*/ 19066 w 52061"/>
              <a:gd name="connsiteY2" fmla="*/ 484666 h 1222531"/>
              <a:gd name="connsiteX3" fmla="*/ 3191 w 52061"/>
              <a:gd name="connsiteY3" fmla="*/ 748191 h 1222531"/>
              <a:gd name="connsiteX4" fmla="*/ 12716 w 52061"/>
              <a:gd name="connsiteY4" fmla="*/ 725966 h 1222531"/>
              <a:gd name="connsiteX5" fmla="*/ 16 w 52061"/>
              <a:gd name="connsiteY5" fmla="*/ 1189516 h 1222531"/>
              <a:gd name="connsiteX6" fmla="*/ 15891 w 52061"/>
              <a:gd name="connsiteY6" fmla="*/ 1052991 h 1222531"/>
              <a:gd name="connsiteX7" fmla="*/ 50816 w 52061"/>
              <a:gd name="connsiteY7" fmla="*/ 2066 h 1222531"/>
              <a:gd name="connsiteX8" fmla="*/ 41291 w 52061"/>
              <a:gd name="connsiteY8" fmla="*/ 789466 h 1222531"/>
              <a:gd name="connsiteX9" fmla="*/ 12716 w 52061"/>
              <a:gd name="connsiteY9" fmla="*/ 976791 h 1222531"/>
              <a:gd name="connsiteX10" fmla="*/ 9541 w 52061"/>
              <a:gd name="connsiteY10" fmla="*/ 113191 h 12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1" h="1222531">
                <a:moveTo>
                  <a:pt x="9541" y="113191"/>
                </a:moveTo>
                <a:cubicBezTo>
                  <a:pt x="9012" y="35403"/>
                  <a:pt x="7954" y="448154"/>
                  <a:pt x="9541" y="510066"/>
                </a:cubicBezTo>
                <a:cubicBezTo>
                  <a:pt x="11128" y="571978"/>
                  <a:pt x="20124" y="444979"/>
                  <a:pt x="19066" y="484666"/>
                </a:cubicBezTo>
                <a:cubicBezTo>
                  <a:pt x="18008" y="524353"/>
                  <a:pt x="4249" y="707974"/>
                  <a:pt x="3191" y="748191"/>
                </a:cubicBezTo>
                <a:cubicBezTo>
                  <a:pt x="2133" y="788408"/>
                  <a:pt x="13245" y="652412"/>
                  <a:pt x="12716" y="725966"/>
                </a:cubicBezTo>
                <a:cubicBezTo>
                  <a:pt x="12187" y="799520"/>
                  <a:pt x="-513" y="1135012"/>
                  <a:pt x="16" y="1189516"/>
                </a:cubicBezTo>
                <a:cubicBezTo>
                  <a:pt x="545" y="1244020"/>
                  <a:pt x="7424" y="1250899"/>
                  <a:pt x="15891" y="1052991"/>
                </a:cubicBezTo>
                <a:cubicBezTo>
                  <a:pt x="24358" y="855083"/>
                  <a:pt x="46583" y="45987"/>
                  <a:pt x="50816" y="2066"/>
                </a:cubicBezTo>
                <a:cubicBezTo>
                  <a:pt x="55049" y="-41855"/>
                  <a:pt x="47641" y="627012"/>
                  <a:pt x="41291" y="789466"/>
                </a:cubicBezTo>
                <a:cubicBezTo>
                  <a:pt x="34941" y="951920"/>
                  <a:pt x="17478" y="1085270"/>
                  <a:pt x="12716" y="976791"/>
                </a:cubicBezTo>
                <a:cubicBezTo>
                  <a:pt x="7954" y="868312"/>
                  <a:pt x="10070" y="190979"/>
                  <a:pt x="9541" y="11319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5" name="フリーフォーム 1704">
            <a:extLst>
              <a:ext uri="{FF2B5EF4-FFF2-40B4-BE49-F238E27FC236}">
                <a16:creationId xmlns:a16="http://schemas.microsoft.com/office/drawing/2014/main" id="{DEA53154-DE12-AE69-2191-7E7A89126B56}"/>
              </a:ext>
            </a:extLst>
          </p:cNvPr>
          <p:cNvSpPr/>
          <p:nvPr/>
        </p:nvSpPr>
        <p:spPr>
          <a:xfrm>
            <a:off x="2298434" y="11541523"/>
            <a:ext cx="65173" cy="619648"/>
          </a:xfrm>
          <a:custGeom>
            <a:avLst/>
            <a:gdLst>
              <a:gd name="connsiteX0" fmla="*/ 63766 w 65173"/>
              <a:gd name="connsiteY0" fmla="*/ 5952 h 619648"/>
              <a:gd name="connsiteX1" fmla="*/ 266 w 65173"/>
              <a:gd name="connsiteY1" fmla="*/ 612377 h 619648"/>
              <a:gd name="connsiteX2" fmla="*/ 41541 w 65173"/>
              <a:gd name="connsiteY2" fmla="*/ 320277 h 619648"/>
              <a:gd name="connsiteX3" fmla="*/ 63766 w 65173"/>
              <a:gd name="connsiteY3" fmla="*/ 5952 h 619648"/>
            </a:gdLst>
            <a:ahLst/>
            <a:cxnLst>
              <a:cxn ang="0">
                <a:pos x="connsiteX0" y="connsiteY0"/>
              </a:cxn>
              <a:cxn ang="0">
                <a:pos x="connsiteX1" y="connsiteY1"/>
              </a:cxn>
              <a:cxn ang="0">
                <a:pos x="connsiteX2" y="connsiteY2"/>
              </a:cxn>
              <a:cxn ang="0">
                <a:pos x="connsiteX3" y="connsiteY3"/>
              </a:cxn>
            </a:cxnLst>
            <a:rect l="l" t="t" r="r" b="b"/>
            <a:pathLst>
              <a:path w="65173" h="619648">
                <a:moveTo>
                  <a:pt x="63766" y="5952"/>
                </a:moveTo>
                <a:cubicBezTo>
                  <a:pt x="56887" y="54635"/>
                  <a:pt x="3970" y="559990"/>
                  <a:pt x="266" y="612377"/>
                </a:cubicBezTo>
                <a:cubicBezTo>
                  <a:pt x="-3438" y="664765"/>
                  <a:pt x="32545" y="420289"/>
                  <a:pt x="41541" y="320277"/>
                </a:cubicBezTo>
                <a:cubicBezTo>
                  <a:pt x="50537" y="220265"/>
                  <a:pt x="70645" y="-42731"/>
                  <a:pt x="63766" y="595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6" name="フリーフォーム 1705">
            <a:extLst>
              <a:ext uri="{FF2B5EF4-FFF2-40B4-BE49-F238E27FC236}">
                <a16:creationId xmlns:a16="http://schemas.microsoft.com/office/drawing/2014/main" id="{E5E8ACFE-8D9F-045B-06BE-DE65B87B8FC8}"/>
              </a:ext>
            </a:extLst>
          </p:cNvPr>
          <p:cNvSpPr/>
          <p:nvPr/>
        </p:nvSpPr>
        <p:spPr>
          <a:xfrm>
            <a:off x="2238326" y="12193324"/>
            <a:ext cx="56951" cy="560391"/>
          </a:xfrm>
          <a:custGeom>
            <a:avLst/>
            <a:gdLst>
              <a:gd name="connsiteX0" fmla="*/ 54024 w 56951"/>
              <a:gd name="connsiteY0" fmla="*/ 11376 h 560391"/>
              <a:gd name="connsiteX1" fmla="*/ 49 w 56951"/>
              <a:gd name="connsiteY1" fmla="*/ 557476 h 560391"/>
              <a:gd name="connsiteX2" fmla="*/ 44499 w 56951"/>
              <a:gd name="connsiteY2" fmla="*/ 217751 h 560391"/>
              <a:gd name="connsiteX3" fmla="*/ 54024 w 56951"/>
              <a:gd name="connsiteY3" fmla="*/ 11376 h 560391"/>
            </a:gdLst>
            <a:ahLst/>
            <a:cxnLst>
              <a:cxn ang="0">
                <a:pos x="connsiteX0" y="connsiteY0"/>
              </a:cxn>
              <a:cxn ang="0">
                <a:pos x="connsiteX1" y="connsiteY1"/>
              </a:cxn>
              <a:cxn ang="0">
                <a:pos x="connsiteX2" y="connsiteY2"/>
              </a:cxn>
              <a:cxn ang="0">
                <a:pos x="connsiteX3" y="connsiteY3"/>
              </a:cxn>
            </a:cxnLst>
            <a:rect l="l" t="t" r="r" b="b"/>
            <a:pathLst>
              <a:path w="56951" h="560391">
                <a:moveTo>
                  <a:pt x="54024" y="11376"/>
                </a:moveTo>
                <a:cubicBezTo>
                  <a:pt x="46616" y="67997"/>
                  <a:pt x="1636" y="523080"/>
                  <a:pt x="49" y="557476"/>
                </a:cubicBezTo>
                <a:cubicBezTo>
                  <a:pt x="-1539" y="591872"/>
                  <a:pt x="35503" y="312472"/>
                  <a:pt x="44499" y="217751"/>
                </a:cubicBezTo>
                <a:cubicBezTo>
                  <a:pt x="53495" y="123030"/>
                  <a:pt x="61432" y="-45245"/>
                  <a:pt x="54024" y="1137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7" name="フリーフォーム 1706">
            <a:extLst>
              <a:ext uri="{FF2B5EF4-FFF2-40B4-BE49-F238E27FC236}">
                <a16:creationId xmlns:a16="http://schemas.microsoft.com/office/drawing/2014/main" id="{A2578DF5-BF28-FAF0-43C0-79670131F72F}"/>
              </a:ext>
            </a:extLst>
          </p:cNvPr>
          <p:cNvSpPr/>
          <p:nvPr/>
        </p:nvSpPr>
        <p:spPr>
          <a:xfrm>
            <a:off x="2180765" y="9934569"/>
            <a:ext cx="239086" cy="168429"/>
          </a:xfrm>
          <a:custGeom>
            <a:avLst/>
            <a:gdLst>
              <a:gd name="connsiteX0" fmla="*/ 210010 w 239086"/>
              <a:gd name="connsiteY0" fmla="*/ 6 h 168429"/>
              <a:gd name="connsiteX1" fmla="*/ 238585 w 239086"/>
              <a:gd name="connsiteY1" fmla="*/ 155581 h 168429"/>
              <a:gd name="connsiteX2" fmla="*/ 181435 w 239086"/>
              <a:gd name="connsiteY2" fmla="*/ 92081 h 168429"/>
              <a:gd name="connsiteX3" fmla="*/ 130635 w 239086"/>
              <a:gd name="connsiteY3" fmla="*/ 123831 h 168429"/>
              <a:gd name="connsiteX4" fmla="*/ 460 w 239086"/>
              <a:gd name="connsiteY4" fmla="*/ 149231 h 168429"/>
              <a:gd name="connsiteX5" fmla="*/ 92535 w 239086"/>
              <a:gd name="connsiteY5" fmla="*/ 146056 h 168429"/>
              <a:gd name="connsiteX6" fmla="*/ 225885 w 239086"/>
              <a:gd name="connsiteY6" fmla="*/ 168281 h 168429"/>
              <a:gd name="connsiteX7" fmla="*/ 111585 w 239086"/>
              <a:gd name="connsiteY7" fmla="*/ 133356 h 168429"/>
              <a:gd name="connsiteX8" fmla="*/ 168735 w 239086"/>
              <a:gd name="connsiteY8" fmla="*/ 95256 h 168429"/>
              <a:gd name="connsiteX9" fmla="*/ 222710 w 239086"/>
              <a:gd name="connsiteY9" fmla="*/ 149231 h 168429"/>
              <a:gd name="connsiteX10" fmla="*/ 210010 w 239086"/>
              <a:gd name="connsiteY10" fmla="*/ 6 h 16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6" h="168429">
                <a:moveTo>
                  <a:pt x="210010" y="6"/>
                </a:moveTo>
                <a:cubicBezTo>
                  <a:pt x="212656" y="1064"/>
                  <a:pt x="243348" y="140235"/>
                  <a:pt x="238585" y="155581"/>
                </a:cubicBezTo>
                <a:cubicBezTo>
                  <a:pt x="233822" y="170927"/>
                  <a:pt x="199427" y="97373"/>
                  <a:pt x="181435" y="92081"/>
                </a:cubicBezTo>
                <a:cubicBezTo>
                  <a:pt x="163443" y="86789"/>
                  <a:pt x="160797" y="114306"/>
                  <a:pt x="130635" y="123831"/>
                </a:cubicBezTo>
                <a:cubicBezTo>
                  <a:pt x="100473" y="133356"/>
                  <a:pt x="6810" y="145527"/>
                  <a:pt x="460" y="149231"/>
                </a:cubicBezTo>
                <a:cubicBezTo>
                  <a:pt x="-5890" y="152935"/>
                  <a:pt x="54964" y="142881"/>
                  <a:pt x="92535" y="146056"/>
                </a:cubicBezTo>
                <a:cubicBezTo>
                  <a:pt x="130106" y="149231"/>
                  <a:pt x="222710" y="170398"/>
                  <a:pt x="225885" y="168281"/>
                </a:cubicBezTo>
                <a:cubicBezTo>
                  <a:pt x="229060" y="166164"/>
                  <a:pt x="121110" y="145527"/>
                  <a:pt x="111585" y="133356"/>
                </a:cubicBezTo>
                <a:cubicBezTo>
                  <a:pt x="102060" y="121185"/>
                  <a:pt x="150214" y="92610"/>
                  <a:pt x="168735" y="95256"/>
                </a:cubicBezTo>
                <a:cubicBezTo>
                  <a:pt x="187256" y="97902"/>
                  <a:pt x="217948" y="162460"/>
                  <a:pt x="222710" y="149231"/>
                </a:cubicBezTo>
                <a:cubicBezTo>
                  <a:pt x="227472" y="136002"/>
                  <a:pt x="207364" y="-1052"/>
                  <a:pt x="210010" y="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8" name="フリーフォーム 1707">
            <a:extLst>
              <a:ext uri="{FF2B5EF4-FFF2-40B4-BE49-F238E27FC236}">
                <a16:creationId xmlns:a16="http://schemas.microsoft.com/office/drawing/2014/main" id="{20983AAF-11EB-13F2-9CEC-A4F91A7B2230}"/>
              </a:ext>
            </a:extLst>
          </p:cNvPr>
          <p:cNvSpPr/>
          <p:nvPr/>
        </p:nvSpPr>
        <p:spPr>
          <a:xfrm>
            <a:off x="2285786" y="7149982"/>
            <a:ext cx="181455" cy="218251"/>
          </a:xfrm>
          <a:custGeom>
            <a:avLst/>
            <a:gdLst>
              <a:gd name="connsiteX0" fmla="*/ 44664 w 181455"/>
              <a:gd name="connsiteY0" fmla="*/ 118 h 218251"/>
              <a:gd name="connsiteX1" fmla="*/ 149439 w 181455"/>
              <a:gd name="connsiteY1" fmla="*/ 133468 h 218251"/>
              <a:gd name="connsiteX2" fmla="*/ 178014 w 181455"/>
              <a:gd name="connsiteY2" fmla="*/ 212843 h 218251"/>
              <a:gd name="connsiteX3" fmla="*/ 82764 w 181455"/>
              <a:gd name="connsiteY3" fmla="*/ 200143 h 218251"/>
              <a:gd name="connsiteX4" fmla="*/ 214 w 181455"/>
              <a:gd name="connsiteY4" fmla="*/ 111243 h 218251"/>
              <a:gd name="connsiteX5" fmla="*/ 44664 w 181455"/>
              <a:gd name="connsiteY5" fmla="*/ 118 h 21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55" h="218251">
                <a:moveTo>
                  <a:pt x="44664" y="118"/>
                </a:moveTo>
                <a:cubicBezTo>
                  <a:pt x="69535" y="3822"/>
                  <a:pt x="127214" y="98014"/>
                  <a:pt x="149439" y="133468"/>
                </a:cubicBezTo>
                <a:cubicBezTo>
                  <a:pt x="171664" y="168922"/>
                  <a:pt x="189126" y="201731"/>
                  <a:pt x="178014" y="212843"/>
                </a:cubicBezTo>
                <a:cubicBezTo>
                  <a:pt x="166902" y="223955"/>
                  <a:pt x="112397" y="217076"/>
                  <a:pt x="82764" y="200143"/>
                </a:cubicBezTo>
                <a:cubicBezTo>
                  <a:pt x="53131" y="183210"/>
                  <a:pt x="2860" y="141935"/>
                  <a:pt x="214" y="111243"/>
                </a:cubicBezTo>
                <a:cubicBezTo>
                  <a:pt x="-2432" y="80551"/>
                  <a:pt x="19793" y="-3586"/>
                  <a:pt x="44664" y="118"/>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9" name="フリーフォーム 1708">
            <a:extLst>
              <a:ext uri="{FF2B5EF4-FFF2-40B4-BE49-F238E27FC236}">
                <a16:creationId xmlns:a16="http://schemas.microsoft.com/office/drawing/2014/main" id="{19515130-3475-65A7-CECC-5D5766C1042D}"/>
              </a:ext>
            </a:extLst>
          </p:cNvPr>
          <p:cNvSpPr/>
          <p:nvPr/>
        </p:nvSpPr>
        <p:spPr>
          <a:xfrm>
            <a:off x="2355364" y="7445333"/>
            <a:ext cx="153664" cy="162274"/>
          </a:xfrm>
          <a:custGeom>
            <a:avLst/>
            <a:gdLst>
              <a:gd name="connsiteX0" fmla="*/ 29061 w 153664"/>
              <a:gd name="connsiteY0" fmla="*/ 42 h 162274"/>
              <a:gd name="connsiteX1" fmla="*/ 114786 w 153664"/>
              <a:gd name="connsiteY1" fmla="*/ 63542 h 162274"/>
              <a:gd name="connsiteX2" fmla="*/ 146536 w 153664"/>
              <a:gd name="connsiteY2" fmla="*/ 133392 h 162274"/>
              <a:gd name="connsiteX3" fmla="*/ 143361 w 153664"/>
              <a:gd name="connsiteY3" fmla="*/ 161967 h 162274"/>
              <a:gd name="connsiteX4" fmla="*/ 38586 w 153664"/>
              <a:gd name="connsiteY4" fmla="*/ 117517 h 162274"/>
              <a:gd name="connsiteX5" fmla="*/ 486 w 153664"/>
              <a:gd name="connsiteY5" fmla="*/ 73067 h 162274"/>
              <a:gd name="connsiteX6" fmla="*/ 29061 w 153664"/>
              <a:gd name="connsiteY6" fmla="*/ 42 h 16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4" h="162274">
                <a:moveTo>
                  <a:pt x="29061" y="42"/>
                </a:moveTo>
                <a:cubicBezTo>
                  <a:pt x="48111" y="-1545"/>
                  <a:pt x="95207" y="41317"/>
                  <a:pt x="114786" y="63542"/>
                </a:cubicBezTo>
                <a:cubicBezTo>
                  <a:pt x="134365" y="85767"/>
                  <a:pt x="141773" y="116988"/>
                  <a:pt x="146536" y="133392"/>
                </a:cubicBezTo>
                <a:cubicBezTo>
                  <a:pt x="151299" y="149796"/>
                  <a:pt x="161353" y="164613"/>
                  <a:pt x="143361" y="161967"/>
                </a:cubicBezTo>
                <a:cubicBezTo>
                  <a:pt x="125369" y="159321"/>
                  <a:pt x="62398" y="132334"/>
                  <a:pt x="38586" y="117517"/>
                </a:cubicBezTo>
                <a:cubicBezTo>
                  <a:pt x="14774" y="102700"/>
                  <a:pt x="3661" y="88413"/>
                  <a:pt x="486" y="73067"/>
                </a:cubicBezTo>
                <a:cubicBezTo>
                  <a:pt x="-2689" y="57721"/>
                  <a:pt x="10011" y="1629"/>
                  <a:pt x="29061" y="42"/>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0" name="フリーフォーム 1709">
            <a:extLst>
              <a:ext uri="{FF2B5EF4-FFF2-40B4-BE49-F238E27FC236}">
                <a16:creationId xmlns:a16="http://schemas.microsoft.com/office/drawing/2014/main" id="{2140AE96-2094-2E3D-F435-840E16FF2511}"/>
              </a:ext>
            </a:extLst>
          </p:cNvPr>
          <p:cNvSpPr/>
          <p:nvPr/>
        </p:nvSpPr>
        <p:spPr>
          <a:xfrm>
            <a:off x="2377234" y="7601114"/>
            <a:ext cx="170080" cy="147101"/>
          </a:xfrm>
          <a:custGeom>
            <a:avLst/>
            <a:gdLst>
              <a:gd name="connsiteX0" fmla="*/ 16716 w 170080"/>
              <a:gd name="connsiteY0" fmla="*/ 6186 h 147101"/>
              <a:gd name="connsiteX1" fmla="*/ 70691 w 170080"/>
              <a:gd name="connsiteY1" fmla="*/ 18886 h 147101"/>
              <a:gd name="connsiteX2" fmla="*/ 140541 w 170080"/>
              <a:gd name="connsiteY2" fmla="*/ 66511 h 147101"/>
              <a:gd name="connsiteX3" fmla="*/ 169116 w 170080"/>
              <a:gd name="connsiteY3" fmla="*/ 133186 h 147101"/>
              <a:gd name="connsiteX4" fmla="*/ 108791 w 170080"/>
              <a:gd name="connsiteY4" fmla="*/ 145886 h 147101"/>
              <a:gd name="connsiteX5" fmla="*/ 7191 w 170080"/>
              <a:gd name="connsiteY5" fmla="*/ 114136 h 147101"/>
              <a:gd name="connsiteX6" fmla="*/ 16716 w 170080"/>
              <a:gd name="connsiteY6" fmla="*/ 6186 h 14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80" h="147101">
                <a:moveTo>
                  <a:pt x="16716" y="6186"/>
                </a:moveTo>
                <a:cubicBezTo>
                  <a:pt x="27299" y="-9689"/>
                  <a:pt x="50053" y="8832"/>
                  <a:pt x="70691" y="18886"/>
                </a:cubicBezTo>
                <a:cubicBezTo>
                  <a:pt x="91329" y="28940"/>
                  <a:pt x="124137" y="47461"/>
                  <a:pt x="140541" y="66511"/>
                </a:cubicBezTo>
                <a:cubicBezTo>
                  <a:pt x="156945" y="85561"/>
                  <a:pt x="174408" y="119957"/>
                  <a:pt x="169116" y="133186"/>
                </a:cubicBezTo>
                <a:cubicBezTo>
                  <a:pt x="163824" y="146415"/>
                  <a:pt x="135779" y="149061"/>
                  <a:pt x="108791" y="145886"/>
                </a:cubicBezTo>
                <a:cubicBezTo>
                  <a:pt x="81803" y="142711"/>
                  <a:pt x="23595" y="130540"/>
                  <a:pt x="7191" y="114136"/>
                </a:cubicBezTo>
                <a:cubicBezTo>
                  <a:pt x="-9213" y="97732"/>
                  <a:pt x="6133" y="22061"/>
                  <a:pt x="16716" y="6186"/>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1" name="フリーフォーム 1710">
            <a:extLst>
              <a:ext uri="{FF2B5EF4-FFF2-40B4-BE49-F238E27FC236}">
                <a16:creationId xmlns:a16="http://schemas.microsoft.com/office/drawing/2014/main" id="{5E13EBEB-4141-2537-CF81-531314F4C005}"/>
              </a:ext>
            </a:extLst>
          </p:cNvPr>
          <p:cNvSpPr/>
          <p:nvPr/>
        </p:nvSpPr>
        <p:spPr>
          <a:xfrm>
            <a:off x="2063235" y="7558907"/>
            <a:ext cx="244196" cy="125268"/>
          </a:xfrm>
          <a:custGeom>
            <a:avLst/>
            <a:gdLst>
              <a:gd name="connsiteX0" fmla="*/ 19565 w 244196"/>
              <a:gd name="connsiteY0" fmla="*/ 768 h 125268"/>
              <a:gd name="connsiteX1" fmla="*/ 175140 w 244196"/>
              <a:gd name="connsiteY1" fmla="*/ 32518 h 125268"/>
              <a:gd name="connsiteX2" fmla="*/ 235465 w 244196"/>
              <a:gd name="connsiteY2" fmla="*/ 83318 h 125268"/>
              <a:gd name="connsiteX3" fmla="*/ 225940 w 244196"/>
              <a:gd name="connsiteY3" fmla="*/ 124593 h 125268"/>
              <a:gd name="connsiteX4" fmla="*/ 70365 w 244196"/>
              <a:gd name="connsiteY4" fmla="*/ 108718 h 125268"/>
              <a:gd name="connsiteX5" fmla="*/ 515 w 244196"/>
              <a:gd name="connsiteY5" fmla="*/ 105543 h 125268"/>
              <a:gd name="connsiteX6" fmla="*/ 38615 w 244196"/>
              <a:gd name="connsiteY6" fmla="*/ 64268 h 125268"/>
              <a:gd name="connsiteX7" fmla="*/ 19565 w 244196"/>
              <a:gd name="connsiteY7" fmla="*/ 768 h 12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196" h="125268">
                <a:moveTo>
                  <a:pt x="19565" y="768"/>
                </a:moveTo>
                <a:cubicBezTo>
                  <a:pt x="42319" y="-4524"/>
                  <a:pt x="139157" y="18760"/>
                  <a:pt x="175140" y="32518"/>
                </a:cubicBezTo>
                <a:cubicBezTo>
                  <a:pt x="211123" y="46276"/>
                  <a:pt x="226998" y="67972"/>
                  <a:pt x="235465" y="83318"/>
                </a:cubicBezTo>
                <a:cubicBezTo>
                  <a:pt x="243932" y="98664"/>
                  <a:pt x="253457" y="120360"/>
                  <a:pt x="225940" y="124593"/>
                </a:cubicBezTo>
                <a:cubicBezTo>
                  <a:pt x="198423" y="128826"/>
                  <a:pt x="107936" y="111893"/>
                  <a:pt x="70365" y="108718"/>
                </a:cubicBezTo>
                <a:cubicBezTo>
                  <a:pt x="32794" y="105543"/>
                  <a:pt x="5807" y="112951"/>
                  <a:pt x="515" y="105543"/>
                </a:cubicBezTo>
                <a:cubicBezTo>
                  <a:pt x="-4777" y="98135"/>
                  <a:pt x="32265" y="77497"/>
                  <a:pt x="38615" y="64268"/>
                </a:cubicBezTo>
                <a:cubicBezTo>
                  <a:pt x="44965" y="51039"/>
                  <a:pt x="-3189" y="6060"/>
                  <a:pt x="19565" y="768"/>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2" name="フリーフォーム 1711">
            <a:extLst>
              <a:ext uri="{FF2B5EF4-FFF2-40B4-BE49-F238E27FC236}">
                <a16:creationId xmlns:a16="http://schemas.microsoft.com/office/drawing/2014/main" id="{BF583DEF-C0D9-135C-02CF-C711B220FA8B}"/>
              </a:ext>
            </a:extLst>
          </p:cNvPr>
          <p:cNvSpPr/>
          <p:nvPr/>
        </p:nvSpPr>
        <p:spPr>
          <a:xfrm>
            <a:off x="3569633" y="10762921"/>
            <a:ext cx="819213" cy="1943393"/>
          </a:xfrm>
          <a:custGeom>
            <a:avLst/>
            <a:gdLst>
              <a:gd name="connsiteX0" fmla="*/ 805517 w 819213"/>
              <a:gd name="connsiteY0" fmla="*/ 127329 h 1943393"/>
              <a:gd name="connsiteX1" fmla="*/ 608667 w 819213"/>
              <a:gd name="connsiteY1" fmla="*/ 1098879 h 1943393"/>
              <a:gd name="connsiteX2" fmla="*/ 592792 w 819213"/>
              <a:gd name="connsiteY2" fmla="*/ 1057604 h 1943393"/>
              <a:gd name="connsiteX3" fmla="*/ 478492 w 819213"/>
              <a:gd name="connsiteY3" fmla="*/ 1616404 h 1943393"/>
              <a:gd name="connsiteX4" fmla="*/ 313392 w 819213"/>
              <a:gd name="connsiteY4" fmla="*/ 1921204 h 1943393"/>
              <a:gd name="connsiteX5" fmla="*/ 332442 w 819213"/>
              <a:gd name="connsiteY5" fmla="*/ 1829129 h 1943393"/>
              <a:gd name="connsiteX6" fmla="*/ 281642 w 819213"/>
              <a:gd name="connsiteY6" fmla="*/ 1108404 h 1943393"/>
              <a:gd name="connsiteX7" fmla="*/ 268942 w 819213"/>
              <a:gd name="connsiteY7" fmla="*/ 1102054 h 1943393"/>
              <a:gd name="connsiteX8" fmla="*/ 8592 w 819213"/>
              <a:gd name="connsiteY8" fmla="*/ 162254 h 1943393"/>
              <a:gd name="connsiteX9" fmla="*/ 62567 w 819213"/>
              <a:gd name="connsiteY9" fmla="*/ 301954 h 1943393"/>
              <a:gd name="connsiteX10" fmla="*/ 62567 w 819213"/>
              <a:gd name="connsiteY10" fmla="*/ 3504 h 1943393"/>
              <a:gd name="connsiteX11" fmla="*/ 265767 w 819213"/>
              <a:gd name="connsiteY11" fmla="*/ 133679 h 1943393"/>
              <a:gd name="connsiteX12" fmla="*/ 176867 w 819213"/>
              <a:gd name="connsiteY12" fmla="*/ 57479 h 1943393"/>
              <a:gd name="connsiteX13" fmla="*/ 805517 w 819213"/>
              <a:gd name="connsiteY13" fmla="*/ 127329 h 194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9213" h="1943393">
                <a:moveTo>
                  <a:pt x="805517" y="127329"/>
                </a:moveTo>
                <a:cubicBezTo>
                  <a:pt x="877484" y="300896"/>
                  <a:pt x="644121" y="943833"/>
                  <a:pt x="608667" y="1098879"/>
                </a:cubicBezTo>
                <a:cubicBezTo>
                  <a:pt x="573213" y="1253925"/>
                  <a:pt x="614488" y="971350"/>
                  <a:pt x="592792" y="1057604"/>
                </a:cubicBezTo>
                <a:cubicBezTo>
                  <a:pt x="571096" y="1143858"/>
                  <a:pt x="525059" y="1472471"/>
                  <a:pt x="478492" y="1616404"/>
                </a:cubicBezTo>
                <a:cubicBezTo>
                  <a:pt x="431925" y="1760337"/>
                  <a:pt x="337734" y="1885750"/>
                  <a:pt x="313392" y="1921204"/>
                </a:cubicBezTo>
                <a:cubicBezTo>
                  <a:pt x="289050" y="1956658"/>
                  <a:pt x="337734" y="1964596"/>
                  <a:pt x="332442" y="1829129"/>
                </a:cubicBezTo>
                <a:cubicBezTo>
                  <a:pt x="327150" y="1693662"/>
                  <a:pt x="292225" y="1229583"/>
                  <a:pt x="281642" y="1108404"/>
                </a:cubicBezTo>
                <a:cubicBezTo>
                  <a:pt x="271059" y="987225"/>
                  <a:pt x="314450" y="1259746"/>
                  <a:pt x="268942" y="1102054"/>
                </a:cubicBezTo>
                <a:cubicBezTo>
                  <a:pt x="223434" y="944362"/>
                  <a:pt x="42988" y="295604"/>
                  <a:pt x="8592" y="162254"/>
                </a:cubicBezTo>
                <a:cubicBezTo>
                  <a:pt x="-25804" y="28904"/>
                  <a:pt x="53571" y="328412"/>
                  <a:pt x="62567" y="301954"/>
                </a:cubicBezTo>
                <a:cubicBezTo>
                  <a:pt x="71563" y="275496"/>
                  <a:pt x="28700" y="31550"/>
                  <a:pt x="62567" y="3504"/>
                </a:cubicBezTo>
                <a:cubicBezTo>
                  <a:pt x="96434" y="-24542"/>
                  <a:pt x="246717" y="124683"/>
                  <a:pt x="265767" y="133679"/>
                </a:cubicBezTo>
                <a:cubicBezTo>
                  <a:pt x="284817" y="142675"/>
                  <a:pt x="83205" y="53246"/>
                  <a:pt x="176867" y="57479"/>
                </a:cubicBezTo>
                <a:cubicBezTo>
                  <a:pt x="270529" y="61712"/>
                  <a:pt x="733550" y="-46238"/>
                  <a:pt x="805517" y="127329"/>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3" name="フリーフォーム 1712">
            <a:extLst>
              <a:ext uri="{FF2B5EF4-FFF2-40B4-BE49-F238E27FC236}">
                <a16:creationId xmlns:a16="http://schemas.microsoft.com/office/drawing/2014/main" id="{627229DD-47EA-EAC3-8858-2EB579F27926}"/>
              </a:ext>
            </a:extLst>
          </p:cNvPr>
          <p:cNvSpPr/>
          <p:nvPr/>
        </p:nvSpPr>
        <p:spPr>
          <a:xfrm>
            <a:off x="3116012" y="10854964"/>
            <a:ext cx="769093" cy="1776505"/>
          </a:xfrm>
          <a:custGeom>
            <a:avLst/>
            <a:gdLst>
              <a:gd name="connsiteX0" fmla="*/ 576513 w 769093"/>
              <a:gd name="connsiteY0" fmla="*/ 19411 h 1776505"/>
              <a:gd name="connsiteX1" fmla="*/ 767013 w 769093"/>
              <a:gd name="connsiteY1" fmla="*/ 1137011 h 1776505"/>
              <a:gd name="connsiteX2" fmla="*/ 678113 w 769093"/>
              <a:gd name="connsiteY2" fmla="*/ 1425936 h 1776505"/>
              <a:gd name="connsiteX3" fmla="*/ 681288 w 769093"/>
              <a:gd name="connsiteY3" fmla="*/ 1435461 h 1776505"/>
              <a:gd name="connsiteX4" fmla="*/ 208213 w 769093"/>
              <a:gd name="connsiteY4" fmla="*/ 1772011 h 1776505"/>
              <a:gd name="connsiteX5" fmla="*/ 405063 w 769093"/>
              <a:gd name="connsiteY5" fmla="*/ 1622786 h 1776505"/>
              <a:gd name="connsiteX6" fmla="*/ 433638 w 769093"/>
              <a:gd name="connsiteY6" fmla="*/ 1530711 h 1776505"/>
              <a:gd name="connsiteX7" fmla="*/ 154238 w 769093"/>
              <a:gd name="connsiteY7" fmla="*/ 1629136 h 1776505"/>
              <a:gd name="connsiteX8" fmla="*/ 1838 w 769093"/>
              <a:gd name="connsiteY8" fmla="*/ 1397361 h 1776505"/>
              <a:gd name="connsiteX9" fmla="*/ 252663 w 769093"/>
              <a:gd name="connsiteY9" fmla="*/ 1537061 h 1776505"/>
              <a:gd name="connsiteX10" fmla="*/ 112963 w 769093"/>
              <a:gd name="connsiteY10" fmla="*/ 1311636 h 1776505"/>
              <a:gd name="connsiteX11" fmla="*/ 430463 w 769093"/>
              <a:gd name="connsiteY11" fmla="*/ 1381486 h 1776505"/>
              <a:gd name="connsiteX12" fmla="*/ 532063 w 769093"/>
              <a:gd name="connsiteY12" fmla="*/ 1130661 h 1776505"/>
              <a:gd name="connsiteX13" fmla="*/ 490788 w 769093"/>
              <a:gd name="connsiteY13" fmla="*/ 1083036 h 1776505"/>
              <a:gd name="connsiteX14" fmla="*/ 303463 w 769093"/>
              <a:gd name="connsiteY14" fmla="*/ 143236 h 1776505"/>
              <a:gd name="connsiteX15" fmla="*/ 376488 w 769093"/>
              <a:gd name="connsiteY15" fmla="*/ 409936 h 1776505"/>
              <a:gd name="connsiteX16" fmla="*/ 316163 w 769093"/>
              <a:gd name="connsiteY16" fmla="*/ 47986 h 1776505"/>
              <a:gd name="connsiteX17" fmla="*/ 525713 w 769093"/>
              <a:gd name="connsiteY17" fmla="*/ 400411 h 1776505"/>
              <a:gd name="connsiteX18" fmla="*/ 576513 w 769093"/>
              <a:gd name="connsiteY18" fmla="*/ 19411 h 177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9093" h="1776505">
                <a:moveTo>
                  <a:pt x="576513" y="19411"/>
                </a:moveTo>
                <a:cubicBezTo>
                  <a:pt x="616730" y="142178"/>
                  <a:pt x="750080" y="902590"/>
                  <a:pt x="767013" y="1137011"/>
                </a:cubicBezTo>
                <a:cubicBezTo>
                  <a:pt x="783946" y="1371432"/>
                  <a:pt x="692401" y="1376194"/>
                  <a:pt x="678113" y="1425936"/>
                </a:cubicBezTo>
                <a:cubicBezTo>
                  <a:pt x="663826" y="1475678"/>
                  <a:pt x="759605" y="1377782"/>
                  <a:pt x="681288" y="1435461"/>
                </a:cubicBezTo>
                <a:cubicBezTo>
                  <a:pt x="602971" y="1493140"/>
                  <a:pt x="254250" y="1740790"/>
                  <a:pt x="208213" y="1772011"/>
                </a:cubicBezTo>
                <a:cubicBezTo>
                  <a:pt x="162176" y="1803232"/>
                  <a:pt x="367492" y="1663003"/>
                  <a:pt x="405063" y="1622786"/>
                </a:cubicBezTo>
                <a:cubicBezTo>
                  <a:pt x="442634" y="1582569"/>
                  <a:pt x="475442" y="1529653"/>
                  <a:pt x="433638" y="1530711"/>
                </a:cubicBezTo>
                <a:cubicBezTo>
                  <a:pt x="391834" y="1531769"/>
                  <a:pt x="226205" y="1651361"/>
                  <a:pt x="154238" y="1629136"/>
                </a:cubicBezTo>
                <a:cubicBezTo>
                  <a:pt x="82271" y="1606911"/>
                  <a:pt x="-14566" y="1412707"/>
                  <a:pt x="1838" y="1397361"/>
                </a:cubicBezTo>
                <a:cubicBezTo>
                  <a:pt x="18242" y="1382015"/>
                  <a:pt x="234142" y="1551348"/>
                  <a:pt x="252663" y="1537061"/>
                </a:cubicBezTo>
                <a:cubicBezTo>
                  <a:pt x="271184" y="1522774"/>
                  <a:pt x="83330" y="1337565"/>
                  <a:pt x="112963" y="1311636"/>
                </a:cubicBezTo>
                <a:cubicBezTo>
                  <a:pt x="142596" y="1285707"/>
                  <a:pt x="360613" y="1411649"/>
                  <a:pt x="430463" y="1381486"/>
                </a:cubicBezTo>
                <a:cubicBezTo>
                  <a:pt x="500313" y="1351323"/>
                  <a:pt x="522009" y="1180403"/>
                  <a:pt x="532063" y="1130661"/>
                </a:cubicBezTo>
                <a:cubicBezTo>
                  <a:pt x="542117" y="1080919"/>
                  <a:pt x="528888" y="1247607"/>
                  <a:pt x="490788" y="1083036"/>
                </a:cubicBezTo>
                <a:cubicBezTo>
                  <a:pt x="452688" y="918465"/>
                  <a:pt x="322513" y="255419"/>
                  <a:pt x="303463" y="143236"/>
                </a:cubicBezTo>
                <a:cubicBezTo>
                  <a:pt x="284413" y="31053"/>
                  <a:pt x="374371" y="425811"/>
                  <a:pt x="376488" y="409936"/>
                </a:cubicBezTo>
                <a:cubicBezTo>
                  <a:pt x="378605" y="394061"/>
                  <a:pt x="291292" y="49574"/>
                  <a:pt x="316163" y="47986"/>
                </a:cubicBezTo>
                <a:cubicBezTo>
                  <a:pt x="341034" y="46399"/>
                  <a:pt x="487084" y="404644"/>
                  <a:pt x="525713" y="400411"/>
                </a:cubicBezTo>
                <a:cubicBezTo>
                  <a:pt x="564342" y="396178"/>
                  <a:pt x="536296" y="-103356"/>
                  <a:pt x="576513" y="19411"/>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4" name="フリーフォーム 1713">
            <a:extLst>
              <a:ext uri="{FF2B5EF4-FFF2-40B4-BE49-F238E27FC236}">
                <a16:creationId xmlns:a16="http://schemas.microsoft.com/office/drawing/2014/main" id="{17744285-88E5-F3D2-E0DB-CD92F51639AC}"/>
              </a:ext>
            </a:extLst>
          </p:cNvPr>
          <p:cNvSpPr/>
          <p:nvPr/>
        </p:nvSpPr>
        <p:spPr>
          <a:xfrm>
            <a:off x="2924685" y="10536676"/>
            <a:ext cx="262670" cy="2029700"/>
          </a:xfrm>
          <a:custGeom>
            <a:avLst/>
            <a:gdLst>
              <a:gd name="connsiteX0" fmla="*/ 209040 w 262670"/>
              <a:gd name="connsiteY0" fmla="*/ 17024 h 2029700"/>
              <a:gd name="connsiteX1" fmla="*/ 256665 w 262670"/>
              <a:gd name="connsiteY1" fmla="*/ 1093349 h 2029700"/>
              <a:gd name="connsiteX2" fmla="*/ 243965 w 262670"/>
              <a:gd name="connsiteY2" fmla="*/ 1001274 h 2029700"/>
              <a:gd name="connsiteX3" fmla="*/ 94740 w 262670"/>
              <a:gd name="connsiteY3" fmla="*/ 1734699 h 2029700"/>
              <a:gd name="connsiteX4" fmla="*/ 2665 w 262670"/>
              <a:gd name="connsiteY4" fmla="*/ 1995049 h 2029700"/>
              <a:gd name="connsiteX5" fmla="*/ 31240 w 262670"/>
              <a:gd name="connsiteY5" fmla="*/ 1845824 h 2029700"/>
              <a:gd name="connsiteX6" fmla="*/ 97915 w 262670"/>
              <a:gd name="connsiteY6" fmla="*/ 369449 h 2029700"/>
              <a:gd name="connsiteX7" fmla="*/ 94740 w 262670"/>
              <a:gd name="connsiteY7" fmla="*/ 645674 h 2029700"/>
              <a:gd name="connsiteX8" fmla="*/ 97915 w 262670"/>
              <a:gd name="connsiteY8" fmla="*/ 64649 h 2029700"/>
              <a:gd name="connsiteX9" fmla="*/ 123315 w 262670"/>
              <a:gd name="connsiteY9" fmla="*/ 410724 h 2029700"/>
              <a:gd name="connsiteX10" fmla="*/ 209040 w 262670"/>
              <a:gd name="connsiteY10" fmla="*/ 17024 h 202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670" h="2029700">
                <a:moveTo>
                  <a:pt x="209040" y="17024"/>
                </a:moveTo>
                <a:cubicBezTo>
                  <a:pt x="231265" y="130795"/>
                  <a:pt x="250844" y="929307"/>
                  <a:pt x="256665" y="1093349"/>
                </a:cubicBezTo>
                <a:cubicBezTo>
                  <a:pt x="262486" y="1257391"/>
                  <a:pt x="270952" y="894382"/>
                  <a:pt x="243965" y="1001274"/>
                </a:cubicBezTo>
                <a:cubicBezTo>
                  <a:pt x="216978" y="1108166"/>
                  <a:pt x="134957" y="1569070"/>
                  <a:pt x="94740" y="1734699"/>
                </a:cubicBezTo>
                <a:cubicBezTo>
                  <a:pt x="54523" y="1900328"/>
                  <a:pt x="13248" y="1976528"/>
                  <a:pt x="2665" y="1995049"/>
                </a:cubicBezTo>
                <a:cubicBezTo>
                  <a:pt x="-7918" y="2013570"/>
                  <a:pt x="15365" y="2116757"/>
                  <a:pt x="31240" y="1845824"/>
                </a:cubicBezTo>
                <a:cubicBezTo>
                  <a:pt x="47115" y="1574891"/>
                  <a:pt x="87332" y="569474"/>
                  <a:pt x="97915" y="369449"/>
                </a:cubicBezTo>
                <a:cubicBezTo>
                  <a:pt x="108498" y="169424"/>
                  <a:pt x="94740" y="696474"/>
                  <a:pt x="94740" y="645674"/>
                </a:cubicBezTo>
                <a:cubicBezTo>
                  <a:pt x="94740" y="594874"/>
                  <a:pt x="93152" y="103807"/>
                  <a:pt x="97915" y="64649"/>
                </a:cubicBezTo>
                <a:cubicBezTo>
                  <a:pt x="102677" y="25491"/>
                  <a:pt x="107969" y="425012"/>
                  <a:pt x="123315" y="410724"/>
                </a:cubicBezTo>
                <a:cubicBezTo>
                  <a:pt x="138661" y="396437"/>
                  <a:pt x="186815" y="-96747"/>
                  <a:pt x="209040" y="17024"/>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5" name="フリーフォーム 1714">
            <a:extLst>
              <a:ext uri="{FF2B5EF4-FFF2-40B4-BE49-F238E27FC236}">
                <a16:creationId xmlns:a16="http://schemas.microsoft.com/office/drawing/2014/main" id="{D8C828BF-9B12-A17D-EEE4-C476672C4131}"/>
              </a:ext>
            </a:extLst>
          </p:cNvPr>
          <p:cNvSpPr/>
          <p:nvPr/>
        </p:nvSpPr>
        <p:spPr>
          <a:xfrm>
            <a:off x="3091703" y="12121358"/>
            <a:ext cx="789964" cy="609155"/>
          </a:xfrm>
          <a:custGeom>
            <a:avLst/>
            <a:gdLst>
              <a:gd name="connsiteX0" fmla="*/ 89647 w 789964"/>
              <a:gd name="connsiteY0" fmla="*/ 273842 h 609155"/>
              <a:gd name="connsiteX1" fmla="*/ 730997 w 789964"/>
              <a:gd name="connsiteY1" fmla="*/ 130967 h 609155"/>
              <a:gd name="connsiteX2" fmla="*/ 696072 w 789964"/>
              <a:gd name="connsiteY2" fmla="*/ 3967 h 609155"/>
              <a:gd name="connsiteX3" fmla="*/ 778622 w 789964"/>
              <a:gd name="connsiteY3" fmla="*/ 286542 h 609155"/>
              <a:gd name="connsiteX4" fmla="*/ 403972 w 789964"/>
              <a:gd name="connsiteY4" fmla="*/ 537367 h 609155"/>
              <a:gd name="connsiteX5" fmla="*/ 248397 w 789964"/>
              <a:gd name="connsiteY5" fmla="*/ 607217 h 609155"/>
              <a:gd name="connsiteX6" fmla="*/ 372222 w 789964"/>
              <a:gd name="connsiteY6" fmla="*/ 480217 h 609155"/>
              <a:gd name="connsiteX7" fmla="*/ 747 w 789964"/>
              <a:gd name="connsiteY7" fmla="*/ 540542 h 609155"/>
              <a:gd name="connsiteX8" fmla="*/ 270622 w 789964"/>
              <a:gd name="connsiteY8" fmla="*/ 429417 h 609155"/>
              <a:gd name="connsiteX9" fmla="*/ 89647 w 789964"/>
              <a:gd name="connsiteY9" fmla="*/ 273842 h 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964" h="609155">
                <a:moveTo>
                  <a:pt x="89647" y="273842"/>
                </a:moveTo>
                <a:cubicBezTo>
                  <a:pt x="166376" y="224100"/>
                  <a:pt x="629926" y="175946"/>
                  <a:pt x="730997" y="130967"/>
                </a:cubicBezTo>
                <a:cubicBezTo>
                  <a:pt x="832068" y="85988"/>
                  <a:pt x="688135" y="-21962"/>
                  <a:pt x="696072" y="3967"/>
                </a:cubicBezTo>
                <a:cubicBezTo>
                  <a:pt x="704009" y="29896"/>
                  <a:pt x="827305" y="197642"/>
                  <a:pt x="778622" y="286542"/>
                </a:cubicBezTo>
                <a:cubicBezTo>
                  <a:pt x="729939" y="375442"/>
                  <a:pt x="492343" y="483921"/>
                  <a:pt x="403972" y="537367"/>
                </a:cubicBezTo>
                <a:cubicBezTo>
                  <a:pt x="315601" y="590813"/>
                  <a:pt x="253689" y="616742"/>
                  <a:pt x="248397" y="607217"/>
                </a:cubicBezTo>
                <a:cubicBezTo>
                  <a:pt x="243105" y="597692"/>
                  <a:pt x="413497" y="491329"/>
                  <a:pt x="372222" y="480217"/>
                </a:cubicBezTo>
                <a:cubicBezTo>
                  <a:pt x="330947" y="469105"/>
                  <a:pt x="17680" y="549009"/>
                  <a:pt x="747" y="540542"/>
                </a:cubicBezTo>
                <a:cubicBezTo>
                  <a:pt x="-16186" y="532075"/>
                  <a:pt x="260039" y="475454"/>
                  <a:pt x="270622" y="429417"/>
                </a:cubicBezTo>
                <a:cubicBezTo>
                  <a:pt x="281205" y="383380"/>
                  <a:pt x="12918" y="323584"/>
                  <a:pt x="89647" y="273842"/>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6" name="フリーフォーム 1715">
            <a:extLst>
              <a:ext uri="{FF2B5EF4-FFF2-40B4-BE49-F238E27FC236}">
                <a16:creationId xmlns:a16="http://schemas.microsoft.com/office/drawing/2014/main" id="{C31408E6-2102-8627-24D5-123434C0E140}"/>
              </a:ext>
            </a:extLst>
          </p:cNvPr>
          <p:cNvSpPr/>
          <p:nvPr/>
        </p:nvSpPr>
        <p:spPr>
          <a:xfrm>
            <a:off x="5464226" y="10794354"/>
            <a:ext cx="1614815" cy="1080820"/>
          </a:xfrm>
          <a:custGeom>
            <a:avLst/>
            <a:gdLst>
              <a:gd name="connsiteX0" fmla="*/ 34874 w 1614815"/>
              <a:gd name="connsiteY0" fmla="*/ 102246 h 1080820"/>
              <a:gd name="connsiteX1" fmla="*/ 898474 w 1614815"/>
              <a:gd name="connsiteY1" fmla="*/ 83196 h 1080820"/>
              <a:gd name="connsiteX2" fmla="*/ 834974 w 1614815"/>
              <a:gd name="connsiteY2" fmla="*/ 80021 h 1080820"/>
              <a:gd name="connsiteX3" fmla="*/ 1590624 w 1614815"/>
              <a:gd name="connsiteY3" fmla="*/ 646 h 1080820"/>
              <a:gd name="connsiteX4" fmla="*/ 1441399 w 1614815"/>
              <a:gd name="connsiteY4" fmla="*/ 54621 h 1080820"/>
              <a:gd name="connsiteX5" fmla="*/ 1577924 w 1614815"/>
              <a:gd name="connsiteY5" fmla="*/ 251471 h 1080820"/>
              <a:gd name="connsiteX6" fmla="*/ 1139774 w 1614815"/>
              <a:gd name="connsiteY6" fmla="*/ 222896 h 1080820"/>
              <a:gd name="connsiteX7" fmla="*/ 1057224 w 1614815"/>
              <a:gd name="connsiteY7" fmla="*/ 499121 h 1080820"/>
              <a:gd name="connsiteX8" fmla="*/ 688924 w 1614815"/>
              <a:gd name="connsiteY8" fmla="*/ 267346 h 1080820"/>
              <a:gd name="connsiteX9" fmla="*/ 625424 w 1614815"/>
              <a:gd name="connsiteY9" fmla="*/ 394346 h 1080820"/>
              <a:gd name="connsiteX10" fmla="*/ 517474 w 1614815"/>
              <a:gd name="connsiteY10" fmla="*/ 305446 h 1080820"/>
              <a:gd name="connsiteX11" fmla="*/ 415874 w 1614815"/>
              <a:gd name="connsiteY11" fmla="*/ 419746 h 1080820"/>
              <a:gd name="connsiteX12" fmla="*/ 253949 w 1614815"/>
              <a:gd name="connsiteY12" fmla="*/ 435621 h 1080820"/>
              <a:gd name="connsiteX13" fmla="*/ 415874 w 1614815"/>
              <a:gd name="connsiteY13" fmla="*/ 1080146 h 1080820"/>
              <a:gd name="connsiteX14" fmla="*/ 193624 w 1614815"/>
              <a:gd name="connsiteY14" fmla="*/ 549921 h 1080820"/>
              <a:gd name="connsiteX15" fmla="*/ 34874 w 1614815"/>
              <a:gd name="connsiteY15" fmla="*/ 102246 h 108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815" h="1080820">
                <a:moveTo>
                  <a:pt x="34874" y="102246"/>
                </a:moveTo>
                <a:cubicBezTo>
                  <a:pt x="152349" y="24458"/>
                  <a:pt x="765124" y="86900"/>
                  <a:pt x="898474" y="83196"/>
                </a:cubicBezTo>
                <a:cubicBezTo>
                  <a:pt x="1031824" y="79492"/>
                  <a:pt x="719616" y="93779"/>
                  <a:pt x="834974" y="80021"/>
                </a:cubicBezTo>
                <a:cubicBezTo>
                  <a:pt x="950332" y="66263"/>
                  <a:pt x="1489553" y="4879"/>
                  <a:pt x="1590624" y="646"/>
                </a:cubicBezTo>
                <a:cubicBezTo>
                  <a:pt x="1691695" y="-3587"/>
                  <a:pt x="1443516" y="12817"/>
                  <a:pt x="1441399" y="54621"/>
                </a:cubicBezTo>
                <a:cubicBezTo>
                  <a:pt x="1439282" y="96425"/>
                  <a:pt x="1628195" y="223425"/>
                  <a:pt x="1577924" y="251471"/>
                </a:cubicBezTo>
                <a:cubicBezTo>
                  <a:pt x="1527653" y="279517"/>
                  <a:pt x="1226557" y="181621"/>
                  <a:pt x="1139774" y="222896"/>
                </a:cubicBezTo>
                <a:cubicBezTo>
                  <a:pt x="1052991" y="264171"/>
                  <a:pt x="1132366" y="491713"/>
                  <a:pt x="1057224" y="499121"/>
                </a:cubicBezTo>
                <a:cubicBezTo>
                  <a:pt x="982082" y="506529"/>
                  <a:pt x="760891" y="284808"/>
                  <a:pt x="688924" y="267346"/>
                </a:cubicBezTo>
                <a:cubicBezTo>
                  <a:pt x="616957" y="249884"/>
                  <a:pt x="653999" y="387996"/>
                  <a:pt x="625424" y="394346"/>
                </a:cubicBezTo>
                <a:cubicBezTo>
                  <a:pt x="596849" y="400696"/>
                  <a:pt x="552399" y="301213"/>
                  <a:pt x="517474" y="305446"/>
                </a:cubicBezTo>
                <a:cubicBezTo>
                  <a:pt x="482549" y="309679"/>
                  <a:pt x="459795" y="398050"/>
                  <a:pt x="415874" y="419746"/>
                </a:cubicBezTo>
                <a:cubicBezTo>
                  <a:pt x="371953" y="441442"/>
                  <a:pt x="253949" y="325554"/>
                  <a:pt x="253949" y="435621"/>
                </a:cubicBezTo>
                <a:cubicBezTo>
                  <a:pt x="253949" y="545688"/>
                  <a:pt x="425928" y="1061096"/>
                  <a:pt x="415874" y="1080146"/>
                </a:cubicBezTo>
                <a:cubicBezTo>
                  <a:pt x="405820" y="1099196"/>
                  <a:pt x="258182" y="709729"/>
                  <a:pt x="193624" y="549921"/>
                </a:cubicBezTo>
                <a:cubicBezTo>
                  <a:pt x="129066" y="390113"/>
                  <a:pt x="-82601" y="180034"/>
                  <a:pt x="34874" y="102246"/>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7" name="フリーフォーム 1716">
            <a:extLst>
              <a:ext uri="{FF2B5EF4-FFF2-40B4-BE49-F238E27FC236}">
                <a16:creationId xmlns:a16="http://schemas.microsoft.com/office/drawing/2014/main" id="{48CA957C-EA52-3CF0-9E5F-876B00E967B3}"/>
              </a:ext>
            </a:extLst>
          </p:cNvPr>
          <p:cNvSpPr/>
          <p:nvPr/>
        </p:nvSpPr>
        <p:spPr>
          <a:xfrm>
            <a:off x="5659975" y="11059338"/>
            <a:ext cx="652298" cy="1580530"/>
          </a:xfrm>
          <a:custGeom>
            <a:avLst/>
            <a:gdLst>
              <a:gd name="connsiteX0" fmla="*/ 185200 w 652298"/>
              <a:gd name="connsiteY0" fmla="*/ 18237 h 1580530"/>
              <a:gd name="connsiteX1" fmla="*/ 467775 w 652298"/>
              <a:gd name="connsiteY1" fmla="*/ 1015187 h 1580530"/>
              <a:gd name="connsiteX2" fmla="*/ 407450 w 652298"/>
              <a:gd name="connsiteY2" fmla="*/ 932637 h 1580530"/>
              <a:gd name="connsiteX3" fmla="*/ 528100 w 652298"/>
              <a:gd name="connsiteY3" fmla="*/ 1326337 h 1580530"/>
              <a:gd name="connsiteX4" fmla="*/ 651925 w 652298"/>
              <a:gd name="connsiteY4" fmla="*/ 1577162 h 1580530"/>
              <a:gd name="connsiteX5" fmla="*/ 486825 w 652298"/>
              <a:gd name="connsiteY5" fmla="*/ 1405712 h 1580530"/>
              <a:gd name="connsiteX6" fmla="*/ 64550 w 652298"/>
              <a:gd name="connsiteY6" fmla="*/ 586562 h 1580530"/>
              <a:gd name="connsiteX7" fmla="*/ 150275 w 652298"/>
              <a:gd name="connsiteY7" fmla="*/ 824687 h 1580530"/>
              <a:gd name="connsiteX8" fmla="*/ 1050 w 652298"/>
              <a:gd name="connsiteY8" fmla="*/ 8712 h 1580530"/>
              <a:gd name="connsiteX9" fmla="*/ 83600 w 652298"/>
              <a:gd name="connsiteY9" fmla="*/ 373837 h 1580530"/>
              <a:gd name="connsiteX10" fmla="*/ 80425 w 652298"/>
              <a:gd name="connsiteY10" fmla="*/ 37287 h 1580530"/>
              <a:gd name="connsiteX11" fmla="*/ 162975 w 652298"/>
              <a:gd name="connsiteY11" fmla="*/ 348437 h 1580530"/>
              <a:gd name="connsiteX12" fmla="*/ 185200 w 652298"/>
              <a:gd name="connsiteY12" fmla="*/ 18237 h 15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298" h="1580530">
                <a:moveTo>
                  <a:pt x="185200" y="18237"/>
                </a:moveTo>
                <a:cubicBezTo>
                  <a:pt x="236000" y="129362"/>
                  <a:pt x="430733" y="862787"/>
                  <a:pt x="467775" y="1015187"/>
                </a:cubicBezTo>
                <a:cubicBezTo>
                  <a:pt x="504817" y="1167587"/>
                  <a:pt x="397396" y="880779"/>
                  <a:pt x="407450" y="932637"/>
                </a:cubicBezTo>
                <a:cubicBezTo>
                  <a:pt x="417504" y="984495"/>
                  <a:pt x="487354" y="1218916"/>
                  <a:pt x="528100" y="1326337"/>
                </a:cubicBezTo>
                <a:cubicBezTo>
                  <a:pt x="568846" y="1433758"/>
                  <a:pt x="658804" y="1563933"/>
                  <a:pt x="651925" y="1577162"/>
                </a:cubicBezTo>
                <a:cubicBezTo>
                  <a:pt x="645046" y="1590391"/>
                  <a:pt x="584721" y="1570812"/>
                  <a:pt x="486825" y="1405712"/>
                </a:cubicBezTo>
                <a:cubicBezTo>
                  <a:pt x="388929" y="1240612"/>
                  <a:pt x="120642" y="683399"/>
                  <a:pt x="64550" y="586562"/>
                </a:cubicBezTo>
                <a:cubicBezTo>
                  <a:pt x="8458" y="489725"/>
                  <a:pt x="160858" y="920995"/>
                  <a:pt x="150275" y="824687"/>
                </a:cubicBezTo>
                <a:cubicBezTo>
                  <a:pt x="139692" y="728379"/>
                  <a:pt x="12162" y="83854"/>
                  <a:pt x="1050" y="8712"/>
                </a:cubicBezTo>
                <a:cubicBezTo>
                  <a:pt x="-10063" y="-66430"/>
                  <a:pt x="70371" y="369075"/>
                  <a:pt x="83600" y="373837"/>
                </a:cubicBezTo>
                <a:cubicBezTo>
                  <a:pt x="96829" y="378599"/>
                  <a:pt x="67196" y="41520"/>
                  <a:pt x="80425" y="37287"/>
                </a:cubicBezTo>
                <a:cubicBezTo>
                  <a:pt x="93654" y="33054"/>
                  <a:pt x="144983" y="346320"/>
                  <a:pt x="162975" y="348437"/>
                </a:cubicBezTo>
                <a:cubicBezTo>
                  <a:pt x="180967" y="350554"/>
                  <a:pt x="134400" y="-92888"/>
                  <a:pt x="185200" y="18237"/>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8" name="フリーフォーム 1717">
            <a:extLst>
              <a:ext uri="{FF2B5EF4-FFF2-40B4-BE49-F238E27FC236}">
                <a16:creationId xmlns:a16="http://schemas.microsoft.com/office/drawing/2014/main" id="{B231573B-CB5B-B291-1BD1-ED65545E50F9}"/>
              </a:ext>
            </a:extLst>
          </p:cNvPr>
          <p:cNvSpPr/>
          <p:nvPr/>
        </p:nvSpPr>
        <p:spPr>
          <a:xfrm>
            <a:off x="6474490" y="11375845"/>
            <a:ext cx="760756" cy="995050"/>
          </a:xfrm>
          <a:custGeom>
            <a:avLst/>
            <a:gdLst>
              <a:gd name="connsiteX0" fmla="*/ 97760 w 760756"/>
              <a:gd name="connsiteY0" fmla="*/ 266880 h 995050"/>
              <a:gd name="connsiteX1" fmla="*/ 31085 w 760756"/>
              <a:gd name="connsiteY1" fmla="*/ 647880 h 995050"/>
              <a:gd name="connsiteX2" fmla="*/ 119985 w 760756"/>
              <a:gd name="connsiteY2" fmla="*/ 771705 h 995050"/>
              <a:gd name="connsiteX3" fmla="*/ 31085 w 760756"/>
              <a:gd name="connsiteY3" fmla="*/ 781230 h 995050"/>
              <a:gd name="connsiteX4" fmla="*/ 748635 w 760756"/>
              <a:gd name="connsiteY4" fmla="*/ 993955 h 995050"/>
              <a:gd name="connsiteX5" fmla="*/ 478760 w 760756"/>
              <a:gd name="connsiteY5" fmla="*/ 847905 h 995050"/>
              <a:gd name="connsiteX6" fmla="*/ 434310 w 760756"/>
              <a:gd name="connsiteY6" fmla="*/ 501830 h 995050"/>
              <a:gd name="connsiteX7" fmla="*/ 126335 w 760756"/>
              <a:gd name="connsiteY7" fmla="*/ 180 h 995050"/>
              <a:gd name="connsiteX8" fmla="*/ 339060 w 760756"/>
              <a:gd name="connsiteY8" fmla="*/ 558980 h 995050"/>
              <a:gd name="connsiteX9" fmla="*/ 205710 w 760756"/>
              <a:gd name="connsiteY9" fmla="*/ 463730 h 995050"/>
              <a:gd name="connsiteX10" fmla="*/ 123160 w 760756"/>
              <a:gd name="connsiteY10" fmla="*/ 666930 h 995050"/>
              <a:gd name="connsiteX11" fmla="*/ 97760 w 760756"/>
              <a:gd name="connsiteY11" fmla="*/ 266880 h 99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756" h="995050">
                <a:moveTo>
                  <a:pt x="97760" y="266880"/>
                </a:moveTo>
                <a:cubicBezTo>
                  <a:pt x="82414" y="263705"/>
                  <a:pt x="27381" y="563743"/>
                  <a:pt x="31085" y="647880"/>
                </a:cubicBezTo>
                <a:cubicBezTo>
                  <a:pt x="34789" y="732017"/>
                  <a:pt x="119985" y="749480"/>
                  <a:pt x="119985" y="771705"/>
                </a:cubicBezTo>
                <a:cubicBezTo>
                  <a:pt x="119985" y="793930"/>
                  <a:pt x="-73690" y="744188"/>
                  <a:pt x="31085" y="781230"/>
                </a:cubicBezTo>
                <a:cubicBezTo>
                  <a:pt x="135860" y="818272"/>
                  <a:pt x="674023" y="982843"/>
                  <a:pt x="748635" y="993955"/>
                </a:cubicBezTo>
                <a:cubicBezTo>
                  <a:pt x="823247" y="1005067"/>
                  <a:pt x="531147" y="929926"/>
                  <a:pt x="478760" y="847905"/>
                </a:cubicBezTo>
                <a:cubicBezTo>
                  <a:pt x="426373" y="765884"/>
                  <a:pt x="493048" y="643118"/>
                  <a:pt x="434310" y="501830"/>
                </a:cubicBezTo>
                <a:cubicBezTo>
                  <a:pt x="375573" y="360543"/>
                  <a:pt x="142210" y="-9345"/>
                  <a:pt x="126335" y="180"/>
                </a:cubicBezTo>
                <a:cubicBezTo>
                  <a:pt x="110460" y="9705"/>
                  <a:pt x="325831" y="481722"/>
                  <a:pt x="339060" y="558980"/>
                </a:cubicBezTo>
                <a:cubicBezTo>
                  <a:pt x="352289" y="636238"/>
                  <a:pt x="241693" y="445738"/>
                  <a:pt x="205710" y="463730"/>
                </a:cubicBezTo>
                <a:cubicBezTo>
                  <a:pt x="169727" y="481722"/>
                  <a:pt x="137448" y="693918"/>
                  <a:pt x="123160" y="666930"/>
                </a:cubicBezTo>
                <a:cubicBezTo>
                  <a:pt x="108873" y="639943"/>
                  <a:pt x="113106" y="270055"/>
                  <a:pt x="97760" y="266880"/>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9" name="フリーフォーム 1718">
            <a:extLst>
              <a:ext uri="{FF2B5EF4-FFF2-40B4-BE49-F238E27FC236}">
                <a16:creationId xmlns:a16="http://schemas.microsoft.com/office/drawing/2014/main" id="{F33F2CFD-EF5E-F620-F2FC-4DF28BCAF3F0}"/>
              </a:ext>
            </a:extLst>
          </p:cNvPr>
          <p:cNvSpPr/>
          <p:nvPr/>
        </p:nvSpPr>
        <p:spPr>
          <a:xfrm>
            <a:off x="6264329" y="12299130"/>
            <a:ext cx="896516" cy="486887"/>
          </a:xfrm>
          <a:custGeom>
            <a:avLst/>
            <a:gdLst>
              <a:gd name="connsiteX0" fmla="*/ 3121 w 896516"/>
              <a:gd name="connsiteY0" fmla="*/ 820 h 486887"/>
              <a:gd name="connsiteX1" fmla="*/ 695271 w 896516"/>
              <a:gd name="connsiteY1" fmla="*/ 159570 h 486887"/>
              <a:gd name="connsiteX2" fmla="*/ 447621 w 896516"/>
              <a:gd name="connsiteY2" fmla="*/ 127820 h 486887"/>
              <a:gd name="connsiteX3" fmla="*/ 895296 w 896516"/>
              <a:gd name="connsiteY3" fmla="*/ 232595 h 486887"/>
              <a:gd name="connsiteX4" fmla="*/ 587321 w 896516"/>
              <a:gd name="connsiteY4" fmla="*/ 283395 h 486887"/>
              <a:gd name="connsiteX5" fmla="*/ 812746 w 896516"/>
              <a:gd name="connsiteY5" fmla="*/ 359595 h 486887"/>
              <a:gd name="connsiteX6" fmla="*/ 514296 w 896516"/>
              <a:gd name="connsiteY6" fmla="*/ 445320 h 486887"/>
              <a:gd name="connsiteX7" fmla="*/ 304746 w 896516"/>
              <a:gd name="connsiteY7" fmla="*/ 486595 h 486887"/>
              <a:gd name="connsiteX8" fmla="*/ 536521 w 896516"/>
              <a:gd name="connsiteY8" fmla="*/ 426270 h 486887"/>
              <a:gd name="connsiteX9" fmla="*/ 253946 w 896516"/>
              <a:gd name="connsiteY9" fmla="*/ 232595 h 486887"/>
              <a:gd name="connsiteX10" fmla="*/ 431746 w 896516"/>
              <a:gd name="connsiteY10" fmla="*/ 238945 h 486887"/>
              <a:gd name="connsiteX11" fmla="*/ 3121 w 896516"/>
              <a:gd name="connsiteY11" fmla="*/ 820 h 48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516" h="486887">
                <a:moveTo>
                  <a:pt x="3121" y="820"/>
                </a:moveTo>
                <a:cubicBezTo>
                  <a:pt x="47042" y="-12409"/>
                  <a:pt x="621188" y="138403"/>
                  <a:pt x="695271" y="159570"/>
                </a:cubicBezTo>
                <a:cubicBezTo>
                  <a:pt x="769354" y="180737"/>
                  <a:pt x="414284" y="115649"/>
                  <a:pt x="447621" y="127820"/>
                </a:cubicBezTo>
                <a:cubicBezTo>
                  <a:pt x="480958" y="139991"/>
                  <a:pt x="872013" y="206666"/>
                  <a:pt x="895296" y="232595"/>
                </a:cubicBezTo>
                <a:cubicBezTo>
                  <a:pt x="918579" y="258524"/>
                  <a:pt x="601079" y="262228"/>
                  <a:pt x="587321" y="283395"/>
                </a:cubicBezTo>
                <a:cubicBezTo>
                  <a:pt x="573563" y="304562"/>
                  <a:pt x="824917" y="332608"/>
                  <a:pt x="812746" y="359595"/>
                </a:cubicBezTo>
                <a:cubicBezTo>
                  <a:pt x="800575" y="386583"/>
                  <a:pt x="598963" y="424153"/>
                  <a:pt x="514296" y="445320"/>
                </a:cubicBezTo>
                <a:cubicBezTo>
                  <a:pt x="429629" y="466487"/>
                  <a:pt x="301042" y="489770"/>
                  <a:pt x="304746" y="486595"/>
                </a:cubicBezTo>
                <a:cubicBezTo>
                  <a:pt x="308450" y="483420"/>
                  <a:pt x="544988" y="468603"/>
                  <a:pt x="536521" y="426270"/>
                </a:cubicBezTo>
                <a:cubicBezTo>
                  <a:pt x="528054" y="383937"/>
                  <a:pt x="271408" y="263816"/>
                  <a:pt x="253946" y="232595"/>
                </a:cubicBezTo>
                <a:cubicBezTo>
                  <a:pt x="236484" y="201374"/>
                  <a:pt x="470904" y="279691"/>
                  <a:pt x="431746" y="238945"/>
                </a:cubicBezTo>
                <a:cubicBezTo>
                  <a:pt x="392588" y="198199"/>
                  <a:pt x="-40800" y="14049"/>
                  <a:pt x="3121" y="820"/>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0" name="フリーフォーム 1719">
            <a:extLst>
              <a:ext uri="{FF2B5EF4-FFF2-40B4-BE49-F238E27FC236}">
                <a16:creationId xmlns:a16="http://schemas.microsoft.com/office/drawing/2014/main" id="{8A3F264F-63DF-41EA-2E4D-847D9C018FC3}"/>
              </a:ext>
            </a:extLst>
          </p:cNvPr>
          <p:cNvSpPr/>
          <p:nvPr/>
        </p:nvSpPr>
        <p:spPr>
          <a:xfrm>
            <a:off x="6029304" y="12267500"/>
            <a:ext cx="651678" cy="481877"/>
          </a:xfrm>
          <a:custGeom>
            <a:avLst/>
            <a:gdLst>
              <a:gd name="connsiteX0" fmla="*/ 225446 w 651678"/>
              <a:gd name="connsiteY0" fmla="*/ 207075 h 481877"/>
              <a:gd name="connsiteX1" fmla="*/ 650896 w 651678"/>
              <a:gd name="connsiteY1" fmla="*/ 442025 h 481877"/>
              <a:gd name="connsiteX2" fmla="*/ 330221 w 651678"/>
              <a:gd name="connsiteY2" fmla="*/ 461075 h 481877"/>
              <a:gd name="connsiteX3" fmla="*/ 301646 w 651678"/>
              <a:gd name="connsiteY3" fmla="*/ 442025 h 481877"/>
              <a:gd name="connsiteX4" fmla="*/ 21 w 651678"/>
              <a:gd name="connsiteY4" fmla="*/ 700 h 481877"/>
              <a:gd name="connsiteX5" fmla="*/ 285771 w 651678"/>
              <a:gd name="connsiteY5" fmla="*/ 337250 h 481877"/>
              <a:gd name="connsiteX6" fmla="*/ 225446 w 651678"/>
              <a:gd name="connsiteY6" fmla="*/ 207075 h 4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78" h="481877">
                <a:moveTo>
                  <a:pt x="225446" y="207075"/>
                </a:moveTo>
                <a:cubicBezTo>
                  <a:pt x="286300" y="224537"/>
                  <a:pt x="633434" y="399692"/>
                  <a:pt x="650896" y="442025"/>
                </a:cubicBezTo>
                <a:cubicBezTo>
                  <a:pt x="668358" y="484358"/>
                  <a:pt x="388429" y="461075"/>
                  <a:pt x="330221" y="461075"/>
                </a:cubicBezTo>
                <a:cubicBezTo>
                  <a:pt x="272013" y="461075"/>
                  <a:pt x="356679" y="518754"/>
                  <a:pt x="301646" y="442025"/>
                </a:cubicBezTo>
                <a:cubicBezTo>
                  <a:pt x="246613" y="365296"/>
                  <a:pt x="2667" y="18163"/>
                  <a:pt x="21" y="700"/>
                </a:cubicBezTo>
                <a:cubicBezTo>
                  <a:pt x="-2625" y="-16763"/>
                  <a:pt x="244496" y="297563"/>
                  <a:pt x="285771" y="337250"/>
                </a:cubicBezTo>
                <a:cubicBezTo>
                  <a:pt x="327046" y="376937"/>
                  <a:pt x="164592" y="189613"/>
                  <a:pt x="225446" y="207075"/>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1" name="フリーフォーム 1720">
            <a:extLst>
              <a:ext uri="{FF2B5EF4-FFF2-40B4-BE49-F238E27FC236}">
                <a16:creationId xmlns:a16="http://schemas.microsoft.com/office/drawing/2014/main" id="{BBE7A951-5F52-2C53-D707-7FB1C5DD1659}"/>
              </a:ext>
            </a:extLst>
          </p:cNvPr>
          <p:cNvSpPr/>
          <p:nvPr/>
        </p:nvSpPr>
        <p:spPr>
          <a:xfrm>
            <a:off x="4922693" y="780024"/>
            <a:ext cx="436904" cy="564525"/>
          </a:xfrm>
          <a:custGeom>
            <a:avLst/>
            <a:gdLst>
              <a:gd name="connsiteX0" fmla="*/ 434554 w 436904"/>
              <a:gd name="connsiteY0" fmla="*/ 57 h 564525"/>
              <a:gd name="connsiteX1" fmla="*/ 202080 w 436904"/>
              <a:gd name="connsiteY1" fmla="*/ 279027 h 564525"/>
              <a:gd name="connsiteX2" fmla="*/ 129754 w 436904"/>
              <a:gd name="connsiteY2" fmla="*/ 454674 h 564525"/>
              <a:gd name="connsiteX3" fmla="*/ 181415 w 436904"/>
              <a:gd name="connsiteY3" fmla="*/ 356518 h 564525"/>
              <a:gd name="connsiteX4" fmla="*/ 5768 w 436904"/>
              <a:gd name="connsiteY4" fmla="*/ 563162 h 564525"/>
              <a:gd name="connsiteX5" fmla="*/ 52263 w 436904"/>
              <a:gd name="connsiteY5" fmla="*/ 428844 h 564525"/>
              <a:gd name="connsiteX6" fmla="*/ 150419 w 436904"/>
              <a:gd name="connsiteY6" fmla="*/ 103379 h 564525"/>
              <a:gd name="connsiteX7" fmla="*/ 41931 w 436904"/>
              <a:gd name="connsiteY7" fmla="*/ 253196 h 564525"/>
              <a:gd name="connsiteX8" fmla="*/ 434554 w 436904"/>
              <a:gd name="connsiteY8" fmla="*/ 57 h 5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904" h="564525">
                <a:moveTo>
                  <a:pt x="434554" y="57"/>
                </a:moveTo>
                <a:cubicBezTo>
                  <a:pt x="461245" y="4362"/>
                  <a:pt x="252880" y="203258"/>
                  <a:pt x="202080" y="279027"/>
                </a:cubicBezTo>
                <a:cubicBezTo>
                  <a:pt x="151280" y="354796"/>
                  <a:pt x="133198" y="441759"/>
                  <a:pt x="129754" y="454674"/>
                </a:cubicBezTo>
                <a:cubicBezTo>
                  <a:pt x="126310" y="467589"/>
                  <a:pt x="202079" y="338437"/>
                  <a:pt x="181415" y="356518"/>
                </a:cubicBezTo>
                <a:cubicBezTo>
                  <a:pt x="160751" y="374599"/>
                  <a:pt x="27293" y="551108"/>
                  <a:pt x="5768" y="563162"/>
                </a:cubicBezTo>
                <a:cubicBezTo>
                  <a:pt x="-15757" y="575216"/>
                  <a:pt x="28155" y="505474"/>
                  <a:pt x="52263" y="428844"/>
                </a:cubicBezTo>
                <a:cubicBezTo>
                  <a:pt x="76371" y="352214"/>
                  <a:pt x="152141" y="132654"/>
                  <a:pt x="150419" y="103379"/>
                </a:cubicBezTo>
                <a:cubicBezTo>
                  <a:pt x="148697" y="74104"/>
                  <a:pt x="2324" y="271277"/>
                  <a:pt x="41931" y="253196"/>
                </a:cubicBezTo>
                <a:cubicBezTo>
                  <a:pt x="81538" y="235115"/>
                  <a:pt x="407863" y="-4248"/>
                  <a:pt x="434554" y="57"/>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2" name="フリーフォーム 1721">
            <a:extLst>
              <a:ext uri="{FF2B5EF4-FFF2-40B4-BE49-F238E27FC236}">
                <a16:creationId xmlns:a16="http://schemas.microsoft.com/office/drawing/2014/main" id="{E5A8BCEC-C472-1A9E-63F2-CFA73E28751B}"/>
              </a:ext>
            </a:extLst>
          </p:cNvPr>
          <p:cNvSpPr/>
          <p:nvPr/>
        </p:nvSpPr>
        <p:spPr>
          <a:xfrm>
            <a:off x="4849564" y="2193437"/>
            <a:ext cx="594675" cy="149566"/>
          </a:xfrm>
          <a:custGeom>
            <a:avLst/>
            <a:gdLst>
              <a:gd name="connsiteX0" fmla="*/ 1836 w 594675"/>
              <a:gd name="connsiteY0" fmla="*/ 16363 h 149566"/>
              <a:gd name="connsiteX1" fmla="*/ 205036 w 594675"/>
              <a:gd name="connsiteY1" fmla="*/ 13188 h 149566"/>
              <a:gd name="connsiteX2" fmla="*/ 201861 w 594675"/>
              <a:gd name="connsiteY2" fmla="*/ 488 h 149566"/>
              <a:gd name="connsiteX3" fmla="*/ 306636 w 594675"/>
              <a:gd name="connsiteY3" fmla="*/ 32238 h 149566"/>
              <a:gd name="connsiteX4" fmla="*/ 278061 w 594675"/>
              <a:gd name="connsiteY4" fmla="*/ 44938 h 149566"/>
              <a:gd name="connsiteX5" fmla="*/ 392361 w 594675"/>
              <a:gd name="connsiteY5" fmla="*/ 44938 h 149566"/>
              <a:gd name="connsiteX6" fmla="*/ 554286 w 594675"/>
              <a:gd name="connsiteY6" fmla="*/ 70338 h 149566"/>
              <a:gd name="connsiteX7" fmla="*/ 592386 w 594675"/>
              <a:gd name="connsiteY7" fmla="*/ 67163 h 149566"/>
              <a:gd name="connsiteX8" fmla="*/ 506661 w 594675"/>
              <a:gd name="connsiteY8" fmla="*/ 95738 h 149566"/>
              <a:gd name="connsiteX9" fmla="*/ 439986 w 594675"/>
              <a:gd name="connsiteY9" fmla="*/ 137013 h 149566"/>
              <a:gd name="connsiteX10" fmla="*/ 278061 w 594675"/>
              <a:gd name="connsiteY10" fmla="*/ 140188 h 149566"/>
              <a:gd name="connsiteX11" fmla="*/ 284411 w 594675"/>
              <a:gd name="connsiteY11" fmla="*/ 146538 h 149566"/>
              <a:gd name="connsiteX12" fmla="*/ 112961 w 594675"/>
              <a:gd name="connsiteY12" fmla="*/ 86213 h 149566"/>
              <a:gd name="connsiteX13" fmla="*/ 1836 w 594675"/>
              <a:gd name="connsiteY13" fmla="*/ 16363 h 1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675" h="149566">
                <a:moveTo>
                  <a:pt x="1836" y="16363"/>
                </a:moveTo>
                <a:cubicBezTo>
                  <a:pt x="17182" y="4192"/>
                  <a:pt x="205036" y="13188"/>
                  <a:pt x="205036" y="13188"/>
                </a:cubicBezTo>
                <a:cubicBezTo>
                  <a:pt x="238374" y="10542"/>
                  <a:pt x="184928" y="-2687"/>
                  <a:pt x="201861" y="488"/>
                </a:cubicBezTo>
                <a:cubicBezTo>
                  <a:pt x="218794" y="3663"/>
                  <a:pt x="293936" y="24830"/>
                  <a:pt x="306636" y="32238"/>
                </a:cubicBezTo>
                <a:cubicBezTo>
                  <a:pt x="319336" y="39646"/>
                  <a:pt x="263774" y="42821"/>
                  <a:pt x="278061" y="44938"/>
                </a:cubicBezTo>
                <a:cubicBezTo>
                  <a:pt x="292349" y="47055"/>
                  <a:pt x="346324" y="40705"/>
                  <a:pt x="392361" y="44938"/>
                </a:cubicBezTo>
                <a:cubicBezTo>
                  <a:pt x="438399" y="49171"/>
                  <a:pt x="520948" y="66634"/>
                  <a:pt x="554286" y="70338"/>
                </a:cubicBezTo>
                <a:cubicBezTo>
                  <a:pt x="587624" y="74042"/>
                  <a:pt x="600323" y="62930"/>
                  <a:pt x="592386" y="67163"/>
                </a:cubicBezTo>
                <a:cubicBezTo>
                  <a:pt x="584449" y="71396"/>
                  <a:pt x="532061" y="84096"/>
                  <a:pt x="506661" y="95738"/>
                </a:cubicBezTo>
                <a:cubicBezTo>
                  <a:pt x="481261" y="107380"/>
                  <a:pt x="478086" y="129605"/>
                  <a:pt x="439986" y="137013"/>
                </a:cubicBezTo>
                <a:cubicBezTo>
                  <a:pt x="401886" y="144421"/>
                  <a:pt x="303990" y="138601"/>
                  <a:pt x="278061" y="140188"/>
                </a:cubicBezTo>
                <a:cubicBezTo>
                  <a:pt x="252132" y="141776"/>
                  <a:pt x="311928" y="155534"/>
                  <a:pt x="284411" y="146538"/>
                </a:cubicBezTo>
                <a:cubicBezTo>
                  <a:pt x="256894" y="137542"/>
                  <a:pt x="154765" y="103675"/>
                  <a:pt x="112961" y="86213"/>
                </a:cubicBezTo>
                <a:cubicBezTo>
                  <a:pt x="71157" y="68751"/>
                  <a:pt x="-13510" y="28534"/>
                  <a:pt x="1836" y="16363"/>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3" name="フリーフォーム 1722">
            <a:extLst>
              <a:ext uri="{FF2B5EF4-FFF2-40B4-BE49-F238E27FC236}">
                <a16:creationId xmlns:a16="http://schemas.microsoft.com/office/drawing/2014/main" id="{EBF342AD-70DC-E257-2FB6-919554A0543D}"/>
              </a:ext>
            </a:extLst>
          </p:cNvPr>
          <p:cNvSpPr/>
          <p:nvPr/>
        </p:nvSpPr>
        <p:spPr>
          <a:xfrm>
            <a:off x="4849519" y="2203211"/>
            <a:ext cx="625546" cy="222873"/>
          </a:xfrm>
          <a:custGeom>
            <a:avLst/>
            <a:gdLst>
              <a:gd name="connsiteX0" fmla="*/ 1881 w 625546"/>
              <a:gd name="connsiteY0" fmla="*/ 239 h 222873"/>
              <a:gd name="connsiteX1" fmla="*/ 278106 w 625546"/>
              <a:gd name="connsiteY1" fmla="*/ 114539 h 222873"/>
              <a:gd name="connsiteX2" fmla="*/ 427331 w 625546"/>
              <a:gd name="connsiteY2" fmla="*/ 108189 h 222873"/>
              <a:gd name="connsiteX3" fmla="*/ 335256 w 625546"/>
              <a:gd name="connsiteY3" fmla="*/ 139939 h 222873"/>
              <a:gd name="connsiteX4" fmla="*/ 621006 w 625546"/>
              <a:gd name="connsiteY4" fmla="*/ 98664 h 222873"/>
              <a:gd name="connsiteX5" fmla="*/ 500356 w 625546"/>
              <a:gd name="connsiteY5" fmla="*/ 143114 h 222873"/>
              <a:gd name="connsiteX6" fmla="*/ 360656 w 625546"/>
              <a:gd name="connsiteY6" fmla="*/ 222489 h 222873"/>
              <a:gd name="connsiteX7" fmla="*/ 141581 w 625546"/>
              <a:gd name="connsiteY7" fmla="*/ 171689 h 222873"/>
              <a:gd name="connsiteX8" fmla="*/ 103481 w 625546"/>
              <a:gd name="connsiteY8" fmla="*/ 133589 h 222873"/>
              <a:gd name="connsiteX9" fmla="*/ 154281 w 625546"/>
              <a:gd name="connsiteY9" fmla="*/ 149464 h 222873"/>
              <a:gd name="connsiteX10" fmla="*/ 1881 w 625546"/>
              <a:gd name="connsiteY10" fmla="*/ 239 h 2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546" h="222873">
                <a:moveTo>
                  <a:pt x="1881" y="239"/>
                </a:moveTo>
                <a:cubicBezTo>
                  <a:pt x="22518" y="-5582"/>
                  <a:pt x="207198" y="96547"/>
                  <a:pt x="278106" y="114539"/>
                </a:cubicBezTo>
                <a:cubicBezTo>
                  <a:pt x="349014" y="132531"/>
                  <a:pt x="417806" y="103956"/>
                  <a:pt x="427331" y="108189"/>
                </a:cubicBezTo>
                <a:cubicBezTo>
                  <a:pt x="436856" y="112422"/>
                  <a:pt x="302977" y="141526"/>
                  <a:pt x="335256" y="139939"/>
                </a:cubicBezTo>
                <a:cubicBezTo>
                  <a:pt x="367535" y="138352"/>
                  <a:pt x="593489" y="98135"/>
                  <a:pt x="621006" y="98664"/>
                </a:cubicBezTo>
                <a:cubicBezTo>
                  <a:pt x="648523" y="99193"/>
                  <a:pt x="543748" y="122477"/>
                  <a:pt x="500356" y="143114"/>
                </a:cubicBezTo>
                <a:cubicBezTo>
                  <a:pt x="456964" y="163752"/>
                  <a:pt x="420452" y="217726"/>
                  <a:pt x="360656" y="222489"/>
                </a:cubicBezTo>
                <a:cubicBezTo>
                  <a:pt x="300860" y="227252"/>
                  <a:pt x="184443" y="186506"/>
                  <a:pt x="141581" y="171689"/>
                </a:cubicBezTo>
                <a:cubicBezTo>
                  <a:pt x="98719" y="156872"/>
                  <a:pt x="101364" y="137293"/>
                  <a:pt x="103481" y="133589"/>
                </a:cubicBezTo>
                <a:cubicBezTo>
                  <a:pt x="105598" y="129885"/>
                  <a:pt x="171743" y="166397"/>
                  <a:pt x="154281" y="149464"/>
                </a:cubicBezTo>
                <a:cubicBezTo>
                  <a:pt x="136819" y="132531"/>
                  <a:pt x="-18756" y="6060"/>
                  <a:pt x="1881" y="239"/>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4" name="フリーフォーム 1723">
            <a:extLst>
              <a:ext uri="{FF2B5EF4-FFF2-40B4-BE49-F238E27FC236}">
                <a16:creationId xmlns:a16="http://schemas.microsoft.com/office/drawing/2014/main" id="{6208C2C3-4B8E-24B6-00DA-BDFF52591897}"/>
              </a:ext>
            </a:extLst>
          </p:cNvPr>
          <p:cNvSpPr/>
          <p:nvPr/>
        </p:nvSpPr>
        <p:spPr>
          <a:xfrm>
            <a:off x="5000578" y="2235098"/>
            <a:ext cx="111783" cy="12802"/>
          </a:xfrm>
          <a:custGeom>
            <a:avLst/>
            <a:gdLst>
              <a:gd name="connsiteX0" fmla="*/ 47 w 111783"/>
              <a:gd name="connsiteY0" fmla="*/ 102 h 12802"/>
              <a:gd name="connsiteX1" fmla="*/ 85772 w 111783"/>
              <a:gd name="connsiteY1" fmla="*/ 6452 h 12802"/>
              <a:gd name="connsiteX2" fmla="*/ 111172 w 111783"/>
              <a:gd name="connsiteY2" fmla="*/ 12802 h 12802"/>
              <a:gd name="connsiteX3" fmla="*/ 98472 w 111783"/>
              <a:gd name="connsiteY3" fmla="*/ 3277 h 12802"/>
              <a:gd name="connsiteX4" fmla="*/ 47 w 111783"/>
              <a:gd name="connsiteY4" fmla="*/ 102 h 1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83" h="12802">
                <a:moveTo>
                  <a:pt x="47" y="102"/>
                </a:moveTo>
                <a:cubicBezTo>
                  <a:pt x="-2070" y="631"/>
                  <a:pt x="67251" y="4335"/>
                  <a:pt x="85772" y="6452"/>
                </a:cubicBezTo>
                <a:cubicBezTo>
                  <a:pt x="104293" y="8569"/>
                  <a:pt x="111172" y="12802"/>
                  <a:pt x="111172" y="12802"/>
                </a:cubicBezTo>
                <a:cubicBezTo>
                  <a:pt x="113289" y="12273"/>
                  <a:pt x="110114" y="5394"/>
                  <a:pt x="98472" y="3277"/>
                </a:cubicBezTo>
                <a:cubicBezTo>
                  <a:pt x="86830" y="1160"/>
                  <a:pt x="2164" y="-427"/>
                  <a:pt x="47" y="10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5" name="フリーフォーム 1724">
            <a:extLst>
              <a:ext uri="{FF2B5EF4-FFF2-40B4-BE49-F238E27FC236}">
                <a16:creationId xmlns:a16="http://schemas.microsoft.com/office/drawing/2014/main" id="{992E610B-53F4-56E5-80B4-3675BF625C16}"/>
              </a:ext>
            </a:extLst>
          </p:cNvPr>
          <p:cNvSpPr/>
          <p:nvPr/>
        </p:nvSpPr>
        <p:spPr>
          <a:xfrm>
            <a:off x="5149594" y="2263422"/>
            <a:ext cx="168775" cy="16246"/>
          </a:xfrm>
          <a:custGeom>
            <a:avLst/>
            <a:gdLst>
              <a:gd name="connsiteX0" fmla="*/ 256 w 168775"/>
              <a:gd name="connsiteY0" fmla="*/ 3528 h 16246"/>
              <a:gd name="connsiteX1" fmla="*/ 73281 w 168775"/>
              <a:gd name="connsiteY1" fmla="*/ 3528 h 16246"/>
              <a:gd name="connsiteX2" fmla="*/ 168531 w 168775"/>
              <a:gd name="connsiteY2" fmla="*/ 16228 h 16246"/>
              <a:gd name="connsiteX3" fmla="*/ 98681 w 168775"/>
              <a:gd name="connsiteY3" fmla="*/ 353 h 16246"/>
              <a:gd name="connsiteX4" fmla="*/ 256 w 168775"/>
              <a:gd name="connsiteY4" fmla="*/ 3528 h 1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75" h="16246">
                <a:moveTo>
                  <a:pt x="256" y="3528"/>
                </a:moveTo>
                <a:cubicBezTo>
                  <a:pt x="-3977" y="4057"/>
                  <a:pt x="45235" y="1411"/>
                  <a:pt x="73281" y="3528"/>
                </a:cubicBezTo>
                <a:cubicBezTo>
                  <a:pt x="101327" y="5645"/>
                  <a:pt x="164298" y="16757"/>
                  <a:pt x="168531" y="16228"/>
                </a:cubicBezTo>
                <a:cubicBezTo>
                  <a:pt x="172764" y="15699"/>
                  <a:pt x="120906" y="1940"/>
                  <a:pt x="98681" y="353"/>
                </a:cubicBezTo>
                <a:cubicBezTo>
                  <a:pt x="76456" y="-1234"/>
                  <a:pt x="4489" y="2999"/>
                  <a:pt x="256" y="352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6" name="フリーフォーム 1725">
            <a:extLst>
              <a:ext uri="{FF2B5EF4-FFF2-40B4-BE49-F238E27FC236}">
                <a16:creationId xmlns:a16="http://schemas.microsoft.com/office/drawing/2014/main" id="{F9D11F53-CF37-3C3A-B540-9E61900E1A3D}"/>
              </a:ext>
            </a:extLst>
          </p:cNvPr>
          <p:cNvSpPr/>
          <p:nvPr/>
        </p:nvSpPr>
        <p:spPr>
          <a:xfrm>
            <a:off x="5231084" y="2295498"/>
            <a:ext cx="152402" cy="39764"/>
          </a:xfrm>
          <a:custGeom>
            <a:avLst/>
            <a:gdLst>
              <a:gd name="connsiteX0" fmla="*/ 150541 w 152402"/>
              <a:gd name="connsiteY0" fmla="*/ 27 h 39764"/>
              <a:gd name="connsiteX1" fmla="*/ 1316 w 152402"/>
              <a:gd name="connsiteY1" fmla="*/ 38127 h 39764"/>
              <a:gd name="connsiteX2" fmla="*/ 80691 w 152402"/>
              <a:gd name="connsiteY2" fmla="*/ 31777 h 39764"/>
              <a:gd name="connsiteX3" fmla="*/ 150541 w 152402"/>
              <a:gd name="connsiteY3" fmla="*/ 27 h 39764"/>
            </a:gdLst>
            <a:ahLst/>
            <a:cxnLst>
              <a:cxn ang="0">
                <a:pos x="connsiteX0" y="connsiteY0"/>
              </a:cxn>
              <a:cxn ang="0">
                <a:pos x="connsiteX1" y="connsiteY1"/>
              </a:cxn>
              <a:cxn ang="0">
                <a:pos x="connsiteX2" y="connsiteY2"/>
              </a:cxn>
              <a:cxn ang="0">
                <a:pos x="connsiteX3" y="connsiteY3"/>
              </a:cxn>
            </a:cxnLst>
            <a:rect l="l" t="t" r="r" b="b"/>
            <a:pathLst>
              <a:path w="152402" h="39764">
                <a:moveTo>
                  <a:pt x="150541" y="27"/>
                </a:moveTo>
                <a:cubicBezTo>
                  <a:pt x="137312" y="1085"/>
                  <a:pt x="12958" y="32835"/>
                  <a:pt x="1316" y="38127"/>
                </a:cubicBezTo>
                <a:cubicBezTo>
                  <a:pt x="-10326" y="43419"/>
                  <a:pt x="58466" y="34423"/>
                  <a:pt x="80691" y="31777"/>
                </a:cubicBezTo>
                <a:cubicBezTo>
                  <a:pt x="102916" y="29131"/>
                  <a:pt x="163770" y="-1031"/>
                  <a:pt x="150541" y="2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7" name="円/楕円 1726">
            <a:extLst>
              <a:ext uri="{FF2B5EF4-FFF2-40B4-BE49-F238E27FC236}">
                <a16:creationId xmlns:a16="http://schemas.microsoft.com/office/drawing/2014/main" id="{F40967CF-C96F-AAF7-A6CC-BC7E79E28326}"/>
              </a:ext>
            </a:extLst>
          </p:cNvPr>
          <p:cNvSpPr/>
          <p:nvPr/>
        </p:nvSpPr>
        <p:spPr>
          <a:xfrm>
            <a:off x="4686518" y="1755005"/>
            <a:ext cx="244135" cy="244135"/>
          </a:xfrm>
          <a:prstGeom prst="ellipse">
            <a:avLst/>
          </a:prstGeom>
          <a:solidFill>
            <a:srgbClr val="FF0000">
              <a:alpha val="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8" name="円/楕円 1727">
            <a:extLst>
              <a:ext uri="{FF2B5EF4-FFF2-40B4-BE49-F238E27FC236}">
                <a16:creationId xmlns:a16="http://schemas.microsoft.com/office/drawing/2014/main" id="{28903387-4AA4-0971-E2BC-39C8A5199DF3}"/>
              </a:ext>
            </a:extLst>
          </p:cNvPr>
          <p:cNvSpPr/>
          <p:nvPr/>
        </p:nvSpPr>
        <p:spPr>
          <a:xfrm>
            <a:off x="5464226" y="1916747"/>
            <a:ext cx="244135" cy="244135"/>
          </a:xfrm>
          <a:prstGeom prst="ellipse">
            <a:avLst/>
          </a:prstGeom>
          <a:solidFill>
            <a:srgbClr val="FF0000">
              <a:alpha val="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9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黒崎レイナ ReinaKurosaki on Twitter: &quot;映画「先生！口裂け女です！」 アヤカ役で出演させていただきます！  ヤンキー3人組、最恐の口裂け女と闘います😷🔪🩸 バイクも初挑戦です🏍️ ヤンキーに武器を持たすとどんな風に扱うか予測できずそれが逆に口裂け女より強そうに  ...">
            <a:extLst>
              <a:ext uri="{FF2B5EF4-FFF2-40B4-BE49-F238E27FC236}">
                <a16:creationId xmlns:a16="http://schemas.microsoft.com/office/drawing/2014/main" id="{0C56BD89-98EF-AECD-4AC3-709A893A63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88" t="7959"/>
          <a:stretch/>
        </p:blipFill>
        <p:spPr bwMode="auto">
          <a:xfrm>
            <a:off x="1882185" y="-64547"/>
            <a:ext cx="6373541" cy="12866147"/>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4">
            <a:extLst>
              <a:ext uri="{FF2B5EF4-FFF2-40B4-BE49-F238E27FC236}">
                <a16:creationId xmlns:a16="http://schemas.microsoft.com/office/drawing/2014/main" id="{FDE6BABB-E695-E909-A8A8-01341A833939}"/>
              </a:ext>
            </a:extLst>
          </p:cNvPr>
          <p:cNvSpPr/>
          <p:nvPr/>
        </p:nvSpPr>
        <p:spPr>
          <a:xfrm>
            <a:off x="5384733" y="1533510"/>
            <a:ext cx="187514" cy="98443"/>
          </a:xfrm>
          <a:custGeom>
            <a:avLst/>
            <a:gdLst>
              <a:gd name="connsiteX0" fmla="*/ 67 w 187514"/>
              <a:gd name="connsiteY0" fmla="*/ 98440 h 98443"/>
              <a:gd name="connsiteX1" fmla="*/ 104842 w 187514"/>
              <a:gd name="connsiteY1" fmla="*/ 28590 h 98443"/>
              <a:gd name="connsiteX2" fmla="*/ 187392 w 187514"/>
              <a:gd name="connsiteY2" fmla="*/ 15 h 98443"/>
              <a:gd name="connsiteX3" fmla="*/ 120717 w 187514"/>
              <a:gd name="connsiteY3" fmla="*/ 31765 h 98443"/>
              <a:gd name="connsiteX4" fmla="*/ 67 w 187514"/>
              <a:gd name="connsiteY4" fmla="*/ 98440 h 9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14" h="98443">
                <a:moveTo>
                  <a:pt x="67" y="98440"/>
                </a:moveTo>
                <a:cubicBezTo>
                  <a:pt x="-2579" y="97911"/>
                  <a:pt x="73621" y="44994"/>
                  <a:pt x="104842" y="28590"/>
                </a:cubicBezTo>
                <a:cubicBezTo>
                  <a:pt x="136063" y="12186"/>
                  <a:pt x="184746" y="-514"/>
                  <a:pt x="187392" y="15"/>
                </a:cubicBezTo>
                <a:cubicBezTo>
                  <a:pt x="190038" y="544"/>
                  <a:pt x="149292" y="17478"/>
                  <a:pt x="120717" y="31765"/>
                </a:cubicBezTo>
                <a:cubicBezTo>
                  <a:pt x="92142" y="46052"/>
                  <a:pt x="2713" y="98969"/>
                  <a:pt x="67" y="984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a:extLst>
              <a:ext uri="{FF2B5EF4-FFF2-40B4-BE49-F238E27FC236}">
                <a16:creationId xmlns:a16="http://schemas.microsoft.com/office/drawing/2014/main" id="{73499CAE-7021-67E6-DE5E-BD1F0867EC93}"/>
              </a:ext>
            </a:extLst>
          </p:cNvPr>
          <p:cNvSpPr/>
          <p:nvPr/>
        </p:nvSpPr>
        <p:spPr>
          <a:xfrm>
            <a:off x="5413313" y="1527081"/>
            <a:ext cx="184263" cy="76315"/>
          </a:xfrm>
          <a:custGeom>
            <a:avLst/>
            <a:gdLst>
              <a:gd name="connsiteX0" fmla="*/ 62 w 184263"/>
              <a:gd name="connsiteY0" fmla="*/ 76294 h 76315"/>
              <a:gd name="connsiteX1" fmla="*/ 92137 w 184263"/>
              <a:gd name="connsiteY1" fmla="*/ 25494 h 76315"/>
              <a:gd name="connsiteX2" fmla="*/ 184212 w 184263"/>
              <a:gd name="connsiteY2" fmla="*/ 94 h 76315"/>
              <a:gd name="connsiteX3" fmla="*/ 79437 w 184263"/>
              <a:gd name="connsiteY3" fmla="*/ 19144 h 76315"/>
              <a:gd name="connsiteX4" fmla="*/ 62 w 184263"/>
              <a:gd name="connsiteY4" fmla="*/ 76294 h 76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3" h="76315">
                <a:moveTo>
                  <a:pt x="62" y="76294"/>
                </a:moveTo>
                <a:cubicBezTo>
                  <a:pt x="2179" y="77352"/>
                  <a:pt x="61445" y="38194"/>
                  <a:pt x="92137" y="25494"/>
                </a:cubicBezTo>
                <a:cubicBezTo>
                  <a:pt x="122829" y="12794"/>
                  <a:pt x="186329" y="1152"/>
                  <a:pt x="184212" y="94"/>
                </a:cubicBezTo>
                <a:cubicBezTo>
                  <a:pt x="182095" y="-964"/>
                  <a:pt x="108541" y="6973"/>
                  <a:pt x="79437" y="19144"/>
                </a:cubicBezTo>
                <a:cubicBezTo>
                  <a:pt x="50333" y="31315"/>
                  <a:pt x="-2055" y="75236"/>
                  <a:pt x="62" y="7629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a:extLst>
              <a:ext uri="{FF2B5EF4-FFF2-40B4-BE49-F238E27FC236}">
                <a16:creationId xmlns:a16="http://schemas.microsoft.com/office/drawing/2014/main" id="{3B458244-C99A-1F3C-0336-23747F8E8909}"/>
              </a:ext>
            </a:extLst>
          </p:cNvPr>
          <p:cNvSpPr/>
          <p:nvPr/>
        </p:nvSpPr>
        <p:spPr>
          <a:xfrm>
            <a:off x="5538324" y="1528751"/>
            <a:ext cx="276134" cy="74765"/>
          </a:xfrm>
          <a:custGeom>
            <a:avLst/>
            <a:gdLst>
              <a:gd name="connsiteX0" fmla="*/ 2051 w 276134"/>
              <a:gd name="connsiteY0" fmla="*/ 26999 h 74765"/>
              <a:gd name="connsiteX1" fmla="*/ 68726 w 276134"/>
              <a:gd name="connsiteY1" fmla="*/ 7949 h 74765"/>
              <a:gd name="connsiteX2" fmla="*/ 183026 w 276134"/>
              <a:gd name="connsiteY2" fmla="*/ 11124 h 74765"/>
              <a:gd name="connsiteX3" fmla="*/ 163976 w 276134"/>
              <a:gd name="connsiteY3" fmla="*/ 17474 h 74765"/>
              <a:gd name="connsiteX4" fmla="*/ 243351 w 276134"/>
              <a:gd name="connsiteY4" fmla="*/ 42874 h 74765"/>
              <a:gd name="connsiteX5" fmla="*/ 214776 w 276134"/>
              <a:gd name="connsiteY5" fmla="*/ 30174 h 74765"/>
              <a:gd name="connsiteX6" fmla="*/ 275101 w 276134"/>
              <a:gd name="connsiteY6" fmla="*/ 74624 h 74765"/>
              <a:gd name="connsiteX7" fmla="*/ 246526 w 276134"/>
              <a:gd name="connsiteY7" fmla="*/ 42874 h 74765"/>
              <a:gd name="connsiteX8" fmla="*/ 167151 w 276134"/>
              <a:gd name="connsiteY8" fmla="*/ 4774 h 74765"/>
              <a:gd name="connsiteX9" fmla="*/ 144926 w 276134"/>
              <a:gd name="connsiteY9" fmla="*/ 1599 h 74765"/>
              <a:gd name="connsiteX10" fmla="*/ 2051 w 276134"/>
              <a:gd name="connsiteY10" fmla="*/ 26999 h 7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134" h="74765">
                <a:moveTo>
                  <a:pt x="2051" y="26999"/>
                </a:moveTo>
                <a:cubicBezTo>
                  <a:pt x="-10649" y="28057"/>
                  <a:pt x="38564" y="10595"/>
                  <a:pt x="68726" y="7949"/>
                </a:cubicBezTo>
                <a:cubicBezTo>
                  <a:pt x="98888" y="5303"/>
                  <a:pt x="183026" y="11124"/>
                  <a:pt x="183026" y="11124"/>
                </a:cubicBezTo>
                <a:cubicBezTo>
                  <a:pt x="198901" y="12711"/>
                  <a:pt x="153922" y="12182"/>
                  <a:pt x="163976" y="17474"/>
                </a:cubicBezTo>
                <a:cubicBezTo>
                  <a:pt x="174030" y="22766"/>
                  <a:pt x="234884" y="40757"/>
                  <a:pt x="243351" y="42874"/>
                </a:cubicBezTo>
                <a:cubicBezTo>
                  <a:pt x="251818" y="44991"/>
                  <a:pt x="209484" y="24882"/>
                  <a:pt x="214776" y="30174"/>
                </a:cubicBezTo>
                <a:cubicBezTo>
                  <a:pt x="220068" y="35466"/>
                  <a:pt x="269809" y="72507"/>
                  <a:pt x="275101" y="74624"/>
                </a:cubicBezTo>
                <a:cubicBezTo>
                  <a:pt x="280393" y="76741"/>
                  <a:pt x="264518" y="54516"/>
                  <a:pt x="246526" y="42874"/>
                </a:cubicBezTo>
                <a:cubicBezTo>
                  <a:pt x="228534" y="31232"/>
                  <a:pt x="184084" y="11653"/>
                  <a:pt x="167151" y="4774"/>
                </a:cubicBezTo>
                <a:cubicBezTo>
                  <a:pt x="150218" y="-2105"/>
                  <a:pt x="167151" y="12"/>
                  <a:pt x="144926" y="1599"/>
                </a:cubicBezTo>
                <a:cubicBezTo>
                  <a:pt x="122701" y="3186"/>
                  <a:pt x="14751" y="25941"/>
                  <a:pt x="2051" y="269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a:extLst>
              <a:ext uri="{FF2B5EF4-FFF2-40B4-BE49-F238E27FC236}">
                <a16:creationId xmlns:a16="http://schemas.microsoft.com/office/drawing/2014/main" id="{84A60C37-4086-7F23-7823-A0A8124EE8AB}"/>
              </a:ext>
            </a:extLst>
          </p:cNvPr>
          <p:cNvSpPr/>
          <p:nvPr/>
        </p:nvSpPr>
        <p:spPr>
          <a:xfrm>
            <a:off x="5409983" y="1532800"/>
            <a:ext cx="219897" cy="119805"/>
          </a:xfrm>
          <a:custGeom>
            <a:avLst/>
            <a:gdLst>
              <a:gd name="connsiteX0" fmla="*/ 219292 w 219897"/>
              <a:gd name="connsiteY0" fmla="*/ 725 h 119805"/>
              <a:gd name="connsiteX1" fmla="*/ 104992 w 219897"/>
              <a:gd name="connsiteY1" fmla="*/ 45175 h 119805"/>
              <a:gd name="connsiteX2" fmla="*/ 44667 w 219897"/>
              <a:gd name="connsiteY2" fmla="*/ 92800 h 119805"/>
              <a:gd name="connsiteX3" fmla="*/ 63717 w 219897"/>
              <a:gd name="connsiteY3" fmla="*/ 83275 h 119805"/>
              <a:gd name="connsiteX4" fmla="*/ 22442 w 219897"/>
              <a:gd name="connsiteY4" fmla="*/ 108675 h 119805"/>
              <a:gd name="connsiteX5" fmla="*/ 217 w 219897"/>
              <a:gd name="connsiteY5" fmla="*/ 118200 h 119805"/>
              <a:gd name="connsiteX6" fmla="*/ 35142 w 219897"/>
              <a:gd name="connsiteY6" fmla="*/ 76925 h 119805"/>
              <a:gd name="connsiteX7" fmla="*/ 60542 w 219897"/>
              <a:gd name="connsiteY7" fmla="*/ 57875 h 119805"/>
              <a:gd name="connsiteX8" fmla="*/ 146267 w 219897"/>
              <a:gd name="connsiteY8" fmla="*/ 19775 h 119805"/>
              <a:gd name="connsiteX9" fmla="*/ 219292 w 219897"/>
              <a:gd name="connsiteY9" fmla="*/ 725 h 1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97" h="119805">
                <a:moveTo>
                  <a:pt x="219292" y="725"/>
                </a:moveTo>
                <a:cubicBezTo>
                  <a:pt x="212413" y="4958"/>
                  <a:pt x="134096" y="29829"/>
                  <a:pt x="104992" y="45175"/>
                </a:cubicBezTo>
                <a:cubicBezTo>
                  <a:pt x="75888" y="60521"/>
                  <a:pt x="44667" y="92800"/>
                  <a:pt x="44667" y="92800"/>
                </a:cubicBezTo>
                <a:cubicBezTo>
                  <a:pt x="37788" y="99150"/>
                  <a:pt x="67421" y="80629"/>
                  <a:pt x="63717" y="83275"/>
                </a:cubicBezTo>
                <a:cubicBezTo>
                  <a:pt x="60013" y="85921"/>
                  <a:pt x="33025" y="102854"/>
                  <a:pt x="22442" y="108675"/>
                </a:cubicBezTo>
                <a:cubicBezTo>
                  <a:pt x="11859" y="114496"/>
                  <a:pt x="-1900" y="123492"/>
                  <a:pt x="217" y="118200"/>
                </a:cubicBezTo>
                <a:cubicBezTo>
                  <a:pt x="2334" y="112908"/>
                  <a:pt x="25088" y="86979"/>
                  <a:pt x="35142" y="76925"/>
                </a:cubicBezTo>
                <a:cubicBezTo>
                  <a:pt x="45196" y="66871"/>
                  <a:pt x="42021" y="67400"/>
                  <a:pt x="60542" y="57875"/>
                </a:cubicBezTo>
                <a:cubicBezTo>
                  <a:pt x="79063" y="48350"/>
                  <a:pt x="119809" y="27713"/>
                  <a:pt x="146267" y="19775"/>
                </a:cubicBezTo>
                <a:cubicBezTo>
                  <a:pt x="172725" y="11837"/>
                  <a:pt x="226171" y="-3508"/>
                  <a:pt x="219292" y="7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a:extLst>
              <a:ext uri="{FF2B5EF4-FFF2-40B4-BE49-F238E27FC236}">
                <a16:creationId xmlns:a16="http://schemas.microsoft.com/office/drawing/2014/main" id="{E5A87DE1-2C69-5BEF-2386-1C4FA0B0DF0C}"/>
              </a:ext>
            </a:extLst>
          </p:cNvPr>
          <p:cNvSpPr/>
          <p:nvPr/>
        </p:nvSpPr>
        <p:spPr>
          <a:xfrm>
            <a:off x="5416517" y="1640761"/>
            <a:ext cx="181927" cy="73917"/>
          </a:xfrm>
          <a:custGeom>
            <a:avLst/>
            <a:gdLst>
              <a:gd name="connsiteX0" fmla="*/ 33 w 181927"/>
              <a:gd name="connsiteY0" fmla="*/ 3889 h 73917"/>
              <a:gd name="connsiteX1" fmla="*/ 69883 w 181927"/>
              <a:gd name="connsiteY1" fmla="*/ 22939 h 73917"/>
              <a:gd name="connsiteX2" fmla="*/ 181008 w 181927"/>
              <a:gd name="connsiteY2" fmla="*/ 73739 h 73917"/>
              <a:gd name="connsiteX3" fmla="*/ 120683 w 181927"/>
              <a:gd name="connsiteY3" fmla="*/ 38814 h 73917"/>
              <a:gd name="connsiteX4" fmla="*/ 82583 w 181927"/>
              <a:gd name="connsiteY4" fmla="*/ 13414 h 73917"/>
              <a:gd name="connsiteX5" fmla="*/ 60358 w 181927"/>
              <a:gd name="connsiteY5" fmla="*/ 714 h 73917"/>
              <a:gd name="connsiteX6" fmla="*/ 33 w 181927"/>
              <a:gd name="connsiteY6" fmla="*/ 3889 h 7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 h="73917">
                <a:moveTo>
                  <a:pt x="33" y="3889"/>
                </a:moveTo>
                <a:cubicBezTo>
                  <a:pt x="1620" y="7593"/>
                  <a:pt x="39721" y="11297"/>
                  <a:pt x="69883" y="22939"/>
                </a:cubicBezTo>
                <a:cubicBezTo>
                  <a:pt x="100045" y="34581"/>
                  <a:pt x="172541" y="71093"/>
                  <a:pt x="181008" y="73739"/>
                </a:cubicBezTo>
                <a:cubicBezTo>
                  <a:pt x="189475" y="76385"/>
                  <a:pt x="137087" y="48868"/>
                  <a:pt x="120683" y="38814"/>
                </a:cubicBezTo>
                <a:cubicBezTo>
                  <a:pt x="104279" y="28760"/>
                  <a:pt x="92637" y="19764"/>
                  <a:pt x="82583" y="13414"/>
                </a:cubicBezTo>
                <a:cubicBezTo>
                  <a:pt x="72529" y="7064"/>
                  <a:pt x="67766" y="2301"/>
                  <a:pt x="60358" y="714"/>
                </a:cubicBezTo>
                <a:cubicBezTo>
                  <a:pt x="52950" y="-873"/>
                  <a:pt x="-1554" y="185"/>
                  <a:pt x="33" y="38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612FEC56-6B28-0687-C2A2-B656AC3A93CB}"/>
              </a:ext>
            </a:extLst>
          </p:cNvPr>
          <p:cNvSpPr/>
          <p:nvPr/>
        </p:nvSpPr>
        <p:spPr>
          <a:xfrm>
            <a:off x="5505388" y="1625523"/>
            <a:ext cx="340908" cy="57227"/>
          </a:xfrm>
          <a:custGeom>
            <a:avLst/>
            <a:gdLst>
              <a:gd name="connsiteX0" fmla="*/ 62 w 340908"/>
              <a:gd name="connsiteY0" fmla="*/ 31827 h 57227"/>
              <a:gd name="connsiteX1" fmla="*/ 104837 w 340908"/>
              <a:gd name="connsiteY1" fmla="*/ 50877 h 57227"/>
              <a:gd name="connsiteX2" fmla="*/ 155637 w 340908"/>
              <a:gd name="connsiteY2" fmla="*/ 38177 h 57227"/>
              <a:gd name="connsiteX3" fmla="*/ 123887 w 340908"/>
              <a:gd name="connsiteY3" fmla="*/ 47702 h 57227"/>
              <a:gd name="connsiteX4" fmla="*/ 219137 w 340908"/>
              <a:gd name="connsiteY4" fmla="*/ 9602 h 57227"/>
              <a:gd name="connsiteX5" fmla="*/ 181037 w 340908"/>
              <a:gd name="connsiteY5" fmla="*/ 31827 h 57227"/>
              <a:gd name="connsiteX6" fmla="*/ 241362 w 340908"/>
              <a:gd name="connsiteY6" fmla="*/ 77 h 57227"/>
              <a:gd name="connsiteX7" fmla="*/ 339787 w 340908"/>
              <a:gd name="connsiteY7" fmla="*/ 22302 h 57227"/>
              <a:gd name="connsiteX8" fmla="*/ 292162 w 340908"/>
              <a:gd name="connsiteY8" fmla="*/ 3252 h 57227"/>
              <a:gd name="connsiteX9" fmla="*/ 254062 w 340908"/>
              <a:gd name="connsiteY9" fmla="*/ 28652 h 57227"/>
              <a:gd name="connsiteX10" fmla="*/ 155637 w 340908"/>
              <a:gd name="connsiteY10" fmla="*/ 57227 h 57227"/>
              <a:gd name="connsiteX11" fmla="*/ 206437 w 340908"/>
              <a:gd name="connsiteY11" fmla="*/ 28652 h 57227"/>
              <a:gd name="connsiteX12" fmla="*/ 120712 w 340908"/>
              <a:gd name="connsiteY12" fmla="*/ 47702 h 57227"/>
              <a:gd name="connsiteX13" fmla="*/ 62 w 340908"/>
              <a:gd name="connsiteY13" fmla="*/ 31827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08" h="57227">
                <a:moveTo>
                  <a:pt x="62" y="31827"/>
                </a:moveTo>
                <a:cubicBezTo>
                  <a:pt x="-2584" y="32356"/>
                  <a:pt x="78908" y="49819"/>
                  <a:pt x="104837" y="50877"/>
                </a:cubicBezTo>
                <a:cubicBezTo>
                  <a:pt x="130766" y="51935"/>
                  <a:pt x="152462" y="38706"/>
                  <a:pt x="155637" y="38177"/>
                </a:cubicBezTo>
                <a:cubicBezTo>
                  <a:pt x="158812" y="37648"/>
                  <a:pt x="113304" y="52465"/>
                  <a:pt x="123887" y="47702"/>
                </a:cubicBezTo>
                <a:cubicBezTo>
                  <a:pt x="134470" y="42940"/>
                  <a:pt x="209612" y="12248"/>
                  <a:pt x="219137" y="9602"/>
                </a:cubicBezTo>
                <a:cubicBezTo>
                  <a:pt x="228662" y="6956"/>
                  <a:pt x="177333" y="33414"/>
                  <a:pt x="181037" y="31827"/>
                </a:cubicBezTo>
                <a:cubicBezTo>
                  <a:pt x="184741" y="30240"/>
                  <a:pt x="214904" y="1664"/>
                  <a:pt x="241362" y="77"/>
                </a:cubicBezTo>
                <a:cubicBezTo>
                  <a:pt x="267820" y="-1511"/>
                  <a:pt x="331320" y="21773"/>
                  <a:pt x="339787" y="22302"/>
                </a:cubicBezTo>
                <a:cubicBezTo>
                  <a:pt x="348254" y="22831"/>
                  <a:pt x="306449" y="2194"/>
                  <a:pt x="292162" y="3252"/>
                </a:cubicBezTo>
                <a:cubicBezTo>
                  <a:pt x="277875" y="4310"/>
                  <a:pt x="276816" y="19656"/>
                  <a:pt x="254062" y="28652"/>
                </a:cubicBezTo>
                <a:cubicBezTo>
                  <a:pt x="231308" y="37648"/>
                  <a:pt x="163574" y="57227"/>
                  <a:pt x="155637" y="57227"/>
                </a:cubicBezTo>
                <a:cubicBezTo>
                  <a:pt x="147700" y="57227"/>
                  <a:pt x="212258" y="30239"/>
                  <a:pt x="206437" y="28652"/>
                </a:cubicBezTo>
                <a:cubicBezTo>
                  <a:pt x="200616" y="27064"/>
                  <a:pt x="153520" y="45056"/>
                  <a:pt x="120712" y="47702"/>
                </a:cubicBezTo>
                <a:cubicBezTo>
                  <a:pt x="87904" y="50348"/>
                  <a:pt x="2708" y="31298"/>
                  <a:pt x="62" y="318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a:extLst>
              <a:ext uri="{FF2B5EF4-FFF2-40B4-BE49-F238E27FC236}">
                <a16:creationId xmlns:a16="http://schemas.microsoft.com/office/drawing/2014/main" id="{777B364C-826B-A407-C8C6-C710708BF2F9}"/>
              </a:ext>
            </a:extLst>
          </p:cNvPr>
          <p:cNvSpPr/>
          <p:nvPr/>
        </p:nvSpPr>
        <p:spPr>
          <a:xfrm>
            <a:off x="5484213" y="1640750"/>
            <a:ext cx="357995" cy="51525"/>
          </a:xfrm>
          <a:custGeom>
            <a:avLst/>
            <a:gdLst>
              <a:gd name="connsiteX0" fmla="*/ 2187 w 357995"/>
              <a:gd name="connsiteY0" fmla="*/ 13425 h 51525"/>
              <a:gd name="connsiteX1" fmla="*/ 100612 w 357995"/>
              <a:gd name="connsiteY1" fmla="*/ 35650 h 51525"/>
              <a:gd name="connsiteX2" fmla="*/ 145062 w 357995"/>
              <a:gd name="connsiteY2" fmla="*/ 51525 h 51525"/>
              <a:gd name="connsiteX3" fmla="*/ 268887 w 357995"/>
              <a:gd name="connsiteY3" fmla="*/ 45175 h 51525"/>
              <a:gd name="connsiteX4" fmla="*/ 230787 w 357995"/>
              <a:gd name="connsiteY4" fmla="*/ 42000 h 51525"/>
              <a:gd name="connsiteX5" fmla="*/ 275237 w 357995"/>
              <a:gd name="connsiteY5" fmla="*/ 19775 h 51525"/>
              <a:gd name="connsiteX6" fmla="*/ 249837 w 357995"/>
              <a:gd name="connsiteY6" fmla="*/ 48350 h 51525"/>
              <a:gd name="connsiteX7" fmla="*/ 357787 w 357995"/>
              <a:gd name="connsiteY7" fmla="*/ 725 h 51525"/>
              <a:gd name="connsiteX8" fmla="*/ 275237 w 357995"/>
              <a:gd name="connsiteY8" fmla="*/ 19775 h 51525"/>
              <a:gd name="connsiteX9" fmla="*/ 205387 w 357995"/>
              <a:gd name="connsiteY9" fmla="*/ 22950 h 51525"/>
              <a:gd name="connsiteX10" fmla="*/ 2187 w 357995"/>
              <a:gd name="connsiteY10" fmla="*/ 13425 h 5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995" h="51525">
                <a:moveTo>
                  <a:pt x="2187" y="13425"/>
                </a:moveTo>
                <a:cubicBezTo>
                  <a:pt x="-15275" y="15542"/>
                  <a:pt x="76800" y="29300"/>
                  <a:pt x="100612" y="35650"/>
                </a:cubicBezTo>
                <a:cubicBezTo>
                  <a:pt x="124424" y="42000"/>
                  <a:pt x="117016" y="49938"/>
                  <a:pt x="145062" y="51525"/>
                </a:cubicBezTo>
                <a:lnTo>
                  <a:pt x="268887" y="45175"/>
                </a:lnTo>
                <a:cubicBezTo>
                  <a:pt x="283174" y="43588"/>
                  <a:pt x="229729" y="46233"/>
                  <a:pt x="230787" y="42000"/>
                </a:cubicBezTo>
                <a:cubicBezTo>
                  <a:pt x="231845" y="37767"/>
                  <a:pt x="272062" y="18717"/>
                  <a:pt x="275237" y="19775"/>
                </a:cubicBezTo>
                <a:cubicBezTo>
                  <a:pt x="278412" y="20833"/>
                  <a:pt x="236079" y="51525"/>
                  <a:pt x="249837" y="48350"/>
                </a:cubicBezTo>
                <a:cubicBezTo>
                  <a:pt x="263595" y="45175"/>
                  <a:pt x="353554" y="5487"/>
                  <a:pt x="357787" y="725"/>
                </a:cubicBezTo>
                <a:cubicBezTo>
                  <a:pt x="362020" y="-4037"/>
                  <a:pt x="300637" y="16071"/>
                  <a:pt x="275237" y="19775"/>
                </a:cubicBezTo>
                <a:cubicBezTo>
                  <a:pt x="249837" y="23479"/>
                  <a:pt x="246133" y="22950"/>
                  <a:pt x="205387" y="22950"/>
                </a:cubicBezTo>
                <a:cubicBezTo>
                  <a:pt x="164641" y="22950"/>
                  <a:pt x="19649" y="11308"/>
                  <a:pt x="2187" y="134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a:extLst>
              <a:ext uri="{FF2B5EF4-FFF2-40B4-BE49-F238E27FC236}">
                <a16:creationId xmlns:a16="http://schemas.microsoft.com/office/drawing/2014/main" id="{ABF2576A-C400-1627-2DAB-3F9B3FFD8A1E}"/>
              </a:ext>
            </a:extLst>
          </p:cNvPr>
          <p:cNvSpPr/>
          <p:nvPr/>
        </p:nvSpPr>
        <p:spPr>
          <a:xfrm>
            <a:off x="5540040" y="1539125"/>
            <a:ext cx="305170" cy="105549"/>
          </a:xfrm>
          <a:custGeom>
            <a:avLst/>
            <a:gdLst>
              <a:gd name="connsiteX0" fmla="*/ 335 w 305170"/>
              <a:gd name="connsiteY0" fmla="*/ 750 h 105549"/>
              <a:gd name="connsiteX1" fmla="*/ 130510 w 305170"/>
              <a:gd name="connsiteY1" fmla="*/ 10275 h 105549"/>
              <a:gd name="connsiteX2" fmla="*/ 225760 w 305170"/>
              <a:gd name="connsiteY2" fmla="*/ 57900 h 105549"/>
              <a:gd name="connsiteX3" fmla="*/ 181310 w 305170"/>
              <a:gd name="connsiteY3" fmla="*/ 38850 h 105549"/>
              <a:gd name="connsiteX4" fmla="*/ 273385 w 305170"/>
              <a:gd name="connsiteY4" fmla="*/ 64250 h 105549"/>
              <a:gd name="connsiteX5" fmla="*/ 222585 w 305170"/>
              <a:gd name="connsiteY5" fmla="*/ 61075 h 105549"/>
              <a:gd name="connsiteX6" fmla="*/ 305135 w 305170"/>
              <a:gd name="connsiteY6" fmla="*/ 89650 h 105549"/>
              <a:gd name="connsiteX7" fmla="*/ 232110 w 305170"/>
              <a:gd name="connsiteY7" fmla="*/ 70600 h 105549"/>
              <a:gd name="connsiteX8" fmla="*/ 165435 w 305170"/>
              <a:gd name="connsiteY8" fmla="*/ 105525 h 105549"/>
              <a:gd name="connsiteX9" fmla="*/ 194010 w 305170"/>
              <a:gd name="connsiteY9" fmla="*/ 64250 h 105549"/>
              <a:gd name="connsiteX10" fmla="*/ 111460 w 305170"/>
              <a:gd name="connsiteY10" fmla="*/ 29325 h 105549"/>
              <a:gd name="connsiteX11" fmla="*/ 92410 w 305170"/>
              <a:gd name="connsiteY11" fmla="*/ 22975 h 105549"/>
              <a:gd name="connsiteX12" fmla="*/ 335 w 305170"/>
              <a:gd name="connsiteY12" fmla="*/ 750 h 10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170" h="105549">
                <a:moveTo>
                  <a:pt x="335" y="750"/>
                </a:moveTo>
                <a:cubicBezTo>
                  <a:pt x="6685" y="-1367"/>
                  <a:pt x="92939" y="750"/>
                  <a:pt x="130510" y="10275"/>
                </a:cubicBezTo>
                <a:cubicBezTo>
                  <a:pt x="168081" y="19800"/>
                  <a:pt x="217293" y="53137"/>
                  <a:pt x="225760" y="57900"/>
                </a:cubicBezTo>
                <a:cubicBezTo>
                  <a:pt x="234227" y="62663"/>
                  <a:pt x="173373" y="37792"/>
                  <a:pt x="181310" y="38850"/>
                </a:cubicBezTo>
                <a:cubicBezTo>
                  <a:pt x="189247" y="39908"/>
                  <a:pt x="266506" y="60546"/>
                  <a:pt x="273385" y="64250"/>
                </a:cubicBezTo>
                <a:cubicBezTo>
                  <a:pt x="280264" y="67954"/>
                  <a:pt x="217293" y="56842"/>
                  <a:pt x="222585" y="61075"/>
                </a:cubicBezTo>
                <a:cubicBezTo>
                  <a:pt x="227877" y="65308"/>
                  <a:pt x="303548" y="88063"/>
                  <a:pt x="305135" y="89650"/>
                </a:cubicBezTo>
                <a:cubicBezTo>
                  <a:pt x="306722" y="91237"/>
                  <a:pt x="255393" y="67954"/>
                  <a:pt x="232110" y="70600"/>
                </a:cubicBezTo>
                <a:cubicBezTo>
                  <a:pt x="208827" y="73246"/>
                  <a:pt x="171785" y="106583"/>
                  <a:pt x="165435" y="105525"/>
                </a:cubicBezTo>
                <a:cubicBezTo>
                  <a:pt x="159085" y="104467"/>
                  <a:pt x="203006" y="76950"/>
                  <a:pt x="194010" y="64250"/>
                </a:cubicBezTo>
                <a:cubicBezTo>
                  <a:pt x="185014" y="51550"/>
                  <a:pt x="111460" y="29325"/>
                  <a:pt x="111460" y="29325"/>
                </a:cubicBezTo>
                <a:cubicBezTo>
                  <a:pt x="94527" y="22446"/>
                  <a:pt x="105110" y="26150"/>
                  <a:pt x="92410" y="22975"/>
                </a:cubicBezTo>
                <a:cubicBezTo>
                  <a:pt x="79710" y="19800"/>
                  <a:pt x="-6015" y="2867"/>
                  <a:pt x="335" y="7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a:extLst>
              <a:ext uri="{FF2B5EF4-FFF2-40B4-BE49-F238E27FC236}">
                <a16:creationId xmlns:a16="http://schemas.microsoft.com/office/drawing/2014/main" id="{051AE5C5-0151-CA5E-584D-F82AD909CF53}"/>
              </a:ext>
            </a:extLst>
          </p:cNvPr>
          <p:cNvSpPr/>
          <p:nvPr/>
        </p:nvSpPr>
        <p:spPr>
          <a:xfrm>
            <a:off x="5530699" y="1539265"/>
            <a:ext cx="150971" cy="134182"/>
          </a:xfrm>
          <a:custGeom>
            <a:avLst/>
            <a:gdLst>
              <a:gd name="connsiteX0" fmla="*/ 22376 w 150971"/>
              <a:gd name="connsiteY0" fmla="*/ 10135 h 134182"/>
              <a:gd name="connsiteX1" fmla="*/ 151 w 150971"/>
              <a:gd name="connsiteY1" fmla="*/ 70460 h 134182"/>
              <a:gd name="connsiteX2" fmla="*/ 31901 w 150971"/>
              <a:gd name="connsiteY2" fmla="*/ 118085 h 134182"/>
              <a:gd name="connsiteX3" fmla="*/ 66826 w 150971"/>
              <a:gd name="connsiteY3" fmla="*/ 133960 h 134182"/>
              <a:gd name="connsiteX4" fmla="*/ 108101 w 150971"/>
              <a:gd name="connsiteY4" fmla="*/ 124435 h 134182"/>
              <a:gd name="connsiteX5" fmla="*/ 139851 w 150971"/>
              <a:gd name="connsiteY5" fmla="*/ 86335 h 134182"/>
              <a:gd name="connsiteX6" fmla="*/ 149376 w 150971"/>
              <a:gd name="connsiteY6" fmla="*/ 41885 h 134182"/>
              <a:gd name="connsiteX7" fmla="*/ 143026 w 150971"/>
              <a:gd name="connsiteY7" fmla="*/ 6960 h 134182"/>
              <a:gd name="connsiteX8" fmla="*/ 76351 w 150971"/>
              <a:gd name="connsiteY8" fmla="*/ 610 h 134182"/>
              <a:gd name="connsiteX9" fmla="*/ 22376 w 150971"/>
              <a:gd name="connsiteY9" fmla="*/ 10135 h 1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971" h="134182">
                <a:moveTo>
                  <a:pt x="22376" y="10135"/>
                </a:moveTo>
                <a:cubicBezTo>
                  <a:pt x="9676" y="21777"/>
                  <a:pt x="-1437" y="52468"/>
                  <a:pt x="151" y="70460"/>
                </a:cubicBezTo>
                <a:cubicBezTo>
                  <a:pt x="1738" y="88452"/>
                  <a:pt x="20789" y="107502"/>
                  <a:pt x="31901" y="118085"/>
                </a:cubicBezTo>
                <a:cubicBezTo>
                  <a:pt x="43013" y="128668"/>
                  <a:pt x="54126" y="132902"/>
                  <a:pt x="66826" y="133960"/>
                </a:cubicBezTo>
                <a:cubicBezTo>
                  <a:pt x="79526" y="135018"/>
                  <a:pt x="95930" y="132372"/>
                  <a:pt x="108101" y="124435"/>
                </a:cubicBezTo>
                <a:cubicBezTo>
                  <a:pt x="120272" y="116498"/>
                  <a:pt x="132972" y="100093"/>
                  <a:pt x="139851" y="86335"/>
                </a:cubicBezTo>
                <a:cubicBezTo>
                  <a:pt x="146730" y="72577"/>
                  <a:pt x="148847" y="55114"/>
                  <a:pt x="149376" y="41885"/>
                </a:cubicBezTo>
                <a:cubicBezTo>
                  <a:pt x="149905" y="28656"/>
                  <a:pt x="155197" y="13839"/>
                  <a:pt x="143026" y="6960"/>
                </a:cubicBezTo>
                <a:cubicBezTo>
                  <a:pt x="130855" y="81"/>
                  <a:pt x="92226" y="1668"/>
                  <a:pt x="76351" y="610"/>
                </a:cubicBezTo>
                <a:cubicBezTo>
                  <a:pt x="60476" y="-448"/>
                  <a:pt x="35076" y="-1507"/>
                  <a:pt x="22376" y="1013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ED282662-175E-A322-3CA4-B92E3FDBA9E8}"/>
              </a:ext>
            </a:extLst>
          </p:cNvPr>
          <p:cNvSpPr/>
          <p:nvPr/>
        </p:nvSpPr>
        <p:spPr>
          <a:xfrm>
            <a:off x="5537238" y="1578677"/>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a:extLst>
              <a:ext uri="{FF2B5EF4-FFF2-40B4-BE49-F238E27FC236}">
                <a16:creationId xmlns:a16="http://schemas.microsoft.com/office/drawing/2014/main" id="{2F7783FF-E3F9-A24D-0721-B3F0E06594A7}"/>
              </a:ext>
            </a:extLst>
          </p:cNvPr>
          <p:cNvSpPr/>
          <p:nvPr/>
        </p:nvSpPr>
        <p:spPr>
          <a:xfrm>
            <a:off x="5387975" y="1435063"/>
            <a:ext cx="73386" cy="47662"/>
          </a:xfrm>
          <a:custGeom>
            <a:avLst/>
            <a:gdLst>
              <a:gd name="connsiteX0" fmla="*/ 0 w 73386"/>
              <a:gd name="connsiteY0" fmla="*/ 47662 h 47662"/>
              <a:gd name="connsiteX1" fmla="*/ 73025 w 73386"/>
              <a:gd name="connsiteY1" fmla="*/ 37 h 47662"/>
              <a:gd name="connsiteX2" fmla="*/ 0 w 73386"/>
              <a:gd name="connsiteY2" fmla="*/ 47662 h 47662"/>
            </a:gdLst>
            <a:ahLst/>
            <a:cxnLst>
              <a:cxn ang="0">
                <a:pos x="connsiteX0" y="connsiteY0"/>
              </a:cxn>
              <a:cxn ang="0">
                <a:pos x="connsiteX1" y="connsiteY1"/>
              </a:cxn>
              <a:cxn ang="0">
                <a:pos x="connsiteX2" y="connsiteY2"/>
              </a:cxn>
            </a:cxnLst>
            <a:rect l="l" t="t" r="r" b="b"/>
            <a:pathLst>
              <a:path w="73386" h="47662">
                <a:moveTo>
                  <a:pt x="0" y="47662"/>
                </a:moveTo>
                <a:cubicBezTo>
                  <a:pt x="0" y="47662"/>
                  <a:pt x="66675" y="1624"/>
                  <a:pt x="73025" y="37"/>
                </a:cubicBezTo>
                <a:cubicBezTo>
                  <a:pt x="79375" y="-1551"/>
                  <a:pt x="0" y="47662"/>
                  <a:pt x="0" y="476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a:extLst>
              <a:ext uri="{FF2B5EF4-FFF2-40B4-BE49-F238E27FC236}">
                <a16:creationId xmlns:a16="http://schemas.microsoft.com/office/drawing/2014/main" id="{21B4B6C3-4C99-0054-4B47-43971C7B7476}"/>
              </a:ext>
            </a:extLst>
          </p:cNvPr>
          <p:cNvSpPr/>
          <p:nvPr/>
        </p:nvSpPr>
        <p:spPr>
          <a:xfrm>
            <a:off x="5415273" y="1405597"/>
            <a:ext cx="492300" cy="70798"/>
          </a:xfrm>
          <a:custGeom>
            <a:avLst/>
            <a:gdLst>
              <a:gd name="connsiteX0" fmla="*/ 1277 w 492300"/>
              <a:gd name="connsiteY0" fmla="*/ 70778 h 70798"/>
              <a:gd name="connsiteX1" fmla="*/ 137802 w 492300"/>
              <a:gd name="connsiteY1" fmla="*/ 23153 h 70798"/>
              <a:gd name="connsiteX2" fmla="*/ 93352 w 492300"/>
              <a:gd name="connsiteY2" fmla="*/ 23153 h 70798"/>
              <a:gd name="connsiteX3" fmla="*/ 220352 w 492300"/>
              <a:gd name="connsiteY3" fmla="*/ 19978 h 70798"/>
              <a:gd name="connsiteX4" fmla="*/ 179077 w 492300"/>
              <a:gd name="connsiteY4" fmla="*/ 10453 h 70798"/>
              <a:gd name="connsiteX5" fmla="*/ 341002 w 492300"/>
              <a:gd name="connsiteY5" fmla="*/ 7278 h 70798"/>
              <a:gd name="connsiteX6" fmla="*/ 321952 w 492300"/>
              <a:gd name="connsiteY6" fmla="*/ 928 h 70798"/>
              <a:gd name="connsiteX7" fmla="*/ 382277 w 492300"/>
              <a:gd name="connsiteY7" fmla="*/ 29503 h 70798"/>
              <a:gd name="connsiteX8" fmla="*/ 350527 w 492300"/>
              <a:gd name="connsiteY8" fmla="*/ 928 h 70798"/>
              <a:gd name="connsiteX9" fmla="*/ 490227 w 492300"/>
              <a:gd name="connsiteY9" fmla="*/ 58078 h 70798"/>
              <a:gd name="connsiteX10" fmla="*/ 426727 w 492300"/>
              <a:gd name="connsiteY10" fmla="*/ 39028 h 70798"/>
              <a:gd name="connsiteX11" fmla="*/ 325127 w 492300"/>
              <a:gd name="connsiteY11" fmla="*/ 13628 h 70798"/>
              <a:gd name="connsiteX12" fmla="*/ 226702 w 492300"/>
              <a:gd name="connsiteY12" fmla="*/ 16803 h 70798"/>
              <a:gd name="connsiteX13" fmla="*/ 172727 w 492300"/>
              <a:gd name="connsiteY13" fmla="*/ 19978 h 70798"/>
              <a:gd name="connsiteX14" fmla="*/ 233052 w 492300"/>
              <a:gd name="connsiteY14" fmla="*/ 16803 h 70798"/>
              <a:gd name="connsiteX15" fmla="*/ 1277 w 492300"/>
              <a:gd name="connsiteY15" fmla="*/ 70778 h 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300" h="70798">
                <a:moveTo>
                  <a:pt x="1277" y="70778"/>
                </a:moveTo>
                <a:cubicBezTo>
                  <a:pt x="-14598" y="71836"/>
                  <a:pt x="122456" y="31090"/>
                  <a:pt x="137802" y="23153"/>
                </a:cubicBezTo>
                <a:cubicBezTo>
                  <a:pt x="153148" y="15216"/>
                  <a:pt x="79594" y="23682"/>
                  <a:pt x="93352" y="23153"/>
                </a:cubicBezTo>
                <a:cubicBezTo>
                  <a:pt x="107110" y="22624"/>
                  <a:pt x="206065" y="22095"/>
                  <a:pt x="220352" y="19978"/>
                </a:cubicBezTo>
                <a:cubicBezTo>
                  <a:pt x="234640" y="17861"/>
                  <a:pt x="158969" y="12570"/>
                  <a:pt x="179077" y="10453"/>
                </a:cubicBezTo>
                <a:cubicBezTo>
                  <a:pt x="199185" y="8336"/>
                  <a:pt x="341002" y="7278"/>
                  <a:pt x="341002" y="7278"/>
                </a:cubicBezTo>
                <a:cubicBezTo>
                  <a:pt x="364815" y="5690"/>
                  <a:pt x="315073" y="-2776"/>
                  <a:pt x="321952" y="928"/>
                </a:cubicBezTo>
                <a:cubicBezTo>
                  <a:pt x="328831" y="4632"/>
                  <a:pt x="377515" y="29503"/>
                  <a:pt x="382277" y="29503"/>
                </a:cubicBezTo>
                <a:cubicBezTo>
                  <a:pt x="387039" y="29503"/>
                  <a:pt x="332535" y="-3835"/>
                  <a:pt x="350527" y="928"/>
                </a:cubicBezTo>
                <a:cubicBezTo>
                  <a:pt x="368519" y="5690"/>
                  <a:pt x="477527" y="51728"/>
                  <a:pt x="490227" y="58078"/>
                </a:cubicBezTo>
                <a:cubicBezTo>
                  <a:pt x="502927" y="64428"/>
                  <a:pt x="454244" y="46436"/>
                  <a:pt x="426727" y="39028"/>
                </a:cubicBezTo>
                <a:cubicBezTo>
                  <a:pt x="399210" y="31620"/>
                  <a:pt x="358465" y="17332"/>
                  <a:pt x="325127" y="13628"/>
                </a:cubicBezTo>
                <a:cubicBezTo>
                  <a:pt x="291789" y="9924"/>
                  <a:pt x="252102" y="15745"/>
                  <a:pt x="226702" y="16803"/>
                </a:cubicBezTo>
                <a:cubicBezTo>
                  <a:pt x="201302" y="17861"/>
                  <a:pt x="171669" y="19978"/>
                  <a:pt x="172727" y="19978"/>
                </a:cubicBezTo>
                <a:cubicBezTo>
                  <a:pt x="173785" y="19978"/>
                  <a:pt x="254219" y="10982"/>
                  <a:pt x="233052" y="16803"/>
                </a:cubicBezTo>
                <a:cubicBezTo>
                  <a:pt x="211885" y="22624"/>
                  <a:pt x="17152" y="69720"/>
                  <a:pt x="1277" y="707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a:extLst>
              <a:ext uri="{FF2B5EF4-FFF2-40B4-BE49-F238E27FC236}">
                <a16:creationId xmlns:a16="http://schemas.microsoft.com/office/drawing/2014/main" id="{06C5CC5A-6FB0-46E5-05E1-80633B0A510D}"/>
              </a:ext>
            </a:extLst>
          </p:cNvPr>
          <p:cNvSpPr/>
          <p:nvPr/>
        </p:nvSpPr>
        <p:spPr>
          <a:xfrm>
            <a:off x="5390767" y="1427808"/>
            <a:ext cx="147055" cy="23178"/>
          </a:xfrm>
          <a:custGeom>
            <a:avLst/>
            <a:gdLst>
              <a:gd name="connsiteX0" fmla="*/ 383 w 147055"/>
              <a:gd name="connsiteY0" fmla="*/ 23167 h 23178"/>
              <a:gd name="connsiteX1" fmla="*/ 70233 w 147055"/>
              <a:gd name="connsiteY1" fmla="*/ 942 h 23178"/>
              <a:gd name="connsiteX2" fmla="*/ 146433 w 147055"/>
              <a:gd name="connsiteY2" fmla="*/ 4117 h 23178"/>
              <a:gd name="connsiteX3" fmla="*/ 101983 w 147055"/>
              <a:gd name="connsiteY3" fmla="*/ 4117 h 23178"/>
              <a:gd name="connsiteX4" fmla="*/ 383 w 147055"/>
              <a:gd name="connsiteY4" fmla="*/ 23167 h 2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55" h="23178">
                <a:moveTo>
                  <a:pt x="383" y="23167"/>
                </a:moveTo>
                <a:cubicBezTo>
                  <a:pt x="-4909" y="22638"/>
                  <a:pt x="45891" y="4117"/>
                  <a:pt x="70233" y="942"/>
                </a:cubicBezTo>
                <a:cubicBezTo>
                  <a:pt x="94575" y="-2233"/>
                  <a:pt x="141141" y="3588"/>
                  <a:pt x="146433" y="4117"/>
                </a:cubicBezTo>
                <a:cubicBezTo>
                  <a:pt x="151725" y="4646"/>
                  <a:pt x="122091" y="2000"/>
                  <a:pt x="101983" y="4117"/>
                </a:cubicBezTo>
                <a:cubicBezTo>
                  <a:pt x="81875" y="6234"/>
                  <a:pt x="5675" y="23696"/>
                  <a:pt x="383" y="231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a:extLst>
              <a:ext uri="{FF2B5EF4-FFF2-40B4-BE49-F238E27FC236}">
                <a16:creationId xmlns:a16="http://schemas.microsoft.com/office/drawing/2014/main" id="{16418EF7-68D0-65D7-6C70-F7A2FC5DE80C}"/>
              </a:ext>
            </a:extLst>
          </p:cNvPr>
          <p:cNvSpPr/>
          <p:nvPr/>
        </p:nvSpPr>
        <p:spPr>
          <a:xfrm>
            <a:off x="5410196" y="1437989"/>
            <a:ext cx="365326" cy="60632"/>
          </a:xfrm>
          <a:custGeom>
            <a:avLst/>
            <a:gdLst>
              <a:gd name="connsiteX0" fmla="*/ 4 w 365326"/>
              <a:gd name="connsiteY0" fmla="*/ 60611 h 60632"/>
              <a:gd name="connsiteX1" fmla="*/ 225429 w 365326"/>
              <a:gd name="connsiteY1" fmla="*/ 16161 h 60632"/>
              <a:gd name="connsiteX2" fmla="*/ 168279 w 365326"/>
              <a:gd name="connsiteY2" fmla="*/ 22511 h 60632"/>
              <a:gd name="connsiteX3" fmla="*/ 273054 w 365326"/>
              <a:gd name="connsiteY3" fmla="*/ 9811 h 60632"/>
              <a:gd name="connsiteX4" fmla="*/ 365129 w 365326"/>
              <a:gd name="connsiteY4" fmla="*/ 16161 h 60632"/>
              <a:gd name="connsiteX5" fmla="*/ 295279 w 365326"/>
              <a:gd name="connsiteY5" fmla="*/ 286 h 60632"/>
              <a:gd name="connsiteX6" fmla="*/ 219079 w 365326"/>
              <a:gd name="connsiteY6" fmla="*/ 9811 h 60632"/>
              <a:gd name="connsiteX7" fmla="*/ 4 w 365326"/>
              <a:gd name="connsiteY7" fmla="*/ 60611 h 6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26" h="60632">
                <a:moveTo>
                  <a:pt x="4" y="60611"/>
                </a:moveTo>
                <a:cubicBezTo>
                  <a:pt x="1062" y="61669"/>
                  <a:pt x="197383" y="22511"/>
                  <a:pt x="225429" y="16161"/>
                </a:cubicBezTo>
                <a:cubicBezTo>
                  <a:pt x="253475" y="9811"/>
                  <a:pt x="160342" y="23569"/>
                  <a:pt x="168279" y="22511"/>
                </a:cubicBezTo>
                <a:cubicBezTo>
                  <a:pt x="176216" y="21453"/>
                  <a:pt x="240246" y="10869"/>
                  <a:pt x="273054" y="9811"/>
                </a:cubicBezTo>
                <a:cubicBezTo>
                  <a:pt x="305862" y="8753"/>
                  <a:pt x="361425" y="17748"/>
                  <a:pt x="365129" y="16161"/>
                </a:cubicBezTo>
                <a:cubicBezTo>
                  <a:pt x="368833" y="14574"/>
                  <a:pt x="319621" y="1344"/>
                  <a:pt x="295279" y="286"/>
                </a:cubicBezTo>
                <a:cubicBezTo>
                  <a:pt x="270937" y="-772"/>
                  <a:pt x="261412" y="815"/>
                  <a:pt x="219079" y="9811"/>
                </a:cubicBezTo>
                <a:cubicBezTo>
                  <a:pt x="176746" y="18807"/>
                  <a:pt x="-1054" y="59553"/>
                  <a:pt x="4" y="606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a:extLst>
              <a:ext uri="{FF2B5EF4-FFF2-40B4-BE49-F238E27FC236}">
                <a16:creationId xmlns:a16="http://schemas.microsoft.com/office/drawing/2014/main" id="{F100B299-372E-E90F-A1DA-43FB68566B0E}"/>
              </a:ext>
            </a:extLst>
          </p:cNvPr>
          <p:cNvSpPr/>
          <p:nvPr/>
        </p:nvSpPr>
        <p:spPr>
          <a:xfrm>
            <a:off x="5486195" y="1444615"/>
            <a:ext cx="400379" cy="50884"/>
          </a:xfrm>
          <a:custGeom>
            <a:avLst/>
            <a:gdLst>
              <a:gd name="connsiteX0" fmla="*/ 205 w 400379"/>
              <a:gd name="connsiteY0" fmla="*/ 50810 h 50884"/>
              <a:gd name="connsiteX1" fmla="*/ 184355 w 400379"/>
              <a:gd name="connsiteY1" fmla="*/ 25410 h 50884"/>
              <a:gd name="connsiteX2" fmla="*/ 289130 w 400379"/>
              <a:gd name="connsiteY2" fmla="*/ 34935 h 50884"/>
              <a:gd name="connsiteX3" fmla="*/ 263730 w 400379"/>
              <a:gd name="connsiteY3" fmla="*/ 15885 h 50884"/>
              <a:gd name="connsiteX4" fmla="*/ 330405 w 400379"/>
              <a:gd name="connsiteY4" fmla="*/ 22235 h 50884"/>
              <a:gd name="connsiteX5" fmla="*/ 305005 w 400379"/>
              <a:gd name="connsiteY5" fmla="*/ 10 h 50884"/>
              <a:gd name="connsiteX6" fmla="*/ 400255 w 400379"/>
              <a:gd name="connsiteY6" fmla="*/ 25410 h 50884"/>
              <a:gd name="connsiteX7" fmla="*/ 324055 w 400379"/>
              <a:gd name="connsiteY7" fmla="*/ 3185 h 50884"/>
              <a:gd name="connsiteX8" fmla="*/ 273255 w 400379"/>
              <a:gd name="connsiteY8" fmla="*/ 19060 h 50884"/>
              <a:gd name="connsiteX9" fmla="*/ 187530 w 400379"/>
              <a:gd name="connsiteY9" fmla="*/ 15885 h 50884"/>
              <a:gd name="connsiteX10" fmla="*/ 222455 w 400379"/>
              <a:gd name="connsiteY10" fmla="*/ 15885 h 50884"/>
              <a:gd name="connsiteX11" fmla="*/ 205 w 400379"/>
              <a:gd name="connsiteY11" fmla="*/ 50810 h 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379" h="50884">
                <a:moveTo>
                  <a:pt x="205" y="50810"/>
                </a:moveTo>
                <a:cubicBezTo>
                  <a:pt x="-6145" y="52398"/>
                  <a:pt x="136201" y="28056"/>
                  <a:pt x="184355" y="25410"/>
                </a:cubicBezTo>
                <a:cubicBezTo>
                  <a:pt x="232509" y="22764"/>
                  <a:pt x="275901" y="36522"/>
                  <a:pt x="289130" y="34935"/>
                </a:cubicBezTo>
                <a:cubicBezTo>
                  <a:pt x="302359" y="33348"/>
                  <a:pt x="256851" y="18002"/>
                  <a:pt x="263730" y="15885"/>
                </a:cubicBezTo>
                <a:cubicBezTo>
                  <a:pt x="270609" y="13768"/>
                  <a:pt x="323526" y="24881"/>
                  <a:pt x="330405" y="22235"/>
                </a:cubicBezTo>
                <a:cubicBezTo>
                  <a:pt x="337284" y="19589"/>
                  <a:pt x="293363" y="-519"/>
                  <a:pt x="305005" y="10"/>
                </a:cubicBezTo>
                <a:cubicBezTo>
                  <a:pt x="316647" y="539"/>
                  <a:pt x="397080" y="24881"/>
                  <a:pt x="400255" y="25410"/>
                </a:cubicBezTo>
                <a:cubicBezTo>
                  <a:pt x="403430" y="25939"/>
                  <a:pt x="345222" y="4243"/>
                  <a:pt x="324055" y="3185"/>
                </a:cubicBezTo>
                <a:cubicBezTo>
                  <a:pt x="302888" y="2127"/>
                  <a:pt x="296009" y="16943"/>
                  <a:pt x="273255" y="19060"/>
                </a:cubicBezTo>
                <a:cubicBezTo>
                  <a:pt x="250501" y="21177"/>
                  <a:pt x="195997" y="16414"/>
                  <a:pt x="187530" y="15885"/>
                </a:cubicBezTo>
                <a:cubicBezTo>
                  <a:pt x="179063" y="15356"/>
                  <a:pt x="247855" y="12181"/>
                  <a:pt x="222455" y="15885"/>
                </a:cubicBezTo>
                <a:cubicBezTo>
                  <a:pt x="197055" y="19589"/>
                  <a:pt x="6555" y="49222"/>
                  <a:pt x="205" y="508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a:extLst>
              <a:ext uri="{FF2B5EF4-FFF2-40B4-BE49-F238E27FC236}">
                <a16:creationId xmlns:a16="http://schemas.microsoft.com/office/drawing/2014/main" id="{3CE1CEAA-8F25-A184-C163-A03324C695B2}"/>
              </a:ext>
            </a:extLst>
          </p:cNvPr>
          <p:cNvSpPr/>
          <p:nvPr/>
        </p:nvSpPr>
        <p:spPr>
          <a:xfrm>
            <a:off x="4729964" y="1428583"/>
            <a:ext cx="188162" cy="137624"/>
          </a:xfrm>
          <a:custGeom>
            <a:avLst/>
            <a:gdLst>
              <a:gd name="connsiteX0" fmla="*/ 188111 w 188162"/>
              <a:gd name="connsiteY0" fmla="*/ 167 h 137624"/>
              <a:gd name="connsiteX1" fmla="*/ 102386 w 188162"/>
              <a:gd name="connsiteY1" fmla="*/ 35092 h 137624"/>
              <a:gd name="connsiteX2" fmla="*/ 45236 w 188162"/>
              <a:gd name="connsiteY2" fmla="*/ 85892 h 137624"/>
              <a:gd name="connsiteX3" fmla="*/ 76986 w 188162"/>
              <a:gd name="connsiteY3" fmla="*/ 50967 h 137624"/>
              <a:gd name="connsiteX4" fmla="*/ 786 w 188162"/>
              <a:gd name="connsiteY4" fmla="*/ 136692 h 137624"/>
              <a:gd name="connsiteX5" fmla="*/ 38886 w 188162"/>
              <a:gd name="connsiteY5" fmla="*/ 92242 h 137624"/>
              <a:gd name="connsiteX6" fmla="*/ 64286 w 188162"/>
              <a:gd name="connsiteY6" fmla="*/ 25567 h 137624"/>
              <a:gd name="connsiteX7" fmla="*/ 45236 w 188162"/>
              <a:gd name="connsiteY7" fmla="*/ 47792 h 137624"/>
              <a:gd name="connsiteX8" fmla="*/ 89686 w 188162"/>
              <a:gd name="connsiteY8" fmla="*/ 22392 h 137624"/>
              <a:gd name="connsiteX9" fmla="*/ 188111 w 188162"/>
              <a:gd name="connsiteY9" fmla="*/ 167 h 13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62" h="137624">
                <a:moveTo>
                  <a:pt x="188111" y="167"/>
                </a:moveTo>
                <a:cubicBezTo>
                  <a:pt x="190228" y="2284"/>
                  <a:pt x="126198" y="20805"/>
                  <a:pt x="102386" y="35092"/>
                </a:cubicBezTo>
                <a:cubicBezTo>
                  <a:pt x="78574" y="49379"/>
                  <a:pt x="49469" y="83246"/>
                  <a:pt x="45236" y="85892"/>
                </a:cubicBezTo>
                <a:cubicBezTo>
                  <a:pt x="41003" y="88538"/>
                  <a:pt x="84394" y="42500"/>
                  <a:pt x="76986" y="50967"/>
                </a:cubicBezTo>
                <a:cubicBezTo>
                  <a:pt x="69578" y="59434"/>
                  <a:pt x="7136" y="129813"/>
                  <a:pt x="786" y="136692"/>
                </a:cubicBezTo>
                <a:cubicBezTo>
                  <a:pt x="-5564" y="143571"/>
                  <a:pt x="28303" y="110763"/>
                  <a:pt x="38886" y="92242"/>
                </a:cubicBezTo>
                <a:cubicBezTo>
                  <a:pt x="49469" y="73721"/>
                  <a:pt x="63228" y="32975"/>
                  <a:pt x="64286" y="25567"/>
                </a:cubicBezTo>
                <a:cubicBezTo>
                  <a:pt x="65344" y="18159"/>
                  <a:pt x="41003" y="48321"/>
                  <a:pt x="45236" y="47792"/>
                </a:cubicBezTo>
                <a:cubicBezTo>
                  <a:pt x="49469" y="47263"/>
                  <a:pt x="67461" y="28213"/>
                  <a:pt x="89686" y="22392"/>
                </a:cubicBezTo>
                <a:cubicBezTo>
                  <a:pt x="111911" y="16571"/>
                  <a:pt x="185994" y="-1950"/>
                  <a:pt x="188111" y="1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a:extLst>
              <a:ext uri="{FF2B5EF4-FFF2-40B4-BE49-F238E27FC236}">
                <a16:creationId xmlns:a16="http://schemas.microsoft.com/office/drawing/2014/main" id="{40367BE9-DE2E-3CCF-8D68-5E5C44B1B710}"/>
              </a:ext>
            </a:extLst>
          </p:cNvPr>
          <p:cNvSpPr/>
          <p:nvPr/>
        </p:nvSpPr>
        <p:spPr>
          <a:xfrm>
            <a:off x="4720673" y="1421404"/>
            <a:ext cx="222804" cy="52054"/>
          </a:xfrm>
          <a:custGeom>
            <a:avLst/>
            <a:gdLst>
              <a:gd name="connsiteX0" fmla="*/ 552 w 222804"/>
              <a:gd name="connsiteY0" fmla="*/ 51796 h 52054"/>
              <a:gd name="connsiteX1" fmla="*/ 137077 w 222804"/>
              <a:gd name="connsiteY1" fmla="*/ 23221 h 52054"/>
              <a:gd name="connsiteX2" fmla="*/ 191052 w 222804"/>
              <a:gd name="connsiteY2" fmla="*/ 23221 h 52054"/>
              <a:gd name="connsiteX3" fmla="*/ 146602 w 222804"/>
              <a:gd name="connsiteY3" fmla="*/ 996 h 52054"/>
              <a:gd name="connsiteX4" fmla="*/ 222802 w 222804"/>
              <a:gd name="connsiteY4" fmla="*/ 7346 h 52054"/>
              <a:gd name="connsiteX5" fmla="*/ 143427 w 222804"/>
              <a:gd name="connsiteY5" fmla="*/ 996 h 52054"/>
              <a:gd name="connsiteX6" fmla="*/ 89452 w 222804"/>
              <a:gd name="connsiteY6" fmla="*/ 4171 h 52054"/>
              <a:gd name="connsiteX7" fmla="*/ 552 w 222804"/>
              <a:gd name="connsiteY7" fmla="*/ 51796 h 5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04" h="52054">
                <a:moveTo>
                  <a:pt x="552" y="51796"/>
                </a:moveTo>
                <a:cubicBezTo>
                  <a:pt x="8490" y="54971"/>
                  <a:pt x="105327" y="27983"/>
                  <a:pt x="137077" y="23221"/>
                </a:cubicBezTo>
                <a:cubicBezTo>
                  <a:pt x="168827" y="18459"/>
                  <a:pt x="189465" y="26925"/>
                  <a:pt x="191052" y="23221"/>
                </a:cubicBezTo>
                <a:cubicBezTo>
                  <a:pt x="192639" y="19517"/>
                  <a:pt x="141310" y="3642"/>
                  <a:pt x="146602" y="996"/>
                </a:cubicBezTo>
                <a:cubicBezTo>
                  <a:pt x="151894" y="-1650"/>
                  <a:pt x="223331" y="7346"/>
                  <a:pt x="222802" y="7346"/>
                </a:cubicBezTo>
                <a:cubicBezTo>
                  <a:pt x="222273" y="7346"/>
                  <a:pt x="165652" y="1525"/>
                  <a:pt x="143427" y="996"/>
                </a:cubicBezTo>
                <a:cubicBezTo>
                  <a:pt x="121202" y="467"/>
                  <a:pt x="106385" y="-2179"/>
                  <a:pt x="89452" y="4171"/>
                </a:cubicBezTo>
                <a:cubicBezTo>
                  <a:pt x="72519" y="10521"/>
                  <a:pt x="-7386" y="48621"/>
                  <a:pt x="552" y="517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a:extLst>
              <a:ext uri="{FF2B5EF4-FFF2-40B4-BE49-F238E27FC236}">
                <a16:creationId xmlns:a16="http://schemas.microsoft.com/office/drawing/2014/main" id="{7D96E2A1-1ECE-2D18-ABDA-E529FE97E90C}"/>
              </a:ext>
            </a:extLst>
          </p:cNvPr>
          <p:cNvSpPr/>
          <p:nvPr/>
        </p:nvSpPr>
        <p:spPr>
          <a:xfrm>
            <a:off x="4914873" y="1419208"/>
            <a:ext cx="161408" cy="190576"/>
          </a:xfrm>
          <a:custGeom>
            <a:avLst/>
            <a:gdLst>
              <a:gd name="connsiteX0" fmla="*/ 27 w 161408"/>
              <a:gd name="connsiteY0" fmla="*/ 17 h 190576"/>
              <a:gd name="connsiteX1" fmla="*/ 117502 w 161408"/>
              <a:gd name="connsiteY1" fmla="*/ 73042 h 190576"/>
              <a:gd name="connsiteX2" fmla="*/ 111152 w 161408"/>
              <a:gd name="connsiteY2" fmla="*/ 57167 h 190576"/>
              <a:gd name="connsiteX3" fmla="*/ 158777 w 161408"/>
              <a:gd name="connsiteY3" fmla="*/ 120667 h 190576"/>
              <a:gd name="connsiteX4" fmla="*/ 155602 w 161408"/>
              <a:gd name="connsiteY4" fmla="*/ 104792 h 190576"/>
              <a:gd name="connsiteX5" fmla="*/ 158777 w 161408"/>
              <a:gd name="connsiteY5" fmla="*/ 190517 h 190576"/>
              <a:gd name="connsiteX6" fmla="*/ 146077 w 161408"/>
              <a:gd name="connsiteY6" fmla="*/ 117492 h 190576"/>
              <a:gd name="connsiteX7" fmla="*/ 130202 w 161408"/>
              <a:gd name="connsiteY7" fmla="*/ 66692 h 190576"/>
              <a:gd name="connsiteX8" fmla="*/ 27 w 161408"/>
              <a:gd name="connsiteY8" fmla="*/ 17 h 1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08" h="190576">
                <a:moveTo>
                  <a:pt x="27" y="17"/>
                </a:moveTo>
                <a:cubicBezTo>
                  <a:pt x="-2090" y="1075"/>
                  <a:pt x="117502" y="73042"/>
                  <a:pt x="117502" y="73042"/>
                </a:cubicBezTo>
                <a:cubicBezTo>
                  <a:pt x="136023" y="82567"/>
                  <a:pt x="104273" y="49229"/>
                  <a:pt x="111152" y="57167"/>
                </a:cubicBezTo>
                <a:cubicBezTo>
                  <a:pt x="118031" y="65105"/>
                  <a:pt x="151369" y="112730"/>
                  <a:pt x="158777" y="120667"/>
                </a:cubicBezTo>
                <a:cubicBezTo>
                  <a:pt x="166185" y="128605"/>
                  <a:pt x="155602" y="93150"/>
                  <a:pt x="155602" y="104792"/>
                </a:cubicBezTo>
                <a:cubicBezTo>
                  <a:pt x="155602" y="116434"/>
                  <a:pt x="160365" y="188400"/>
                  <a:pt x="158777" y="190517"/>
                </a:cubicBezTo>
                <a:cubicBezTo>
                  <a:pt x="157189" y="192634"/>
                  <a:pt x="150839" y="138129"/>
                  <a:pt x="146077" y="117492"/>
                </a:cubicBezTo>
                <a:cubicBezTo>
                  <a:pt x="141315" y="96855"/>
                  <a:pt x="152427" y="86271"/>
                  <a:pt x="130202" y="66692"/>
                </a:cubicBezTo>
                <a:cubicBezTo>
                  <a:pt x="107977" y="47113"/>
                  <a:pt x="2144" y="-1041"/>
                  <a:pt x="27" y="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a:extLst>
              <a:ext uri="{FF2B5EF4-FFF2-40B4-BE49-F238E27FC236}">
                <a16:creationId xmlns:a16="http://schemas.microsoft.com/office/drawing/2014/main" id="{BDD70680-9A02-83A1-2C38-4B11F8C01C90}"/>
              </a:ext>
            </a:extLst>
          </p:cNvPr>
          <p:cNvSpPr/>
          <p:nvPr/>
        </p:nvSpPr>
        <p:spPr>
          <a:xfrm>
            <a:off x="4911591" y="1431837"/>
            <a:ext cx="146464" cy="152889"/>
          </a:xfrm>
          <a:custGeom>
            <a:avLst/>
            <a:gdLst>
              <a:gd name="connsiteX0" fmla="*/ 134 w 146464"/>
              <a:gd name="connsiteY0" fmla="*/ 88 h 152889"/>
              <a:gd name="connsiteX1" fmla="*/ 92209 w 146464"/>
              <a:gd name="connsiteY1" fmla="*/ 50888 h 152889"/>
              <a:gd name="connsiteX2" fmla="*/ 130309 w 146464"/>
              <a:gd name="connsiteY2" fmla="*/ 98513 h 152889"/>
              <a:gd name="connsiteX3" fmla="*/ 136659 w 146464"/>
              <a:gd name="connsiteY3" fmla="*/ 130263 h 152889"/>
              <a:gd name="connsiteX4" fmla="*/ 130309 w 146464"/>
              <a:gd name="connsiteY4" fmla="*/ 152488 h 152889"/>
              <a:gd name="connsiteX5" fmla="*/ 146184 w 146464"/>
              <a:gd name="connsiteY5" fmla="*/ 111213 h 152889"/>
              <a:gd name="connsiteX6" fmla="*/ 114434 w 146464"/>
              <a:gd name="connsiteY6" fmla="*/ 63588 h 152889"/>
              <a:gd name="connsiteX7" fmla="*/ 134 w 146464"/>
              <a:gd name="connsiteY7" fmla="*/ 88 h 15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64" h="152889">
                <a:moveTo>
                  <a:pt x="134" y="88"/>
                </a:moveTo>
                <a:cubicBezTo>
                  <a:pt x="-3570" y="-2029"/>
                  <a:pt x="70513" y="34484"/>
                  <a:pt x="92209" y="50888"/>
                </a:cubicBezTo>
                <a:cubicBezTo>
                  <a:pt x="113905" y="67292"/>
                  <a:pt x="122901" y="85284"/>
                  <a:pt x="130309" y="98513"/>
                </a:cubicBezTo>
                <a:cubicBezTo>
                  <a:pt x="137717" y="111742"/>
                  <a:pt x="136659" y="121267"/>
                  <a:pt x="136659" y="130263"/>
                </a:cubicBezTo>
                <a:cubicBezTo>
                  <a:pt x="136659" y="139259"/>
                  <a:pt x="128722" y="155663"/>
                  <a:pt x="130309" y="152488"/>
                </a:cubicBezTo>
                <a:cubicBezTo>
                  <a:pt x="131896" y="149313"/>
                  <a:pt x="148830" y="126030"/>
                  <a:pt x="146184" y="111213"/>
                </a:cubicBezTo>
                <a:cubicBezTo>
                  <a:pt x="143538" y="96396"/>
                  <a:pt x="136130" y="83167"/>
                  <a:pt x="114434" y="63588"/>
                </a:cubicBezTo>
                <a:cubicBezTo>
                  <a:pt x="92738" y="44009"/>
                  <a:pt x="3838" y="2205"/>
                  <a:pt x="134" y="8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a:extLst>
              <a:ext uri="{FF2B5EF4-FFF2-40B4-BE49-F238E27FC236}">
                <a16:creationId xmlns:a16="http://schemas.microsoft.com/office/drawing/2014/main" id="{8CDD191C-7855-C322-9E93-66CE7BF1D038}"/>
              </a:ext>
            </a:extLst>
          </p:cNvPr>
          <p:cNvSpPr/>
          <p:nvPr/>
        </p:nvSpPr>
        <p:spPr>
          <a:xfrm>
            <a:off x="4946644" y="1441446"/>
            <a:ext cx="105679" cy="136584"/>
          </a:xfrm>
          <a:custGeom>
            <a:avLst/>
            <a:gdLst>
              <a:gd name="connsiteX0" fmla="*/ 6 w 105679"/>
              <a:gd name="connsiteY0" fmla="*/ 4 h 136584"/>
              <a:gd name="connsiteX1" fmla="*/ 50806 w 105679"/>
              <a:gd name="connsiteY1" fmla="*/ 63504 h 136584"/>
              <a:gd name="connsiteX2" fmla="*/ 104781 w 105679"/>
              <a:gd name="connsiteY2" fmla="*/ 111129 h 136584"/>
              <a:gd name="connsiteX3" fmla="*/ 85731 w 105679"/>
              <a:gd name="connsiteY3" fmla="*/ 136529 h 136584"/>
              <a:gd name="connsiteX4" fmla="*/ 101606 w 105679"/>
              <a:gd name="connsiteY4" fmla="*/ 104779 h 136584"/>
              <a:gd name="connsiteX5" fmla="*/ 53981 w 105679"/>
              <a:gd name="connsiteY5" fmla="*/ 60329 h 136584"/>
              <a:gd name="connsiteX6" fmla="*/ 6 w 105679"/>
              <a:gd name="connsiteY6" fmla="*/ 4 h 13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79" h="136584">
                <a:moveTo>
                  <a:pt x="6" y="4"/>
                </a:moveTo>
                <a:cubicBezTo>
                  <a:pt x="-523" y="533"/>
                  <a:pt x="33344" y="44983"/>
                  <a:pt x="50806" y="63504"/>
                </a:cubicBezTo>
                <a:cubicBezTo>
                  <a:pt x="68269" y="82025"/>
                  <a:pt x="98960" y="98958"/>
                  <a:pt x="104781" y="111129"/>
                </a:cubicBezTo>
                <a:cubicBezTo>
                  <a:pt x="110602" y="123300"/>
                  <a:pt x="86260" y="137587"/>
                  <a:pt x="85731" y="136529"/>
                </a:cubicBezTo>
                <a:cubicBezTo>
                  <a:pt x="85202" y="135471"/>
                  <a:pt x="106898" y="117479"/>
                  <a:pt x="101606" y="104779"/>
                </a:cubicBezTo>
                <a:cubicBezTo>
                  <a:pt x="96314" y="92079"/>
                  <a:pt x="69327" y="76204"/>
                  <a:pt x="53981" y="60329"/>
                </a:cubicBezTo>
                <a:cubicBezTo>
                  <a:pt x="38635" y="44454"/>
                  <a:pt x="535" y="-525"/>
                  <a:pt x="6"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a:extLst>
              <a:ext uri="{FF2B5EF4-FFF2-40B4-BE49-F238E27FC236}">
                <a16:creationId xmlns:a16="http://schemas.microsoft.com/office/drawing/2014/main" id="{4E3513BB-CF20-A37D-D7BE-9B84C13D7660}"/>
              </a:ext>
            </a:extLst>
          </p:cNvPr>
          <p:cNvSpPr/>
          <p:nvPr/>
        </p:nvSpPr>
        <p:spPr>
          <a:xfrm>
            <a:off x="4746533" y="1447797"/>
            <a:ext cx="167413" cy="141506"/>
          </a:xfrm>
          <a:custGeom>
            <a:avLst/>
            <a:gdLst>
              <a:gd name="connsiteX0" fmla="*/ 66767 w 167413"/>
              <a:gd name="connsiteY0" fmla="*/ 3 h 141506"/>
              <a:gd name="connsiteX1" fmla="*/ 54067 w 167413"/>
              <a:gd name="connsiteY1" fmla="*/ 73028 h 141506"/>
              <a:gd name="connsiteX2" fmla="*/ 92167 w 167413"/>
              <a:gd name="connsiteY2" fmla="*/ 111128 h 141506"/>
              <a:gd name="connsiteX3" fmla="*/ 73117 w 167413"/>
              <a:gd name="connsiteY3" fmla="*/ 92078 h 141506"/>
              <a:gd name="connsiteX4" fmla="*/ 165192 w 167413"/>
              <a:gd name="connsiteY4" fmla="*/ 139703 h 141506"/>
              <a:gd name="connsiteX5" fmla="*/ 133442 w 167413"/>
              <a:gd name="connsiteY5" fmla="*/ 130178 h 141506"/>
              <a:gd name="connsiteX6" fmla="*/ 73117 w 167413"/>
              <a:gd name="connsiteY6" fmla="*/ 117478 h 141506"/>
              <a:gd name="connsiteX7" fmla="*/ 92 w 167413"/>
              <a:gd name="connsiteY7" fmla="*/ 104778 h 141506"/>
              <a:gd name="connsiteX8" fmla="*/ 57242 w 167413"/>
              <a:gd name="connsiteY8" fmla="*/ 101603 h 141506"/>
              <a:gd name="connsiteX9" fmla="*/ 28667 w 167413"/>
              <a:gd name="connsiteY9" fmla="*/ 76203 h 141506"/>
              <a:gd name="connsiteX10" fmla="*/ 66767 w 167413"/>
              <a:gd name="connsiteY10" fmla="*/ 3 h 1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413" h="141506">
                <a:moveTo>
                  <a:pt x="66767" y="3"/>
                </a:moveTo>
                <a:cubicBezTo>
                  <a:pt x="71000" y="-526"/>
                  <a:pt x="49834" y="54507"/>
                  <a:pt x="54067" y="73028"/>
                </a:cubicBezTo>
                <a:cubicBezTo>
                  <a:pt x="58300" y="91549"/>
                  <a:pt x="92167" y="111128"/>
                  <a:pt x="92167" y="111128"/>
                </a:cubicBezTo>
                <a:cubicBezTo>
                  <a:pt x="95342" y="114303"/>
                  <a:pt x="60946" y="87316"/>
                  <a:pt x="73117" y="92078"/>
                </a:cubicBezTo>
                <a:cubicBezTo>
                  <a:pt x="85288" y="96840"/>
                  <a:pt x="155138" y="133353"/>
                  <a:pt x="165192" y="139703"/>
                </a:cubicBezTo>
                <a:cubicBezTo>
                  <a:pt x="175246" y="146053"/>
                  <a:pt x="148788" y="133882"/>
                  <a:pt x="133442" y="130178"/>
                </a:cubicBezTo>
                <a:cubicBezTo>
                  <a:pt x="118096" y="126474"/>
                  <a:pt x="95342" y="121711"/>
                  <a:pt x="73117" y="117478"/>
                </a:cubicBezTo>
                <a:cubicBezTo>
                  <a:pt x="50892" y="113245"/>
                  <a:pt x="2738" y="107424"/>
                  <a:pt x="92" y="104778"/>
                </a:cubicBezTo>
                <a:cubicBezTo>
                  <a:pt x="-2554" y="102132"/>
                  <a:pt x="52480" y="106365"/>
                  <a:pt x="57242" y="101603"/>
                </a:cubicBezTo>
                <a:cubicBezTo>
                  <a:pt x="62004" y="96841"/>
                  <a:pt x="30254" y="86257"/>
                  <a:pt x="28667" y="76203"/>
                </a:cubicBezTo>
                <a:cubicBezTo>
                  <a:pt x="27080" y="66149"/>
                  <a:pt x="62534" y="532"/>
                  <a:pt x="66767" y="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a:extLst>
              <a:ext uri="{FF2B5EF4-FFF2-40B4-BE49-F238E27FC236}">
                <a16:creationId xmlns:a16="http://schemas.microsoft.com/office/drawing/2014/main" id="{39A7F8C1-9114-A2AD-37B3-27F7762BBF03}"/>
              </a:ext>
            </a:extLst>
          </p:cNvPr>
          <p:cNvSpPr/>
          <p:nvPr/>
        </p:nvSpPr>
        <p:spPr>
          <a:xfrm>
            <a:off x="4867237" y="1530300"/>
            <a:ext cx="209701" cy="69900"/>
          </a:xfrm>
          <a:custGeom>
            <a:avLst/>
            <a:gdLst>
              <a:gd name="connsiteX0" fmla="*/ 38 w 209701"/>
              <a:gd name="connsiteY0" fmla="*/ 47675 h 69900"/>
              <a:gd name="connsiteX1" fmla="*/ 111163 w 209701"/>
              <a:gd name="connsiteY1" fmla="*/ 50850 h 69900"/>
              <a:gd name="connsiteX2" fmla="*/ 146088 w 209701"/>
              <a:gd name="connsiteY2" fmla="*/ 44500 h 69900"/>
              <a:gd name="connsiteX3" fmla="*/ 187363 w 209701"/>
              <a:gd name="connsiteY3" fmla="*/ 50 h 69900"/>
              <a:gd name="connsiteX4" fmla="*/ 158788 w 209701"/>
              <a:gd name="connsiteY4" fmla="*/ 34975 h 69900"/>
              <a:gd name="connsiteX5" fmla="*/ 158788 w 209701"/>
              <a:gd name="connsiteY5" fmla="*/ 47675 h 69900"/>
              <a:gd name="connsiteX6" fmla="*/ 209588 w 209701"/>
              <a:gd name="connsiteY6" fmla="*/ 54025 h 69900"/>
              <a:gd name="connsiteX7" fmla="*/ 171488 w 209701"/>
              <a:gd name="connsiteY7" fmla="*/ 57200 h 69900"/>
              <a:gd name="connsiteX8" fmla="*/ 136563 w 209701"/>
              <a:gd name="connsiteY8" fmla="*/ 69900 h 69900"/>
              <a:gd name="connsiteX9" fmla="*/ 98463 w 209701"/>
              <a:gd name="connsiteY9" fmla="*/ 57200 h 69900"/>
              <a:gd name="connsiteX10" fmla="*/ 38 w 209701"/>
              <a:gd name="connsiteY10" fmla="*/ 47675 h 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701" h="69900">
                <a:moveTo>
                  <a:pt x="38" y="47675"/>
                </a:moveTo>
                <a:cubicBezTo>
                  <a:pt x="2155" y="46617"/>
                  <a:pt x="86821" y="51379"/>
                  <a:pt x="111163" y="50850"/>
                </a:cubicBezTo>
                <a:cubicBezTo>
                  <a:pt x="135505" y="50321"/>
                  <a:pt x="133388" y="52967"/>
                  <a:pt x="146088" y="44500"/>
                </a:cubicBezTo>
                <a:cubicBezTo>
                  <a:pt x="158788" y="36033"/>
                  <a:pt x="185246" y="1638"/>
                  <a:pt x="187363" y="50"/>
                </a:cubicBezTo>
                <a:cubicBezTo>
                  <a:pt x="189480" y="-1538"/>
                  <a:pt x="158788" y="34975"/>
                  <a:pt x="158788" y="34975"/>
                </a:cubicBezTo>
                <a:cubicBezTo>
                  <a:pt x="154026" y="42912"/>
                  <a:pt x="150321" y="44500"/>
                  <a:pt x="158788" y="47675"/>
                </a:cubicBezTo>
                <a:cubicBezTo>
                  <a:pt x="167255" y="50850"/>
                  <a:pt x="207471" y="52437"/>
                  <a:pt x="209588" y="54025"/>
                </a:cubicBezTo>
                <a:cubicBezTo>
                  <a:pt x="211705" y="55613"/>
                  <a:pt x="183659" y="54554"/>
                  <a:pt x="171488" y="57200"/>
                </a:cubicBezTo>
                <a:cubicBezTo>
                  <a:pt x="159317" y="59846"/>
                  <a:pt x="148734" y="69900"/>
                  <a:pt x="136563" y="69900"/>
                </a:cubicBezTo>
                <a:cubicBezTo>
                  <a:pt x="124392" y="69900"/>
                  <a:pt x="113809" y="60375"/>
                  <a:pt x="98463" y="57200"/>
                </a:cubicBezTo>
                <a:cubicBezTo>
                  <a:pt x="83117" y="54025"/>
                  <a:pt x="-2079" y="48733"/>
                  <a:pt x="38" y="476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a:extLst>
              <a:ext uri="{FF2B5EF4-FFF2-40B4-BE49-F238E27FC236}">
                <a16:creationId xmlns:a16="http://schemas.microsoft.com/office/drawing/2014/main" id="{8DF7B163-883A-9F4E-CF9A-224340E04F57}"/>
              </a:ext>
            </a:extLst>
          </p:cNvPr>
          <p:cNvSpPr/>
          <p:nvPr/>
        </p:nvSpPr>
        <p:spPr>
          <a:xfrm>
            <a:off x="4860227" y="1552575"/>
            <a:ext cx="198939" cy="34925"/>
          </a:xfrm>
          <a:custGeom>
            <a:avLst/>
            <a:gdLst>
              <a:gd name="connsiteX0" fmla="*/ 698 w 198939"/>
              <a:gd name="connsiteY0" fmla="*/ 9525 h 34925"/>
              <a:gd name="connsiteX1" fmla="*/ 95948 w 198939"/>
              <a:gd name="connsiteY1" fmla="*/ 28575 h 34925"/>
              <a:gd name="connsiteX2" fmla="*/ 143573 w 198939"/>
              <a:gd name="connsiteY2" fmla="*/ 12700 h 34925"/>
              <a:gd name="connsiteX3" fmla="*/ 114998 w 198939"/>
              <a:gd name="connsiteY3" fmla="*/ 28575 h 34925"/>
              <a:gd name="connsiteX4" fmla="*/ 197548 w 198939"/>
              <a:gd name="connsiteY4" fmla="*/ 0 h 34925"/>
              <a:gd name="connsiteX5" fmla="*/ 168973 w 198939"/>
              <a:gd name="connsiteY5" fmla="*/ 28575 h 34925"/>
              <a:gd name="connsiteX6" fmla="*/ 149923 w 198939"/>
              <a:gd name="connsiteY6" fmla="*/ 34925 h 34925"/>
              <a:gd name="connsiteX7" fmla="*/ 698 w 198939"/>
              <a:gd name="connsiteY7" fmla="*/ 9525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939" h="34925">
                <a:moveTo>
                  <a:pt x="698" y="9525"/>
                </a:moveTo>
                <a:cubicBezTo>
                  <a:pt x="-8298" y="8467"/>
                  <a:pt x="72136" y="28046"/>
                  <a:pt x="95948" y="28575"/>
                </a:cubicBezTo>
                <a:cubicBezTo>
                  <a:pt x="119760" y="29104"/>
                  <a:pt x="140398" y="12700"/>
                  <a:pt x="143573" y="12700"/>
                </a:cubicBezTo>
                <a:cubicBezTo>
                  <a:pt x="146748" y="12700"/>
                  <a:pt x="106002" y="30692"/>
                  <a:pt x="114998" y="28575"/>
                </a:cubicBezTo>
                <a:cubicBezTo>
                  <a:pt x="123994" y="26458"/>
                  <a:pt x="188552" y="0"/>
                  <a:pt x="197548" y="0"/>
                </a:cubicBezTo>
                <a:cubicBezTo>
                  <a:pt x="206544" y="0"/>
                  <a:pt x="168973" y="28575"/>
                  <a:pt x="168973" y="28575"/>
                </a:cubicBezTo>
                <a:cubicBezTo>
                  <a:pt x="161036" y="34396"/>
                  <a:pt x="173735" y="34925"/>
                  <a:pt x="149923" y="34925"/>
                </a:cubicBezTo>
                <a:cubicBezTo>
                  <a:pt x="126111" y="34925"/>
                  <a:pt x="9694" y="10583"/>
                  <a:pt x="698" y="95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a:extLst>
              <a:ext uri="{FF2B5EF4-FFF2-40B4-BE49-F238E27FC236}">
                <a16:creationId xmlns:a16="http://schemas.microsoft.com/office/drawing/2014/main" id="{C9697A21-155A-F0DD-7C6C-117687C3E7FD}"/>
              </a:ext>
            </a:extLst>
          </p:cNvPr>
          <p:cNvSpPr/>
          <p:nvPr/>
        </p:nvSpPr>
        <p:spPr>
          <a:xfrm>
            <a:off x="4876748" y="1563291"/>
            <a:ext cx="162653" cy="20256"/>
          </a:xfrm>
          <a:custGeom>
            <a:avLst/>
            <a:gdLst>
              <a:gd name="connsiteX0" fmla="*/ 52 w 162653"/>
              <a:gd name="connsiteY0" fmla="*/ 17859 h 20256"/>
              <a:gd name="connsiteX1" fmla="*/ 133402 w 162653"/>
              <a:gd name="connsiteY1" fmla="*/ 1984 h 20256"/>
              <a:gd name="connsiteX2" fmla="*/ 161977 w 162653"/>
              <a:gd name="connsiteY2" fmla="*/ 1984 h 20256"/>
              <a:gd name="connsiteX3" fmla="*/ 117527 w 162653"/>
              <a:gd name="connsiteY3" fmla="*/ 17859 h 20256"/>
              <a:gd name="connsiteX4" fmla="*/ 52 w 162653"/>
              <a:gd name="connsiteY4" fmla="*/ 17859 h 2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53" h="20256">
                <a:moveTo>
                  <a:pt x="52" y="17859"/>
                </a:moveTo>
                <a:cubicBezTo>
                  <a:pt x="2698" y="15213"/>
                  <a:pt x="106415" y="4630"/>
                  <a:pt x="133402" y="1984"/>
                </a:cubicBezTo>
                <a:cubicBezTo>
                  <a:pt x="160390" y="-662"/>
                  <a:pt x="164623" y="-662"/>
                  <a:pt x="161977" y="1984"/>
                </a:cubicBezTo>
                <a:cubicBezTo>
                  <a:pt x="159331" y="4630"/>
                  <a:pt x="138694" y="14155"/>
                  <a:pt x="117527" y="17859"/>
                </a:cubicBezTo>
                <a:cubicBezTo>
                  <a:pt x="96360" y="21563"/>
                  <a:pt x="-2594" y="20505"/>
                  <a:pt x="52" y="178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a:extLst>
              <a:ext uri="{FF2B5EF4-FFF2-40B4-BE49-F238E27FC236}">
                <a16:creationId xmlns:a16="http://schemas.microsoft.com/office/drawing/2014/main" id="{0C2AA65F-2667-0603-48AD-FAA0385C5625}"/>
              </a:ext>
            </a:extLst>
          </p:cNvPr>
          <p:cNvSpPr/>
          <p:nvPr/>
        </p:nvSpPr>
        <p:spPr>
          <a:xfrm>
            <a:off x="4990959" y="1460496"/>
            <a:ext cx="38838" cy="111135"/>
          </a:xfrm>
          <a:custGeom>
            <a:avLst/>
            <a:gdLst>
              <a:gd name="connsiteX0" fmla="*/ 141 w 38838"/>
              <a:gd name="connsiteY0" fmla="*/ 4 h 111135"/>
              <a:gd name="connsiteX1" fmla="*/ 25541 w 38838"/>
              <a:gd name="connsiteY1" fmla="*/ 63504 h 111135"/>
              <a:gd name="connsiteX2" fmla="*/ 31891 w 38838"/>
              <a:gd name="connsiteY2" fmla="*/ 111129 h 111135"/>
              <a:gd name="connsiteX3" fmla="*/ 38241 w 38838"/>
              <a:gd name="connsiteY3" fmla="*/ 60329 h 111135"/>
              <a:gd name="connsiteX4" fmla="*/ 141 w 38838"/>
              <a:gd name="connsiteY4" fmla="*/ 4 h 11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 h="111135">
                <a:moveTo>
                  <a:pt x="141" y="4"/>
                </a:moveTo>
                <a:cubicBezTo>
                  <a:pt x="-1976" y="533"/>
                  <a:pt x="20249" y="44983"/>
                  <a:pt x="25541" y="63504"/>
                </a:cubicBezTo>
                <a:cubicBezTo>
                  <a:pt x="30833" y="82025"/>
                  <a:pt x="29774" y="111658"/>
                  <a:pt x="31891" y="111129"/>
                </a:cubicBezTo>
                <a:cubicBezTo>
                  <a:pt x="34008" y="110600"/>
                  <a:pt x="40887" y="76204"/>
                  <a:pt x="38241" y="60329"/>
                </a:cubicBezTo>
                <a:cubicBezTo>
                  <a:pt x="35595" y="44454"/>
                  <a:pt x="2258" y="-525"/>
                  <a:pt x="141"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a:extLst>
              <a:ext uri="{FF2B5EF4-FFF2-40B4-BE49-F238E27FC236}">
                <a16:creationId xmlns:a16="http://schemas.microsoft.com/office/drawing/2014/main" id="{5BB4995A-0231-6FAE-C78F-63EFC601B20B}"/>
              </a:ext>
            </a:extLst>
          </p:cNvPr>
          <p:cNvSpPr/>
          <p:nvPr/>
        </p:nvSpPr>
        <p:spPr>
          <a:xfrm>
            <a:off x="4841277" y="1437733"/>
            <a:ext cx="153185" cy="143729"/>
          </a:xfrm>
          <a:custGeom>
            <a:avLst/>
            <a:gdLst>
              <a:gd name="connsiteX0" fmla="*/ 32348 w 153185"/>
              <a:gd name="connsiteY0" fmla="*/ 542 h 143729"/>
              <a:gd name="connsiteX1" fmla="*/ 3773 w 153185"/>
              <a:gd name="connsiteY1" fmla="*/ 51342 h 143729"/>
              <a:gd name="connsiteX2" fmla="*/ 3773 w 153185"/>
              <a:gd name="connsiteY2" fmla="*/ 89442 h 143729"/>
              <a:gd name="connsiteX3" fmla="*/ 35523 w 153185"/>
              <a:gd name="connsiteY3" fmla="*/ 127542 h 143729"/>
              <a:gd name="connsiteX4" fmla="*/ 92673 w 153185"/>
              <a:gd name="connsiteY4" fmla="*/ 143417 h 143729"/>
              <a:gd name="connsiteX5" fmla="*/ 130773 w 153185"/>
              <a:gd name="connsiteY5" fmla="*/ 114842 h 143729"/>
              <a:gd name="connsiteX6" fmla="*/ 152998 w 153185"/>
              <a:gd name="connsiteY6" fmla="*/ 51342 h 143729"/>
              <a:gd name="connsiteX7" fmla="*/ 137123 w 153185"/>
              <a:gd name="connsiteY7" fmla="*/ 25942 h 143729"/>
              <a:gd name="connsiteX8" fmla="*/ 32348 w 153185"/>
              <a:gd name="connsiteY8" fmla="*/ 542 h 14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85" h="143729">
                <a:moveTo>
                  <a:pt x="32348" y="542"/>
                </a:moveTo>
                <a:cubicBezTo>
                  <a:pt x="10123" y="4775"/>
                  <a:pt x="8536" y="36525"/>
                  <a:pt x="3773" y="51342"/>
                </a:cubicBezTo>
                <a:cubicBezTo>
                  <a:pt x="-990" y="66159"/>
                  <a:pt x="-1519" y="76742"/>
                  <a:pt x="3773" y="89442"/>
                </a:cubicBezTo>
                <a:cubicBezTo>
                  <a:pt x="9065" y="102142"/>
                  <a:pt x="20706" y="118546"/>
                  <a:pt x="35523" y="127542"/>
                </a:cubicBezTo>
                <a:cubicBezTo>
                  <a:pt x="50340" y="136538"/>
                  <a:pt x="76798" y="145534"/>
                  <a:pt x="92673" y="143417"/>
                </a:cubicBezTo>
                <a:cubicBezTo>
                  <a:pt x="108548" y="141300"/>
                  <a:pt x="120719" y="130188"/>
                  <a:pt x="130773" y="114842"/>
                </a:cubicBezTo>
                <a:cubicBezTo>
                  <a:pt x="140827" y="99496"/>
                  <a:pt x="151940" y="66159"/>
                  <a:pt x="152998" y="51342"/>
                </a:cubicBezTo>
                <a:cubicBezTo>
                  <a:pt x="154056" y="36525"/>
                  <a:pt x="150881" y="33880"/>
                  <a:pt x="137123" y="25942"/>
                </a:cubicBezTo>
                <a:cubicBezTo>
                  <a:pt x="123365" y="18005"/>
                  <a:pt x="54573" y="-3691"/>
                  <a:pt x="32348" y="54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a:extLst>
              <a:ext uri="{FF2B5EF4-FFF2-40B4-BE49-F238E27FC236}">
                <a16:creationId xmlns:a16="http://schemas.microsoft.com/office/drawing/2014/main" id="{282CEF95-292F-8BAB-0AA4-3C56B8FAAC12}"/>
              </a:ext>
            </a:extLst>
          </p:cNvPr>
          <p:cNvSpPr/>
          <p:nvPr/>
        </p:nvSpPr>
        <p:spPr>
          <a:xfrm>
            <a:off x="4881344" y="148260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id="{AC5BEE71-1552-68B0-7DC4-9DB1BE3E7F81}"/>
              </a:ext>
            </a:extLst>
          </p:cNvPr>
          <p:cNvSpPr/>
          <p:nvPr/>
        </p:nvSpPr>
        <p:spPr>
          <a:xfrm>
            <a:off x="4869748" y="1482607"/>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a:extLst>
              <a:ext uri="{FF2B5EF4-FFF2-40B4-BE49-F238E27FC236}">
                <a16:creationId xmlns:a16="http://schemas.microsoft.com/office/drawing/2014/main" id="{FFAACE20-A768-0489-04F8-38EBBF345665}"/>
              </a:ext>
            </a:extLst>
          </p:cNvPr>
          <p:cNvSpPr/>
          <p:nvPr/>
        </p:nvSpPr>
        <p:spPr>
          <a:xfrm>
            <a:off x="4825425" y="1291863"/>
            <a:ext cx="292675" cy="121012"/>
          </a:xfrm>
          <a:custGeom>
            <a:avLst/>
            <a:gdLst>
              <a:gd name="connsiteX0" fmla="*/ 575 w 292675"/>
              <a:gd name="connsiteY0" fmla="*/ 362 h 121012"/>
              <a:gd name="connsiteX1" fmla="*/ 79950 w 292675"/>
              <a:gd name="connsiteY1" fmla="*/ 22587 h 121012"/>
              <a:gd name="connsiteX2" fmla="*/ 70425 w 292675"/>
              <a:gd name="connsiteY2" fmla="*/ 32112 h 121012"/>
              <a:gd name="connsiteX3" fmla="*/ 152975 w 292675"/>
              <a:gd name="connsiteY3" fmla="*/ 51162 h 121012"/>
              <a:gd name="connsiteX4" fmla="*/ 143450 w 292675"/>
              <a:gd name="connsiteY4" fmla="*/ 35287 h 121012"/>
              <a:gd name="connsiteX5" fmla="*/ 219650 w 292675"/>
              <a:gd name="connsiteY5" fmla="*/ 67037 h 121012"/>
              <a:gd name="connsiteX6" fmla="*/ 194250 w 292675"/>
              <a:gd name="connsiteY6" fmla="*/ 63862 h 121012"/>
              <a:gd name="connsiteX7" fmla="*/ 254575 w 292675"/>
              <a:gd name="connsiteY7" fmla="*/ 86087 h 121012"/>
              <a:gd name="connsiteX8" fmla="*/ 292675 w 292675"/>
              <a:gd name="connsiteY8" fmla="*/ 121012 h 121012"/>
              <a:gd name="connsiteX9" fmla="*/ 254575 w 292675"/>
              <a:gd name="connsiteY9" fmla="*/ 86087 h 121012"/>
              <a:gd name="connsiteX10" fmla="*/ 178375 w 292675"/>
              <a:gd name="connsiteY10" fmla="*/ 51162 h 121012"/>
              <a:gd name="connsiteX11" fmla="*/ 130750 w 292675"/>
              <a:gd name="connsiteY11" fmla="*/ 44812 h 121012"/>
              <a:gd name="connsiteX12" fmla="*/ 575 w 292675"/>
              <a:gd name="connsiteY12" fmla="*/ 362 h 12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75" h="121012">
                <a:moveTo>
                  <a:pt x="575" y="362"/>
                </a:moveTo>
                <a:cubicBezTo>
                  <a:pt x="-7892" y="-3342"/>
                  <a:pt x="79950" y="22587"/>
                  <a:pt x="79950" y="22587"/>
                </a:cubicBezTo>
                <a:cubicBezTo>
                  <a:pt x="91592" y="27879"/>
                  <a:pt x="58254" y="27350"/>
                  <a:pt x="70425" y="32112"/>
                </a:cubicBezTo>
                <a:cubicBezTo>
                  <a:pt x="82596" y="36874"/>
                  <a:pt x="152975" y="51162"/>
                  <a:pt x="152975" y="51162"/>
                </a:cubicBezTo>
                <a:cubicBezTo>
                  <a:pt x="165146" y="51691"/>
                  <a:pt x="132337" y="32641"/>
                  <a:pt x="143450" y="35287"/>
                </a:cubicBezTo>
                <a:cubicBezTo>
                  <a:pt x="154563" y="37933"/>
                  <a:pt x="211183" y="62274"/>
                  <a:pt x="219650" y="67037"/>
                </a:cubicBezTo>
                <a:cubicBezTo>
                  <a:pt x="228117" y="71800"/>
                  <a:pt x="188429" y="60687"/>
                  <a:pt x="194250" y="63862"/>
                </a:cubicBezTo>
                <a:cubicBezTo>
                  <a:pt x="200071" y="67037"/>
                  <a:pt x="238171" y="76562"/>
                  <a:pt x="254575" y="86087"/>
                </a:cubicBezTo>
                <a:cubicBezTo>
                  <a:pt x="270979" y="95612"/>
                  <a:pt x="292675" y="121012"/>
                  <a:pt x="292675" y="121012"/>
                </a:cubicBezTo>
                <a:cubicBezTo>
                  <a:pt x="292675" y="121012"/>
                  <a:pt x="273625" y="97729"/>
                  <a:pt x="254575" y="86087"/>
                </a:cubicBezTo>
                <a:cubicBezTo>
                  <a:pt x="235525" y="74445"/>
                  <a:pt x="199012" y="58041"/>
                  <a:pt x="178375" y="51162"/>
                </a:cubicBezTo>
                <a:cubicBezTo>
                  <a:pt x="157738" y="44283"/>
                  <a:pt x="154563" y="50104"/>
                  <a:pt x="130750" y="44812"/>
                </a:cubicBezTo>
                <a:cubicBezTo>
                  <a:pt x="106937" y="39520"/>
                  <a:pt x="9042" y="4066"/>
                  <a:pt x="575" y="3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a:extLst>
              <a:ext uri="{FF2B5EF4-FFF2-40B4-BE49-F238E27FC236}">
                <a16:creationId xmlns:a16="http://schemas.microsoft.com/office/drawing/2014/main" id="{4456DDDD-01FE-A63D-6EBD-840E5318DCC0}"/>
              </a:ext>
            </a:extLst>
          </p:cNvPr>
          <p:cNvSpPr/>
          <p:nvPr/>
        </p:nvSpPr>
        <p:spPr>
          <a:xfrm>
            <a:off x="4791054" y="1339455"/>
            <a:ext cx="251745" cy="73969"/>
          </a:xfrm>
          <a:custGeom>
            <a:avLst/>
            <a:gdLst>
              <a:gd name="connsiteX0" fmla="*/ 21 w 251745"/>
              <a:gd name="connsiteY0" fmla="*/ 16270 h 73969"/>
              <a:gd name="connsiteX1" fmla="*/ 114321 w 251745"/>
              <a:gd name="connsiteY1" fmla="*/ 13095 h 73969"/>
              <a:gd name="connsiteX2" fmla="*/ 165121 w 251745"/>
              <a:gd name="connsiteY2" fmla="*/ 38495 h 73969"/>
              <a:gd name="connsiteX3" fmla="*/ 142896 w 251745"/>
              <a:gd name="connsiteY3" fmla="*/ 13095 h 73969"/>
              <a:gd name="connsiteX4" fmla="*/ 231796 w 251745"/>
              <a:gd name="connsiteY4" fmla="*/ 51195 h 73969"/>
              <a:gd name="connsiteX5" fmla="*/ 247671 w 251745"/>
              <a:gd name="connsiteY5" fmla="*/ 73420 h 73969"/>
              <a:gd name="connsiteX6" fmla="*/ 174646 w 251745"/>
              <a:gd name="connsiteY6" fmla="*/ 28970 h 73969"/>
              <a:gd name="connsiteX7" fmla="*/ 123846 w 251745"/>
              <a:gd name="connsiteY7" fmla="*/ 395 h 73969"/>
              <a:gd name="connsiteX8" fmla="*/ 21 w 251745"/>
              <a:gd name="connsiteY8" fmla="*/ 16270 h 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5" h="73969">
                <a:moveTo>
                  <a:pt x="21" y="16270"/>
                </a:moveTo>
                <a:cubicBezTo>
                  <a:pt x="-1567" y="18387"/>
                  <a:pt x="86804" y="9391"/>
                  <a:pt x="114321" y="13095"/>
                </a:cubicBezTo>
                <a:cubicBezTo>
                  <a:pt x="141838" y="16799"/>
                  <a:pt x="160359" y="38495"/>
                  <a:pt x="165121" y="38495"/>
                </a:cubicBezTo>
                <a:cubicBezTo>
                  <a:pt x="169883" y="38495"/>
                  <a:pt x="131784" y="10978"/>
                  <a:pt x="142896" y="13095"/>
                </a:cubicBezTo>
                <a:cubicBezTo>
                  <a:pt x="154008" y="15212"/>
                  <a:pt x="214334" y="41141"/>
                  <a:pt x="231796" y="51195"/>
                </a:cubicBezTo>
                <a:cubicBezTo>
                  <a:pt x="249258" y="61249"/>
                  <a:pt x="257196" y="77124"/>
                  <a:pt x="247671" y="73420"/>
                </a:cubicBezTo>
                <a:cubicBezTo>
                  <a:pt x="238146" y="69716"/>
                  <a:pt x="195283" y="41141"/>
                  <a:pt x="174646" y="28970"/>
                </a:cubicBezTo>
                <a:cubicBezTo>
                  <a:pt x="154009" y="16799"/>
                  <a:pt x="148717" y="3570"/>
                  <a:pt x="123846" y="395"/>
                </a:cubicBezTo>
                <a:cubicBezTo>
                  <a:pt x="98975" y="-2780"/>
                  <a:pt x="1609" y="14153"/>
                  <a:pt x="21" y="162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a:extLst>
              <a:ext uri="{FF2B5EF4-FFF2-40B4-BE49-F238E27FC236}">
                <a16:creationId xmlns:a16="http://schemas.microsoft.com/office/drawing/2014/main" id="{315E47B9-FAFA-D1DD-5E10-361E9DD4DF82}"/>
              </a:ext>
            </a:extLst>
          </p:cNvPr>
          <p:cNvSpPr/>
          <p:nvPr/>
        </p:nvSpPr>
        <p:spPr>
          <a:xfrm>
            <a:off x="4952998" y="1375294"/>
            <a:ext cx="231813" cy="101087"/>
          </a:xfrm>
          <a:custGeom>
            <a:avLst/>
            <a:gdLst>
              <a:gd name="connsiteX0" fmla="*/ 2 w 231813"/>
              <a:gd name="connsiteY0" fmla="*/ 5831 h 101087"/>
              <a:gd name="connsiteX1" fmla="*/ 95252 w 231813"/>
              <a:gd name="connsiteY1" fmla="*/ 12181 h 101087"/>
              <a:gd name="connsiteX2" fmla="*/ 123827 w 231813"/>
              <a:gd name="connsiteY2" fmla="*/ 40756 h 101087"/>
              <a:gd name="connsiteX3" fmla="*/ 107952 w 231813"/>
              <a:gd name="connsiteY3" fmla="*/ 18531 h 101087"/>
              <a:gd name="connsiteX4" fmla="*/ 180977 w 231813"/>
              <a:gd name="connsiteY4" fmla="*/ 72506 h 101087"/>
              <a:gd name="connsiteX5" fmla="*/ 174627 w 231813"/>
              <a:gd name="connsiteY5" fmla="*/ 50281 h 101087"/>
              <a:gd name="connsiteX6" fmla="*/ 231777 w 231813"/>
              <a:gd name="connsiteY6" fmla="*/ 101081 h 101087"/>
              <a:gd name="connsiteX7" fmla="*/ 165102 w 231813"/>
              <a:gd name="connsiteY7" fmla="*/ 53456 h 101087"/>
              <a:gd name="connsiteX8" fmla="*/ 98427 w 231813"/>
              <a:gd name="connsiteY8" fmla="*/ 2656 h 101087"/>
              <a:gd name="connsiteX9" fmla="*/ 2 w 231813"/>
              <a:gd name="connsiteY9" fmla="*/ 5831 h 10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813" h="101087">
                <a:moveTo>
                  <a:pt x="2" y="5831"/>
                </a:moveTo>
                <a:cubicBezTo>
                  <a:pt x="-527" y="7418"/>
                  <a:pt x="74615" y="6360"/>
                  <a:pt x="95252" y="12181"/>
                </a:cubicBezTo>
                <a:cubicBezTo>
                  <a:pt x="115889" y="18002"/>
                  <a:pt x="121710" y="39698"/>
                  <a:pt x="123827" y="40756"/>
                </a:cubicBezTo>
                <a:cubicBezTo>
                  <a:pt x="125944" y="41814"/>
                  <a:pt x="98427" y="13239"/>
                  <a:pt x="107952" y="18531"/>
                </a:cubicBezTo>
                <a:cubicBezTo>
                  <a:pt x="117477" y="23823"/>
                  <a:pt x="169865" y="67214"/>
                  <a:pt x="180977" y="72506"/>
                </a:cubicBezTo>
                <a:cubicBezTo>
                  <a:pt x="192090" y="77798"/>
                  <a:pt x="166160" y="45518"/>
                  <a:pt x="174627" y="50281"/>
                </a:cubicBezTo>
                <a:cubicBezTo>
                  <a:pt x="183094" y="55044"/>
                  <a:pt x="233364" y="100552"/>
                  <a:pt x="231777" y="101081"/>
                </a:cubicBezTo>
                <a:cubicBezTo>
                  <a:pt x="230190" y="101610"/>
                  <a:pt x="187327" y="69860"/>
                  <a:pt x="165102" y="53456"/>
                </a:cubicBezTo>
                <a:cubicBezTo>
                  <a:pt x="142877" y="37052"/>
                  <a:pt x="120652" y="9535"/>
                  <a:pt x="98427" y="2656"/>
                </a:cubicBezTo>
                <a:cubicBezTo>
                  <a:pt x="76202" y="-4223"/>
                  <a:pt x="531" y="4244"/>
                  <a:pt x="2" y="58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a:extLst>
              <a:ext uri="{FF2B5EF4-FFF2-40B4-BE49-F238E27FC236}">
                <a16:creationId xmlns:a16="http://schemas.microsoft.com/office/drawing/2014/main" id="{66A1A29D-6821-4B25-7FCD-1DE71EBC11BD}"/>
              </a:ext>
            </a:extLst>
          </p:cNvPr>
          <p:cNvSpPr/>
          <p:nvPr/>
        </p:nvSpPr>
        <p:spPr>
          <a:xfrm>
            <a:off x="4959009" y="1358390"/>
            <a:ext cx="220088" cy="86583"/>
          </a:xfrm>
          <a:custGeom>
            <a:avLst/>
            <a:gdLst>
              <a:gd name="connsiteX0" fmla="*/ 341 w 220088"/>
              <a:gd name="connsiteY0" fmla="*/ 510 h 86583"/>
              <a:gd name="connsiteX1" fmla="*/ 136866 w 220088"/>
              <a:gd name="connsiteY1" fmla="*/ 16385 h 86583"/>
              <a:gd name="connsiteX2" fmla="*/ 219416 w 220088"/>
              <a:gd name="connsiteY2" fmla="*/ 86235 h 86583"/>
              <a:gd name="connsiteX3" fmla="*/ 171791 w 220088"/>
              <a:gd name="connsiteY3" fmla="*/ 41785 h 86583"/>
              <a:gd name="connsiteX4" fmla="*/ 98766 w 220088"/>
              <a:gd name="connsiteY4" fmla="*/ 6860 h 86583"/>
              <a:gd name="connsiteX5" fmla="*/ 341 w 220088"/>
              <a:gd name="connsiteY5" fmla="*/ 510 h 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088" h="86583">
                <a:moveTo>
                  <a:pt x="341" y="510"/>
                </a:moveTo>
                <a:cubicBezTo>
                  <a:pt x="6691" y="2098"/>
                  <a:pt x="100354" y="2098"/>
                  <a:pt x="136866" y="16385"/>
                </a:cubicBezTo>
                <a:cubicBezTo>
                  <a:pt x="173378" y="30672"/>
                  <a:pt x="213595" y="82002"/>
                  <a:pt x="219416" y="86235"/>
                </a:cubicBezTo>
                <a:cubicBezTo>
                  <a:pt x="225237" y="90468"/>
                  <a:pt x="191899" y="55014"/>
                  <a:pt x="171791" y="41785"/>
                </a:cubicBezTo>
                <a:cubicBezTo>
                  <a:pt x="151683" y="28556"/>
                  <a:pt x="119403" y="12681"/>
                  <a:pt x="98766" y="6860"/>
                </a:cubicBezTo>
                <a:cubicBezTo>
                  <a:pt x="78129" y="1039"/>
                  <a:pt x="-6009" y="-1078"/>
                  <a:pt x="341" y="5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a:extLst>
              <a:ext uri="{FF2B5EF4-FFF2-40B4-BE49-F238E27FC236}">
                <a16:creationId xmlns:a16="http://schemas.microsoft.com/office/drawing/2014/main" id="{1EE83D02-B1C6-8EE4-2881-421D77915343}"/>
              </a:ext>
            </a:extLst>
          </p:cNvPr>
          <p:cNvSpPr/>
          <p:nvPr/>
        </p:nvSpPr>
        <p:spPr>
          <a:xfrm>
            <a:off x="5391072" y="1491356"/>
            <a:ext cx="422353" cy="67605"/>
          </a:xfrm>
          <a:custGeom>
            <a:avLst/>
            <a:gdLst>
              <a:gd name="connsiteX0" fmla="*/ 78 w 422353"/>
              <a:gd name="connsiteY0" fmla="*/ 67569 h 67605"/>
              <a:gd name="connsiteX1" fmla="*/ 241378 w 422353"/>
              <a:gd name="connsiteY1" fmla="*/ 10419 h 67605"/>
              <a:gd name="connsiteX2" fmla="*/ 200103 w 422353"/>
              <a:gd name="connsiteY2" fmla="*/ 16769 h 67605"/>
              <a:gd name="connsiteX3" fmla="*/ 355678 w 422353"/>
              <a:gd name="connsiteY3" fmla="*/ 19944 h 67605"/>
              <a:gd name="connsiteX4" fmla="*/ 422353 w 422353"/>
              <a:gd name="connsiteY4" fmla="*/ 48519 h 67605"/>
              <a:gd name="connsiteX5" fmla="*/ 355678 w 422353"/>
              <a:gd name="connsiteY5" fmla="*/ 23119 h 67605"/>
              <a:gd name="connsiteX6" fmla="*/ 269953 w 422353"/>
              <a:gd name="connsiteY6" fmla="*/ 894 h 67605"/>
              <a:gd name="connsiteX7" fmla="*/ 78 w 422353"/>
              <a:gd name="connsiteY7" fmla="*/ 67569 h 6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353" h="67605">
                <a:moveTo>
                  <a:pt x="78" y="67569"/>
                </a:moveTo>
                <a:cubicBezTo>
                  <a:pt x="-4684" y="69156"/>
                  <a:pt x="208041" y="18886"/>
                  <a:pt x="241378" y="10419"/>
                </a:cubicBezTo>
                <a:cubicBezTo>
                  <a:pt x="274715" y="1952"/>
                  <a:pt x="181053" y="15182"/>
                  <a:pt x="200103" y="16769"/>
                </a:cubicBezTo>
                <a:cubicBezTo>
                  <a:pt x="219153" y="18356"/>
                  <a:pt x="318636" y="14652"/>
                  <a:pt x="355678" y="19944"/>
                </a:cubicBezTo>
                <a:cubicBezTo>
                  <a:pt x="392720" y="25236"/>
                  <a:pt x="422353" y="47990"/>
                  <a:pt x="422353" y="48519"/>
                </a:cubicBezTo>
                <a:cubicBezTo>
                  <a:pt x="422353" y="49048"/>
                  <a:pt x="381078" y="31056"/>
                  <a:pt x="355678" y="23119"/>
                </a:cubicBezTo>
                <a:cubicBezTo>
                  <a:pt x="330278" y="15182"/>
                  <a:pt x="321811" y="-4398"/>
                  <a:pt x="269953" y="894"/>
                </a:cubicBezTo>
                <a:cubicBezTo>
                  <a:pt x="218095" y="6186"/>
                  <a:pt x="4840" y="65982"/>
                  <a:pt x="78" y="675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a:extLst>
              <a:ext uri="{FF2B5EF4-FFF2-40B4-BE49-F238E27FC236}">
                <a16:creationId xmlns:a16="http://schemas.microsoft.com/office/drawing/2014/main" id="{A79EF7D2-25E5-F69D-6CCB-235A770F830B}"/>
              </a:ext>
            </a:extLst>
          </p:cNvPr>
          <p:cNvSpPr/>
          <p:nvPr/>
        </p:nvSpPr>
        <p:spPr>
          <a:xfrm>
            <a:off x="5413141" y="1476375"/>
            <a:ext cx="324471" cy="47625"/>
          </a:xfrm>
          <a:custGeom>
            <a:avLst/>
            <a:gdLst>
              <a:gd name="connsiteX0" fmla="*/ 234 w 324471"/>
              <a:gd name="connsiteY0" fmla="*/ 47625 h 47625"/>
              <a:gd name="connsiteX1" fmla="*/ 203434 w 324471"/>
              <a:gd name="connsiteY1" fmla="*/ 12700 h 47625"/>
              <a:gd name="connsiteX2" fmla="*/ 324084 w 324471"/>
              <a:gd name="connsiteY2" fmla="*/ 0 h 47625"/>
              <a:gd name="connsiteX3" fmla="*/ 165334 w 324471"/>
              <a:gd name="connsiteY3" fmla="*/ 12700 h 47625"/>
              <a:gd name="connsiteX4" fmla="*/ 234 w 324471"/>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71" h="47625">
                <a:moveTo>
                  <a:pt x="234" y="47625"/>
                </a:moveTo>
                <a:cubicBezTo>
                  <a:pt x="6584" y="47625"/>
                  <a:pt x="149459" y="20637"/>
                  <a:pt x="203434" y="12700"/>
                </a:cubicBezTo>
                <a:cubicBezTo>
                  <a:pt x="257409" y="4763"/>
                  <a:pt x="330434" y="0"/>
                  <a:pt x="324084" y="0"/>
                </a:cubicBezTo>
                <a:cubicBezTo>
                  <a:pt x="317734" y="0"/>
                  <a:pt x="212430" y="7408"/>
                  <a:pt x="165334" y="12700"/>
                </a:cubicBezTo>
                <a:cubicBezTo>
                  <a:pt x="118238" y="17992"/>
                  <a:pt x="-6116" y="47625"/>
                  <a:pt x="234" y="476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a:extLst>
              <a:ext uri="{FF2B5EF4-FFF2-40B4-BE49-F238E27FC236}">
                <a16:creationId xmlns:a16="http://schemas.microsoft.com/office/drawing/2014/main" id="{9D824DF9-CCFE-295D-8939-32B05B6D6197}"/>
              </a:ext>
            </a:extLst>
          </p:cNvPr>
          <p:cNvSpPr/>
          <p:nvPr/>
        </p:nvSpPr>
        <p:spPr>
          <a:xfrm>
            <a:off x="4936437" y="1406270"/>
            <a:ext cx="207221" cy="134520"/>
          </a:xfrm>
          <a:custGeom>
            <a:avLst/>
            <a:gdLst>
              <a:gd name="connsiteX0" fmla="*/ 688 w 207221"/>
              <a:gd name="connsiteY0" fmla="*/ 255 h 134520"/>
              <a:gd name="connsiteX1" fmla="*/ 89588 w 207221"/>
              <a:gd name="connsiteY1" fmla="*/ 28830 h 134520"/>
              <a:gd name="connsiteX2" fmla="*/ 153088 w 207221"/>
              <a:gd name="connsiteY2" fmla="*/ 76455 h 134520"/>
              <a:gd name="connsiteX3" fmla="*/ 149913 w 207221"/>
              <a:gd name="connsiteY3" fmla="*/ 47880 h 134520"/>
              <a:gd name="connsiteX4" fmla="*/ 194363 w 207221"/>
              <a:gd name="connsiteY4" fmla="*/ 101855 h 134520"/>
              <a:gd name="connsiteX5" fmla="*/ 207063 w 207221"/>
              <a:gd name="connsiteY5" fmla="*/ 133605 h 134520"/>
              <a:gd name="connsiteX6" fmla="*/ 188013 w 207221"/>
              <a:gd name="connsiteY6" fmla="*/ 66930 h 134520"/>
              <a:gd name="connsiteX7" fmla="*/ 140388 w 207221"/>
              <a:gd name="connsiteY7" fmla="*/ 44705 h 134520"/>
              <a:gd name="connsiteX8" fmla="*/ 688 w 207221"/>
              <a:gd name="connsiteY8" fmla="*/ 255 h 13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21" h="134520">
                <a:moveTo>
                  <a:pt x="688" y="255"/>
                </a:moveTo>
                <a:cubicBezTo>
                  <a:pt x="-7779" y="-2391"/>
                  <a:pt x="64188" y="16130"/>
                  <a:pt x="89588" y="28830"/>
                </a:cubicBezTo>
                <a:cubicBezTo>
                  <a:pt x="114988" y="41530"/>
                  <a:pt x="143034" y="73280"/>
                  <a:pt x="153088" y="76455"/>
                </a:cubicBezTo>
                <a:cubicBezTo>
                  <a:pt x="163142" y="79630"/>
                  <a:pt x="143034" y="43647"/>
                  <a:pt x="149913" y="47880"/>
                </a:cubicBezTo>
                <a:cubicBezTo>
                  <a:pt x="156792" y="52113"/>
                  <a:pt x="184838" y="87568"/>
                  <a:pt x="194363" y="101855"/>
                </a:cubicBezTo>
                <a:cubicBezTo>
                  <a:pt x="203888" y="116142"/>
                  <a:pt x="208121" y="139426"/>
                  <a:pt x="207063" y="133605"/>
                </a:cubicBezTo>
                <a:cubicBezTo>
                  <a:pt x="206005" y="127784"/>
                  <a:pt x="199125" y="81746"/>
                  <a:pt x="188013" y="66930"/>
                </a:cubicBezTo>
                <a:cubicBezTo>
                  <a:pt x="176901" y="52114"/>
                  <a:pt x="166846" y="54230"/>
                  <a:pt x="140388" y="44705"/>
                </a:cubicBezTo>
                <a:cubicBezTo>
                  <a:pt x="113930" y="35180"/>
                  <a:pt x="9155" y="2901"/>
                  <a:pt x="688" y="2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a:extLst>
              <a:ext uri="{FF2B5EF4-FFF2-40B4-BE49-F238E27FC236}">
                <a16:creationId xmlns:a16="http://schemas.microsoft.com/office/drawing/2014/main" id="{33EACBE0-74B8-6C09-0862-F9A2AFCB7665}"/>
              </a:ext>
            </a:extLst>
          </p:cNvPr>
          <p:cNvSpPr/>
          <p:nvPr/>
        </p:nvSpPr>
        <p:spPr>
          <a:xfrm>
            <a:off x="4775200" y="1584325"/>
            <a:ext cx="235621" cy="20726"/>
          </a:xfrm>
          <a:custGeom>
            <a:avLst/>
            <a:gdLst>
              <a:gd name="connsiteX0" fmla="*/ 0 w 235621"/>
              <a:gd name="connsiteY0" fmla="*/ 0 h 20726"/>
              <a:gd name="connsiteX1" fmla="*/ 130175 w 235621"/>
              <a:gd name="connsiteY1" fmla="*/ 19050 h 20726"/>
              <a:gd name="connsiteX2" fmla="*/ 234950 w 235621"/>
              <a:gd name="connsiteY2" fmla="*/ 19050 h 20726"/>
              <a:gd name="connsiteX3" fmla="*/ 177800 w 235621"/>
              <a:gd name="connsiteY3" fmla="*/ 12700 h 20726"/>
              <a:gd name="connsiteX4" fmla="*/ 0 w 235621"/>
              <a:gd name="connsiteY4" fmla="*/ 0 h 2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21" h="20726">
                <a:moveTo>
                  <a:pt x="0" y="0"/>
                </a:moveTo>
                <a:cubicBezTo>
                  <a:pt x="45508" y="7937"/>
                  <a:pt x="91017" y="15875"/>
                  <a:pt x="130175" y="19050"/>
                </a:cubicBezTo>
                <a:cubicBezTo>
                  <a:pt x="169333" y="22225"/>
                  <a:pt x="227013" y="20108"/>
                  <a:pt x="234950" y="19050"/>
                </a:cubicBezTo>
                <a:cubicBezTo>
                  <a:pt x="242887" y="17992"/>
                  <a:pt x="177800" y="12700"/>
                  <a:pt x="177800" y="1270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a:extLst>
              <a:ext uri="{FF2B5EF4-FFF2-40B4-BE49-F238E27FC236}">
                <a16:creationId xmlns:a16="http://schemas.microsoft.com/office/drawing/2014/main" id="{B1FBEBE3-E8B0-AF9D-365F-AA244FD6E68B}"/>
              </a:ext>
            </a:extLst>
          </p:cNvPr>
          <p:cNvSpPr/>
          <p:nvPr/>
        </p:nvSpPr>
        <p:spPr>
          <a:xfrm>
            <a:off x="4758010" y="1590675"/>
            <a:ext cx="271519" cy="26987"/>
          </a:xfrm>
          <a:custGeom>
            <a:avLst/>
            <a:gdLst>
              <a:gd name="connsiteX0" fmla="*/ 1315 w 271519"/>
              <a:gd name="connsiteY0" fmla="*/ 0 h 26987"/>
              <a:gd name="connsiteX1" fmla="*/ 153715 w 271519"/>
              <a:gd name="connsiteY1" fmla="*/ 25400 h 26987"/>
              <a:gd name="connsiteX2" fmla="*/ 271190 w 271519"/>
              <a:gd name="connsiteY2" fmla="*/ 12700 h 26987"/>
              <a:gd name="connsiteX3" fmla="*/ 185465 w 271519"/>
              <a:gd name="connsiteY3" fmla="*/ 25400 h 26987"/>
              <a:gd name="connsiteX4" fmla="*/ 83865 w 271519"/>
              <a:gd name="connsiteY4" fmla="*/ 25400 h 26987"/>
              <a:gd name="connsiteX5" fmla="*/ 1315 w 271519"/>
              <a:gd name="connsiteY5" fmla="*/ 0 h 2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19" h="26987">
                <a:moveTo>
                  <a:pt x="1315" y="0"/>
                </a:moveTo>
                <a:cubicBezTo>
                  <a:pt x="12957" y="0"/>
                  <a:pt x="108736" y="23283"/>
                  <a:pt x="153715" y="25400"/>
                </a:cubicBezTo>
                <a:cubicBezTo>
                  <a:pt x="198694" y="27517"/>
                  <a:pt x="265898" y="12700"/>
                  <a:pt x="271190" y="12700"/>
                </a:cubicBezTo>
                <a:cubicBezTo>
                  <a:pt x="276482" y="12700"/>
                  <a:pt x="216686" y="23283"/>
                  <a:pt x="185465" y="25400"/>
                </a:cubicBezTo>
                <a:cubicBezTo>
                  <a:pt x="154244" y="27517"/>
                  <a:pt x="109265" y="27517"/>
                  <a:pt x="83865" y="25400"/>
                </a:cubicBezTo>
                <a:cubicBezTo>
                  <a:pt x="58465" y="23283"/>
                  <a:pt x="-10327" y="0"/>
                  <a:pt x="131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a:extLst>
              <a:ext uri="{FF2B5EF4-FFF2-40B4-BE49-F238E27FC236}">
                <a16:creationId xmlns:a16="http://schemas.microsoft.com/office/drawing/2014/main" id="{A5486C32-0F3D-6402-6112-8C887920C7CE}"/>
              </a:ext>
            </a:extLst>
          </p:cNvPr>
          <p:cNvSpPr/>
          <p:nvPr/>
        </p:nvSpPr>
        <p:spPr>
          <a:xfrm>
            <a:off x="4806950" y="1599686"/>
            <a:ext cx="222089" cy="44964"/>
          </a:xfrm>
          <a:custGeom>
            <a:avLst/>
            <a:gdLst>
              <a:gd name="connsiteX0" fmla="*/ 0 w 222089"/>
              <a:gd name="connsiteY0" fmla="*/ 44964 h 44964"/>
              <a:gd name="connsiteX1" fmla="*/ 219075 w 222089"/>
              <a:gd name="connsiteY1" fmla="*/ 514 h 44964"/>
              <a:gd name="connsiteX2" fmla="*/ 133350 w 222089"/>
              <a:gd name="connsiteY2" fmla="*/ 19564 h 44964"/>
              <a:gd name="connsiteX3" fmla="*/ 0 w 222089"/>
              <a:gd name="connsiteY3" fmla="*/ 44964 h 44964"/>
            </a:gdLst>
            <a:ahLst/>
            <a:cxnLst>
              <a:cxn ang="0">
                <a:pos x="connsiteX0" y="connsiteY0"/>
              </a:cxn>
              <a:cxn ang="0">
                <a:pos x="connsiteX1" y="connsiteY1"/>
              </a:cxn>
              <a:cxn ang="0">
                <a:pos x="connsiteX2" y="connsiteY2"/>
              </a:cxn>
              <a:cxn ang="0">
                <a:pos x="connsiteX3" y="connsiteY3"/>
              </a:cxn>
            </a:cxnLst>
            <a:rect l="l" t="t" r="r" b="b"/>
            <a:pathLst>
              <a:path w="222089" h="44964">
                <a:moveTo>
                  <a:pt x="0" y="44964"/>
                </a:moveTo>
                <a:lnTo>
                  <a:pt x="219075" y="514"/>
                </a:lnTo>
                <a:cubicBezTo>
                  <a:pt x="241300" y="-3719"/>
                  <a:pt x="133350" y="19564"/>
                  <a:pt x="133350" y="19564"/>
                </a:cubicBezTo>
                <a:lnTo>
                  <a:pt x="0" y="4496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a:extLst>
              <a:ext uri="{FF2B5EF4-FFF2-40B4-BE49-F238E27FC236}">
                <a16:creationId xmlns:a16="http://schemas.microsoft.com/office/drawing/2014/main" id="{FBDD0B77-627E-CCE1-C13A-2309412A4625}"/>
              </a:ext>
            </a:extLst>
          </p:cNvPr>
          <p:cNvSpPr/>
          <p:nvPr/>
        </p:nvSpPr>
        <p:spPr>
          <a:xfrm>
            <a:off x="4867258" y="1584021"/>
            <a:ext cx="269192" cy="83034"/>
          </a:xfrm>
          <a:custGeom>
            <a:avLst/>
            <a:gdLst>
              <a:gd name="connsiteX0" fmla="*/ 17 w 269192"/>
              <a:gd name="connsiteY0" fmla="*/ 70154 h 83034"/>
              <a:gd name="connsiteX1" fmla="*/ 117492 w 269192"/>
              <a:gd name="connsiteY1" fmla="*/ 54279 h 83034"/>
              <a:gd name="connsiteX2" fmla="*/ 88917 w 269192"/>
              <a:gd name="connsiteY2" fmla="*/ 54279 h 83034"/>
              <a:gd name="connsiteX3" fmla="*/ 171467 w 269192"/>
              <a:gd name="connsiteY3" fmla="*/ 304 h 83034"/>
              <a:gd name="connsiteX4" fmla="*/ 139717 w 269192"/>
              <a:gd name="connsiteY4" fmla="*/ 32054 h 83034"/>
              <a:gd name="connsiteX5" fmla="*/ 177817 w 269192"/>
              <a:gd name="connsiteY5" fmla="*/ 25704 h 83034"/>
              <a:gd name="connsiteX6" fmla="*/ 263542 w 269192"/>
              <a:gd name="connsiteY6" fmla="*/ 3479 h 83034"/>
              <a:gd name="connsiteX7" fmla="*/ 250842 w 269192"/>
              <a:gd name="connsiteY7" fmla="*/ 9829 h 83034"/>
              <a:gd name="connsiteX8" fmla="*/ 168292 w 269192"/>
              <a:gd name="connsiteY8" fmla="*/ 82854 h 83034"/>
              <a:gd name="connsiteX9" fmla="*/ 203217 w 269192"/>
              <a:gd name="connsiteY9" fmla="*/ 32054 h 83034"/>
              <a:gd name="connsiteX10" fmla="*/ 190517 w 269192"/>
              <a:gd name="connsiteY10" fmla="*/ 16179 h 83034"/>
              <a:gd name="connsiteX11" fmla="*/ 142892 w 269192"/>
              <a:gd name="connsiteY11" fmla="*/ 38404 h 83034"/>
              <a:gd name="connsiteX12" fmla="*/ 127017 w 269192"/>
              <a:gd name="connsiteY12" fmla="*/ 57454 h 83034"/>
              <a:gd name="connsiteX13" fmla="*/ 17 w 269192"/>
              <a:gd name="connsiteY13" fmla="*/ 70154 h 8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192" h="83034">
                <a:moveTo>
                  <a:pt x="17" y="70154"/>
                </a:moveTo>
                <a:cubicBezTo>
                  <a:pt x="-1570" y="69625"/>
                  <a:pt x="102675" y="56925"/>
                  <a:pt x="117492" y="54279"/>
                </a:cubicBezTo>
                <a:cubicBezTo>
                  <a:pt x="132309" y="51633"/>
                  <a:pt x="79921" y="63275"/>
                  <a:pt x="88917" y="54279"/>
                </a:cubicBezTo>
                <a:cubicBezTo>
                  <a:pt x="97913" y="45283"/>
                  <a:pt x="163000" y="4008"/>
                  <a:pt x="171467" y="304"/>
                </a:cubicBezTo>
                <a:cubicBezTo>
                  <a:pt x="179934" y="-3400"/>
                  <a:pt x="138659" y="27821"/>
                  <a:pt x="139717" y="32054"/>
                </a:cubicBezTo>
                <a:cubicBezTo>
                  <a:pt x="140775" y="36287"/>
                  <a:pt x="157180" y="30466"/>
                  <a:pt x="177817" y="25704"/>
                </a:cubicBezTo>
                <a:cubicBezTo>
                  <a:pt x="198454" y="20942"/>
                  <a:pt x="263542" y="3479"/>
                  <a:pt x="263542" y="3479"/>
                </a:cubicBezTo>
                <a:cubicBezTo>
                  <a:pt x="275713" y="833"/>
                  <a:pt x="266717" y="-3400"/>
                  <a:pt x="250842" y="9829"/>
                </a:cubicBezTo>
                <a:cubicBezTo>
                  <a:pt x="234967" y="23058"/>
                  <a:pt x="176229" y="79150"/>
                  <a:pt x="168292" y="82854"/>
                </a:cubicBezTo>
                <a:cubicBezTo>
                  <a:pt x="160355" y="86558"/>
                  <a:pt x="203217" y="32054"/>
                  <a:pt x="203217" y="32054"/>
                </a:cubicBezTo>
                <a:cubicBezTo>
                  <a:pt x="206921" y="20942"/>
                  <a:pt x="200571" y="15121"/>
                  <a:pt x="190517" y="16179"/>
                </a:cubicBezTo>
                <a:cubicBezTo>
                  <a:pt x="180463" y="17237"/>
                  <a:pt x="153475" y="31525"/>
                  <a:pt x="142892" y="38404"/>
                </a:cubicBezTo>
                <a:cubicBezTo>
                  <a:pt x="132309" y="45283"/>
                  <a:pt x="149771" y="52162"/>
                  <a:pt x="127017" y="57454"/>
                </a:cubicBezTo>
                <a:cubicBezTo>
                  <a:pt x="104263" y="62746"/>
                  <a:pt x="1604" y="70683"/>
                  <a:pt x="17" y="701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a:extLst>
              <a:ext uri="{FF2B5EF4-FFF2-40B4-BE49-F238E27FC236}">
                <a16:creationId xmlns:a16="http://schemas.microsoft.com/office/drawing/2014/main" id="{DD33A8D6-D40F-2B5B-4A55-DDEE5E7FE4F4}"/>
              </a:ext>
            </a:extLst>
          </p:cNvPr>
          <p:cNvSpPr/>
          <p:nvPr/>
        </p:nvSpPr>
        <p:spPr>
          <a:xfrm>
            <a:off x="4813247" y="1631865"/>
            <a:ext cx="263711" cy="41360"/>
          </a:xfrm>
          <a:custGeom>
            <a:avLst/>
            <a:gdLst>
              <a:gd name="connsiteX0" fmla="*/ 53 w 263711"/>
              <a:gd name="connsiteY0" fmla="*/ 28660 h 41360"/>
              <a:gd name="connsiteX1" fmla="*/ 181028 w 263711"/>
              <a:gd name="connsiteY1" fmla="*/ 12785 h 41360"/>
              <a:gd name="connsiteX2" fmla="*/ 263578 w 263711"/>
              <a:gd name="connsiteY2" fmla="*/ 85 h 41360"/>
              <a:gd name="connsiteX3" fmla="*/ 200078 w 263711"/>
              <a:gd name="connsiteY3" fmla="*/ 19135 h 41360"/>
              <a:gd name="connsiteX4" fmla="*/ 190553 w 263711"/>
              <a:gd name="connsiteY4" fmla="*/ 41360 h 41360"/>
              <a:gd name="connsiteX5" fmla="*/ 200078 w 263711"/>
              <a:gd name="connsiteY5" fmla="*/ 19135 h 41360"/>
              <a:gd name="connsiteX6" fmla="*/ 53 w 263711"/>
              <a:gd name="connsiteY6" fmla="*/ 28660 h 4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711" h="41360">
                <a:moveTo>
                  <a:pt x="53" y="28660"/>
                </a:moveTo>
                <a:cubicBezTo>
                  <a:pt x="-3122" y="27602"/>
                  <a:pt x="137107" y="17547"/>
                  <a:pt x="181028" y="12785"/>
                </a:cubicBezTo>
                <a:cubicBezTo>
                  <a:pt x="224949" y="8023"/>
                  <a:pt x="260403" y="-973"/>
                  <a:pt x="263578" y="85"/>
                </a:cubicBezTo>
                <a:cubicBezTo>
                  <a:pt x="266753" y="1143"/>
                  <a:pt x="212249" y="12256"/>
                  <a:pt x="200078" y="19135"/>
                </a:cubicBezTo>
                <a:cubicBezTo>
                  <a:pt x="187907" y="26014"/>
                  <a:pt x="190553" y="41360"/>
                  <a:pt x="190553" y="41360"/>
                </a:cubicBezTo>
                <a:cubicBezTo>
                  <a:pt x="190553" y="41360"/>
                  <a:pt x="227595" y="21252"/>
                  <a:pt x="200078" y="19135"/>
                </a:cubicBezTo>
                <a:cubicBezTo>
                  <a:pt x="172561" y="17018"/>
                  <a:pt x="3228" y="29718"/>
                  <a:pt x="53" y="2866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a:extLst>
              <a:ext uri="{FF2B5EF4-FFF2-40B4-BE49-F238E27FC236}">
                <a16:creationId xmlns:a16="http://schemas.microsoft.com/office/drawing/2014/main" id="{5DB154BD-EAD0-E3DA-5F68-6CEE899FF7E7}"/>
              </a:ext>
            </a:extLst>
          </p:cNvPr>
          <p:cNvSpPr/>
          <p:nvPr/>
        </p:nvSpPr>
        <p:spPr>
          <a:xfrm>
            <a:off x="5419716" y="1663700"/>
            <a:ext cx="293343" cy="51054"/>
          </a:xfrm>
          <a:custGeom>
            <a:avLst/>
            <a:gdLst>
              <a:gd name="connsiteX0" fmla="*/ 9 w 293343"/>
              <a:gd name="connsiteY0" fmla="*/ 0 h 51054"/>
              <a:gd name="connsiteX1" fmla="*/ 98434 w 293343"/>
              <a:gd name="connsiteY1" fmla="*/ 44450 h 51054"/>
              <a:gd name="connsiteX2" fmla="*/ 88909 w 293343"/>
              <a:gd name="connsiteY2" fmla="*/ 22225 h 51054"/>
              <a:gd name="connsiteX3" fmla="*/ 187334 w 293343"/>
              <a:gd name="connsiteY3" fmla="*/ 47625 h 51054"/>
              <a:gd name="connsiteX4" fmla="*/ 165109 w 293343"/>
              <a:gd name="connsiteY4" fmla="*/ 50800 h 51054"/>
              <a:gd name="connsiteX5" fmla="*/ 292109 w 293343"/>
              <a:gd name="connsiteY5" fmla="*/ 28575 h 51054"/>
              <a:gd name="connsiteX6" fmla="*/ 225434 w 293343"/>
              <a:gd name="connsiteY6" fmla="*/ 38100 h 51054"/>
              <a:gd name="connsiteX7" fmla="*/ 155584 w 293343"/>
              <a:gd name="connsiteY7" fmla="*/ 38100 h 51054"/>
              <a:gd name="connsiteX8" fmla="*/ 104784 w 293343"/>
              <a:gd name="connsiteY8" fmla="*/ 47625 h 51054"/>
              <a:gd name="connsiteX9" fmla="*/ 38109 w 293343"/>
              <a:gd name="connsiteY9" fmla="*/ 50800 h 51054"/>
              <a:gd name="connsiteX10" fmla="*/ 104784 w 293343"/>
              <a:gd name="connsiteY10" fmla="*/ 44450 h 51054"/>
              <a:gd name="connsiteX11" fmla="*/ 9 w 293343"/>
              <a:gd name="connsiteY11" fmla="*/ 0 h 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43" h="51054">
                <a:moveTo>
                  <a:pt x="9" y="0"/>
                </a:moveTo>
                <a:cubicBezTo>
                  <a:pt x="-1049" y="0"/>
                  <a:pt x="83617" y="40746"/>
                  <a:pt x="98434" y="44450"/>
                </a:cubicBezTo>
                <a:cubicBezTo>
                  <a:pt x="113251" y="48154"/>
                  <a:pt x="74092" y="21696"/>
                  <a:pt x="88909" y="22225"/>
                </a:cubicBezTo>
                <a:cubicBezTo>
                  <a:pt x="103726" y="22754"/>
                  <a:pt x="174634" y="42862"/>
                  <a:pt x="187334" y="47625"/>
                </a:cubicBezTo>
                <a:cubicBezTo>
                  <a:pt x="200034" y="52388"/>
                  <a:pt x="165109" y="50800"/>
                  <a:pt x="165109" y="50800"/>
                </a:cubicBezTo>
                <a:lnTo>
                  <a:pt x="292109" y="28575"/>
                </a:lnTo>
                <a:cubicBezTo>
                  <a:pt x="302163" y="26458"/>
                  <a:pt x="248188" y="36513"/>
                  <a:pt x="225434" y="38100"/>
                </a:cubicBezTo>
                <a:cubicBezTo>
                  <a:pt x="202680" y="39687"/>
                  <a:pt x="175692" y="36513"/>
                  <a:pt x="155584" y="38100"/>
                </a:cubicBezTo>
                <a:cubicBezTo>
                  <a:pt x="135476" y="39688"/>
                  <a:pt x="124363" y="45508"/>
                  <a:pt x="104784" y="47625"/>
                </a:cubicBezTo>
                <a:cubicBezTo>
                  <a:pt x="85205" y="49742"/>
                  <a:pt x="38109" y="51329"/>
                  <a:pt x="38109" y="50800"/>
                </a:cubicBezTo>
                <a:cubicBezTo>
                  <a:pt x="38109" y="50271"/>
                  <a:pt x="107430" y="51858"/>
                  <a:pt x="104784" y="44450"/>
                </a:cubicBezTo>
                <a:cubicBezTo>
                  <a:pt x="102138" y="37042"/>
                  <a:pt x="1067" y="0"/>
                  <a:pt x="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a:extLst>
              <a:ext uri="{FF2B5EF4-FFF2-40B4-BE49-F238E27FC236}">
                <a16:creationId xmlns:a16="http://schemas.microsoft.com/office/drawing/2014/main" id="{728678F0-6942-0FFB-9874-792CA6FD4A2A}"/>
              </a:ext>
            </a:extLst>
          </p:cNvPr>
          <p:cNvSpPr/>
          <p:nvPr/>
        </p:nvSpPr>
        <p:spPr>
          <a:xfrm>
            <a:off x="5584814" y="1673211"/>
            <a:ext cx="254487" cy="41546"/>
          </a:xfrm>
          <a:custGeom>
            <a:avLst/>
            <a:gdLst>
              <a:gd name="connsiteX0" fmla="*/ 11 w 254487"/>
              <a:gd name="connsiteY0" fmla="*/ 41289 h 41546"/>
              <a:gd name="connsiteX1" fmla="*/ 161936 w 254487"/>
              <a:gd name="connsiteY1" fmla="*/ 31764 h 41546"/>
              <a:gd name="connsiteX2" fmla="*/ 161936 w 254487"/>
              <a:gd name="connsiteY2" fmla="*/ 15889 h 41546"/>
              <a:gd name="connsiteX3" fmla="*/ 254011 w 254487"/>
              <a:gd name="connsiteY3" fmla="*/ 15889 h 41546"/>
              <a:gd name="connsiteX4" fmla="*/ 196861 w 254487"/>
              <a:gd name="connsiteY4" fmla="*/ 14 h 41546"/>
              <a:gd name="connsiteX5" fmla="*/ 171461 w 254487"/>
              <a:gd name="connsiteY5" fmla="*/ 19064 h 41546"/>
              <a:gd name="connsiteX6" fmla="*/ 11 w 254487"/>
              <a:gd name="connsiteY6" fmla="*/ 41289 h 4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87" h="41546">
                <a:moveTo>
                  <a:pt x="11" y="41289"/>
                </a:moveTo>
                <a:cubicBezTo>
                  <a:pt x="-1577" y="43406"/>
                  <a:pt x="161936" y="31764"/>
                  <a:pt x="161936" y="31764"/>
                </a:cubicBezTo>
                <a:cubicBezTo>
                  <a:pt x="188924" y="27531"/>
                  <a:pt x="146590" y="18535"/>
                  <a:pt x="161936" y="15889"/>
                </a:cubicBezTo>
                <a:cubicBezTo>
                  <a:pt x="177282" y="13243"/>
                  <a:pt x="248190" y="18535"/>
                  <a:pt x="254011" y="15889"/>
                </a:cubicBezTo>
                <a:cubicBezTo>
                  <a:pt x="259832" y="13243"/>
                  <a:pt x="210619" y="-515"/>
                  <a:pt x="196861" y="14"/>
                </a:cubicBezTo>
                <a:cubicBezTo>
                  <a:pt x="183103" y="543"/>
                  <a:pt x="197919" y="12714"/>
                  <a:pt x="171461" y="19064"/>
                </a:cubicBezTo>
                <a:cubicBezTo>
                  <a:pt x="145003" y="25414"/>
                  <a:pt x="1599" y="39172"/>
                  <a:pt x="11" y="412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a:extLst>
              <a:ext uri="{FF2B5EF4-FFF2-40B4-BE49-F238E27FC236}">
                <a16:creationId xmlns:a16="http://schemas.microsoft.com/office/drawing/2014/main" id="{6D26F9D9-75DF-0686-7775-3E7FE65D7460}"/>
              </a:ext>
            </a:extLst>
          </p:cNvPr>
          <p:cNvSpPr/>
          <p:nvPr/>
        </p:nvSpPr>
        <p:spPr>
          <a:xfrm>
            <a:off x="5426027" y="1679498"/>
            <a:ext cx="291690" cy="58106"/>
          </a:xfrm>
          <a:custGeom>
            <a:avLst/>
            <a:gdLst>
              <a:gd name="connsiteX0" fmla="*/ 48 w 291690"/>
              <a:gd name="connsiteY0" fmla="*/ 77 h 58106"/>
              <a:gd name="connsiteX1" fmla="*/ 120698 w 291690"/>
              <a:gd name="connsiteY1" fmla="*/ 57227 h 58106"/>
              <a:gd name="connsiteX2" fmla="*/ 104823 w 291690"/>
              <a:gd name="connsiteY2" fmla="*/ 35002 h 58106"/>
              <a:gd name="connsiteX3" fmla="*/ 288973 w 291690"/>
              <a:gd name="connsiteY3" fmla="*/ 38177 h 58106"/>
              <a:gd name="connsiteX4" fmla="*/ 209598 w 291690"/>
              <a:gd name="connsiteY4" fmla="*/ 38177 h 58106"/>
              <a:gd name="connsiteX5" fmla="*/ 136573 w 291690"/>
              <a:gd name="connsiteY5" fmla="*/ 44527 h 58106"/>
              <a:gd name="connsiteX6" fmla="*/ 48 w 291690"/>
              <a:gd name="connsiteY6" fmla="*/ 77 h 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90" h="58106">
                <a:moveTo>
                  <a:pt x="48" y="77"/>
                </a:moveTo>
                <a:cubicBezTo>
                  <a:pt x="-2598" y="2194"/>
                  <a:pt x="103236" y="51406"/>
                  <a:pt x="120698" y="57227"/>
                </a:cubicBezTo>
                <a:cubicBezTo>
                  <a:pt x="138160" y="63048"/>
                  <a:pt x="76777" y="38177"/>
                  <a:pt x="104823" y="35002"/>
                </a:cubicBezTo>
                <a:cubicBezTo>
                  <a:pt x="132869" y="31827"/>
                  <a:pt x="271511" y="37648"/>
                  <a:pt x="288973" y="38177"/>
                </a:cubicBezTo>
                <a:cubicBezTo>
                  <a:pt x="306435" y="38706"/>
                  <a:pt x="234998" y="37119"/>
                  <a:pt x="209598" y="38177"/>
                </a:cubicBezTo>
                <a:cubicBezTo>
                  <a:pt x="184198" y="39235"/>
                  <a:pt x="169381" y="49290"/>
                  <a:pt x="136573" y="44527"/>
                </a:cubicBezTo>
                <a:cubicBezTo>
                  <a:pt x="103765" y="39764"/>
                  <a:pt x="2694" y="-2040"/>
                  <a:pt x="48" y="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a:extLst>
              <a:ext uri="{FF2B5EF4-FFF2-40B4-BE49-F238E27FC236}">
                <a16:creationId xmlns:a16="http://schemas.microsoft.com/office/drawing/2014/main" id="{0052BF4E-0908-8917-76B5-7F6E5C54EBF2}"/>
              </a:ext>
            </a:extLst>
          </p:cNvPr>
          <p:cNvSpPr/>
          <p:nvPr/>
        </p:nvSpPr>
        <p:spPr>
          <a:xfrm>
            <a:off x="5676779" y="1514064"/>
            <a:ext cx="171811" cy="111541"/>
          </a:xfrm>
          <a:custGeom>
            <a:avLst/>
            <a:gdLst>
              <a:gd name="connsiteX0" fmla="*/ 121 w 171811"/>
              <a:gd name="connsiteY0" fmla="*/ 411 h 111541"/>
              <a:gd name="connsiteX1" fmla="*/ 130296 w 171811"/>
              <a:gd name="connsiteY1" fmla="*/ 35336 h 111541"/>
              <a:gd name="connsiteX2" fmla="*/ 162046 w 171811"/>
              <a:gd name="connsiteY2" fmla="*/ 57561 h 111541"/>
              <a:gd name="connsiteX3" fmla="*/ 171571 w 171811"/>
              <a:gd name="connsiteY3" fmla="*/ 111536 h 111541"/>
              <a:gd name="connsiteX4" fmla="*/ 155696 w 171811"/>
              <a:gd name="connsiteY4" fmla="*/ 60736 h 111541"/>
              <a:gd name="connsiteX5" fmla="*/ 121 w 171811"/>
              <a:gd name="connsiteY5" fmla="*/ 411 h 11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11" h="111541">
                <a:moveTo>
                  <a:pt x="121" y="411"/>
                </a:moveTo>
                <a:cubicBezTo>
                  <a:pt x="-4112" y="-3822"/>
                  <a:pt x="103309" y="25811"/>
                  <a:pt x="130296" y="35336"/>
                </a:cubicBezTo>
                <a:cubicBezTo>
                  <a:pt x="157283" y="44861"/>
                  <a:pt x="155167" y="44861"/>
                  <a:pt x="162046" y="57561"/>
                </a:cubicBezTo>
                <a:cubicBezTo>
                  <a:pt x="168925" y="70261"/>
                  <a:pt x="172629" y="111007"/>
                  <a:pt x="171571" y="111536"/>
                </a:cubicBezTo>
                <a:cubicBezTo>
                  <a:pt x="170513" y="112065"/>
                  <a:pt x="177392" y="76611"/>
                  <a:pt x="155696" y="60736"/>
                </a:cubicBezTo>
                <a:cubicBezTo>
                  <a:pt x="134000" y="44861"/>
                  <a:pt x="4354" y="4644"/>
                  <a:pt x="121" y="4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a:extLst>
              <a:ext uri="{FF2B5EF4-FFF2-40B4-BE49-F238E27FC236}">
                <a16:creationId xmlns:a16="http://schemas.microsoft.com/office/drawing/2014/main" id="{CCA939B9-6BA6-2015-183A-C6940C63C3A2}"/>
              </a:ext>
            </a:extLst>
          </p:cNvPr>
          <p:cNvSpPr/>
          <p:nvPr/>
        </p:nvSpPr>
        <p:spPr>
          <a:xfrm>
            <a:off x="5511783" y="1711313"/>
            <a:ext cx="251092" cy="47660"/>
          </a:xfrm>
          <a:custGeom>
            <a:avLst/>
            <a:gdLst>
              <a:gd name="connsiteX0" fmla="*/ 17 w 251092"/>
              <a:gd name="connsiteY0" fmla="*/ 47637 h 47660"/>
              <a:gd name="connsiteX1" fmla="*/ 142892 w 251092"/>
              <a:gd name="connsiteY1" fmla="*/ 9537 h 47660"/>
              <a:gd name="connsiteX2" fmla="*/ 250842 w 251092"/>
              <a:gd name="connsiteY2" fmla="*/ 25412 h 47660"/>
              <a:gd name="connsiteX3" fmla="*/ 171467 w 251092"/>
              <a:gd name="connsiteY3" fmla="*/ 3187 h 47660"/>
              <a:gd name="connsiteX4" fmla="*/ 133367 w 251092"/>
              <a:gd name="connsiteY4" fmla="*/ 3187 h 47660"/>
              <a:gd name="connsiteX5" fmla="*/ 17 w 251092"/>
              <a:gd name="connsiteY5" fmla="*/ 47637 h 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092" h="47660">
                <a:moveTo>
                  <a:pt x="17" y="47637"/>
                </a:moveTo>
                <a:cubicBezTo>
                  <a:pt x="1605" y="48695"/>
                  <a:pt x="101088" y="13241"/>
                  <a:pt x="142892" y="9537"/>
                </a:cubicBezTo>
                <a:cubicBezTo>
                  <a:pt x="184696" y="5833"/>
                  <a:pt x="246080" y="26470"/>
                  <a:pt x="250842" y="25412"/>
                </a:cubicBezTo>
                <a:cubicBezTo>
                  <a:pt x="255604" y="24354"/>
                  <a:pt x="191046" y="6891"/>
                  <a:pt x="171467" y="3187"/>
                </a:cubicBezTo>
                <a:cubicBezTo>
                  <a:pt x="151888" y="-517"/>
                  <a:pt x="158238" y="-1575"/>
                  <a:pt x="133367" y="3187"/>
                </a:cubicBezTo>
                <a:cubicBezTo>
                  <a:pt x="108496" y="7949"/>
                  <a:pt x="-1571" y="46579"/>
                  <a:pt x="17" y="476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a:extLst>
              <a:ext uri="{FF2B5EF4-FFF2-40B4-BE49-F238E27FC236}">
                <a16:creationId xmlns:a16="http://schemas.microsoft.com/office/drawing/2014/main" id="{6E70583F-A824-FE10-A657-F984BCE1F229}"/>
              </a:ext>
            </a:extLst>
          </p:cNvPr>
          <p:cNvSpPr/>
          <p:nvPr/>
        </p:nvSpPr>
        <p:spPr>
          <a:xfrm>
            <a:off x="5466293" y="1716913"/>
            <a:ext cx="314754" cy="38862"/>
          </a:xfrm>
          <a:custGeom>
            <a:avLst/>
            <a:gdLst>
              <a:gd name="connsiteX0" fmla="*/ 1057 w 314754"/>
              <a:gd name="connsiteY0" fmla="*/ 762 h 38862"/>
              <a:gd name="connsiteX1" fmla="*/ 169332 w 314754"/>
              <a:gd name="connsiteY1" fmla="*/ 22987 h 38862"/>
              <a:gd name="connsiteX2" fmla="*/ 312207 w 314754"/>
              <a:gd name="connsiteY2" fmla="*/ 29337 h 38862"/>
              <a:gd name="connsiteX3" fmla="*/ 264582 w 314754"/>
              <a:gd name="connsiteY3" fmla="*/ 32512 h 38862"/>
              <a:gd name="connsiteX4" fmla="*/ 121707 w 314754"/>
              <a:gd name="connsiteY4" fmla="*/ 38862 h 38862"/>
              <a:gd name="connsiteX5" fmla="*/ 229657 w 314754"/>
              <a:gd name="connsiteY5" fmla="*/ 29337 h 38862"/>
              <a:gd name="connsiteX6" fmla="*/ 102657 w 314754"/>
              <a:gd name="connsiteY6" fmla="*/ 7112 h 38862"/>
              <a:gd name="connsiteX7" fmla="*/ 1057 w 314754"/>
              <a:gd name="connsiteY7" fmla="*/ 762 h 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754" h="38862">
                <a:moveTo>
                  <a:pt x="1057" y="762"/>
                </a:moveTo>
                <a:cubicBezTo>
                  <a:pt x="12170" y="3408"/>
                  <a:pt x="117474" y="18225"/>
                  <a:pt x="169332" y="22987"/>
                </a:cubicBezTo>
                <a:cubicBezTo>
                  <a:pt x="221190" y="27750"/>
                  <a:pt x="296332" y="27750"/>
                  <a:pt x="312207" y="29337"/>
                </a:cubicBezTo>
                <a:cubicBezTo>
                  <a:pt x="328082" y="30925"/>
                  <a:pt x="264582" y="32512"/>
                  <a:pt x="264582" y="32512"/>
                </a:cubicBezTo>
                <a:lnTo>
                  <a:pt x="121707" y="38862"/>
                </a:lnTo>
                <a:cubicBezTo>
                  <a:pt x="115886" y="38333"/>
                  <a:pt x="232832" y="34629"/>
                  <a:pt x="229657" y="29337"/>
                </a:cubicBezTo>
                <a:cubicBezTo>
                  <a:pt x="226482" y="24045"/>
                  <a:pt x="135995" y="11345"/>
                  <a:pt x="102657" y="7112"/>
                </a:cubicBezTo>
                <a:cubicBezTo>
                  <a:pt x="69319" y="2879"/>
                  <a:pt x="-10056" y="-1884"/>
                  <a:pt x="1057" y="7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a:extLst>
              <a:ext uri="{FF2B5EF4-FFF2-40B4-BE49-F238E27FC236}">
                <a16:creationId xmlns:a16="http://schemas.microsoft.com/office/drawing/2014/main" id="{CDC6F0BA-8B62-C914-BDAC-CA8A07B8B7C8}"/>
              </a:ext>
            </a:extLst>
          </p:cNvPr>
          <p:cNvSpPr/>
          <p:nvPr/>
        </p:nvSpPr>
        <p:spPr>
          <a:xfrm>
            <a:off x="4831647" y="1374188"/>
            <a:ext cx="181772" cy="38783"/>
          </a:xfrm>
          <a:custGeom>
            <a:avLst/>
            <a:gdLst>
              <a:gd name="connsiteX0" fmla="*/ 703 w 181772"/>
              <a:gd name="connsiteY0" fmla="*/ 587 h 38783"/>
              <a:gd name="connsiteX1" fmla="*/ 76903 w 181772"/>
              <a:gd name="connsiteY1" fmla="*/ 3762 h 38783"/>
              <a:gd name="connsiteX2" fmla="*/ 137228 w 181772"/>
              <a:gd name="connsiteY2" fmla="*/ 25987 h 38783"/>
              <a:gd name="connsiteX3" fmla="*/ 111828 w 181772"/>
              <a:gd name="connsiteY3" fmla="*/ 19637 h 38783"/>
              <a:gd name="connsiteX4" fmla="*/ 181678 w 181772"/>
              <a:gd name="connsiteY4" fmla="*/ 38687 h 38783"/>
              <a:gd name="connsiteX5" fmla="*/ 124528 w 181772"/>
              <a:gd name="connsiteY5" fmla="*/ 10112 h 38783"/>
              <a:gd name="connsiteX6" fmla="*/ 703 w 181772"/>
              <a:gd name="connsiteY6" fmla="*/ 587 h 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72" h="38783">
                <a:moveTo>
                  <a:pt x="703" y="587"/>
                </a:moveTo>
                <a:cubicBezTo>
                  <a:pt x="-7234" y="-471"/>
                  <a:pt x="54149" y="-471"/>
                  <a:pt x="76903" y="3762"/>
                </a:cubicBezTo>
                <a:cubicBezTo>
                  <a:pt x="99657" y="7995"/>
                  <a:pt x="131407" y="23341"/>
                  <a:pt x="137228" y="25987"/>
                </a:cubicBezTo>
                <a:cubicBezTo>
                  <a:pt x="143049" y="28633"/>
                  <a:pt x="104420" y="17520"/>
                  <a:pt x="111828" y="19637"/>
                </a:cubicBezTo>
                <a:cubicBezTo>
                  <a:pt x="119236" y="21754"/>
                  <a:pt x="179561" y="40275"/>
                  <a:pt x="181678" y="38687"/>
                </a:cubicBezTo>
                <a:cubicBezTo>
                  <a:pt x="183795" y="37099"/>
                  <a:pt x="149928" y="16462"/>
                  <a:pt x="124528" y="10112"/>
                </a:cubicBezTo>
                <a:cubicBezTo>
                  <a:pt x="99128" y="3762"/>
                  <a:pt x="8640" y="1645"/>
                  <a:pt x="703" y="58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a:extLst>
              <a:ext uri="{FF2B5EF4-FFF2-40B4-BE49-F238E27FC236}">
                <a16:creationId xmlns:a16="http://schemas.microsoft.com/office/drawing/2014/main" id="{B0C5E2C9-74F5-B149-B452-D26BD896E06E}"/>
              </a:ext>
            </a:extLst>
          </p:cNvPr>
          <p:cNvSpPr/>
          <p:nvPr/>
        </p:nvSpPr>
        <p:spPr>
          <a:xfrm>
            <a:off x="4841528" y="1401971"/>
            <a:ext cx="175771" cy="36304"/>
          </a:xfrm>
          <a:custGeom>
            <a:avLst/>
            <a:gdLst>
              <a:gd name="connsiteX0" fmla="*/ 347 w 175771"/>
              <a:gd name="connsiteY0" fmla="*/ 7729 h 36304"/>
              <a:gd name="connsiteX1" fmla="*/ 92422 w 175771"/>
              <a:gd name="connsiteY1" fmla="*/ 1379 h 36304"/>
              <a:gd name="connsiteX2" fmla="*/ 174972 w 175771"/>
              <a:gd name="connsiteY2" fmla="*/ 36304 h 36304"/>
              <a:gd name="connsiteX3" fmla="*/ 127347 w 175771"/>
              <a:gd name="connsiteY3" fmla="*/ 1379 h 36304"/>
              <a:gd name="connsiteX4" fmla="*/ 347 w 175771"/>
              <a:gd name="connsiteY4" fmla="*/ 7729 h 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71" h="36304">
                <a:moveTo>
                  <a:pt x="347" y="7729"/>
                </a:moveTo>
                <a:cubicBezTo>
                  <a:pt x="-5474" y="7729"/>
                  <a:pt x="63318" y="-3383"/>
                  <a:pt x="92422" y="1379"/>
                </a:cubicBezTo>
                <a:cubicBezTo>
                  <a:pt x="121526" y="6141"/>
                  <a:pt x="169151" y="36304"/>
                  <a:pt x="174972" y="36304"/>
                </a:cubicBezTo>
                <a:cubicBezTo>
                  <a:pt x="180793" y="36304"/>
                  <a:pt x="153805" y="6671"/>
                  <a:pt x="127347" y="1379"/>
                </a:cubicBezTo>
                <a:cubicBezTo>
                  <a:pt x="100889" y="-3913"/>
                  <a:pt x="6168" y="7729"/>
                  <a:pt x="347" y="77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a:extLst>
              <a:ext uri="{FF2B5EF4-FFF2-40B4-BE49-F238E27FC236}">
                <a16:creationId xmlns:a16="http://schemas.microsoft.com/office/drawing/2014/main" id="{D7D5A7AE-C201-D24A-CD8D-1DB055153308}"/>
              </a:ext>
            </a:extLst>
          </p:cNvPr>
          <p:cNvSpPr/>
          <p:nvPr/>
        </p:nvSpPr>
        <p:spPr>
          <a:xfrm>
            <a:off x="5168456" y="1498039"/>
            <a:ext cx="44959" cy="318065"/>
          </a:xfrm>
          <a:custGeom>
            <a:avLst/>
            <a:gdLst>
              <a:gd name="connsiteX0" fmla="*/ 44894 w 44959"/>
              <a:gd name="connsiteY0" fmla="*/ 561 h 318065"/>
              <a:gd name="connsiteX1" fmla="*/ 32194 w 44959"/>
              <a:gd name="connsiteY1" fmla="*/ 92636 h 318065"/>
              <a:gd name="connsiteX2" fmla="*/ 35369 w 44959"/>
              <a:gd name="connsiteY2" fmla="*/ 191061 h 318065"/>
              <a:gd name="connsiteX3" fmla="*/ 35369 w 44959"/>
              <a:gd name="connsiteY3" fmla="*/ 146611 h 318065"/>
              <a:gd name="connsiteX4" fmla="*/ 9969 w 44959"/>
              <a:gd name="connsiteY4" fmla="*/ 241861 h 318065"/>
              <a:gd name="connsiteX5" fmla="*/ 444 w 44959"/>
              <a:gd name="connsiteY5" fmla="*/ 318061 h 318065"/>
              <a:gd name="connsiteX6" fmla="*/ 22669 w 44959"/>
              <a:gd name="connsiteY6" fmla="*/ 238686 h 318065"/>
              <a:gd name="connsiteX7" fmla="*/ 25844 w 44959"/>
              <a:gd name="connsiteY7" fmla="*/ 137086 h 318065"/>
              <a:gd name="connsiteX8" fmla="*/ 44894 w 44959"/>
              <a:gd name="connsiteY8" fmla="*/ 561 h 31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318065">
                <a:moveTo>
                  <a:pt x="44894" y="561"/>
                </a:moveTo>
                <a:cubicBezTo>
                  <a:pt x="45952" y="-6847"/>
                  <a:pt x="33782" y="60886"/>
                  <a:pt x="32194" y="92636"/>
                </a:cubicBezTo>
                <a:cubicBezTo>
                  <a:pt x="30606" y="124386"/>
                  <a:pt x="34840" y="182065"/>
                  <a:pt x="35369" y="191061"/>
                </a:cubicBezTo>
                <a:cubicBezTo>
                  <a:pt x="35898" y="200057"/>
                  <a:pt x="39602" y="138144"/>
                  <a:pt x="35369" y="146611"/>
                </a:cubicBezTo>
                <a:cubicBezTo>
                  <a:pt x="31136" y="155078"/>
                  <a:pt x="15790" y="213286"/>
                  <a:pt x="9969" y="241861"/>
                </a:cubicBezTo>
                <a:cubicBezTo>
                  <a:pt x="4148" y="270436"/>
                  <a:pt x="-1673" y="318590"/>
                  <a:pt x="444" y="318061"/>
                </a:cubicBezTo>
                <a:cubicBezTo>
                  <a:pt x="2561" y="317532"/>
                  <a:pt x="18436" y="268848"/>
                  <a:pt x="22669" y="238686"/>
                </a:cubicBezTo>
                <a:cubicBezTo>
                  <a:pt x="26902" y="208524"/>
                  <a:pt x="22669" y="173598"/>
                  <a:pt x="25844" y="137086"/>
                </a:cubicBezTo>
                <a:cubicBezTo>
                  <a:pt x="29019" y="100574"/>
                  <a:pt x="43836" y="7969"/>
                  <a:pt x="44894" y="5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a:extLst>
              <a:ext uri="{FF2B5EF4-FFF2-40B4-BE49-F238E27FC236}">
                <a16:creationId xmlns:a16="http://schemas.microsoft.com/office/drawing/2014/main" id="{3D019B70-7765-5C40-DA89-52296D5034DB}"/>
              </a:ext>
            </a:extLst>
          </p:cNvPr>
          <p:cNvSpPr/>
          <p:nvPr/>
        </p:nvSpPr>
        <p:spPr>
          <a:xfrm>
            <a:off x="5105120" y="1901823"/>
            <a:ext cx="32178" cy="158770"/>
          </a:xfrm>
          <a:custGeom>
            <a:avLst/>
            <a:gdLst>
              <a:gd name="connsiteX0" fmla="*/ 32030 w 32178"/>
              <a:gd name="connsiteY0" fmla="*/ 2 h 158770"/>
              <a:gd name="connsiteX1" fmla="*/ 12980 w 32178"/>
              <a:gd name="connsiteY1" fmla="*/ 92077 h 158770"/>
              <a:gd name="connsiteX2" fmla="*/ 32030 w 32178"/>
              <a:gd name="connsiteY2" fmla="*/ 158752 h 158770"/>
              <a:gd name="connsiteX3" fmla="*/ 280 w 32178"/>
              <a:gd name="connsiteY3" fmla="*/ 98427 h 158770"/>
              <a:gd name="connsiteX4" fmla="*/ 16155 w 32178"/>
              <a:gd name="connsiteY4" fmla="*/ 60327 h 158770"/>
              <a:gd name="connsiteX5" fmla="*/ 9805 w 32178"/>
              <a:gd name="connsiteY5" fmla="*/ 88902 h 158770"/>
              <a:gd name="connsiteX6" fmla="*/ 32030 w 32178"/>
              <a:gd name="connsiteY6" fmla="*/ 2 h 15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8" h="158770">
                <a:moveTo>
                  <a:pt x="32030" y="2"/>
                </a:moveTo>
                <a:cubicBezTo>
                  <a:pt x="32559" y="531"/>
                  <a:pt x="12980" y="65619"/>
                  <a:pt x="12980" y="92077"/>
                </a:cubicBezTo>
                <a:cubicBezTo>
                  <a:pt x="12980" y="118535"/>
                  <a:pt x="34147" y="157694"/>
                  <a:pt x="32030" y="158752"/>
                </a:cubicBezTo>
                <a:cubicBezTo>
                  <a:pt x="29913" y="159810"/>
                  <a:pt x="2926" y="114831"/>
                  <a:pt x="280" y="98427"/>
                </a:cubicBezTo>
                <a:cubicBezTo>
                  <a:pt x="-2366" y="82023"/>
                  <a:pt x="14568" y="61914"/>
                  <a:pt x="16155" y="60327"/>
                </a:cubicBezTo>
                <a:cubicBezTo>
                  <a:pt x="17742" y="58740"/>
                  <a:pt x="8217" y="95252"/>
                  <a:pt x="9805" y="88902"/>
                </a:cubicBezTo>
                <a:cubicBezTo>
                  <a:pt x="11392" y="82552"/>
                  <a:pt x="31501" y="-527"/>
                  <a:pt x="32030"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a:extLst>
              <a:ext uri="{FF2B5EF4-FFF2-40B4-BE49-F238E27FC236}">
                <a16:creationId xmlns:a16="http://schemas.microsoft.com/office/drawing/2014/main" id="{F71D2231-3845-1881-152E-9D8CD39318EF}"/>
              </a:ext>
            </a:extLst>
          </p:cNvPr>
          <p:cNvSpPr/>
          <p:nvPr/>
        </p:nvSpPr>
        <p:spPr>
          <a:xfrm>
            <a:off x="5219551" y="1447528"/>
            <a:ext cx="56515" cy="244747"/>
          </a:xfrm>
          <a:custGeom>
            <a:avLst/>
            <a:gdLst>
              <a:gd name="connsiteX0" fmla="*/ 41424 w 56515"/>
              <a:gd name="connsiteY0" fmla="*/ 272 h 244747"/>
              <a:gd name="connsiteX1" fmla="*/ 41424 w 56515"/>
              <a:gd name="connsiteY1" fmla="*/ 114572 h 244747"/>
              <a:gd name="connsiteX2" fmla="*/ 54124 w 56515"/>
              <a:gd name="connsiteY2" fmla="*/ 187597 h 244747"/>
              <a:gd name="connsiteX3" fmla="*/ 50949 w 56515"/>
              <a:gd name="connsiteY3" fmla="*/ 149497 h 244747"/>
              <a:gd name="connsiteX4" fmla="*/ 149 w 56515"/>
              <a:gd name="connsiteY4" fmla="*/ 244747 h 244747"/>
              <a:gd name="connsiteX5" fmla="*/ 35074 w 56515"/>
              <a:gd name="connsiteY5" fmla="*/ 149497 h 244747"/>
              <a:gd name="connsiteX6" fmla="*/ 41424 w 56515"/>
              <a:gd name="connsiteY6" fmla="*/ 272 h 2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 h="244747">
                <a:moveTo>
                  <a:pt x="41424" y="272"/>
                </a:moveTo>
                <a:cubicBezTo>
                  <a:pt x="42482" y="-5549"/>
                  <a:pt x="39307" y="83351"/>
                  <a:pt x="41424" y="114572"/>
                </a:cubicBezTo>
                <a:cubicBezTo>
                  <a:pt x="43541" y="145793"/>
                  <a:pt x="52537" y="181776"/>
                  <a:pt x="54124" y="187597"/>
                </a:cubicBezTo>
                <a:cubicBezTo>
                  <a:pt x="55712" y="193418"/>
                  <a:pt x="59945" y="139972"/>
                  <a:pt x="50949" y="149497"/>
                </a:cubicBezTo>
                <a:cubicBezTo>
                  <a:pt x="41953" y="159022"/>
                  <a:pt x="2795" y="244747"/>
                  <a:pt x="149" y="244747"/>
                </a:cubicBezTo>
                <a:cubicBezTo>
                  <a:pt x="-2497" y="244747"/>
                  <a:pt x="30841" y="183893"/>
                  <a:pt x="35074" y="149497"/>
                </a:cubicBezTo>
                <a:cubicBezTo>
                  <a:pt x="39307" y="115101"/>
                  <a:pt x="40366" y="6093"/>
                  <a:pt x="41424" y="2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a:extLst>
              <a:ext uri="{FF2B5EF4-FFF2-40B4-BE49-F238E27FC236}">
                <a16:creationId xmlns:a16="http://schemas.microsoft.com/office/drawing/2014/main" id="{AC473233-15F7-3DA2-9E4D-B68B5D801118}"/>
              </a:ext>
            </a:extLst>
          </p:cNvPr>
          <p:cNvSpPr/>
          <p:nvPr/>
        </p:nvSpPr>
        <p:spPr>
          <a:xfrm>
            <a:off x="5217919" y="1724025"/>
            <a:ext cx="30356" cy="193675"/>
          </a:xfrm>
          <a:custGeom>
            <a:avLst/>
            <a:gdLst>
              <a:gd name="connsiteX0" fmla="*/ 30356 w 30356"/>
              <a:gd name="connsiteY0" fmla="*/ 0 h 193675"/>
              <a:gd name="connsiteX1" fmla="*/ 1781 w 30356"/>
              <a:gd name="connsiteY1" fmla="*/ 98425 h 193675"/>
              <a:gd name="connsiteX2" fmla="*/ 4956 w 30356"/>
              <a:gd name="connsiteY2" fmla="*/ 79375 h 193675"/>
              <a:gd name="connsiteX3" fmla="*/ 20831 w 30356"/>
              <a:gd name="connsiteY3" fmla="*/ 193675 h 193675"/>
              <a:gd name="connsiteX4" fmla="*/ 20831 w 30356"/>
              <a:gd name="connsiteY4" fmla="*/ 95250 h 193675"/>
              <a:gd name="connsiteX5" fmla="*/ 30356 w 30356"/>
              <a:gd name="connsiteY5" fmla="*/ 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6" h="193675">
                <a:moveTo>
                  <a:pt x="30356" y="0"/>
                </a:moveTo>
                <a:cubicBezTo>
                  <a:pt x="18185" y="42598"/>
                  <a:pt x="6014" y="85196"/>
                  <a:pt x="1781" y="98425"/>
                </a:cubicBezTo>
                <a:cubicBezTo>
                  <a:pt x="-2452" y="111654"/>
                  <a:pt x="1781" y="63500"/>
                  <a:pt x="4956" y="79375"/>
                </a:cubicBezTo>
                <a:cubicBezTo>
                  <a:pt x="8131" y="95250"/>
                  <a:pt x="18185" y="191029"/>
                  <a:pt x="20831" y="193675"/>
                </a:cubicBezTo>
                <a:lnTo>
                  <a:pt x="20831" y="95250"/>
                </a:lnTo>
                <a:lnTo>
                  <a:pt x="30356"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a:extLst>
              <a:ext uri="{FF2B5EF4-FFF2-40B4-BE49-F238E27FC236}">
                <a16:creationId xmlns:a16="http://schemas.microsoft.com/office/drawing/2014/main" id="{B8DB422A-E2FB-1F10-78B7-94A50BEFC34C}"/>
              </a:ext>
            </a:extLst>
          </p:cNvPr>
          <p:cNvSpPr/>
          <p:nvPr/>
        </p:nvSpPr>
        <p:spPr>
          <a:xfrm>
            <a:off x="5181383" y="1933436"/>
            <a:ext cx="43376" cy="148012"/>
          </a:xfrm>
          <a:custGeom>
            <a:avLst/>
            <a:gdLst>
              <a:gd name="connsiteX0" fmla="*/ 217 w 43376"/>
              <a:gd name="connsiteY0" fmla="*/ 139 h 148012"/>
              <a:gd name="connsiteX1" fmla="*/ 25617 w 43376"/>
              <a:gd name="connsiteY1" fmla="*/ 63639 h 148012"/>
              <a:gd name="connsiteX2" fmla="*/ 35142 w 43376"/>
              <a:gd name="connsiteY2" fmla="*/ 89039 h 148012"/>
              <a:gd name="connsiteX3" fmla="*/ 35142 w 43376"/>
              <a:gd name="connsiteY3" fmla="*/ 127139 h 148012"/>
              <a:gd name="connsiteX4" fmla="*/ 35142 w 43376"/>
              <a:gd name="connsiteY4" fmla="*/ 146189 h 148012"/>
              <a:gd name="connsiteX5" fmla="*/ 41492 w 43376"/>
              <a:gd name="connsiteY5" fmla="*/ 82689 h 148012"/>
              <a:gd name="connsiteX6" fmla="*/ 217 w 43376"/>
              <a:gd name="connsiteY6" fmla="*/ 139 h 1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76" h="148012">
                <a:moveTo>
                  <a:pt x="217" y="139"/>
                </a:moveTo>
                <a:cubicBezTo>
                  <a:pt x="-2429" y="-3036"/>
                  <a:pt x="19796" y="48822"/>
                  <a:pt x="25617" y="63639"/>
                </a:cubicBezTo>
                <a:cubicBezTo>
                  <a:pt x="31438" y="78456"/>
                  <a:pt x="33555" y="78456"/>
                  <a:pt x="35142" y="89039"/>
                </a:cubicBezTo>
                <a:cubicBezTo>
                  <a:pt x="36730" y="99622"/>
                  <a:pt x="35142" y="127139"/>
                  <a:pt x="35142" y="127139"/>
                </a:cubicBezTo>
                <a:cubicBezTo>
                  <a:pt x="35142" y="136664"/>
                  <a:pt x="34084" y="153597"/>
                  <a:pt x="35142" y="146189"/>
                </a:cubicBezTo>
                <a:cubicBezTo>
                  <a:pt x="36200" y="138781"/>
                  <a:pt x="47842" y="103856"/>
                  <a:pt x="41492" y="82689"/>
                </a:cubicBezTo>
                <a:cubicBezTo>
                  <a:pt x="35142" y="61522"/>
                  <a:pt x="2863" y="3314"/>
                  <a:pt x="217" y="1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a:extLst>
              <a:ext uri="{FF2B5EF4-FFF2-40B4-BE49-F238E27FC236}">
                <a16:creationId xmlns:a16="http://schemas.microsoft.com/office/drawing/2014/main" id="{6751AB5A-45A7-503D-03CF-0DC69228F3CB}"/>
              </a:ext>
            </a:extLst>
          </p:cNvPr>
          <p:cNvSpPr/>
          <p:nvPr/>
        </p:nvSpPr>
        <p:spPr>
          <a:xfrm>
            <a:off x="5026006" y="1971096"/>
            <a:ext cx="15943" cy="95958"/>
          </a:xfrm>
          <a:custGeom>
            <a:avLst/>
            <a:gdLst>
              <a:gd name="connsiteX0" fmla="*/ 12719 w 15943"/>
              <a:gd name="connsiteY0" fmla="*/ 579 h 95958"/>
              <a:gd name="connsiteX1" fmla="*/ 19 w 15943"/>
              <a:gd name="connsiteY1" fmla="*/ 57729 h 95958"/>
              <a:gd name="connsiteX2" fmla="*/ 15894 w 15943"/>
              <a:gd name="connsiteY2" fmla="*/ 95829 h 95958"/>
              <a:gd name="connsiteX3" fmla="*/ 12719 w 15943"/>
              <a:gd name="connsiteY3" fmla="*/ 579 h 95958"/>
            </a:gdLst>
            <a:ahLst/>
            <a:cxnLst>
              <a:cxn ang="0">
                <a:pos x="connsiteX0" y="connsiteY0"/>
              </a:cxn>
              <a:cxn ang="0">
                <a:pos x="connsiteX1" y="connsiteY1"/>
              </a:cxn>
              <a:cxn ang="0">
                <a:pos x="connsiteX2" y="connsiteY2"/>
              </a:cxn>
              <a:cxn ang="0">
                <a:pos x="connsiteX3" y="connsiteY3"/>
              </a:cxn>
            </a:cxnLst>
            <a:rect l="l" t="t" r="r" b="b"/>
            <a:pathLst>
              <a:path w="15943" h="95958">
                <a:moveTo>
                  <a:pt x="12719" y="579"/>
                </a:moveTo>
                <a:cubicBezTo>
                  <a:pt x="10073" y="-5771"/>
                  <a:pt x="-510" y="41854"/>
                  <a:pt x="19" y="57729"/>
                </a:cubicBezTo>
                <a:cubicBezTo>
                  <a:pt x="548" y="73604"/>
                  <a:pt x="16952" y="97946"/>
                  <a:pt x="15894" y="95829"/>
                </a:cubicBezTo>
                <a:cubicBezTo>
                  <a:pt x="14836" y="93712"/>
                  <a:pt x="15365" y="6929"/>
                  <a:pt x="12719" y="5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a:extLst>
              <a:ext uri="{FF2B5EF4-FFF2-40B4-BE49-F238E27FC236}">
                <a16:creationId xmlns:a16="http://schemas.microsoft.com/office/drawing/2014/main" id="{D9F062C1-B3E5-2D70-FE34-DDDE9314E55D}"/>
              </a:ext>
            </a:extLst>
          </p:cNvPr>
          <p:cNvSpPr/>
          <p:nvPr/>
        </p:nvSpPr>
        <p:spPr>
          <a:xfrm>
            <a:off x="5340059" y="1977915"/>
            <a:ext cx="22527" cy="105153"/>
          </a:xfrm>
          <a:custGeom>
            <a:avLst/>
            <a:gdLst>
              <a:gd name="connsiteX0" fmla="*/ 3466 w 22527"/>
              <a:gd name="connsiteY0" fmla="*/ 110 h 105153"/>
              <a:gd name="connsiteX1" fmla="*/ 22516 w 22527"/>
              <a:gd name="connsiteY1" fmla="*/ 60435 h 105153"/>
              <a:gd name="connsiteX2" fmla="*/ 291 w 22527"/>
              <a:gd name="connsiteY2" fmla="*/ 104885 h 105153"/>
              <a:gd name="connsiteX3" fmla="*/ 9816 w 22527"/>
              <a:gd name="connsiteY3" fmla="*/ 76310 h 105153"/>
              <a:gd name="connsiteX4" fmla="*/ 3466 w 22527"/>
              <a:gd name="connsiteY4" fmla="*/ 110 h 10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7" h="105153">
                <a:moveTo>
                  <a:pt x="3466" y="110"/>
                </a:moveTo>
                <a:cubicBezTo>
                  <a:pt x="5583" y="-2536"/>
                  <a:pt x="23045" y="42973"/>
                  <a:pt x="22516" y="60435"/>
                </a:cubicBezTo>
                <a:cubicBezTo>
                  <a:pt x="21987" y="77897"/>
                  <a:pt x="2408" y="102239"/>
                  <a:pt x="291" y="104885"/>
                </a:cubicBezTo>
                <a:cubicBezTo>
                  <a:pt x="-1826" y="107531"/>
                  <a:pt x="8229" y="90068"/>
                  <a:pt x="9816" y="76310"/>
                </a:cubicBezTo>
                <a:cubicBezTo>
                  <a:pt x="11403" y="62552"/>
                  <a:pt x="1349" y="2756"/>
                  <a:pt x="3466" y="1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a:extLst>
              <a:ext uri="{FF2B5EF4-FFF2-40B4-BE49-F238E27FC236}">
                <a16:creationId xmlns:a16="http://schemas.microsoft.com/office/drawing/2014/main" id="{3FCC0B3D-D5DD-949C-6819-8AC5D5BFA27A}"/>
              </a:ext>
            </a:extLst>
          </p:cNvPr>
          <p:cNvSpPr/>
          <p:nvPr/>
        </p:nvSpPr>
        <p:spPr>
          <a:xfrm>
            <a:off x="5267273" y="2028815"/>
            <a:ext cx="76960" cy="63742"/>
          </a:xfrm>
          <a:custGeom>
            <a:avLst/>
            <a:gdLst>
              <a:gd name="connsiteX0" fmla="*/ 52 w 76960"/>
              <a:gd name="connsiteY0" fmla="*/ 10 h 63742"/>
              <a:gd name="connsiteX1" fmla="*/ 60377 w 76960"/>
              <a:gd name="connsiteY1" fmla="*/ 19060 h 63742"/>
              <a:gd name="connsiteX2" fmla="*/ 69902 w 76960"/>
              <a:gd name="connsiteY2" fmla="*/ 38110 h 63742"/>
              <a:gd name="connsiteX3" fmla="*/ 73077 w 76960"/>
              <a:gd name="connsiteY3" fmla="*/ 63510 h 63742"/>
              <a:gd name="connsiteX4" fmla="*/ 73077 w 76960"/>
              <a:gd name="connsiteY4" fmla="*/ 22235 h 63742"/>
              <a:gd name="connsiteX5" fmla="*/ 52 w 76960"/>
              <a:gd name="connsiteY5" fmla="*/ 10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0" h="63742">
                <a:moveTo>
                  <a:pt x="52" y="10"/>
                </a:moveTo>
                <a:cubicBezTo>
                  <a:pt x="-2065" y="-519"/>
                  <a:pt x="60377" y="19060"/>
                  <a:pt x="60377" y="19060"/>
                </a:cubicBezTo>
                <a:cubicBezTo>
                  <a:pt x="72019" y="25410"/>
                  <a:pt x="67785" y="30702"/>
                  <a:pt x="69902" y="38110"/>
                </a:cubicBezTo>
                <a:cubicBezTo>
                  <a:pt x="72019" y="45518"/>
                  <a:pt x="72548" y="66156"/>
                  <a:pt x="73077" y="63510"/>
                </a:cubicBezTo>
                <a:cubicBezTo>
                  <a:pt x="73606" y="60864"/>
                  <a:pt x="81544" y="32818"/>
                  <a:pt x="73077" y="22235"/>
                </a:cubicBezTo>
                <a:cubicBezTo>
                  <a:pt x="64610" y="11652"/>
                  <a:pt x="2169" y="539"/>
                  <a:pt x="52" y="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a:extLst>
              <a:ext uri="{FF2B5EF4-FFF2-40B4-BE49-F238E27FC236}">
                <a16:creationId xmlns:a16="http://schemas.microsoft.com/office/drawing/2014/main" id="{A3B57CA2-ACDC-5070-C338-3F93A66BD3BF}"/>
              </a:ext>
            </a:extLst>
          </p:cNvPr>
          <p:cNvSpPr/>
          <p:nvPr/>
        </p:nvSpPr>
        <p:spPr>
          <a:xfrm>
            <a:off x="5149763" y="1933495"/>
            <a:ext cx="29161" cy="159461"/>
          </a:xfrm>
          <a:custGeom>
            <a:avLst/>
            <a:gdLst>
              <a:gd name="connsiteX0" fmla="*/ 87 w 29161"/>
              <a:gd name="connsiteY0" fmla="*/ 80 h 159461"/>
              <a:gd name="connsiteX1" fmla="*/ 19137 w 29161"/>
              <a:gd name="connsiteY1" fmla="*/ 88980 h 159461"/>
              <a:gd name="connsiteX2" fmla="*/ 28662 w 29161"/>
              <a:gd name="connsiteY2" fmla="*/ 133430 h 159461"/>
              <a:gd name="connsiteX3" fmla="*/ 25487 w 29161"/>
              <a:gd name="connsiteY3" fmla="*/ 158830 h 159461"/>
              <a:gd name="connsiteX4" fmla="*/ 28662 w 29161"/>
              <a:gd name="connsiteY4" fmla="*/ 108030 h 159461"/>
              <a:gd name="connsiteX5" fmla="*/ 87 w 29161"/>
              <a:gd name="connsiteY5" fmla="*/ 80 h 15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1" h="159461">
                <a:moveTo>
                  <a:pt x="87" y="80"/>
                </a:moveTo>
                <a:cubicBezTo>
                  <a:pt x="-1500" y="-3095"/>
                  <a:pt x="19137" y="88980"/>
                  <a:pt x="19137" y="88980"/>
                </a:cubicBezTo>
                <a:cubicBezTo>
                  <a:pt x="23900" y="111205"/>
                  <a:pt x="27604" y="121788"/>
                  <a:pt x="28662" y="133430"/>
                </a:cubicBezTo>
                <a:cubicBezTo>
                  <a:pt x="29720" y="145072"/>
                  <a:pt x="25487" y="163063"/>
                  <a:pt x="25487" y="158830"/>
                </a:cubicBezTo>
                <a:cubicBezTo>
                  <a:pt x="25487" y="154597"/>
                  <a:pt x="30779" y="129726"/>
                  <a:pt x="28662" y="108030"/>
                </a:cubicBezTo>
                <a:cubicBezTo>
                  <a:pt x="26545" y="86334"/>
                  <a:pt x="1674" y="3255"/>
                  <a:pt x="87" y="8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a:extLst>
              <a:ext uri="{FF2B5EF4-FFF2-40B4-BE49-F238E27FC236}">
                <a16:creationId xmlns:a16="http://schemas.microsoft.com/office/drawing/2014/main" id="{7FFBF5C1-5B09-1E3B-0B99-0DCB3F318255}"/>
              </a:ext>
            </a:extLst>
          </p:cNvPr>
          <p:cNvSpPr/>
          <p:nvPr/>
        </p:nvSpPr>
        <p:spPr>
          <a:xfrm>
            <a:off x="5139907" y="1803314"/>
            <a:ext cx="32168" cy="130476"/>
          </a:xfrm>
          <a:custGeom>
            <a:avLst/>
            <a:gdLst>
              <a:gd name="connsiteX0" fmla="*/ 32168 w 32168"/>
              <a:gd name="connsiteY0" fmla="*/ 86 h 130476"/>
              <a:gd name="connsiteX1" fmla="*/ 3593 w 32168"/>
              <a:gd name="connsiteY1" fmla="*/ 88986 h 130476"/>
              <a:gd name="connsiteX2" fmla="*/ 418 w 32168"/>
              <a:gd name="connsiteY2" fmla="*/ 130261 h 130476"/>
              <a:gd name="connsiteX3" fmla="*/ 3593 w 32168"/>
              <a:gd name="connsiteY3" fmla="*/ 73111 h 130476"/>
              <a:gd name="connsiteX4" fmla="*/ 32168 w 32168"/>
              <a:gd name="connsiteY4" fmla="*/ 86 h 130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 h="130476">
                <a:moveTo>
                  <a:pt x="32168" y="86"/>
                </a:moveTo>
                <a:cubicBezTo>
                  <a:pt x="32168" y="2732"/>
                  <a:pt x="8885" y="67290"/>
                  <a:pt x="3593" y="88986"/>
                </a:cubicBezTo>
                <a:cubicBezTo>
                  <a:pt x="-1699" y="110682"/>
                  <a:pt x="418" y="132907"/>
                  <a:pt x="418" y="130261"/>
                </a:cubicBezTo>
                <a:cubicBezTo>
                  <a:pt x="418" y="127615"/>
                  <a:pt x="-1699" y="90044"/>
                  <a:pt x="3593" y="73111"/>
                </a:cubicBezTo>
                <a:cubicBezTo>
                  <a:pt x="8885" y="56178"/>
                  <a:pt x="32168" y="-2560"/>
                  <a:pt x="32168" y="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a:extLst>
              <a:ext uri="{FF2B5EF4-FFF2-40B4-BE49-F238E27FC236}">
                <a16:creationId xmlns:a16="http://schemas.microsoft.com/office/drawing/2014/main" id="{EBEEE11C-8492-266A-F2C1-BD7DDF62493F}"/>
              </a:ext>
            </a:extLst>
          </p:cNvPr>
          <p:cNvSpPr/>
          <p:nvPr/>
        </p:nvSpPr>
        <p:spPr>
          <a:xfrm>
            <a:off x="5095701" y="1711317"/>
            <a:ext cx="60522" cy="212751"/>
          </a:xfrm>
          <a:custGeom>
            <a:avLst/>
            <a:gdLst>
              <a:gd name="connsiteX0" fmla="*/ 60499 w 60522"/>
              <a:gd name="connsiteY0" fmla="*/ 8 h 212751"/>
              <a:gd name="connsiteX1" fmla="*/ 12874 w 60522"/>
              <a:gd name="connsiteY1" fmla="*/ 133358 h 212751"/>
              <a:gd name="connsiteX2" fmla="*/ 174 w 60522"/>
              <a:gd name="connsiteY2" fmla="*/ 212733 h 212751"/>
              <a:gd name="connsiteX3" fmla="*/ 19224 w 60522"/>
              <a:gd name="connsiteY3" fmla="*/ 139708 h 212751"/>
              <a:gd name="connsiteX4" fmla="*/ 60499 w 60522"/>
              <a:gd name="connsiteY4" fmla="*/ 8 h 21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2" h="212751">
                <a:moveTo>
                  <a:pt x="60499" y="8"/>
                </a:moveTo>
                <a:cubicBezTo>
                  <a:pt x="59441" y="-1050"/>
                  <a:pt x="22928" y="97904"/>
                  <a:pt x="12874" y="133358"/>
                </a:cubicBezTo>
                <a:cubicBezTo>
                  <a:pt x="2820" y="168812"/>
                  <a:pt x="-884" y="211675"/>
                  <a:pt x="174" y="212733"/>
                </a:cubicBezTo>
                <a:cubicBezTo>
                  <a:pt x="1232" y="213791"/>
                  <a:pt x="11287" y="170400"/>
                  <a:pt x="19224" y="139708"/>
                </a:cubicBezTo>
                <a:cubicBezTo>
                  <a:pt x="27161" y="109016"/>
                  <a:pt x="61557" y="1066"/>
                  <a:pt x="60499" y="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フリーフォーム 1023">
            <a:extLst>
              <a:ext uri="{FF2B5EF4-FFF2-40B4-BE49-F238E27FC236}">
                <a16:creationId xmlns:a16="http://schemas.microsoft.com/office/drawing/2014/main" id="{BCA65A6C-53BB-EE36-A38B-39626AC81E09}"/>
              </a:ext>
            </a:extLst>
          </p:cNvPr>
          <p:cNvSpPr/>
          <p:nvPr/>
        </p:nvSpPr>
        <p:spPr>
          <a:xfrm>
            <a:off x="5264608" y="1695450"/>
            <a:ext cx="44020" cy="218070"/>
          </a:xfrm>
          <a:custGeom>
            <a:avLst/>
            <a:gdLst>
              <a:gd name="connsiteX0" fmla="*/ 31292 w 44020"/>
              <a:gd name="connsiteY0" fmla="*/ 0 h 218070"/>
              <a:gd name="connsiteX1" fmla="*/ 5892 w 44020"/>
              <a:gd name="connsiteY1" fmla="*/ 127000 h 218070"/>
              <a:gd name="connsiteX2" fmla="*/ 2717 w 44020"/>
              <a:gd name="connsiteY2" fmla="*/ 215900 h 218070"/>
              <a:gd name="connsiteX3" fmla="*/ 9067 w 44020"/>
              <a:gd name="connsiteY3" fmla="*/ 187325 h 218070"/>
              <a:gd name="connsiteX4" fmla="*/ 43992 w 44020"/>
              <a:gd name="connsiteY4" fmla="*/ 149225 h 218070"/>
              <a:gd name="connsiteX5" fmla="*/ 2717 w 44020"/>
              <a:gd name="connsiteY5" fmla="*/ 215900 h 218070"/>
              <a:gd name="connsiteX6" fmla="*/ 5892 w 44020"/>
              <a:gd name="connsiteY6" fmla="*/ 127000 h 218070"/>
              <a:gd name="connsiteX7" fmla="*/ 31292 w 44020"/>
              <a:gd name="connsiteY7" fmla="*/ 0 h 2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0" h="218070">
                <a:moveTo>
                  <a:pt x="31292" y="0"/>
                </a:moveTo>
                <a:cubicBezTo>
                  <a:pt x="31292" y="0"/>
                  <a:pt x="10654" y="91017"/>
                  <a:pt x="5892" y="127000"/>
                </a:cubicBezTo>
                <a:cubicBezTo>
                  <a:pt x="1130" y="162983"/>
                  <a:pt x="2717" y="215900"/>
                  <a:pt x="2717" y="215900"/>
                </a:cubicBezTo>
                <a:cubicBezTo>
                  <a:pt x="3246" y="225954"/>
                  <a:pt x="2188" y="198437"/>
                  <a:pt x="9067" y="187325"/>
                </a:cubicBezTo>
                <a:cubicBezTo>
                  <a:pt x="15946" y="176213"/>
                  <a:pt x="45050" y="144463"/>
                  <a:pt x="43992" y="149225"/>
                </a:cubicBezTo>
                <a:cubicBezTo>
                  <a:pt x="42934" y="153987"/>
                  <a:pt x="9067" y="219604"/>
                  <a:pt x="2717" y="215900"/>
                </a:cubicBezTo>
                <a:cubicBezTo>
                  <a:pt x="-3633" y="212196"/>
                  <a:pt x="2717" y="157163"/>
                  <a:pt x="5892" y="127000"/>
                </a:cubicBezTo>
                <a:cubicBezTo>
                  <a:pt x="9067" y="96837"/>
                  <a:pt x="31292" y="0"/>
                  <a:pt x="3129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フリーフォーム 1024">
            <a:extLst>
              <a:ext uri="{FF2B5EF4-FFF2-40B4-BE49-F238E27FC236}">
                <a16:creationId xmlns:a16="http://schemas.microsoft.com/office/drawing/2014/main" id="{4BF419AF-128B-D864-DD80-E1D1C31602DE}"/>
              </a:ext>
            </a:extLst>
          </p:cNvPr>
          <p:cNvSpPr/>
          <p:nvPr/>
        </p:nvSpPr>
        <p:spPr>
          <a:xfrm>
            <a:off x="5276502" y="1677105"/>
            <a:ext cx="29116" cy="130095"/>
          </a:xfrm>
          <a:custGeom>
            <a:avLst/>
            <a:gdLst>
              <a:gd name="connsiteX0" fmla="*/ 28923 w 29116"/>
              <a:gd name="connsiteY0" fmla="*/ 2470 h 130095"/>
              <a:gd name="connsiteX1" fmla="*/ 348 w 29116"/>
              <a:gd name="connsiteY1" fmla="*/ 129470 h 130095"/>
              <a:gd name="connsiteX2" fmla="*/ 13048 w 29116"/>
              <a:gd name="connsiteY2" fmla="*/ 50095 h 130095"/>
              <a:gd name="connsiteX3" fmla="*/ 28923 w 29116"/>
              <a:gd name="connsiteY3" fmla="*/ 2470 h 130095"/>
            </a:gdLst>
            <a:ahLst/>
            <a:cxnLst>
              <a:cxn ang="0">
                <a:pos x="connsiteX0" y="connsiteY0"/>
              </a:cxn>
              <a:cxn ang="0">
                <a:pos x="connsiteX1" y="connsiteY1"/>
              </a:cxn>
              <a:cxn ang="0">
                <a:pos x="connsiteX2" y="connsiteY2"/>
              </a:cxn>
              <a:cxn ang="0">
                <a:pos x="connsiteX3" y="connsiteY3"/>
              </a:cxn>
            </a:cxnLst>
            <a:rect l="l" t="t" r="r" b="b"/>
            <a:pathLst>
              <a:path w="29116" h="130095">
                <a:moveTo>
                  <a:pt x="28923" y="2470"/>
                </a:moveTo>
                <a:cubicBezTo>
                  <a:pt x="26806" y="15699"/>
                  <a:pt x="2994" y="121533"/>
                  <a:pt x="348" y="129470"/>
                </a:cubicBezTo>
                <a:cubicBezTo>
                  <a:pt x="-2298" y="137407"/>
                  <a:pt x="10931" y="67557"/>
                  <a:pt x="13048" y="50095"/>
                </a:cubicBezTo>
                <a:cubicBezTo>
                  <a:pt x="15165" y="32633"/>
                  <a:pt x="31040" y="-10759"/>
                  <a:pt x="28923" y="24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1026">
            <a:extLst>
              <a:ext uri="{FF2B5EF4-FFF2-40B4-BE49-F238E27FC236}">
                <a16:creationId xmlns:a16="http://schemas.microsoft.com/office/drawing/2014/main" id="{927D9971-3246-46D7-728F-10F1418AAF2A}"/>
              </a:ext>
            </a:extLst>
          </p:cNvPr>
          <p:cNvSpPr/>
          <p:nvPr/>
        </p:nvSpPr>
        <p:spPr>
          <a:xfrm>
            <a:off x="5241925" y="1933571"/>
            <a:ext cx="50859" cy="98634"/>
          </a:xfrm>
          <a:custGeom>
            <a:avLst/>
            <a:gdLst>
              <a:gd name="connsiteX0" fmla="*/ 50800 w 50859"/>
              <a:gd name="connsiteY0" fmla="*/ 4 h 98634"/>
              <a:gd name="connsiteX1" fmla="*/ 12700 w 50859"/>
              <a:gd name="connsiteY1" fmla="*/ 66679 h 98634"/>
              <a:gd name="connsiteX2" fmla="*/ 0 w 50859"/>
              <a:gd name="connsiteY2" fmla="*/ 98429 h 98634"/>
              <a:gd name="connsiteX3" fmla="*/ 19050 w 50859"/>
              <a:gd name="connsiteY3" fmla="*/ 79379 h 98634"/>
              <a:gd name="connsiteX4" fmla="*/ 50800 w 50859"/>
              <a:gd name="connsiteY4" fmla="*/ 60329 h 98634"/>
              <a:gd name="connsiteX5" fmla="*/ 22225 w 50859"/>
              <a:gd name="connsiteY5" fmla="*/ 69854 h 98634"/>
              <a:gd name="connsiteX6" fmla="*/ 50800 w 50859"/>
              <a:gd name="connsiteY6" fmla="*/ 4 h 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59" h="98634">
                <a:moveTo>
                  <a:pt x="50800" y="4"/>
                </a:moveTo>
                <a:cubicBezTo>
                  <a:pt x="49213" y="-525"/>
                  <a:pt x="21167" y="50275"/>
                  <a:pt x="12700" y="66679"/>
                </a:cubicBezTo>
                <a:cubicBezTo>
                  <a:pt x="4233" y="83083"/>
                  <a:pt x="0" y="98429"/>
                  <a:pt x="0" y="98429"/>
                </a:cubicBezTo>
                <a:cubicBezTo>
                  <a:pt x="1058" y="100546"/>
                  <a:pt x="10583" y="85729"/>
                  <a:pt x="19050" y="79379"/>
                </a:cubicBezTo>
                <a:cubicBezTo>
                  <a:pt x="27517" y="73029"/>
                  <a:pt x="50271" y="61916"/>
                  <a:pt x="50800" y="60329"/>
                </a:cubicBezTo>
                <a:cubicBezTo>
                  <a:pt x="51329" y="58742"/>
                  <a:pt x="22754" y="76733"/>
                  <a:pt x="22225" y="69854"/>
                </a:cubicBezTo>
                <a:cubicBezTo>
                  <a:pt x="21696" y="62975"/>
                  <a:pt x="52387" y="533"/>
                  <a:pt x="50800"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フリーフォーム 1028">
            <a:extLst>
              <a:ext uri="{FF2B5EF4-FFF2-40B4-BE49-F238E27FC236}">
                <a16:creationId xmlns:a16="http://schemas.microsoft.com/office/drawing/2014/main" id="{E7556476-082D-6424-39C9-8026FD8890DF}"/>
              </a:ext>
            </a:extLst>
          </p:cNvPr>
          <p:cNvSpPr/>
          <p:nvPr/>
        </p:nvSpPr>
        <p:spPr>
          <a:xfrm>
            <a:off x="5057400" y="1812796"/>
            <a:ext cx="35307" cy="165447"/>
          </a:xfrm>
          <a:custGeom>
            <a:avLst/>
            <a:gdLst>
              <a:gd name="connsiteX0" fmla="*/ 35300 w 35307"/>
              <a:gd name="connsiteY0" fmla="*/ 129 h 165447"/>
              <a:gd name="connsiteX1" fmla="*/ 375 w 35307"/>
              <a:gd name="connsiteY1" fmla="*/ 85854 h 165447"/>
              <a:gd name="connsiteX2" fmla="*/ 16250 w 35307"/>
              <a:gd name="connsiteY2" fmla="*/ 165229 h 165447"/>
              <a:gd name="connsiteX3" fmla="*/ 6725 w 35307"/>
              <a:gd name="connsiteY3" fmla="*/ 108079 h 165447"/>
              <a:gd name="connsiteX4" fmla="*/ 3550 w 35307"/>
              <a:gd name="connsiteY4" fmla="*/ 66804 h 165447"/>
              <a:gd name="connsiteX5" fmla="*/ 35300 w 35307"/>
              <a:gd name="connsiteY5" fmla="*/ 129 h 16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7" h="165447">
                <a:moveTo>
                  <a:pt x="35300" y="129"/>
                </a:moveTo>
                <a:cubicBezTo>
                  <a:pt x="34771" y="3304"/>
                  <a:pt x="3550" y="58337"/>
                  <a:pt x="375" y="85854"/>
                </a:cubicBezTo>
                <a:cubicBezTo>
                  <a:pt x="-2800" y="113371"/>
                  <a:pt x="15192" y="161525"/>
                  <a:pt x="16250" y="165229"/>
                </a:cubicBezTo>
                <a:cubicBezTo>
                  <a:pt x="17308" y="168933"/>
                  <a:pt x="8842" y="124483"/>
                  <a:pt x="6725" y="108079"/>
                </a:cubicBezTo>
                <a:cubicBezTo>
                  <a:pt x="4608" y="91675"/>
                  <a:pt x="375" y="80562"/>
                  <a:pt x="3550" y="66804"/>
                </a:cubicBezTo>
                <a:cubicBezTo>
                  <a:pt x="6725" y="53046"/>
                  <a:pt x="35829" y="-3046"/>
                  <a:pt x="35300" y="1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フリーフォーム 1030">
            <a:extLst>
              <a:ext uri="{FF2B5EF4-FFF2-40B4-BE49-F238E27FC236}">
                <a16:creationId xmlns:a16="http://schemas.microsoft.com/office/drawing/2014/main" id="{CF9FA81D-E703-6EF9-44CC-D61C644E5A60}"/>
              </a:ext>
            </a:extLst>
          </p:cNvPr>
          <p:cNvSpPr/>
          <p:nvPr/>
        </p:nvSpPr>
        <p:spPr>
          <a:xfrm>
            <a:off x="5137119" y="1971649"/>
            <a:ext cx="117619" cy="41358"/>
          </a:xfrm>
          <a:custGeom>
            <a:avLst/>
            <a:gdLst>
              <a:gd name="connsiteX0" fmla="*/ 31 w 117619"/>
              <a:gd name="connsiteY0" fmla="*/ 41301 h 41358"/>
              <a:gd name="connsiteX1" fmla="*/ 76231 w 117619"/>
              <a:gd name="connsiteY1" fmla="*/ 9551 h 41358"/>
              <a:gd name="connsiteX2" fmla="*/ 117506 w 117619"/>
              <a:gd name="connsiteY2" fmla="*/ 31776 h 41358"/>
              <a:gd name="connsiteX3" fmla="*/ 85756 w 117619"/>
              <a:gd name="connsiteY3" fmla="*/ 26 h 41358"/>
              <a:gd name="connsiteX4" fmla="*/ 31 w 117619"/>
              <a:gd name="connsiteY4" fmla="*/ 41301 h 4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19" h="41358">
                <a:moveTo>
                  <a:pt x="31" y="41301"/>
                </a:moveTo>
                <a:cubicBezTo>
                  <a:pt x="-1556" y="42888"/>
                  <a:pt x="56652" y="11138"/>
                  <a:pt x="76231" y="9551"/>
                </a:cubicBezTo>
                <a:cubicBezTo>
                  <a:pt x="95810" y="7964"/>
                  <a:pt x="115919" y="33363"/>
                  <a:pt x="117506" y="31776"/>
                </a:cubicBezTo>
                <a:cubicBezTo>
                  <a:pt x="119093" y="30189"/>
                  <a:pt x="103747" y="-1032"/>
                  <a:pt x="85756" y="26"/>
                </a:cubicBezTo>
                <a:cubicBezTo>
                  <a:pt x="67765" y="1084"/>
                  <a:pt x="1618" y="39714"/>
                  <a:pt x="31" y="413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フリーフォーム 1031">
            <a:extLst>
              <a:ext uri="{FF2B5EF4-FFF2-40B4-BE49-F238E27FC236}">
                <a16:creationId xmlns:a16="http://schemas.microsoft.com/office/drawing/2014/main" id="{EC67AA0F-CE0C-E392-DB8F-0CE61E00336D}"/>
              </a:ext>
            </a:extLst>
          </p:cNvPr>
          <p:cNvSpPr/>
          <p:nvPr/>
        </p:nvSpPr>
        <p:spPr>
          <a:xfrm>
            <a:off x="5120985" y="2031948"/>
            <a:ext cx="127300" cy="47744"/>
          </a:xfrm>
          <a:custGeom>
            <a:avLst/>
            <a:gdLst>
              <a:gd name="connsiteX0" fmla="*/ 290 w 127300"/>
              <a:gd name="connsiteY0" fmla="*/ 52 h 47744"/>
              <a:gd name="connsiteX1" fmla="*/ 66965 w 127300"/>
              <a:gd name="connsiteY1" fmla="*/ 38152 h 47744"/>
              <a:gd name="connsiteX2" fmla="*/ 98715 w 127300"/>
              <a:gd name="connsiteY2" fmla="*/ 28627 h 47744"/>
              <a:gd name="connsiteX3" fmla="*/ 127290 w 127300"/>
              <a:gd name="connsiteY3" fmla="*/ 12752 h 47744"/>
              <a:gd name="connsiteX4" fmla="*/ 95540 w 127300"/>
              <a:gd name="connsiteY4" fmla="*/ 47677 h 47744"/>
              <a:gd name="connsiteX5" fmla="*/ 290 w 127300"/>
              <a:gd name="connsiteY5" fmla="*/ 52 h 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00" h="47744">
                <a:moveTo>
                  <a:pt x="290" y="52"/>
                </a:moveTo>
                <a:cubicBezTo>
                  <a:pt x="-4472" y="-1535"/>
                  <a:pt x="50561" y="33389"/>
                  <a:pt x="66965" y="38152"/>
                </a:cubicBezTo>
                <a:cubicBezTo>
                  <a:pt x="83369" y="42915"/>
                  <a:pt x="88661" y="32860"/>
                  <a:pt x="98715" y="28627"/>
                </a:cubicBezTo>
                <a:cubicBezTo>
                  <a:pt x="108769" y="24394"/>
                  <a:pt x="127819" y="9577"/>
                  <a:pt x="127290" y="12752"/>
                </a:cubicBezTo>
                <a:cubicBezTo>
                  <a:pt x="126761" y="15927"/>
                  <a:pt x="111415" y="45560"/>
                  <a:pt x="95540" y="47677"/>
                </a:cubicBezTo>
                <a:cubicBezTo>
                  <a:pt x="79665" y="49794"/>
                  <a:pt x="5052" y="1639"/>
                  <a:pt x="290"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フリーフォーム 1032">
            <a:extLst>
              <a:ext uri="{FF2B5EF4-FFF2-40B4-BE49-F238E27FC236}">
                <a16:creationId xmlns:a16="http://schemas.microsoft.com/office/drawing/2014/main" id="{17C44F49-B8D3-C15F-B0CF-B1F73D219F34}"/>
              </a:ext>
            </a:extLst>
          </p:cNvPr>
          <p:cNvSpPr/>
          <p:nvPr/>
        </p:nvSpPr>
        <p:spPr>
          <a:xfrm>
            <a:off x="5006923" y="1930095"/>
            <a:ext cx="28723" cy="143500"/>
          </a:xfrm>
          <a:custGeom>
            <a:avLst/>
            <a:gdLst>
              <a:gd name="connsiteX0" fmla="*/ 28627 w 28723"/>
              <a:gd name="connsiteY0" fmla="*/ 305 h 143500"/>
              <a:gd name="connsiteX1" fmla="*/ 9577 w 28723"/>
              <a:gd name="connsiteY1" fmla="*/ 60630 h 143500"/>
              <a:gd name="connsiteX2" fmla="*/ 15927 w 28723"/>
              <a:gd name="connsiteY2" fmla="*/ 143180 h 143500"/>
              <a:gd name="connsiteX3" fmla="*/ 52 w 28723"/>
              <a:gd name="connsiteY3" fmla="*/ 86030 h 143500"/>
              <a:gd name="connsiteX4" fmla="*/ 28627 w 28723"/>
              <a:gd name="connsiteY4" fmla="*/ 305 h 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3" h="143500">
                <a:moveTo>
                  <a:pt x="28627" y="305"/>
                </a:moveTo>
                <a:cubicBezTo>
                  <a:pt x="30214" y="-3928"/>
                  <a:pt x="11694" y="36817"/>
                  <a:pt x="9577" y="60630"/>
                </a:cubicBezTo>
                <a:cubicBezTo>
                  <a:pt x="7460" y="84443"/>
                  <a:pt x="17514" y="138947"/>
                  <a:pt x="15927" y="143180"/>
                </a:cubicBezTo>
                <a:cubicBezTo>
                  <a:pt x="14340" y="147413"/>
                  <a:pt x="-1006" y="108784"/>
                  <a:pt x="52" y="86030"/>
                </a:cubicBezTo>
                <a:cubicBezTo>
                  <a:pt x="1110" y="63276"/>
                  <a:pt x="27040" y="4538"/>
                  <a:pt x="28627" y="3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1033">
            <a:extLst>
              <a:ext uri="{FF2B5EF4-FFF2-40B4-BE49-F238E27FC236}">
                <a16:creationId xmlns:a16="http://schemas.microsoft.com/office/drawing/2014/main" id="{6C0785EE-D9B0-C862-61B6-1F9F1B5B8629}"/>
              </a:ext>
            </a:extLst>
          </p:cNvPr>
          <p:cNvSpPr/>
          <p:nvPr/>
        </p:nvSpPr>
        <p:spPr>
          <a:xfrm>
            <a:off x="5187830" y="1707988"/>
            <a:ext cx="38246" cy="260786"/>
          </a:xfrm>
          <a:custGeom>
            <a:avLst/>
            <a:gdLst>
              <a:gd name="connsiteX0" fmla="*/ 38220 w 38246"/>
              <a:gd name="connsiteY0" fmla="*/ 162 h 260786"/>
              <a:gd name="connsiteX1" fmla="*/ 6470 w 38246"/>
              <a:gd name="connsiteY1" fmla="*/ 139862 h 260786"/>
              <a:gd name="connsiteX2" fmla="*/ 25520 w 38246"/>
              <a:gd name="connsiteY2" fmla="*/ 260512 h 260786"/>
              <a:gd name="connsiteX3" fmla="*/ 120 w 38246"/>
              <a:gd name="connsiteY3" fmla="*/ 168437 h 260786"/>
              <a:gd name="connsiteX4" fmla="*/ 38220 w 38246"/>
              <a:gd name="connsiteY4" fmla="*/ 162 h 260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6" h="260786">
                <a:moveTo>
                  <a:pt x="38220" y="162"/>
                </a:moveTo>
                <a:cubicBezTo>
                  <a:pt x="39278" y="-4600"/>
                  <a:pt x="8587" y="96470"/>
                  <a:pt x="6470" y="139862"/>
                </a:cubicBezTo>
                <a:cubicBezTo>
                  <a:pt x="4353" y="183254"/>
                  <a:pt x="26578" y="255750"/>
                  <a:pt x="25520" y="260512"/>
                </a:cubicBezTo>
                <a:cubicBezTo>
                  <a:pt x="24462" y="265274"/>
                  <a:pt x="-1997" y="207066"/>
                  <a:pt x="120" y="168437"/>
                </a:cubicBezTo>
                <a:cubicBezTo>
                  <a:pt x="2237" y="129808"/>
                  <a:pt x="37162" y="4924"/>
                  <a:pt x="38220" y="1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フリーフォーム 1035">
            <a:extLst>
              <a:ext uri="{FF2B5EF4-FFF2-40B4-BE49-F238E27FC236}">
                <a16:creationId xmlns:a16="http://schemas.microsoft.com/office/drawing/2014/main" id="{374E2573-EC1A-2182-1633-44B0D3F55F56}"/>
              </a:ext>
            </a:extLst>
          </p:cNvPr>
          <p:cNvSpPr/>
          <p:nvPr/>
        </p:nvSpPr>
        <p:spPr>
          <a:xfrm>
            <a:off x="5016500" y="1993890"/>
            <a:ext cx="108061" cy="79519"/>
          </a:xfrm>
          <a:custGeom>
            <a:avLst/>
            <a:gdLst>
              <a:gd name="connsiteX0" fmla="*/ 0 w 108061"/>
              <a:gd name="connsiteY0" fmla="*/ 34935 h 79519"/>
              <a:gd name="connsiteX1" fmla="*/ 79375 w 108061"/>
              <a:gd name="connsiteY1" fmla="*/ 10 h 79519"/>
              <a:gd name="connsiteX2" fmla="*/ 88900 w 108061"/>
              <a:gd name="connsiteY2" fmla="*/ 31760 h 79519"/>
              <a:gd name="connsiteX3" fmla="*/ 107950 w 108061"/>
              <a:gd name="connsiteY3" fmla="*/ 79385 h 79519"/>
              <a:gd name="connsiteX4" fmla="*/ 79375 w 108061"/>
              <a:gd name="connsiteY4" fmla="*/ 15885 h 79519"/>
              <a:gd name="connsiteX5" fmla="*/ 0 w 108061"/>
              <a:gd name="connsiteY5" fmla="*/ 34935 h 7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79519">
                <a:moveTo>
                  <a:pt x="0" y="34935"/>
                </a:moveTo>
                <a:cubicBezTo>
                  <a:pt x="0" y="32289"/>
                  <a:pt x="64558" y="539"/>
                  <a:pt x="79375" y="10"/>
                </a:cubicBezTo>
                <a:cubicBezTo>
                  <a:pt x="94192" y="-519"/>
                  <a:pt x="84138" y="18531"/>
                  <a:pt x="88900" y="31760"/>
                </a:cubicBezTo>
                <a:cubicBezTo>
                  <a:pt x="93662" y="44989"/>
                  <a:pt x="109538" y="82031"/>
                  <a:pt x="107950" y="79385"/>
                </a:cubicBezTo>
                <a:cubicBezTo>
                  <a:pt x="106363" y="76739"/>
                  <a:pt x="92604" y="24881"/>
                  <a:pt x="79375" y="15885"/>
                </a:cubicBezTo>
                <a:cubicBezTo>
                  <a:pt x="66146" y="6889"/>
                  <a:pt x="0" y="37581"/>
                  <a:pt x="0" y="349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1036">
            <a:extLst>
              <a:ext uri="{FF2B5EF4-FFF2-40B4-BE49-F238E27FC236}">
                <a16:creationId xmlns:a16="http://schemas.microsoft.com/office/drawing/2014/main" id="{E5F7A808-6ED4-C83F-1C1C-8C0DF69664E6}"/>
              </a:ext>
            </a:extLst>
          </p:cNvPr>
          <p:cNvSpPr/>
          <p:nvPr/>
        </p:nvSpPr>
        <p:spPr>
          <a:xfrm>
            <a:off x="5305413" y="1809750"/>
            <a:ext cx="23552" cy="190809"/>
          </a:xfrm>
          <a:custGeom>
            <a:avLst/>
            <a:gdLst>
              <a:gd name="connsiteX0" fmla="*/ 3187 w 23552"/>
              <a:gd name="connsiteY0" fmla="*/ 0 h 190809"/>
              <a:gd name="connsiteX1" fmla="*/ 19062 w 23552"/>
              <a:gd name="connsiteY1" fmla="*/ 104775 h 190809"/>
              <a:gd name="connsiteX2" fmla="*/ 22237 w 23552"/>
              <a:gd name="connsiteY2" fmla="*/ 73025 h 190809"/>
              <a:gd name="connsiteX3" fmla="*/ 12 w 23552"/>
              <a:gd name="connsiteY3" fmla="*/ 190500 h 190809"/>
              <a:gd name="connsiteX4" fmla="*/ 19062 w 23552"/>
              <a:gd name="connsiteY4" fmla="*/ 104775 h 190809"/>
              <a:gd name="connsiteX5" fmla="*/ 3187 w 23552"/>
              <a:gd name="connsiteY5" fmla="*/ 0 h 19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2" h="190809">
                <a:moveTo>
                  <a:pt x="3187" y="0"/>
                </a:moveTo>
                <a:cubicBezTo>
                  <a:pt x="3187" y="0"/>
                  <a:pt x="15887" y="92604"/>
                  <a:pt x="19062" y="104775"/>
                </a:cubicBezTo>
                <a:cubicBezTo>
                  <a:pt x="22237" y="116946"/>
                  <a:pt x="25412" y="58738"/>
                  <a:pt x="22237" y="73025"/>
                </a:cubicBezTo>
                <a:cubicBezTo>
                  <a:pt x="19062" y="87312"/>
                  <a:pt x="541" y="185208"/>
                  <a:pt x="12" y="190500"/>
                </a:cubicBezTo>
                <a:cubicBezTo>
                  <a:pt x="-517" y="195792"/>
                  <a:pt x="15887" y="131763"/>
                  <a:pt x="19062" y="104775"/>
                </a:cubicBezTo>
                <a:cubicBezTo>
                  <a:pt x="22237" y="77787"/>
                  <a:pt x="3187" y="0"/>
                  <a:pt x="318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8" name="フリーフォーム 1037">
            <a:extLst>
              <a:ext uri="{FF2B5EF4-FFF2-40B4-BE49-F238E27FC236}">
                <a16:creationId xmlns:a16="http://schemas.microsoft.com/office/drawing/2014/main" id="{5F8081AB-368B-2570-C18C-2F803A361A2D}"/>
              </a:ext>
            </a:extLst>
          </p:cNvPr>
          <p:cNvSpPr/>
          <p:nvPr/>
        </p:nvSpPr>
        <p:spPr>
          <a:xfrm>
            <a:off x="5165685" y="1393596"/>
            <a:ext cx="63564" cy="293017"/>
          </a:xfrm>
          <a:custGeom>
            <a:avLst/>
            <a:gdLst>
              <a:gd name="connsiteX0" fmla="*/ 63540 w 63564"/>
              <a:gd name="connsiteY0" fmla="*/ 229 h 293017"/>
              <a:gd name="connsiteX1" fmla="*/ 22265 w 63564"/>
              <a:gd name="connsiteY1" fmla="*/ 139929 h 293017"/>
              <a:gd name="connsiteX2" fmla="*/ 9565 w 63564"/>
              <a:gd name="connsiteY2" fmla="*/ 203429 h 293017"/>
              <a:gd name="connsiteX3" fmla="*/ 40 w 63564"/>
              <a:gd name="connsiteY3" fmla="*/ 292329 h 293017"/>
              <a:gd name="connsiteX4" fmla="*/ 6390 w 63564"/>
              <a:gd name="connsiteY4" fmla="*/ 152629 h 293017"/>
              <a:gd name="connsiteX5" fmla="*/ 12740 w 63564"/>
              <a:gd name="connsiteY5" fmla="*/ 178029 h 293017"/>
              <a:gd name="connsiteX6" fmla="*/ 15915 w 63564"/>
              <a:gd name="connsiteY6" fmla="*/ 108179 h 293017"/>
              <a:gd name="connsiteX7" fmla="*/ 63540 w 63564"/>
              <a:gd name="connsiteY7" fmla="*/ 229 h 2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4" h="293017">
                <a:moveTo>
                  <a:pt x="63540" y="229"/>
                </a:moveTo>
                <a:cubicBezTo>
                  <a:pt x="64598" y="5520"/>
                  <a:pt x="31261" y="106062"/>
                  <a:pt x="22265" y="139929"/>
                </a:cubicBezTo>
                <a:cubicBezTo>
                  <a:pt x="13269" y="173796"/>
                  <a:pt x="13269" y="178029"/>
                  <a:pt x="9565" y="203429"/>
                </a:cubicBezTo>
                <a:cubicBezTo>
                  <a:pt x="5861" y="228829"/>
                  <a:pt x="569" y="300796"/>
                  <a:pt x="40" y="292329"/>
                </a:cubicBezTo>
                <a:cubicBezTo>
                  <a:pt x="-489" y="283862"/>
                  <a:pt x="4273" y="171679"/>
                  <a:pt x="6390" y="152629"/>
                </a:cubicBezTo>
                <a:cubicBezTo>
                  <a:pt x="8507" y="133579"/>
                  <a:pt x="11153" y="185437"/>
                  <a:pt x="12740" y="178029"/>
                </a:cubicBezTo>
                <a:cubicBezTo>
                  <a:pt x="14327" y="170621"/>
                  <a:pt x="8507" y="133579"/>
                  <a:pt x="15915" y="108179"/>
                </a:cubicBezTo>
                <a:cubicBezTo>
                  <a:pt x="23323" y="82779"/>
                  <a:pt x="62482" y="-5062"/>
                  <a:pt x="63540" y="2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フリーフォーム 1038">
            <a:extLst>
              <a:ext uri="{FF2B5EF4-FFF2-40B4-BE49-F238E27FC236}">
                <a16:creationId xmlns:a16="http://schemas.microsoft.com/office/drawing/2014/main" id="{82948729-A35A-FBF9-9BE3-235100ACE8C4}"/>
              </a:ext>
            </a:extLst>
          </p:cNvPr>
          <p:cNvSpPr/>
          <p:nvPr/>
        </p:nvSpPr>
        <p:spPr>
          <a:xfrm>
            <a:off x="5219338" y="1234805"/>
            <a:ext cx="47994" cy="118416"/>
          </a:xfrm>
          <a:custGeom>
            <a:avLst/>
            <a:gdLst>
              <a:gd name="connsiteX0" fmla="*/ 47987 w 47994"/>
              <a:gd name="connsiteY0" fmla="*/ 270 h 118416"/>
              <a:gd name="connsiteX1" fmla="*/ 6712 w 47994"/>
              <a:gd name="connsiteY1" fmla="*/ 85995 h 118416"/>
              <a:gd name="connsiteX2" fmla="*/ 362 w 47994"/>
              <a:gd name="connsiteY2" fmla="*/ 117745 h 118416"/>
              <a:gd name="connsiteX3" fmla="*/ 9887 w 47994"/>
              <a:gd name="connsiteY3" fmla="*/ 60595 h 118416"/>
              <a:gd name="connsiteX4" fmla="*/ 47987 w 47994"/>
              <a:gd name="connsiteY4" fmla="*/ 270 h 11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94" h="118416">
                <a:moveTo>
                  <a:pt x="47987" y="270"/>
                </a:moveTo>
                <a:cubicBezTo>
                  <a:pt x="47458" y="4503"/>
                  <a:pt x="14650" y="66416"/>
                  <a:pt x="6712" y="85995"/>
                </a:cubicBezTo>
                <a:cubicBezTo>
                  <a:pt x="-1226" y="105574"/>
                  <a:pt x="-167" y="121978"/>
                  <a:pt x="362" y="117745"/>
                </a:cubicBezTo>
                <a:cubicBezTo>
                  <a:pt x="891" y="113512"/>
                  <a:pt x="362" y="78587"/>
                  <a:pt x="9887" y="60595"/>
                </a:cubicBezTo>
                <a:cubicBezTo>
                  <a:pt x="19412" y="42603"/>
                  <a:pt x="48516" y="-3963"/>
                  <a:pt x="47987" y="27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フリーフォーム 1039">
            <a:extLst>
              <a:ext uri="{FF2B5EF4-FFF2-40B4-BE49-F238E27FC236}">
                <a16:creationId xmlns:a16="http://schemas.microsoft.com/office/drawing/2014/main" id="{8BB50499-18B8-A065-8638-0B0A09E74A00}"/>
              </a:ext>
            </a:extLst>
          </p:cNvPr>
          <p:cNvSpPr/>
          <p:nvPr/>
        </p:nvSpPr>
        <p:spPr>
          <a:xfrm>
            <a:off x="5285891" y="1187988"/>
            <a:ext cx="13201" cy="217126"/>
          </a:xfrm>
          <a:custGeom>
            <a:avLst/>
            <a:gdLst>
              <a:gd name="connsiteX0" fmla="*/ 484 w 13201"/>
              <a:gd name="connsiteY0" fmla="*/ 2637 h 217126"/>
              <a:gd name="connsiteX1" fmla="*/ 3659 w 13201"/>
              <a:gd name="connsiteY1" fmla="*/ 215362 h 217126"/>
              <a:gd name="connsiteX2" fmla="*/ 13184 w 13201"/>
              <a:gd name="connsiteY2" fmla="*/ 101062 h 217126"/>
              <a:gd name="connsiteX3" fmla="*/ 484 w 13201"/>
              <a:gd name="connsiteY3" fmla="*/ 2637 h 217126"/>
            </a:gdLst>
            <a:ahLst/>
            <a:cxnLst>
              <a:cxn ang="0">
                <a:pos x="connsiteX0" y="connsiteY0"/>
              </a:cxn>
              <a:cxn ang="0">
                <a:pos x="connsiteX1" y="connsiteY1"/>
              </a:cxn>
              <a:cxn ang="0">
                <a:pos x="connsiteX2" y="connsiteY2"/>
              </a:cxn>
              <a:cxn ang="0">
                <a:pos x="connsiteX3" y="connsiteY3"/>
              </a:cxn>
            </a:cxnLst>
            <a:rect l="l" t="t" r="r" b="b"/>
            <a:pathLst>
              <a:path w="13201" h="217126">
                <a:moveTo>
                  <a:pt x="484" y="2637"/>
                </a:moveTo>
                <a:cubicBezTo>
                  <a:pt x="-1103" y="21687"/>
                  <a:pt x="1542" y="198958"/>
                  <a:pt x="3659" y="215362"/>
                </a:cubicBezTo>
                <a:cubicBezTo>
                  <a:pt x="5776" y="231766"/>
                  <a:pt x="12655" y="129108"/>
                  <a:pt x="13184" y="101062"/>
                </a:cubicBezTo>
                <a:cubicBezTo>
                  <a:pt x="13713" y="73016"/>
                  <a:pt x="2071" y="-16413"/>
                  <a:pt x="484" y="2637"/>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フリーフォーム 1040">
            <a:extLst>
              <a:ext uri="{FF2B5EF4-FFF2-40B4-BE49-F238E27FC236}">
                <a16:creationId xmlns:a16="http://schemas.microsoft.com/office/drawing/2014/main" id="{00F0BF16-6E25-0746-CA2B-6445FFD48607}"/>
              </a:ext>
            </a:extLst>
          </p:cNvPr>
          <p:cNvSpPr/>
          <p:nvPr/>
        </p:nvSpPr>
        <p:spPr>
          <a:xfrm>
            <a:off x="5067049" y="1336472"/>
            <a:ext cx="106270" cy="57424"/>
          </a:xfrm>
          <a:custGeom>
            <a:avLst/>
            <a:gdLst>
              <a:gd name="connsiteX0" fmla="*/ 251 w 106270"/>
              <a:gd name="connsiteY0" fmla="*/ 203 h 57424"/>
              <a:gd name="connsiteX1" fmla="*/ 63751 w 106270"/>
              <a:gd name="connsiteY1" fmla="*/ 16078 h 57424"/>
              <a:gd name="connsiteX2" fmla="*/ 105026 w 106270"/>
              <a:gd name="connsiteY2" fmla="*/ 57353 h 57424"/>
              <a:gd name="connsiteX3" fmla="*/ 89151 w 106270"/>
              <a:gd name="connsiteY3" fmla="*/ 25603 h 57424"/>
              <a:gd name="connsiteX4" fmla="*/ 251 w 106270"/>
              <a:gd name="connsiteY4" fmla="*/ 203 h 5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0" h="57424">
                <a:moveTo>
                  <a:pt x="251" y="203"/>
                </a:moveTo>
                <a:cubicBezTo>
                  <a:pt x="-3982" y="-1384"/>
                  <a:pt x="46289" y="6553"/>
                  <a:pt x="63751" y="16078"/>
                </a:cubicBezTo>
                <a:cubicBezTo>
                  <a:pt x="81214" y="25603"/>
                  <a:pt x="100793" y="55766"/>
                  <a:pt x="105026" y="57353"/>
                </a:cubicBezTo>
                <a:cubicBezTo>
                  <a:pt x="109259" y="58940"/>
                  <a:pt x="102380" y="33540"/>
                  <a:pt x="89151" y="25603"/>
                </a:cubicBezTo>
                <a:cubicBezTo>
                  <a:pt x="75922" y="17666"/>
                  <a:pt x="4484" y="1790"/>
                  <a:pt x="251" y="2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フリーフォーム 1041">
            <a:extLst>
              <a:ext uri="{FF2B5EF4-FFF2-40B4-BE49-F238E27FC236}">
                <a16:creationId xmlns:a16="http://schemas.microsoft.com/office/drawing/2014/main" id="{BF0FA721-6A67-D804-A3D1-7BF00CA40B4F}"/>
              </a:ext>
            </a:extLst>
          </p:cNvPr>
          <p:cNvSpPr/>
          <p:nvPr/>
        </p:nvSpPr>
        <p:spPr>
          <a:xfrm>
            <a:off x="5340074" y="1365203"/>
            <a:ext cx="423362" cy="79439"/>
          </a:xfrm>
          <a:custGeom>
            <a:avLst/>
            <a:gdLst>
              <a:gd name="connsiteX0" fmla="*/ 276 w 423362"/>
              <a:gd name="connsiteY0" fmla="*/ 79422 h 79439"/>
              <a:gd name="connsiteX1" fmla="*/ 184426 w 423362"/>
              <a:gd name="connsiteY1" fmla="*/ 25447 h 79439"/>
              <a:gd name="connsiteX2" fmla="*/ 162201 w 423362"/>
              <a:gd name="connsiteY2" fmla="*/ 34972 h 79439"/>
              <a:gd name="connsiteX3" fmla="*/ 279676 w 423362"/>
              <a:gd name="connsiteY3" fmla="*/ 25447 h 79439"/>
              <a:gd name="connsiteX4" fmla="*/ 419376 w 423362"/>
              <a:gd name="connsiteY4" fmla="*/ 47 h 79439"/>
              <a:gd name="connsiteX5" fmla="*/ 371751 w 423362"/>
              <a:gd name="connsiteY5" fmla="*/ 19097 h 79439"/>
              <a:gd name="connsiteX6" fmla="*/ 232051 w 423362"/>
              <a:gd name="connsiteY6" fmla="*/ 19097 h 79439"/>
              <a:gd name="connsiteX7" fmla="*/ 276 w 423362"/>
              <a:gd name="connsiteY7" fmla="*/ 79422 h 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362" h="79439">
                <a:moveTo>
                  <a:pt x="276" y="79422"/>
                </a:moveTo>
                <a:cubicBezTo>
                  <a:pt x="-7661" y="80480"/>
                  <a:pt x="157439" y="32855"/>
                  <a:pt x="184426" y="25447"/>
                </a:cubicBezTo>
                <a:cubicBezTo>
                  <a:pt x="211413" y="18039"/>
                  <a:pt x="146326" y="34972"/>
                  <a:pt x="162201" y="34972"/>
                </a:cubicBezTo>
                <a:cubicBezTo>
                  <a:pt x="178076" y="34972"/>
                  <a:pt x="236814" y="31268"/>
                  <a:pt x="279676" y="25447"/>
                </a:cubicBezTo>
                <a:cubicBezTo>
                  <a:pt x="322539" y="19626"/>
                  <a:pt x="404030" y="1105"/>
                  <a:pt x="419376" y="47"/>
                </a:cubicBezTo>
                <a:cubicBezTo>
                  <a:pt x="434722" y="-1011"/>
                  <a:pt x="402972" y="15922"/>
                  <a:pt x="371751" y="19097"/>
                </a:cubicBezTo>
                <a:cubicBezTo>
                  <a:pt x="340530" y="22272"/>
                  <a:pt x="288672" y="11689"/>
                  <a:pt x="232051" y="19097"/>
                </a:cubicBezTo>
                <a:cubicBezTo>
                  <a:pt x="175430" y="26505"/>
                  <a:pt x="8213" y="78364"/>
                  <a:pt x="276" y="794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フリーフォーム 1042">
            <a:extLst>
              <a:ext uri="{FF2B5EF4-FFF2-40B4-BE49-F238E27FC236}">
                <a16:creationId xmlns:a16="http://schemas.microsoft.com/office/drawing/2014/main" id="{992CEE3C-C6C0-AB46-62D4-9A4B73CE4C8F}"/>
              </a:ext>
            </a:extLst>
          </p:cNvPr>
          <p:cNvSpPr/>
          <p:nvPr/>
        </p:nvSpPr>
        <p:spPr>
          <a:xfrm>
            <a:off x="5283155" y="1383642"/>
            <a:ext cx="82611" cy="253420"/>
          </a:xfrm>
          <a:custGeom>
            <a:avLst/>
            <a:gdLst>
              <a:gd name="connsiteX0" fmla="*/ 82595 w 82611"/>
              <a:gd name="connsiteY0" fmla="*/ 658 h 253420"/>
              <a:gd name="connsiteX1" fmla="*/ 25445 w 82611"/>
              <a:gd name="connsiteY1" fmla="*/ 137183 h 253420"/>
              <a:gd name="connsiteX2" fmla="*/ 28620 w 82611"/>
              <a:gd name="connsiteY2" fmla="*/ 187983 h 253420"/>
              <a:gd name="connsiteX3" fmla="*/ 12745 w 82611"/>
              <a:gd name="connsiteY3" fmla="*/ 111783 h 253420"/>
              <a:gd name="connsiteX4" fmla="*/ 12745 w 82611"/>
              <a:gd name="connsiteY4" fmla="*/ 207033 h 253420"/>
              <a:gd name="connsiteX5" fmla="*/ 15920 w 82611"/>
              <a:gd name="connsiteY5" fmla="*/ 251483 h 253420"/>
              <a:gd name="connsiteX6" fmla="*/ 6395 w 82611"/>
              <a:gd name="connsiteY6" fmla="*/ 146708 h 253420"/>
              <a:gd name="connsiteX7" fmla="*/ 45 w 82611"/>
              <a:gd name="connsiteY7" fmla="*/ 57808 h 253420"/>
              <a:gd name="connsiteX8" fmla="*/ 9570 w 82611"/>
              <a:gd name="connsiteY8" fmla="*/ 127658 h 253420"/>
              <a:gd name="connsiteX9" fmla="*/ 19095 w 82611"/>
              <a:gd name="connsiteY9" fmla="*/ 86383 h 253420"/>
              <a:gd name="connsiteX10" fmla="*/ 82595 w 82611"/>
              <a:gd name="connsiteY10" fmla="*/ 658 h 25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11" h="253420">
                <a:moveTo>
                  <a:pt x="82595" y="658"/>
                </a:moveTo>
                <a:cubicBezTo>
                  <a:pt x="83653" y="9125"/>
                  <a:pt x="34441" y="105962"/>
                  <a:pt x="25445" y="137183"/>
                </a:cubicBezTo>
                <a:cubicBezTo>
                  <a:pt x="16449" y="168404"/>
                  <a:pt x="30737" y="192216"/>
                  <a:pt x="28620" y="187983"/>
                </a:cubicBezTo>
                <a:cubicBezTo>
                  <a:pt x="26503" y="183750"/>
                  <a:pt x="15391" y="108608"/>
                  <a:pt x="12745" y="111783"/>
                </a:cubicBezTo>
                <a:cubicBezTo>
                  <a:pt x="10099" y="114958"/>
                  <a:pt x="12216" y="183750"/>
                  <a:pt x="12745" y="207033"/>
                </a:cubicBezTo>
                <a:cubicBezTo>
                  <a:pt x="13274" y="230316"/>
                  <a:pt x="16978" y="261537"/>
                  <a:pt x="15920" y="251483"/>
                </a:cubicBezTo>
                <a:cubicBezTo>
                  <a:pt x="14862" y="241429"/>
                  <a:pt x="9041" y="178987"/>
                  <a:pt x="6395" y="146708"/>
                </a:cubicBezTo>
                <a:cubicBezTo>
                  <a:pt x="3749" y="114429"/>
                  <a:pt x="-484" y="60983"/>
                  <a:pt x="45" y="57808"/>
                </a:cubicBezTo>
                <a:cubicBezTo>
                  <a:pt x="574" y="54633"/>
                  <a:pt x="6395" y="122896"/>
                  <a:pt x="9570" y="127658"/>
                </a:cubicBezTo>
                <a:cubicBezTo>
                  <a:pt x="12745" y="132420"/>
                  <a:pt x="10628" y="104904"/>
                  <a:pt x="19095" y="86383"/>
                </a:cubicBezTo>
                <a:cubicBezTo>
                  <a:pt x="27562" y="67862"/>
                  <a:pt x="81537" y="-7809"/>
                  <a:pt x="82595" y="658"/>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フリーフォーム 1043">
            <a:extLst>
              <a:ext uri="{FF2B5EF4-FFF2-40B4-BE49-F238E27FC236}">
                <a16:creationId xmlns:a16="http://schemas.microsoft.com/office/drawing/2014/main" id="{97187FDC-E7D4-5715-B9C0-D2E13847C3FF}"/>
              </a:ext>
            </a:extLst>
          </p:cNvPr>
          <p:cNvSpPr/>
          <p:nvPr/>
        </p:nvSpPr>
        <p:spPr>
          <a:xfrm>
            <a:off x="5333720" y="1725799"/>
            <a:ext cx="34926" cy="239687"/>
          </a:xfrm>
          <a:custGeom>
            <a:avLst/>
            <a:gdLst>
              <a:gd name="connsiteX0" fmla="*/ 280 w 34926"/>
              <a:gd name="connsiteY0" fmla="*/ 1401 h 239687"/>
              <a:gd name="connsiteX1" fmla="*/ 32030 w 34926"/>
              <a:gd name="connsiteY1" fmla="*/ 163326 h 239687"/>
              <a:gd name="connsiteX2" fmla="*/ 32030 w 34926"/>
              <a:gd name="connsiteY2" fmla="*/ 134751 h 239687"/>
              <a:gd name="connsiteX3" fmla="*/ 19330 w 34926"/>
              <a:gd name="connsiteY3" fmla="*/ 239526 h 239687"/>
              <a:gd name="connsiteX4" fmla="*/ 19330 w 34926"/>
              <a:gd name="connsiteY4" fmla="*/ 156976 h 239687"/>
              <a:gd name="connsiteX5" fmla="*/ 16155 w 34926"/>
              <a:gd name="connsiteY5" fmla="*/ 87126 h 239687"/>
              <a:gd name="connsiteX6" fmla="*/ 280 w 34926"/>
              <a:gd name="connsiteY6" fmla="*/ 1401 h 23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6" h="239687">
                <a:moveTo>
                  <a:pt x="280" y="1401"/>
                </a:moveTo>
                <a:cubicBezTo>
                  <a:pt x="2926" y="14101"/>
                  <a:pt x="26738" y="141101"/>
                  <a:pt x="32030" y="163326"/>
                </a:cubicBezTo>
                <a:cubicBezTo>
                  <a:pt x="37322" y="185551"/>
                  <a:pt x="34147" y="122051"/>
                  <a:pt x="32030" y="134751"/>
                </a:cubicBezTo>
                <a:cubicBezTo>
                  <a:pt x="29913" y="147451"/>
                  <a:pt x="21447" y="235822"/>
                  <a:pt x="19330" y="239526"/>
                </a:cubicBezTo>
                <a:cubicBezTo>
                  <a:pt x="17213" y="243230"/>
                  <a:pt x="19859" y="182376"/>
                  <a:pt x="19330" y="156976"/>
                </a:cubicBezTo>
                <a:cubicBezTo>
                  <a:pt x="18801" y="131576"/>
                  <a:pt x="17742" y="108293"/>
                  <a:pt x="16155" y="87126"/>
                </a:cubicBezTo>
                <a:cubicBezTo>
                  <a:pt x="14568" y="65959"/>
                  <a:pt x="-2366" y="-11299"/>
                  <a:pt x="280" y="14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フリーフォーム 1044">
            <a:extLst>
              <a:ext uri="{FF2B5EF4-FFF2-40B4-BE49-F238E27FC236}">
                <a16:creationId xmlns:a16="http://schemas.microsoft.com/office/drawing/2014/main" id="{5B60C769-76E8-AF76-5984-C4DD6A2A6278}"/>
              </a:ext>
            </a:extLst>
          </p:cNvPr>
          <p:cNvSpPr/>
          <p:nvPr/>
        </p:nvSpPr>
        <p:spPr>
          <a:xfrm>
            <a:off x="5304926" y="1482702"/>
            <a:ext cx="61030" cy="247795"/>
          </a:xfrm>
          <a:custGeom>
            <a:avLst/>
            <a:gdLst>
              <a:gd name="connsiteX0" fmla="*/ 60824 w 61030"/>
              <a:gd name="connsiteY0" fmla="*/ 23 h 247795"/>
              <a:gd name="connsiteX1" fmla="*/ 22724 w 61030"/>
              <a:gd name="connsiteY1" fmla="*/ 104798 h 247795"/>
              <a:gd name="connsiteX2" fmla="*/ 19549 w 61030"/>
              <a:gd name="connsiteY2" fmla="*/ 171473 h 247795"/>
              <a:gd name="connsiteX3" fmla="*/ 16374 w 61030"/>
              <a:gd name="connsiteY3" fmla="*/ 146073 h 247795"/>
              <a:gd name="connsiteX4" fmla="*/ 16374 w 61030"/>
              <a:gd name="connsiteY4" fmla="*/ 247673 h 247795"/>
              <a:gd name="connsiteX5" fmla="*/ 13199 w 61030"/>
              <a:gd name="connsiteY5" fmla="*/ 165123 h 247795"/>
              <a:gd name="connsiteX6" fmla="*/ 3674 w 61030"/>
              <a:gd name="connsiteY6" fmla="*/ 88923 h 247795"/>
              <a:gd name="connsiteX7" fmla="*/ 3674 w 61030"/>
              <a:gd name="connsiteY7" fmla="*/ 114323 h 247795"/>
              <a:gd name="connsiteX8" fmla="*/ 60824 w 61030"/>
              <a:gd name="connsiteY8" fmla="*/ 23 h 24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0" h="247795">
                <a:moveTo>
                  <a:pt x="60824" y="23"/>
                </a:moveTo>
                <a:cubicBezTo>
                  <a:pt x="63999" y="-1564"/>
                  <a:pt x="29603" y="76223"/>
                  <a:pt x="22724" y="104798"/>
                </a:cubicBezTo>
                <a:cubicBezTo>
                  <a:pt x="15845" y="133373"/>
                  <a:pt x="19549" y="171473"/>
                  <a:pt x="19549" y="171473"/>
                </a:cubicBezTo>
                <a:cubicBezTo>
                  <a:pt x="18491" y="178352"/>
                  <a:pt x="16903" y="133373"/>
                  <a:pt x="16374" y="146073"/>
                </a:cubicBezTo>
                <a:cubicBezTo>
                  <a:pt x="15845" y="158773"/>
                  <a:pt x="16903" y="244498"/>
                  <a:pt x="16374" y="247673"/>
                </a:cubicBezTo>
                <a:cubicBezTo>
                  <a:pt x="15845" y="250848"/>
                  <a:pt x="15316" y="191581"/>
                  <a:pt x="13199" y="165123"/>
                </a:cubicBezTo>
                <a:cubicBezTo>
                  <a:pt x="11082" y="138665"/>
                  <a:pt x="5261" y="97390"/>
                  <a:pt x="3674" y="88923"/>
                </a:cubicBezTo>
                <a:cubicBezTo>
                  <a:pt x="2087" y="80456"/>
                  <a:pt x="-3734" y="124377"/>
                  <a:pt x="3674" y="114323"/>
                </a:cubicBezTo>
                <a:cubicBezTo>
                  <a:pt x="11082" y="104269"/>
                  <a:pt x="57649" y="1610"/>
                  <a:pt x="60824" y="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フリーフォーム 1045">
            <a:extLst>
              <a:ext uri="{FF2B5EF4-FFF2-40B4-BE49-F238E27FC236}">
                <a16:creationId xmlns:a16="http://schemas.microsoft.com/office/drawing/2014/main" id="{C91B5E23-006E-D62B-DEF0-46CC969DBEA7}"/>
              </a:ext>
            </a:extLst>
          </p:cNvPr>
          <p:cNvSpPr/>
          <p:nvPr/>
        </p:nvSpPr>
        <p:spPr>
          <a:xfrm>
            <a:off x="5425902" y="1681375"/>
            <a:ext cx="72513" cy="168559"/>
          </a:xfrm>
          <a:custGeom>
            <a:avLst/>
            <a:gdLst>
              <a:gd name="connsiteX0" fmla="*/ 173 w 72513"/>
              <a:gd name="connsiteY0" fmla="*/ 1375 h 168559"/>
              <a:gd name="connsiteX1" fmla="*/ 70023 w 72513"/>
              <a:gd name="connsiteY1" fmla="*/ 166475 h 168559"/>
              <a:gd name="connsiteX2" fmla="*/ 50973 w 72513"/>
              <a:gd name="connsiteY2" fmla="*/ 90275 h 168559"/>
              <a:gd name="connsiteX3" fmla="*/ 173 w 72513"/>
              <a:gd name="connsiteY3" fmla="*/ 1375 h 168559"/>
            </a:gdLst>
            <a:ahLst/>
            <a:cxnLst>
              <a:cxn ang="0">
                <a:pos x="connsiteX0" y="connsiteY0"/>
              </a:cxn>
              <a:cxn ang="0">
                <a:pos x="connsiteX1" y="connsiteY1"/>
              </a:cxn>
              <a:cxn ang="0">
                <a:pos x="connsiteX2" y="connsiteY2"/>
              </a:cxn>
              <a:cxn ang="0">
                <a:pos x="connsiteX3" y="connsiteY3"/>
              </a:cxn>
            </a:cxnLst>
            <a:rect l="l" t="t" r="r" b="b"/>
            <a:pathLst>
              <a:path w="72513" h="168559">
                <a:moveTo>
                  <a:pt x="173" y="1375"/>
                </a:moveTo>
                <a:cubicBezTo>
                  <a:pt x="3348" y="14075"/>
                  <a:pt x="61556" y="151658"/>
                  <a:pt x="70023" y="166475"/>
                </a:cubicBezTo>
                <a:cubicBezTo>
                  <a:pt x="78490" y="181292"/>
                  <a:pt x="63673" y="113029"/>
                  <a:pt x="50973" y="90275"/>
                </a:cubicBezTo>
                <a:cubicBezTo>
                  <a:pt x="38273" y="67521"/>
                  <a:pt x="-3002" y="-11325"/>
                  <a:pt x="173" y="13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フリーフォーム 1046">
            <a:extLst>
              <a:ext uri="{FF2B5EF4-FFF2-40B4-BE49-F238E27FC236}">
                <a16:creationId xmlns:a16="http://schemas.microsoft.com/office/drawing/2014/main" id="{3F33F355-EDCE-9194-843E-BB31C1D390BE}"/>
              </a:ext>
            </a:extLst>
          </p:cNvPr>
          <p:cNvSpPr/>
          <p:nvPr/>
        </p:nvSpPr>
        <p:spPr>
          <a:xfrm>
            <a:off x="5098576" y="1654048"/>
            <a:ext cx="57628" cy="143006"/>
          </a:xfrm>
          <a:custGeom>
            <a:avLst/>
            <a:gdLst>
              <a:gd name="connsiteX0" fmla="*/ 57624 w 57628"/>
              <a:gd name="connsiteY0" fmla="*/ 127 h 143006"/>
              <a:gd name="connsiteX1" fmla="*/ 6824 w 57628"/>
              <a:gd name="connsiteY1" fmla="*/ 92202 h 143006"/>
              <a:gd name="connsiteX2" fmla="*/ 22699 w 57628"/>
              <a:gd name="connsiteY2" fmla="*/ 69977 h 143006"/>
              <a:gd name="connsiteX3" fmla="*/ 474 w 57628"/>
              <a:gd name="connsiteY3" fmla="*/ 143002 h 143006"/>
              <a:gd name="connsiteX4" fmla="*/ 9999 w 57628"/>
              <a:gd name="connsiteY4" fmla="*/ 73152 h 143006"/>
              <a:gd name="connsiteX5" fmla="*/ 57624 w 57628"/>
              <a:gd name="connsiteY5" fmla="*/ 127 h 1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28" h="143006">
                <a:moveTo>
                  <a:pt x="57624" y="127"/>
                </a:moveTo>
                <a:cubicBezTo>
                  <a:pt x="57095" y="3302"/>
                  <a:pt x="12645" y="80560"/>
                  <a:pt x="6824" y="92202"/>
                </a:cubicBezTo>
                <a:cubicBezTo>
                  <a:pt x="1003" y="103844"/>
                  <a:pt x="23757" y="61510"/>
                  <a:pt x="22699" y="69977"/>
                </a:cubicBezTo>
                <a:cubicBezTo>
                  <a:pt x="21641" y="78444"/>
                  <a:pt x="2591" y="142473"/>
                  <a:pt x="474" y="143002"/>
                </a:cubicBezTo>
                <a:cubicBezTo>
                  <a:pt x="-1643" y="143531"/>
                  <a:pt x="3649" y="92202"/>
                  <a:pt x="9999" y="73152"/>
                </a:cubicBezTo>
                <a:cubicBezTo>
                  <a:pt x="16349" y="54102"/>
                  <a:pt x="58153" y="-3048"/>
                  <a:pt x="57624" y="1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フリーフォーム 1047">
            <a:extLst>
              <a:ext uri="{FF2B5EF4-FFF2-40B4-BE49-F238E27FC236}">
                <a16:creationId xmlns:a16="http://schemas.microsoft.com/office/drawing/2014/main" id="{B315A364-CAFE-6F89-E062-D0D6C67A6373}"/>
              </a:ext>
            </a:extLst>
          </p:cNvPr>
          <p:cNvSpPr/>
          <p:nvPr/>
        </p:nvSpPr>
        <p:spPr>
          <a:xfrm>
            <a:off x="4993887" y="1619211"/>
            <a:ext cx="143274" cy="107996"/>
          </a:xfrm>
          <a:custGeom>
            <a:avLst/>
            <a:gdLst>
              <a:gd name="connsiteX0" fmla="*/ 143263 w 143274"/>
              <a:gd name="connsiteY0" fmla="*/ 39 h 107996"/>
              <a:gd name="connsiteX1" fmla="*/ 51188 w 143274"/>
              <a:gd name="connsiteY1" fmla="*/ 63539 h 107996"/>
              <a:gd name="connsiteX2" fmla="*/ 388 w 143274"/>
              <a:gd name="connsiteY2" fmla="*/ 107989 h 107996"/>
              <a:gd name="connsiteX3" fmla="*/ 76588 w 143274"/>
              <a:gd name="connsiteY3" fmla="*/ 60364 h 107996"/>
              <a:gd name="connsiteX4" fmla="*/ 44838 w 143274"/>
              <a:gd name="connsiteY4" fmla="*/ 73064 h 107996"/>
              <a:gd name="connsiteX5" fmla="*/ 143263 w 143274"/>
              <a:gd name="connsiteY5" fmla="*/ 39 h 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74" h="107996">
                <a:moveTo>
                  <a:pt x="143263" y="39"/>
                </a:moveTo>
                <a:cubicBezTo>
                  <a:pt x="144321" y="-1549"/>
                  <a:pt x="75000" y="45547"/>
                  <a:pt x="51188" y="63539"/>
                </a:cubicBezTo>
                <a:cubicBezTo>
                  <a:pt x="27375" y="81531"/>
                  <a:pt x="-3845" y="108518"/>
                  <a:pt x="388" y="107989"/>
                </a:cubicBezTo>
                <a:cubicBezTo>
                  <a:pt x="4621" y="107460"/>
                  <a:pt x="69180" y="66185"/>
                  <a:pt x="76588" y="60364"/>
                </a:cubicBezTo>
                <a:cubicBezTo>
                  <a:pt x="83996" y="54543"/>
                  <a:pt x="37959" y="79943"/>
                  <a:pt x="44838" y="73064"/>
                </a:cubicBezTo>
                <a:cubicBezTo>
                  <a:pt x="51717" y="66185"/>
                  <a:pt x="142205" y="1627"/>
                  <a:pt x="143263" y="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フリーフォーム 1048">
            <a:extLst>
              <a:ext uri="{FF2B5EF4-FFF2-40B4-BE49-F238E27FC236}">
                <a16:creationId xmlns:a16="http://schemas.microsoft.com/office/drawing/2014/main" id="{D189E318-4203-BC6B-B777-53987A1F61CC}"/>
              </a:ext>
            </a:extLst>
          </p:cNvPr>
          <p:cNvSpPr/>
          <p:nvPr/>
        </p:nvSpPr>
        <p:spPr>
          <a:xfrm>
            <a:off x="5772025" y="1901770"/>
            <a:ext cx="42867" cy="187432"/>
          </a:xfrm>
          <a:custGeom>
            <a:avLst/>
            <a:gdLst>
              <a:gd name="connsiteX0" fmla="*/ 31875 w 42867"/>
              <a:gd name="connsiteY0" fmla="*/ 55 h 187432"/>
              <a:gd name="connsiteX1" fmla="*/ 28700 w 42867"/>
              <a:gd name="connsiteY1" fmla="*/ 95305 h 187432"/>
              <a:gd name="connsiteX2" fmla="*/ 125 w 42867"/>
              <a:gd name="connsiteY2" fmla="*/ 187380 h 187432"/>
              <a:gd name="connsiteX3" fmla="*/ 41400 w 42867"/>
              <a:gd name="connsiteY3" fmla="*/ 82605 h 187432"/>
              <a:gd name="connsiteX4" fmla="*/ 31875 w 42867"/>
              <a:gd name="connsiteY4" fmla="*/ 55 h 1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7" h="187432">
                <a:moveTo>
                  <a:pt x="31875" y="55"/>
                </a:moveTo>
                <a:cubicBezTo>
                  <a:pt x="29758" y="2172"/>
                  <a:pt x="33992" y="64084"/>
                  <a:pt x="28700" y="95305"/>
                </a:cubicBezTo>
                <a:cubicBezTo>
                  <a:pt x="23408" y="126526"/>
                  <a:pt x="-1992" y="189497"/>
                  <a:pt x="125" y="187380"/>
                </a:cubicBezTo>
                <a:cubicBezTo>
                  <a:pt x="2242" y="185263"/>
                  <a:pt x="35579" y="108534"/>
                  <a:pt x="41400" y="82605"/>
                </a:cubicBezTo>
                <a:cubicBezTo>
                  <a:pt x="47221" y="56676"/>
                  <a:pt x="33992" y="-2062"/>
                  <a:pt x="31875" y="5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フリーフォーム 1049">
            <a:extLst>
              <a:ext uri="{FF2B5EF4-FFF2-40B4-BE49-F238E27FC236}">
                <a16:creationId xmlns:a16="http://schemas.microsoft.com/office/drawing/2014/main" id="{4B11EE7E-8C90-CF1B-AE75-C75A88314E86}"/>
              </a:ext>
            </a:extLst>
          </p:cNvPr>
          <p:cNvSpPr/>
          <p:nvPr/>
        </p:nvSpPr>
        <p:spPr>
          <a:xfrm>
            <a:off x="4676775" y="1873250"/>
            <a:ext cx="25441" cy="149225"/>
          </a:xfrm>
          <a:custGeom>
            <a:avLst/>
            <a:gdLst>
              <a:gd name="connsiteX0" fmla="*/ 25400 w 25441"/>
              <a:gd name="connsiteY0" fmla="*/ 0 h 149225"/>
              <a:gd name="connsiteX1" fmla="*/ 6350 w 25441"/>
              <a:gd name="connsiteY1" fmla="*/ 76200 h 149225"/>
              <a:gd name="connsiteX2" fmla="*/ 22225 w 25441"/>
              <a:gd name="connsiteY2" fmla="*/ 149225 h 149225"/>
              <a:gd name="connsiteX3" fmla="*/ 0 w 25441"/>
              <a:gd name="connsiteY3" fmla="*/ 76200 h 149225"/>
              <a:gd name="connsiteX4" fmla="*/ 25400 w 25441"/>
              <a:gd name="connsiteY4" fmla="*/ 0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 h="149225">
                <a:moveTo>
                  <a:pt x="25400" y="0"/>
                </a:moveTo>
                <a:cubicBezTo>
                  <a:pt x="26458" y="0"/>
                  <a:pt x="6879" y="51329"/>
                  <a:pt x="6350" y="76200"/>
                </a:cubicBezTo>
                <a:cubicBezTo>
                  <a:pt x="5821" y="101071"/>
                  <a:pt x="23283" y="149225"/>
                  <a:pt x="22225" y="149225"/>
                </a:cubicBezTo>
                <a:cubicBezTo>
                  <a:pt x="21167" y="149225"/>
                  <a:pt x="0" y="98425"/>
                  <a:pt x="0" y="76200"/>
                </a:cubicBezTo>
                <a:cubicBezTo>
                  <a:pt x="0" y="53975"/>
                  <a:pt x="24342" y="0"/>
                  <a:pt x="254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フリーフォーム 1050">
            <a:extLst>
              <a:ext uri="{FF2B5EF4-FFF2-40B4-BE49-F238E27FC236}">
                <a16:creationId xmlns:a16="http://schemas.microsoft.com/office/drawing/2014/main" id="{BDB8DF57-3A6F-1478-1D14-46E174B85F3A}"/>
              </a:ext>
            </a:extLst>
          </p:cNvPr>
          <p:cNvSpPr/>
          <p:nvPr/>
        </p:nvSpPr>
        <p:spPr>
          <a:xfrm>
            <a:off x="5835645" y="1266717"/>
            <a:ext cx="54688" cy="130857"/>
          </a:xfrm>
          <a:custGeom>
            <a:avLst/>
            <a:gdLst>
              <a:gd name="connsiteX0" fmla="*/ 5 w 54688"/>
              <a:gd name="connsiteY0" fmla="*/ 108 h 130857"/>
              <a:gd name="connsiteX1" fmla="*/ 50805 w 54688"/>
              <a:gd name="connsiteY1" fmla="*/ 101708 h 130857"/>
              <a:gd name="connsiteX2" fmla="*/ 50805 w 54688"/>
              <a:gd name="connsiteY2" fmla="*/ 130283 h 130857"/>
              <a:gd name="connsiteX3" fmla="*/ 47630 w 54688"/>
              <a:gd name="connsiteY3" fmla="*/ 82658 h 130857"/>
              <a:gd name="connsiteX4" fmla="*/ 5 w 54688"/>
              <a:gd name="connsiteY4" fmla="*/ 108 h 130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 h="130857">
                <a:moveTo>
                  <a:pt x="5" y="108"/>
                </a:moveTo>
                <a:cubicBezTo>
                  <a:pt x="534" y="3283"/>
                  <a:pt x="42338" y="80012"/>
                  <a:pt x="50805" y="101708"/>
                </a:cubicBezTo>
                <a:cubicBezTo>
                  <a:pt x="59272" y="123404"/>
                  <a:pt x="51334" y="133458"/>
                  <a:pt x="50805" y="130283"/>
                </a:cubicBezTo>
                <a:cubicBezTo>
                  <a:pt x="50276" y="127108"/>
                  <a:pt x="55568" y="100650"/>
                  <a:pt x="47630" y="82658"/>
                </a:cubicBezTo>
                <a:cubicBezTo>
                  <a:pt x="39693" y="64666"/>
                  <a:pt x="-524" y="-3067"/>
                  <a:pt x="5" y="1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フリーフォーム 1051">
            <a:extLst>
              <a:ext uri="{FF2B5EF4-FFF2-40B4-BE49-F238E27FC236}">
                <a16:creationId xmlns:a16="http://schemas.microsoft.com/office/drawing/2014/main" id="{291B008F-8E92-5D58-D346-AD52813F806B}"/>
              </a:ext>
            </a:extLst>
          </p:cNvPr>
          <p:cNvSpPr/>
          <p:nvPr/>
        </p:nvSpPr>
        <p:spPr>
          <a:xfrm>
            <a:off x="5070401" y="1054100"/>
            <a:ext cx="47759" cy="123825"/>
          </a:xfrm>
          <a:custGeom>
            <a:avLst/>
            <a:gdLst>
              <a:gd name="connsiteX0" fmla="*/ 47699 w 47759"/>
              <a:gd name="connsiteY0" fmla="*/ 0 h 123825"/>
              <a:gd name="connsiteX1" fmla="*/ 12774 w 47759"/>
              <a:gd name="connsiteY1" fmla="*/ 69850 h 123825"/>
              <a:gd name="connsiteX2" fmla="*/ 9599 w 47759"/>
              <a:gd name="connsiteY2" fmla="*/ 123825 h 123825"/>
              <a:gd name="connsiteX3" fmla="*/ 3249 w 47759"/>
              <a:gd name="connsiteY3" fmla="*/ 69850 h 123825"/>
              <a:gd name="connsiteX4" fmla="*/ 47699 w 47759"/>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9" h="123825">
                <a:moveTo>
                  <a:pt x="47699" y="0"/>
                </a:moveTo>
                <a:cubicBezTo>
                  <a:pt x="49286" y="0"/>
                  <a:pt x="19124" y="49213"/>
                  <a:pt x="12774" y="69850"/>
                </a:cubicBezTo>
                <a:cubicBezTo>
                  <a:pt x="6424" y="90487"/>
                  <a:pt x="11186" y="123825"/>
                  <a:pt x="9599" y="123825"/>
                </a:cubicBezTo>
                <a:cubicBezTo>
                  <a:pt x="8012" y="123825"/>
                  <a:pt x="-6276" y="89958"/>
                  <a:pt x="3249" y="69850"/>
                </a:cubicBezTo>
                <a:cubicBezTo>
                  <a:pt x="12774" y="49742"/>
                  <a:pt x="46112" y="0"/>
                  <a:pt x="47699" y="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フリーフォーム 1052">
            <a:extLst>
              <a:ext uri="{FF2B5EF4-FFF2-40B4-BE49-F238E27FC236}">
                <a16:creationId xmlns:a16="http://schemas.microsoft.com/office/drawing/2014/main" id="{4F34502F-D074-753B-9F28-5A31BB845EF6}"/>
              </a:ext>
            </a:extLst>
          </p:cNvPr>
          <p:cNvSpPr/>
          <p:nvPr/>
        </p:nvSpPr>
        <p:spPr>
          <a:xfrm>
            <a:off x="5111424" y="2114506"/>
            <a:ext cx="19376" cy="82735"/>
          </a:xfrm>
          <a:custGeom>
            <a:avLst/>
            <a:gdLst>
              <a:gd name="connsiteX0" fmla="*/ 13026 w 19376"/>
              <a:gd name="connsiteY0" fmla="*/ 44 h 82735"/>
              <a:gd name="connsiteX1" fmla="*/ 6676 w 19376"/>
              <a:gd name="connsiteY1" fmla="*/ 54019 h 82735"/>
              <a:gd name="connsiteX2" fmla="*/ 19376 w 19376"/>
              <a:gd name="connsiteY2" fmla="*/ 82594 h 82735"/>
              <a:gd name="connsiteX3" fmla="*/ 326 w 19376"/>
              <a:gd name="connsiteY3" fmla="*/ 63544 h 82735"/>
              <a:gd name="connsiteX4" fmla="*/ 13026 w 19376"/>
              <a:gd name="connsiteY4" fmla="*/ 44 h 8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6" h="82735">
                <a:moveTo>
                  <a:pt x="13026" y="44"/>
                </a:moveTo>
                <a:cubicBezTo>
                  <a:pt x="14084" y="-1544"/>
                  <a:pt x="5618" y="40261"/>
                  <a:pt x="6676" y="54019"/>
                </a:cubicBezTo>
                <a:cubicBezTo>
                  <a:pt x="7734" y="67777"/>
                  <a:pt x="19376" y="82594"/>
                  <a:pt x="19376" y="82594"/>
                </a:cubicBezTo>
                <a:cubicBezTo>
                  <a:pt x="18318" y="84182"/>
                  <a:pt x="2972" y="72011"/>
                  <a:pt x="326" y="63544"/>
                </a:cubicBezTo>
                <a:cubicBezTo>
                  <a:pt x="-2320" y="55077"/>
                  <a:pt x="11968" y="1632"/>
                  <a:pt x="13026" y="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 name="フリーフォーム 1053">
            <a:extLst>
              <a:ext uri="{FF2B5EF4-FFF2-40B4-BE49-F238E27FC236}">
                <a16:creationId xmlns:a16="http://schemas.microsoft.com/office/drawing/2014/main" id="{597C3A05-F534-C4C3-30D9-A318C02D79EA}"/>
              </a:ext>
            </a:extLst>
          </p:cNvPr>
          <p:cNvSpPr/>
          <p:nvPr/>
        </p:nvSpPr>
        <p:spPr>
          <a:xfrm>
            <a:off x="5172075" y="2127235"/>
            <a:ext cx="19205" cy="82752"/>
          </a:xfrm>
          <a:custGeom>
            <a:avLst/>
            <a:gdLst>
              <a:gd name="connsiteX0" fmla="*/ 0 w 19205"/>
              <a:gd name="connsiteY0" fmla="*/ 15 h 82752"/>
              <a:gd name="connsiteX1" fmla="*/ 19050 w 19205"/>
              <a:gd name="connsiteY1" fmla="*/ 66690 h 82752"/>
              <a:gd name="connsiteX2" fmla="*/ 9525 w 19205"/>
              <a:gd name="connsiteY2" fmla="*/ 82565 h 82752"/>
              <a:gd name="connsiteX3" fmla="*/ 19050 w 19205"/>
              <a:gd name="connsiteY3" fmla="*/ 60340 h 82752"/>
              <a:gd name="connsiteX4" fmla="*/ 0 w 19205"/>
              <a:gd name="connsiteY4" fmla="*/ 15 h 8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5" h="82752">
                <a:moveTo>
                  <a:pt x="0" y="15"/>
                </a:moveTo>
                <a:cubicBezTo>
                  <a:pt x="0" y="1073"/>
                  <a:pt x="19050" y="66690"/>
                  <a:pt x="19050" y="66690"/>
                </a:cubicBezTo>
                <a:cubicBezTo>
                  <a:pt x="20637" y="80448"/>
                  <a:pt x="9525" y="83623"/>
                  <a:pt x="9525" y="82565"/>
                </a:cubicBezTo>
                <a:cubicBezTo>
                  <a:pt x="9525" y="81507"/>
                  <a:pt x="17992" y="69336"/>
                  <a:pt x="19050" y="60340"/>
                </a:cubicBezTo>
                <a:cubicBezTo>
                  <a:pt x="20108" y="51344"/>
                  <a:pt x="0" y="-1043"/>
                  <a:pt x="0" y="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フリーフォーム 1054">
            <a:extLst>
              <a:ext uri="{FF2B5EF4-FFF2-40B4-BE49-F238E27FC236}">
                <a16:creationId xmlns:a16="http://schemas.microsoft.com/office/drawing/2014/main" id="{75BEC451-797C-5E20-BED9-06FAF2AD5426}"/>
              </a:ext>
            </a:extLst>
          </p:cNvPr>
          <p:cNvSpPr/>
          <p:nvPr/>
        </p:nvSpPr>
        <p:spPr>
          <a:xfrm>
            <a:off x="5200650" y="2120783"/>
            <a:ext cx="27281" cy="79494"/>
          </a:xfrm>
          <a:custGeom>
            <a:avLst/>
            <a:gdLst>
              <a:gd name="connsiteX0" fmla="*/ 0 w 27281"/>
              <a:gd name="connsiteY0" fmla="*/ 117 h 79494"/>
              <a:gd name="connsiteX1" fmla="*/ 25400 w 27281"/>
              <a:gd name="connsiteY1" fmla="*/ 66792 h 79494"/>
              <a:gd name="connsiteX2" fmla="*/ 25400 w 27281"/>
              <a:gd name="connsiteY2" fmla="*/ 79492 h 79494"/>
              <a:gd name="connsiteX3" fmla="*/ 25400 w 27281"/>
              <a:gd name="connsiteY3" fmla="*/ 50917 h 79494"/>
              <a:gd name="connsiteX4" fmla="*/ 0 w 27281"/>
              <a:gd name="connsiteY4" fmla="*/ 117 h 7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1" h="79494">
                <a:moveTo>
                  <a:pt x="0" y="117"/>
                </a:moveTo>
                <a:cubicBezTo>
                  <a:pt x="0" y="2763"/>
                  <a:pt x="25400" y="66792"/>
                  <a:pt x="25400" y="66792"/>
                </a:cubicBezTo>
                <a:cubicBezTo>
                  <a:pt x="29633" y="80021"/>
                  <a:pt x="25400" y="79492"/>
                  <a:pt x="25400" y="79492"/>
                </a:cubicBezTo>
                <a:cubicBezTo>
                  <a:pt x="25400" y="76846"/>
                  <a:pt x="28046" y="61500"/>
                  <a:pt x="25400" y="50917"/>
                </a:cubicBezTo>
                <a:cubicBezTo>
                  <a:pt x="22754" y="40334"/>
                  <a:pt x="0" y="-2529"/>
                  <a:pt x="0" y="1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フリーフォーム 1055">
            <a:extLst>
              <a:ext uri="{FF2B5EF4-FFF2-40B4-BE49-F238E27FC236}">
                <a16:creationId xmlns:a16="http://schemas.microsoft.com/office/drawing/2014/main" id="{19D8B295-60FF-2E5B-FE24-106BF9979385}"/>
              </a:ext>
            </a:extLst>
          </p:cNvPr>
          <p:cNvSpPr/>
          <p:nvPr/>
        </p:nvSpPr>
        <p:spPr>
          <a:xfrm>
            <a:off x="5057648" y="2114532"/>
            <a:ext cx="35058" cy="66771"/>
          </a:xfrm>
          <a:custGeom>
            <a:avLst/>
            <a:gdLst>
              <a:gd name="connsiteX0" fmla="*/ 35052 w 35058"/>
              <a:gd name="connsiteY0" fmla="*/ 18 h 66771"/>
              <a:gd name="connsiteX1" fmla="*/ 3302 w 35058"/>
              <a:gd name="connsiteY1" fmla="*/ 57168 h 66771"/>
              <a:gd name="connsiteX2" fmla="*/ 12827 w 35058"/>
              <a:gd name="connsiteY2" fmla="*/ 66693 h 66771"/>
              <a:gd name="connsiteX3" fmla="*/ 127 w 35058"/>
              <a:gd name="connsiteY3" fmla="*/ 50818 h 66771"/>
              <a:gd name="connsiteX4" fmla="*/ 35052 w 35058"/>
              <a:gd name="connsiteY4" fmla="*/ 18 h 6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8" h="66771">
                <a:moveTo>
                  <a:pt x="35052" y="18"/>
                </a:moveTo>
                <a:cubicBezTo>
                  <a:pt x="35581" y="1076"/>
                  <a:pt x="3302" y="57168"/>
                  <a:pt x="3302" y="57168"/>
                </a:cubicBezTo>
                <a:cubicBezTo>
                  <a:pt x="-402" y="68280"/>
                  <a:pt x="12827" y="66693"/>
                  <a:pt x="12827" y="66693"/>
                </a:cubicBezTo>
                <a:cubicBezTo>
                  <a:pt x="12298" y="65635"/>
                  <a:pt x="-1460" y="58226"/>
                  <a:pt x="127" y="50818"/>
                </a:cubicBezTo>
                <a:cubicBezTo>
                  <a:pt x="1714" y="43410"/>
                  <a:pt x="34523" y="-1040"/>
                  <a:pt x="35052" y="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フリーフォーム 1056">
            <a:extLst>
              <a:ext uri="{FF2B5EF4-FFF2-40B4-BE49-F238E27FC236}">
                <a16:creationId xmlns:a16="http://schemas.microsoft.com/office/drawing/2014/main" id="{BEDD663E-40AF-8EB2-4780-0BBF9B3F7EEF}"/>
              </a:ext>
            </a:extLst>
          </p:cNvPr>
          <p:cNvSpPr/>
          <p:nvPr/>
        </p:nvSpPr>
        <p:spPr>
          <a:xfrm>
            <a:off x="4892615" y="2215972"/>
            <a:ext cx="235925" cy="19319"/>
          </a:xfrm>
          <a:custGeom>
            <a:avLst/>
            <a:gdLst>
              <a:gd name="connsiteX0" fmla="*/ 60 w 235925"/>
              <a:gd name="connsiteY0" fmla="*/ 6528 h 19319"/>
              <a:gd name="connsiteX1" fmla="*/ 168335 w 235925"/>
              <a:gd name="connsiteY1" fmla="*/ 9703 h 19319"/>
              <a:gd name="connsiteX2" fmla="*/ 235010 w 235925"/>
              <a:gd name="connsiteY2" fmla="*/ 19228 h 19319"/>
              <a:gd name="connsiteX3" fmla="*/ 203260 w 235925"/>
              <a:gd name="connsiteY3" fmla="*/ 3353 h 19319"/>
              <a:gd name="connsiteX4" fmla="*/ 149285 w 235925"/>
              <a:gd name="connsiteY4" fmla="*/ 178 h 19319"/>
              <a:gd name="connsiteX5" fmla="*/ 60 w 235925"/>
              <a:gd name="connsiteY5" fmla="*/ 6528 h 1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25" h="19319">
                <a:moveTo>
                  <a:pt x="60" y="6528"/>
                </a:moveTo>
                <a:cubicBezTo>
                  <a:pt x="3235" y="8115"/>
                  <a:pt x="129177" y="7586"/>
                  <a:pt x="168335" y="9703"/>
                </a:cubicBezTo>
                <a:cubicBezTo>
                  <a:pt x="207493" y="11820"/>
                  <a:pt x="229189" y="20286"/>
                  <a:pt x="235010" y="19228"/>
                </a:cubicBezTo>
                <a:cubicBezTo>
                  <a:pt x="240831" y="18170"/>
                  <a:pt x="217547" y="6528"/>
                  <a:pt x="203260" y="3353"/>
                </a:cubicBezTo>
                <a:cubicBezTo>
                  <a:pt x="188973" y="178"/>
                  <a:pt x="178389" y="-351"/>
                  <a:pt x="149285" y="178"/>
                </a:cubicBezTo>
                <a:cubicBezTo>
                  <a:pt x="120181" y="707"/>
                  <a:pt x="-3115" y="4941"/>
                  <a:pt x="60" y="65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フリーフォーム 1057">
            <a:extLst>
              <a:ext uri="{FF2B5EF4-FFF2-40B4-BE49-F238E27FC236}">
                <a16:creationId xmlns:a16="http://schemas.microsoft.com/office/drawing/2014/main" id="{674F938E-8B1E-40D1-F564-38363FB329B1}"/>
              </a:ext>
            </a:extLst>
          </p:cNvPr>
          <p:cNvSpPr/>
          <p:nvPr/>
        </p:nvSpPr>
        <p:spPr>
          <a:xfrm>
            <a:off x="5114922" y="2244725"/>
            <a:ext cx="302434" cy="30407"/>
          </a:xfrm>
          <a:custGeom>
            <a:avLst/>
            <a:gdLst>
              <a:gd name="connsiteX0" fmla="*/ 3 w 302434"/>
              <a:gd name="connsiteY0" fmla="*/ 19050 h 30407"/>
              <a:gd name="connsiteX1" fmla="*/ 85728 w 302434"/>
              <a:gd name="connsiteY1" fmla="*/ 6350 h 30407"/>
              <a:gd name="connsiteX2" fmla="*/ 136528 w 302434"/>
              <a:gd name="connsiteY2" fmla="*/ 12700 h 30407"/>
              <a:gd name="connsiteX3" fmla="*/ 171453 w 302434"/>
              <a:gd name="connsiteY3" fmla="*/ 19050 h 30407"/>
              <a:gd name="connsiteX4" fmla="*/ 298453 w 302434"/>
              <a:gd name="connsiteY4" fmla="*/ 28575 h 30407"/>
              <a:gd name="connsiteX5" fmla="*/ 260353 w 302434"/>
              <a:gd name="connsiteY5" fmla="*/ 28575 h 30407"/>
              <a:gd name="connsiteX6" fmla="*/ 158753 w 302434"/>
              <a:gd name="connsiteY6" fmla="*/ 9525 h 30407"/>
              <a:gd name="connsiteX7" fmla="*/ 82553 w 302434"/>
              <a:gd name="connsiteY7" fmla="*/ 0 h 30407"/>
              <a:gd name="connsiteX8" fmla="*/ 3 w 302434"/>
              <a:gd name="connsiteY8" fmla="*/ 19050 h 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34" h="30407">
                <a:moveTo>
                  <a:pt x="3" y="19050"/>
                </a:moveTo>
                <a:cubicBezTo>
                  <a:pt x="532" y="20108"/>
                  <a:pt x="62974" y="7408"/>
                  <a:pt x="85728" y="6350"/>
                </a:cubicBezTo>
                <a:cubicBezTo>
                  <a:pt x="108482" y="5292"/>
                  <a:pt x="122241" y="10583"/>
                  <a:pt x="136528" y="12700"/>
                </a:cubicBezTo>
                <a:cubicBezTo>
                  <a:pt x="150816" y="14817"/>
                  <a:pt x="144466" y="16404"/>
                  <a:pt x="171453" y="19050"/>
                </a:cubicBezTo>
                <a:cubicBezTo>
                  <a:pt x="198441" y="21696"/>
                  <a:pt x="283636" y="26988"/>
                  <a:pt x="298453" y="28575"/>
                </a:cubicBezTo>
                <a:cubicBezTo>
                  <a:pt x="313270" y="30162"/>
                  <a:pt x="283636" y="31750"/>
                  <a:pt x="260353" y="28575"/>
                </a:cubicBezTo>
                <a:cubicBezTo>
                  <a:pt x="237070" y="25400"/>
                  <a:pt x="188386" y="14287"/>
                  <a:pt x="158753" y="9525"/>
                </a:cubicBezTo>
                <a:cubicBezTo>
                  <a:pt x="129120" y="4763"/>
                  <a:pt x="102661" y="0"/>
                  <a:pt x="82553" y="0"/>
                </a:cubicBezTo>
                <a:cubicBezTo>
                  <a:pt x="62445" y="0"/>
                  <a:pt x="-526" y="17992"/>
                  <a:pt x="3" y="190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フリーフォーム 1058">
            <a:extLst>
              <a:ext uri="{FF2B5EF4-FFF2-40B4-BE49-F238E27FC236}">
                <a16:creationId xmlns:a16="http://schemas.microsoft.com/office/drawing/2014/main" id="{143D5584-4726-28E6-558A-23BC92C5972A}"/>
              </a:ext>
            </a:extLst>
          </p:cNvPr>
          <p:cNvSpPr/>
          <p:nvPr/>
        </p:nvSpPr>
        <p:spPr>
          <a:xfrm>
            <a:off x="5098895" y="2228673"/>
            <a:ext cx="153753" cy="19423"/>
          </a:xfrm>
          <a:custGeom>
            <a:avLst/>
            <a:gdLst>
              <a:gd name="connsiteX0" fmla="*/ 155 w 153753"/>
              <a:gd name="connsiteY0" fmla="*/ 9702 h 19423"/>
              <a:gd name="connsiteX1" fmla="*/ 104930 w 153753"/>
              <a:gd name="connsiteY1" fmla="*/ 177 h 19423"/>
              <a:gd name="connsiteX2" fmla="*/ 152555 w 153753"/>
              <a:gd name="connsiteY2" fmla="*/ 19227 h 19423"/>
              <a:gd name="connsiteX3" fmla="*/ 130330 w 153753"/>
              <a:gd name="connsiteY3" fmla="*/ 9702 h 19423"/>
              <a:gd name="connsiteX4" fmla="*/ 155 w 153753"/>
              <a:gd name="connsiteY4" fmla="*/ 9702 h 1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53" h="19423">
                <a:moveTo>
                  <a:pt x="155" y="9702"/>
                </a:moveTo>
                <a:cubicBezTo>
                  <a:pt x="-4078" y="8115"/>
                  <a:pt x="79530" y="-1411"/>
                  <a:pt x="104930" y="177"/>
                </a:cubicBezTo>
                <a:cubicBezTo>
                  <a:pt x="130330" y="1764"/>
                  <a:pt x="148322" y="17640"/>
                  <a:pt x="152555" y="19227"/>
                </a:cubicBezTo>
                <a:cubicBezTo>
                  <a:pt x="156788" y="20814"/>
                  <a:pt x="149909" y="12348"/>
                  <a:pt x="130330" y="9702"/>
                </a:cubicBezTo>
                <a:cubicBezTo>
                  <a:pt x="110751" y="7056"/>
                  <a:pt x="4388" y="11289"/>
                  <a:pt x="155" y="97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フリーフォーム 1059">
            <a:extLst>
              <a:ext uri="{FF2B5EF4-FFF2-40B4-BE49-F238E27FC236}">
                <a16:creationId xmlns:a16="http://schemas.microsoft.com/office/drawing/2014/main" id="{1EBA11ED-E7A1-BF1F-974D-B79563FDDE90}"/>
              </a:ext>
            </a:extLst>
          </p:cNvPr>
          <p:cNvSpPr/>
          <p:nvPr/>
        </p:nvSpPr>
        <p:spPr>
          <a:xfrm>
            <a:off x="4898617" y="2225629"/>
            <a:ext cx="241730" cy="47752"/>
          </a:xfrm>
          <a:custGeom>
            <a:avLst/>
            <a:gdLst>
              <a:gd name="connsiteX0" fmla="*/ 408 w 241730"/>
              <a:gd name="connsiteY0" fmla="*/ 46 h 47752"/>
              <a:gd name="connsiteX1" fmla="*/ 133758 w 241730"/>
              <a:gd name="connsiteY1" fmla="*/ 22271 h 47752"/>
              <a:gd name="connsiteX2" fmla="*/ 187733 w 241730"/>
              <a:gd name="connsiteY2" fmla="*/ 34971 h 47752"/>
              <a:gd name="connsiteX3" fmla="*/ 241708 w 241730"/>
              <a:gd name="connsiteY3" fmla="*/ 47671 h 47752"/>
              <a:gd name="connsiteX4" fmla="*/ 181383 w 241730"/>
              <a:gd name="connsiteY4" fmla="*/ 28621 h 47752"/>
              <a:gd name="connsiteX5" fmla="*/ 408 w 241730"/>
              <a:gd name="connsiteY5" fmla="*/ 46 h 4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30" h="47752">
                <a:moveTo>
                  <a:pt x="408" y="46"/>
                </a:moveTo>
                <a:cubicBezTo>
                  <a:pt x="-7529" y="-1012"/>
                  <a:pt x="102537" y="16450"/>
                  <a:pt x="133758" y="22271"/>
                </a:cubicBezTo>
                <a:cubicBezTo>
                  <a:pt x="164979" y="28092"/>
                  <a:pt x="187733" y="34971"/>
                  <a:pt x="187733" y="34971"/>
                </a:cubicBezTo>
                <a:cubicBezTo>
                  <a:pt x="205725" y="39204"/>
                  <a:pt x="242766" y="48729"/>
                  <a:pt x="241708" y="47671"/>
                </a:cubicBezTo>
                <a:cubicBezTo>
                  <a:pt x="240650" y="46613"/>
                  <a:pt x="216837" y="36029"/>
                  <a:pt x="181383" y="28621"/>
                </a:cubicBezTo>
                <a:cubicBezTo>
                  <a:pt x="145929" y="21213"/>
                  <a:pt x="8345" y="1104"/>
                  <a:pt x="408" y="4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フリーフォーム 1060">
            <a:extLst>
              <a:ext uri="{FF2B5EF4-FFF2-40B4-BE49-F238E27FC236}">
                <a16:creationId xmlns:a16="http://schemas.microsoft.com/office/drawing/2014/main" id="{F567DEA8-A675-4384-2107-59DB901E5DA1}"/>
              </a:ext>
            </a:extLst>
          </p:cNvPr>
          <p:cNvSpPr/>
          <p:nvPr/>
        </p:nvSpPr>
        <p:spPr>
          <a:xfrm>
            <a:off x="5133975" y="2276475"/>
            <a:ext cx="219880" cy="13089"/>
          </a:xfrm>
          <a:custGeom>
            <a:avLst/>
            <a:gdLst>
              <a:gd name="connsiteX0" fmla="*/ 0 w 219880"/>
              <a:gd name="connsiteY0" fmla="*/ 0 h 13089"/>
              <a:gd name="connsiteX1" fmla="*/ 104775 w 219880"/>
              <a:gd name="connsiteY1" fmla="*/ 12700 h 13089"/>
              <a:gd name="connsiteX2" fmla="*/ 219075 w 219880"/>
              <a:gd name="connsiteY2" fmla="*/ 9525 h 13089"/>
              <a:gd name="connsiteX3" fmla="*/ 158750 w 219880"/>
              <a:gd name="connsiteY3" fmla="*/ 6350 h 13089"/>
              <a:gd name="connsiteX4" fmla="*/ 0 w 219880"/>
              <a:gd name="connsiteY4" fmla="*/ 0 h 1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80" h="13089">
                <a:moveTo>
                  <a:pt x="0" y="0"/>
                </a:moveTo>
                <a:cubicBezTo>
                  <a:pt x="34131" y="5556"/>
                  <a:pt x="68263" y="11113"/>
                  <a:pt x="104775" y="12700"/>
                </a:cubicBezTo>
                <a:cubicBezTo>
                  <a:pt x="141287" y="14287"/>
                  <a:pt x="210079" y="10583"/>
                  <a:pt x="219075" y="9525"/>
                </a:cubicBezTo>
                <a:cubicBezTo>
                  <a:pt x="228071" y="8467"/>
                  <a:pt x="158750" y="6350"/>
                  <a:pt x="158750" y="635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フリーフォーム 1061">
            <a:extLst>
              <a:ext uri="{FF2B5EF4-FFF2-40B4-BE49-F238E27FC236}">
                <a16:creationId xmlns:a16="http://schemas.microsoft.com/office/drawing/2014/main" id="{65AD9709-B8CC-2D5F-A99D-6FB70D5DC88C}"/>
              </a:ext>
            </a:extLst>
          </p:cNvPr>
          <p:cNvSpPr/>
          <p:nvPr/>
        </p:nvSpPr>
        <p:spPr>
          <a:xfrm>
            <a:off x="4848217" y="2197098"/>
            <a:ext cx="271657" cy="156212"/>
          </a:xfrm>
          <a:custGeom>
            <a:avLst/>
            <a:gdLst>
              <a:gd name="connsiteX0" fmla="*/ 8 w 271657"/>
              <a:gd name="connsiteY0" fmla="*/ 2 h 156212"/>
              <a:gd name="connsiteX1" fmla="*/ 142883 w 271657"/>
              <a:gd name="connsiteY1" fmla="*/ 107952 h 156212"/>
              <a:gd name="connsiteX2" fmla="*/ 269883 w 271657"/>
              <a:gd name="connsiteY2" fmla="*/ 155577 h 156212"/>
              <a:gd name="connsiteX3" fmla="*/ 212733 w 271657"/>
              <a:gd name="connsiteY3" fmla="*/ 133352 h 156212"/>
              <a:gd name="connsiteX4" fmla="*/ 149233 w 271657"/>
              <a:gd name="connsiteY4" fmla="*/ 104777 h 156212"/>
              <a:gd name="connsiteX5" fmla="*/ 8 w 271657"/>
              <a:gd name="connsiteY5" fmla="*/ 2 h 15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57" h="156212">
                <a:moveTo>
                  <a:pt x="8" y="2"/>
                </a:moveTo>
                <a:cubicBezTo>
                  <a:pt x="-1050" y="531"/>
                  <a:pt x="97904" y="82023"/>
                  <a:pt x="142883" y="107952"/>
                </a:cubicBezTo>
                <a:cubicBezTo>
                  <a:pt x="187862" y="133881"/>
                  <a:pt x="258241" y="151344"/>
                  <a:pt x="269883" y="155577"/>
                </a:cubicBezTo>
                <a:cubicBezTo>
                  <a:pt x="281525" y="159810"/>
                  <a:pt x="232841" y="141819"/>
                  <a:pt x="212733" y="133352"/>
                </a:cubicBezTo>
                <a:cubicBezTo>
                  <a:pt x="192625" y="124885"/>
                  <a:pt x="181512" y="123298"/>
                  <a:pt x="149233" y="104777"/>
                </a:cubicBezTo>
                <a:cubicBezTo>
                  <a:pt x="116954" y="86256"/>
                  <a:pt x="1066" y="-527"/>
                  <a:pt x="8"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フリーフォーム 1062">
            <a:extLst>
              <a:ext uri="{FF2B5EF4-FFF2-40B4-BE49-F238E27FC236}">
                <a16:creationId xmlns:a16="http://schemas.microsoft.com/office/drawing/2014/main" id="{C0C7903E-11AB-F451-F9ED-7558162FD346}"/>
              </a:ext>
            </a:extLst>
          </p:cNvPr>
          <p:cNvSpPr/>
          <p:nvPr/>
        </p:nvSpPr>
        <p:spPr>
          <a:xfrm>
            <a:off x="5117875" y="2292340"/>
            <a:ext cx="292786" cy="67011"/>
          </a:xfrm>
          <a:custGeom>
            <a:avLst/>
            <a:gdLst>
              <a:gd name="connsiteX0" fmla="*/ 225 w 292786"/>
              <a:gd name="connsiteY0" fmla="*/ 38110 h 67011"/>
              <a:gd name="connsiteX1" fmla="*/ 92300 w 292786"/>
              <a:gd name="connsiteY1" fmla="*/ 66685 h 67011"/>
              <a:gd name="connsiteX2" fmla="*/ 158975 w 292786"/>
              <a:gd name="connsiteY2" fmla="*/ 53985 h 67011"/>
              <a:gd name="connsiteX3" fmla="*/ 136750 w 292786"/>
              <a:gd name="connsiteY3" fmla="*/ 60335 h 67011"/>
              <a:gd name="connsiteX4" fmla="*/ 251050 w 292786"/>
              <a:gd name="connsiteY4" fmla="*/ 28585 h 67011"/>
              <a:gd name="connsiteX5" fmla="*/ 292325 w 292786"/>
              <a:gd name="connsiteY5" fmla="*/ 10 h 67011"/>
              <a:gd name="connsiteX6" fmla="*/ 228825 w 292786"/>
              <a:gd name="connsiteY6" fmla="*/ 31760 h 67011"/>
              <a:gd name="connsiteX7" fmla="*/ 114525 w 292786"/>
              <a:gd name="connsiteY7" fmla="*/ 50810 h 67011"/>
              <a:gd name="connsiteX8" fmla="*/ 66900 w 292786"/>
              <a:gd name="connsiteY8" fmla="*/ 53985 h 67011"/>
              <a:gd name="connsiteX9" fmla="*/ 225 w 292786"/>
              <a:gd name="connsiteY9" fmla="*/ 38110 h 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86" h="67011">
                <a:moveTo>
                  <a:pt x="225" y="38110"/>
                </a:moveTo>
                <a:cubicBezTo>
                  <a:pt x="4458" y="40227"/>
                  <a:pt x="65842" y="64039"/>
                  <a:pt x="92300" y="66685"/>
                </a:cubicBezTo>
                <a:cubicBezTo>
                  <a:pt x="118758" y="69331"/>
                  <a:pt x="151567" y="55043"/>
                  <a:pt x="158975" y="53985"/>
                </a:cubicBezTo>
                <a:cubicBezTo>
                  <a:pt x="166383" y="52927"/>
                  <a:pt x="136750" y="60335"/>
                  <a:pt x="136750" y="60335"/>
                </a:cubicBezTo>
                <a:cubicBezTo>
                  <a:pt x="152096" y="56102"/>
                  <a:pt x="225121" y="38639"/>
                  <a:pt x="251050" y="28585"/>
                </a:cubicBezTo>
                <a:cubicBezTo>
                  <a:pt x="276979" y="18531"/>
                  <a:pt x="296029" y="-519"/>
                  <a:pt x="292325" y="10"/>
                </a:cubicBezTo>
                <a:cubicBezTo>
                  <a:pt x="288621" y="539"/>
                  <a:pt x="258458" y="23293"/>
                  <a:pt x="228825" y="31760"/>
                </a:cubicBezTo>
                <a:cubicBezTo>
                  <a:pt x="199192" y="40227"/>
                  <a:pt x="141512" y="47106"/>
                  <a:pt x="114525" y="50810"/>
                </a:cubicBezTo>
                <a:cubicBezTo>
                  <a:pt x="87538" y="54514"/>
                  <a:pt x="81188" y="53456"/>
                  <a:pt x="66900" y="53985"/>
                </a:cubicBezTo>
                <a:cubicBezTo>
                  <a:pt x="52613" y="54514"/>
                  <a:pt x="-4008" y="35993"/>
                  <a:pt x="225" y="381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フリーフォーム 1063">
            <a:extLst>
              <a:ext uri="{FF2B5EF4-FFF2-40B4-BE49-F238E27FC236}">
                <a16:creationId xmlns:a16="http://schemas.microsoft.com/office/drawing/2014/main" id="{10506D3D-3E46-39F2-893D-8C28F21F7C7B}"/>
              </a:ext>
            </a:extLst>
          </p:cNvPr>
          <p:cNvSpPr/>
          <p:nvPr/>
        </p:nvSpPr>
        <p:spPr>
          <a:xfrm>
            <a:off x="4943323" y="2254247"/>
            <a:ext cx="192230" cy="76343"/>
          </a:xfrm>
          <a:custGeom>
            <a:avLst/>
            <a:gdLst>
              <a:gd name="connsiteX0" fmla="*/ 152 w 192230"/>
              <a:gd name="connsiteY0" fmla="*/ 3 h 76343"/>
              <a:gd name="connsiteX1" fmla="*/ 158902 w 192230"/>
              <a:gd name="connsiteY1" fmla="*/ 63503 h 76343"/>
              <a:gd name="connsiteX2" fmla="*/ 190652 w 192230"/>
              <a:gd name="connsiteY2" fmla="*/ 76203 h 76343"/>
              <a:gd name="connsiteX3" fmla="*/ 130327 w 192230"/>
              <a:gd name="connsiteY3" fmla="*/ 66678 h 76343"/>
              <a:gd name="connsiteX4" fmla="*/ 152 w 192230"/>
              <a:gd name="connsiteY4" fmla="*/ 3 h 7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30" h="76343">
                <a:moveTo>
                  <a:pt x="152" y="3"/>
                </a:moveTo>
                <a:cubicBezTo>
                  <a:pt x="4915" y="-526"/>
                  <a:pt x="158902" y="63503"/>
                  <a:pt x="158902" y="63503"/>
                </a:cubicBezTo>
                <a:cubicBezTo>
                  <a:pt x="190652" y="76203"/>
                  <a:pt x="195415" y="75674"/>
                  <a:pt x="190652" y="76203"/>
                </a:cubicBezTo>
                <a:cubicBezTo>
                  <a:pt x="185890" y="76732"/>
                  <a:pt x="156785" y="76203"/>
                  <a:pt x="130327" y="66678"/>
                </a:cubicBezTo>
                <a:cubicBezTo>
                  <a:pt x="103869" y="57153"/>
                  <a:pt x="-4611" y="532"/>
                  <a:pt x="152" y="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フリーフォーム 1064">
            <a:extLst>
              <a:ext uri="{FF2B5EF4-FFF2-40B4-BE49-F238E27FC236}">
                <a16:creationId xmlns:a16="http://schemas.microsoft.com/office/drawing/2014/main" id="{E35BA3BD-0332-467F-6509-232330B350F9}"/>
              </a:ext>
            </a:extLst>
          </p:cNvPr>
          <p:cNvSpPr/>
          <p:nvPr/>
        </p:nvSpPr>
        <p:spPr>
          <a:xfrm>
            <a:off x="5120896" y="2284436"/>
            <a:ext cx="282938" cy="49280"/>
          </a:xfrm>
          <a:custGeom>
            <a:avLst/>
            <a:gdLst>
              <a:gd name="connsiteX0" fmla="*/ 379 w 282938"/>
              <a:gd name="connsiteY0" fmla="*/ 49189 h 49280"/>
              <a:gd name="connsiteX1" fmla="*/ 127379 w 282938"/>
              <a:gd name="connsiteY1" fmla="*/ 33314 h 49280"/>
              <a:gd name="connsiteX2" fmla="*/ 187704 w 282938"/>
              <a:gd name="connsiteY2" fmla="*/ 36489 h 49280"/>
              <a:gd name="connsiteX3" fmla="*/ 140079 w 282938"/>
              <a:gd name="connsiteY3" fmla="*/ 42839 h 49280"/>
              <a:gd name="connsiteX4" fmla="*/ 257554 w 282938"/>
              <a:gd name="connsiteY4" fmla="*/ 7914 h 49280"/>
              <a:gd name="connsiteX5" fmla="*/ 279779 w 282938"/>
              <a:gd name="connsiteY5" fmla="*/ 1564 h 49280"/>
              <a:gd name="connsiteX6" fmla="*/ 209929 w 282938"/>
              <a:gd name="connsiteY6" fmla="*/ 30139 h 49280"/>
              <a:gd name="connsiteX7" fmla="*/ 171829 w 282938"/>
              <a:gd name="connsiteY7" fmla="*/ 39664 h 49280"/>
              <a:gd name="connsiteX8" fmla="*/ 379 w 282938"/>
              <a:gd name="connsiteY8" fmla="*/ 49189 h 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38" h="49280">
                <a:moveTo>
                  <a:pt x="379" y="49189"/>
                </a:moveTo>
                <a:cubicBezTo>
                  <a:pt x="-7029" y="48131"/>
                  <a:pt x="96158" y="35431"/>
                  <a:pt x="127379" y="33314"/>
                </a:cubicBezTo>
                <a:cubicBezTo>
                  <a:pt x="158600" y="31197"/>
                  <a:pt x="185587" y="34901"/>
                  <a:pt x="187704" y="36489"/>
                </a:cubicBezTo>
                <a:cubicBezTo>
                  <a:pt x="189821" y="38077"/>
                  <a:pt x="128437" y="47601"/>
                  <a:pt x="140079" y="42839"/>
                </a:cubicBezTo>
                <a:cubicBezTo>
                  <a:pt x="151721" y="38077"/>
                  <a:pt x="257554" y="7914"/>
                  <a:pt x="257554" y="7914"/>
                </a:cubicBezTo>
                <a:cubicBezTo>
                  <a:pt x="280837" y="1035"/>
                  <a:pt x="287716" y="-2140"/>
                  <a:pt x="279779" y="1564"/>
                </a:cubicBezTo>
                <a:cubicBezTo>
                  <a:pt x="271842" y="5268"/>
                  <a:pt x="227921" y="23789"/>
                  <a:pt x="209929" y="30139"/>
                </a:cubicBezTo>
                <a:cubicBezTo>
                  <a:pt x="191937" y="36489"/>
                  <a:pt x="202521" y="37547"/>
                  <a:pt x="171829" y="39664"/>
                </a:cubicBezTo>
                <a:cubicBezTo>
                  <a:pt x="141137" y="41781"/>
                  <a:pt x="7787" y="50247"/>
                  <a:pt x="379" y="491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フリーフォーム 1065">
            <a:extLst>
              <a:ext uri="{FF2B5EF4-FFF2-40B4-BE49-F238E27FC236}">
                <a16:creationId xmlns:a16="http://schemas.microsoft.com/office/drawing/2014/main" id="{84B6E1D8-46D7-CFEF-1FB2-77A8B1AD92E2}"/>
              </a:ext>
            </a:extLst>
          </p:cNvPr>
          <p:cNvSpPr/>
          <p:nvPr/>
        </p:nvSpPr>
        <p:spPr>
          <a:xfrm>
            <a:off x="4924420" y="2235196"/>
            <a:ext cx="353674" cy="69890"/>
          </a:xfrm>
          <a:custGeom>
            <a:avLst/>
            <a:gdLst>
              <a:gd name="connsiteX0" fmla="*/ 5 w 353674"/>
              <a:gd name="connsiteY0" fmla="*/ 4 h 69890"/>
              <a:gd name="connsiteX1" fmla="*/ 193680 w 353674"/>
              <a:gd name="connsiteY1" fmla="*/ 60329 h 69890"/>
              <a:gd name="connsiteX2" fmla="*/ 177805 w 353674"/>
              <a:gd name="connsiteY2" fmla="*/ 41279 h 69890"/>
              <a:gd name="connsiteX3" fmla="*/ 238130 w 353674"/>
              <a:gd name="connsiteY3" fmla="*/ 60329 h 69890"/>
              <a:gd name="connsiteX4" fmla="*/ 352430 w 353674"/>
              <a:gd name="connsiteY4" fmla="*/ 69854 h 69890"/>
              <a:gd name="connsiteX5" fmla="*/ 292105 w 353674"/>
              <a:gd name="connsiteY5" fmla="*/ 57154 h 69890"/>
              <a:gd name="connsiteX6" fmla="*/ 187330 w 353674"/>
              <a:gd name="connsiteY6" fmla="*/ 57154 h 69890"/>
              <a:gd name="connsiteX7" fmla="*/ 5 w 353674"/>
              <a:gd name="connsiteY7" fmla="*/ 4 h 6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4" h="69890">
                <a:moveTo>
                  <a:pt x="5" y="4"/>
                </a:moveTo>
                <a:cubicBezTo>
                  <a:pt x="1063" y="533"/>
                  <a:pt x="193680" y="60329"/>
                  <a:pt x="193680" y="60329"/>
                </a:cubicBezTo>
                <a:cubicBezTo>
                  <a:pt x="223313" y="67208"/>
                  <a:pt x="170397" y="41279"/>
                  <a:pt x="177805" y="41279"/>
                </a:cubicBezTo>
                <a:cubicBezTo>
                  <a:pt x="185213" y="41279"/>
                  <a:pt x="209026" y="55567"/>
                  <a:pt x="238130" y="60329"/>
                </a:cubicBezTo>
                <a:cubicBezTo>
                  <a:pt x="267234" y="65091"/>
                  <a:pt x="343434" y="70383"/>
                  <a:pt x="352430" y="69854"/>
                </a:cubicBezTo>
                <a:cubicBezTo>
                  <a:pt x="361426" y="69325"/>
                  <a:pt x="319622" y="59271"/>
                  <a:pt x="292105" y="57154"/>
                </a:cubicBezTo>
                <a:cubicBezTo>
                  <a:pt x="264588" y="55037"/>
                  <a:pt x="229134" y="64562"/>
                  <a:pt x="187330" y="57154"/>
                </a:cubicBezTo>
                <a:cubicBezTo>
                  <a:pt x="145526" y="49746"/>
                  <a:pt x="-1053" y="-525"/>
                  <a:pt x="5"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フリーフォーム 1066">
            <a:extLst>
              <a:ext uri="{FF2B5EF4-FFF2-40B4-BE49-F238E27FC236}">
                <a16:creationId xmlns:a16="http://schemas.microsoft.com/office/drawing/2014/main" id="{5DA8A2A0-2AA2-0EDE-0987-8421EDD276CE}"/>
              </a:ext>
            </a:extLst>
          </p:cNvPr>
          <p:cNvSpPr/>
          <p:nvPr/>
        </p:nvSpPr>
        <p:spPr>
          <a:xfrm>
            <a:off x="4798938" y="2155527"/>
            <a:ext cx="93857" cy="168791"/>
          </a:xfrm>
          <a:custGeom>
            <a:avLst/>
            <a:gdLst>
              <a:gd name="connsiteX0" fmla="*/ 93737 w 93857"/>
              <a:gd name="connsiteY0" fmla="*/ 298 h 168791"/>
              <a:gd name="connsiteX1" fmla="*/ 23887 w 93857"/>
              <a:gd name="connsiteY1" fmla="*/ 66973 h 168791"/>
              <a:gd name="connsiteX2" fmla="*/ 17537 w 93857"/>
              <a:gd name="connsiteY2" fmla="*/ 108248 h 168791"/>
              <a:gd name="connsiteX3" fmla="*/ 27062 w 93857"/>
              <a:gd name="connsiteY3" fmla="*/ 168573 h 168791"/>
              <a:gd name="connsiteX4" fmla="*/ 14362 w 93857"/>
              <a:gd name="connsiteY4" fmla="*/ 127298 h 168791"/>
              <a:gd name="connsiteX5" fmla="*/ 4837 w 93857"/>
              <a:gd name="connsiteY5" fmla="*/ 95548 h 168791"/>
              <a:gd name="connsiteX6" fmla="*/ 93737 w 93857"/>
              <a:gd name="connsiteY6" fmla="*/ 298 h 16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57" h="168791">
                <a:moveTo>
                  <a:pt x="93737" y="298"/>
                </a:moveTo>
                <a:cubicBezTo>
                  <a:pt x="96912" y="-4464"/>
                  <a:pt x="36587" y="48981"/>
                  <a:pt x="23887" y="66973"/>
                </a:cubicBezTo>
                <a:cubicBezTo>
                  <a:pt x="11187" y="84965"/>
                  <a:pt x="17008" y="91315"/>
                  <a:pt x="17537" y="108248"/>
                </a:cubicBezTo>
                <a:cubicBezTo>
                  <a:pt x="18066" y="125181"/>
                  <a:pt x="27591" y="165398"/>
                  <a:pt x="27062" y="168573"/>
                </a:cubicBezTo>
                <a:cubicBezTo>
                  <a:pt x="26533" y="171748"/>
                  <a:pt x="18066" y="139469"/>
                  <a:pt x="14362" y="127298"/>
                </a:cubicBezTo>
                <a:cubicBezTo>
                  <a:pt x="10658" y="115127"/>
                  <a:pt x="-8921" y="117244"/>
                  <a:pt x="4837" y="95548"/>
                </a:cubicBezTo>
                <a:cubicBezTo>
                  <a:pt x="18595" y="73852"/>
                  <a:pt x="90562" y="5060"/>
                  <a:pt x="93737" y="29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フリーフォーム 1067">
            <a:extLst>
              <a:ext uri="{FF2B5EF4-FFF2-40B4-BE49-F238E27FC236}">
                <a16:creationId xmlns:a16="http://schemas.microsoft.com/office/drawing/2014/main" id="{7B5D6286-C0DB-37AA-67EF-B75A7CC05F88}"/>
              </a:ext>
            </a:extLst>
          </p:cNvPr>
          <p:cNvSpPr/>
          <p:nvPr/>
        </p:nvSpPr>
        <p:spPr>
          <a:xfrm>
            <a:off x="5493726" y="2209798"/>
            <a:ext cx="56220" cy="185242"/>
          </a:xfrm>
          <a:custGeom>
            <a:avLst/>
            <a:gdLst>
              <a:gd name="connsiteX0" fmla="*/ 56174 w 56220"/>
              <a:gd name="connsiteY0" fmla="*/ 2 h 185242"/>
              <a:gd name="connsiteX1" fmla="*/ 11724 w 56220"/>
              <a:gd name="connsiteY1" fmla="*/ 101602 h 185242"/>
              <a:gd name="connsiteX2" fmla="*/ 18074 w 56220"/>
              <a:gd name="connsiteY2" fmla="*/ 184152 h 185242"/>
              <a:gd name="connsiteX3" fmla="*/ 14899 w 56220"/>
              <a:gd name="connsiteY3" fmla="*/ 146052 h 185242"/>
              <a:gd name="connsiteX4" fmla="*/ 2199 w 56220"/>
              <a:gd name="connsiteY4" fmla="*/ 104777 h 185242"/>
              <a:gd name="connsiteX5" fmla="*/ 56174 w 56220"/>
              <a:gd name="connsiteY5" fmla="*/ 2 h 18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0" h="185242">
                <a:moveTo>
                  <a:pt x="56174" y="2"/>
                </a:moveTo>
                <a:cubicBezTo>
                  <a:pt x="57761" y="-527"/>
                  <a:pt x="18074" y="70910"/>
                  <a:pt x="11724" y="101602"/>
                </a:cubicBezTo>
                <a:cubicBezTo>
                  <a:pt x="5374" y="132294"/>
                  <a:pt x="17545" y="176744"/>
                  <a:pt x="18074" y="184152"/>
                </a:cubicBezTo>
                <a:cubicBezTo>
                  <a:pt x="18603" y="191560"/>
                  <a:pt x="17545" y="159281"/>
                  <a:pt x="14899" y="146052"/>
                </a:cubicBezTo>
                <a:cubicBezTo>
                  <a:pt x="12253" y="132823"/>
                  <a:pt x="-6268" y="128589"/>
                  <a:pt x="2199" y="104777"/>
                </a:cubicBezTo>
                <a:cubicBezTo>
                  <a:pt x="10666" y="80965"/>
                  <a:pt x="54587" y="531"/>
                  <a:pt x="56174"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フリーフォーム 1068">
            <a:extLst>
              <a:ext uri="{FF2B5EF4-FFF2-40B4-BE49-F238E27FC236}">
                <a16:creationId xmlns:a16="http://schemas.microsoft.com/office/drawing/2014/main" id="{447430FA-99F3-DD8F-82E2-1F9F2D1203D9}"/>
              </a:ext>
            </a:extLst>
          </p:cNvPr>
          <p:cNvSpPr/>
          <p:nvPr/>
        </p:nvSpPr>
        <p:spPr>
          <a:xfrm>
            <a:off x="4695758" y="2162175"/>
            <a:ext cx="58644" cy="183503"/>
          </a:xfrm>
          <a:custGeom>
            <a:avLst/>
            <a:gdLst>
              <a:gd name="connsiteX0" fmla="*/ 12767 w 58644"/>
              <a:gd name="connsiteY0" fmla="*/ 0 h 183503"/>
              <a:gd name="connsiteX1" fmla="*/ 12767 w 58644"/>
              <a:gd name="connsiteY1" fmla="*/ 92075 h 183503"/>
              <a:gd name="connsiteX2" fmla="*/ 57217 w 58644"/>
              <a:gd name="connsiteY2" fmla="*/ 180975 h 183503"/>
              <a:gd name="connsiteX3" fmla="*/ 44517 w 58644"/>
              <a:gd name="connsiteY3" fmla="*/ 155575 h 183503"/>
              <a:gd name="connsiteX4" fmla="*/ 12767 w 58644"/>
              <a:gd name="connsiteY4" fmla="*/ 117475 h 183503"/>
              <a:gd name="connsiteX5" fmla="*/ 67 w 58644"/>
              <a:gd name="connsiteY5" fmla="*/ 92075 h 183503"/>
              <a:gd name="connsiteX6" fmla="*/ 12767 w 58644"/>
              <a:gd name="connsiteY6" fmla="*/ 0 h 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4" h="183503">
                <a:moveTo>
                  <a:pt x="12767" y="0"/>
                </a:moveTo>
                <a:cubicBezTo>
                  <a:pt x="14884" y="0"/>
                  <a:pt x="5359" y="61913"/>
                  <a:pt x="12767" y="92075"/>
                </a:cubicBezTo>
                <a:cubicBezTo>
                  <a:pt x="20175" y="122237"/>
                  <a:pt x="57217" y="180975"/>
                  <a:pt x="57217" y="180975"/>
                </a:cubicBezTo>
                <a:cubicBezTo>
                  <a:pt x="62509" y="191558"/>
                  <a:pt x="51925" y="166158"/>
                  <a:pt x="44517" y="155575"/>
                </a:cubicBezTo>
                <a:cubicBezTo>
                  <a:pt x="37109" y="144992"/>
                  <a:pt x="20175" y="128058"/>
                  <a:pt x="12767" y="117475"/>
                </a:cubicBezTo>
                <a:cubicBezTo>
                  <a:pt x="5359" y="106892"/>
                  <a:pt x="1125" y="107421"/>
                  <a:pt x="67" y="92075"/>
                </a:cubicBezTo>
                <a:cubicBezTo>
                  <a:pt x="-991" y="76729"/>
                  <a:pt x="10650" y="0"/>
                  <a:pt x="1276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フリーフォーム 1069">
            <a:extLst>
              <a:ext uri="{FF2B5EF4-FFF2-40B4-BE49-F238E27FC236}">
                <a16:creationId xmlns:a16="http://schemas.microsoft.com/office/drawing/2014/main" id="{F5D4C323-1337-1F82-A2DD-32DFBBF10AC5}"/>
              </a:ext>
            </a:extLst>
          </p:cNvPr>
          <p:cNvSpPr/>
          <p:nvPr/>
        </p:nvSpPr>
        <p:spPr>
          <a:xfrm>
            <a:off x="5772150" y="1993815"/>
            <a:ext cx="107950" cy="254319"/>
          </a:xfrm>
          <a:custGeom>
            <a:avLst/>
            <a:gdLst>
              <a:gd name="connsiteX0" fmla="*/ 107950 w 107950"/>
              <a:gd name="connsiteY0" fmla="*/ 85 h 254319"/>
              <a:gd name="connsiteX1" fmla="*/ 28575 w 107950"/>
              <a:gd name="connsiteY1" fmla="*/ 174710 h 254319"/>
              <a:gd name="connsiteX2" fmla="*/ 0 w 107950"/>
              <a:gd name="connsiteY2" fmla="*/ 254085 h 254319"/>
              <a:gd name="connsiteX3" fmla="*/ 28575 w 107950"/>
              <a:gd name="connsiteY3" fmla="*/ 152485 h 254319"/>
              <a:gd name="connsiteX4" fmla="*/ 107950 w 107950"/>
              <a:gd name="connsiteY4" fmla="*/ 85 h 25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254319">
                <a:moveTo>
                  <a:pt x="107950" y="85"/>
                </a:moveTo>
                <a:cubicBezTo>
                  <a:pt x="107950" y="3789"/>
                  <a:pt x="46567" y="132377"/>
                  <a:pt x="28575" y="174710"/>
                </a:cubicBezTo>
                <a:cubicBezTo>
                  <a:pt x="10583" y="217043"/>
                  <a:pt x="0" y="257789"/>
                  <a:pt x="0" y="254085"/>
                </a:cubicBezTo>
                <a:cubicBezTo>
                  <a:pt x="0" y="250381"/>
                  <a:pt x="13229" y="190585"/>
                  <a:pt x="28575" y="152485"/>
                </a:cubicBezTo>
                <a:cubicBezTo>
                  <a:pt x="43921" y="114385"/>
                  <a:pt x="107950" y="-3619"/>
                  <a:pt x="107950" y="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フリーフォーム 1070">
            <a:extLst>
              <a:ext uri="{FF2B5EF4-FFF2-40B4-BE49-F238E27FC236}">
                <a16:creationId xmlns:a16="http://schemas.microsoft.com/office/drawing/2014/main" id="{84D3BFDD-DAAD-1680-B11D-CC5B994F2D8C}"/>
              </a:ext>
            </a:extLst>
          </p:cNvPr>
          <p:cNvSpPr/>
          <p:nvPr/>
        </p:nvSpPr>
        <p:spPr>
          <a:xfrm>
            <a:off x="5524500" y="2339938"/>
            <a:ext cx="196850" cy="155649"/>
          </a:xfrm>
          <a:custGeom>
            <a:avLst/>
            <a:gdLst>
              <a:gd name="connsiteX0" fmla="*/ 0 w 196850"/>
              <a:gd name="connsiteY0" fmla="*/ 155612 h 155649"/>
              <a:gd name="connsiteX1" fmla="*/ 127000 w 196850"/>
              <a:gd name="connsiteY1" fmla="*/ 82587 h 155649"/>
              <a:gd name="connsiteX2" fmla="*/ 196850 w 196850"/>
              <a:gd name="connsiteY2" fmla="*/ 37 h 155649"/>
              <a:gd name="connsiteX3" fmla="*/ 127000 w 196850"/>
              <a:gd name="connsiteY3" fmla="*/ 73062 h 155649"/>
              <a:gd name="connsiteX4" fmla="*/ 0 w 196850"/>
              <a:gd name="connsiteY4" fmla="*/ 155612 h 155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 h="155649">
                <a:moveTo>
                  <a:pt x="0" y="155612"/>
                </a:moveTo>
                <a:cubicBezTo>
                  <a:pt x="0" y="157199"/>
                  <a:pt x="94192" y="108516"/>
                  <a:pt x="127000" y="82587"/>
                </a:cubicBezTo>
                <a:cubicBezTo>
                  <a:pt x="159808" y="56658"/>
                  <a:pt x="196850" y="1624"/>
                  <a:pt x="196850" y="37"/>
                </a:cubicBezTo>
                <a:cubicBezTo>
                  <a:pt x="196850" y="-1550"/>
                  <a:pt x="156104" y="47662"/>
                  <a:pt x="127000" y="73062"/>
                </a:cubicBezTo>
                <a:cubicBezTo>
                  <a:pt x="97896" y="98462"/>
                  <a:pt x="0" y="154025"/>
                  <a:pt x="0" y="1556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フリーフォーム 1071">
            <a:extLst>
              <a:ext uri="{FF2B5EF4-FFF2-40B4-BE49-F238E27FC236}">
                <a16:creationId xmlns:a16="http://schemas.microsoft.com/office/drawing/2014/main" id="{5D7997AA-3E78-E708-9AE0-A1F30230DE91}"/>
              </a:ext>
            </a:extLst>
          </p:cNvPr>
          <p:cNvSpPr/>
          <p:nvPr/>
        </p:nvSpPr>
        <p:spPr>
          <a:xfrm>
            <a:off x="4835160" y="2409809"/>
            <a:ext cx="54362" cy="161956"/>
          </a:xfrm>
          <a:custGeom>
            <a:avLst/>
            <a:gdLst>
              <a:gd name="connsiteX0" fmla="*/ 3540 w 54362"/>
              <a:gd name="connsiteY0" fmla="*/ 16 h 161956"/>
              <a:gd name="connsiteX1" fmla="*/ 9890 w 54362"/>
              <a:gd name="connsiteY1" fmla="*/ 76216 h 161956"/>
              <a:gd name="connsiteX2" fmla="*/ 54340 w 54362"/>
              <a:gd name="connsiteY2" fmla="*/ 161941 h 161956"/>
              <a:gd name="connsiteX3" fmla="*/ 3540 w 54362"/>
              <a:gd name="connsiteY3" fmla="*/ 82566 h 161956"/>
              <a:gd name="connsiteX4" fmla="*/ 3540 w 54362"/>
              <a:gd name="connsiteY4" fmla="*/ 16 h 161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62" h="161956">
                <a:moveTo>
                  <a:pt x="3540" y="16"/>
                </a:moveTo>
                <a:cubicBezTo>
                  <a:pt x="4598" y="-1042"/>
                  <a:pt x="1423" y="49228"/>
                  <a:pt x="9890" y="76216"/>
                </a:cubicBezTo>
                <a:cubicBezTo>
                  <a:pt x="18357" y="103204"/>
                  <a:pt x="55398" y="160883"/>
                  <a:pt x="54340" y="161941"/>
                </a:cubicBezTo>
                <a:cubicBezTo>
                  <a:pt x="53282" y="162999"/>
                  <a:pt x="10948" y="107966"/>
                  <a:pt x="3540" y="82566"/>
                </a:cubicBezTo>
                <a:cubicBezTo>
                  <a:pt x="-3868" y="57166"/>
                  <a:pt x="2482" y="1074"/>
                  <a:pt x="3540" y="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フリーフォーム 1072">
            <a:extLst>
              <a:ext uri="{FF2B5EF4-FFF2-40B4-BE49-F238E27FC236}">
                <a16:creationId xmlns:a16="http://schemas.microsoft.com/office/drawing/2014/main" id="{6879D289-7C2F-99A4-4EF4-BA605C0E9E9D}"/>
              </a:ext>
            </a:extLst>
          </p:cNvPr>
          <p:cNvSpPr/>
          <p:nvPr/>
        </p:nvSpPr>
        <p:spPr>
          <a:xfrm>
            <a:off x="5301787" y="2463797"/>
            <a:ext cx="149834" cy="149233"/>
          </a:xfrm>
          <a:custGeom>
            <a:avLst/>
            <a:gdLst>
              <a:gd name="connsiteX0" fmla="*/ 149688 w 149834"/>
              <a:gd name="connsiteY0" fmla="*/ 3 h 149233"/>
              <a:gd name="connsiteX1" fmla="*/ 60788 w 149834"/>
              <a:gd name="connsiteY1" fmla="*/ 85728 h 149233"/>
              <a:gd name="connsiteX2" fmla="*/ 463 w 149834"/>
              <a:gd name="connsiteY2" fmla="*/ 149228 h 149233"/>
              <a:gd name="connsiteX3" fmla="*/ 38563 w 149834"/>
              <a:gd name="connsiteY3" fmla="*/ 88903 h 149233"/>
              <a:gd name="connsiteX4" fmla="*/ 149688 w 149834"/>
              <a:gd name="connsiteY4" fmla="*/ 3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4" h="149233">
                <a:moveTo>
                  <a:pt x="149688" y="3"/>
                </a:moveTo>
                <a:cubicBezTo>
                  <a:pt x="153392" y="-526"/>
                  <a:pt x="85659" y="60857"/>
                  <a:pt x="60788" y="85728"/>
                </a:cubicBezTo>
                <a:cubicBezTo>
                  <a:pt x="35917" y="110599"/>
                  <a:pt x="4167" y="148699"/>
                  <a:pt x="463" y="149228"/>
                </a:cubicBezTo>
                <a:cubicBezTo>
                  <a:pt x="-3241" y="149757"/>
                  <a:pt x="15809" y="110599"/>
                  <a:pt x="38563" y="88903"/>
                </a:cubicBezTo>
                <a:cubicBezTo>
                  <a:pt x="61317" y="67207"/>
                  <a:pt x="145984" y="532"/>
                  <a:pt x="149688" y="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フリーフォーム 1073">
            <a:extLst>
              <a:ext uri="{FF2B5EF4-FFF2-40B4-BE49-F238E27FC236}">
                <a16:creationId xmlns:a16="http://schemas.microsoft.com/office/drawing/2014/main" id="{C424E9DA-ACA7-F42C-7DA5-09B2E9561A48}"/>
              </a:ext>
            </a:extLst>
          </p:cNvPr>
          <p:cNvSpPr/>
          <p:nvPr/>
        </p:nvSpPr>
        <p:spPr>
          <a:xfrm>
            <a:off x="4680829" y="1689027"/>
            <a:ext cx="62621" cy="155824"/>
          </a:xfrm>
          <a:custGeom>
            <a:avLst/>
            <a:gdLst>
              <a:gd name="connsiteX0" fmla="*/ 62621 w 62621"/>
              <a:gd name="connsiteY0" fmla="*/ 73 h 155824"/>
              <a:gd name="connsiteX1" fmla="*/ 5471 w 62621"/>
              <a:gd name="connsiteY1" fmla="*/ 104848 h 155824"/>
              <a:gd name="connsiteX2" fmla="*/ 2296 w 62621"/>
              <a:gd name="connsiteY2" fmla="*/ 155648 h 155824"/>
              <a:gd name="connsiteX3" fmla="*/ 5471 w 62621"/>
              <a:gd name="connsiteY3" fmla="*/ 88973 h 155824"/>
              <a:gd name="connsiteX4" fmla="*/ 62621 w 62621"/>
              <a:gd name="connsiteY4" fmla="*/ 73 h 1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21" h="155824">
                <a:moveTo>
                  <a:pt x="62621" y="73"/>
                </a:moveTo>
                <a:cubicBezTo>
                  <a:pt x="62621" y="2719"/>
                  <a:pt x="15525" y="78919"/>
                  <a:pt x="5471" y="104848"/>
                </a:cubicBezTo>
                <a:cubicBezTo>
                  <a:pt x="-4583" y="130777"/>
                  <a:pt x="2296" y="158294"/>
                  <a:pt x="2296" y="155648"/>
                </a:cubicBezTo>
                <a:cubicBezTo>
                  <a:pt x="2296" y="153002"/>
                  <a:pt x="-3525" y="111198"/>
                  <a:pt x="5471" y="88973"/>
                </a:cubicBezTo>
                <a:cubicBezTo>
                  <a:pt x="14467" y="66748"/>
                  <a:pt x="62621" y="-2573"/>
                  <a:pt x="62621" y="73"/>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フリーフォーム 1074">
            <a:extLst>
              <a:ext uri="{FF2B5EF4-FFF2-40B4-BE49-F238E27FC236}">
                <a16:creationId xmlns:a16="http://schemas.microsoft.com/office/drawing/2014/main" id="{AA4F31DD-BBEC-D1E5-788A-02C6B92497C7}"/>
              </a:ext>
            </a:extLst>
          </p:cNvPr>
          <p:cNvSpPr/>
          <p:nvPr/>
        </p:nvSpPr>
        <p:spPr>
          <a:xfrm>
            <a:off x="5680075" y="1155592"/>
            <a:ext cx="88900" cy="171759"/>
          </a:xfrm>
          <a:custGeom>
            <a:avLst/>
            <a:gdLst>
              <a:gd name="connsiteX0" fmla="*/ 0 w 88900"/>
              <a:gd name="connsiteY0" fmla="*/ 108 h 171759"/>
              <a:gd name="connsiteX1" fmla="*/ 66675 w 88900"/>
              <a:gd name="connsiteY1" fmla="*/ 111233 h 171759"/>
              <a:gd name="connsiteX2" fmla="*/ 88900 w 88900"/>
              <a:gd name="connsiteY2" fmla="*/ 171558 h 171759"/>
              <a:gd name="connsiteX3" fmla="*/ 66675 w 88900"/>
              <a:gd name="connsiteY3" fmla="*/ 92183 h 171759"/>
              <a:gd name="connsiteX4" fmla="*/ 0 w 88900"/>
              <a:gd name="connsiteY4" fmla="*/ 108 h 17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171759">
                <a:moveTo>
                  <a:pt x="0" y="108"/>
                </a:moveTo>
                <a:cubicBezTo>
                  <a:pt x="0" y="3283"/>
                  <a:pt x="51858" y="82658"/>
                  <a:pt x="66675" y="111233"/>
                </a:cubicBezTo>
                <a:cubicBezTo>
                  <a:pt x="81492" y="139808"/>
                  <a:pt x="88900" y="174733"/>
                  <a:pt x="88900" y="171558"/>
                </a:cubicBezTo>
                <a:cubicBezTo>
                  <a:pt x="88900" y="168383"/>
                  <a:pt x="80963" y="120229"/>
                  <a:pt x="66675" y="92183"/>
                </a:cubicBezTo>
                <a:cubicBezTo>
                  <a:pt x="52388" y="64137"/>
                  <a:pt x="0" y="-3067"/>
                  <a:pt x="0" y="10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フリーフォーム 1075">
            <a:extLst>
              <a:ext uri="{FF2B5EF4-FFF2-40B4-BE49-F238E27FC236}">
                <a16:creationId xmlns:a16="http://schemas.microsoft.com/office/drawing/2014/main" id="{56A91CC7-EFA5-7C0B-9C39-7FEF2B70CD49}"/>
              </a:ext>
            </a:extLst>
          </p:cNvPr>
          <p:cNvSpPr/>
          <p:nvPr/>
        </p:nvSpPr>
        <p:spPr>
          <a:xfrm>
            <a:off x="5905030" y="1555750"/>
            <a:ext cx="13170" cy="284483"/>
          </a:xfrm>
          <a:custGeom>
            <a:avLst/>
            <a:gdLst>
              <a:gd name="connsiteX0" fmla="*/ 13170 w 13170"/>
              <a:gd name="connsiteY0" fmla="*/ 0 h 284483"/>
              <a:gd name="connsiteX1" fmla="*/ 6820 w 13170"/>
              <a:gd name="connsiteY1" fmla="*/ 190500 h 284483"/>
              <a:gd name="connsiteX2" fmla="*/ 470 w 13170"/>
              <a:gd name="connsiteY2" fmla="*/ 282575 h 284483"/>
              <a:gd name="connsiteX3" fmla="*/ 470 w 13170"/>
              <a:gd name="connsiteY3" fmla="*/ 111125 h 284483"/>
              <a:gd name="connsiteX4" fmla="*/ 13170 w 13170"/>
              <a:gd name="connsiteY4" fmla="*/ 0 h 28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0" h="284483">
                <a:moveTo>
                  <a:pt x="13170" y="0"/>
                </a:moveTo>
                <a:cubicBezTo>
                  <a:pt x="11053" y="71702"/>
                  <a:pt x="8937" y="143404"/>
                  <a:pt x="6820" y="190500"/>
                </a:cubicBezTo>
                <a:cubicBezTo>
                  <a:pt x="4703" y="237596"/>
                  <a:pt x="1528" y="295804"/>
                  <a:pt x="470" y="282575"/>
                </a:cubicBezTo>
                <a:cubicBezTo>
                  <a:pt x="-588" y="269346"/>
                  <a:pt x="470" y="111125"/>
                  <a:pt x="470" y="111125"/>
                </a:cubicBezTo>
                <a:lnTo>
                  <a:pt x="1317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フリーフォーム 1076">
            <a:extLst>
              <a:ext uri="{FF2B5EF4-FFF2-40B4-BE49-F238E27FC236}">
                <a16:creationId xmlns:a16="http://schemas.microsoft.com/office/drawing/2014/main" id="{6AEBE126-5855-D99C-6E63-F16028D768D4}"/>
              </a:ext>
            </a:extLst>
          </p:cNvPr>
          <p:cNvSpPr/>
          <p:nvPr/>
        </p:nvSpPr>
        <p:spPr>
          <a:xfrm>
            <a:off x="5953093" y="1282674"/>
            <a:ext cx="35293" cy="403286"/>
          </a:xfrm>
          <a:custGeom>
            <a:avLst/>
            <a:gdLst>
              <a:gd name="connsiteX0" fmla="*/ 32 w 35293"/>
              <a:gd name="connsiteY0" fmla="*/ 26 h 403286"/>
              <a:gd name="connsiteX1" fmla="*/ 28607 w 35293"/>
              <a:gd name="connsiteY1" fmla="*/ 174651 h 403286"/>
              <a:gd name="connsiteX2" fmla="*/ 25432 w 35293"/>
              <a:gd name="connsiteY2" fmla="*/ 301651 h 403286"/>
              <a:gd name="connsiteX3" fmla="*/ 28607 w 35293"/>
              <a:gd name="connsiteY3" fmla="*/ 263551 h 403286"/>
              <a:gd name="connsiteX4" fmla="*/ 25432 w 35293"/>
              <a:gd name="connsiteY4" fmla="*/ 403251 h 403286"/>
              <a:gd name="connsiteX5" fmla="*/ 22257 w 35293"/>
              <a:gd name="connsiteY5" fmla="*/ 276251 h 403286"/>
              <a:gd name="connsiteX6" fmla="*/ 34957 w 35293"/>
              <a:gd name="connsiteY6" fmla="*/ 187351 h 403286"/>
              <a:gd name="connsiteX7" fmla="*/ 32 w 35293"/>
              <a:gd name="connsiteY7" fmla="*/ 26 h 4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93" h="403286">
                <a:moveTo>
                  <a:pt x="32" y="26"/>
                </a:moveTo>
                <a:cubicBezTo>
                  <a:pt x="-1026" y="-2091"/>
                  <a:pt x="24374" y="124380"/>
                  <a:pt x="28607" y="174651"/>
                </a:cubicBezTo>
                <a:cubicBezTo>
                  <a:pt x="32840" y="224922"/>
                  <a:pt x="25432" y="286834"/>
                  <a:pt x="25432" y="301651"/>
                </a:cubicBezTo>
                <a:cubicBezTo>
                  <a:pt x="25432" y="316468"/>
                  <a:pt x="28607" y="246618"/>
                  <a:pt x="28607" y="263551"/>
                </a:cubicBezTo>
                <a:cubicBezTo>
                  <a:pt x="28607" y="280484"/>
                  <a:pt x="26490" y="401134"/>
                  <a:pt x="25432" y="403251"/>
                </a:cubicBezTo>
                <a:cubicBezTo>
                  <a:pt x="24374" y="405368"/>
                  <a:pt x="20670" y="312234"/>
                  <a:pt x="22257" y="276251"/>
                </a:cubicBezTo>
                <a:cubicBezTo>
                  <a:pt x="23845" y="240268"/>
                  <a:pt x="37603" y="230743"/>
                  <a:pt x="34957" y="187351"/>
                </a:cubicBezTo>
                <a:cubicBezTo>
                  <a:pt x="32311" y="143959"/>
                  <a:pt x="1090" y="2143"/>
                  <a:pt x="32" y="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フリーフォーム 1077">
            <a:extLst>
              <a:ext uri="{FF2B5EF4-FFF2-40B4-BE49-F238E27FC236}">
                <a16:creationId xmlns:a16="http://schemas.microsoft.com/office/drawing/2014/main" id="{03FDB9EF-B97D-CEAE-73B0-18A7B76126C2}"/>
              </a:ext>
            </a:extLst>
          </p:cNvPr>
          <p:cNvSpPr/>
          <p:nvPr/>
        </p:nvSpPr>
        <p:spPr>
          <a:xfrm>
            <a:off x="4644752" y="1663700"/>
            <a:ext cx="51078" cy="270124"/>
          </a:xfrm>
          <a:custGeom>
            <a:avLst/>
            <a:gdLst>
              <a:gd name="connsiteX0" fmla="*/ 51073 w 51078"/>
              <a:gd name="connsiteY0" fmla="*/ 0 h 270124"/>
              <a:gd name="connsiteX1" fmla="*/ 9798 w 51078"/>
              <a:gd name="connsiteY1" fmla="*/ 133350 h 270124"/>
              <a:gd name="connsiteX2" fmla="*/ 9798 w 51078"/>
              <a:gd name="connsiteY2" fmla="*/ 269875 h 270124"/>
              <a:gd name="connsiteX3" fmla="*/ 273 w 51078"/>
              <a:gd name="connsiteY3" fmla="*/ 98425 h 270124"/>
              <a:gd name="connsiteX4" fmla="*/ 6623 w 51078"/>
              <a:gd name="connsiteY4" fmla="*/ 133350 h 270124"/>
              <a:gd name="connsiteX5" fmla="*/ 51073 w 51078"/>
              <a:gd name="connsiteY5" fmla="*/ 0 h 27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 h="270124">
                <a:moveTo>
                  <a:pt x="51073" y="0"/>
                </a:moveTo>
                <a:cubicBezTo>
                  <a:pt x="51602" y="0"/>
                  <a:pt x="16677" y="88371"/>
                  <a:pt x="9798" y="133350"/>
                </a:cubicBezTo>
                <a:cubicBezTo>
                  <a:pt x="2919" y="178329"/>
                  <a:pt x="11385" y="275696"/>
                  <a:pt x="9798" y="269875"/>
                </a:cubicBezTo>
                <a:cubicBezTo>
                  <a:pt x="8210" y="264054"/>
                  <a:pt x="802" y="121179"/>
                  <a:pt x="273" y="98425"/>
                </a:cubicBezTo>
                <a:cubicBezTo>
                  <a:pt x="-256" y="75671"/>
                  <a:pt x="-785" y="147108"/>
                  <a:pt x="6623" y="133350"/>
                </a:cubicBezTo>
                <a:cubicBezTo>
                  <a:pt x="14031" y="119592"/>
                  <a:pt x="50544" y="0"/>
                  <a:pt x="51073"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9" name="フリーフォーム 1078">
            <a:extLst>
              <a:ext uri="{FF2B5EF4-FFF2-40B4-BE49-F238E27FC236}">
                <a16:creationId xmlns:a16="http://schemas.microsoft.com/office/drawing/2014/main" id="{5F529DFD-B960-93A3-43F6-458662CE08A7}"/>
              </a:ext>
            </a:extLst>
          </p:cNvPr>
          <p:cNvSpPr/>
          <p:nvPr/>
        </p:nvSpPr>
        <p:spPr>
          <a:xfrm>
            <a:off x="4577132" y="2041473"/>
            <a:ext cx="49081" cy="191493"/>
          </a:xfrm>
          <a:custGeom>
            <a:avLst/>
            <a:gdLst>
              <a:gd name="connsiteX0" fmla="*/ 4393 w 49081"/>
              <a:gd name="connsiteY0" fmla="*/ 52 h 191493"/>
              <a:gd name="connsiteX1" fmla="*/ 7568 w 49081"/>
              <a:gd name="connsiteY1" fmla="*/ 92127 h 191493"/>
              <a:gd name="connsiteX2" fmla="*/ 48843 w 49081"/>
              <a:gd name="connsiteY2" fmla="*/ 190552 h 191493"/>
              <a:gd name="connsiteX3" fmla="*/ 23443 w 49081"/>
              <a:gd name="connsiteY3" fmla="*/ 139752 h 191493"/>
              <a:gd name="connsiteX4" fmla="*/ 1218 w 49081"/>
              <a:gd name="connsiteY4" fmla="*/ 104827 h 191493"/>
              <a:gd name="connsiteX5" fmla="*/ 4393 w 49081"/>
              <a:gd name="connsiteY5" fmla="*/ 52 h 19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81" h="191493">
                <a:moveTo>
                  <a:pt x="4393" y="52"/>
                </a:moveTo>
                <a:cubicBezTo>
                  <a:pt x="5451" y="-2065"/>
                  <a:pt x="160" y="60377"/>
                  <a:pt x="7568" y="92127"/>
                </a:cubicBezTo>
                <a:cubicBezTo>
                  <a:pt x="14976" y="123877"/>
                  <a:pt x="46197" y="182615"/>
                  <a:pt x="48843" y="190552"/>
                </a:cubicBezTo>
                <a:cubicBezTo>
                  <a:pt x="51489" y="198489"/>
                  <a:pt x="31380" y="154039"/>
                  <a:pt x="23443" y="139752"/>
                </a:cubicBezTo>
                <a:cubicBezTo>
                  <a:pt x="15506" y="125465"/>
                  <a:pt x="4922" y="122819"/>
                  <a:pt x="1218" y="104827"/>
                </a:cubicBezTo>
                <a:cubicBezTo>
                  <a:pt x="-2486" y="86835"/>
                  <a:pt x="3335" y="2169"/>
                  <a:pt x="4393"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0" name="フリーフォーム 1079">
            <a:extLst>
              <a:ext uri="{FF2B5EF4-FFF2-40B4-BE49-F238E27FC236}">
                <a16:creationId xmlns:a16="http://schemas.microsoft.com/office/drawing/2014/main" id="{3B17F6D3-7095-093C-BC46-C3A4D5DA9577}"/>
              </a:ext>
            </a:extLst>
          </p:cNvPr>
          <p:cNvSpPr/>
          <p:nvPr/>
        </p:nvSpPr>
        <p:spPr>
          <a:xfrm>
            <a:off x="4784679" y="1850975"/>
            <a:ext cx="27213" cy="104895"/>
          </a:xfrm>
          <a:custGeom>
            <a:avLst/>
            <a:gdLst>
              <a:gd name="connsiteX0" fmla="*/ 46 w 27213"/>
              <a:gd name="connsiteY0" fmla="*/ 50 h 104895"/>
              <a:gd name="connsiteX1" fmla="*/ 19096 w 27213"/>
              <a:gd name="connsiteY1" fmla="*/ 63550 h 104895"/>
              <a:gd name="connsiteX2" fmla="*/ 15921 w 27213"/>
              <a:gd name="connsiteY2" fmla="*/ 104825 h 104895"/>
              <a:gd name="connsiteX3" fmla="*/ 25446 w 27213"/>
              <a:gd name="connsiteY3" fmla="*/ 54025 h 104895"/>
              <a:gd name="connsiteX4" fmla="*/ 46 w 27213"/>
              <a:gd name="connsiteY4" fmla="*/ 50 h 1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3" h="104895">
                <a:moveTo>
                  <a:pt x="46" y="50"/>
                </a:moveTo>
                <a:cubicBezTo>
                  <a:pt x="-1012" y="1638"/>
                  <a:pt x="16450" y="46087"/>
                  <a:pt x="19096" y="63550"/>
                </a:cubicBezTo>
                <a:cubicBezTo>
                  <a:pt x="21742" y="81013"/>
                  <a:pt x="14863" y="106413"/>
                  <a:pt x="15921" y="104825"/>
                </a:cubicBezTo>
                <a:cubicBezTo>
                  <a:pt x="16979" y="103237"/>
                  <a:pt x="32325" y="73604"/>
                  <a:pt x="25446" y="54025"/>
                </a:cubicBezTo>
                <a:cubicBezTo>
                  <a:pt x="18567" y="34446"/>
                  <a:pt x="1104" y="-1538"/>
                  <a:pt x="46" y="5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フリーフォーム 1080">
            <a:extLst>
              <a:ext uri="{FF2B5EF4-FFF2-40B4-BE49-F238E27FC236}">
                <a16:creationId xmlns:a16="http://schemas.microsoft.com/office/drawing/2014/main" id="{981D1C18-DAC9-CEC1-A9F9-6E9C423CE9D6}"/>
              </a:ext>
            </a:extLst>
          </p:cNvPr>
          <p:cNvSpPr/>
          <p:nvPr/>
        </p:nvSpPr>
        <p:spPr>
          <a:xfrm>
            <a:off x="4782586" y="2015991"/>
            <a:ext cx="27539" cy="70872"/>
          </a:xfrm>
          <a:custGeom>
            <a:avLst/>
            <a:gdLst>
              <a:gd name="connsiteX0" fmla="*/ 27539 w 27539"/>
              <a:gd name="connsiteY0" fmla="*/ 134 h 70872"/>
              <a:gd name="connsiteX1" fmla="*/ 2139 w 27539"/>
              <a:gd name="connsiteY1" fmla="*/ 50934 h 70872"/>
              <a:gd name="connsiteX2" fmla="*/ 2139 w 27539"/>
              <a:gd name="connsiteY2" fmla="*/ 69984 h 70872"/>
              <a:gd name="connsiteX3" fmla="*/ 27539 w 27539"/>
              <a:gd name="connsiteY3" fmla="*/ 134 h 70872"/>
            </a:gdLst>
            <a:ahLst/>
            <a:cxnLst>
              <a:cxn ang="0">
                <a:pos x="connsiteX0" y="connsiteY0"/>
              </a:cxn>
              <a:cxn ang="0">
                <a:pos x="connsiteX1" y="connsiteY1"/>
              </a:cxn>
              <a:cxn ang="0">
                <a:pos x="connsiteX2" y="connsiteY2"/>
              </a:cxn>
              <a:cxn ang="0">
                <a:pos x="connsiteX3" y="connsiteY3"/>
              </a:cxn>
            </a:cxnLst>
            <a:rect l="l" t="t" r="r" b="b"/>
            <a:pathLst>
              <a:path w="27539" h="70872">
                <a:moveTo>
                  <a:pt x="27539" y="134"/>
                </a:moveTo>
                <a:cubicBezTo>
                  <a:pt x="27539" y="-3041"/>
                  <a:pt x="2139" y="50934"/>
                  <a:pt x="2139" y="50934"/>
                </a:cubicBezTo>
                <a:cubicBezTo>
                  <a:pt x="-2094" y="62576"/>
                  <a:pt x="1081" y="74217"/>
                  <a:pt x="2139" y="69984"/>
                </a:cubicBezTo>
                <a:cubicBezTo>
                  <a:pt x="3197" y="65751"/>
                  <a:pt x="27539" y="3309"/>
                  <a:pt x="27539" y="1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フリーフォーム 1081">
            <a:extLst>
              <a:ext uri="{FF2B5EF4-FFF2-40B4-BE49-F238E27FC236}">
                <a16:creationId xmlns:a16="http://schemas.microsoft.com/office/drawing/2014/main" id="{3DE56DCC-BDE9-0273-D69A-E79E5C925067}"/>
              </a:ext>
            </a:extLst>
          </p:cNvPr>
          <p:cNvSpPr/>
          <p:nvPr/>
        </p:nvSpPr>
        <p:spPr>
          <a:xfrm>
            <a:off x="5607748" y="1943079"/>
            <a:ext cx="88215" cy="177883"/>
          </a:xfrm>
          <a:custGeom>
            <a:avLst/>
            <a:gdLst>
              <a:gd name="connsiteX0" fmla="*/ 88202 w 88215"/>
              <a:gd name="connsiteY0" fmla="*/ 21 h 177883"/>
              <a:gd name="connsiteX1" fmla="*/ 12002 w 88215"/>
              <a:gd name="connsiteY1" fmla="*/ 120671 h 177883"/>
              <a:gd name="connsiteX2" fmla="*/ 5652 w 88215"/>
              <a:gd name="connsiteY2" fmla="*/ 177821 h 177883"/>
              <a:gd name="connsiteX3" fmla="*/ 5652 w 88215"/>
              <a:gd name="connsiteY3" fmla="*/ 111146 h 177883"/>
              <a:gd name="connsiteX4" fmla="*/ 88202 w 88215"/>
              <a:gd name="connsiteY4" fmla="*/ 21 h 17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5" h="177883">
                <a:moveTo>
                  <a:pt x="88202" y="21"/>
                </a:moveTo>
                <a:cubicBezTo>
                  <a:pt x="89260" y="1609"/>
                  <a:pt x="25760" y="91038"/>
                  <a:pt x="12002" y="120671"/>
                </a:cubicBezTo>
                <a:cubicBezTo>
                  <a:pt x="-1756" y="150304"/>
                  <a:pt x="6710" y="179409"/>
                  <a:pt x="5652" y="177821"/>
                </a:cubicBezTo>
                <a:cubicBezTo>
                  <a:pt x="4594" y="176233"/>
                  <a:pt x="-6519" y="136546"/>
                  <a:pt x="5652" y="111146"/>
                </a:cubicBezTo>
                <a:cubicBezTo>
                  <a:pt x="17823" y="85746"/>
                  <a:pt x="87144" y="-1567"/>
                  <a:pt x="88202" y="2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3" name="フリーフォーム 1082">
            <a:extLst>
              <a:ext uri="{FF2B5EF4-FFF2-40B4-BE49-F238E27FC236}">
                <a16:creationId xmlns:a16="http://schemas.microsoft.com/office/drawing/2014/main" id="{8C14A209-7645-7308-ADA4-EF6DDB8524FA}"/>
              </a:ext>
            </a:extLst>
          </p:cNvPr>
          <p:cNvSpPr/>
          <p:nvPr/>
        </p:nvSpPr>
        <p:spPr>
          <a:xfrm>
            <a:off x="5511751" y="2012929"/>
            <a:ext cx="31806" cy="133387"/>
          </a:xfrm>
          <a:custGeom>
            <a:avLst/>
            <a:gdLst>
              <a:gd name="connsiteX0" fmla="*/ 31799 w 31806"/>
              <a:gd name="connsiteY0" fmla="*/ 21 h 133387"/>
              <a:gd name="connsiteX1" fmla="*/ 3224 w 31806"/>
              <a:gd name="connsiteY1" fmla="*/ 63521 h 133387"/>
              <a:gd name="connsiteX2" fmla="*/ 15924 w 31806"/>
              <a:gd name="connsiteY2" fmla="*/ 133371 h 133387"/>
              <a:gd name="connsiteX3" fmla="*/ 49 w 31806"/>
              <a:gd name="connsiteY3" fmla="*/ 57171 h 133387"/>
              <a:gd name="connsiteX4" fmla="*/ 31799 w 31806"/>
              <a:gd name="connsiteY4" fmla="*/ 21 h 13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6" h="133387">
                <a:moveTo>
                  <a:pt x="31799" y="21"/>
                </a:moveTo>
                <a:cubicBezTo>
                  <a:pt x="32328" y="1079"/>
                  <a:pt x="5870" y="41296"/>
                  <a:pt x="3224" y="63521"/>
                </a:cubicBezTo>
                <a:cubicBezTo>
                  <a:pt x="578" y="85746"/>
                  <a:pt x="16453" y="134429"/>
                  <a:pt x="15924" y="133371"/>
                </a:cubicBezTo>
                <a:cubicBezTo>
                  <a:pt x="15395" y="132313"/>
                  <a:pt x="-1009" y="76750"/>
                  <a:pt x="49" y="57171"/>
                </a:cubicBezTo>
                <a:cubicBezTo>
                  <a:pt x="1107" y="37592"/>
                  <a:pt x="31270" y="-1037"/>
                  <a:pt x="31799" y="2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フリーフォーム 1083">
            <a:extLst>
              <a:ext uri="{FF2B5EF4-FFF2-40B4-BE49-F238E27FC236}">
                <a16:creationId xmlns:a16="http://schemas.microsoft.com/office/drawing/2014/main" id="{BC8B9F65-21C6-CEB5-588F-F98AC6485559}"/>
              </a:ext>
            </a:extLst>
          </p:cNvPr>
          <p:cNvSpPr/>
          <p:nvPr/>
        </p:nvSpPr>
        <p:spPr>
          <a:xfrm>
            <a:off x="5489412" y="2139552"/>
            <a:ext cx="72260" cy="61663"/>
          </a:xfrm>
          <a:custGeom>
            <a:avLst/>
            <a:gdLst>
              <a:gd name="connsiteX0" fmla="*/ 163 w 72260"/>
              <a:gd name="connsiteY0" fmla="*/ 398 h 61663"/>
              <a:gd name="connsiteX1" fmla="*/ 70013 w 72260"/>
              <a:gd name="connsiteY1" fmla="*/ 60723 h 61663"/>
              <a:gd name="connsiteX2" fmla="*/ 50963 w 72260"/>
              <a:gd name="connsiteY2" fmla="*/ 35323 h 61663"/>
              <a:gd name="connsiteX3" fmla="*/ 163 w 72260"/>
              <a:gd name="connsiteY3" fmla="*/ 398 h 61663"/>
            </a:gdLst>
            <a:ahLst/>
            <a:cxnLst>
              <a:cxn ang="0">
                <a:pos x="connsiteX0" y="connsiteY0"/>
              </a:cxn>
              <a:cxn ang="0">
                <a:pos x="connsiteX1" y="connsiteY1"/>
              </a:cxn>
              <a:cxn ang="0">
                <a:pos x="connsiteX2" y="connsiteY2"/>
              </a:cxn>
              <a:cxn ang="0">
                <a:pos x="connsiteX3" y="connsiteY3"/>
              </a:cxn>
            </a:cxnLst>
            <a:rect l="l" t="t" r="r" b="b"/>
            <a:pathLst>
              <a:path w="72260" h="61663">
                <a:moveTo>
                  <a:pt x="163" y="398"/>
                </a:moveTo>
                <a:cubicBezTo>
                  <a:pt x="3338" y="4631"/>
                  <a:pt x="61546" y="54902"/>
                  <a:pt x="70013" y="60723"/>
                </a:cubicBezTo>
                <a:cubicBezTo>
                  <a:pt x="78480" y="66544"/>
                  <a:pt x="61017" y="43790"/>
                  <a:pt x="50963" y="35323"/>
                </a:cubicBezTo>
                <a:cubicBezTo>
                  <a:pt x="40909" y="26856"/>
                  <a:pt x="-3012" y="-3835"/>
                  <a:pt x="163" y="39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フリーフォーム 1084">
            <a:extLst>
              <a:ext uri="{FF2B5EF4-FFF2-40B4-BE49-F238E27FC236}">
                <a16:creationId xmlns:a16="http://schemas.microsoft.com/office/drawing/2014/main" id="{B3CB43AA-C164-541A-709C-928AD5654854}"/>
              </a:ext>
            </a:extLst>
          </p:cNvPr>
          <p:cNvSpPr/>
          <p:nvPr/>
        </p:nvSpPr>
        <p:spPr>
          <a:xfrm>
            <a:off x="4883123" y="1835054"/>
            <a:ext cx="82649" cy="98645"/>
          </a:xfrm>
          <a:custGeom>
            <a:avLst/>
            <a:gdLst>
              <a:gd name="connsiteX0" fmla="*/ 27 w 82649"/>
              <a:gd name="connsiteY0" fmla="*/ 96 h 98645"/>
              <a:gd name="connsiteX1" fmla="*/ 73052 w 82649"/>
              <a:gd name="connsiteY1" fmla="*/ 47721 h 98645"/>
              <a:gd name="connsiteX2" fmla="*/ 38127 w 82649"/>
              <a:gd name="connsiteY2" fmla="*/ 98521 h 98645"/>
              <a:gd name="connsiteX3" fmla="*/ 82577 w 82649"/>
              <a:gd name="connsiteY3" fmla="*/ 60421 h 98645"/>
              <a:gd name="connsiteX4" fmla="*/ 27 w 82649"/>
              <a:gd name="connsiteY4" fmla="*/ 96 h 9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49" h="98645">
                <a:moveTo>
                  <a:pt x="27" y="96"/>
                </a:moveTo>
                <a:cubicBezTo>
                  <a:pt x="-1561" y="-2021"/>
                  <a:pt x="66702" y="31317"/>
                  <a:pt x="73052" y="47721"/>
                </a:cubicBezTo>
                <a:cubicBezTo>
                  <a:pt x="79402" y="64125"/>
                  <a:pt x="36539" y="96404"/>
                  <a:pt x="38127" y="98521"/>
                </a:cubicBezTo>
                <a:cubicBezTo>
                  <a:pt x="39715" y="100638"/>
                  <a:pt x="84694" y="75238"/>
                  <a:pt x="82577" y="60421"/>
                </a:cubicBezTo>
                <a:cubicBezTo>
                  <a:pt x="80460" y="45604"/>
                  <a:pt x="1615" y="2213"/>
                  <a:pt x="27" y="96"/>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6" name="フリーフォーム 1085">
            <a:extLst>
              <a:ext uri="{FF2B5EF4-FFF2-40B4-BE49-F238E27FC236}">
                <a16:creationId xmlns:a16="http://schemas.microsoft.com/office/drawing/2014/main" id="{CC354D4E-21FC-8DA1-871C-62BF55370E55}"/>
              </a:ext>
            </a:extLst>
          </p:cNvPr>
          <p:cNvSpPr/>
          <p:nvPr/>
        </p:nvSpPr>
        <p:spPr>
          <a:xfrm>
            <a:off x="4952551" y="2447636"/>
            <a:ext cx="170651" cy="48788"/>
          </a:xfrm>
          <a:custGeom>
            <a:avLst/>
            <a:gdLst>
              <a:gd name="connsiteX0" fmla="*/ 449 w 170651"/>
              <a:gd name="connsiteY0" fmla="*/ 289 h 48788"/>
              <a:gd name="connsiteX1" fmla="*/ 165549 w 170651"/>
              <a:gd name="connsiteY1" fmla="*/ 47914 h 48788"/>
              <a:gd name="connsiteX2" fmla="*/ 117924 w 170651"/>
              <a:gd name="connsiteY2" fmla="*/ 28864 h 48788"/>
              <a:gd name="connsiteX3" fmla="*/ 449 w 170651"/>
              <a:gd name="connsiteY3" fmla="*/ 289 h 48788"/>
            </a:gdLst>
            <a:ahLst/>
            <a:cxnLst>
              <a:cxn ang="0">
                <a:pos x="connsiteX0" y="connsiteY0"/>
              </a:cxn>
              <a:cxn ang="0">
                <a:pos x="connsiteX1" y="connsiteY1"/>
              </a:cxn>
              <a:cxn ang="0">
                <a:pos x="connsiteX2" y="connsiteY2"/>
              </a:cxn>
              <a:cxn ang="0">
                <a:pos x="connsiteX3" y="connsiteY3"/>
              </a:cxn>
            </a:cxnLst>
            <a:rect l="l" t="t" r="r" b="b"/>
            <a:pathLst>
              <a:path w="170651" h="48788">
                <a:moveTo>
                  <a:pt x="449" y="289"/>
                </a:moveTo>
                <a:cubicBezTo>
                  <a:pt x="8387" y="3464"/>
                  <a:pt x="145970" y="43152"/>
                  <a:pt x="165549" y="47914"/>
                </a:cubicBezTo>
                <a:cubicBezTo>
                  <a:pt x="185128" y="52676"/>
                  <a:pt x="143853" y="36801"/>
                  <a:pt x="117924" y="28864"/>
                </a:cubicBezTo>
                <a:cubicBezTo>
                  <a:pt x="91995" y="20927"/>
                  <a:pt x="-7489" y="-2886"/>
                  <a:pt x="449" y="2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7" name="フリーフォーム 1086">
            <a:extLst>
              <a:ext uri="{FF2B5EF4-FFF2-40B4-BE49-F238E27FC236}">
                <a16:creationId xmlns:a16="http://schemas.microsoft.com/office/drawing/2014/main" id="{F86A736B-0B1D-C994-EB92-E63F1AB8C6BA}"/>
              </a:ext>
            </a:extLst>
          </p:cNvPr>
          <p:cNvSpPr/>
          <p:nvPr/>
        </p:nvSpPr>
        <p:spPr>
          <a:xfrm>
            <a:off x="4987682" y="2529946"/>
            <a:ext cx="290006" cy="83237"/>
          </a:xfrm>
          <a:custGeom>
            <a:avLst/>
            <a:gdLst>
              <a:gd name="connsiteX0" fmla="*/ 243 w 290006"/>
              <a:gd name="connsiteY0" fmla="*/ 83079 h 83237"/>
              <a:gd name="connsiteX1" fmla="*/ 136768 w 290006"/>
              <a:gd name="connsiteY1" fmla="*/ 54504 h 83237"/>
              <a:gd name="connsiteX2" fmla="*/ 289168 w 290006"/>
              <a:gd name="connsiteY2" fmla="*/ 529 h 83237"/>
              <a:gd name="connsiteX3" fmla="*/ 193918 w 290006"/>
              <a:gd name="connsiteY3" fmla="*/ 29104 h 83237"/>
              <a:gd name="connsiteX4" fmla="*/ 105018 w 290006"/>
              <a:gd name="connsiteY4" fmla="*/ 64029 h 83237"/>
              <a:gd name="connsiteX5" fmla="*/ 243 w 290006"/>
              <a:gd name="connsiteY5" fmla="*/ 83079 h 8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006" h="83237">
                <a:moveTo>
                  <a:pt x="243" y="83079"/>
                </a:moveTo>
                <a:cubicBezTo>
                  <a:pt x="5535" y="81492"/>
                  <a:pt x="88614" y="68262"/>
                  <a:pt x="136768" y="54504"/>
                </a:cubicBezTo>
                <a:cubicBezTo>
                  <a:pt x="184922" y="40746"/>
                  <a:pt x="279643" y="4762"/>
                  <a:pt x="289168" y="529"/>
                </a:cubicBezTo>
                <a:cubicBezTo>
                  <a:pt x="298693" y="-3704"/>
                  <a:pt x="224610" y="18521"/>
                  <a:pt x="193918" y="29104"/>
                </a:cubicBezTo>
                <a:cubicBezTo>
                  <a:pt x="163226" y="39687"/>
                  <a:pt x="132535" y="53975"/>
                  <a:pt x="105018" y="64029"/>
                </a:cubicBezTo>
                <a:cubicBezTo>
                  <a:pt x="77501" y="74083"/>
                  <a:pt x="-5049" y="84666"/>
                  <a:pt x="243" y="830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8" name="フリーフォーム 1087">
            <a:extLst>
              <a:ext uri="{FF2B5EF4-FFF2-40B4-BE49-F238E27FC236}">
                <a16:creationId xmlns:a16="http://schemas.microsoft.com/office/drawing/2014/main" id="{3B6E0B36-C13A-95B7-043B-AA027A983F0F}"/>
              </a:ext>
            </a:extLst>
          </p:cNvPr>
          <p:cNvSpPr/>
          <p:nvPr/>
        </p:nvSpPr>
        <p:spPr>
          <a:xfrm>
            <a:off x="5089216" y="2597150"/>
            <a:ext cx="254641" cy="44803"/>
          </a:xfrm>
          <a:custGeom>
            <a:avLst/>
            <a:gdLst>
              <a:gd name="connsiteX0" fmla="*/ 309 w 254641"/>
              <a:gd name="connsiteY0" fmla="*/ 41275 h 44803"/>
              <a:gd name="connsiteX1" fmla="*/ 114609 w 254641"/>
              <a:gd name="connsiteY1" fmla="*/ 41275 h 44803"/>
              <a:gd name="connsiteX2" fmla="*/ 254309 w 254641"/>
              <a:gd name="connsiteY2" fmla="*/ 0 h 44803"/>
              <a:gd name="connsiteX3" fmla="*/ 149534 w 254641"/>
              <a:gd name="connsiteY3" fmla="*/ 41275 h 44803"/>
              <a:gd name="connsiteX4" fmla="*/ 309 w 254641"/>
              <a:gd name="connsiteY4" fmla="*/ 41275 h 4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41" h="44803">
                <a:moveTo>
                  <a:pt x="309" y="41275"/>
                </a:moveTo>
                <a:cubicBezTo>
                  <a:pt x="-5512" y="41275"/>
                  <a:pt x="72276" y="48154"/>
                  <a:pt x="114609" y="41275"/>
                </a:cubicBezTo>
                <a:cubicBezTo>
                  <a:pt x="156942" y="34396"/>
                  <a:pt x="248488" y="0"/>
                  <a:pt x="254309" y="0"/>
                </a:cubicBezTo>
                <a:cubicBezTo>
                  <a:pt x="260130" y="0"/>
                  <a:pt x="188163" y="33337"/>
                  <a:pt x="149534" y="41275"/>
                </a:cubicBezTo>
                <a:cubicBezTo>
                  <a:pt x="110905" y="49213"/>
                  <a:pt x="6130" y="41275"/>
                  <a:pt x="309" y="412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9" name="フリーフォーム 1088">
            <a:extLst>
              <a:ext uri="{FF2B5EF4-FFF2-40B4-BE49-F238E27FC236}">
                <a16:creationId xmlns:a16="http://schemas.microsoft.com/office/drawing/2014/main" id="{A28EF8F1-C8C0-1930-C6FD-5186129CE27F}"/>
              </a:ext>
            </a:extLst>
          </p:cNvPr>
          <p:cNvSpPr/>
          <p:nvPr/>
        </p:nvSpPr>
        <p:spPr>
          <a:xfrm>
            <a:off x="6006971" y="1438088"/>
            <a:ext cx="249115" cy="152803"/>
          </a:xfrm>
          <a:custGeom>
            <a:avLst/>
            <a:gdLst>
              <a:gd name="connsiteX0" fmla="*/ 129 w 249115"/>
              <a:gd name="connsiteY0" fmla="*/ 152587 h 152803"/>
              <a:gd name="connsiteX1" fmla="*/ 98554 w 249115"/>
              <a:gd name="connsiteY1" fmla="*/ 31937 h 152803"/>
              <a:gd name="connsiteX2" fmla="*/ 89029 w 249115"/>
              <a:gd name="connsiteY2" fmla="*/ 44637 h 152803"/>
              <a:gd name="connsiteX3" fmla="*/ 155704 w 249115"/>
              <a:gd name="connsiteY3" fmla="*/ 16062 h 152803"/>
              <a:gd name="connsiteX4" fmla="*/ 184279 w 249115"/>
              <a:gd name="connsiteY4" fmla="*/ 3362 h 152803"/>
              <a:gd name="connsiteX5" fmla="*/ 143004 w 249115"/>
              <a:gd name="connsiteY5" fmla="*/ 16062 h 152803"/>
              <a:gd name="connsiteX6" fmla="*/ 190629 w 249115"/>
              <a:gd name="connsiteY6" fmla="*/ 6537 h 152803"/>
              <a:gd name="connsiteX7" fmla="*/ 244604 w 249115"/>
              <a:gd name="connsiteY7" fmla="*/ 38287 h 152803"/>
              <a:gd name="connsiteX8" fmla="*/ 244604 w 249115"/>
              <a:gd name="connsiteY8" fmla="*/ 82737 h 152803"/>
              <a:gd name="connsiteX9" fmla="*/ 231904 w 249115"/>
              <a:gd name="connsiteY9" fmla="*/ 16062 h 152803"/>
              <a:gd name="connsiteX10" fmla="*/ 206504 w 249115"/>
              <a:gd name="connsiteY10" fmla="*/ 187 h 152803"/>
              <a:gd name="connsiteX11" fmla="*/ 108079 w 249115"/>
              <a:gd name="connsiteY11" fmla="*/ 22412 h 152803"/>
              <a:gd name="connsiteX12" fmla="*/ 158879 w 249115"/>
              <a:gd name="connsiteY12" fmla="*/ 3362 h 152803"/>
              <a:gd name="connsiteX13" fmla="*/ 79504 w 249115"/>
              <a:gd name="connsiteY13" fmla="*/ 60512 h 152803"/>
              <a:gd name="connsiteX14" fmla="*/ 129 w 249115"/>
              <a:gd name="connsiteY14" fmla="*/ 152587 h 15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15" h="152803">
                <a:moveTo>
                  <a:pt x="129" y="152587"/>
                </a:moveTo>
                <a:cubicBezTo>
                  <a:pt x="3304" y="147825"/>
                  <a:pt x="98554" y="31937"/>
                  <a:pt x="98554" y="31937"/>
                </a:cubicBezTo>
                <a:cubicBezTo>
                  <a:pt x="113371" y="13945"/>
                  <a:pt x="79504" y="47283"/>
                  <a:pt x="89029" y="44637"/>
                </a:cubicBezTo>
                <a:cubicBezTo>
                  <a:pt x="98554" y="41991"/>
                  <a:pt x="139829" y="22941"/>
                  <a:pt x="155704" y="16062"/>
                </a:cubicBezTo>
                <a:cubicBezTo>
                  <a:pt x="171579" y="9183"/>
                  <a:pt x="186396" y="3362"/>
                  <a:pt x="184279" y="3362"/>
                </a:cubicBezTo>
                <a:cubicBezTo>
                  <a:pt x="182162" y="3362"/>
                  <a:pt x="141946" y="15533"/>
                  <a:pt x="143004" y="16062"/>
                </a:cubicBezTo>
                <a:cubicBezTo>
                  <a:pt x="144062" y="16591"/>
                  <a:pt x="173696" y="2833"/>
                  <a:pt x="190629" y="6537"/>
                </a:cubicBezTo>
                <a:cubicBezTo>
                  <a:pt x="207562" y="10241"/>
                  <a:pt x="235608" y="25587"/>
                  <a:pt x="244604" y="38287"/>
                </a:cubicBezTo>
                <a:cubicBezTo>
                  <a:pt x="253600" y="50987"/>
                  <a:pt x="246721" y="86441"/>
                  <a:pt x="244604" y="82737"/>
                </a:cubicBezTo>
                <a:cubicBezTo>
                  <a:pt x="242487" y="79033"/>
                  <a:pt x="238254" y="29820"/>
                  <a:pt x="231904" y="16062"/>
                </a:cubicBezTo>
                <a:cubicBezTo>
                  <a:pt x="225554" y="2304"/>
                  <a:pt x="227141" y="-871"/>
                  <a:pt x="206504" y="187"/>
                </a:cubicBezTo>
                <a:cubicBezTo>
                  <a:pt x="185867" y="1245"/>
                  <a:pt x="116017" y="21883"/>
                  <a:pt x="108079" y="22412"/>
                </a:cubicBezTo>
                <a:cubicBezTo>
                  <a:pt x="100142" y="22941"/>
                  <a:pt x="163641" y="-2988"/>
                  <a:pt x="158879" y="3362"/>
                </a:cubicBezTo>
                <a:cubicBezTo>
                  <a:pt x="154117" y="9712"/>
                  <a:pt x="105962" y="38816"/>
                  <a:pt x="79504" y="60512"/>
                </a:cubicBezTo>
                <a:cubicBezTo>
                  <a:pt x="53046" y="82208"/>
                  <a:pt x="-3046" y="157349"/>
                  <a:pt x="129" y="15258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0" name="フリーフォーム 1089">
            <a:extLst>
              <a:ext uri="{FF2B5EF4-FFF2-40B4-BE49-F238E27FC236}">
                <a16:creationId xmlns:a16="http://schemas.microsoft.com/office/drawing/2014/main" id="{C27B3C3A-CDDD-28A8-0873-89006F293686}"/>
              </a:ext>
            </a:extLst>
          </p:cNvPr>
          <p:cNvSpPr/>
          <p:nvPr/>
        </p:nvSpPr>
        <p:spPr>
          <a:xfrm>
            <a:off x="6019024" y="1502538"/>
            <a:ext cx="90820" cy="136603"/>
          </a:xfrm>
          <a:custGeom>
            <a:avLst/>
            <a:gdLst>
              <a:gd name="connsiteX0" fmla="*/ 776 w 90820"/>
              <a:gd name="connsiteY0" fmla="*/ 135762 h 136603"/>
              <a:gd name="connsiteX1" fmla="*/ 89676 w 90820"/>
              <a:gd name="connsiteY1" fmla="*/ 2412 h 136603"/>
              <a:gd name="connsiteX2" fmla="*/ 48401 w 90820"/>
              <a:gd name="connsiteY2" fmla="*/ 56387 h 136603"/>
              <a:gd name="connsiteX3" fmla="*/ 776 w 90820"/>
              <a:gd name="connsiteY3" fmla="*/ 135762 h 136603"/>
            </a:gdLst>
            <a:ahLst/>
            <a:cxnLst>
              <a:cxn ang="0">
                <a:pos x="connsiteX0" y="connsiteY0"/>
              </a:cxn>
              <a:cxn ang="0">
                <a:pos x="connsiteX1" y="connsiteY1"/>
              </a:cxn>
              <a:cxn ang="0">
                <a:pos x="connsiteX2" y="connsiteY2"/>
              </a:cxn>
              <a:cxn ang="0">
                <a:pos x="connsiteX3" y="connsiteY3"/>
              </a:cxn>
            </a:cxnLst>
            <a:rect l="l" t="t" r="r" b="b"/>
            <a:pathLst>
              <a:path w="90820" h="136603">
                <a:moveTo>
                  <a:pt x="776" y="135762"/>
                </a:moveTo>
                <a:cubicBezTo>
                  <a:pt x="7655" y="126766"/>
                  <a:pt x="81739" y="15641"/>
                  <a:pt x="89676" y="2412"/>
                </a:cubicBezTo>
                <a:cubicBezTo>
                  <a:pt x="97613" y="-10817"/>
                  <a:pt x="62159" y="33633"/>
                  <a:pt x="48401" y="56387"/>
                </a:cubicBezTo>
                <a:cubicBezTo>
                  <a:pt x="34643" y="79141"/>
                  <a:pt x="-6103" y="144758"/>
                  <a:pt x="776" y="1357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フリーフォーム 1090">
            <a:extLst>
              <a:ext uri="{FF2B5EF4-FFF2-40B4-BE49-F238E27FC236}">
                <a16:creationId xmlns:a16="http://schemas.microsoft.com/office/drawing/2014/main" id="{1A4DAD68-939D-7218-7D93-3FDF168F6DEC}"/>
              </a:ext>
            </a:extLst>
          </p:cNvPr>
          <p:cNvSpPr/>
          <p:nvPr/>
        </p:nvSpPr>
        <p:spPr>
          <a:xfrm>
            <a:off x="6111681" y="1443911"/>
            <a:ext cx="106878" cy="86691"/>
          </a:xfrm>
          <a:custGeom>
            <a:avLst/>
            <a:gdLst>
              <a:gd name="connsiteX0" fmla="*/ 194 w 106878"/>
              <a:gd name="connsiteY0" fmla="*/ 86439 h 86691"/>
              <a:gd name="connsiteX1" fmla="*/ 79569 w 106878"/>
              <a:gd name="connsiteY1" fmla="*/ 26114 h 86691"/>
              <a:gd name="connsiteX2" fmla="*/ 104969 w 106878"/>
              <a:gd name="connsiteY2" fmla="*/ 714 h 86691"/>
              <a:gd name="connsiteX3" fmla="*/ 194 w 106878"/>
              <a:gd name="connsiteY3" fmla="*/ 86439 h 86691"/>
            </a:gdLst>
            <a:ahLst/>
            <a:cxnLst>
              <a:cxn ang="0">
                <a:pos x="connsiteX0" y="connsiteY0"/>
              </a:cxn>
              <a:cxn ang="0">
                <a:pos x="connsiteX1" y="connsiteY1"/>
              </a:cxn>
              <a:cxn ang="0">
                <a:pos x="connsiteX2" y="connsiteY2"/>
              </a:cxn>
              <a:cxn ang="0">
                <a:pos x="connsiteX3" y="connsiteY3"/>
              </a:cxn>
            </a:cxnLst>
            <a:rect l="l" t="t" r="r" b="b"/>
            <a:pathLst>
              <a:path w="106878" h="86691">
                <a:moveTo>
                  <a:pt x="194" y="86439"/>
                </a:moveTo>
                <a:cubicBezTo>
                  <a:pt x="-4039" y="90672"/>
                  <a:pt x="62107" y="40401"/>
                  <a:pt x="79569" y="26114"/>
                </a:cubicBezTo>
                <a:cubicBezTo>
                  <a:pt x="97031" y="11827"/>
                  <a:pt x="112377" y="-3519"/>
                  <a:pt x="104969" y="714"/>
                </a:cubicBezTo>
                <a:cubicBezTo>
                  <a:pt x="97561" y="4947"/>
                  <a:pt x="4427" y="82206"/>
                  <a:pt x="194" y="864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フリーフォーム 1091">
            <a:extLst>
              <a:ext uri="{FF2B5EF4-FFF2-40B4-BE49-F238E27FC236}">
                <a16:creationId xmlns:a16="http://schemas.microsoft.com/office/drawing/2014/main" id="{A47AA6C3-F06B-3EC2-B8EF-8CC66EC35B43}"/>
              </a:ext>
            </a:extLst>
          </p:cNvPr>
          <p:cNvSpPr/>
          <p:nvPr/>
        </p:nvSpPr>
        <p:spPr>
          <a:xfrm>
            <a:off x="6102326" y="1460295"/>
            <a:ext cx="133374" cy="76499"/>
          </a:xfrm>
          <a:custGeom>
            <a:avLst/>
            <a:gdLst>
              <a:gd name="connsiteX0" fmla="*/ 24 w 133374"/>
              <a:gd name="connsiteY0" fmla="*/ 60530 h 76499"/>
              <a:gd name="connsiteX1" fmla="*/ 95274 w 133374"/>
              <a:gd name="connsiteY1" fmla="*/ 6555 h 76499"/>
              <a:gd name="connsiteX2" fmla="*/ 127024 w 133374"/>
              <a:gd name="connsiteY2" fmla="*/ 41480 h 76499"/>
              <a:gd name="connsiteX3" fmla="*/ 127024 w 133374"/>
              <a:gd name="connsiteY3" fmla="*/ 19255 h 76499"/>
              <a:gd name="connsiteX4" fmla="*/ 133374 w 133374"/>
              <a:gd name="connsiteY4" fmla="*/ 76405 h 76499"/>
              <a:gd name="connsiteX5" fmla="*/ 127024 w 133374"/>
              <a:gd name="connsiteY5" fmla="*/ 3380 h 76499"/>
              <a:gd name="connsiteX6" fmla="*/ 104799 w 133374"/>
              <a:gd name="connsiteY6" fmla="*/ 16080 h 76499"/>
              <a:gd name="connsiteX7" fmla="*/ 24 w 133374"/>
              <a:gd name="connsiteY7" fmla="*/ 60530 h 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74" h="76499">
                <a:moveTo>
                  <a:pt x="24" y="60530"/>
                </a:moveTo>
                <a:cubicBezTo>
                  <a:pt x="-1563" y="58943"/>
                  <a:pt x="74107" y="9730"/>
                  <a:pt x="95274" y="6555"/>
                </a:cubicBezTo>
                <a:cubicBezTo>
                  <a:pt x="116441" y="3380"/>
                  <a:pt x="121732" y="39363"/>
                  <a:pt x="127024" y="41480"/>
                </a:cubicBezTo>
                <a:cubicBezTo>
                  <a:pt x="132316" y="43597"/>
                  <a:pt x="125966" y="13434"/>
                  <a:pt x="127024" y="19255"/>
                </a:cubicBezTo>
                <a:cubicBezTo>
                  <a:pt x="128082" y="25076"/>
                  <a:pt x="133374" y="79051"/>
                  <a:pt x="133374" y="76405"/>
                </a:cubicBezTo>
                <a:cubicBezTo>
                  <a:pt x="133374" y="73759"/>
                  <a:pt x="131787" y="13434"/>
                  <a:pt x="127024" y="3380"/>
                </a:cubicBezTo>
                <a:cubicBezTo>
                  <a:pt x="122262" y="-6674"/>
                  <a:pt x="123320" y="8143"/>
                  <a:pt x="104799" y="16080"/>
                </a:cubicBezTo>
                <a:cubicBezTo>
                  <a:pt x="86278" y="24017"/>
                  <a:pt x="1611" y="62117"/>
                  <a:pt x="24" y="605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3" name="フリーフォーム 1092">
            <a:extLst>
              <a:ext uri="{FF2B5EF4-FFF2-40B4-BE49-F238E27FC236}">
                <a16:creationId xmlns:a16="http://schemas.microsoft.com/office/drawing/2014/main" id="{AA437343-8C18-0DED-7220-E61933283DE7}"/>
              </a:ext>
            </a:extLst>
          </p:cNvPr>
          <p:cNvSpPr/>
          <p:nvPr/>
        </p:nvSpPr>
        <p:spPr>
          <a:xfrm>
            <a:off x="6162460" y="1539865"/>
            <a:ext cx="105128" cy="193700"/>
          </a:xfrm>
          <a:custGeom>
            <a:avLst/>
            <a:gdLst>
              <a:gd name="connsiteX0" fmla="*/ 104990 w 105128"/>
              <a:gd name="connsiteY0" fmla="*/ 10 h 193700"/>
              <a:gd name="connsiteX1" fmla="*/ 54190 w 105128"/>
              <a:gd name="connsiteY1" fmla="*/ 107960 h 193700"/>
              <a:gd name="connsiteX2" fmla="*/ 215 w 105128"/>
              <a:gd name="connsiteY2" fmla="*/ 193685 h 193700"/>
              <a:gd name="connsiteX3" fmla="*/ 38315 w 105128"/>
              <a:gd name="connsiteY3" fmla="*/ 114310 h 193700"/>
              <a:gd name="connsiteX4" fmla="*/ 104990 w 105128"/>
              <a:gd name="connsiteY4" fmla="*/ 10 h 1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28" h="193700">
                <a:moveTo>
                  <a:pt x="104990" y="10"/>
                </a:moveTo>
                <a:cubicBezTo>
                  <a:pt x="107636" y="-1048"/>
                  <a:pt x="71652" y="75681"/>
                  <a:pt x="54190" y="107960"/>
                </a:cubicBezTo>
                <a:cubicBezTo>
                  <a:pt x="36728" y="140239"/>
                  <a:pt x="2861" y="192627"/>
                  <a:pt x="215" y="193685"/>
                </a:cubicBezTo>
                <a:cubicBezTo>
                  <a:pt x="-2431" y="194743"/>
                  <a:pt x="19794" y="142885"/>
                  <a:pt x="38315" y="114310"/>
                </a:cubicBezTo>
                <a:cubicBezTo>
                  <a:pt x="56836" y="85735"/>
                  <a:pt x="102344" y="1068"/>
                  <a:pt x="104990" y="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4" name="フリーフォーム 1093">
            <a:extLst>
              <a:ext uri="{FF2B5EF4-FFF2-40B4-BE49-F238E27FC236}">
                <a16:creationId xmlns:a16="http://schemas.microsoft.com/office/drawing/2014/main" id="{D5D9D9E4-9A51-EEE9-BD3E-57EDF58489BF}"/>
              </a:ext>
            </a:extLst>
          </p:cNvPr>
          <p:cNvSpPr/>
          <p:nvPr/>
        </p:nvSpPr>
        <p:spPr>
          <a:xfrm>
            <a:off x="6127725" y="1422089"/>
            <a:ext cx="106825" cy="321243"/>
          </a:xfrm>
          <a:custGeom>
            <a:avLst/>
            <a:gdLst>
              <a:gd name="connsiteX0" fmla="*/ 104800 w 106825"/>
              <a:gd name="connsiteY0" fmla="*/ 311 h 321243"/>
              <a:gd name="connsiteX1" fmla="*/ 98450 w 106825"/>
              <a:gd name="connsiteY1" fmla="*/ 130486 h 321243"/>
              <a:gd name="connsiteX2" fmla="*/ 95275 w 106825"/>
              <a:gd name="connsiteY2" fmla="*/ 168586 h 321243"/>
              <a:gd name="connsiteX3" fmla="*/ 41300 w 106825"/>
              <a:gd name="connsiteY3" fmla="*/ 238436 h 321243"/>
              <a:gd name="connsiteX4" fmla="*/ 54000 w 106825"/>
              <a:gd name="connsiteY4" fmla="*/ 209861 h 321243"/>
              <a:gd name="connsiteX5" fmla="*/ 25 w 106825"/>
              <a:gd name="connsiteY5" fmla="*/ 320986 h 321243"/>
              <a:gd name="connsiteX6" fmla="*/ 47650 w 106825"/>
              <a:gd name="connsiteY6" fmla="*/ 238436 h 321243"/>
              <a:gd name="connsiteX7" fmla="*/ 101625 w 106825"/>
              <a:gd name="connsiteY7" fmla="*/ 171761 h 321243"/>
              <a:gd name="connsiteX8" fmla="*/ 104800 w 106825"/>
              <a:gd name="connsiteY8" fmla="*/ 311 h 32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25" h="321243">
                <a:moveTo>
                  <a:pt x="104800" y="311"/>
                </a:moveTo>
                <a:cubicBezTo>
                  <a:pt x="104271" y="-6568"/>
                  <a:pt x="100037" y="102440"/>
                  <a:pt x="98450" y="130486"/>
                </a:cubicBezTo>
                <a:cubicBezTo>
                  <a:pt x="96863" y="158532"/>
                  <a:pt x="104800" y="150594"/>
                  <a:pt x="95275" y="168586"/>
                </a:cubicBezTo>
                <a:cubicBezTo>
                  <a:pt x="85750" y="186578"/>
                  <a:pt x="48179" y="231557"/>
                  <a:pt x="41300" y="238436"/>
                </a:cubicBezTo>
                <a:cubicBezTo>
                  <a:pt x="34421" y="245315"/>
                  <a:pt x="60879" y="196103"/>
                  <a:pt x="54000" y="209861"/>
                </a:cubicBezTo>
                <a:cubicBezTo>
                  <a:pt x="47121" y="223619"/>
                  <a:pt x="1083" y="316224"/>
                  <a:pt x="25" y="320986"/>
                </a:cubicBezTo>
                <a:cubicBezTo>
                  <a:pt x="-1033" y="325748"/>
                  <a:pt x="30717" y="263307"/>
                  <a:pt x="47650" y="238436"/>
                </a:cubicBezTo>
                <a:cubicBezTo>
                  <a:pt x="64583" y="213565"/>
                  <a:pt x="92629" y="207744"/>
                  <a:pt x="101625" y="171761"/>
                </a:cubicBezTo>
                <a:cubicBezTo>
                  <a:pt x="110621" y="135778"/>
                  <a:pt x="105329" y="7190"/>
                  <a:pt x="104800" y="3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5" name="フリーフォーム 1094">
            <a:extLst>
              <a:ext uri="{FF2B5EF4-FFF2-40B4-BE49-F238E27FC236}">
                <a16:creationId xmlns:a16="http://schemas.microsoft.com/office/drawing/2014/main" id="{D8233D4F-8586-AAF3-E5D0-29F6A919E3AC}"/>
              </a:ext>
            </a:extLst>
          </p:cNvPr>
          <p:cNvSpPr/>
          <p:nvPr/>
        </p:nvSpPr>
        <p:spPr>
          <a:xfrm>
            <a:off x="6124441" y="1450834"/>
            <a:ext cx="50967" cy="317852"/>
          </a:xfrm>
          <a:custGeom>
            <a:avLst/>
            <a:gdLst>
              <a:gd name="connsiteX0" fmla="*/ 50934 w 50967"/>
              <a:gd name="connsiteY0" fmla="*/ 141 h 317852"/>
              <a:gd name="connsiteX1" fmla="*/ 12834 w 50967"/>
              <a:gd name="connsiteY1" fmla="*/ 165241 h 317852"/>
              <a:gd name="connsiteX2" fmla="*/ 134 w 50967"/>
              <a:gd name="connsiteY2" fmla="*/ 317641 h 317852"/>
              <a:gd name="connsiteX3" fmla="*/ 19184 w 50967"/>
              <a:gd name="connsiteY3" fmla="*/ 193816 h 317852"/>
              <a:gd name="connsiteX4" fmla="*/ 50934 w 50967"/>
              <a:gd name="connsiteY4" fmla="*/ 141 h 3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7" h="317852">
                <a:moveTo>
                  <a:pt x="50934" y="141"/>
                </a:moveTo>
                <a:cubicBezTo>
                  <a:pt x="49876" y="-4621"/>
                  <a:pt x="21301" y="112324"/>
                  <a:pt x="12834" y="165241"/>
                </a:cubicBezTo>
                <a:cubicBezTo>
                  <a:pt x="4367" y="218158"/>
                  <a:pt x="-924" y="312879"/>
                  <a:pt x="134" y="317641"/>
                </a:cubicBezTo>
                <a:cubicBezTo>
                  <a:pt x="1192" y="322403"/>
                  <a:pt x="10717" y="245674"/>
                  <a:pt x="19184" y="193816"/>
                </a:cubicBezTo>
                <a:cubicBezTo>
                  <a:pt x="27651" y="141958"/>
                  <a:pt x="51992" y="4903"/>
                  <a:pt x="50934" y="1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フリーフォーム 1095">
            <a:extLst>
              <a:ext uri="{FF2B5EF4-FFF2-40B4-BE49-F238E27FC236}">
                <a16:creationId xmlns:a16="http://schemas.microsoft.com/office/drawing/2014/main" id="{63B618D9-790E-9BCA-2179-40411696ADC3}"/>
              </a:ext>
            </a:extLst>
          </p:cNvPr>
          <p:cNvSpPr/>
          <p:nvPr/>
        </p:nvSpPr>
        <p:spPr>
          <a:xfrm>
            <a:off x="6118047" y="1447252"/>
            <a:ext cx="22419" cy="302799"/>
          </a:xfrm>
          <a:custGeom>
            <a:avLst/>
            <a:gdLst>
              <a:gd name="connsiteX0" fmla="*/ 22403 w 22419"/>
              <a:gd name="connsiteY0" fmla="*/ 548 h 302799"/>
              <a:gd name="connsiteX1" fmla="*/ 6528 w 22419"/>
              <a:gd name="connsiteY1" fmla="*/ 133898 h 302799"/>
              <a:gd name="connsiteX2" fmla="*/ 178 w 22419"/>
              <a:gd name="connsiteY2" fmla="*/ 302173 h 302799"/>
              <a:gd name="connsiteX3" fmla="*/ 3353 w 22419"/>
              <a:gd name="connsiteY3" fmla="*/ 184698 h 302799"/>
              <a:gd name="connsiteX4" fmla="*/ 22403 w 22419"/>
              <a:gd name="connsiteY4" fmla="*/ 548 h 30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9" h="302799">
                <a:moveTo>
                  <a:pt x="22403" y="548"/>
                </a:moveTo>
                <a:cubicBezTo>
                  <a:pt x="22932" y="-7919"/>
                  <a:pt x="10232" y="83627"/>
                  <a:pt x="6528" y="133898"/>
                </a:cubicBezTo>
                <a:cubicBezTo>
                  <a:pt x="2824" y="184169"/>
                  <a:pt x="707" y="293706"/>
                  <a:pt x="178" y="302173"/>
                </a:cubicBezTo>
                <a:cubicBezTo>
                  <a:pt x="-351" y="310640"/>
                  <a:pt x="178" y="231265"/>
                  <a:pt x="3353" y="184698"/>
                </a:cubicBezTo>
                <a:cubicBezTo>
                  <a:pt x="6528" y="138131"/>
                  <a:pt x="21874" y="9015"/>
                  <a:pt x="22403" y="5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フリーフォーム 1096">
            <a:extLst>
              <a:ext uri="{FF2B5EF4-FFF2-40B4-BE49-F238E27FC236}">
                <a16:creationId xmlns:a16="http://schemas.microsoft.com/office/drawing/2014/main" id="{AA9536FF-8C26-FD66-3C0C-162214EB9055}"/>
              </a:ext>
            </a:extLst>
          </p:cNvPr>
          <p:cNvSpPr/>
          <p:nvPr/>
        </p:nvSpPr>
        <p:spPr>
          <a:xfrm>
            <a:off x="6047660" y="1691974"/>
            <a:ext cx="134202" cy="257783"/>
          </a:xfrm>
          <a:custGeom>
            <a:avLst/>
            <a:gdLst>
              <a:gd name="connsiteX0" fmla="*/ 134065 w 134202"/>
              <a:gd name="connsiteY0" fmla="*/ 301 h 257783"/>
              <a:gd name="connsiteX1" fmla="*/ 99140 w 134202"/>
              <a:gd name="connsiteY1" fmla="*/ 120951 h 257783"/>
              <a:gd name="connsiteX2" fmla="*/ 48340 w 134202"/>
              <a:gd name="connsiteY2" fmla="*/ 187626 h 257783"/>
              <a:gd name="connsiteX3" fmla="*/ 715 w 134202"/>
              <a:gd name="connsiteY3" fmla="*/ 257476 h 257783"/>
              <a:gd name="connsiteX4" fmla="*/ 86440 w 134202"/>
              <a:gd name="connsiteY4" fmla="*/ 159051 h 257783"/>
              <a:gd name="connsiteX5" fmla="*/ 134065 w 134202"/>
              <a:gd name="connsiteY5" fmla="*/ 301 h 25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02" h="257783">
                <a:moveTo>
                  <a:pt x="134065" y="301"/>
                </a:moveTo>
                <a:cubicBezTo>
                  <a:pt x="136182" y="-6049"/>
                  <a:pt x="113427" y="89730"/>
                  <a:pt x="99140" y="120951"/>
                </a:cubicBezTo>
                <a:cubicBezTo>
                  <a:pt x="84852" y="152172"/>
                  <a:pt x="64744" y="164872"/>
                  <a:pt x="48340" y="187626"/>
                </a:cubicBezTo>
                <a:cubicBezTo>
                  <a:pt x="31936" y="210380"/>
                  <a:pt x="-5635" y="262238"/>
                  <a:pt x="715" y="257476"/>
                </a:cubicBezTo>
                <a:cubicBezTo>
                  <a:pt x="7065" y="252714"/>
                  <a:pt x="64744" y="195563"/>
                  <a:pt x="86440" y="159051"/>
                </a:cubicBezTo>
                <a:cubicBezTo>
                  <a:pt x="108136" y="122539"/>
                  <a:pt x="131948" y="6651"/>
                  <a:pt x="134065" y="3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8" name="フリーフォーム 1097">
            <a:extLst>
              <a:ext uri="{FF2B5EF4-FFF2-40B4-BE49-F238E27FC236}">
                <a16:creationId xmlns:a16="http://schemas.microsoft.com/office/drawing/2014/main" id="{DDB726F3-C18D-269E-E54A-DC4F06EDFE1C}"/>
              </a:ext>
            </a:extLst>
          </p:cNvPr>
          <p:cNvSpPr/>
          <p:nvPr/>
        </p:nvSpPr>
        <p:spPr>
          <a:xfrm>
            <a:off x="6095568" y="1450063"/>
            <a:ext cx="35403" cy="329632"/>
          </a:xfrm>
          <a:custGeom>
            <a:avLst/>
            <a:gdLst>
              <a:gd name="connsiteX0" fmla="*/ 29007 w 35403"/>
              <a:gd name="connsiteY0" fmla="*/ 912 h 329632"/>
              <a:gd name="connsiteX1" fmla="*/ 9957 w 35403"/>
              <a:gd name="connsiteY1" fmla="*/ 156487 h 329632"/>
              <a:gd name="connsiteX2" fmla="*/ 3607 w 35403"/>
              <a:gd name="connsiteY2" fmla="*/ 207287 h 329632"/>
              <a:gd name="connsiteX3" fmla="*/ 432 w 35403"/>
              <a:gd name="connsiteY3" fmla="*/ 327937 h 329632"/>
              <a:gd name="connsiteX4" fmla="*/ 13132 w 35403"/>
              <a:gd name="connsiteY4" fmla="*/ 267612 h 329632"/>
              <a:gd name="connsiteX5" fmla="*/ 35357 w 35403"/>
              <a:gd name="connsiteY5" fmla="*/ 124737 h 329632"/>
              <a:gd name="connsiteX6" fmla="*/ 6782 w 35403"/>
              <a:gd name="connsiteY6" fmla="*/ 235862 h 329632"/>
              <a:gd name="connsiteX7" fmla="*/ 29007 w 35403"/>
              <a:gd name="connsiteY7" fmla="*/ 912 h 32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3" h="329632">
                <a:moveTo>
                  <a:pt x="29007" y="912"/>
                </a:moveTo>
                <a:cubicBezTo>
                  <a:pt x="29536" y="-12317"/>
                  <a:pt x="14190" y="122091"/>
                  <a:pt x="9957" y="156487"/>
                </a:cubicBezTo>
                <a:cubicBezTo>
                  <a:pt x="5724" y="190883"/>
                  <a:pt x="5194" y="178712"/>
                  <a:pt x="3607" y="207287"/>
                </a:cubicBezTo>
                <a:cubicBezTo>
                  <a:pt x="2019" y="235862"/>
                  <a:pt x="-1155" y="317883"/>
                  <a:pt x="432" y="327937"/>
                </a:cubicBezTo>
                <a:cubicBezTo>
                  <a:pt x="2019" y="337991"/>
                  <a:pt x="7311" y="301479"/>
                  <a:pt x="13132" y="267612"/>
                </a:cubicBezTo>
                <a:cubicBezTo>
                  <a:pt x="18953" y="233745"/>
                  <a:pt x="36415" y="130028"/>
                  <a:pt x="35357" y="124737"/>
                </a:cubicBezTo>
                <a:cubicBezTo>
                  <a:pt x="34299" y="119446"/>
                  <a:pt x="8899" y="249620"/>
                  <a:pt x="6782" y="235862"/>
                </a:cubicBezTo>
                <a:cubicBezTo>
                  <a:pt x="4665" y="222104"/>
                  <a:pt x="28478" y="14141"/>
                  <a:pt x="29007" y="9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9" name="フリーフォーム 1098">
            <a:extLst>
              <a:ext uri="{FF2B5EF4-FFF2-40B4-BE49-F238E27FC236}">
                <a16:creationId xmlns:a16="http://schemas.microsoft.com/office/drawing/2014/main" id="{55388CE1-828E-9750-7580-DC35AC1AAA31}"/>
              </a:ext>
            </a:extLst>
          </p:cNvPr>
          <p:cNvSpPr/>
          <p:nvPr/>
        </p:nvSpPr>
        <p:spPr>
          <a:xfrm>
            <a:off x="6006894" y="1584325"/>
            <a:ext cx="101806" cy="206970"/>
          </a:xfrm>
          <a:custGeom>
            <a:avLst/>
            <a:gdLst>
              <a:gd name="connsiteX0" fmla="*/ 206 w 101806"/>
              <a:gd name="connsiteY0" fmla="*/ 0 h 206970"/>
              <a:gd name="connsiteX1" fmla="*/ 54181 w 101806"/>
              <a:gd name="connsiteY1" fmla="*/ 57150 h 206970"/>
              <a:gd name="connsiteX2" fmla="*/ 63706 w 101806"/>
              <a:gd name="connsiteY2" fmla="*/ 104775 h 206970"/>
              <a:gd name="connsiteX3" fmla="*/ 57356 w 101806"/>
              <a:gd name="connsiteY3" fmla="*/ 206375 h 206970"/>
              <a:gd name="connsiteX4" fmla="*/ 63706 w 101806"/>
              <a:gd name="connsiteY4" fmla="*/ 142875 h 206970"/>
              <a:gd name="connsiteX5" fmla="*/ 76406 w 101806"/>
              <a:gd name="connsiteY5" fmla="*/ 63500 h 206970"/>
              <a:gd name="connsiteX6" fmla="*/ 101806 w 101806"/>
              <a:gd name="connsiteY6" fmla="*/ 19050 h 206970"/>
              <a:gd name="connsiteX7" fmla="*/ 76406 w 101806"/>
              <a:gd name="connsiteY7" fmla="*/ 57150 h 206970"/>
              <a:gd name="connsiteX8" fmla="*/ 206 w 101806"/>
              <a:gd name="connsiteY8" fmla="*/ 0 h 2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06" h="206970">
                <a:moveTo>
                  <a:pt x="206" y="0"/>
                </a:moveTo>
                <a:cubicBezTo>
                  <a:pt x="-3498" y="0"/>
                  <a:pt x="43598" y="39688"/>
                  <a:pt x="54181" y="57150"/>
                </a:cubicBezTo>
                <a:cubicBezTo>
                  <a:pt x="64764" y="74613"/>
                  <a:pt x="63177" y="79904"/>
                  <a:pt x="63706" y="104775"/>
                </a:cubicBezTo>
                <a:cubicBezTo>
                  <a:pt x="64235" y="129646"/>
                  <a:pt x="57356" y="200025"/>
                  <a:pt x="57356" y="206375"/>
                </a:cubicBezTo>
                <a:cubicBezTo>
                  <a:pt x="57356" y="212725"/>
                  <a:pt x="60531" y="166688"/>
                  <a:pt x="63706" y="142875"/>
                </a:cubicBezTo>
                <a:cubicBezTo>
                  <a:pt x="66881" y="119063"/>
                  <a:pt x="70056" y="84137"/>
                  <a:pt x="76406" y="63500"/>
                </a:cubicBezTo>
                <a:cubicBezTo>
                  <a:pt x="82756" y="42863"/>
                  <a:pt x="101806" y="20108"/>
                  <a:pt x="101806" y="19050"/>
                </a:cubicBezTo>
                <a:cubicBezTo>
                  <a:pt x="101806" y="17992"/>
                  <a:pt x="88577" y="58208"/>
                  <a:pt x="76406" y="57150"/>
                </a:cubicBezTo>
                <a:cubicBezTo>
                  <a:pt x="64235" y="56092"/>
                  <a:pt x="3910" y="0"/>
                  <a:pt x="20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フリーフォーム 1099">
            <a:extLst>
              <a:ext uri="{FF2B5EF4-FFF2-40B4-BE49-F238E27FC236}">
                <a16:creationId xmlns:a16="http://schemas.microsoft.com/office/drawing/2014/main" id="{53B8B1F0-922B-E730-DF84-AE93393D1D62}"/>
              </a:ext>
            </a:extLst>
          </p:cNvPr>
          <p:cNvSpPr/>
          <p:nvPr/>
        </p:nvSpPr>
        <p:spPr>
          <a:xfrm>
            <a:off x="6003902" y="1717673"/>
            <a:ext cx="174692" cy="254012"/>
          </a:xfrm>
          <a:custGeom>
            <a:avLst/>
            <a:gdLst>
              <a:gd name="connsiteX0" fmla="*/ 174648 w 174692"/>
              <a:gd name="connsiteY0" fmla="*/ 2 h 254012"/>
              <a:gd name="connsiteX1" fmla="*/ 79398 w 174692"/>
              <a:gd name="connsiteY1" fmla="*/ 111127 h 254012"/>
              <a:gd name="connsiteX2" fmla="*/ 34948 w 174692"/>
              <a:gd name="connsiteY2" fmla="*/ 168277 h 254012"/>
              <a:gd name="connsiteX3" fmla="*/ 50823 w 174692"/>
              <a:gd name="connsiteY3" fmla="*/ 142877 h 254012"/>
              <a:gd name="connsiteX4" fmla="*/ 23 w 174692"/>
              <a:gd name="connsiteY4" fmla="*/ 254002 h 254012"/>
              <a:gd name="connsiteX5" fmla="*/ 44473 w 174692"/>
              <a:gd name="connsiteY5" fmla="*/ 149227 h 254012"/>
              <a:gd name="connsiteX6" fmla="*/ 66698 w 174692"/>
              <a:gd name="connsiteY6" fmla="*/ 107952 h 254012"/>
              <a:gd name="connsiteX7" fmla="*/ 174648 w 174692"/>
              <a:gd name="connsiteY7" fmla="*/ 2 h 2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92" h="254012">
                <a:moveTo>
                  <a:pt x="174648" y="2"/>
                </a:moveTo>
                <a:cubicBezTo>
                  <a:pt x="176765" y="531"/>
                  <a:pt x="102681" y="83081"/>
                  <a:pt x="79398" y="111127"/>
                </a:cubicBezTo>
                <a:cubicBezTo>
                  <a:pt x="56115" y="139173"/>
                  <a:pt x="39710" y="162985"/>
                  <a:pt x="34948" y="168277"/>
                </a:cubicBezTo>
                <a:cubicBezTo>
                  <a:pt x="30185" y="173569"/>
                  <a:pt x="56644" y="128590"/>
                  <a:pt x="50823" y="142877"/>
                </a:cubicBezTo>
                <a:cubicBezTo>
                  <a:pt x="45002" y="157164"/>
                  <a:pt x="1081" y="252944"/>
                  <a:pt x="23" y="254002"/>
                </a:cubicBezTo>
                <a:cubicBezTo>
                  <a:pt x="-1035" y="255060"/>
                  <a:pt x="33361" y="173569"/>
                  <a:pt x="44473" y="149227"/>
                </a:cubicBezTo>
                <a:cubicBezTo>
                  <a:pt x="55585" y="124885"/>
                  <a:pt x="48177" y="127002"/>
                  <a:pt x="66698" y="107952"/>
                </a:cubicBezTo>
                <a:cubicBezTo>
                  <a:pt x="85219" y="88902"/>
                  <a:pt x="172531" y="-527"/>
                  <a:pt x="174648"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1" name="フリーフォーム 1100">
            <a:extLst>
              <a:ext uri="{FF2B5EF4-FFF2-40B4-BE49-F238E27FC236}">
                <a16:creationId xmlns:a16="http://schemas.microsoft.com/office/drawing/2014/main" id="{983E7F43-A418-6AF9-9144-32FAC32FD866}"/>
              </a:ext>
            </a:extLst>
          </p:cNvPr>
          <p:cNvSpPr/>
          <p:nvPr/>
        </p:nvSpPr>
        <p:spPr>
          <a:xfrm>
            <a:off x="5896089" y="1821422"/>
            <a:ext cx="173595" cy="163553"/>
          </a:xfrm>
          <a:custGeom>
            <a:avLst/>
            <a:gdLst>
              <a:gd name="connsiteX0" fmla="*/ 168161 w 173595"/>
              <a:gd name="connsiteY0" fmla="*/ 1028 h 163553"/>
              <a:gd name="connsiteX1" fmla="*/ 168161 w 173595"/>
              <a:gd name="connsiteY1" fmla="*/ 70878 h 163553"/>
              <a:gd name="connsiteX2" fmla="*/ 171336 w 173595"/>
              <a:gd name="connsiteY2" fmla="*/ 121678 h 163553"/>
              <a:gd name="connsiteX3" fmla="*/ 130061 w 173595"/>
              <a:gd name="connsiteY3" fmla="*/ 147078 h 163553"/>
              <a:gd name="connsiteX4" fmla="*/ 98311 w 173595"/>
              <a:gd name="connsiteY4" fmla="*/ 156603 h 163553"/>
              <a:gd name="connsiteX5" fmla="*/ 22111 w 173595"/>
              <a:gd name="connsiteY5" fmla="*/ 159778 h 163553"/>
              <a:gd name="connsiteX6" fmla="*/ 3061 w 173595"/>
              <a:gd name="connsiteY6" fmla="*/ 159778 h 163553"/>
              <a:gd name="connsiteX7" fmla="*/ 76086 w 173595"/>
              <a:gd name="connsiteY7" fmla="*/ 162953 h 163553"/>
              <a:gd name="connsiteX8" fmla="*/ 168161 w 173595"/>
              <a:gd name="connsiteY8" fmla="*/ 159778 h 163553"/>
              <a:gd name="connsiteX9" fmla="*/ 155461 w 173595"/>
              <a:gd name="connsiteY9" fmla="*/ 128028 h 163553"/>
              <a:gd name="connsiteX10" fmla="*/ 168161 w 173595"/>
              <a:gd name="connsiteY10" fmla="*/ 1028 h 16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595" h="163553">
                <a:moveTo>
                  <a:pt x="168161" y="1028"/>
                </a:moveTo>
                <a:cubicBezTo>
                  <a:pt x="170278" y="-8497"/>
                  <a:pt x="167632" y="50770"/>
                  <a:pt x="168161" y="70878"/>
                </a:cubicBezTo>
                <a:cubicBezTo>
                  <a:pt x="168690" y="90986"/>
                  <a:pt x="177686" y="108978"/>
                  <a:pt x="171336" y="121678"/>
                </a:cubicBezTo>
                <a:cubicBezTo>
                  <a:pt x="164986" y="134378"/>
                  <a:pt x="142232" y="141257"/>
                  <a:pt x="130061" y="147078"/>
                </a:cubicBezTo>
                <a:cubicBezTo>
                  <a:pt x="117890" y="152899"/>
                  <a:pt x="116303" y="154486"/>
                  <a:pt x="98311" y="156603"/>
                </a:cubicBezTo>
                <a:cubicBezTo>
                  <a:pt x="80319" y="158720"/>
                  <a:pt x="22111" y="159778"/>
                  <a:pt x="22111" y="159778"/>
                </a:cubicBezTo>
                <a:cubicBezTo>
                  <a:pt x="6236" y="160307"/>
                  <a:pt x="-5935" y="159249"/>
                  <a:pt x="3061" y="159778"/>
                </a:cubicBezTo>
                <a:cubicBezTo>
                  <a:pt x="12057" y="160307"/>
                  <a:pt x="48569" y="162953"/>
                  <a:pt x="76086" y="162953"/>
                </a:cubicBezTo>
                <a:cubicBezTo>
                  <a:pt x="103603" y="162953"/>
                  <a:pt x="154932" y="165599"/>
                  <a:pt x="168161" y="159778"/>
                </a:cubicBezTo>
                <a:cubicBezTo>
                  <a:pt x="181390" y="153957"/>
                  <a:pt x="152286" y="151311"/>
                  <a:pt x="155461" y="128028"/>
                </a:cubicBezTo>
                <a:cubicBezTo>
                  <a:pt x="158636" y="104745"/>
                  <a:pt x="166044" y="10553"/>
                  <a:pt x="168161" y="10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フリーフォーム 1101">
            <a:extLst>
              <a:ext uri="{FF2B5EF4-FFF2-40B4-BE49-F238E27FC236}">
                <a16:creationId xmlns:a16="http://schemas.microsoft.com/office/drawing/2014/main" id="{C98F936B-FAFA-B44C-5CB3-C6B017A11EB4}"/>
              </a:ext>
            </a:extLst>
          </p:cNvPr>
          <p:cNvSpPr/>
          <p:nvPr/>
        </p:nvSpPr>
        <p:spPr>
          <a:xfrm>
            <a:off x="5946564" y="1720577"/>
            <a:ext cx="194490" cy="68361"/>
          </a:xfrm>
          <a:custGeom>
            <a:avLst/>
            <a:gdLst>
              <a:gd name="connsiteX0" fmla="*/ 193886 w 194490"/>
              <a:gd name="connsiteY0" fmla="*/ 273 h 68361"/>
              <a:gd name="connsiteX1" fmla="*/ 104986 w 194490"/>
              <a:gd name="connsiteY1" fmla="*/ 63773 h 68361"/>
              <a:gd name="connsiteX2" fmla="*/ 211 w 194490"/>
              <a:gd name="connsiteY2" fmla="*/ 63773 h 68361"/>
              <a:gd name="connsiteX3" fmla="*/ 79586 w 194490"/>
              <a:gd name="connsiteY3" fmla="*/ 66948 h 68361"/>
              <a:gd name="connsiteX4" fmla="*/ 139911 w 194490"/>
              <a:gd name="connsiteY4" fmla="*/ 41548 h 68361"/>
              <a:gd name="connsiteX5" fmla="*/ 193886 w 194490"/>
              <a:gd name="connsiteY5" fmla="*/ 273 h 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0" h="68361">
                <a:moveTo>
                  <a:pt x="193886" y="273"/>
                </a:moveTo>
                <a:cubicBezTo>
                  <a:pt x="188065" y="3977"/>
                  <a:pt x="137265" y="53190"/>
                  <a:pt x="104986" y="63773"/>
                </a:cubicBezTo>
                <a:cubicBezTo>
                  <a:pt x="72707" y="74356"/>
                  <a:pt x="4444" y="63244"/>
                  <a:pt x="211" y="63773"/>
                </a:cubicBezTo>
                <a:cubicBezTo>
                  <a:pt x="-4022" y="64302"/>
                  <a:pt x="56303" y="70652"/>
                  <a:pt x="79586" y="66948"/>
                </a:cubicBezTo>
                <a:cubicBezTo>
                  <a:pt x="102869" y="63244"/>
                  <a:pt x="117686" y="51602"/>
                  <a:pt x="139911" y="41548"/>
                </a:cubicBezTo>
                <a:cubicBezTo>
                  <a:pt x="162136" y="31494"/>
                  <a:pt x="199707" y="-3431"/>
                  <a:pt x="193886" y="2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フリーフォーム 1102">
            <a:extLst>
              <a:ext uri="{FF2B5EF4-FFF2-40B4-BE49-F238E27FC236}">
                <a16:creationId xmlns:a16="http://schemas.microsoft.com/office/drawing/2014/main" id="{F2F04A8E-8A5A-5E16-FD99-5D4645C62AB1}"/>
              </a:ext>
            </a:extLst>
          </p:cNvPr>
          <p:cNvSpPr/>
          <p:nvPr/>
        </p:nvSpPr>
        <p:spPr>
          <a:xfrm>
            <a:off x="5943453" y="1704938"/>
            <a:ext cx="114481" cy="174666"/>
          </a:xfrm>
          <a:custGeom>
            <a:avLst/>
            <a:gdLst>
              <a:gd name="connsiteX0" fmla="*/ 114447 w 114481"/>
              <a:gd name="connsiteY0" fmla="*/ 37 h 174666"/>
              <a:gd name="connsiteX1" fmla="*/ 73172 w 114481"/>
              <a:gd name="connsiteY1" fmla="*/ 107987 h 174666"/>
              <a:gd name="connsiteX2" fmla="*/ 147 w 114481"/>
              <a:gd name="connsiteY2" fmla="*/ 174662 h 174666"/>
              <a:gd name="connsiteX3" fmla="*/ 54122 w 114481"/>
              <a:gd name="connsiteY3" fmla="*/ 111162 h 174666"/>
              <a:gd name="connsiteX4" fmla="*/ 47772 w 114481"/>
              <a:gd name="connsiteY4" fmla="*/ 79412 h 174666"/>
              <a:gd name="connsiteX5" fmla="*/ 66822 w 114481"/>
              <a:gd name="connsiteY5" fmla="*/ 95287 h 174666"/>
              <a:gd name="connsiteX6" fmla="*/ 114447 w 114481"/>
              <a:gd name="connsiteY6" fmla="*/ 37 h 17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1" h="174666">
                <a:moveTo>
                  <a:pt x="114447" y="37"/>
                </a:moveTo>
                <a:cubicBezTo>
                  <a:pt x="115505" y="2154"/>
                  <a:pt x="92222" y="78883"/>
                  <a:pt x="73172" y="107987"/>
                </a:cubicBezTo>
                <a:cubicBezTo>
                  <a:pt x="54122" y="137091"/>
                  <a:pt x="3322" y="174133"/>
                  <a:pt x="147" y="174662"/>
                </a:cubicBezTo>
                <a:cubicBezTo>
                  <a:pt x="-3028" y="175191"/>
                  <a:pt x="46185" y="127037"/>
                  <a:pt x="54122" y="111162"/>
                </a:cubicBezTo>
                <a:cubicBezTo>
                  <a:pt x="62059" y="95287"/>
                  <a:pt x="47772" y="79412"/>
                  <a:pt x="47772" y="79412"/>
                </a:cubicBezTo>
                <a:cubicBezTo>
                  <a:pt x="49889" y="76766"/>
                  <a:pt x="55180" y="105341"/>
                  <a:pt x="66822" y="95287"/>
                </a:cubicBezTo>
                <a:cubicBezTo>
                  <a:pt x="78464" y="85233"/>
                  <a:pt x="113389" y="-2080"/>
                  <a:pt x="114447" y="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4" name="フリーフォーム 1103">
            <a:extLst>
              <a:ext uri="{FF2B5EF4-FFF2-40B4-BE49-F238E27FC236}">
                <a16:creationId xmlns:a16="http://schemas.microsoft.com/office/drawing/2014/main" id="{A0C5B510-231A-E0E9-F95D-E04C469B6139}"/>
              </a:ext>
            </a:extLst>
          </p:cNvPr>
          <p:cNvSpPr/>
          <p:nvPr/>
        </p:nvSpPr>
        <p:spPr>
          <a:xfrm>
            <a:off x="5965567" y="1717663"/>
            <a:ext cx="124389" cy="158782"/>
          </a:xfrm>
          <a:custGeom>
            <a:avLst/>
            <a:gdLst>
              <a:gd name="connsiteX0" fmla="*/ 124083 w 124389"/>
              <a:gd name="connsiteY0" fmla="*/ 12 h 158782"/>
              <a:gd name="connsiteX1" fmla="*/ 76458 w 124389"/>
              <a:gd name="connsiteY1" fmla="*/ 92087 h 158782"/>
              <a:gd name="connsiteX2" fmla="*/ 258 w 124389"/>
              <a:gd name="connsiteY2" fmla="*/ 158762 h 158782"/>
              <a:gd name="connsiteX3" fmla="*/ 54233 w 124389"/>
              <a:gd name="connsiteY3" fmla="*/ 98437 h 158782"/>
              <a:gd name="connsiteX4" fmla="*/ 124083 w 124389"/>
              <a:gd name="connsiteY4" fmla="*/ 12 h 158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9" h="158782">
                <a:moveTo>
                  <a:pt x="124083" y="12"/>
                </a:moveTo>
                <a:cubicBezTo>
                  <a:pt x="127787" y="-1046"/>
                  <a:pt x="97096" y="65629"/>
                  <a:pt x="76458" y="92087"/>
                </a:cubicBezTo>
                <a:cubicBezTo>
                  <a:pt x="55820" y="118545"/>
                  <a:pt x="3962" y="157704"/>
                  <a:pt x="258" y="158762"/>
                </a:cubicBezTo>
                <a:cubicBezTo>
                  <a:pt x="-3446" y="159820"/>
                  <a:pt x="33595" y="119604"/>
                  <a:pt x="54233" y="98437"/>
                </a:cubicBezTo>
                <a:cubicBezTo>
                  <a:pt x="74870" y="77270"/>
                  <a:pt x="120379" y="1070"/>
                  <a:pt x="124083" y="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5" name="フリーフォーム 1104">
            <a:extLst>
              <a:ext uri="{FF2B5EF4-FFF2-40B4-BE49-F238E27FC236}">
                <a16:creationId xmlns:a16="http://schemas.microsoft.com/office/drawing/2014/main" id="{F05AF9BC-9DC7-3A39-F9AC-1912DB5E861C}"/>
              </a:ext>
            </a:extLst>
          </p:cNvPr>
          <p:cNvSpPr/>
          <p:nvPr/>
        </p:nvSpPr>
        <p:spPr>
          <a:xfrm>
            <a:off x="5908288" y="1879497"/>
            <a:ext cx="150875" cy="85845"/>
          </a:xfrm>
          <a:custGeom>
            <a:avLst/>
            <a:gdLst>
              <a:gd name="connsiteX0" fmla="*/ 387 w 150875"/>
              <a:gd name="connsiteY0" fmla="*/ 41378 h 85845"/>
              <a:gd name="connsiteX1" fmla="*/ 70237 w 150875"/>
              <a:gd name="connsiteY1" fmla="*/ 76303 h 85845"/>
              <a:gd name="connsiteX2" fmla="*/ 149612 w 150875"/>
              <a:gd name="connsiteY2" fmla="*/ 103 h 85845"/>
              <a:gd name="connsiteX3" fmla="*/ 117862 w 150875"/>
              <a:gd name="connsiteY3" fmla="*/ 60428 h 85845"/>
              <a:gd name="connsiteX4" fmla="*/ 101987 w 150875"/>
              <a:gd name="connsiteY4" fmla="*/ 85828 h 85845"/>
              <a:gd name="connsiteX5" fmla="*/ 387 w 150875"/>
              <a:gd name="connsiteY5" fmla="*/ 41378 h 8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75" h="85845">
                <a:moveTo>
                  <a:pt x="387" y="41378"/>
                </a:moveTo>
                <a:cubicBezTo>
                  <a:pt x="-4905" y="39791"/>
                  <a:pt x="45366" y="83182"/>
                  <a:pt x="70237" y="76303"/>
                </a:cubicBezTo>
                <a:cubicBezTo>
                  <a:pt x="95108" y="69424"/>
                  <a:pt x="141675" y="2749"/>
                  <a:pt x="149612" y="103"/>
                </a:cubicBezTo>
                <a:cubicBezTo>
                  <a:pt x="157549" y="-2543"/>
                  <a:pt x="125799" y="46141"/>
                  <a:pt x="117862" y="60428"/>
                </a:cubicBezTo>
                <a:cubicBezTo>
                  <a:pt x="109925" y="74715"/>
                  <a:pt x="117862" y="86357"/>
                  <a:pt x="101987" y="85828"/>
                </a:cubicBezTo>
                <a:cubicBezTo>
                  <a:pt x="86112" y="85299"/>
                  <a:pt x="5679" y="42965"/>
                  <a:pt x="387" y="413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6" name="フリーフォーム 1105">
            <a:extLst>
              <a:ext uri="{FF2B5EF4-FFF2-40B4-BE49-F238E27FC236}">
                <a16:creationId xmlns:a16="http://schemas.microsoft.com/office/drawing/2014/main" id="{82846415-B250-6DEA-79B4-F5BD097D0290}"/>
              </a:ext>
            </a:extLst>
          </p:cNvPr>
          <p:cNvSpPr/>
          <p:nvPr/>
        </p:nvSpPr>
        <p:spPr>
          <a:xfrm>
            <a:off x="4559229" y="1663567"/>
            <a:ext cx="31898" cy="377127"/>
          </a:xfrm>
          <a:custGeom>
            <a:avLst/>
            <a:gdLst>
              <a:gd name="connsiteX0" fmla="*/ 31821 w 31898"/>
              <a:gd name="connsiteY0" fmla="*/ 133 h 377127"/>
              <a:gd name="connsiteX1" fmla="*/ 9596 w 31898"/>
              <a:gd name="connsiteY1" fmla="*/ 209683 h 377127"/>
              <a:gd name="connsiteX2" fmla="*/ 28646 w 31898"/>
              <a:gd name="connsiteY2" fmla="*/ 371608 h 377127"/>
              <a:gd name="connsiteX3" fmla="*/ 28646 w 31898"/>
              <a:gd name="connsiteY3" fmla="*/ 330333 h 377127"/>
              <a:gd name="connsiteX4" fmla="*/ 71 w 31898"/>
              <a:gd name="connsiteY4" fmla="*/ 241433 h 377127"/>
              <a:gd name="connsiteX5" fmla="*/ 31821 w 31898"/>
              <a:gd name="connsiteY5" fmla="*/ 133 h 37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98" h="377127">
                <a:moveTo>
                  <a:pt x="31821" y="133"/>
                </a:moveTo>
                <a:cubicBezTo>
                  <a:pt x="33408" y="-5159"/>
                  <a:pt x="10125" y="147771"/>
                  <a:pt x="9596" y="209683"/>
                </a:cubicBezTo>
                <a:cubicBezTo>
                  <a:pt x="9067" y="271595"/>
                  <a:pt x="25471" y="351500"/>
                  <a:pt x="28646" y="371608"/>
                </a:cubicBezTo>
                <a:cubicBezTo>
                  <a:pt x="31821" y="391716"/>
                  <a:pt x="33408" y="352029"/>
                  <a:pt x="28646" y="330333"/>
                </a:cubicBezTo>
                <a:cubicBezTo>
                  <a:pt x="23884" y="308637"/>
                  <a:pt x="-1516" y="296466"/>
                  <a:pt x="71" y="241433"/>
                </a:cubicBezTo>
                <a:cubicBezTo>
                  <a:pt x="1658" y="186400"/>
                  <a:pt x="30234" y="5425"/>
                  <a:pt x="31821" y="1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フリーフォーム 1106">
            <a:extLst>
              <a:ext uri="{FF2B5EF4-FFF2-40B4-BE49-F238E27FC236}">
                <a16:creationId xmlns:a16="http://schemas.microsoft.com/office/drawing/2014/main" id="{BF206E7E-BAF2-54AC-E0D1-BC76826B3D5C}"/>
              </a:ext>
            </a:extLst>
          </p:cNvPr>
          <p:cNvSpPr/>
          <p:nvPr/>
        </p:nvSpPr>
        <p:spPr>
          <a:xfrm>
            <a:off x="4825820" y="1952546"/>
            <a:ext cx="108161" cy="111217"/>
          </a:xfrm>
          <a:custGeom>
            <a:avLst/>
            <a:gdLst>
              <a:gd name="connsiteX0" fmla="*/ 108130 w 108161"/>
              <a:gd name="connsiteY0" fmla="*/ 79 h 111217"/>
              <a:gd name="connsiteX1" fmla="*/ 31930 w 108161"/>
              <a:gd name="connsiteY1" fmla="*/ 31829 h 111217"/>
              <a:gd name="connsiteX2" fmla="*/ 180 w 108161"/>
              <a:gd name="connsiteY2" fmla="*/ 111204 h 111217"/>
              <a:gd name="connsiteX3" fmla="*/ 22405 w 108161"/>
              <a:gd name="connsiteY3" fmla="*/ 25479 h 111217"/>
              <a:gd name="connsiteX4" fmla="*/ 108130 w 108161"/>
              <a:gd name="connsiteY4" fmla="*/ 79 h 11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1" h="111217">
                <a:moveTo>
                  <a:pt x="108130" y="79"/>
                </a:moveTo>
                <a:cubicBezTo>
                  <a:pt x="109718" y="1137"/>
                  <a:pt x="49922" y="13308"/>
                  <a:pt x="31930" y="31829"/>
                </a:cubicBezTo>
                <a:cubicBezTo>
                  <a:pt x="13938" y="50350"/>
                  <a:pt x="1768" y="112262"/>
                  <a:pt x="180" y="111204"/>
                </a:cubicBezTo>
                <a:cubicBezTo>
                  <a:pt x="-1408" y="110146"/>
                  <a:pt x="7588" y="42412"/>
                  <a:pt x="22405" y="25479"/>
                </a:cubicBezTo>
                <a:cubicBezTo>
                  <a:pt x="37222" y="8546"/>
                  <a:pt x="106542" y="-979"/>
                  <a:pt x="108130" y="79"/>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8" name="フリーフォーム 1107">
            <a:extLst>
              <a:ext uri="{FF2B5EF4-FFF2-40B4-BE49-F238E27FC236}">
                <a16:creationId xmlns:a16="http://schemas.microsoft.com/office/drawing/2014/main" id="{BF6F070C-8341-21E5-2BA8-2CBEEEE48411}"/>
              </a:ext>
            </a:extLst>
          </p:cNvPr>
          <p:cNvSpPr/>
          <p:nvPr/>
        </p:nvSpPr>
        <p:spPr>
          <a:xfrm>
            <a:off x="5553069" y="1873177"/>
            <a:ext cx="104796" cy="85962"/>
          </a:xfrm>
          <a:custGeom>
            <a:avLst/>
            <a:gdLst>
              <a:gd name="connsiteX0" fmla="*/ 6 w 104796"/>
              <a:gd name="connsiteY0" fmla="*/ 73 h 85962"/>
              <a:gd name="connsiteX1" fmla="*/ 34931 w 104796"/>
              <a:gd name="connsiteY1" fmla="*/ 54048 h 85962"/>
              <a:gd name="connsiteX2" fmla="*/ 22231 w 104796"/>
              <a:gd name="connsiteY2" fmla="*/ 85798 h 85962"/>
              <a:gd name="connsiteX3" fmla="*/ 31756 w 104796"/>
              <a:gd name="connsiteY3" fmla="*/ 63573 h 85962"/>
              <a:gd name="connsiteX4" fmla="*/ 104781 w 104796"/>
              <a:gd name="connsiteY4" fmla="*/ 3248 h 85962"/>
              <a:gd name="connsiteX5" fmla="*/ 38106 w 104796"/>
              <a:gd name="connsiteY5" fmla="*/ 41348 h 85962"/>
              <a:gd name="connsiteX6" fmla="*/ 6 w 104796"/>
              <a:gd name="connsiteY6" fmla="*/ 73 h 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96" h="85962">
                <a:moveTo>
                  <a:pt x="6" y="73"/>
                </a:moveTo>
                <a:cubicBezTo>
                  <a:pt x="-523" y="2190"/>
                  <a:pt x="31227" y="39761"/>
                  <a:pt x="34931" y="54048"/>
                </a:cubicBezTo>
                <a:cubicBezTo>
                  <a:pt x="38635" y="68335"/>
                  <a:pt x="22760" y="84211"/>
                  <a:pt x="22231" y="85798"/>
                </a:cubicBezTo>
                <a:cubicBezTo>
                  <a:pt x="21702" y="87385"/>
                  <a:pt x="17998" y="77331"/>
                  <a:pt x="31756" y="63573"/>
                </a:cubicBezTo>
                <a:cubicBezTo>
                  <a:pt x="45514" y="49815"/>
                  <a:pt x="103723" y="6952"/>
                  <a:pt x="104781" y="3248"/>
                </a:cubicBezTo>
                <a:cubicBezTo>
                  <a:pt x="105839" y="-456"/>
                  <a:pt x="52923" y="40290"/>
                  <a:pt x="38106" y="41348"/>
                </a:cubicBezTo>
                <a:cubicBezTo>
                  <a:pt x="23289" y="42406"/>
                  <a:pt x="535" y="-2044"/>
                  <a:pt x="6" y="73"/>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9" name="フリーフォーム 1108">
            <a:extLst>
              <a:ext uri="{FF2B5EF4-FFF2-40B4-BE49-F238E27FC236}">
                <a16:creationId xmlns:a16="http://schemas.microsoft.com/office/drawing/2014/main" id="{CC437508-C5A7-4737-CC57-823370C5D309}"/>
              </a:ext>
            </a:extLst>
          </p:cNvPr>
          <p:cNvSpPr/>
          <p:nvPr/>
        </p:nvSpPr>
        <p:spPr>
          <a:xfrm>
            <a:off x="4803612" y="1755153"/>
            <a:ext cx="99220" cy="19987"/>
          </a:xfrm>
          <a:custGeom>
            <a:avLst/>
            <a:gdLst>
              <a:gd name="connsiteX0" fmla="*/ 163 w 99220"/>
              <a:gd name="connsiteY0" fmla="*/ 622 h 19987"/>
              <a:gd name="connsiteX1" fmla="*/ 76363 w 99220"/>
              <a:gd name="connsiteY1" fmla="*/ 13322 h 19987"/>
              <a:gd name="connsiteX2" fmla="*/ 98588 w 99220"/>
              <a:gd name="connsiteY2" fmla="*/ 19672 h 19987"/>
              <a:gd name="connsiteX3" fmla="*/ 57313 w 99220"/>
              <a:gd name="connsiteY3" fmla="*/ 3797 h 19987"/>
              <a:gd name="connsiteX4" fmla="*/ 163 w 99220"/>
              <a:gd name="connsiteY4" fmla="*/ 622 h 1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20" h="19987">
                <a:moveTo>
                  <a:pt x="163" y="622"/>
                </a:moveTo>
                <a:cubicBezTo>
                  <a:pt x="3338" y="2209"/>
                  <a:pt x="59959" y="10147"/>
                  <a:pt x="76363" y="13322"/>
                </a:cubicBezTo>
                <a:cubicBezTo>
                  <a:pt x="92767" y="16497"/>
                  <a:pt x="101763" y="21259"/>
                  <a:pt x="98588" y="19672"/>
                </a:cubicBezTo>
                <a:cubicBezTo>
                  <a:pt x="95413" y="18085"/>
                  <a:pt x="73717" y="6972"/>
                  <a:pt x="57313" y="3797"/>
                </a:cubicBezTo>
                <a:cubicBezTo>
                  <a:pt x="40909" y="622"/>
                  <a:pt x="-3012" y="-965"/>
                  <a:pt x="163" y="622"/>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0" name="フリーフォーム 1109">
            <a:extLst>
              <a:ext uri="{FF2B5EF4-FFF2-40B4-BE49-F238E27FC236}">
                <a16:creationId xmlns:a16="http://schemas.microsoft.com/office/drawing/2014/main" id="{706A0771-A761-81CF-D4BB-415B21D45108}"/>
              </a:ext>
            </a:extLst>
          </p:cNvPr>
          <p:cNvSpPr/>
          <p:nvPr/>
        </p:nvSpPr>
        <p:spPr>
          <a:xfrm>
            <a:off x="5403537" y="1193785"/>
            <a:ext cx="188080" cy="101618"/>
          </a:xfrm>
          <a:custGeom>
            <a:avLst/>
            <a:gdLst>
              <a:gd name="connsiteX0" fmla="*/ 313 w 188080"/>
              <a:gd name="connsiteY0" fmla="*/ 101615 h 101618"/>
              <a:gd name="connsiteX1" fmla="*/ 89213 w 188080"/>
              <a:gd name="connsiteY1" fmla="*/ 28590 h 101618"/>
              <a:gd name="connsiteX2" fmla="*/ 187638 w 188080"/>
              <a:gd name="connsiteY2" fmla="*/ 15 h 101618"/>
              <a:gd name="connsiteX3" fmla="*/ 120963 w 188080"/>
              <a:gd name="connsiteY3" fmla="*/ 25415 h 101618"/>
              <a:gd name="connsiteX4" fmla="*/ 313 w 188080"/>
              <a:gd name="connsiteY4" fmla="*/ 101615 h 10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80" h="101618">
                <a:moveTo>
                  <a:pt x="313" y="101615"/>
                </a:moveTo>
                <a:cubicBezTo>
                  <a:pt x="-4979" y="102144"/>
                  <a:pt x="57992" y="45523"/>
                  <a:pt x="89213" y="28590"/>
                </a:cubicBezTo>
                <a:cubicBezTo>
                  <a:pt x="120434" y="11657"/>
                  <a:pt x="182346" y="544"/>
                  <a:pt x="187638" y="15"/>
                </a:cubicBezTo>
                <a:cubicBezTo>
                  <a:pt x="192930" y="-514"/>
                  <a:pt x="149538" y="12715"/>
                  <a:pt x="120963" y="25415"/>
                </a:cubicBezTo>
                <a:cubicBezTo>
                  <a:pt x="92388" y="38115"/>
                  <a:pt x="5605" y="101086"/>
                  <a:pt x="313" y="10161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1" name="フリーフォーム 1110">
            <a:extLst>
              <a:ext uri="{FF2B5EF4-FFF2-40B4-BE49-F238E27FC236}">
                <a16:creationId xmlns:a16="http://schemas.microsoft.com/office/drawing/2014/main" id="{6A9CA005-F04F-A327-CEFD-40FDBB6C5616}"/>
              </a:ext>
            </a:extLst>
          </p:cNvPr>
          <p:cNvSpPr/>
          <p:nvPr/>
        </p:nvSpPr>
        <p:spPr>
          <a:xfrm>
            <a:off x="5683119" y="1028279"/>
            <a:ext cx="123372" cy="143301"/>
          </a:xfrm>
          <a:custGeom>
            <a:avLst/>
            <a:gdLst>
              <a:gd name="connsiteX0" fmla="*/ 131 w 123372"/>
              <a:gd name="connsiteY0" fmla="*/ 421 h 143301"/>
              <a:gd name="connsiteX1" fmla="*/ 111256 w 123372"/>
              <a:gd name="connsiteY1" fmla="*/ 86146 h 143301"/>
              <a:gd name="connsiteX2" fmla="*/ 120781 w 123372"/>
              <a:gd name="connsiteY2" fmla="*/ 143296 h 143301"/>
              <a:gd name="connsiteX3" fmla="*/ 114431 w 123372"/>
              <a:gd name="connsiteY3" fmla="*/ 89321 h 143301"/>
              <a:gd name="connsiteX4" fmla="*/ 89031 w 123372"/>
              <a:gd name="connsiteY4" fmla="*/ 54396 h 143301"/>
              <a:gd name="connsiteX5" fmla="*/ 131 w 123372"/>
              <a:gd name="connsiteY5" fmla="*/ 421 h 14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72" h="143301">
                <a:moveTo>
                  <a:pt x="131" y="421"/>
                </a:moveTo>
                <a:cubicBezTo>
                  <a:pt x="3835" y="5713"/>
                  <a:pt x="91148" y="62334"/>
                  <a:pt x="111256" y="86146"/>
                </a:cubicBezTo>
                <a:cubicBezTo>
                  <a:pt x="131364" y="109958"/>
                  <a:pt x="120252" y="142767"/>
                  <a:pt x="120781" y="143296"/>
                </a:cubicBezTo>
                <a:cubicBezTo>
                  <a:pt x="121310" y="143825"/>
                  <a:pt x="119723" y="104138"/>
                  <a:pt x="114431" y="89321"/>
                </a:cubicBezTo>
                <a:cubicBezTo>
                  <a:pt x="109139" y="74504"/>
                  <a:pt x="105964" y="67625"/>
                  <a:pt x="89031" y="54396"/>
                </a:cubicBezTo>
                <a:cubicBezTo>
                  <a:pt x="72098" y="41167"/>
                  <a:pt x="-3573" y="-4871"/>
                  <a:pt x="131" y="42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3" name="フリーフォーム 1112">
            <a:extLst>
              <a:ext uri="{FF2B5EF4-FFF2-40B4-BE49-F238E27FC236}">
                <a16:creationId xmlns:a16="http://schemas.microsoft.com/office/drawing/2014/main" id="{45AA2588-B3BA-5603-FF85-D296CA3A6E34}"/>
              </a:ext>
            </a:extLst>
          </p:cNvPr>
          <p:cNvSpPr/>
          <p:nvPr/>
        </p:nvSpPr>
        <p:spPr>
          <a:xfrm>
            <a:off x="5127217" y="866771"/>
            <a:ext cx="79816" cy="95264"/>
          </a:xfrm>
          <a:custGeom>
            <a:avLst/>
            <a:gdLst>
              <a:gd name="connsiteX0" fmla="*/ 79783 w 79816"/>
              <a:gd name="connsiteY0" fmla="*/ 4 h 95264"/>
              <a:gd name="connsiteX1" fmla="*/ 13108 w 79816"/>
              <a:gd name="connsiteY1" fmla="*/ 60329 h 95264"/>
              <a:gd name="connsiteX2" fmla="*/ 6758 w 79816"/>
              <a:gd name="connsiteY2" fmla="*/ 95254 h 95264"/>
              <a:gd name="connsiteX3" fmla="*/ 3583 w 79816"/>
              <a:gd name="connsiteY3" fmla="*/ 57154 h 95264"/>
              <a:gd name="connsiteX4" fmla="*/ 79783 w 79816"/>
              <a:gd name="connsiteY4" fmla="*/ 4 h 9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6" h="95264">
                <a:moveTo>
                  <a:pt x="79783" y="4"/>
                </a:moveTo>
                <a:cubicBezTo>
                  <a:pt x="81370" y="533"/>
                  <a:pt x="25279" y="44454"/>
                  <a:pt x="13108" y="60329"/>
                </a:cubicBezTo>
                <a:cubicBezTo>
                  <a:pt x="937" y="76204"/>
                  <a:pt x="8345" y="95783"/>
                  <a:pt x="6758" y="95254"/>
                </a:cubicBezTo>
                <a:cubicBezTo>
                  <a:pt x="5171" y="94725"/>
                  <a:pt x="-5413" y="68796"/>
                  <a:pt x="3583" y="57154"/>
                </a:cubicBezTo>
                <a:cubicBezTo>
                  <a:pt x="12579" y="45512"/>
                  <a:pt x="78196" y="-525"/>
                  <a:pt x="79783" y="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4" name="フリーフォーム 1113">
            <a:extLst>
              <a:ext uri="{FF2B5EF4-FFF2-40B4-BE49-F238E27FC236}">
                <a16:creationId xmlns:a16="http://schemas.microsoft.com/office/drawing/2014/main" id="{2AC514EF-CB5B-DA2F-DED2-FAB35B7C84C7}"/>
              </a:ext>
            </a:extLst>
          </p:cNvPr>
          <p:cNvSpPr/>
          <p:nvPr/>
        </p:nvSpPr>
        <p:spPr>
          <a:xfrm>
            <a:off x="5445106" y="1006456"/>
            <a:ext cx="60943" cy="120692"/>
          </a:xfrm>
          <a:custGeom>
            <a:avLst/>
            <a:gdLst>
              <a:gd name="connsiteX0" fmla="*/ 19 w 60943"/>
              <a:gd name="connsiteY0" fmla="*/ 19 h 120692"/>
              <a:gd name="connsiteX1" fmla="*/ 50819 w 60943"/>
              <a:gd name="connsiteY1" fmla="*/ 66694 h 120692"/>
              <a:gd name="connsiteX2" fmla="*/ 57169 w 60943"/>
              <a:gd name="connsiteY2" fmla="*/ 120669 h 120692"/>
              <a:gd name="connsiteX3" fmla="*/ 57169 w 60943"/>
              <a:gd name="connsiteY3" fmla="*/ 60344 h 120692"/>
              <a:gd name="connsiteX4" fmla="*/ 19 w 60943"/>
              <a:gd name="connsiteY4" fmla="*/ 19 h 12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 h="120692">
                <a:moveTo>
                  <a:pt x="19" y="19"/>
                </a:moveTo>
                <a:cubicBezTo>
                  <a:pt x="-1039" y="1077"/>
                  <a:pt x="41294" y="46586"/>
                  <a:pt x="50819" y="66694"/>
                </a:cubicBezTo>
                <a:cubicBezTo>
                  <a:pt x="60344" y="86802"/>
                  <a:pt x="56111" y="121727"/>
                  <a:pt x="57169" y="120669"/>
                </a:cubicBezTo>
                <a:cubicBezTo>
                  <a:pt x="58227" y="119611"/>
                  <a:pt x="65106" y="78865"/>
                  <a:pt x="57169" y="60344"/>
                </a:cubicBezTo>
                <a:cubicBezTo>
                  <a:pt x="49232" y="41823"/>
                  <a:pt x="1077" y="-1039"/>
                  <a:pt x="19" y="19"/>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5" name="フリーフォーム 1114">
            <a:extLst>
              <a:ext uri="{FF2B5EF4-FFF2-40B4-BE49-F238E27FC236}">
                <a16:creationId xmlns:a16="http://schemas.microsoft.com/office/drawing/2014/main" id="{C789EBA8-F441-6D32-93F5-2D46A2AD45D1}"/>
              </a:ext>
            </a:extLst>
          </p:cNvPr>
          <p:cNvSpPr/>
          <p:nvPr/>
        </p:nvSpPr>
        <p:spPr>
          <a:xfrm>
            <a:off x="5197045" y="1043770"/>
            <a:ext cx="87979" cy="113695"/>
          </a:xfrm>
          <a:custGeom>
            <a:avLst/>
            <a:gdLst>
              <a:gd name="connsiteX0" fmla="*/ 430 w 87979"/>
              <a:gd name="connsiteY0" fmla="*/ 111930 h 113695"/>
              <a:gd name="connsiteX1" fmla="*/ 86155 w 87979"/>
              <a:gd name="connsiteY1" fmla="*/ 805 h 113695"/>
              <a:gd name="connsiteX2" fmla="*/ 54405 w 87979"/>
              <a:gd name="connsiteY2" fmla="*/ 64305 h 113695"/>
              <a:gd name="connsiteX3" fmla="*/ 430 w 87979"/>
              <a:gd name="connsiteY3" fmla="*/ 111930 h 113695"/>
            </a:gdLst>
            <a:ahLst/>
            <a:cxnLst>
              <a:cxn ang="0">
                <a:pos x="connsiteX0" y="connsiteY0"/>
              </a:cxn>
              <a:cxn ang="0">
                <a:pos x="connsiteX1" y="connsiteY1"/>
              </a:cxn>
              <a:cxn ang="0">
                <a:pos x="connsiteX2" y="connsiteY2"/>
              </a:cxn>
              <a:cxn ang="0">
                <a:pos x="connsiteX3" y="connsiteY3"/>
              </a:cxn>
            </a:cxnLst>
            <a:rect l="l" t="t" r="r" b="b"/>
            <a:pathLst>
              <a:path w="87979" h="113695">
                <a:moveTo>
                  <a:pt x="430" y="111930"/>
                </a:moveTo>
                <a:cubicBezTo>
                  <a:pt x="5722" y="101347"/>
                  <a:pt x="77159" y="8742"/>
                  <a:pt x="86155" y="805"/>
                </a:cubicBezTo>
                <a:cubicBezTo>
                  <a:pt x="95151" y="-7133"/>
                  <a:pt x="68692" y="45784"/>
                  <a:pt x="54405" y="64305"/>
                </a:cubicBezTo>
                <a:cubicBezTo>
                  <a:pt x="40118" y="82826"/>
                  <a:pt x="-4862" y="122513"/>
                  <a:pt x="430" y="11193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6" name="フリーフォーム 1115">
            <a:extLst>
              <a:ext uri="{FF2B5EF4-FFF2-40B4-BE49-F238E27FC236}">
                <a16:creationId xmlns:a16="http://schemas.microsoft.com/office/drawing/2014/main" id="{0BE02F7C-D06A-49DA-17DF-0517117E116C}"/>
              </a:ext>
            </a:extLst>
          </p:cNvPr>
          <p:cNvSpPr/>
          <p:nvPr/>
        </p:nvSpPr>
        <p:spPr>
          <a:xfrm>
            <a:off x="5870430" y="1110805"/>
            <a:ext cx="79037" cy="97630"/>
          </a:xfrm>
          <a:custGeom>
            <a:avLst/>
            <a:gdLst>
              <a:gd name="connsiteX0" fmla="*/ 145 w 79037"/>
              <a:gd name="connsiteY0" fmla="*/ 445 h 97630"/>
              <a:gd name="connsiteX1" fmla="*/ 76345 w 79037"/>
              <a:gd name="connsiteY1" fmla="*/ 95695 h 97630"/>
              <a:gd name="connsiteX2" fmla="*/ 57295 w 79037"/>
              <a:gd name="connsiteY2" fmla="*/ 60770 h 97630"/>
              <a:gd name="connsiteX3" fmla="*/ 145 w 79037"/>
              <a:gd name="connsiteY3" fmla="*/ 445 h 97630"/>
            </a:gdLst>
            <a:ahLst/>
            <a:cxnLst>
              <a:cxn ang="0">
                <a:pos x="connsiteX0" y="connsiteY0"/>
              </a:cxn>
              <a:cxn ang="0">
                <a:pos x="connsiteX1" y="connsiteY1"/>
              </a:cxn>
              <a:cxn ang="0">
                <a:pos x="connsiteX2" y="connsiteY2"/>
              </a:cxn>
              <a:cxn ang="0">
                <a:pos x="connsiteX3" y="connsiteY3"/>
              </a:cxn>
            </a:cxnLst>
            <a:rect l="l" t="t" r="r" b="b"/>
            <a:pathLst>
              <a:path w="79037" h="97630">
                <a:moveTo>
                  <a:pt x="145" y="445"/>
                </a:moveTo>
                <a:cubicBezTo>
                  <a:pt x="3320" y="6266"/>
                  <a:pt x="66820" y="85641"/>
                  <a:pt x="76345" y="95695"/>
                </a:cubicBezTo>
                <a:cubicBezTo>
                  <a:pt x="85870" y="105749"/>
                  <a:pt x="67878" y="73999"/>
                  <a:pt x="57295" y="60770"/>
                </a:cubicBezTo>
                <a:cubicBezTo>
                  <a:pt x="46712" y="47541"/>
                  <a:pt x="-3030" y="-5376"/>
                  <a:pt x="145" y="4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7" name="フリーフォーム 1116">
            <a:extLst>
              <a:ext uri="{FF2B5EF4-FFF2-40B4-BE49-F238E27FC236}">
                <a16:creationId xmlns:a16="http://schemas.microsoft.com/office/drawing/2014/main" id="{572855F3-8B2B-486B-4D14-7D0667392098}"/>
              </a:ext>
            </a:extLst>
          </p:cNvPr>
          <p:cNvSpPr/>
          <p:nvPr/>
        </p:nvSpPr>
        <p:spPr>
          <a:xfrm>
            <a:off x="4657282" y="2289127"/>
            <a:ext cx="131463" cy="216827"/>
          </a:xfrm>
          <a:custGeom>
            <a:avLst/>
            <a:gdLst>
              <a:gd name="connsiteX0" fmla="*/ 443 w 131463"/>
              <a:gd name="connsiteY0" fmla="*/ 48 h 216827"/>
              <a:gd name="connsiteX1" fmla="*/ 38543 w 131463"/>
              <a:gd name="connsiteY1" fmla="*/ 101648 h 216827"/>
              <a:gd name="connsiteX2" fmla="*/ 130618 w 131463"/>
              <a:gd name="connsiteY2" fmla="*/ 215948 h 216827"/>
              <a:gd name="connsiteX3" fmla="*/ 82993 w 131463"/>
              <a:gd name="connsiteY3" fmla="*/ 152448 h 216827"/>
              <a:gd name="connsiteX4" fmla="*/ 60768 w 131463"/>
              <a:gd name="connsiteY4" fmla="*/ 114348 h 216827"/>
              <a:gd name="connsiteX5" fmla="*/ 443 w 131463"/>
              <a:gd name="connsiteY5" fmla="*/ 48 h 21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63" h="216827">
                <a:moveTo>
                  <a:pt x="443" y="48"/>
                </a:moveTo>
                <a:cubicBezTo>
                  <a:pt x="-3261" y="-2069"/>
                  <a:pt x="16847" y="65665"/>
                  <a:pt x="38543" y="101648"/>
                </a:cubicBezTo>
                <a:cubicBezTo>
                  <a:pt x="60239" y="137631"/>
                  <a:pt x="123210" y="207481"/>
                  <a:pt x="130618" y="215948"/>
                </a:cubicBezTo>
                <a:cubicBezTo>
                  <a:pt x="138026" y="224415"/>
                  <a:pt x="94635" y="169381"/>
                  <a:pt x="82993" y="152448"/>
                </a:cubicBezTo>
                <a:cubicBezTo>
                  <a:pt x="71351" y="135515"/>
                  <a:pt x="70822" y="134456"/>
                  <a:pt x="60768" y="114348"/>
                </a:cubicBezTo>
                <a:cubicBezTo>
                  <a:pt x="50714" y="94240"/>
                  <a:pt x="4147" y="2165"/>
                  <a:pt x="443" y="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8" name="フリーフォーム 1117">
            <a:extLst>
              <a:ext uri="{FF2B5EF4-FFF2-40B4-BE49-F238E27FC236}">
                <a16:creationId xmlns:a16="http://schemas.microsoft.com/office/drawing/2014/main" id="{1007B05C-BFA8-1D37-C69F-3F3D23369C7F}"/>
              </a:ext>
            </a:extLst>
          </p:cNvPr>
          <p:cNvSpPr/>
          <p:nvPr/>
        </p:nvSpPr>
        <p:spPr>
          <a:xfrm>
            <a:off x="5774924" y="2057276"/>
            <a:ext cx="108612" cy="228882"/>
          </a:xfrm>
          <a:custGeom>
            <a:avLst/>
            <a:gdLst>
              <a:gd name="connsiteX0" fmla="*/ 108351 w 108612"/>
              <a:gd name="connsiteY0" fmla="*/ 124 h 228882"/>
              <a:gd name="connsiteX1" fmla="*/ 57551 w 108612"/>
              <a:gd name="connsiteY1" fmla="*/ 114424 h 228882"/>
              <a:gd name="connsiteX2" fmla="*/ 401 w 108612"/>
              <a:gd name="connsiteY2" fmla="*/ 228724 h 228882"/>
              <a:gd name="connsiteX3" fmla="*/ 35326 w 108612"/>
              <a:gd name="connsiteY3" fmla="*/ 136649 h 228882"/>
              <a:gd name="connsiteX4" fmla="*/ 108351 w 108612"/>
              <a:gd name="connsiteY4" fmla="*/ 124 h 22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 h="228882">
                <a:moveTo>
                  <a:pt x="108351" y="124"/>
                </a:moveTo>
                <a:cubicBezTo>
                  <a:pt x="112055" y="-3580"/>
                  <a:pt x="75543" y="76324"/>
                  <a:pt x="57551" y="114424"/>
                </a:cubicBezTo>
                <a:cubicBezTo>
                  <a:pt x="39559" y="152524"/>
                  <a:pt x="4105" y="225020"/>
                  <a:pt x="401" y="228724"/>
                </a:cubicBezTo>
                <a:cubicBezTo>
                  <a:pt x="-3303" y="232428"/>
                  <a:pt x="19451" y="170516"/>
                  <a:pt x="35326" y="136649"/>
                </a:cubicBezTo>
                <a:cubicBezTo>
                  <a:pt x="51201" y="102782"/>
                  <a:pt x="104647" y="3828"/>
                  <a:pt x="108351" y="1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9" name="フリーフォーム 1118">
            <a:extLst>
              <a:ext uri="{FF2B5EF4-FFF2-40B4-BE49-F238E27FC236}">
                <a16:creationId xmlns:a16="http://schemas.microsoft.com/office/drawing/2014/main" id="{5A14DC2E-6300-C07B-CAAD-E1B812D36BFF}"/>
              </a:ext>
            </a:extLst>
          </p:cNvPr>
          <p:cNvSpPr/>
          <p:nvPr/>
        </p:nvSpPr>
        <p:spPr>
          <a:xfrm>
            <a:off x="5994331" y="1257169"/>
            <a:ext cx="39216" cy="362368"/>
          </a:xfrm>
          <a:custGeom>
            <a:avLst/>
            <a:gdLst>
              <a:gd name="connsiteX0" fmla="*/ 25469 w 39216"/>
              <a:gd name="connsiteY0" fmla="*/ 131 h 362368"/>
              <a:gd name="connsiteX1" fmla="*/ 28644 w 39216"/>
              <a:gd name="connsiteY1" fmla="*/ 238256 h 362368"/>
              <a:gd name="connsiteX2" fmla="*/ 69 w 39216"/>
              <a:gd name="connsiteY2" fmla="*/ 362081 h 362368"/>
              <a:gd name="connsiteX3" fmla="*/ 38169 w 39216"/>
              <a:gd name="connsiteY3" fmla="*/ 206506 h 362368"/>
              <a:gd name="connsiteX4" fmla="*/ 25469 w 39216"/>
              <a:gd name="connsiteY4" fmla="*/ 131 h 36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6" h="362368">
                <a:moveTo>
                  <a:pt x="25469" y="131"/>
                </a:moveTo>
                <a:cubicBezTo>
                  <a:pt x="23882" y="5423"/>
                  <a:pt x="32877" y="177931"/>
                  <a:pt x="28644" y="238256"/>
                </a:cubicBezTo>
                <a:cubicBezTo>
                  <a:pt x="24411" y="298581"/>
                  <a:pt x="-1518" y="367373"/>
                  <a:pt x="69" y="362081"/>
                </a:cubicBezTo>
                <a:cubicBezTo>
                  <a:pt x="1656" y="356789"/>
                  <a:pt x="32877" y="262068"/>
                  <a:pt x="38169" y="206506"/>
                </a:cubicBezTo>
                <a:cubicBezTo>
                  <a:pt x="43461" y="150944"/>
                  <a:pt x="27056" y="-5161"/>
                  <a:pt x="25469" y="1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フリーフォーム 1119">
            <a:extLst>
              <a:ext uri="{FF2B5EF4-FFF2-40B4-BE49-F238E27FC236}">
                <a16:creationId xmlns:a16="http://schemas.microsoft.com/office/drawing/2014/main" id="{40D0F5FD-2C15-8C5D-5DAA-0F6C9B7DA5AB}"/>
              </a:ext>
            </a:extLst>
          </p:cNvPr>
          <p:cNvSpPr/>
          <p:nvPr/>
        </p:nvSpPr>
        <p:spPr>
          <a:xfrm>
            <a:off x="4517991" y="1796559"/>
            <a:ext cx="143782" cy="578075"/>
          </a:xfrm>
          <a:custGeom>
            <a:avLst/>
            <a:gdLst>
              <a:gd name="connsiteX0" fmla="*/ 31784 w 143782"/>
              <a:gd name="connsiteY0" fmla="*/ 491 h 578075"/>
              <a:gd name="connsiteX1" fmla="*/ 15909 w 143782"/>
              <a:gd name="connsiteY1" fmla="*/ 305291 h 578075"/>
              <a:gd name="connsiteX2" fmla="*/ 9559 w 143782"/>
              <a:gd name="connsiteY2" fmla="*/ 289416 h 578075"/>
              <a:gd name="connsiteX3" fmla="*/ 63534 w 143782"/>
              <a:gd name="connsiteY3" fmla="*/ 432291 h 578075"/>
              <a:gd name="connsiteX4" fmla="*/ 47659 w 143782"/>
              <a:gd name="connsiteY4" fmla="*/ 391016 h 578075"/>
              <a:gd name="connsiteX5" fmla="*/ 139734 w 143782"/>
              <a:gd name="connsiteY5" fmla="*/ 575166 h 578075"/>
              <a:gd name="connsiteX6" fmla="*/ 117509 w 143782"/>
              <a:gd name="connsiteY6" fmla="*/ 492616 h 578075"/>
              <a:gd name="connsiteX7" fmla="*/ 28609 w 143782"/>
              <a:gd name="connsiteY7" fmla="*/ 343391 h 578075"/>
              <a:gd name="connsiteX8" fmla="*/ 12734 w 143782"/>
              <a:gd name="connsiteY8" fmla="*/ 286241 h 578075"/>
              <a:gd name="connsiteX9" fmla="*/ 3209 w 143782"/>
              <a:gd name="connsiteY9" fmla="*/ 203691 h 578075"/>
              <a:gd name="connsiteX10" fmla="*/ 3209 w 143782"/>
              <a:gd name="connsiteY10" fmla="*/ 232266 h 578075"/>
              <a:gd name="connsiteX11" fmla="*/ 31784 w 143782"/>
              <a:gd name="connsiteY11" fmla="*/ 491 h 57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782" h="578075">
                <a:moveTo>
                  <a:pt x="31784" y="491"/>
                </a:moveTo>
                <a:cubicBezTo>
                  <a:pt x="33901" y="12662"/>
                  <a:pt x="19613" y="257137"/>
                  <a:pt x="15909" y="305291"/>
                </a:cubicBezTo>
                <a:cubicBezTo>
                  <a:pt x="12205" y="353445"/>
                  <a:pt x="1621" y="268249"/>
                  <a:pt x="9559" y="289416"/>
                </a:cubicBezTo>
                <a:cubicBezTo>
                  <a:pt x="17496" y="310583"/>
                  <a:pt x="57184" y="415358"/>
                  <a:pt x="63534" y="432291"/>
                </a:cubicBezTo>
                <a:cubicBezTo>
                  <a:pt x="69884" y="449224"/>
                  <a:pt x="34959" y="367204"/>
                  <a:pt x="47659" y="391016"/>
                </a:cubicBezTo>
                <a:cubicBezTo>
                  <a:pt x="60359" y="414829"/>
                  <a:pt x="128092" y="558233"/>
                  <a:pt x="139734" y="575166"/>
                </a:cubicBezTo>
                <a:cubicBezTo>
                  <a:pt x="151376" y="592099"/>
                  <a:pt x="136030" y="531245"/>
                  <a:pt x="117509" y="492616"/>
                </a:cubicBezTo>
                <a:cubicBezTo>
                  <a:pt x="98988" y="453987"/>
                  <a:pt x="46071" y="377787"/>
                  <a:pt x="28609" y="343391"/>
                </a:cubicBezTo>
                <a:cubicBezTo>
                  <a:pt x="11147" y="308995"/>
                  <a:pt x="16967" y="309524"/>
                  <a:pt x="12734" y="286241"/>
                </a:cubicBezTo>
                <a:cubicBezTo>
                  <a:pt x="8501" y="262958"/>
                  <a:pt x="4796" y="212687"/>
                  <a:pt x="3209" y="203691"/>
                </a:cubicBezTo>
                <a:cubicBezTo>
                  <a:pt x="1622" y="194695"/>
                  <a:pt x="-3141" y="258724"/>
                  <a:pt x="3209" y="232266"/>
                </a:cubicBezTo>
                <a:cubicBezTo>
                  <a:pt x="9559" y="205808"/>
                  <a:pt x="29667" y="-11680"/>
                  <a:pt x="31784" y="49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フリーフォーム 1120">
            <a:extLst>
              <a:ext uri="{FF2B5EF4-FFF2-40B4-BE49-F238E27FC236}">
                <a16:creationId xmlns:a16="http://schemas.microsoft.com/office/drawing/2014/main" id="{6B575266-6431-015F-803C-4BC844AA5D1C}"/>
              </a:ext>
            </a:extLst>
          </p:cNvPr>
          <p:cNvSpPr/>
          <p:nvPr/>
        </p:nvSpPr>
        <p:spPr>
          <a:xfrm>
            <a:off x="5923648" y="1498633"/>
            <a:ext cx="94065" cy="386174"/>
          </a:xfrm>
          <a:custGeom>
            <a:avLst/>
            <a:gdLst>
              <a:gd name="connsiteX0" fmla="*/ 92977 w 94065"/>
              <a:gd name="connsiteY0" fmla="*/ 3142 h 386174"/>
              <a:gd name="connsiteX1" fmla="*/ 902 w 94065"/>
              <a:gd name="connsiteY1" fmla="*/ 380967 h 386174"/>
              <a:gd name="connsiteX2" fmla="*/ 48527 w 94065"/>
              <a:gd name="connsiteY2" fmla="*/ 209517 h 386174"/>
              <a:gd name="connsiteX3" fmla="*/ 92977 w 94065"/>
              <a:gd name="connsiteY3" fmla="*/ 3142 h 386174"/>
            </a:gdLst>
            <a:ahLst/>
            <a:cxnLst>
              <a:cxn ang="0">
                <a:pos x="connsiteX0" y="connsiteY0"/>
              </a:cxn>
              <a:cxn ang="0">
                <a:pos x="connsiteX1" y="connsiteY1"/>
              </a:cxn>
              <a:cxn ang="0">
                <a:pos x="connsiteX2" y="connsiteY2"/>
              </a:cxn>
              <a:cxn ang="0">
                <a:pos x="connsiteX3" y="connsiteY3"/>
              </a:cxn>
            </a:cxnLst>
            <a:rect l="l" t="t" r="r" b="b"/>
            <a:pathLst>
              <a:path w="94065" h="386174">
                <a:moveTo>
                  <a:pt x="92977" y="3142"/>
                </a:moveTo>
                <a:cubicBezTo>
                  <a:pt x="85039" y="31717"/>
                  <a:pt x="8310" y="346571"/>
                  <a:pt x="902" y="380967"/>
                </a:cubicBezTo>
                <a:cubicBezTo>
                  <a:pt x="-6506" y="415363"/>
                  <a:pt x="33710" y="270371"/>
                  <a:pt x="48527" y="209517"/>
                </a:cubicBezTo>
                <a:cubicBezTo>
                  <a:pt x="63344" y="148663"/>
                  <a:pt x="100915" y="-25433"/>
                  <a:pt x="92977" y="31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フリーフォーム 1121">
            <a:extLst>
              <a:ext uri="{FF2B5EF4-FFF2-40B4-BE49-F238E27FC236}">
                <a16:creationId xmlns:a16="http://schemas.microsoft.com/office/drawing/2014/main" id="{6230A639-552B-7A0A-6991-2F05C6335E3F}"/>
              </a:ext>
            </a:extLst>
          </p:cNvPr>
          <p:cNvSpPr/>
          <p:nvPr/>
        </p:nvSpPr>
        <p:spPr>
          <a:xfrm>
            <a:off x="5822107" y="1707925"/>
            <a:ext cx="23079" cy="146514"/>
          </a:xfrm>
          <a:custGeom>
            <a:avLst/>
            <a:gdLst>
              <a:gd name="connsiteX0" fmla="*/ 23068 w 23079"/>
              <a:gd name="connsiteY0" fmla="*/ 225 h 146514"/>
              <a:gd name="connsiteX1" fmla="*/ 4018 w 23079"/>
              <a:gd name="connsiteY1" fmla="*/ 63725 h 146514"/>
              <a:gd name="connsiteX2" fmla="*/ 13543 w 23079"/>
              <a:gd name="connsiteY2" fmla="*/ 146275 h 146514"/>
              <a:gd name="connsiteX3" fmla="*/ 843 w 23079"/>
              <a:gd name="connsiteY3" fmla="*/ 85950 h 146514"/>
              <a:gd name="connsiteX4" fmla="*/ 23068 w 23079"/>
              <a:gd name="connsiteY4" fmla="*/ 225 h 1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9" h="146514">
                <a:moveTo>
                  <a:pt x="23068" y="225"/>
                </a:moveTo>
                <a:cubicBezTo>
                  <a:pt x="23597" y="-3479"/>
                  <a:pt x="5605" y="39383"/>
                  <a:pt x="4018" y="63725"/>
                </a:cubicBezTo>
                <a:cubicBezTo>
                  <a:pt x="2430" y="88067"/>
                  <a:pt x="14072" y="142571"/>
                  <a:pt x="13543" y="146275"/>
                </a:cubicBezTo>
                <a:cubicBezTo>
                  <a:pt x="13014" y="149979"/>
                  <a:pt x="-3919" y="109762"/>
                  <a:pt x="843" y="85950"/>
                </a:cubicBezTo>
                <a:cubicBezTo>
                  <a:pt x="5605" y="62138"/>
                  <a:pt x="22539" y="3929"/>
                  <a:pt x="23068" y="2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3" name="フリーフォーム 1122">
            <a:extLst>
              <a:ext uri="{FF2B5EF4-FFF2-40B4-BE49-F238E27FC236}">
                <a16:creationId xmlns:a16="http://schemas.microsoft.com/office/drawing/2014/main" id="{CCC34BA7-9D93-BA2C-31EC-E489F5C4F911}"/>
              </a:ext>
            </a:extLst>
          </p:cNvPr>
          <p:cNvSpPr/>
          <p:nvPr/>
        </p:nvSpPr>
        <p:spPr>
          <a:xfrm>
            <a:off x="5248270" y="904244"/>
            <a:ext cx="47877" cy="87503"/>
          </a:xfrm>
          <a:custGeom>
            <a:avLst/>
            <a:gdLst>
              <a:gd name="connsiteX0" fmla="*/ 5 w 47877"/>
              <a:gd name="connsiteY0" fmla="*/ 631 h 87503"/>
              <a:gd name="connsiteX1" fmla="*/ 44455 w 47877"/>
              <a:gd name="connsiteY1" fmla="*/ 86356 h 87503"/>
              <a:gd name="connsiteX2" fmla="*/ 41280 w 47877"/>
              <a:gd name="connsiteY2" fmla="*/ 48256 h 87503"/>
              <a:gd name="connsiteX3" fmla="*/ 5 w 47877"/>
              <a:gd name="connsiteY3" fmla="*/ 631 h 87503"/>
            </a:gdLst>
            <a:ahLst/>
            <a:cxnLst>
              <a:cxn ang="0">
                <a:pos x="connsiteX0" y="connsiteY0"/>
              </a:cxn>
              <a:cxn ang="0">
                <a:pos x="connsiteX1" y="connsiteY1"/>
              </a:cxn>
              <a:cxn ang="0">
                <a:pos x="connsiteX2" y="connsiteY2"/>
              </a:cxn>
              <a:cxn ang="0">
                <a:pos x="connsiteX3" y="connsiteY3"/>
              </a:cxn>
            </a:cxnLst>
            <a:rect l="l" t="t" r="r" b="b"/>
            <a:pathLst>
              <a:path w="47877" h="87503">
                <a:moveTo>
                  <a:pt x="5" y="631"/>
                </a:moveTo>
                <a:cubicBezTo>
                  <a:pt x="534" y="6981"/>
                  <a:pt x="37576" y="78418"/>
                  <a:pt x="44455" y="86356"/>
                </a:cubicBezTo>
                <a:cubicBezTo>
                  <a:pt x="51334" y="94294"/>
                  <a:pt x="46572" y="58839"/>
                  <a:pt x="41280" y="48256"/>
                </a:cubicBezTo>
                <a:cubicBezTo>
                  <a:pt x="35988" y="37673"/>
                  <a:pt x="-524" y="-5719"/>
                  <a:pt x="5" y="631"/>
                </a:cubicBez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フリーフォーム 1123">
            <a:extLst>
              <a:ext uri="{FF2B5EF4-FFF2-40B4-BE49-F238E27FC236}">
                <a16:creationId xmlns:a16="http://schemas.microsoft.com/office/drawing/2014/main" id="{EEA5B106-9FDA-57A4-0CDC-DD1C1EC58A47}"/>
              </a:ext>
            </a:extLst>
          </p:cNvPr>
          <p:cNvSpPr/>
          <p:nvPr/>
        </p:nvSpPr>
        <p:spPr>
          <a:xfrm>
            <a:off x="5389871" y="875430"/>
            <a:ext cx="221088" cy="109108"/>
          </a:xfrm>
          <a:custGeom>
            <a:avLst/>
            <a:gdLst>
              <a:gd name="connsiteX0" fmla="*/ 1279 w 221088"/>
              <a:gd name="connsiteY0" fmla="*/ 108820 h 109108"/>
              <a:gd name="connsiteX1" fmla="*/ 102879 w 221088"/>
              <a:gd name="connsiteY1" fmla="*/ 51670 h 109108"/>
              <a:gd name="connsiteX2" fmla="*/ 217179 w 221088"/>
              <a:gd name="connsiteY2" fmla="*/ 870 h 109108"/>
              <a:gd name="connsiteX3" fmla="*/ 175904 w 221088"/>
              <a:gd name="connsiteY3" fmla="*/ 26270 h 109108"/>
              <a:gd name="connsiteX4" fmla="*/ 1279 w 221088"/>
              <a:gd name="connsiteY4" fmla="*/ 108820 h 10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88" h="109108">
                <a:moveTo>
                  <a:pt x="1279" y="108820"/>
                </a:moveTo>
                <a:cubicBezTo>
                  <a:pt x="-10892" y="113053"/>
                  <a:pt x="66896" y="69662"/>
                  <a:pt x="102879" y="51670"/>
                </a:cubicBezTo>
                <a:cubicBezTo>
                  <a:pt x="138862" y="33678"/>
                  <a:pt x="205008" y="5103"/>
                  <a:pt x="217179" y="870"/>
                </a:cubicBezTo>
                <a:cubicBezTo>
                  <a:pt x="229350" y="-3363"/>
                  <a:pt x="212416" y="8278"/>
                  <a:pt x="175904" y="26270"/>
                </a:cubicBezTo>
                <a:cubicBezTo>
                  <a:pt x="139392" y="44262"/>
                  <a:pt x="13450" y="104587"/>
                  <a:pt x="1279" y="10882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フリーフォーム 1124">
            <a:extLst>
              <a:ext uri="{FF2B5EF4-FFF2-40B4-BE49-F238E27FC236}">
                <a16:creationId xmlns:a16="http://schemas.microsoft.com/office/drawing/2014/main" id="{8EE59816-7778-4A5A-0417-50ADBCF01239}"/>
              </a:ext>
            </a:extLst>
          </p:cNvPr>
          <p:cNvSpPr/>
          <p:nvPr/>
        </p:nvSpPr>
        <p:spPr>
          <a:xfrm>
            <a:off x="5740397" y="952398"/>
            <a:ext cx="104813" cy="85985"/>
          </a:xfrm>
          <a:custGeom>
            <a:avLst/>
            <a:gdLst>
              <a:gd name="connsiteX0" fmla="*/ 3 w 104813"/>
              <a:gd name="connsiteY0" fmla="*/ 102 h 85985"/>
              <a:gd name="connsiteX1" fmla="*/ 82553 w 104813"/>
              <a:gd name="connsiteY1" fmla="*/ 54077 h 85985"/>
              <a:gd name="connsiteX2" fmla="*/ 104778 w 104813"/>
              <a:gd name="connsiteY2" fmla="*/ 85827 h 85985"/>
              <a:gd name="connsiteX3" fmla="*/ 79378 w 104813"/>
              <a:gd name="connsiteY3" fmla="*/ 41377 h 85985"/>
              <a:gd name="connsiteX4" fmla="*/ 3 w 104813"/>
              <a:gd name="connsiteY4" fmla="*/ 102 h 8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13" h="85985">
                <a:moveTo>
                  <a:pt x="3" y="102"/>
                </a:moveTo>
                <a:cubicBezTo>
                  <a:pt x="532" y="2219"/>
                  <a:pt x="65091" y="39790"/>
                  <a:pt x="82553" y="54077"/>
                </a:cubicBezTo>
                <a:cubicBezTo>
                  <a:pt x="100015" y="68364"/>
                  <a:pt x="105307" y="87944"/>
                  <a:pt x="104778" y="85827"/>
                </a:cubicBezTo>
                <a:cubicBezTo>
                  <a:pt x="104249" y="83710"/>
                  <a:pt x="92078" y="53548"/>
                  <a:pt x="79378" y="41377"/>
                </a:cubicBezTo>
                <a:cubicBezTo>
                  <a:pt x="66678" y="29206"/>
                  <a:pt x="-526" y="-2015"/>
                  <a:pt x="3" y="1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フリーフォーム 1125">
            <a:extLst>
              <a:ext uri="{FF2B5EF4-FFF2-40B4-BE49-F238E27FC236}">
                <a16:creationId xmlns:a16="http://schemas.microsoft.com/office/drawing/2014/main" id="{DD64CBC4-E1F3-CBF1-4313-DC2F27539913}"/>
              </a:ext>
            </a:extLst>
          </p:cNvPr>
          <p:cNvSpPr/>
          <p:nvPr/>
        </p:nvSpPr>
        <p:spPr>
          <a:xfrm>
            <a:off x="4854545" y="1421786"/>
            <a:ext cx="161996" cy="74042"/>
          </a:xfrm>
          <a:custGeom>
            <a:avLst/>
            <a:gdLst>
              <a:gd name="connsiteX0" fmla="*/ 30 w 161996"/>
              <a:gd name="connsiteY0" fmla="*/ 614 h 74042"/>
              <a:gd name="connsiteX1" fmla="*/ 92105 w 161996"/>
              <a:gd name="connsiteY1" fmla="*/ 22839 h 74042"/>
              <a:gd name="connsiteX2" fmla="*/ 161955 w 161996"/>
              <a:gd name="connsiteY2" fmla="*/ 73639 h 74042"/>
              <a:gd name="connsiteX3" fmla="*/ 82580 w 161996"/>
              <a:gd name="connsiteY3" fmla="*/ 45064 h 74042"/>
              <a:gd name="connsiteX4" fmla="*/ 30 w 161996"/>
              <a:gd name="connsiteY4" fmla="*/ 614 h 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96" h="74042">
                <a:moveTo>
                  <a:pt x="30" y="614"/>
                </a:moveTo>
                <a:cubicBezTo>
                  <a:pt x="1617" y="-3090"/>
                  <a:pt x="65118" y="10668"/>
                  <a:pt x="92105" y="22839"/>
                </a:cubicBezTo>
                <a:cubicBezTo>
                  <a:pt x="119093" y="35010"/>
                  <a:pt x="163542" y="69935"/>
                  <a:pt x="161955" y="73639"/>
                </a:cubicBezTo>
                <a:cubicBezTo>
                  <a:pt x="160368" y="77343"/>
                  <a:pt x="106393" y="54589"/>
                  <a:pt x="82580" y="45064"/>
                </a:cubicBezTo>
                <a:cubicBezTo>
                  <a:pt x="58768" y="35539"/>
                  <a:pt x="-1557" y="4318"/>
                  <a:pt x="30" y="6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7" name="フリーフォーム 1126">
            <a:extLst>
              <a:ext uri="{FF2B5EF4-FFF2-40B4-BE49-F238E27FC236}">
                <a16:creationId xmlns:a16="http://schemas.microsoft.com/office/drawing/2014/main" id="{70BA6263-1F66-A6E8-EC30-ADBB8A40E1FA}"/>
              </a:ext>
            </a:extLst>
          </p:cNvPr>
          <p:cNvSpPr/>
          <p:nvPr/>
        </p:nvSpPr>
        <p:spPr>
          <a:xfrm>
            <a:off x="5430161" y="1552570"/>
            <a:ext cx="164459" cy="95255"/>
          </a:xfrm>
          <a:custGeom>
            <a:avLst/>
            <a:gdLst>
              <a:gd name="connsiteX0" fmla="*/ 164189 w 164459"/>
              <a:gd name="connsiteY0" fmla="*/ 5 h 95255"/>
              <a:gd name="connsiteX1" fmla="*/ 59414 w 164459"/>
              <a:gd name="connsiteY1" fmla="*/ 50805 h 95255"/>
              <a:gd name="connsiteX2" fmla="*/ 40364 w 164459"/>
              <a:gd name="connsiteY2" fmla="*/ 85730 h 95255"/>
              <a:gd name="connsiteX3" fmla="*/ 62589 w 164459"/>
              <a:gd name="connsiteY3" fmla="*/ 95255 h 95255"/>
              <a:gd name="connsiteX4" fmla="*/ 2264 w 164459"/>
              <a:gd name="connsiteY4" fmla="*/ 85730 h 95255"/>
              <a:gd name="connsiteX5" fmla="*/ 24489 w 164459"/>
              <a:gd name="connsiteY5" fmla="*/ 53980 h 95255"/>
              <a:gd name="connsiteX6" fmla="*/ 164189 w 164459"/>
              <a:gd name="connsiteY6" fmla="*/ 5 h 9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59" h="95255">
                <a:moveTo>
                  <a:pt x="164189" y="5"/>
                </a:moveTo>
                <a:cubicBezTo>
                  <a:pt x="170010" y="-524"/>
                  <a:pt x="80051" y="36518"/>
                  <a:pt x="59414" y="50805"/>
                </a:cubicBezTo>
                <a:cubicBezTo>
                  <a:pt x="38777" y="65092"/>
                  <a:pt x="39835" y="78322"/>
                  <a:pt x="40364" y="85730"/>
                </a:cubicBezTo>
                <a:cubicBezTo>
                  <a:pt x="40893" y="93138"/>
                  <a:pt x="68939" y="95255"/>
                  <a:pt x="62589" y="95255"/>
                </a:cubicBezTo>
                <a:cubicBezTo>
                  <a:pt x="56239" y="95255"/>
                  <a:pt x="8614" y="92609"/>
                  <a:pt x="2264" y="85730"/>
                </a:cubicBezTo>
                <a:cubicBezTo>
                  <a:pt x="-4086" y="78851"/>
                  <a:pt x="2793" y="69326"/>
                  <a:pt x="24489" y="53980"/>
                </a:cubicBezTo>
                <a:cubicBezTo>
                  <a:pt x="46185" y="38634"/>
                  <a:pt x="158368" y="534"/>
                  <a:pt x="164189" y="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フリーフォーム 1127">
            <a:extLst>
              <a:ext uri="{FF2B5EF4-FFF2-40B4-BE49-F238E27FC236}">
                <a16:creationId xmlns:a16="http://schemas.microsoft.com/office/drawing/2014/main" id="{C0B540DF-B722-0ACA-BB59-C80EFBE1AAB0}"/>
              </a:ext>
            </a:extLst>
          </p:cNvPr>
          <p:cNvSpPr/>
          <p:nvPr/>
        </p:nvSpPr>
        <p:spPr>
          <a:xfrm>
            <a:off x="5560075" y="1529436"/>
            <a:ext cx="291500" cy="124864"/>
          </a:xfrm>
          <a:custGeom>
            <a:avLst/>
            <a:gdLst>
              <a:gd name="connsiteX0" fmla="*/ 2525 w 291500"/>
              <a:gd name="connsiteY0" fmla="*/ 914 h 124864"/>
              <a:gd name="connsiteX1" fmla="*/ 180325 w 291500"/>
              <a:gd name="connsiteY1" fmla="*/ 7264 h 124864"/>
              <a:gd name="connsiteX2" fmla="*/ 142225 w 291500"/>
              <a:gd name="connsiteY2" fmla="*/ 23139 h 124864"/>
              <a:gd name="connsiteX3" fmla="*/ 202550 w 291500"/>
              <a:gd name="connsiteY3" fmla="*/ 77114 h 124864"/>
              <a:gd name="connsiteX4" fmla="*/ 170800 w 291500"/>
              <a:gd name="connsiteY4" fmla="*/ 61239 h 124864"/>
              <a:gd name="connsiteX5" fmla="*/ 285100 w 291500"/>
              <a:gd name="connsiteY5" fmla="*/ 92989 h 124864"/>
              <a:gd name="connsiteX6" fmla="*/ 227950 w 291500"/>
              <a:gd name="connsiteY6" fmla="*/ 92989 h 124864"/>
              <a:gd name="connsiteX7" fmla="*/ 291450 w 291500"/>
              <a:gd name="connsiteY7" fmla="*/ 112039 h 124864"/>
              <a:gd name="connsiteX8" fmla="*/ 215250 w 291500"/>
              <a:gd name="connsiteY8" fmla="*/ 99339 h 124864"/>
              <a:gd name="connsiteX9" fmla="*/ 161275 w 291500"/>
              <a:gd name="connsiteY9" fmla="*/ 124739 h 124864"/>
              <a:gd name="connsiteX10" fmla="*/ 161275 w 291500"/>
              <a:gd name="connsiteY10" fmla="*/ 86639 h 124864"/>
              <a:gd name="connsiteX11" fmla="*/ 107300 w 291500"/>
              <a:gd name="connsiteY11" fmla="*/ 45364 h 124864"/>
              <a:gd name="connsiteX12" fmla="*/ 151750 w 291500"/>
              <a:gd name="connsiteY12" fmla="*/ 54889 h 124864"/>
              <a:gd name="connsiteX13" fmla="*/ 78725 w 291500"/>
              <a:gd name="connsiteY13" fmla="*/ 26314 h 124864"/>
              <a:gd name="connsiteX14" fmla="*/ 2525 w 291500"/>
              <a:gd name="connsiteY14" fmla="*/ 914 h 1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500" h="124864">
                <a:moveTo>
                  <a:pt x="2525" y="914"/>
                </a:moveTo>
                <a:cubicBezTo>
                  <a:pt x="19458" y="-2261"/>
                  <a:pt x="157042" y="3560"/>
                  <a:pt x="180325" y="7264"/>
                </a:cubicBezTo>
                <a:cubicBezTo>
                  <a:pt x="203608" y="10968"/>
                  <a:pt x="138521" y="11497"/>
                  <a:pt x="142225" y="23139"/>
                </a:cubicBezTo>
                <a:cubicBezTo>
                  <a:pt x="145929" y="34781"/>
                  <a:pt x="197788" y="70764"/>
                  <a:pt x="202550" y="77114"/>
                </a:cubicBezTo>
                <a:cubicBezTo>
                  <a:pt x="207312" y="83464"/>
                  <a:pt x="157042" y="58593"/>
                  <a:pt x="170800" y="61239"/>
                </a:cubicBezTo>
                <a:cubicBezTo>
                  <a:pt x="184558" y="63885"/>
                  <a:pt x="275575" y="87697"/>
                  <a:pt x="285100" y="92989"/>
                </a:cubicBezTo>
                <a:cubicBezTo>
                  <a:pt x="294625" y="98281"/>
                  <a:pt x="226892" y="89814"/>
                  <a:pt x="227950" y="92989"/>
                </a:cubicBezTo>
                <a:cubicBezTo>
                  <a:pt x="229008" y="96164"/>
                  <a:pt x="293567" y="110981"/>
                  <a:pt x="291450" y="112039"/>
                </a:cubicBezTo>
                <a:cubicBezTo>
                  <a:pt x="289333" y="113097"/>
                  <a:pt x="236946" y="97222"/>
                  <a:pt x="215250" y="99339"/>
                </a:cubicBezTo>
                <a:cubicBezTo>
                  <a:pt x="193554" y="101456"/>
                  <a:pt x="170271" y="126856"/>
                  <a:pt x="161275" y="124739"/>
                </a:cubicBezTo>
                <a:cubicBezTo>
                  <a:pt x="152279" y="122622"/>
                  <a:pt x="170271" y="99868"/>
                  <a:pt x="161275" y="86639"/>
                </a:cubicBezTo>
                <a:cubicBezTo>
                  <a:pt x="152279" y="73410"/>
                  <a:pt x="108887" y="50656"/>
                  <a:pt x="107300" y="45364"/>
                </a:cubicBezTo>
                <a:cubicBezTo>
                  <a:pt x="105713" y="40072"/>
                  <a:pt x="156512" y="58064"/>
                  <a:pt x="151750" y="54889"/>
                </a:cubicBezTo>
                <a:cubicBezTo>
                  <a:pt x="146988" y="51714"/>
                  <a:pt x="98833" y="33722"/>
                  <a:pt x="78725" y="26314"/>
                </a:cubicBezTo>
                <a:cubicBezTo>
                  <a:pt x="58617" y="18906"/>
                  <a:pt x="-14408" y="4089"/>
                  <a:pt x="2525" y="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フリーフォーム 1128">
            <a:extLst>
              <a:ext uri="{FF2B5EF4-FFF2-40B4-BE49-F238E27FC236}">
                <a16:creationId xmlns:a16="http://schemas.microsoft.com/office/drawing/2014/main" id="{068BC2B6-07CB-35D5-00E1-0ADD2694A93C}"/>
              </a:ext>
            </a:extLst>
          </p:cNvPr>
          <p:cNvSpPr/>
          <p:nvPr/>
        </p:nvSpPr>
        <p:spPr>
          <a:xfrm>
            <a:off x="4651168" y="1418802"/>
            <a:ext cx="167021" cy="187754"/>
          </a:xfrm>
          <a:custGeom>
            <a:avLst/>
            <a:gdLst>
              <a:gd name="connsiteX0" fmla="*/ 165307 w 167021"/>
              <a:gd name="connsiteY0" fmla="*/ 423 h 187754"/>
              <a:gd name="connsiteX1" fmla="*/ 47832 w 167021"/>
              <a:gd name="connsiteY1" fmla="*/ 136948 h 187754"/>
              <a:gd name="connsiteX2" fmla="*/ 92282 w 167021"/>
              <a:gd name="connsiteY2" fmla="*/ 89323 h 187754"/>
              <a:gd name="connsiteX3" fmla="*/ 76407 w 167021"/>
              <a:gd name="connsiteY3" fmla="*/ 146473 h 187754"/>
              <a:gd name="connsiteX4" fmla="*/ 207 w 167021"/>
              <a:gd name="connsiteY4" fmla="*/ 187748 h 187754"/>
              <a:gd name="connsiteX5" fmla="*/ 57357 w 167021"/>
              <a:gd name="connsiteY5" fmla="*/ 149648 h 187754"/>
              <a:gd name="connsiteX6" fmla="*/ 158957 w 167021"/>
              <a:gd name="connsiteY6" fmla="*/ 136948 h 187754"/>
              <a:gd name="connsiteX7" fmla="*/ 120857 w 167021"/>
              <a:gd name="connsiteY7" fmla="*/ 95673 h 187754"/>
              <a:gd name="connsiteX8" fmla="*/ 165307 w 167021"/>
              <a:gd name="connsiteY8" fmla="*/ 423 h 1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21" h="187754">
                <a:moveTo>
                  <a:pt x="165307" y="423"/>
                </a:moveTo>
                <a:cubicBezTo>
                  <a:pt x="153136" y="7302"/>
                  <a:pt x="60003" y="122131"/>
                  <a:pt x="47832" y="136948"/>
                </a:cubicBezTo>
                <a:cubicBezTo>
                  <a:pt x="35661" y="151765"/>
                  <a:pt x="87520" y="87736"/>
                  <a:pt x="92282" y="89323"/>
                </a:cubicBezTo>
                <a:cubicBezTo>
                  <a:pt x="97044" y="90910"/>
                  <a:pt x="91753" y="130069"/>
                  <a:pt x="76407" y="146473"/>
                </a:cubicBezTo>
                <a:cubicBezTo>
                  <a:pt x="61061" y="162877"/>
                  <a:pt x="3382" y="187219"/>
                  <a:pt x="207" y="187748"/>
                </a:cubicBezTo>
                <a:cubicBezTo>
                  <a:pt x="-2968" y="188277"/>
                  <a:pt x="30899" y="158115"/>
                  <a:pt x="57357" y="149648"/>
                </a:cubicBezTo>
                <a:cubicBezTo>
                  <a:pt x="83815" y="141181"/>
                  <a:pt x="148374" y="145944"/>
                  <a:pt x="158957" y="136948"/>
                </a:cubicBezTo>
                <a:cubicBezTo>
                  <a:pt x="169540" y="127952"/>
                  <a:pt x="120857" y="118956"/>
                  <a:pt x="120857" y="95673"/>
                </a:cubicBezTo>
                <a:cubicBezTo>
                  <a:pt x="120857" y="72390"/>
                  <a:pt x="177478" y="-6456"/>
                  <a:pt x="165307" y="4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0" name="フリーフォーム 1129">
            <a:extLst>
              <a:ext uri="{FF2B5EF4-FFF2-40B4-BE49-F238E27FC236}">
                <a16:creationId xmlns:a16="http://schemas.microsoft.com/office/drawing/2014/main" id="{1FC37931-CC45-53D8-32D9-956FEC591FBB}"/>
              </a:ext>
            </a:extLst>
          </p:cNvPr>
          <p:cNvSpPr/>
          <p:nvPr/>
        </p:nvSpPr>
        <p:spPr>
          <a:xfrm>
            <a:off x="4955899" y="1571313"/>
            <a:ext cx="131715" cy="63931"/>
          </a:xfrm>
          <a:custGeom>
            <a:avLst/>
            <a:gdLst>
              <a:gd name="connsiteX0" fmla="*/ 276 w 131715"/>
              <a:gd name="connsiteY0" fmla="*/ 63812 h 63931"/>
              <a:gd name="connsiteX1" fmla="*/ 127276 w 131715"/>
              <a:gd name="connsiteY1" fmla="*/ 28887 h 63931"/>
              <a:gd name="connsiteX2" fmla="*/ 105051 w 131715"/>
              <a:gd name="connsiteY2" fmla="*/ 312 h 63931"/>
              <a:gd name="connsiteX3" fmla="*/ 92351 w 131715"/>
              <a:gd name="connsiteY3" fmla="*/ 16187 h 63931"/>
              <a:gd name="connsiteX4" fmla="*/ 276 w 131715"/>
              <a:gd name="connsiteY4" fmla="*/ 63812 h 6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15" h="63931">
                <a:moveTo>
                  <a:pt x="276" y="63812"/>
                </a:moveTo>
                <a:cubicBezTo>
                  <a:pt x="6097" y="65929"/>
                  <a:pt x="109814" y="39470"/>
                  <a:pt x="127276" y="28887"/>
                </a:cubicBezTo>
                <a:cubicBezTo>
                  <a:pt x="144739" y="18304"/>
                  <a:pt x="105051" y="312"/>
                  <a:pt x="105051" y="312"/>
                </a:cubicBezTo>
                <a:cubicBezTo>
                  <a:pt x="99230" y="-1805"/>
                  <a:pt x="102405" y="7191"/>
                  <a:pt x="92351" y="16187"/>
                </a:cubicBezTo>
                <a:cubicBezTo>
                  <a:pt x="82297" y="25183"/>
                  <a:pt x="-5545" y="61695"/>
                  <a:pt x="276" y="638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フリーフォーム 1130">
            <a:extLst>
              <a:ext uri="{FF2B5EF4-FFF2-40B4-BE49-F238E27FC236}">
                <a16:creationId xmlns:a16="http://schemas.microsoft.com/office/drawing/2014/main" id="{CE9AFF6E-CDAE-FFDE-A9A2-E4ABB9A57DCD}"/>
              </a:ext>
            </a:extLst>
          </p:cNvPr>
          <p:cNvSpPr/>
          <p:nvPr/>
        </p:nvSpPr>
        <p:spPr>
          <a:xfrm>
            <a:off x="5520684" y="1749257"/>
            <a:ext cx="232636" cy="25844"/>
          </a:xfrm>
          <a:custGeom>
            <a:avLst/>
            <a:gdLst>
              <a:gd name="connsiteX0" fmla="*/ 641 w 232636"/>
              <a:gd name="connsiteY0" fmla="*/ 25568 h 25844"/>
              <a:gd name="connsiteX1" fmla="*/ 226066 w 232636"/>
              <a:gd name="connsiteY1" fmla="*/ 12868 h 25844"/>
              <a:gd name="connsiteX2" fmla="*/ 159391 w 232636"/>
              <a:gd name="connsiteY2" fmla="*/ 168 h 25844"/>
              <a:gd name="connsiteX3" fmla="*/ 641 w 232636"/>
              <a:gd name="connsiteY3" fmla="*/ 25568 h 25844"/>
            </a:gdLst>
            <a:ahLst/>
            <a:cxnLst>
              <a:cxn ang="0">
                <a:pos x="connsiteX0" y="connsiteY0"/>
              </a:cxn>
              <a:cxn ang="0">
                <a:pos x="connsiteX1" y="connsiteY1"/>
              </a:cxn>
              <a:cxn ang="0">
                <a:pos x="connsiteX2" y="connsiteY2"/>
              </a:cxn>
              <a:cxn ang="0">
                <a:pos x="connsiteX3" y="connsiteY3"/>
              </a:cxn>
            </a:cxnLst>
            <a:rect l="l" t="t" r="r" b="b"/>
            <a:pathLst>
              <a:path w="232636" h="25844">
                <a:moveTo>
                  <a:pt x="641" y="25568"/>
                </a:moveTo>
                <a:cubicBezTo>
                  <a:pt x="11753" y="27685"/>
                  <a:pt x="199608" y="17101"/>
                  <a:pt x="226066" y="12868"/>
                </a:cubicBezTo>
                <a:cubicBezTo>
                  <a:pt x="252524" y="8635"/>
                  <a:pt x="192728" y="-1419"/>
                  <a:pt x="159391" y="168"/>
                </a:cubicBezTo>
                <a:cubicBezTo>
                  <a:pt x="126054" y="1755"/>
                  <a:pt x="-10471" y="23451"/>
                  <a:pt x="641" y="255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2" name="フリーフォーム 1131">
            <a:extLst>
              <a:ext uri="{FF2B5EF4-FFF2-40B4-BE49-F238E27FC236}">
                <a16:creationId xmlns:a16="http://schemas.microsoft.com/office/drawing/2014/main" id="{D93AD902-95BD-0C4C-1326-1D663849D174}"/>
              </a:ext>
            </a:extLst>
          </p:cNvPr>
          <p:cNvSpPr/>
          <p:nvPr/>
        </p:nvSpPr>
        <p:spPr>
          <a:xfrm>
            <a:off x="5040267" y="1685694"/>
            <a:ext cx="52433" cy="206924"/>
          </a:xfrm>
          <a:custGeom>
            <a:avLst/>
            <a:gdLst>
              <a:gd name="connsiteX0" fmla="*/ 52433 w 52433"/>
              <a:gd name="connsiteY0" fmla="*/ 231 h 206924"/>
              <a:gd name="connsiteX1" fmla="*/ 4808 w 52433"/>
              <a:gd name="connsiteY1" fmla="*/ 127231 h 206924"/>
              <a:gd name="connsiteX2" fmla="*/ 1633 w 52433"/>
              <a:gd name="connsiteY2" fmla="*/ 206606 h 206924"/>
              <a:gd name="connsiteX3" fmla="*/ 4808 w 52433"/>
              <a:gd name="connsiteY3" fmla="*/ 98656 h 206924"/>
              <a:gd name="connsiteX4" fmla="*/ 52433 w 52433"/>
              <a:gd name="connsiteY4" fmla="*/ 231 h 20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33" h="206924">
                <a:moveTo>
                  <a:pt x="52433" y="231"/>
                </a:moveTo>
                <a:cubicBezTo>
                  <a:pt x="52433" y="4993"/>
                  <a:pt x="13275" y="92835"/>
                  <a:pt x="4808" y="127231"/>
                </a:cubicBezTo>
                <a:cubicBezTo>
                  <a:pt x="-3659" y="161627"/>
                  <a:pt x="1633" y="211368"/>
                  <a:pt x="1633" y="206606"/>
                </a:cubicBezTo>
                <a:cubicBezTo>
                  <a:pt x="1633" y="201844"/>
                  <a:pt x="-3129" y="131993"/>
                  <a:pt x="4808" y="98656"/>
                </a:cubicBezTo>
                <a:cubicBezTo>
                  <a:pt x="12745" y="65319"/>
                  <a:pt x="52433" y="-4531"/>
                  <a:pt x="52433" y="2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3" name="フリーフォーム 1132">
            <a:extLst>
              <a:ext uri="{FF2B5EF4-FFF2-40B4-BE49-F238E27FC236}">
                <a16:creationId xmlns:a16="http://schemas.microsoft.com/office/drawing/2014/main" id="{C43F3C92-3D49-8F46-96DC-144B109B2904}"/>
              </a:ext>
            </a:extLst>
          </p:cNvPr>
          <p:cNvSpPr/>
          <p:nvPr/>
        </p:nvSpPr>
        <p:spPr>
          <a:xfrm>
            <a:off x="4641497" y="1704822"/>
            <a:ext cx="54361" cy="493363"/>
          </a:xfrm>
          <a:custGeom>
            <a:avLst/>
            <a:gdLst>
              <a:gd name="connsiteX0" fmla="*/ 9878 w 54361"/>
              <a:gd name="connsiteY0" fmla="*/ 153 h 493363"/>
              <a:gd name="connsiteX1" fmla="*/ 353 w 54361"/>
              <a:gd name="connsiteY1" fmla="*/ 216053 h 493363"/>
              <a:gd name="connsiteX2" fmla="*/ 22578 w 54361"/>
              <a:gd name="connsiteY2" fmla="*/ 362103 h 493363"/>
              <a:gd name="connsiteX3" fmla="*/ 28928 w 54361"/>
              <a:gd name="connsiteY3" fmla="*/ 317653 h 493363"/>
              <a:gd name="connsiteX4" fmla="*/ 41628 w 54361"/>
              <a:gd name="connsiteY4" fmla="*/ 390678 h 493363"/>
              <a:gd name="connsiteX5" fmla="*/ 54328 w 54361"/>
              <a:gd name="connsiteY5" fmla="*/ 492278 h 493363"/>
              <a:gd name="connsiteX6" fmla="*/ 44803 w 54361"/>
              <a:gd name="connsiteY6" fmla="*/ 435128 h 493363"/>
              <a:gd name="connsiteX7" fmla="*/ 28928 w 54361"/>
              <a:gd name="connsiteY7" fmla="*/ 295428 h 493363"/>
              <a:gd name="connsiteX8" fmla="*/ 19403 w 54361"/>
              <a:gd name="connsiteY8" fmla="*/ 162078 h 493363"/>
              <a:gd name="connsiteX9" fmla="*/ 22578 w 54361"/>
              <a:gd name="connsiteY9" fmla="*/ 250978 h 493363"/>
              <a:gd name="connsiteX10" fmla="*/ 9878 w 54361"/>
              <a:gd name="connsiteY10" fmla="*/ 153 h 49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1" h="493363">
                <a:moveTo>
                  <a:pt x="9878" y="153"/>
                </a:moveTo>
                <a:cubicBezTo>
                  <a:pt x="6174" y="-5668"/>
                  <a:pt x="-1764" y="155728"/>
                  <a:pt x="353" y="216053"/>
                </a:cubicBezTo>
                <a:cubicBezTo>
                  <a:pt x="2470" y="276378"/>
                  <a:pt x="17816" y="345170"/>
                  <a:pt x="22578" y="362103"/>
                </a:cubicBezTo>
                <a:cubicBezTo>
                  <a:pt x="27340" y="379036"/>
                  <a:pt x="25753" y="312891"/>
                  <a:pt x="28928" y="317653"/>
                </a:cubicBezTo>
                <a:cubicBezTo>
                  <a:pt x="32103" y="322415"/>
                  <a:pt x="37395" y="361574"/>
                  <a:pt x="41628" y="390678"/>
                </a:cubicBezTo>
                <a:cubicBezTo>
                  <a:pt x="45861" y="419782"/>
                  <a:pt x="53799" y="484870"/>
                  <a:pt x="54328" y="492278"/>
                </a:cubicBezTo>
                <a:cubicBezTo>
                  <a:pt x="54857" y="499686"/>
                  <a:pt x="49036" y="467936"/>
                  <a:pt x="44803" y="435128"/>
                </a:cubicBezTo>
                <a:cubicBezTo>
                  <a:pt x="40570" y="402320"/>
                  <a:pt x="33161" y="340936"/>
                  <a:pt x="28928" y="295428"/>
                </a:cubicBezTo>
                <a:cubicBezTo>
                  <a:pt x="24695" y="249920"/>
                  <a:pt x="20461" y="169486"/>
                  <a:pt x="19403" y="162078"/>
                </a:cubicBezTo>
                <a:cubicBezTo>
                  <a:pt x="18345" y="154670"/>
                  <a:pt x="22049" y="274261"/>
                  <a:pt x="22578" y="250978"/>
                </a:cubicBezTo>
                <a:cubicBezTo>
                  <a:pt x="23107" y="227695"/>
                  <a:pt x="13582" y="5974"/>
                  <a:pt x="9878" y="153"/>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フリーフォーム 1133">
            <a:extLst>
              <a:ext uri="{FF2B5EF4-FFF2-40B4-BE49-F238E27FC236}">
                <a16:creationId xmlns:a16="http://schemas.microsoft.com/office/drawing/2014/main" id="{CD671C0F-B7C2-AB45-C928-41D447003D93}"/>
              </a:ext>
            </a:extLst>
          </p:cNvPr>
          <p:cNvSpPr/>
          <p:nvPr/>
        </p:nvSpPr>
        <p:spPr>
          <a:xfrm>
            <a:off x="5190860" y="2371344"/>
            <a:ext cx="441875" cy="146772"/>
          </a:xfrm>
          <a:custGeom>
            <a:avLst/>
            <a:gdLst>
              <a:gd name="connsiteX0" fmla="*/ 265 w 441875"/>
              <a:gd name="connsiteY0" fmla="*/ 146431 h 146772"/>
              <a:gd name="connsiteX1" fmla="*/ 257440 w 441875"/>
              <a:gd name="connsiteY1" fmla="*/ 44831 h 146772"/>
              <a:gd name="connsiteX2" fmla="*/ 187590 w 441875"/>
              <a:gd name="connsiteY2" fmla="*/ 86106 h 146772"/>
              <a:gd name="connsiteX3" fmla="*/ 365390 w 441875"/>
              <a:gd name="connsiteY3" fmla="*/ 28956 h 146772"/>
              <a:gd name="connsiteX4" fmla="*/ 333640 w 441875"/>
              <a:gd name="connsiteY4" fmla="*/ 25781 h 146772"/>
              <a:gd name="connsiteX5" fmla="*/ 441590 w 441875"/>
              <a:gd name="connsiteY5" fmla="*/ 381 h 146772"/>
              <a:gd name="connsiteX6" fmla="*/ 295540 w 441875"/>
              <a:gd name="connsiteY6" fmla="*/ 48006 h 146772"/>
              <a:gd name="connsiteX7" fmla="*/ 209815 w 441875"/>
              <a:gd name="connsiteY7" fmla="*/ 76581 h 146772"/>
              <a:gd name="connsiteX8" fmla="*/ 265 w 441875"/>
              <a:gd name="connsiteY8" fmla="*/ 146431 h 1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875" h="146772">
                <a:moveTo>
                  <a:pt x="265" y="146431"/>
                </a:moveTo>
                <a:cubicBezTo>
                  <a:pt x="8202" y="141139"/>
                  <a:pt x="226219" y="54885"/>
                  <a:pt x="257440" y="44831"/>
                </a:cubicBezTo>
                <a:cubicBezTo>
                  <a:pt x="288661" y="34777"/>
                  <a:pt x="169598" y="88752"/>
                  <a:pt x="187590" y="86106"/>
                </a:cubicBezTo>
                <a:cubicBezTo>
                  <a:pt x="205582" y="83460"/>
                  <a:pt x="341048" y="39010"/>
                  <a:pt x="365390" y="28956"/>
                </a:cubicBezTo>
                <a:cubicBezTo>
                  <a:pt x="389732" y="18902"/>
                  <a:pt x="320940" y="30544"/>
                  <a:pt x="333640" y="25781"/>
                </a:cubicBezTo>
                <a:cubicBezTo>
                  <a:pt x="346340" y="21018"/>
                  <a:pt x="447940" y="-3323"/>
                  <a:pt x="441590" y="381"/>
                </a:cubicBezTo>
                <a:cubicBezTo>
                  <a:pt x="435240" y="4085"/>
                  <a:pt x="295540" y="48006"/>
                  <a:pt x="295540" y="48006"/>
                </a:cubicBezTo>
                <a:cubicBezTo>
                  <a:pt x="256911" y="60706"/>
                  <a:pt x="255323" y="59119"/>
                  <a:pt x="209815" y="76581"/>
                </a:cubicBezTo>
                <a:cubicBezTo>
                  <a:pt x="164307" y="94043"/>
                  <a:pt x="-7672" y="151723"/>
                  <a:pt x="265" y="1464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フリーフォーム 1134">
            <a:extLst>
              <a:ext uri="{FF2B5EF4-FFF2-40B4-BE49-F238E27FC236}">
                <a16:creationId xmlns:a16="http://schemas.microsoft.com/office/drawing/2014/main" id="{9C00669F-04EA-0951-A94B-7DD95EC6F7C0}"/>
              </a:ext>
            </a:extLst>
          </p:cNvPr>
          <p:cNvSpPr/>
          <p:nvPr/>
        </p:nvSpPr>
        <p:spPr>
          <a:xfrm>
            <a:off x="5009930" y="2365335"/>
            <a:ext cx="412973" cy="60374"/>
          </a:xfrm>
          <a:custGeom>
            <a:avLst/>
            <a:gdLst>
              <a:gd name="connsiteX0" fmla="*/ 3395 w 412973"/>
              <a:gd name="connsiteY0" fmla="*/ 19090 h 60374"/>
              <a:gd name="connsiteX1" fmla="*/ 197070 w 412973"/>
              <a:gd name="connsiteY1" fmla="*/ 54015 h 60374"/>
              <a:gd name="connsiteX2" fmla="*/ 162145 w 412973"/>
              <a:gd name="connsiteY2" fmla="*/ 60365 h 60374"/>
              <a:gd name="connsiteX3" fmla="*/ 362170 w 412973"/>
              <a:gd name="connsiteY3" fmla="*/ 19090 h 60374"/>
              <a:gd name="connsiteX4" fmla="*/ 336770 w 412973"/>
              <a:gd name="connsiteY4" fmla="*/ 25440 h 60374"/>
              <a:gd name="connsiteX5" fmla="*/ 412970 w 412973"/>
              <a:gd name="connsiteY5" fmla="*/ 40 h 60374"/>
              <a:gd name="connsiteX6" fmla="*/ 333595 w 412973"/>
              <a:gd name="connsiteY6" fmla="*/ 19090 h 60374"/>
              <a:gd name="connsiteX7" fmla="*/ 222470 w 412973"/>
              <a:gd name="connsiteY7" fmla="*/ 44490 h 60374"/>
              <a:gd name="connsiteX8" fmla="*/ 178020 w 412973"/>
              <a:gd name="connsiteY8" fmla="*/ 54015 h 60374"/>
              <a:gd name="connsiteX9" fmla="*/ 79595 w 412973"/>
              <a:gd name="connsiteY9" fmla="*/ 47665 h 60374"/>
              <a:gd name="connsiteX10" fmla="*/ 3395 w 412973"/>
              <a:gd name="connsiteY10" fmla="*/ 19090 h 6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973" h="60374">
                <a:moveTo>
                  <a:pt x="3395" y="19090"/>
                </a:moveTo>
                <a:cubicBezTo>
                  <a:pt x="22974" y="20148"/>
                  <a:pt x="170612" y="47136"/>
                  <a:pt x="197070" y="54015"/>
                </a:cubicBezTo>
                <a:cubicBezTo>
                  <a:pt x="223528" y="60894"/>
                  <a:pt x="162145" y="60365"/>
                  <a:pt x="162145" y="60365"/>
                </a:cubicBezTo>
                <a:lnTo>
                  <a:pt x="362170" y="19090"/>
                </a:lnTo>
                <a:cubicBezTo>
                  <a:pt x="391274" y="13269"/>
                  <a:pt x="328303" y="28615"/>
                  <a:pt x="336770" y="25440"/>
                </a:cubicBezTo>
                <a:cubicBezTo>
                  <a:pt x="345237" y="22265"/>
                  <a:pt x="413499" y="1098"/>
                  <a:pt x="412970" y="40"/>
                </a:cubicBezTo>
                <a:cubicBezTo>
                  <a:pt x="412441" y="-1018"/>
                  <a:pt x="333595" y="19090"/>
                  <a:pt x="333595" y="19090"/>
                </a:cubicBezTo>
                <a:lnTo>
                  <a:pt x="222470" y="44490"/>
                </a:lnTo>
                <a:cubicBezTo>
                  <a:pt x="196541" y="50311"/>
                  <a:pt x="201832" y="53486"/>
                  <a:pt x="178020" y="54015"/>
                </a:cubicBezTo>
                <a:cubicBezTo>
                  <a:pt x="154208" y="54544"/>
                  <a:pt x="104995" y="51369"/>
                  <a:pt x="79595" y="47665"/>
                </a:cubicBezTo>
                <a:cubicBezTo>
                  <a:pt x="54195" y="43961"/>
                  <a:pt x="-16184" y="18032"/>
                  <a:pt x="3395" y="190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6" name="フリーフォーム 1135">
            <a:extLst>
              <a:ext uri="{FF2B5EF4-FFF2-40B4-BE49-F238E27FC236}">
                <a16:creationId xmlns:a16="http://schemas.microsoft.com/office/drawing/2014/main" id="{84C41081-58BC-EBFB-098C-1DE5053A787C}"/>
              </a:ext>
            </a:extLst>
          </p:cNvPr>
          <p:cNvSpPr/>
          <p:nvPr/>
        </p:nvSpPr>
        <p:spPr>
          <a:xfrm>
            <a:off x="5308598" y="2221814"/>
            <a:ext cx="187466" cy="96198"/>
          </a:xfrm>
          <a:custGeom>
            <a:avLst/>
            <a:gdLst>
              <a:gd name="connsiteX0" fmla="*/ 2 w 187466"/>
              <a:gd name="connsiteY0" fmla="*/ 26086 h 96198"/>
              <a:gd name="connsiteX1" fmla="*/ 101602 w 187466"/>
              <a:gd name="connsiteY1" fmla="*/ 29261 h 96198"/>
              <a:gd name="connsiteX2" fmla="*/ 171452 w 187466"/>
              <a:gd name="connsiteY2" fmla="*/ 686 h 96198"/>
              <a:gd name="connsiteX3" fmla="*/ 152402 w 187466"/>
              <a:gd name="connsiteY3" fmla="*/ 16561 h 96198"/>
              <a:gd name="connsiteX4" fmla="*/ 187327 w 187466"/>
              <a:gd name="connsiteY4" fmla="*/ 95936 h 96198"/>
              <a:gd name="connsiteX5" fmla="*/ 161927 w 187466"/>
              <a:gd name="connsiteY5" fmla="*/ 41961 h 96198"/>
              <a:gd name="connsiteX6" fmla="*/ 98427 w 187466"/>
              <a:gd name="connsiteY6" fmla="*/ 35611 h 96198"/>
              <a:gd name="connsiteX7" fmla="*/ 2 w 187466"/>
              <a:gd name="connsiteY7" fmla="*/ 26086 h 9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66" h="96198">
                <a:moveTo>
                  <a:pt x="2" y="26086"/>
                </a:moveTo>
                <a:cubicBezTo>
                  <a:pt x="531" y="25028"/>
                  <a:pt x="73027" y="33494"/>
                  <a:pt x="101602" y="29261"/>
                </a:cubicBezTo>
                <a:cubicBezTo>
                  <a:pt x="130177" y="25028"/>
                  <a:pt x="171452" y="686"/>
                  <a:pt x="171452" y="686"/>
                </a:cubicBezTo>
                <a:cubicBezTo>
                  <a:pt x="179919" y="-1431"/>
                  <a:pt x="149756" y="686"/>
                  <a:pt x="152402" y="16561"/>
                </a:cubicBezTo>
                <a:cubicBezTo>
                  <a:pt x="155048" y="32436"/>
                  <a:pt x="185740" y="91703"/>
                  <a:pt x="187327" y="95936"/>
                </a:cubicBezTo>
                <a:cubicBezTo>
                  <a:pt x="188914" y="100169"/>
                  <a:pt x="176744" y="52015"/>
                  <a:pt x="161927" y="41961"/>
                </a:cubicBezTo>
                <a:cubicBezTo>
                  <a:pt x="147110" y="31907"/>
                  <a:pt x="124356" y="36669"/>
                  <a:pt x="98427" y="35611"/>
                </a:cubicBezTo>
                <a:cubicBezTo>
                  <a:pt x="72498" y="34553"/>
                  <a:pt x="-527" y="27144"/>
                  <a:pt x="2" y="260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7" name="フリーフォーム 1136">
            <a:extLst>
              <a:ext uri="{FF2B5EF4-FFF2-40B4-BE49-F238E27FC236}">
                <a16:creationId xmlns:a16="http://schemas.microsoft.com/office/drawing/2014/main" id="{42711FA0-BC9A-CC49-9FEA-365B0ABAFAD7}"/>
              </a:ext>
            </a:extLst>
          </p:cNvPr>
          <p:cNvSpPr/>
          <p:nvPr/>
        </p:nvSpPr>
        <p:spPr>
          <a:xfrm>
            <a:off x="4794169" y="2189190"/>
            <a:ext cx="231888" cy="58753"/>
          </a:xfrm>
          <a:custGeom>
            <a:avLst/>
            <a:gdLst>
              <a:gd name="connsiteX0" fmla="*/ 81 w 231888"/>
              <a:gd name="connsiteY0" fmla="*/ 55535 h 58753"/>
              <a:gd name="connsiteX1" fmla="*/ 88981 w 231888"/>
              <a:gd name="connsiteY1" fmla="*/ 1560 h 58753"/>
              <a:gd name="connsiteX2" fmla="*/ 152481 w 231888"/>
              <a:gd name="connsiteY2" fmla="*/ 14260 h 58753"/>
              <a:gd name="connsiteX3" fmla="*/ 231856 w 231888"/>
              <a:gd name="connsiteY3" fmla="*/ 11085 h 58753"/>
              <a:gd name="connsiteX4" fmla="*/ 142956 w 231888"/>
              <a:gd name="connsiteY4" fmla="*/ 7910 h 58753"/>
              <a:gd name="connsiteX5" fmla="*/ 101681 w 231888"/>
              <a:gd name="connsiteY5" fmla="*/ 7910 h 58753"/>
              <a:gd name="connsiteX6" fmla="*/ 57231 w 231888"/>
              <a:gd name="connsiteY6" fmla="*/ 58710 h 58753"/>
              <a:gd name="connsiteX7" fmla="*/ 73106 w 231888"/>
              <a:gd name="connsiteY7" fmla="*/ 17435 h 58753"/>
              <a:gd name="connsiteX8" fmla="*/ 81 w 231888"/>
              <a:gd name="connsiteY8" fmla="*/ 55535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88" h="58753">
                <a:moveTo>
                  <a:pt x="81" y="55535"/>
                </a:moveTo>
                <a:cubicBezTo>
                  <a:pt x="2727" y="52889"/>
                  <a:pt x="63581" y="8439"/>
                  <a:pt x="88981" y="1560"/>
                </a:cubicBezTo>
                <a:cubicBezTo>
                  <a:pt x="114381" y="-5319"/>
                  <a:pt x="128668" y="12672"/>
                  <a:pt x="152481" y="14260"/>
                </a:cubicBezTo>
                <a:cubicBezTo>
                  <a:pt x="176294" y="15848"/>
                  <a:pt x="233444" y="12143"/>
                  <a:pt x="231856" y="11085"/>
                </a:cubicBezTo>
                <a:cubicBezTo>
                  <a:pt x="230268" y="10027"/>
                  <a:pt x="164652" y="8439"/>
                  <a:pt x="142956" y="7910"/>
                </a:cubicBezTo>
                <a:cubicBezTo>
                  <a:pt x="121260" y="7381"/>
                  <a:pt x="115969" y="-557"/>
                  <a:pt x="101681" y="7910"/>
                </a:cubicBezTo>
                <a:cubicBezTo>
                  <a:pt x="87393" y="16377"/>
                  <a:pt x="61993" y="57123"/>
                  <a:pt x="57231" y="58710"/>
                </a:cubicBezTo>
                <a:cubicBezTo>
                  <a:pt x="52469" y="60297"/>
                  <a:pt x="85806" y="17964"/>
                  <a:pt x="73106" y="17435"/>
                </a:cubicBezTo>
                <a:cubicBezTo>
                  <a:pt x="60406" y="16906"/>
                  <a:pt x="-2565" y="58181"/>
                  <a:pt x="81" y="555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8" name="フリーフォーム 1137">
            <a:extLst>
              <a:ext uri="{FF2B5EF4-FFF2-40B4-BE49-F238E27FC236}">
                <a16:creationId xmlns:a16="http://schemas.microsoft.com/office/drawing/2014/main" id="{D1AED372-7337-4AEB-2D16-186D2444DF36}"/>
              </a:ext>
            </a:extLst>
          </p:cNvPr>
          <p:cNvSpPr/>
          <p:nvPr/>
        </p:nvSpPr>
        <p:spPr>
          <a:xfrm>
            <a:off x="5375228" y="2165199"/>
            <a:ext cx="102803" cy="60755"/>
          </a:xfrm>
          <a:custGeom>
            <a:avLst/>
            <a:gdLst>
              <a:gd name="connsiteX0" fmla="*/ 47 w 102803"/>
              <a:gd name="connsiteY0" fmla="*/ 151 h 60755"/>
              <a:gd name="connsiteX1" fmla="*/ 82597 w 102803"/>
              <a:gd name="connsiteY1" fmla="*/ 31901 h 60755"/>
              <a:gd name="connsiteX2" fmla="*/ 79422 w 102803"/>
              <a:gd name="connsiteY2" fmla="*/ 9676 h 60755"/>
              <a:gd name="connsiteX3" fmla="*/ 101647 w 102803"/>
              <a:gd name="connsiteY3" fmla="*/ 38251 h 60755"/>
              <a:gd name="connsiteX4" fmla="*/ 38147 w 102803"/>
              <a:gd name="connsiteY4" fmla="*/ 60476 h 60755"/>
              <a:gd name="connsiteX5" fmla="*/ 69897 w 102803"/>
              <a:gd name="connsiteY5" fmla="*/ 47776 h 60755"/>
              <a:gd name="connsiteX6" fmla="*/ 47 w 102803"/>
              <a:gd name="connsiteY6" fmla="*/ 151 h 6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03" h="60755">
                <a:moveTo>
                  <a:pt x="47" y="151"/>
                </a:moveTo>
                <a:cubicBezTo>
                  <a:pt x="2164" y="-2495"/>
                  <a:pt x="69368" y="30314"/>
                  <a:pt x="82597" y="31901"/>
                </a:cubicBezTo>
                <a:cubicBezTo>
                  <a:pt x="95826" y="33488"/>
                  <a:pt x="76247" y="8618"/>
                  <a:pt x="79422" y="9676"/>
                </a:cubicBezTo>
                <a:cubicBezTo>
                  <a:pt x="82597" y="10734"/>
                  <a:pt x="108526" y="29784"/>
                  <a:pt x="101647" y="38251"/>
                </a:cubicBezTo>
                <a:cubicBezTo>
                  <a:pt x="94768" y="46718"/>
                  <a:pt x="43439" y="58889"/>
                  <a:pt x="38147" y="60476"/>
                </a:cubicBezTo>
                <a:cubicBezTo>
                  <a:pt x="32855" y="62063"/>
                  <a:pt x="72543" y="56772"/>
                  <a:pt x="69897" y="47776"/>
                </a:cubicBezTo>
                <a:cubicBezTo>
                  <a:pt x="67251" y="38780"/>
                  <a:pt x="-2070" y="2797"/>
                  <a:pt x="47" y="1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9" name="フリーフォーム 1138">
            <a:extLst>
              <a:ext uri="{FF2B5EF4-FFF2-40B4-BE49-F238E27FC236}">
                <a16:creationId xmlns:a16="http://schemas.microsoft.com/office/drawing/2014/main" id="{BCC66AA1-6AB0-37AC-039D-B9CB6430F218}"/>
              </a:ext>
            </a:extLst>
          </p:cNvPr>
          <p:cNvSpPr/>
          <p:nvPr/>
        </p:nvSpPr>
        <p:spPr>
          <a:xfrm>
            <a:off x="5743559" y="1863725"/>
            <a:ext cx="25649" cy="210031"/>
          </a:xfrm>
          <a:custGeom>
            <a:avLst/>
            <a:gdLst>
              <a:gd name="connsiteX0" fmla="*/ 9541 w 25649"/>
              <a:gd name="connsiteY0" fmla="*/ 0 h 210031"/>
              <a:gd name="connsiteX1" fmla="*/ 6366 w 25649"/>
              <a:gd name="connsiteY1" fmla="*/ 101600 h 210031"/>
              <a:gd name="connsiteX2" fmla="*/ 25416 w 25649"/>
              <a:gd name="connsiteY2" fmla="*/ 209550 h 210031"/>
              <a:gd name="connsiteX3" fmla="*/ 15891 w 25649"/>
              <a:gd name="connsiteY3" fmla="*/ 139700 h 210031"/>
              <a:gd name="connsiteX4" fmla="*/ 16 w 25649"/>
              <a:gd name="connsiteY4" fmla="*/ 101600 h 210031"/>
              <a:gd name="connsiteX5" fmla="*/ 9541 w 25649"/>
              <a:gd name="connsiteY5" fmla="*/ 0 h 2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49" h="210031">
                <a:moveTo>
                  <a:pt x="9541" y="0"/>
                </a:moveTo>
                <a:cubicBezTo>
                  <a:pt x="10599" y="0"/>
                  <a:pt x="3720" y="66675"/>
                  <a:pt x="6366" y="101600"/>
                </a:cubicBezTo>
                <a:cubicBezTo>
                  <a:pt x="9012" y="136525"/>
                  <a:pt x="23829" y="203200"/>
                  <a:pt x="25416" y="209550"/>
                </a:cubicBezTo>
                <a:cubicBezTo>
                  <a:pt x="27004" y="215900"/>
                  <a:pt x="20124" y="157692"/>
                  <a:pt x="15891" y="139700"/>
                </a:cubicBezTo>
                <a:cubicBezTo>
                  <a:pt x="11658" y="121708"/>
                  <a:pt x="-513" y="118533"/>
                  <a:pt x="16" y="101600"/>
                </a:cubicBezTo>
                <a:cubicBezTo>
                  <a:pt x="545" y="84667"/>
                  <a:pt x="8483" y="0"/>
                  <a:pt x="9541"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0" name="フリーフォーム 1139">
            <a:extLst>
              <a:ext uri="{FF2B5EF4-FFF2-40B4-BE49-F238E27FC236}">
                <a16:creationId xmlns:a16="http://schemas.microsoft.com/office/drawing/2014/main" id="{8A81BA94-2340-B107-F573-8E58BF160E1A}"/>
              </a:ext>
            </a:extLst>
          </p:cNvPr>
          <p:cNvSpPr/>
          <p:nvPr/>
        </p:nvSpPr>
        <p:spPr>
          <a:xfrm>
            <a:off x="5580707" y="2139946"/>
            <a:ext cx="118464" cy="190506"/>
          </a:xfrm>
          <a:custGeom>
            <a:avLst/>
            <a:gdLst>
              <a:gd name="connsiteX0" fmla="*/ 118418 w 118464"/>
              <a:gd name="connsiteY0" fmla="*/ 4 h 190506"/>
              <a:gd name="connsiteX1" fmla="*/ 29518 w 118464"/>
              <a:gd name="connsiteY1" fmla="*/ 79379 h 190506"/>
              <a:gd name="connsiteX2" fmla="*/ 943 w 118464"/>
              <a:gd name="connsiteY2" fmla="*/ 190504 h 190506"/>
              <a:gd name="connsiteX3" fmla="*/ 16818 w 118464"/>
              <a:gd name="connsiteY3" fmla="*/ 76204 h 190506"/>
              <a:gd name="connsiteX4" fmla="*/ 118418 w 118464"/>
              <a:gd name="connsiteY4" fmla="*/ 4 h 190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64" h="190506">
                <a:moveTo>
                  <a:pt x="118418" y="4"/>
                </a:moveTo>
                <a:cubicBezTo>
                  <a:pt x="120535" y="533"/>
                  <a:pt x="49097" y="47629"/>
                  <a:pt x="29518" y="79379"/>
                </a:cubicBezTo>
                <a:cubicBezTo>
                  <a:pt x="9939" y="111129"/>
                  <a:pt x="3060" y="191033"/>
                  <a:pt x="943" y="190504"/>
                </a:cubicBezTo>
                <a:cubicBezTo>
                  <a:pt x="-1174" y="189975"/>
                  <a:pt x="-1174" y="105308"/>
                  <a:pt x="16818" y="76204"/>
                </a:cubicBezTo>
                <a:cubicBezTo>
                  <a:pt x="34810" y="47100"/>
                  <a:pt x="116301" y="-525"/>
                  <a:pt x="118418" y="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1" name="フリーフォーム 1140">
            <a:extLst>
              <a:ext uri="{FF2B5EF4-FFF2-40B4-BE49-F238E27FC236}">
                <a16:creationId xmlns:a16="http://schemas.microsoft.com/office/drawing/2014/main" id="{2EAFB96B-63F3-ADB2-2CD9-376BC873DC77}"/>
              </a:ext>
            </a:extLst>
          </p:cNvPr>
          <p:cNvSpPr/>
          <p:nvPr/>
        </p:nvSpPr>
        <p:spPr>
          <a:xfrm>
            <a:off x="5749909" y="2082720"/>
            <a:ext cx="16113" cy="109198"/>
          </a:xfrm>
          <a:custGeom>
            <a:avLst/>
            <a:gdLst>
              <a:gd name="connsiteX0" fmla="*/ 16 w 16113"/>
              <a:gd name="connsiteY0" fmla="*/ 80 h 109198"/>
              <a:gd name="connsiteX1" fmla="*/ 15891 w 16113"/>
              <a:gd name="connsiteY1" fmla="*/ 92155 h 109198"/>
              <a:gd name="connsiteX2" fmla="*/ 9541 w 16113"/>
              <a:gd name="connsiteY2" fmla="*/ 108030 h 109198"/>
              <a:gd name="connsiteX3" fmla="*/ 12716 w 16113"/>
              <a:gd name="connsiteY3" fmla="*/ 76280 h 109198"/>
              <a:gd name="connsiteX4" fmla="*/ 16 w 16113"/>
              <a:gd name="connsiteY4" fmla="*/ 80 h 10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3" h="109198">
                <a:moveTo>
                  <a:pt x="16" y="80"/>
                </a:moveTo>
                <a:cubicBezTo>
                  <a:pt x="545" y="2726"/>
                  <a:pt x="14304" y="74163"/>
                  <a:pt x="15891" y="92155"/>
                </a:cubicBezTo>
                <a:cubicBezTo>
                  <a:pt x="17479" y="110147"/>
                  <a:pt x="10070" y="110676"/>
                  <a:pt x="9541" y="108030"/>
                </a:cubicBezTo>
                <a:cubicBezTo>
                  <a:pt x="9012" y="105384"/>
                  <a:pt x="13245" y="91626"/>
                  <a:pt x="12716" y="76280"/>
                </a:cubicBezTo>
                <a:cubicBezTo>
                  <a:pt x="12187" y="60934"/>
                  <a:pt x="-513" y="-2566"/>
                  <a:pt x="16" y="8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2" name="フリーフォーム 1141">
            <a:extLst>
              <a:ext uri="{FF2B5EF4-FFF2-40B4-BE49-F238E27FC236}">
                <a16:creationId xmlns:a16="http://schemas.microsoft.com/office/drawing/2014/main" id="{81BF7F83-4B2E-2F8D-1616-7915C832D93A}"/>
              </a:ext>
            </a:extLst>
          </p:cNvPr>
          <p:cNvSpPr/>
          <p:nvPr/>
        </p:nvSpPr>
        <p:spPr>
          <a:xfrm>
            <a:off x="5079997" y="1196931"/>
            <a:ext cx="47634" cy="92217"/>
          </a:xfrm>
          <a:custGeom>
            <a:avLst/>
            <a:gdLst>
              <a:gd name="connsiteX0" fmla="*/ 47628 w 47634"/>
              <a:gd name="connsiteY0" fmla="*/ 44 h 92217"/>
              <a:gd name="connsiteX1" fmla="*/ 6353 w 47634"/>
              <a:gd name="connsiteY1" fmla="*/ 60369 h 92217"/>
              <a:gd name="connsiteX2" fmla="*/ 3178 w 47634"/>
              <a:gd name="connsiteY2" fmla="*/ 92119 h 92217"/>
              <a:gd name="connsiteX3" fmla="*/ 3178 w 47634"/>
              <a:gd name="connsiteY3" fmla="*/ 50844 h 92217"/>
              <a:gd name="connsiteX4" fmla="*/ 47628 w 47634"/>
              <a:gd name="connsiteY4" fmla="*/ 44 h 9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4" h="92217">
                <a:moveTo>
                  <a:pt x="47628" y="44"/>
                </a:moveTo>
                <a:cubicBezTo>
                  <a:pt x="48157" y="1631"/>
                  <a:pt x="13761" y="45023"/>
                  <a:pt x="6353" y="60369"/>
                </a:cubicBezTo>
                <a:cubicBezTo>
                  <a:pt x="-1055" y="75715"/>
                  <a:pt x="3707" y="93706"/>
                  <a:pt x="3178" y="92119"/>
                </a:cubicBezTo>
                <a:cubicBezTo>
                  <a:pt x="2649" y="90532"/>
                  <a:pt x="-3701" y="61956"/>
                  <a:pt x="3178" y="50844"/>
                </a:cubicBezTo>
                <a:cubicBezTo>
                  <a:pt x="10057" y="39732"/>
                  <a:pt x="47099" y="-1543"/>
                  <a:pt x="47628" y="4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3" name="フリーフォーム 1142">
            <a:extLst>
              <a:ext uri="{FF2B5EF4-FFF2-40B4-BE49-F238E27FC236}">
                <a16:creationId xmlns:a16="http://schemas.microsoft.com/office/drawing/2014/main" id="{85440102-C96A-AC5F-2EC3-5A49E251576F}"/>
              </a:ext>
            </a:extLst>
          </p:cNvPr>
          <p:cNvSpPr/>
          <p:nvPr/>
        </p:nvSpPr>
        <p:spPr>
          <a:xfrm>
            <a:off x="4755908" y="1779656"/>
            <a:ext cx="9804" cy="162157"/>
          </a:xfrm>
          <a:custGeom>
            <a:avLst/>
            <a:gdLst>
              <a:gd name="connsiteX0" fmla="*/ 3417 w 9804"/>
              <a:gd name="connsiteY0" fmla="*/ 1519 h 162157"/>
              <a:gd name="connsiteX1" fmla="*/ 9767 w 9804"/>
              <a:gd name="connsiteY1" fmla="*/ 160269 h 162157"/>
              <a:gd name="connsiteX2" fmla="*/ 242 w 9804"/>
              <a:gd name="connsiteY2" fmla="*/ 84069 h 162157"/>
              <a:gd name="connsiteX3" fmla="*/ 3417 w 9804"/>
              <a:gd name="connsiteY3" fmla="*/ 1519 h 162157"/>
            </a:gdLst>
            <a:ahLst/>
            <a:cxnLst>
              <a:cxn ang="0">
                <a:pos x="connsiteX0" y="connsiteY0"/>
              </a:cxn>
              <a:cxn ang="0">
                <a:pos x="connsiteX1" y="connsiteY1"/>
              </a:cxn>
              <a:cxn ang="0">
                <a:pos x="connsiteX2" y="connsiteY2"/>
              </a:cxn>
              <a:cxn ang="0">
                <a:pos x="connsiteX3" y="connsiteY3"/>
              </a:cxn>
            </a:cxnLst>
            <a:rect l="l" t="t" r="r" b="b"/>
            <a:pathLst>
              <a:path w="9804" h="162157">
                <a:moveTo>
                  <a:pt x="3417" y="1519"/>
                </a:moveTo>
                <a:cubicBezTo>
                  <a:pt x="5004" y="14219"/>
                  <a:pt x="10296" y="146511"/>
                  <a:pt x="9767" y="160269"/>
                </a:cubicBezTo>
                <a:cubicBezTo>
                  <a:pt x="9238" y="174027"/>
                  <a:pt x="1300" y="108940"/>
                  <a:pt x="242" y="84069"/>
                </a:cubicBezTo>
                <a:cubicBezTo>
                  <a:pt x="-816" y="59198"/>
                  <a:pt x="1830" y="-11181"/>
                  <a:pt x="3417" y="1519"/>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4" name="フリーフォーム 1143">
            <a:extLst>
              <a:ext uri="{FF2B5EF4-FFF2-40B4-BE49-F238E27FC236}">
                <a16:creationId xmlns:a16="http://schemas.microsoft.com/office/drawing/2014/main" id="{00BF9999-A923-97F4-2B9B-1DB5004C7BE7}"/>
              </a:ext>
            </a:extLst>
          </p:cNvPr>
          <p:cNvSpPr/>
          <p:nvPr/>
        </p:nvSpPr>
        <p:spPr>
          <a:xfrm>
            <a:off x="5479949" y="1927221"/>
            <a:ext cx="38302" cy="196967"/>
          </a:xfrm>
          <a:custGeom>
            <a:avLst/>
            <a:gdLst>
              <a:gd name="connsiteX0" fmla="*/ 38201 w 38302"/>
              <a:gd name="connsiteY0" fmla="*/ 4 h 196967"/>
              <a:gd name="connsiteX1" fmla="*/ 25501 w 38302"/>
              <a:gd name="connsiteY1" fmla="*/ 69854 h 196967"/>
              <a:gd name="connsiteX2" fmla="*/ 101 w 38302"/>
              <a:gd name="connsiteY2" fmla="*/ 136529 h 196967"/>
              <a:gd name="connsiteX3" fmla="*/ 15976 w 38302"/>
              <a:gd name="connsiteY3" fmla="*/ 196854 h 196967"/>
              <a:gd name="connsiteX4" fmla="*/ 101 w 38302"/>
              <a:gd name="connsiteY4" fmla="*/ 149229 h 196967"/>
              <a:gd name="connsiteX5" fmla="*/ 19151 w 38302"/>
              <a:gd name="connsiteY5" fmla="*/ 66679 h 196967"/>
              <a:gd name="connsiteX6" fmla="*/ 38201 w 38302"/>
              <a:gd name="connsiteY6" fmla="*/ 4 h 1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2" h="196967">
                <a:moveTo>
                  <a:pt x="38201" y="4"/>
                </a:moveTo>
                <a:cubicBezTo>
                  <a:pt x="39259" y="533"/>
                  <a:pt x="31851" y="47100"/>
                  <a:pt x="25501" y="69854"/>
                </a:cubicBezTo>
                <a:cubicBezTo>
                  <a:pt x="19151" y="92608"/>
                  <a:pt x="1688" y="115362"/>
                  <a:pt x="101" y="136529"/>
                </a:cubicBezTo>
                <a:cubicBezTo>
                  <a:pt x="-1486" y="157696"/>
                  <a:pt x="15976" y="194737"/>
                  <a:pt x="15976" y="196854"/>
                </a:cubicBezTo>
                <a:cubicBezTo>
                  <a:pt x="15976" y="198971"/>
                  <a:pt x="-428" y="170925"/>
                  <a:pt x="101" y="149229"/>
                </a:cubicBezTo>
                <a:cubicBezTo>
                  <a:pt x="630" y="127533"/>
                  <a:pt x="11743" y="90492"/>
                  <a:pt x="19151" y="66679"/>
                </a:cubicBezTo>
                <a:cubicBezTo>
                  <a:pt x="26559" y="42867"/>
                  <a:pt x="37143" y="-525"/>
                  <a:pt x="38201" y="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5" name="フリーフォーム 1144">
            <a:extLst>
              <a:ext uri="{FF2B5EF4-FFF2-40B4-BE49-F238E27FC236}">
                <a16:creationId xmlns:a16="http://schemas.microsoft.com/office/drawing/2014/main" id="{9ED5CB5E-207B-A363-9828-DDCEF0148E8C}"/>
              </a:ext>
            </a:extLst>
          </p:cNvPr>
          <p:cNvSpPr/>
          <p:nvPr/>
        </p:nvSpPr>
        <p:spPr>
          <a:xfrm>
            <a:off x="5371413" y="1495404"/>
            <a:ext cx="55275" cy="330429"/>
          </a:xfrm>
          <a:custGeom>
            <a:avLst/>
            <a:gdLst>
              <a:gd name="connsiteX0" fmla="*/ 45137 w 55275"/>
              <a:gd name="connsiteY0" fmla="*/ 21 h 330429"/>
              <a:gd name="connsiteX1" fmla="*/ 3862 w 55275"/>
              <a:gd name="connsiteY1" fmla="*/ 117496 h 330429"/>
              <a:gd name="connsiteX2" fmla="*/ 22912 w 55275"/>
              <a:gd name="connsiteY2" fmla="*/ 200046 h 330429"/>
              <a:gd name="connsiteX3" fmla="*/ 687 w 55275"/>
              <a:gd name="connsiteY3" fmla="*/ 149246 h 330429"/>
              <a:gd name="connsiteX4" fmla="*/ 54662 w 55275"/>
              <a:gd name="connsiteY4" fmla="*/ 327046 h 330429"/>
              <a:gd name="connsiteX5" fmla="*/ 29262 w 55275"/>
              <a:gd name="connsiteY5" fmla="*/ 257196 h 330429"/>
              <a:gd name="connsiteX6" fmla="*/ 19737 w 55275"/>
              <a:gd name="connsiteY6" fmla="*/ 149246 h 330429"/>
              <a:gd name="connsiteX7" fmla="*/ 10212 w 55275"/>
              <a:gd name="connsiteY7" fmla="*/ 127021 h 330429"/>
              <a:gd name="connsiteX8" fmla="*/ 45137 w 55275"/>
              <a:gd name="connsiteY8" fmla="*/ 21 h 33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75" h="330429">
                <a:moveTo>
                  <a:pt x="45137" y="21"/>
                </a:moveTo>
                <a:cubicBezTo>
                  <a:pt x="44079" y="-1567"/>
                  <a:pt x="7566" y="84158"/>
                  <a:pt x="3862" y="117496"/>
                </a:cubicBezTo>
                <a:cubicBezTo>
                  <a:pt x="158" y="150834"/>
                  <a:pt x="23441" y="194754"/>
                  <a:pt x="22912" y="200046"/>
                </a:cubicBezTo>
                <a:cubicBezTo>
                  <a:pt x="22383" y="205338"/>
                  <a:pt x="-4605" y="128080"/>
                  <a:pt x="687" y="149246"/>
                </a:cubicBezTo>
                <a:cubicBezTo>
                  <a:pt x="5979" y="170412"/>
                  <a:pt x="49900" y="309054"/>
                  <a:pt x="54662" y="327046"/>
                </a:cubicBezTo>
                <a:cubicBezTo>
                  <a:pt x="59425" y="345038"/>
                  <a:pt x="35083" y="286829"/>
                  <a:pt x="29262" y="257196"/>
                </a:cubicBezTo>
                <a:cubicBezTo>
                  <a:pt x="23441" y="227563"/>
                  <a:pt x="19737" y="149246"/>
                  <a:pt x="19737" y="149246"/>
                </a:cubicBezTo>
                <a:cubicBezTo>
                  <a:pt x="16562" y="127550"/>
                  <a:pt x="8095" y="146071"/>
                  <a:pt x="10212" y="127021"/>
                </a:cubicBezTo>
                <a:cubicBezTo>
                  <a:pt x="12329" y="107971"/>
                  <a:pt x="46195" y="1609"/>
                  <a:pt x="45137"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6" name="フリーフォーム 1145">
            <a:extLst>
              <a:ext uri="{FF2B5EF4-FFF2-40B4-BE49-F238E27FC236}">
                <a16:creationId xmlns:a16="http://schemas.microsoft.com/office/drawing/2014/main" id="{33B3BCE2-896E-FC37-E2D2-E740F845CFA3}"/>
              </a:ext>
            </a:extLst>
          </p:cNvPr>
          <p:cNvSpPr/>
          <p:nvPr/>
        </p:nvSpPr>
        <p:spPr>
          <a:xfrm>
            <a:off x="4954963" y="747441"/>
            <a:ext cx="717232" cy="116162"/>
          </a:xfrm>
          <a:custGeom>
            <a:avLst/>
            <a:gdLst>
              <a:gd name="connsiteX0" fmla="*/ 1212 w 717232"/>
              <a:gd name="connsiteY0" fmla="*/ 116159 h 116162"/>
              <a:gd name="connsiteX1" fmla="*/ 382212 w 717232"/>
              <a:gd name="connsiteY1" fmla="*/ 30434 h 116162"/>
              <a:gd name="connsiteX2" fmla="*/ 315537 w 717232"/>
              <a:gd name="connsiteY2" fmla="*/ 68534 h 116162"/>
              <a:gd name="connsiteX3" fmla="*/ 515562 w 717232"/>
              <a:gd name="connsiteY3" fmla="*/ 33609 h 116162"/>
              <a:gd name="connsiteX4" fmla="*/ 474287 w 717232"/>
              <a:gd name="connsiteY4" fmla="*/ 68534 h 116162"/>
              <a:gd name="connsiteX5" fmla="*/ 715587 w 717232"/>
              <a:gd name="connsiteY5" fmla="*/ 1859 h 116162"/>
              <a:gd name="connsiteX6" fmla="*/ 566362 w 717232"/>
              <a:gd name="connsiteY6" fmla="*/ 20909 h 116162"/>
              <a:gd name="connsiteX7" fmla="*/ 299662 w 717232"/>
              <a:gd name="connsiteY7" fmla="*/ 46309 h 116162"/>
              <a:gd name="connsiteX8" fmla="*/ 483812 w 717232"/>
              <a:gd name="connsiteY8" fmla="*/ 17734 h 116162"/>
              <a:gd name="connsiteX9" fmla="*/ 267912 w 717232"/>
              <a:gd name="connsiteY9" fmla="*/ 33609 h 116162"/>
              <a:gd name="connsiteX10" fmla="*/ 1212 w 717232"/>
              <a:gd name="connsiteY10" fmla="*/ 116159 h 11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232" h="116162">
                <a:moveTo>
                  <a:pt x="1212" y="116159"/>
                </a:moveTo>
                <a:cubicBezTo>
                  <a:pt x="20262" y="115630"/>
                  <a:pt x="329825" y="38371"/>
                  <a:pt x="382212" y="30434"/>
                </a:cubicBezTo>
                <a:cubicBezTo>
                  <a:pt x="434599" y="22497"/>
                  <a:pt x="293312" y="68005"/>
                  <a:pt x="315537" y="68534"/>
                </a:cubicBezTo>
                <a:cubicBezTo>
                  <a:pt x="337762" y="69063"/>
                  <a:pt x="489104" y="33609"/>
                  <a:pt x="515562" y="33609"/>
                </a:cubicBezTo>
                <a:cubicBezTo>
                  <a:pt x="542020" y="33609"/>
                  <a:pt x="440950" y="73826"/>
                  <a:pt x="474287" y="68534"/>
                </a:cubicBezTo>
                <a:cubicBezTo>
                  <a:pt x="507624" y="63242"/>
                  <a:pt x="700241" y="9796"/>
                  <a:pt x="715587" y="1859"/>
                </a:cubicBezTo>
                <a:cubicBezTo>
                  <a:pt x="730933" y="-6078"/>
                  <a:pt x="635683" y="13501"/>
                  <a:pt x="566362" y="20909"/>
                </a:cubicBezTo>
                <a:cubicBezTo>
                  <a:pt x="497041" y="28317"/>
                  <a:pt x="313420" y="46838"/>
                  <a:pt x="299662" y="46309"/>
                </a:cubicBezTo>
                <a:cubicBezTo>
                  <a:pt x="285904" y="45780"/>
                  <a:pt x="489104" y="19851"/>
                  <a:pt x="483812" y="17734"/>
                </a:cubicBezTo>
                <a:cubicBezTo>
                  <a:pt x="478520" y="15617"/>
                  <a:pt x="343054" y="16146"/>
                  <a:pt x="267912" y="33609"/>
                </a:cubicBezTo>
                <a:cubicBezTo>
                  <a:pt x="192770" y="51071"/>
                  <a:pt x="-17838" y="116688"/>
                  <a:pt x="1212" y="1161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7" name="フリーフォーム 1146">
            <a:extLst>
              <a:ext uri="{FF2B5EF4-FFF2-40B4-BE49-F238E27FC236}">
                <a16:creationId xmlns:a16="http://schemas.microsoft.com/office/drawing/2014/main" id="{79AE9402-231B-C147-8156-BF07A21BABAA}"/>
              </a:ext>
            </a:extLst>
          </p:cNvPr>
          <p:cNvSpPr/>
          <p:nvPr/>
        </p:nvSpPr>
        <p:spPr>
          <a:xfrm>
            <a:off x="5479243" y="723560"/>
            <a:ext cx="313433" cy="261275"/>
          </a:xfrm>
          <a:custGeom>
            <a:avLst/>
            <a:gdLst>
              <a:gd name="connsiteX0" fmla="*/ 807 w 313433"/>
              <a:gd name="connsiteY0" fmla="*/ 340 h 261275"/>
              <a:gd name="connsiteX1" fmla="*/ 143682 w 313433"/>
              <a:gd name="connsiteY1" fmla="*/ 82890 h 261275"/>
              <a:gd name="connsiteX2" fmla="*/ 156382 w 313433"/>
              <a:gd name="connsiteY2" fmla="*/ 181315 h 261275"/>
              <a:gd name="connsiteX3" fmla="*/ 175432 w 313433"/>
              <a:gd name="connsiteY3" fmla="*/ 108290 h 261275"/>
              <a:gd name="connsiteX4" fmla="*/ 213532 w 313433"/>
              <a:gd name="connsiteY4" fmla="*/ 225765 h 261275"/>
              <a:gd name="connsiteX5" fmla="*/ 216707 w 313433"/>
              <a:gd name="connsiteY5" fmla="*/ 146390 h 261275"/>
              <a:gd name="connsiteX6" fmla="*/ 311957 w 313433"/>
              <a:gd name="connsiteY6" fmla="*/ 260690 h 261275"/>
              <a:gd name="connsiteX7" fmla="*/ 270682 w 313433"/>
              <a:gd name="connsiteY7" fmla="*/ 187665 h 261275"/>
              <a:gd name="connsiteX8" fmla="*/ 216707 w 313433"/>
              <a:gd name="connsiteY8" fmla="*/ 114640 h 261275"/>
              <a:gd name="connsiteX9" fmla="*/ 807 w 313433"/>
              <a:gd name="connsiteY9" fmla="*/ 340 h 26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433" h="261275">
                <a:moveTo>
                  <a:pt x="807" y="340"/>
                </a:moveTo>
                <a:cubicBezTo>
                  <a:pt x="-11364" y="-4952"/>
                  <a:pt x="117753" y="52728"/>
                  <a:pt x="143682" y="82890"/>
                </a:cubicBezTo>
                <a:cubicBezTo>
                  <a:pt x="169611" y="113052"/>
                  <a:pt x="151090" y="177082"/>
                  <a:pt x="156382" y="181315"/>
                </a:cubicBezTo>
                <a:cubicBezTo>
                  <a:pt x="161674" y="185548"/>
                  <a:pt x="165907" y="100882"/>
                  <a:pt x="175432" y="108290"/>
                </a:cubicBezTo>
                <a:cubicBezTo>
                  <a:pt x="184957" y="115698"/>
                  <a:pt x="206653" y="219415"/>
                  <a:pt x="213532" y="225765"/>
                </a:cubicBezTo>
                <a:cubicBezTo>
                  <a:pt x="220411" y="232115"/>
                  <a:pt x="200303" y="140569"/>
                  <a:pt x="216707" y="146390"/>
                </a:cubicBezTo>
                <a:cubicBezTo>
                  <a:pt x="233111" y="152211"/>
                  <a:pt x="302961" y="253811"/>
                  <a:pt x="311957" y="260690"/>
                </a:cubicBezTo>
                <a:cubicBezTo>
                  <a:pt x="320953" y="267569"/>
                  <a:pt x="286557" y="212007"/>
                  <a:pt x="270682" y="187665"/>
                </a:cubicBezTo>
                <a:cubicBezTo>
                  <a:pt x="254807" y="163323"/>
                  <a:pt x="255336" y="144803"/>
                  <a:pt x="216707" y="114640"/>
                </a:cubicBezTo>
                <a:cubicBezTo>
                  <a:pt x="178078" y="84478"/>
                  <a:pt x="12978" y="5632"/>
                  <a:pt x="807" y="3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8" name="フリーフォーム 1147">
            <a:extLst>
              <a:ext uri="{FF2B5EF4-FFF2-40B4-BE49-F238E27FC236}">
                <a16:creationId xmlns:a16="http://schemas.microsoft.com/office/drawing/2014/main" id="{DE0F1CF9-1698-0525-B1AF-433BCA95ED6C}"/>
              </a:ext>
            </a:extLst>
          </p:cNvPr>
          <p:cNvSpPr/>
          <p:nvPr/>
        </p:nvSpPr>
        <p:spPr>
          <a:xfrm>
            <a:off x="5759344" y="863600"/>
            <a:ext cx="305396" cy="283238"/>
          </a:xfrm>
          <a:custGeom>
            <a:avLst/>
            <a:gdLst>
              <a:gd name="connsiteX0" fmla="*/ 106 w 305396"/>
              <a:gd name="connsiteY0" fmla="*/ 0 h 283238"/>
              <a:gd name="connsiteX1" fmla="*/ 193781 w 305396"/>
              <a:gd name="connsiteY1" fmla="*/ 127000 h 283238"/>
              <a:gd name="connsiteX2" fmla="*/ 165206 w 305396"/>
              <a:gd name="connsiteY2" fmla="*/ 76200 h 283238"/>
              <a:gd name="connsiteX3" fmla="*/ 279506 w 305396"/>
              <a:gd name="connsiteY3" fmla="*/ 196850 h 283238"/>
              <a:gd name="connsiteX4" fmla="*/ 295381 w 305396"/>
              <a:gd name="connsiteY4" fmla="*/ 206375 h 283238"/>
              <a:gd name="connsiteX5" fmla="*/ 292206 w 305396"/>
              <a:gd name="connsiteY5" fmla="*/ 219075 h 283238"/>
              <a:gd name="connsiteX6" fmla="*/ 136631 w 305396"/>
              <a:gd name="connsiteY6" fmla="*/ 171450 h 283238"/>
              <a:gd name="connsiteX7" fmla="*/ 235056 w 305396"/>
              <a:gd name="connsiteY7" fmla="*/ 215900 h 283238"/>
              <a:gd name="connsiteX8" fmla="*/ 241406 w 305396"/>
              <a:gd name="connsiteY8" fmla="*/ 244475 h 283238"/>
              <a:gd name="connsiteX9" fmla="*/ 222356 w 305396"/>
              <a:gd name="connsiteY9" fmla="*/ 282575 h 283238"/>
              <a:gd name="connsiteX10" fmla="*/ 139806 w 305396"/>
              <a:gd name="connsiteY10" fmla="*/ 254000 h 283238"/>
              <a:gd name="connsiteX11" fmla="*/ 200131 w 305396"/>
              <a:gd name="connsiteY11" fmla="*/ 282575 h 283238"/>
              <a:gd name="connsiteX12" fmla="*/ 250931 w 305396"/>
              <a:gd name="connsiteY12" fmla="*/ 219075 h 283238"/>
              <a:gd name="connsiteX13" fmla="*/ 273156 w 305396"/>
              <a:gd name="connsiteY13" fmla="*/ 180975 h 283238"/>
              <a:gd name="connsiteX14" fmla="*/ 101706 w 305396"/>
              <a:gd name="connsiteY14" fmla="*/ 19050 h 283238"/>
              <a:gd name="connsiteX15" fmla="*/ 165206 w 305396"/>
              <a:gd name="connsiteY15" fmla="*/ 127000 h 283238"/>
              <a:gd name="connsiteX16" fmla="*/ 106 w 305396"/>
              <a:gd name="connsiteY16" fmla="*/ 0 h 28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396" h="283238">
                <a:moveTo>
                  <a:pt x="106" y="0"/>
                </a:moveTo>
                <a:cubicBezTo>
                  <a:pt x="4868" y="0"/>
                  <a:pt x="166264" y="114300"/>
                  <a:pt x="193781" y="127000"/>
                </a:cubicBezTo>
                <a:cubicBezTo>
                  <a:pt x="221298" y="139700"/>
                  <a:pt x="150919" y="64558"/>
                  <a:pt x="165206" y="76200"/>
                </a:cubicBezTo>
                <a:cubicBezTo>
                  <a:pt x="179493" y="87842"/>
                  <a:pt x="257810" y="175154"/>
                  <a:pt x="279506" y="196850"/>
                </a:cubicBezTo>
                <a:cubicBezTo>
                  <a:pt x="301202" y="218546"/>
                  <a:pt x="295381" y="206375"/>
                  <a:pt x="295381" y="206375"/>
                </a:cubicBezTo>
                <a:cubicBezTo>
                  <a:pt x="297498" y="210079"/>
                  <a:pt x="318664" y="224896"/>
                  <a:pt x="292206" y="219075"/>
                </a:cubicBezTo>
                <a:cubicBezTo>
                  <a:pt x="265748" y="213254"/>
                  <a:pt x="146156" y="171979"/>
                  <a:pt x="136631" y="171450"/>
                </a:cubicBezTo>
                <a:cubicBezTo>
                  <a:pt x="127106" y="170921"/>
                  <a:pt x="217594" y="203729"/>
                  <a:pt x="235056" y="215900"/>
                </a:cubicBezTo>
                <a:cubicBezTo>
                  <a:pt x="252518" y="228071"/>
                  <a:pt x="243523" y="233363"/>
                  <a:pt x="241406" y="244475"/>
                </a:cubicBezTo>
                <a:cubicBezTo>
                  <a:pt x="239289" y="255587"/>
                  <a:pt x="239289" y="280988"/>
                  <a:pt x="222356" y="282575"/>
                </a:cubicBezTo>
                <a:cubicBezTo>
                  <a:pt x="205423" y="284163"/>
                  <a:pt x="143510" y="254000"/>
                  <a:pt x="139806" y="254000"/>
                </a:cubicBezTo>
                <a:cubicBezTo>
                  <a:pt x="136102" y="254000"/>
                  <a:pt x="181610" y="288396"/>
                  <a:pt x="200131" y="282575"/>
                </a:cubicBezTo>
                <a:cubicBezTo>
                  <a:pt x="218652" y="276754"/>
                  <a:pt x="238760" y="236008"/>
                  <a:pt x="250931" y="219075"/>
                </a:cubicBezTo>
                <a:cubicBezTo>
                  <a:pt x="263102" y="202142"/>
                  <a:pt x="298027" y="214312"/>
                  <a:pt x="273156" y="180975"/>
                </a:cubicBezTo>
                <a:cubicBezTo>
                  <a:pt x="248285" y="147638"/>
                  <a:pt x="119698" y="28046"/>
                  <a:pt x="101706" y="19050"/>
                </a:cubicBezTo>
                <a:cubicBezTo>
                  <a:pt x="83714" y="10054"/>
                  <a:pt x="178964" y="124883"/>
                  <a:pt x="165206" y="127000"/>
                </a:cubicBezTo>
                <a:cubicBezTo>
                  <a:pt x="151448" y="129117"/>
                  <a:pt x="-4656" y="0"/>
                  <a:pt x="10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9" name="フリーフォーム 1148">
            <a:extLst>
              <a:ext uri="{FF2B5EF4-FFF2-40B4-BE49-F238E27FC236}">
                <a16:creationId xmlns:a16="http://schemas.microsoft.com/office/drawing/2014/main" id="{9E54E921-0AF2-46E5-AD40-EC7DABE78B35}"/>
              </a:ext>
            </a:extLst>
          </p:cNvPr>
          <p:cNvSpPr/>
          <p:nvPr/>
        </p:nvSpPr>
        <p:spPr>
          <a:xfrm>
            <a:off x="5940332" y="1107108"/>
            <a:ext cx="228737" cy="375856"/>
          </a:xfrm>
          <a:custGeom>
            <a:avLst/>
            <a:gdLst>
              <a:gd name="connsiteX0" fmla="*/ 93 w 228737"/>
              <a:gd name="connsiteY0" fmla="*/ 61292 h 375856"/>
              <a:gd name="connsiteX1" fmla="*/ 114393 w 228737"/>
              <a:gd name="connsiteY1" fmla="*/ 67642 h 375856"/>
              <a:gd name="connsiteX2" fmla="*/ 206468 w 228737"/>
              <a:gd name="connsiteY2" fmla="*/ 967 h 375856"/>
              <a:gd name="connsiteX3" fmla="*/ 184243 w 228737"/>
              <a:gd name="connsiteY3" fmla="*/ 32717 h 375856"/>
              <a:gd name="connsiteX4" fmla="*/ 203293 w 228737"/>
              <a:gd name="connsiteY4" fmla="*/ 96217 h 375856"/>
              <a:gd name="connsiteX5" fmla="*/ 158843 w 228737"/>
              <a:gd name="connsiteY5" fmla="*/ 213692 h 375856"/>
              <a:gd name="connsiteX6" fmla="*/ 117568 w 228737"/>
              <a:gd name="connsiteY6" fmla="*/ 375617 h 375856"/>
              <a:gd name="connsiteX7" fmla="*/ 171543 w 228737"/>
              <a:gd name="connsiteY7" fmla="*/ 175592 h 375856"/>
              <a:gd name="connsiteX8" fmla="*/ 228693 w 228737"/>
              <a:gd name="connsiteY8" fmla="*/ 967 h 375856"/>
              <a:gd name="connsiteX9" fmla="*/ 181068 w 228737"/>
              <a:gd name="connsiteY9" fmla="*/ 118442 h 375856"/>
              <a:gd name="connsiteX10" fmla="*/ 181068 w 228737"/>
              <a:gd name="connsiteY10" fmla="*/ 967 h 375856"/>
              <a:gd name="connsiteX11" fmla="*/ 149318 w 228737"/>
              <a:gd name="connsiteY11" fmla="*/ 83517 h 375856"/>
              <a:gd name="connsiteX12" fmla="*/ 95343 w 228737"/>
              <a:gd name="connsiteY12" fmla="*/ 83517 h 375856"/>
              <a:gd name="connsiteX13" fmla="*/ 93 w 228737"/>
              <a:gd name="connsiteY13" fmla="*/ 61292 h 37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737" h="375856">
                <a:moveTo>
                  <a:pt x="93" y="61292"/>
                </a:moveTo>
                <a:cubicBezTo>
                  <a:pt x="3268" y="58646"/>
                  <a:pt x="79997" y="77696"/>
                  <a:pt x="114393" y="67642"/>
                </a:cubicBezTo>
                <a:cubicBezTo>
                  <a:pt x="148789" y="57588"/>
                  <a:pt x="194826" y="6788"/>
                  <a:pt x="206468" y="967"/>
                </a:cubicBezTo>
                <a:cubicBezTo>
                  <a:pt x="218110" y="-4854"/>
                  <a:pt x="184772" y="16842"/>
                  <a:pt x="184243" y="32717"/>
                </a:cubicBezTo>
                <a:cubicBezTo>
                  <a:pt x="183714" y="48592"/>
                  <a:pt x="207526" y="66055"/>
                  <a:pt x="203293" y="96217"/>
                </a:cubicBezTo>
                <a:cubicBezTo>
                  <a:pt x="199060" y="126379"/>
                  <a:pt x="173131" y="167125"/>
                  <a:pt x="158843" y="213692"/>
                </a:cubicBezTo>
                <a:cubicBezTo>
                  <a:pt x="144556" y="260259"/>
                  <a:pt x="115451" y="381967"/>
                  <a:pt x="117568" y="375617"/>
                </a:cubicBezTo>
                <a:cubicBezTo>
                  <a:pt x="119685" y="369267"/>
                  <a:pt x="153022" y="238034"/>
                  <a:pt x="171543" y="175592"/>
                </a:cubicBezTo>
                <a:cubicBezTo>
                  <a:pt x="190064" y="113150"/>
                  <a:pt x="227106" y="10492"/>
                  <a:pt x="228693" y="967"/>
                </a:cubicBezTo>
                <a:cubicBezTo>
                  <a:pt x="230281" y="-8558"/>
                  <a:pt x="189005" y="118442"/>
                  <a:pt x="181068" y="118442"/>
                </a:cubicBezTo>
                <a:cubicBezTo>
                  <a:pt x="173131" y="118442"/>
                  <a:pt x="186360" y="6788"/>
                  <a:pt x="181068" y="967"/>
                </a:cubicBezTo>
                <a:cubicBezTo>
                  <a:pt x="175776" y="-4854"/>
                  <a:pt x="163606" y="69759"/>
                  <a:pt x="149318" y="83517"/>
                </a:cubicBezTo>
                <a:cubicBezTo>
                  <a:pt x="135030" y="97275"/>
                  <a:pt x="114922" y="85634"/>
                  <a:pt x="95343" y="83517"/>
                </a:cubicBezTo>
                <a:cubicBezTo>
                  <a:pt x="75764" y="81400"/>
                  <a:pt x="-3082" y="63938"/>
                  <a:pt x="93" y="612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0" name="フリーフォーム 1149">
            <a:extLst>
              <a:ext uri="{FF2B5EF4-FFF2-40B4-BE49-F238E27FC236}">
                <a16:creationId xmlns:a16="http://schemas.microsoft.com/office/drawing/2014/main" id="{8C185201-108B-495E-7079-998E54E9B640}"/>
              </a:ext>
            </a:extLst>
          </p:cNvPr>
          <p:cNvSpPr/>
          <p:nvPr/>
        </p:nvSpPr>
        <p:spPr>
          <a:xfrm>
            <a:off x="4967487" y="653830"/>
            <a:ext cx="363338" cy="196045"/>
          </a:xfrm>
          <a:custGeom>
            <a:avLst/>
            <a:gdLst>
              <a:gd name="connsiteX0" fmla="*/ 1388 w 363338"/>
              <a:gd name="connsiteY0" fmla="*/ 193895 h 196045"/>
              <a:gd name="connsiteX1" fmla="*/ 166488 w 363338"/>
              <a:gd name="connsiteY1" fmla="*/ 114520 h 196045"/>
              <a:gd name="connsiteX2" fmla="*/ 306188 w 363338"/>
              <a:gd name="connsiteY2" fmla="*/ 3395 h 196045"/>
              <a:gd name="connsiteX3" fmla="*/ 283963 w 363338"/>
              <a:gd name="connsiteY3" fmla="*/ 35145 h 196045"/>
              <a:gd name="connsiteX4" fmla="*/ 245863 w 363338"/>
              <a:gd name="connsiteY4" fmla="*/ 101820 h 196045"/>
              <a:gd name="connsiteX5" fmla="*/ 328413 w 363338"/>
              <a:gd name="connsiteY5" fmla="*/ 66895 h 196045"/>
              <a:gd name="connsiteX6" fmla="*/ 363338 w 363338"/>
              <a:gd name="connsiteY6" fmla="*/ 41495 h 196045"/>
              <a:gd name="connsiteX7" fmla="*/ 271263 w 363338"/>
              <a:gd name="connsiteY7" fmla="*/ 108170 h 196045"/>
              <a:gd name="connsiteX8" fmla="*/ 274438 w 363338"/>
              <a:gd name="connsiteY8" fmla="*/ 38320 h 196045"/>
              <a:gd name="connsiteX9" fmla="*/ 223638 w 363338"/>
              <a:gd name="connsiteY9" fmla="*/ 79595 h 196045"/>
              <a:gd name="connsiteX10" fmla="*/ 93463 w 363338"/>
              <a:gd name="connsiteY10" fmla="*/ 165320 h 196045"/>
              <a:gd name="connsiteX11" fmla="*/ 1388 w 363338"/>
              <a:gd name="connsiteY11" fmla="*/ 193895 h 1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38" h="196045">
                <a:moveTo>
                  <a:pt x="1388" y="193895"/>
                </a:moveTo>
                <a:cubicBezTo>
                  <a:pt x="13559" y="185428"/>
                  <a:pt x="115688" y="146270"/>
                  <a:pt x="166488" y="114520"/>
                </a:cubicBezTo>
                <a:cubicBezTo>
                  <a:pt x="217288" y="82770"/>
                  <a:pt x="286609" y="16624"/>
                  <a:pt x="306188" y="3395"/>
                </a:cubicBezTo>
                <a:cubicBezTo>
                  <a:pt x="325767" y="-9834"/>
                  <a:pt x="294017" y="18741"/>
                  <a:pt x="283963" y="35145"/>
                </a:cubicBezTo>
                <a:cubicBezTo>
                  <a:pt x="273909" y="51549"/>
                  <a:pt x="238455" y="96528"/>
                  <a:pt x="245863" y="101820"/>
                </a:cubicBezTo>
                <a:cubicBezTo>
                  <a:pt x="253271" y="107112"/>
                  <a:pt x="308834" y="76949"/>
                  <a:pt x="328413" y="66895"/>
                </a:cubicBezTo>
                <a:cubicBezTo>
                  <a:pt x="347992" y="56841"/>
                  <a:pt x="363338" y="41495"/>
                  <a:pt x="363338" y="41495"/>
                </a:cubicBezTo>
                <a:cubicBezTo>
                  <a:pt x="353813" y="48374"/>
                  <a:pt x="286080" y="108699"/>
                  <a:pt x="271263" y="108170"/>
                </a:cubicBezTo>
                <a:cubicBezTo>
                  <a:pt x="256446" y="107641"/>
                  <a:pt x="282376" y="43082"/>
                  <a:pt x="274438" y="38320"/>
                </a:cubicBezTo>
                <a:cubicBezTo>
                  <a:pt x="266501" y="33557"/>
                  <a:pt x="253800" y="58428"/>
                  <a:pt x="223638" y="79595"/>
                </a:cubicBezTo>
                <a:cubicBezTo>
                  <a:pt x="193476" y="100762"/>
                  <a:pt x="126801" y="146270"/>
                  <a:pt x="93463" y="165320"/>
                </a:cubicBezTo>
                <a:cubicBezTo>
                  <a:pt x="60126" y="184370"/>
                  <a:pt x="-10783" y="202362"/>
                  <a:pt x="1388" y="1938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1" name="フリーフォーム 1150">
            <a:extLst>
              <a:ext uri="{FF2B5EF4-FFF2-40B4-BE49-F238E27FC236}">
                <a16:creationId xmlns:a16="http://schemas.microsoft.com/office/drawing/2014/main" id="{BC0BEF38-2000-4023-6E59-F4FD2DE87C0E}"/>
              </a:ext>
            </a:extLst>
          </p:cNvPr>
          <p:cNvSpPr/>
          <p:nvPr/>
        </p:nvSpPr>
        <p:spPr>
          <a:xfrm>
            <a:off x="5292720" y="606359"/>
            <a:ext cx="479556" cy="121315"/>
          </a:xfrm>
          <a:custGeom>
            <a:avLst/>
            <a:gdLst>
              <a:gd name="connsiteX0" fmla="*/ 12705 w 479556"/>
              <a:gd name="connsiteY0" fmla="*/ 120716 h 121315"/>
              <a:gd name="connsiteX1" fmla="*/ 228605 w 479556"/>
              <a:gd name="connsiteY1" fmla="*/ 54041 h 121315"/>
              <a:gd name="connsiteX2" fmla="*/ 269880 w 479556"/>
              <a:gd name="connsiteY2" fmla="*/ 47691 h 121315"/>
              <a:gd name="connsiteX3" fmla="*/ 415930 w 479556"/>
              <a:gd name="connsiteY3" fmla="*/ 79441 h 121315"/>
              <a:gd name="connsiteX4" fmla="*/ 288930 w 479556"/>
              <a:gd name="connsiteY4" fmla="*/ 69916 h 121315"/>
              <a:gd name="connsiteX5" fmla="*/ 479430 w 479556"/>
              <a:gd name="connsiteY5" fmla="*/ 76266 h 121315"/>
              <a:gd name="connsiteX6" fmla="*/ 317505 w 479556"/>
              <a:gd name="connsiteY6" fmla="*/ 73091 h 121315"/>
              <a:gd name="connsiteX7" fmla="*/ 266705 w 479556"/>
              <a:gd name="connsiteY7" fmla="*/ 41341 h 121315"/>
              <a:gd name="connsiteX8" fmla="*/ 184155 w 479556"/>
              <a:gd name="connsiteY8" fmla="*/ 54041 h 121315"/>
              <a:gd name="connsiteX9" fmla="*/ 5 w 479556"/>
              <a:gd name="connsiteY9" fmla="*/ 66 h 121315"/>
              <a:gd name="connsiteX10" fmla="*/ 190505 w 479556"/>
              <a:gd name="connsiteY10" fmla="*/ 66741 h 121315"/>
              <a:gd name="connsiteX11" fmla="*/ 123830 w 479556"/>
              <a:gd name="connsiteY11" fmla="*/ 85791 h 121315"/>
              <a:gd name="connsiteX12" fmla="*/ 12705 w 479556"/>
              <a:gd name="connsiteY12" fmla="*/ 120716 h 1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556" h="121315">
                <a:moveTo>
                  <a:pt x="12705" y="120716"/>
                </a:moveTo>
                <a:lnTo>
                  <a:pt x="228605" y="54041"/>
                </a:lnTo>
                <a:cubicBezTo>
                  <a:pt x="271467" y="41870"/>
                  <a:pt x="238659" y="43458"/>
                  <a:pt x="269880" y="47691"/>
                </a:cubicBezTo>
                <a:cubicBezTo>
                  <a:pt x="301101" y="51924"/>
                  <a:pt x="412755" y="75737"/>
                  <a:pt x="415930" y="79441"/>
                </a:cubicBezTo>
                <a:cubicBezTo>
                  <a:pt x="419105" y="83145"/>
                  <a:pt x="278347" y="70445"/>
                  <a:pt x="288930" y="69916"/>
                </a:cubicBezTo>
                <a:cubicBezTo>
                  <a:pt x="299513" y="69387"/>
                  <a:pt x="474668" y="75737"/>
                  <a:pt x="479430" y="76266"/>
                </a:cubicBezTo>
                <a:cubicBezTo>
                  <a:pt x="484193" y="76795"/>
                  <a:pt x="352959" y="78912"/>
                  <a:pt x="317505" y="73091"/>
                </a:cubicBezTo>
                <a:cubicBezTo>
                  <a:pt x="282051" y="67270"/>
                  <a:pt x="288930" y="44516"/>
                  <a:pt x="266705" y="41341"/>
                </a:cubicBezTo>
                <a:cubicBezTo>
                  <a:pt x="244480" y="38166"/>
                  <a:pt x="228605" y="60920"/>
                  <a:pt x="184155" y="54041"/>
                </a:cubicBezTo>
                <a:cubicBezTo>
                  <a:pt x="139705" y="47162"/>
                  <a:pt x="-1053" y="-2051"/>
                  <a:pt x="5" y="66"/>
                </a:cubicBezTo>
                <a:cubicBezTo>
                  <a:pt x="1063" y="2183"/>
                  <a:pt x="169868" y="52454"/>
                  <a:pt x="190505" y="66741"/>
                </a:cubicBezTo>
                <a:cubicBezTo>
                  <a:pt x="211142" y="81028"/>
                  <a:pt x="150817" y="76795"/>
                  <a:pt x="123830" y="85791"/>
                </a:cubicBezTo>
                <a:cubicBezTo>
                  <a:pt x="96843" y="94787"/>
                  <a:pt x="-4757" y="126008"/>
                  <a:pt x="12705" y="1207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2" name="フリーフォーム 1151">
            <a:extLst>
              <a:ext uri="{FF2B5EF4-FFF2-40B4-BE49-F238E27FC236}">
                <a16:creationId xmlns:a16="http://schemas.microsoft.com/office/drawing/2014/main" id="{C20FF72B-47DF-DC3B-6CE5-EE89AA957E84}"/>
              </a:ext>
            </a:extLst>
          </p:cNvPr>
          <p:cNvSpPr/>
          <p:nvPr/>
        </p:nvSpPr>
        <p:spPr>
          <a:xfrm>
            <a:off x="5565774" y="756033"/>
            <a:ext cx="540063" cy="286502"/>
          </a:xfrm>
          <a:custGeom>
            <a:avLst/>
            <a:gdLst>
              <a:gd name="connsiteX0" fmla="*/ 1 w 540063"/>
              <a:gd name="connsiteY0" fmla="*/ 2792 h 286502"/>
              <a:gd name="connsiteX1" fmla="*/ 222251 w 540063"/>
              <a:gd name="connsiteY1" fmla="*/ 28192 h 286502"/>
              <a:gd name="connsiteX2" fmla="*/ 434976 w 540063"/>
              <a:gd name="connsiteY2" fmla="*/ 186942 h 286502"/>
              <a:gd name="connsiteX3" fmla="*/ 368301 w 540063"/>
              <a:gd name="connsiteY3" fmla="*/ 129792 h 286502"/>
              <a:gd name="connsiteX4" fmla="*/ 536576 w 540063"/>
              <a:gd name="connsiteY4" fmla="*/ 285367 h 286502"/>
              <a:gd name="connsiteX5" fmla="*/ 463551 w 540063"/>
              <a:gd name="connsiteY5" fmla="*/ 190117 h 286502"/>
              <a:gd name="connsiteX6" fmla="*/ 247651 w 540063"/>
              <a:gd name="connsiteY6" fmla="*/ 5967 h 286502"/>
              <a:gd name="connsiteX7" fmla="*/ 384176 w 540063"/>
              <a:gd name="connsiteY7" fmla="*/ 132967 h 286502"/>
              <a:gd name="connsiteX8" fmla="*/ 250826 w 540063"/>
              <a:gd name="connsiteY8" fmla="*/ 25017 h 286502"/>
              <a:gd name="connsiteX9" fmla="*/ 225426 w 540063"/>
              <a:gd name="connsiteY9" fmla="*/ 2792 h 286502"/>
              <a:gd name="connsiteX10" fmla="*/ 1 w 540063"/>
              <a:gd name="connsiteY10" fmla="*/ 2792 h 28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63" h="286502">
                <a:moveTo>
                  <a:pt x="1" y="2792"/>
                </a:moveTo>
                <a:cubicBezTo>
                  <a:pt x="-528" y="7025"/>
                  <a:pt x="149755" y="-2500"/>
                  <a:pt x="222251" y="28192"/>
                </a:cubicBezTo>
                <a:cubicBezTo>
                  <a:pt x="294747" y="58884"/>
                  <a:pt x="410634" y="170009"/>
                  <a:pt x="434976" y="186942"/>
                </a:cubicBezTo>
                <a:cubicBezTo>
                  <a:pt x="459318" y="203875"/>
                  <a:pt x="351368" y="113388"/>
                  <a:pt x="368301" y="129792"/>
                </a:cubicBezTo>
                <a:cubicBezTo>
                  <a:pt x="385234" y="146196"/>
                  <a:pt x="520701" y="275313"/>
                  <a:pt x="536576" y="285367"/>
                </a:cubicBezTo>
                <a:cubicBezTo>
                  <a:pt x="552451" y="295421"/>
                  <a:pt x="511705" y="236684"/>
                  <a:pt x="463551" y="190117"/>
                </a:cubicBezTo>
                <a:cubicBezTo>
                  <a:pt x="415397" y="143550"/>
                  <a:pt x="260880" y="15492"/>
                  <a:pt x="247651" y="5967"/>
                </a:cubicBezTo>
                <a:cubicBezTo>
                  <a:pt x="234422" y="-3558"/>
                  <a:pt x="383647" y="129792"/>
                  <a:pt x="384176" y="132967"/>
                </a:cubicBezTo>
                <a:cubicBezTo>
                  <a:pt x="384705" y="136142"/>
                  <a:pt x="277284" y="46713"/>
                  <a:pt x="250826" y="25017"/>
                </a:cubicBezTo>
                <a:cubicBezTo>
                  <a:pt x="224368" y="3321"/>
                  <a:pt x="263526" y="5967"/>
                  <a:pt x="225426" y="2792"/>
                </a:cubicBezTo>
                <a:cubicBezTo>
                  <a:pt x="187326" y="-383"/>
                  <a:pt x="530" y="-1441"/>
                  <a:pt x="1" y="27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3" name="フリーフォーム 1152">
            <a:extLst>
              <a:ext uri="{FF2B5EF4-FFF2-40B4-BE49-F238E27FC236}">
                <a16:creationId xmlns:a16="http://schemas.microsoft.com/office/drawing/2014/main" id="{4DF3E6AF-52B7-917F-5629-6D37D319564E}"/>
              </a:ext>
            </a:extLst>
          </p:cNvPr>
          <p:cNvSpPr/>
          <p:nvPr/>
        </p:nvSpPr>
        <p:spPr>
          <a:xfrm>
            <a:off x="5885568" y="669023"/>
            <a:ext cx="279755" cy="342423"/>
          </a:xfrm>
          <a:custGeom>
            <a:avLst/>
            <a:gdLst>
              <a:gd name="connsiteX0" fmla="*/ 882 w 279755"/>
              <a:gd name="connsiteY0" fmla="*/ 902 h 342423"/>
              <a:gd name="connsiteX1" fmla="*/ 115182 w 279755"/>
              <a:gd name="connsiteY1" fmla="*/ 115202 h 342423"/>
              <a:gd name="connsiteX2" fmla="*/ 226307 w 279755"/>
              <a:gd name="connsiteY2" fmla="*/ 289827 h 342423"/>
              <a:gd name="connsiteX3" fmla="*/ 200907 w 279755"/>
              <a:gd name="connsiteY3" fmla="*/ 204102 h 342423"/>
              <a:gd name="connsiteX4" fmla="*/ 273932 w 279755"/>
              <a:gd name="connsiteY4" fmla="*/ 334277 h 342423"/>
              <a:gd name="connsiteX5" fmla="*/ 264407 w 279755"/>
              <a:gd name="connsiteY5" fmla="*/ 312052 h 342423"/>
              <a:gd name="connsiteX6" fmla="*/ 178682 w 279755"/>
              <a:gd name="connsiteY6" fmla="*/ 175527 h 342423"/>
              <a:gd name="connsiteX7" fmla="*/ 882 w 279755"/>
              <a:gd name="connsiteY7" fmla="*/ 902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755" h="342423">
                <a:moveTo>
                  <a:pt x="882" y="902"/>
                </a:moveTo>
                <a:cubicBezTo>
                  <a:pt x="-9701" y="-9152"/>
                  <a:pt x="77611" y="67048"/>
                  <a:pt x="115182" y="115202"/>
                </a:cubicBezTo>
                <a:cubicBezTo>
                  <a:pt x="152753" y="163356"/>
                  <a:pt x="212020" y="275010"/>
                  <a:pt x="226307" y="289827"/>
                </a:cubicBezTo>
                <a:cubicBezTo>
                  <a:pt x="240594" y="304644"/>
                  <a:pt x="192970" y="196694"/>
                  <a:pt x="200907" y="204102"/>
                </a:cubicBezTo>
                <a:cubicBezTo>
                  <a:pt x="208845" y="211510"/>
                  <a:pt x="273932" y="334277"/>
                  <a:pt x="273932" y="334277"/>
                </a:cubicBezTo>
                <a:cubicBezTo>
                  <a:pt x="284515" y="352269"/>
                  <a:pt x="280282" y="338510"/>
                  <a:pt x="264407" y="312052"/>
                </a:cubicBezTo>
                <a:cubicBezTo>
                  <a:pt x="248532" y="285594"/>
                  <a:pt x="217311" y="223152"/>
                  <a:pt x="178682" y="175527"/>
                </a:cubicBezTo>
                <a:cubicBezTo>
                  <a:pt x="140053" y="127902"/>
                  <a:pt x="11465" y="10956"/>
                  <a:pt x="882" y="9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5" name="フリーフォーム 1154">
            <a:extLst>
              <a:ext uri="{FF2B5EF4-FFF2-40B4-BE49-F238E27FC236}">
                <a16:creationId xmlns:a16="http://schemas.microsoft.com/office/drawing/2014/main" id="{76134C81-3B43-6710-E2C8-148CC96BE265}"/>
              </a:ext>
            </a:extLst>
          </p:cNvPr>
          <p:cNvSpPr/>
          <p:nvPr/>
        </p:nvSpPr>
        <p:spPr>
          <a:xfrm>
            <a:off x="4836902" y="479206"/>
            <a:ext cx="795890" cy="589733"/>
          </a:xfrm>
          <a:custGeom>
            <a:avLst/>
            <a:gdLst>
              <a:gd name="connsiteX0" fmla="*/ 795548 w 795890"/>
              <a:gd name="connsiteY0" fmla="*/ 162144 h 589733"/>
              <a:gd name="connsiteX1" fmla="*/ 458998 w 795890"/>
              <a:gd name="connsiteY1" fmla="*/ 38319 h 589733"/>
              <a:gd name="connsiteX2" fmla="*/ 309773 w 795890"/>
              <a:gd name="connsiteY2" fmla="*/ 219 h 589733"/>
              <a:gd name="connsiteX3" fmla="*/ 360573 w 795890"/>
              <a:gd name="connsiteY3" fmla="*/ 51019 h 589733"/>
              <a:gd name="connsiteX4" fmla="*/ 157373 w 795890"/>
              <a:gd name="connsiteY4" fmla="*/ 241519 h 589733"/>
              <a:gd name="connsiteX5" fmla="*/ 4973 w 795890"/>
              <a:gd name="connsiteY5" fmla="*/ 578069 h 589733"/>
              <a:gd name="connsiteX6" fmla="*/ 46248 w 795890"/>
              <a:gd name="connsiteY6" fmla="*/ 492344 h 589733"/>
              <a:gd name="connsiteX7" fmla="*/ 138323 w 795890"/>
              <a:gd name="connsiteY7" fmla="*/ 295494 h 589733"/>
              <a:gd name="connsiteX8" fmla="*/ 341523 w 795890"/>
              <a:gd name="connsiteY8" fmla="*/ 41494 h 589733"/>
              <a:gd name="connsiteX9" fmla="*/ 363748 w 795890"/>
              <a:gd name="connsiteY9" fmla="*/ 3394 h 589733"/>
              <a:gd name="connsiteX10" fmla="*/ 506623 w 795890"/>
              <a:gd name="connsiteY10" fmla="*/ 60544 h 589733"/>
              <a:gd name="connsiteX11" fmla="*/ 522498 w 795890"/>
              <a:gd name="connsiteY11" fmla="*/ 35144 h 589733"/>
              <a:gd name="connsiteX12" fmla="*/ 795548 w 795890"/>
              <a:gd name="connsiteY12" fmla="*/ 162144 h 5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890" h="589733">
                <a:moveTo>
                  <a:pt x="795548" y="162144"/>
                </a:moveTo>
                <a:cubicBezTo>
                  <a:pt x="784965" y="162673"/>
                  <a:pt x="539960" y="65306"/>
                  <a:pt x="458998" y="38319"/>
                </a:cubicBezTo>
                <a:cubicBezTo>
                  <a:pt x="378036" y="11332"/>
                  <a:pt x="326177" y="-1898"/>
                  <a:pt x="309773" y="219"/>
                </a:cubicBezTo>
                <a:cubicBezTo>
                  <a:pt x="293369" y="2336"/>
                  <a:pt x="385973" y="10802"/>
                  <a:pt x="360573" y="51019"/>
                </a:cubicBezTo>
                <a:cubicBezTo>
                  <a:pt x="335173" y="91236"/>
                  <a:pt x="216640" y="153677"/>
                  <a:pt x="157373" y="241519"/>
                </a:cubicBezTo>
                <a:cubicBezTo>
                  <a:pt x="98106" y="329361"/>
                  <a:pt x="23494" y="536265"/>
                  <a:pt x="4973" y="578069"/>
                </a:cubicBezTo>
                <a:cubicBezTo>
                  <a:pt x="-13548" y="619873"/>
                  <a:pt x="24023" y="539440"/>
                  <a:pt x="46248" y="492344"/>
                </a:cubicBezTo>
                <a:cubicBezTo>
                  <a:pt x="68473" y="445248"/>
                  <a:pt x="89111" y="370636"/>
                  <a:pt x="138323" y="295494"/>
                </a:cubicBezTo>
                <a:cubicBezTo>
                  <a:pt x="187535" y="220352"/>
                  <a:pt x="303952" y="90177"/>
                  <a:pt x="341523" y="41494"/>
                </a:cubicBezTo>
                <a:cubicBezTo>
                  <a:pt x="379094" y="-7189"/>
                  <a:pt x="336231" y="219"/>
                  <a:pt x="363748" y="3394"/>
                </a:cubicBezTo>
                <a:cubicBezTo>
                  <a:pt x="391265" y="6569"/>
                  <a:pt x="480165" y="55252"/>
                  <a:pt x="506623" y="60544"/>
                </a:cubicBezTo>
                <a:cubicBezTo>
                  <a:pt x="533081" y="65836"/>
                  <a:pt x="476461" y="17152"/>
                  <a:pt x="522498" y="35144"/>
                </a:cubicBezTo>
                <a:cubicBezTo>
                  <a:pt x="568535" y="53136"/>
                  <a:pt x="806131" y="161615"/>
                  <a:pt x="795548" y="1621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6" name="フリーフォーム 1155">
            <a:extLst>
              <a:ext uri="{FF2B5EF4-FFF2-40B4-BE49-F238E27FC236}">
                <a16:creationId xmlns:a16="http://schemas.microsoft.com/office/drawing/2014/main" id="{81FBD6A0-6D36-B013-AF60-0C546EB9A22C}"/>
              </a:ext>
            </a:extLst>
          </p:cNvPr>
          <p:cNvSpPr/>
          <p:nvPr/>
        </p:nvSpPr>
        <p:spPr>
          <a:xfrm>
            <a:off x="4443526" y="1111114"/>
            <a:ext cx="436457" cy="608596"/>
          </a:xfrm>
          <a:custGeom>
            <a:avLst/>
            <a:gdLst>
              <a:gd name="connsiteX0" fmla="*/ 436449 w 436457"/>
              <a:gd name="connsiteY0" fmla="*/ 136 h 608596"/>
              <a:gd name="connsiteX1" fmla="*/ 401524 w 436457"/>
              <a:gd name="connsiteY1" fmla="*/ 149361 h 608596"/>
              <a:gd name="connsiteX2" fmla="*/ 363424 w 436457"/>
              <a:gd name="connsiteY2" fmla="*/ 314461 h 608596"/>
              <a:gd name="connsiteX3" fmla="*/ 376124 w 436457"/>
              <a:gd name="connsiteY3" fmla="*/ 260486 h 608596"/>
              <a:gd name="connsiteX4" fmla="*/ 338024 w 436457"/>
              <a:gd name="connsiteY4" fmla="*/ 368436 h 608596"/>
              <a:gd name="connsiteX5" fmla="*/ 242774 w 436457"/>
              <a:gd name="connsiteY5" fmla="*/ 450986 h 608596"/>
              <a:gd name="connsiteX6" fmla="*/ 7824 w 436457"/>
              <a:gd name="connsiteY6" fmla="*/ 603386 h 608596"/>
              <a:gd name="connsiteX7" fmla="*/ 77674 w 436457"/>
              <a:gd name="connsiteY7" fmla="*/ 555761 h 608596"/>
              <a:gd name="connsiteX8" fmla="*/ 290399 w 436457"/>
              <a:gd name="connsiteY8" fmla="*/ 387486 h 608596"/>
              <a:gd name="connsiteX9" fmla="*/ 252299 w 436457"/>
              <a:gd name="connsiteY9" fmla="*/ 422411 h 608596"/>
              <a:gd name="connsiteX10" fmla="*/ 357074 w 436457"/>
              <a:gd name="connsiteY10" fmla="*/ 285886 h 608596"/>
              <a:gd name="connsiteX11" fmla="*/ 372949 w 436457"/>
              <a:gd name="connsiteY11" fmla="*/ 114436 h 608596"/>
              <a:gd name="connsiteX12" fmla="*/ 366599 w 436457"/>
              <a:gd name="connsiteY12" fmla="*/ 228736 h 608596"/>
              <a:gd name="connsiteX13" fmla="*/ 398349 w 436457"/>
              <a:gd name="connsiteY13" fmla="*/ 123961 h 608596"/>
              <a:gd name="connsiteX14" fmla="*/ 436449 w 436457"/>
              <a:gd name="connsiteY14" fmla="*/ 136 h 6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457" h="608596">
                <a:moveTo>
                  <a:pt x="436449" y="136"/>
                </a:moveTo>
                <a:cubicBezTo>
                  <a:pt x="436978" y="4369"/>
                  <a:pt x="413695" y="96973"/>
                  <a:pt x="401524" y="149361"/>
                </a:cubicBezTo>
                <a:cubicBezTo>
                  <a:pt x="389353" y="201749"/>
                  <a:pt x="367657" y="295940"/>
                  <a:pt x="363424" y="314461"/>
                </a:cubicBezTo>
                <a:cubicBezTo>
                  <a:pt x="359191" y="332982"/>
                  <a:pt x="380357" y="251490"/>
                  <a:pt x="376124" y="260486"/>
                </a:cubicBezTo>
                <a:cubicBezTo>
                  <a:pt x="371891" y="269482"/>
                  <a:pt x="360249" y="336686"/>
                  <a:pt x="338024" y="368436"/>
                </a:cubicBezTo>
                <a:cubicBezTo>
                  <a:pt x="315799" y="400186"/>
                  <a:pt x="297807" y="411828"/>
                  <a:pt x="242774" y="450986"/>
                </a:cubicBezTo>
                <a:cubicBezTo>
                  <a:pt x="187741" y="490144"/>
                  <a:pt x="35341" y="585924"/>
                  <a:pt x="7824" y="603386"/>
                </a:cubicBezTo>
                <a:cubicBezTo>
                  <a:pt x="-19693" y="620849"/>
                  <a:pt x="30578" y="591744"/>
                  <a:pt x="77674" y="555761"/>
                </a:cubicBezTo>
                <a:cubicBezTo>
                  <a:pt x="124770" y="519778"/>
                  <a:pt x="261295" y="409711"/>
                  <a:pt x="290399" y="387486"/>
                </a:cubicBezTo>
                <a:cubicBezTo>
                  <a:pt x="319503" y="365261"/>
                  <a:pt x="241187" y="439344"/>
                  <a:pt x="252299" y="422411"/>
                </a:cubicBezTo>
                <a:cubicBezTo>
                  <a:pt x="263411" y="405478"/>
                  <a:pt x="336966" y="337215"/>
                  <a:pt x="357074" y="285886"/>
                </a:cubicBezTo>
                <a:cubicBezTo>
                  <a:pt x="377182" y="234557"/>
                  <a:pt x="371361" y="123961"/>
                  <a:pt x="372949" y="114436"/>
                </a:cubicBezTo>
                <a:cubicBezTo>
                  <a:pt x="374536" y="104911"/>
                  <a:pt x="362366" y="227149"/>
                  <a:pt x="366599" y="228736"/>
                </a:cubicBezTo>
                <a:cubicBezTo>
                  <a:pt x="370832" y="230323"/>
                  <a:pt x="384591" y="156769"/>
                  <a:pt x="398349" y="123961"/>
                </a:cubicBezTo>
                <a:cubicBezTo>
                  <a:pt x="412107" y="91153"/>
                  <a:pt x="435920" y="-4097"/>
                  <a:pt x="436449" y="1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7" name="フリーフォーム 1156">
            <a:extLst>
              <a:ext uri="{FF2B5EF4-FFF2-40B4-BE49-F238E27FC236}">
                <a16:creationId xmlns:a16="http://schemas.microsoft.com/office/drawing/2014/main" id="{D003ED97-65B9-940A-0052-92F192871646}"/>
              </a:ext>
            </a:extLst>
          </p:cNvPr>
          <p:cNvSpPr/>
          <p:nvPr/>
        </p:nvSpPr>
        <p:spPr>
          <a:xfrm>
            <a:off x="4990925" y="47452"/>
            <a:ext cx="610214" cy="79649"/>
          </a:xfrm>
          <a:custGeom>
            <a:avLst/>
            <a:gdLst>
              <a:gd name="connsiteX0" fmla="*/ 609775 w 610214"/>
              <a:gd name="connsiteY0" fmla="*/ 79548 h 79649"/>
              <a:gd name="connsiteX1" fmla="*/ 441500 w 610214"/>
              <a:gd name="connsiteY1" fmla="*/ 28748 h 79649"/>
              <a:gd name="connsiteX2" fmla="*/ 6525 w 610214"/>
              <a:gd name="connsiteY2" fmla="*/ 173 h 79649"/>
              <a:gd name="connsiteX3" fmla="*/ 168450 w 610214"/>
              <a:gd name="connsiteY3" fmla="*/ 16048 h 79649"/>
              <a:gd name="connsiteX4" fmla="*/ 400225 w 610214"/>
              <a:gd name="connsiteY4" fmla="*/ 41448 h 79649"/>
              <a:gd name="connsiteX5" fmla="*/ 609775 w 610214"/>
              <a:gd name="connsiteY5" fmla="*/ 79548 h 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14" h="79649">
                <a:moveTo>
                  <a:pt x="609775" y="79548"/>
                </a:moveTo>
                <a:cubicBezTo>
                  <a:pt x="616654" y="77431"/>
                  <a:pt x="542042" y="41977"/>
                  <a:pt x="441500" y="28748"/>
                </a:cubicBezTo>
                <a:cubicBezTo>
                  <a:pt x="340958" y="15519"/>
                  <a:pt x="52033" y="2290"/>
                  <a:pt x="6525" y="173"/>
                </a:cubicBezTo>
                <a:cubicBezTo>
                  <a:pt x="-38983" y="-1944"/>
                  <a:pt x="168450" y="16048"/>
                  <a:pt x="168450" y="16048"/>
                </a:cubicBezTo>
                <a:lnTo>
                  <a:pt x="400225" y="41448"/>
                </a:lnTo>
                <a:cubicBezTo>
                  <a:pt x="469017" y="49915"/>
                  <a:pt x="602896" y="81665"/>
                  <a:pt x="609775" y="795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8" name="フリーフォーム 1157">
            <a:extLst>
              <a:ext uri="{FF2B5EF4-FFF2-40B4-BE49-F238E27FC236}">
                <a16:creationId xmlns:a16="http://schemas.microsoft.com/office/drawing/2014/main" id="{2698D8DA-3714-21A6-389D-9B301D9FB181}"/>
              </a:ext>
            </a:extLst>
          </p:cNvPr>
          <p:cNvSpPr/>
          <p:nvPr/>
        </p:nvSpPr>
        <p:spPr>
          <a:xfrm>
            <a:off x="4617169" y="53507"/>
            <a:ext cx="599904" cy="357954"/>
          </a:xfrm>
          <a:custGeom>
            <a:avLst/>
            <a:gdLst>
              <a:gd name="connsiteX0" fmla="*/ 599356 w 599904"/>
              <a:gd name="connsiteY0" fmla="*/ 468 h 357954"/>
              <a:gd name="connsiteX1" fmla="*/ 135806 w 599904"/>
              <a:gd name="connsiteY1" fmla="*/ 194143 h 357954"/>
              <a:gd name="connsiteX2" fmla="*/ 2456 w 599904"/>
              <a:gd name="connsiteY2" fmla="*/ 356068 h 357954"/>
              <a:gd name="connsiteX3" fmla="*/ 56431 w 599904"/>
              <a:gd name="connsiteY3" fmla="*/ 276693 h 357954"/>
              <a:gd name="connsiteX4" fmla="*/ 145331 w 599904"/>
              <a:gd name="connsiteY4" fmla="*/ 187793 h 357954"/>
              <a:gd name="connsiteX5" fmla="*/ 227881 w 599904"/>
              <a:gd name="connsiteY5" fmla="*/ 140168 h 357954"/>
              <a:gd name="connsiteX6" fmla="*/ 599356 w 599904"/>
              <a:gd name="connsiteY6" fmla="*/ 468 h 3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04" h="357954">
                <a:moveTo>
                  <a:pt x="599356" y="468"/>
                </a:moveTo>
                <a:cubicBezTo>
                  <a:pt x="584010" y="9464"/>
                  <a:pt x="235289" y="134876"/>
                  <a:pt x="135806" y="194143"/>
                </a:cubicBezTo>
                <a:cubicBezTo>
                  <a:pt x="36323" y="253410"/>
                  <a:pt x="15685" y="342310"/>
                  <a:pt x="2456" y="356068"/>
                </a:cubicBezTo>
                <a:cubicBezTo>
                  <a:pt x="-10773" y="369826"/>
                  <a:pt x="32618" y="304739"/>
                  <a:pt x="56431" y="276693"/>
                </a:cubicBezTo>
                <a:cubicBezTo>
                  <a:pt x="80243" y="248647"/>
                  <a:pt x="116756" y="210547"/>
                  <a:pt x="145331" y="187793"/>
                </a:cubicBezTo>
                <a:cubicBezTo>
                  <a:pt x="173906" y="165039"/>
                  <a:pt x="152210" y="165568"/>
                  <a:pt x="227881" y="140168"/>
                </a:cubicBezTo>
                <a:cubicBezTo>
                  <a:pt x="303552" y="114768"/>
                  <a:pt x="614702" y="-8528"/>
                  <a:pt x="599356" y="4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9" name="フリーフォーム 1158">
            <a:extLst>
              <a:ext uri="{FF2B5EF4-FFF2-40B4-BE49-F238E27FC236}">
                <a16:creationId xmlns:a16="http://schemas.microsoft.com/office/drawing/2014/main" id="{90527975-FAA4-B763-CC9A-5F77B8DF80BD}"/>
              </a:ext>
            </a:extLst>
          </p:cNvPr>
          <p:cNvSpPr/>
          <p:nvPr/>
        </p:nvSpPr>
        <p:spPr>
          <a:xfrm>
            <a:off x="4220016" y="266606"/>
            <a:ext cx="615521" cy="953024"/>
          </a:xfrm>
          <a:custGeom>
            <a:avLst/>
            <a:gdLst>
              <a:gd name="connsiteX0" fmla="*/ 615509 w 615521"/>
              <a:gd name="connsiteY0" fmla="*/ 94 h 953024"/>
              <a:gd name="connsiteX1" fmla="*/ 313884 w 615521"/>
              <a:gd name="connsiteY1" fmla="*/ 263619 h 953024"/>
              <a:gd name="connsiteX2" fmla="*/ 345634 w 615521"/>
              <a:gd name="connsiteY2" fmla="*/ 235044 h 953024"/>
              <a:gd name="connsiteX3" fmla="*/ 285309 w 615521"/>
              <a:gd name="connsiteY3" fmla="*/ 339819 h 953024"/>
              <a:gd name="connsiteX4" fmla="*/ 202759 w 615521"/>
              <a:gd name="connsiteY4" fmla="*/ 562069 h 953024"/>
              <a:gd name="connsiteX5" fmla="*/ 199584 w 615521"/>
              <a:gd name="connsiteY5" fmla="*/ 536669 h 953024"/>
              <a:gd name="connsiteX6" fmla="*/ 2734 w 615521"/>
              <a:gd name="connsiteY6" fmla="*/ 946244 h 953024"/>
              <a:gd name="connsiteX7" fmla="*/ 94809 w 615521"/>
              <a:gd name="connsiteY7" fmla="*/ 768444 h 953024"/>
              <a:gd name="connsiteX8" fmla="*/ 237684 w 615521"/>
              <a:gd name="connsiteY8" fmla="*/ 460469 h 953024"/>
              <a:gd name="connsiteX9" fmla="*/ 285309 w 615521"/>
              <a:gd name="connsiteY9" fmla="*/ 311244 h 953024"/>
              <a:gd name="connsiteX10" fmla="*/ 453584 w 615521"/>
              <a:gd name="connsiteY10" fmla="*/ 146144 h 953024"/>
              <a:gd name="connsiteX11" fmla="*/ 326584 w 615521"/>
              <a:gd name="connsiteY11" fmla="*/ 231869 h 953024"/>
              <a:gd name="connsiteX12" fmla="*/ 615509 w 615521"/>
              <a:gd name="connsiteY12" fmla="*/ 94 h 95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521" h="953024">
                <a:moveTo>
                  <a:pt x="615509" y="94"/>
                </a:moveTo>
                <a:cubicBezTo>
                  <a:pt x="613392" y="5386"/>
                  <a:pt x="358863" y="224461"/>
                  <a:pt x="313884" y="263619"/>
                </a:cubicBezTo>
                <a:cubicBezTo>
                  <a:pt x="268905" y="302777"/>
                  <a:pt x="350397" y="222344"/>
                  <a:pt x="345634" y="235044"/>
                </a:cubicBezTo>
                <a:cubicBezTo>
                  <a:pt x="340871" y="247744"/>
                  <a:pt x="309121" y="285315"/>
                  <a:pt x="285309" y="339819"/>
                </a:cubicBezTo>
                <a:cubicBezTo>
                  <a:pt x="261497" y="394323"/>
                  <a:pt x="217046" y="529261"/>
                  <a:pt x="202759" y="562069"/>
                </a:cubicBezTo>
                <a:cubicBezTo>
                  <a:pt x="188471" y="594877"/>
                  <a:pt x="232921" y="472640"/>
                  <a:pt x="199584" y="536669"/>
                </a:cubicBezTo>
                <a:cubicBezTo>
                  <a:pt x="166247" y="600698"/>
                  <a:pt x="20196" y="907615"/>
                  <a:pt x="2734" y="946244"/>
                </a:cubicBezTo>
                <a:cubicBezTo>
                  <a:pt x="-14728" y="984873"/>
                  <a:pt x="55651" y="849407"/>
                  <a:pt x="94809" y="768444"/>
                </a:cubicBezTo>
                <a:cubicBezTo>
                  <a:pt x="133967" y="687481"/>
                  <a:pt x="205934" y="536669"/>
                  <a:pt x="237684" y="460469"/>
                </a:cubicBezTo>
                <a:cubicBezTo>
                  <a:pt x="269434" y="384269"/>
                  <a:pt x="249326" y="363631"/>
                  <a:pt x="285309" y="311244"/>
                </a:cubicBezTo>
                <a:cubicBezTo>
                  <a:pt x="321292" y="258857"/>
                  <a:pt x="446705" y="159373"/>
                  <a:pt x="453584" y="146144"/>
                </a:cubicBezTo>
                <a:cubicBezTo>
                  <a:pt x="460463" y="132915"/>
                  <a:pt x="301713" y="249861"/>
                  <a:pt x="326584" y="231869"/>
                </a:cubicBezTo>
                <a:cubicBezTo>
                  <a:pt x="351455" y="213877"/>
                  <a:pt x="617626" y="-5198"/>
                  <a:pt x="615509" y="9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0" name="フリーフォーム 1159">
            <a:extLst>
              <a:ext uri="{FF2B5EF4-FFF2-40B4-BE49-F238E27FC236}">
                <a16:creationId xmlns:a16="http://schemas.microsoft.com/office/drawing/2014/main" id="{551AD2E5-D3AD-A799-FD92-83928DD7025A}"/>
              </a:ext>
            </a:extLst>
          </p:cNvPr>
          <p:cNvSpPr/>
          <p:nvPr/>
        </p:nvSpPr>
        <p:spPr>
          <a:xfrm>
            <a:off x="3978275" y="1625413"/>
            <a:ext cx="628410" cy="180607"/>
          </a:xfrm>
          <a:custGeom>
            <a:avLst/>
            <a:gdLst>
              <a:gd name="connsiteX0" fmla="*/ 0 w 628410"/>
              <a:gd name="connsiteY0" fmla="*/ 143062 h 180607"/>
              <a:gd name="connsiteX1" fmla="*/ 317500 w 628410"/>
              <a:gd name="connsiteY1" fmla="*/ 76387 h 180607"/>
              <a:gd name="connsiteX2" fmla="*/ 612775 w 628410"/>
              <a:gd name="connsiteY2" fmla="*/ 6537 h 180607"/>
              <a:gd name="connsiteX3" fmla="*/ 542925 w 628410"/>
              <a:gd name="connsiteY3" fmla="*/ 22412 h 180607"/>
              <a:gd name="connsiteX4" fmla="*/ 165100 w 628410"/>
              <a:gd name="connsiteY4" fmla="*/ 177987 h 180607"/>
              <a:gd name="connsiteX5" fmla="*/ 288925 w 628410"/>
              <a:gd name="connsiteY5" fmla="*/ 114487 h 180607"/>
              <a:gd name="connsiteX6" fmla="*/ 444500 w 628410"/>
              <a:gd name="connsiteY6" fmla="*/ 41462 h 180607"/>
              <a:gd name="connsiteX7" fmla="*/ 295275 w 628410"/>
              <a:gd name="connsiteY7" fmla="*/ 85912 h 180607"/>
              <a:gd name="connsiteX8" fmla="*/ 0 w 628410"/>
              <a:gd name="connsiteY8" fmla="*/ 143062 h 1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410" h="180607">
                <a:moveTo>
                  <a:pt x="0" y="143062"/>
                </a:moveTo>
                <a:cubicBezTo>
                  <a:pt x="3704" y="141475"/>
                  <a:pt x="215371" y="99141"/>
                  <a:pt x="317500" y="76387"/>
                </a:cubicBezTo>
                <a:cubicBezTo>
                  <a:pt x="419629" y="53633"/>
                  <a:pt x="575204" y="15533"/>
                  <a:pt x="612775" y="6537"/>
                </a:cubicBezTo>
                <a:cubicBezTo>
                  <a:pt x="650346" y="-2459"/>
                  <a:pt x="617537" y="-6163"/>
                  <a:pt x="542925" y="22412"/>
                </a:cubicBezTo>
                <a:cubicBezTo>
                  <a:pt x="468313" y="50987"/>
                  <a:pt x="207433" y="162641"/>
                  <a:pt x="165100" y="177987"/>
                </a:cubicBezTo>
                <a:cubicBezTo>
                  <a:pt x="122767" y="193333"/>
                  <a:pt x="242358" y="137241"/>
                  <a:pt x="288925" y="114487"/>
                </a:cubicBezTo>
                <a:cubicBezTo>
                  <a:pt x="335492" y="91733"/>
                  <a:pt x="443442" y="46224"/>
                  <a:pt x="444500" y="41462"/>
                </a:cubicBezTo>
                <a:cubicBezTo>
                  <a:pt x="445558" y="36700"/>
                  <a:pt x="367242" y="72154"/>
                  <a:pt x="295275" y="85912"/>
                </a:cubicBezTo>
                <a:lnTo>
                  <a:pt x="0" y="143062"/>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1" name="フリーフォーム 1160">
            <a:extLst>
              <a:ext uri="{FF2B5EF4-FFF2-40B4-BE49-F238E27FC236}">
                <a16:creationId xmlns:a16="http://schemas.microsoft.com/office/drawing/2014/main" id="{20CF9897-EC5F-3783-FE59-598C38999888}"/>
              </a:ext>
            </a:extLst>
          </p:cNvPr>
          <p:cNvSpPr/>
          <p:nvPr/>
        </p:nvSpPr>
        <p:spPr>
          <a:xfrm>
            <a:off x="4006722" y="1199845"/>
            <a:ext cx="289236" cy="870864"/>
          </a:xfrm>
          <a:custGeom>
            <a:avLst/>
            <a:gdLst>
              <a:gd name="connsiteX0" fmla="*/ 289053 w 289236"/>
              <a:gd name="connsiteY0" fmla="*/ 305 h 870864"/>
              <a:gd name="connsiteX1" fmla="*/ 114428 w 289236"/>
              <a:gd name="connsiteY1" fmla="*/ 190805 h 870864"/>
              <a:gd name="connsiteX2" fmla="*/ 12828 w 289236"/>
              <a:gd name="connsiteY2" fmla="*/ 413055 h 870864"/>
              <a:gd name="connsiteX3" fmla="*/ 47753 w 289236"/>
              <a:gd name="connsiteY3" fmla="*/ 324155 h 870864"/>
              <a:gd name="connsiteX4" fmla="*/ 19178 w 289236"/>
              <a:gd name="connsiteY4" fmla="*/ 482905 h 870864"/>
              <a:gd name="connsiteX5" fmla="*/ 57278 w 289236"/>
              <a:gd name="connsiteY5" fmla="*/ 708330 h 870864"/>
              <a:gd name="connsiteX6" fmla="*/ 47753 w 289236"/>
              <a:gd name="connsiteY6" fmla="*/ 625780 h 870864"/>
              <a:gd name="connsiteX7" fmla="*/ 82678 w 289236"/>
              <a:gd name="connsiteY7" fmla="*/ 867080 h 870864"/>
              <a:gd name="connsiteX8" fmla="*/ 66803 w 289236"/>
              <a:gd name="connsiteY8" fmla="*/ 755955 h 870864"/>
              <a:gd name="connsiteX9" fmla="*/ 25528 w 289236"/>
              <a:gd name="connsiteY9" fmla="*/ 527355 h 870864"/>
              <a:gd name="connsiteX10" fmla="*/ 6478 w 289236"/>
              <a:gd name="connsiteY10" fmla="*/ 444805 h 870864"/>
              <a:gd name="connsiteX11" fmla="*/ 139828 w 289236"/>
              <a:gd name="connsiteY11" fmla="*/ 143180 h 870864"/>
              <a:gd name="connsiteX12" fmla="*/ 79503 w 289236"/>
              <a:gd name="connsiteY12" fmla="*/ 235255 h 870864"/>
              <a:gd name="connsiteX13" fmla="*/ 289053 w 289236"/>
              <a:gd name="connsiteY13" fmla="*/ 305 h 87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236" h="870864">
                <a:moveTo>
                  <a:pt x="289053" y="305"/>
                </a:moveTo>
                <a:cubicBezTo>
                  <a:pt x="294874" y="-7103"/>
                  <a:pt x="160465" y="122013"/>
                  <a:pt x="114428" y="190805"/>
                </a:cubicBezTo>
                <a:cubicBezTo>
                  <a:pt x="68391" y="259597"/>
                  <a:pt x="23940" y="390830"/>
                  <a:pt x="12828" y="413055"/>
                </a:cubicBezTo>
                <a:cubicBezTo>
                  <a:pt x="1716" y="435280"/>
                  <a:pt x="46695" y="312513"/>
                  <a:pt x="47753" y="324155"/>
                </a:cubicBezTo>
                <a:cubicBezTo>
                  <a:pt x="48811" y="335797"/>
                  <a:pt x="17591" y="418876"/>
                  <a:pt x="19178" y="482905"/>
                </a:cubicBezTo>
                <a:cubicBezTo>
                  <a:pt x="20765" y="546934"/>
                  <a:pt x="52516" y="684518"/>
                  <a:pt x="57278" y="708330"/>
                </a:cubicBezTo>
                <a:cubicBezTo>
                  <a:pt x="62040" y="732142"/>
                  <a:pt x="43520" y="599322"/>
                  <a:pt x="47753" y="625780"/>
                </a:cubicBezTo>
                <a:cubicBezTo>
                  <a:pt x="51986" y="652238"/>
                  <a:pt x="79503" y="845384"/>
                  <a:pt x="82678" y="867080"/>
                </a:cubicBezTo>
                <a:cubicBezTo>
                  <a:pt x="85853" y="888776"/>
                  <a:pt x="76328" y="812576"/>
                  <a:pt x="66803" y="755955"/>
                </a:cubicBezTo>
                <a:cubicBezTo>
                  <a:pt x="57278" y="699334"/>
                  <a:pt x="35582" y="579213"/>
                  <a:pt x="25528" y="527355"/>
                </a:cubicBezTo>
                <a:cubicBezTo>
                  <a:pt x="15474" y="475497"/>
                  <a:pt x="-12572" y="508834"/>
                  <a:pt x="6478" y="444805"/>
                </a:cubicBezTo>
                <a:cubicBezTo>
                  <a:pt x="25528" y="380776"/>
                  <a:pt x="127657" y="178105"/>
                  <a:pt x="139828" y="143180"/>
                </a:cubicBezTo>
                <a:cubicBezTo>
                  <a:pt x="151999" y="108255"/>
                  <a:pt x="56749" y="260126"/>
                  <a:pt x="79503" y="235255"/>
                </a:cubicBezTo>
                <a:cubicBezTo>
                  <a:pt x="102257" y="210384"/>
                  <a:pt x="283232" y="7713"/>
                  <a:pt x="289053" y="3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2" name="フリーフォーム 1161">
            <a:extLst>
              <a:ext uri="{FF2B5EF4-FFF2-40B4-BE49-F238E27FC236}">
                <a16:creationId xmlns:a16="http://schemas.microsoft.com/office/drawing/2014/main" id="{350127CF-3CB1-C062-B7D7-CA9C9164181D}"/>
              </a:ext>
            </a:extLst>
          </p:cNvPr>
          <p:cNvSpPr/>
          <p:nvPr/>
        </p:nvSpPr>
        <p:spPr>
          <a:xfrm>
            <a:off x="5045773" y="178384"/>
            <a:ext cx="699859" cy="171509"/>
          </a:xfrm>
          <a:custGeom>
            <a:avLst/>
            <a:gdLst>
              <a:gd name="connsiteX0" fmla="*/ 697802 w 699859"/>
              <a:gd name="connsiteY0" fmla="*/ 170866 h 171509"/>
              <a:gd name="connsiteX1" fmla="*/ 586677 w 699859"/>
              <a:gd name="connsiteY1" fmla="*/ 66091 h 171509"/>
              <a:gd name="connsiteX2" fmla="*/ 481902 w 699859"/>
              <a:gd name="connsiteY2" fmla="*/ 15291 h 171509"/>
              <a:gd name="connsiteX3" fmla="*/ 8827 w 699859"/>
              <a:gd name="connsiteY3" fmla="*/ 85141 h 171509"/>
              <a:gd name="connsiteX4" fmla="*/ 189802 w 699859"/>
              <a:gd name="connsiteY4" fmla="*/ 59741 h 171509"/>
              <a:gd name="connsiteX5" fmla="*/ 393002 w 699859"/>
              <a:gd name="connsiteY5" fmla="*/ 12116 h 171509"/>
              <a:gd name="connsiteX6" fmla="*/ 485077 w 699859"/>
              <a:gd name="connsiteY6" fmla="*/ 12116 h 171509"/>
              <a:gd name="connsiteX7" fmla="*/ 697802 w 699859"/>
              <a:gd name="connsiteY7" fmla="*/ 170866 h 17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59" h="171509">
                <a:moveTo>
                  <a:pt x="697802" y="170866"/>
                </a:moveTo>
                <a:cubicBezTo>
                  <a:pt x="714735" y="179862"/>
                  <a:pt x="622660" y="92020"/>
                  <a:pt x="586677" y="66091"/>
                </a:cubicBezTo>
                <a:cubicBezTo>
                  <a:pt x="550694" y="40162"/>
                  <a:pt x="578210" y="12116"/>
                  <a:pt x="481902" y="15291"/>
                </a:cubicBezTo>
                <a:cubicBezTo>
                  <a:pt x="385594" y="18466"/>
                  <a:pt x="57510" y="77733"/>
                  <a:pt x="8827" y="85141"/>
                </a:cubicBezTo>
                <a:cubicBezTo>
                  <a:pt x="-39856" y="92549"/>
                  <a:pt x="125773" y="71912"/>
                  <a:pt x="189802" y="59741"/>
                </a:cubicBezTo>
                <a:cubicBezTo>
                  <a:pt x="253831" y="47570"/>
                  <a:pt x="343790" y="20053"/>
                  <a:pt x="393002" y="12116"/>
                </a:cubicBezTo>
                <a:cubicBezTo>
                  <a:pt x="442214" y="4179"/>
                  <a:pt x="439040" y="-10638"/>
                  <a:pt x="485077" y="12116"/>
                </a:cubicBezTo>
                <a:cubicBezTo>
                  <a:pt x="531114" y="34870"/>
                  <a:pt x="680869" y="161870"/>
                  <a:pt x="697802" y="17086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3" name="フリーフォーム 1162">
            <a:extLst>
              <a:ext uri="{FF2B5EF4-FFF2-40B4-BE49-F238E27FC236}">
                <a16:creationId xmlns:a16="http://schemas.microsoft.com/office/drawing/2014/main" id="{E16DE8E9-87E8-CC6C-A678-A402A5E4A165}"/>
              </a:ext>
            </a:extLst>
          </p:cNvPr>
          <p:cNvSpPr/>
          <p:nvPr/>
        </p:nvSpPr>
        <p:spPr>
          <a:xfrm>
            <a:off x="5435362" y="377754"/>
            <a:ext cx="330125" cy="434752"/>
          </a:xfrm>
          <a:custGeom>
            <a:avLst/>
            <a:gdLst>
              <a:gd name="connsiteX0" fmla="*/ 238 w 330125"/>
              <a:gd name="connsiteY0" fmla="*/ 71 h 434752"/>
              <a:gd name="connsiteX1" fmla="*/ 260588 w 330125"/>
              <a:gd name="connsiteY1" fmla="*/ 136596 h 434752"/>
              <a:gd name="connsiteX2" fmla="*/ 298688 w 330125"/>
              <a:gd name="connsiteY2" fmla="*/ 219146 h 434752"/>
              <a:gd name="connsiteX3" fmla="*/ 285988 w 330125"/>
              <a:gd name="connsiteY3" fmla="*/ 428696 h 434752"/>
              <a:gd name="connsiteX4" fmla="*/ 289163 w 330125"/>
              <a:gd name="connsiteY4" fmla="*/ 371546 h 434752"/>
              <a:gd name="connsiteX5" fmla="*/ 305038 w 330125"/>
              <a:gd name="connsiteY5" fmla="*/ 301696 h 434752"/>
              <a:gd name="connsiteX6" fmla="*/ 311388 w 330125"/>
              <a:gd name="connsiteY6" fmla="*/ 155646 h 434752"/>
              <a:gd name="connsiteX7" fmla="*/ 238 w 330125"/>
              <a:gd name="connsiteY7" fmla="*/ 71 h 4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125" h="434752">
                <a:moveTo>
                  <a:pt x="238" y="71"/>
                </a:moveTo>
                <a:cubicBezTo>
                  <a:pt x="-8229" y="-3104"/>
                  <a:pt x="210847" y="100084"/>
                  <a:pt x="260588" y="136596"/>
                </a:cubicBezTo>
                <a:cubicBezTo>
                  <a:pt x="310329" y="173108"/>
                  <a:pt x="294455" y="170463"/>
                  <a:pt x="298688" y="219146"/>
                </a:cubicBezTo>
                <a:cubicBezTo>
                  <a:pt x="302921" y="267829"/>
                  <a:pt x="287576" y="403296"/>
                  <a:pt x="285988" y="428696"/>
                </a:cubicBezTo>
                <a:cubicBezTo>
                  <a:pt x="284401" y="454096"/>
                  <a:pt x="285988" y="392713"/>
                  <a:pt x="289163" y="371546"/>
                </a:cubicBezTo>
                <a:cubicBezTo>
                  <a:pt x="292338" y="350379"/>
                  <a:pt x="301334" y="337679"/>
                  <a:pt x="305038" y="301696"/>
                </a:cubicBezTo>
                <a:cubicBezTo>
                  <a:pt x="308742" y="265713"/>
                  <a:pt x="355309" y="204329"/>
                  <a:pt x="311388" y="155646"/>
                </a:cubicBezTo>
                <a:cubicBezTo>
                  <a:pt x="267467" y="106963"/>
                  <a:pt x="8705" y="3246"/>
                  <a:pt x="238" y="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4" name="フリーフォーム 1163">
            <a:extLst>
              <a:ext uri="{FF2B5EF4-FFF2-40B4-BE49-F238E27FC236}">
                <a16:creationId xmlns:a16="http://schemas.microsoft.com/office/drawing/2014/main" id="{65CFD801-B9ED-2F50-5BAD-DAE0488F6B4C}"/>
              </a:ext>
            </a:extLst>
          </p:cNvPr>
          <p:cNvSpPr/>
          <p:nvPr/>
        </p:nvSpPr>
        <p:spPr>
          <a:xfrm>
            <a:off x="5553032" y="85719"/>
            <a:ext cx="297618" cy="427797"/>
          </a:xfrm>
          <a:custGeom>
            <a:avLst/>
            <a:gdLst>
              <a:gd name="connsiteX0" fmla="*/ 43 w 297618"/>
              <a:gd name="connsiteY0" fmla="*/ 6 h 427797"/>
              <a:gd name="connsiteX1" fmla="*/ 219118 w 297618"/>
              <a:gd name="connsiteY1" fmla="*/ 206381 h 427797"/>
              <a:gd name="connsiteX2" fmla="*/ 295318 w 297618"/>
              <a:gd name="connsiteY2" fmla="*/ 419106 h 427797"/>
              <a:gd name="connsiteX3" fmla="*/ 276268 w 297618"/>
              <a:gd name="connsiteY3" fmla="*/ 374656 h 427797"/>
              <a:gd name="connsiteX4" fmla="*/ 260393 w 297618"/>
              <a:gd name="connsiteY4" fmla="*/ 263531 h 427797"/>
              <a:gd name="connsiteX5" fmla="*/ 238168 w 297618"/>
              <a:gd name="connsiteY5" fmla="*/ 212731 h 427797"/>
              <a:gd name="connsiteX6" fmla="*/ 43 w 297618"/>
              <a:gd name="connsiteY6" fmla="*/ 6 h 4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18" h="427797">
                <a:moveTo>
                  <a:pt x="43" y="6"/>
                </a:moveTo>
                <a:cubicBezTo>
                  <a:pt x="-3132" y="-1052"/>
                  <a:pt x="169906" y="136531"/>
                  <a:pt x="219118" y="206381"/>
                </a:cubicBezTo>
                <a:cubicBezTo>
                  <a:pt x="268330" y="276231"/>
                  <a:pt x="285793" y="391060"/>
                  <a:pt x="295318" y="419106"/>
                </a:cubicBezTo>
                <a:cubicBezTo>
                  <a:pt x="304843" y="447152"/>
                  <a:pt x="282089" y="400585"/>
                  <a:pt x="276268" y="374656"/>
                </a:cubicBezTo>
                <a:cubicBezTo>
                  <a:pt x="270447" y="348727"/>
                  <a:pt x="266743" y="290518"/>
                  <a:pt x="260393" y="263531"/>
                </a:cubicBezTo>
                <a:cubicBezTo>
                  <a:pt x="254043" y="236544"/>
                  <a:pt x="277856" y="254535"/>
                  <a:pt x="238168" y="212731"/>
                </a:cubicBezTo>
                <a:cubicBezTo>
                  <a:pt x="198480" y="170927"/>
                  <a:pt x="3218" y="1064"/>
                  <a:pt x="43"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5" name="フリーフォーム 1164">
            <a:extLst>
              <a:ext uri="{FF2B5EF4-FFF2-40B4-BE49-F238E27FC236}">
                <a16:creationId xmlns:a16="http://schemas.microsoft.com/office/drawing/2014/main" id="{F0B0F11A-C417-0300-88EA-6F834AF503A7}"/>
              </a:ext>
            </a:extLst>
          </p:cNvPr>
          <p:cNvSpPr/>
          <p:nvPr/>
        </p:nvSpPr>
        <p:spPr>
          <a:xfrm>
            <a:off x="5965703" y="447639"/>
            <a:ext cx="162543" cy="324814"/>
          </a:xfrm>
          <a:custGeom>
            <a:avLst/>
            <a:gdLst>
              <a:gd name="connsiteX0" fmla="*/ 122 w 162543"/>
              <a:gd name="connsiteY0" fmla="*/ 36 h 324814"/>
              <a:gd name="connsiteX1" fmla="*/ 82672 w 162543"/>
              <a:gd name="connsiteY1" fmla="*/ 127036 h 324814"/>
              <a:gd name="connsiteX2" fmla="*/ 158872 w 162543"/>
              <a:gd name="connsiteY2" fmla="*/ 317536 h 324814"/>
              <a:gd name="connsiteX3" fmla="*/ 146172 w 162543"/>
              <a:gd name="connsiteY3" fmla="*/ 273086 h 324814"/>
              <a:gd name="connsiteX4" fmla="*/ 108072 w 162543"/>
              <a:gd name="connsiteY4" fmla="*/ 158786 h 324814"/>
              <a:gd name="connsiteX5" fmla="*/ 101722 w 162543"/>
              <a:gd name="connsiteY5" fmla="*/ 114336 h 324814"/>
              <a:gd name="connsiteX6" fmla="*/ 122 w 162543"/>
              <a:gd name="connsiteY6" fmla="*/ 36 h 32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43" h="324814">
                <a:moveTo>
                  <a:pt x="122" y="36"/>
                </a:moveTo>
                <a:cubicBezTo>
                  <a:pt x="-3053" y="2153"/>
                  <a:pt x="56214" y="74119"/>
                  <a:pt x="82672" y="127036"/>
                </a:cubicBezTo>
                <a:cubicBezTo>
                  <a:pt x="109130" y="179953"/>
                  <a:pt x="148289" y="293194"/>
                  <a:pt x="158872" y="317536"/>
                </a:cubicBezTo>
                <a:cubicBezTo>
                  <a:pt x="169455" y="341878"/>
                  <a:pt x="154639" y="299544"/>
                  <a:pt x="146172" y="273086"/>
                </a:cubicBezTo>
                <a:cubicBezTo>
                  <a:pt x="137705" y="246628"/>
                  <a:pt x="115480" y="185244"/>
                  <a:pt x="108072" y="158786"/>
                </a:cubicBezTo>
                <a:cubicBezTo>
                  <a:pt x="100664" y="132328"/>
                  <a:pt x="116009" y="140265"/>
                  <a:pt x="101722" y="114336"/>
                </a:cubicBezTo>
                <a:cubicBezTo>
                  <a:pt x="87435" y="88407"/>
                  <a:pt x="3297" y="-2081"/>
                  <a:pt x="122" y="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6" name="フリーフォーム 1165">
            <a:extLst>
              <a:ext uri="{FF2B5EF4-FFF2-40B4-BE49-F238E27FC236}">
                <a16:creationId xmlns:a16="http://schemas.microsoft.com/office/drawing/2014/main" id="{0D31B9A0-4B80-0859-D947-7159032EF471}"/>
              </a:ext>
            </a:extLst>
          </p:cNvPr>
          <p:cNvSpPr/>
          <p:nvPr/>
        </p:nvSpPr>
        <p:spPr>
          <a:xfrm>
            <a:off x="5949942" y="590351"/>
            <a:ext cx="246945" cy="369391"/>
          </a:xfrm>
          <a:custGeom>
            <a:avLst/>
            <a:gdLst>
              <a:gd name="connsiteX0" fmla="*/ 8 w 246945"/>
              <a:gd name="connsiteY0" fmla="*/ 199 h 369391"/>
              <a:gd name="connsiteX1" fmla="*/ 120658 w 246945"/>
              <a:gd name="connsiteY1" fmla="*/ 235149 h 369391"/>
              <a:gd name="connsiteX2" fmla="*/ 117483 w 246945"/>
              <a:gd name="connsiteY2" fmla="*/ 152599 h 369391"/>
              <a:gd name="connsiteX3" fmla="*/ 241308 w 246945"/>
              <a:gd name="connsiteY3" fmla="*/ 362149 h 369391"/>
              <a:gd name="connsiteX4" fmla="*/ 215908 w 246945"/>
              <a:gd name="connsiteY4" fmla="*/ 308174 h 369391"/>
              <a:gd name="connsiteX5" fmla="*/ 127008 w 246945"/>
              <a:gd name="connsiteY5" fmla="*/ 181174 h 369391"/>
              <a:gd name="connsiteX6" fmla="*/ 114308 w 246945"/>
              <a:gd name="connsiteY6" fmla="*/ 193874 h 369391"/>
              <a:gd name="connsiteX7" fmla="*/ 8 w 246945"/>
              <a:gd name="connsiteY7" fmla="*/ 199 h 36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45" h="369391">
                <a:moveTo>
                  <a:pt x="8" y="199"/>
                </a:moveTo>
                <a:cubicBezTo>
                  <a:pt x="1066" y="7078"/>
                  <a:pt x="101079" y="209749"/>
                  <a:pt x="120658" y="235149"/>
                </a:cubicBezTo>
                <a:cubicBezTo>
                  <a:pt x="140237" y="260549"/>
                  <a:pt x="97375" y="131432"/>
                  <a:pt x="117483" y="152599"/>
                </a:cubicBezTo>
                <a:cubicBezTo>
                  <a:pt x="137591" y="173766"/>
                  <a:pt x="224904" y="336220"/>
                  <a:pt x="241308" y="362149"/>
                </a:cubicBezTo>
                <a:cubicBezTo>
                  <a:pt x="257712" y="388078"/>
                  <a:pt x="234958" y="338337"/>
                  <a:pt x="215908" y="308174"/>
                </a:cubicBezTo>
                <a:cubicBezTo>
                  <a:pt x="196858" y="278012"/>
                  <a:pt x="143941" y="200224"/>
                  <a:pt x="127008" y="181174"/>
                </a:cubicBezTo>
                <a:cubicBezTo>
                  <a:pt x="110075" y="162124"/>
                  <a:pt x="131771" y="221391"/>
                  <a:pt x="114308" y="193874"/>
                </a:cubicBezTo>
                <a:cubicBezTo>
                  <a:pt x="96846" y="166357"/>
                  <a:pt x="-1050" y="-6680"/>
                  <a:pt x="8" y="1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7" name="フリーフォーム 1166">
            <a:extLst>
              <a:ext uri="{FF2B5EF4-FFF2-40B4-BE49-F238E27FC236}">
                <a16:creationId xmlns:a16="http://schemas.microsoft.com/office/drawing/2014/main" id="{FA8492D9-BCE4-98B7-2363-77E7FF55E31B}"/>
              </a:ext>
            </a:extLst>
          </p:cNvPr>
          <p:cNvSpPr/>
          <p:nvPr/>
        </p:nvSpPr>
        <p:spPr>
          <a:xfrm>
            <a:off x="5495562" y="94453"/>
            <a:ext cx="376626" cy="218427"/>
          </a:xfrm>
          <a:custGeom>
            <a:avLst/>
            <a:gdLst>
              <a:gd name="connsiteX0" fmla="*/ 363 w 376626"/>
              <a:gd name="connsiteY0" fmla="*/ 70647 h 218427"/>
              <a:gd name="connsiteX1" fmla="*/ 270238 w 376626"/>
              <a:gd name="connsiteY1" fmla="*/ 143672 h 218427"/>
              <a:gd name="connsiteX2" fmla="*/ 368663 w 376626"/>
              <a:gd name="connsiteY2" fmla="*/ 216697 h 218427"/>
              <a:gd name="connsiteX3" fmla="*/ 336913 w 376626"/>
              <a:gd name="connsiteY3" fmla="*/ 178597 h 218427"/>
              <a:gd name="connsiteX4" fmla="*/ 70213 w 376626"/>
              <a:gd name="connsiteY4" fmla="*/ 797 h 218427"/>
              <a:gd name="connsiteX5" fmla="*/ 209913 w 376626"/>
              <a:gd name="connsiteY5" fmla="*/ 111922 h 218427"/>
              <a:gd name="connsiteX6" fmla="*/ 363 w 376626"/>
              <a:gd name="connsiteY6" fmla="*/ 70647 h 2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26" h="218427">
                <a:moveTo>
                  <a:pt x="363" y="70647"/>
                </a:moveTo>
                <a:cubicBezTo>
                  <a:pt x="10417" y="75939"/>
                  <a:pt x="208855" y="119330"/>
                  <a:pt x="270238" y="143672"/>
                </a:cubicBezTo>
                <a:cubicBezTo>
                  <a:pt x="331621" y="168014"/>
                  <a:pt x="357551" y="210876"/>
                  <a:pt x="368663" y="216697"/>
                </a:cubicBezTo>
                <a:cubicBezTo>
                  <a:pt x="379775" y="222518"/>
                  <a:pt x="386655" y="214580"/>
                  <a:pt x="336913" y="178597"/>
                </a:cubicBezTo>
                <a:cubicBezTo>
                  <a:pt x="287171" y="142614"/>
                  <a:pt x="91380" y="11909"/>
                  <a:pt x="70213" y="797"/>
                </a:cubicBezTo>
                <a:cubicBezTo>
                  <a:pt x="49046" y="-10316"/>
                  <a:pt x="227905" y="98164"/>
                  <a:pt x="209913" y="111922"/>
                </a:cubicBezTo>
                <a:cubicBezTo>
                  <a:pt x="191921" y="125680"/>
                  <a:pt x="-9691" y="65355"/>
                  <a:pt x="363" y="706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8" name="フリーフォーム 1167">
            <a:extLst>
              <a:ext uri="{FF2B5EF4-FFF2-40B4-BE49-F238E27FC236}">
                <a16:creationId xmlns:a16="http://schemas.microsoft.com/office/drawing/2014/main" id="{FC3D0318-B74C-8E2B-A554-3748B9CB4864}"/>
              </a:ext>
            </a:extLst>
          </p:cNvPr>
          <p:cNvSpPr/>
          <p:nvPr/>
        </p:nvSpPr>
        <p:spPr>
          <a:xfrm>
            <a:off x="5834357" y="196735"/>
            <a:ext cx="106127" cy="117945"/>
          </a:xfrm>
          <a:custGeom>
            <a:avLst/>
            <a:gdLst>
              <a:gd name="connsiteX0" fmla="*/ 106068 w 106127"/>
              <a:gd name="connsiteY0" fmla="*/ 115 h 117945"/>
              <a:gd name="connsiteX1" fmla="*/ 17168 w 106127"/>
              <a:gd name="connsiteY1" fmla="*/ 79490 h 117945"/>
              <a:gd name="connsiteX2" fmla="*/ 74318 w 106127"/>
              <a:gd name="connsiteY2" fmla="*/ 117590 h 117945"/>
              <a:gd name="connsiteX3" fmla="*/ 36218 w 106127"/>
              <a:gd name="connsiteY3" fmla="*/ 98540 h 117945"/>
              <a:gd name="connsiteX4" fmla="*/ 1293 w 106127"/>
              <a:gd name="connsiteY4" fmla="*/ 98540 h 117945"/>
              <a:gd name="connsiteX5" fmla="*/ 106068 w 106127"/>
              <a:gd name="connsiteY5" fmla="*/ 115 h 1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7" h="117945">
                <a:moveTo>
                  <a:pt x="106068" y="115"/>
                </a:moveTo>
                <a:cubicBezTo>
                  <a:pt x="108714" y="-3060"/>
                  <a:pt x="22460" y="59911"/>
                  <a:pt x="17168" y="79490"/>
                </a:cubicBezTo>
                <a:cubicBezTo>
                  <a:pt x="11876" y="99069"/>
                  <a:pt x="71143" y="114415"/>
                  <a:pt x="74318" y="117590"/>
                </a:cubicBezTo>
                <a:cubicBezTo>
                  <a:pt x="77493" y="120765"/>
                  <a:pt x="48389" y="101715"/>
                  <a:pt x="36218" y="98540"/>
                </a:cubicBezTo>
                <a:cubicBezTo>
                  <a:pt x="24047" y="95365"/>
                  <a:pt x="-6645" y="114944"/>
                  <a:pt x="1293" y="98540"/>
                </a:cubicBezTo>
                <a:cubicBezTo>
                  <a:pt x="9230" y="82136"/>
                  <a:pt x="103422" y="3290"/>
                  <a:pt x="106068" y="1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9" name="フリーフォーム 1168">
            <a:extLst>
              <a:ext uri="{FF2B5EF4-FFF2-40B4-BE49-F238E27FC236}">
                <a16:creationId xmlns:a16="http://schemas.microsoft.com/office/drawing/2014/main" id="{D9021BD8-3EE8-2E4C-7806-625CF6FA0CA9}"/>
              </a:ext>
            </a:extLst>
          </p:cNvPr>
          <p:cNvSpPr/>
          <p:nvPr/>
        </p:nvSpPr>
        <p:spPr>
          <a:xfrm>
            <a:off x="5861050" y="215787"/>
            <a:ext cx="104783" cy="101764"/>
          </a:xfrm>
          <a:custGeom>
            <a:avLst/>
            <a:gdLst>
              <a:gd name="connsiteX0" fmla="*/ 0 w 104783"/>
              <a:gd name="connsiteY0" fmla="*/ 113 h 101764"/>
              <a:gd name="connsiteX1" fmla="*/ 57150 w 104783"/>
              <a:gd name="connsiteY1" fmla="*/ 44563 h 101764"/>
              <a:gd name="connsiteX2" fmla="*/ 28575 w 104783"/>
              <a:gd name="connsiteY2" fmla="*/ 101713 h 101764"/>
              <a:gd name="connsiteX3" fmla="*/ 69850 w 104783"/>
              <a:gd name="connsiteY3" fmla="*/ 54088 h 101764"/>
              <a:gd name="connsiteX4" fmla="*/ 104775 w 104783"/>
              <a:gd name="connsiteY4" fmla="*/ 19163 h 101764"/>
              <a:gd name="connsiteX5" fmla="*/ 73025 w 104783"/>
              <a:gd name="connsiteY5" fmla="*/ 54088 h 101764"/>
              <a:gd name="connsiteX6" fmla="*/ 57150 w 104783"/>
              <a:gd name="connsiteY6" fmla="*/ 31863 h 101764"/>
              <a:gd name="connsiteX7" fmla="*/ 0 w 104783"/>
              <a:gd name="connsiteY7" fmla="*/ 113 h 10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83" h="101764">
                <a:moveTo>
                  <a:pt x="0" y="113"/>
                </a:moveTo>
                <a:cubicBezTo>
                  <a:pt x="0" y="2230"/>
                  <a:pt x="52388" y="27630"/>
                  <a:pt x="57150" y="44563"/>
                </a:cubicBezTo>
                <a:cubicBezTo>
                  <a:pt x="61912" y="61496"/>
                  <a:pt x="26458" y="100125"/>
                  <a:pt x="28575" y="101713"/>
                </a:cubicBezTo>
                <a:cubicBezTo>
                  <a:pt x="30692" y="103301"/>
                  <a:pt x="57150" y="67846"/>
                  <a:pt x="69850" y="54088"/>
                </a:cubicBezTo>
                <a:cubicBezTo>
                  <a:pt x="82550" y="40330"/>
                  <a:pt x="104246" y="19163"/>
                  <a:pt x="104775" y="19163"/>
                </a:cubicBezTo>
                <a:cubicBezTo>
                  <a:pt x="105304" y="19163"/>
                  <a:pt x="80962" y="51971"/>
                  <a:pt x="73025" y="54088"/>
                </a:cubicBezTo>
                <a:cubicBezTo>
                  <a:pt x="65088" y="56205"/>
                  <a:pt x="64558" y="37684"/>
                  <a:pt x="57150" y="31863"/>
                </a:cubicBezTo>
                <a:cubicBezTo>
                  <a:pt x="49742" y="26042"/>
                  <a:pt x="0" y="-2004"/>
                  <a:pt x="0" y="1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0" name="フリーフォーム 1169">
            <a:extLst>
              <a:ext uri="{FF2B5EF4-FFF2-40B4-BE49-F238E27FC236}">
                <a16:creationId xmlns:a16="http://schemas.microsoft.com/office/drawing/2014/main" id="{459B9C4C-3EC4-EEF9-B32D-EF36E8CD0BBB}"/>
              </a:ext>
            </a:extLst>
          </p:cNvPr>
          <p:cNvSpPr/>
          <p:nvPr/>
        </p:nvSpPr>
        <p:spPr>
          <a:xfrm>
            <a:off x="5859124" y="630203"/>
            <a:ext cx="228918" cy="364614"/>
          </a:xfrm>
          <a:custGeom>
            <a:avLst/>
            <a:gdLst>
              <a:gd name="connsiteX0" fmla="*/ 1926 w 228918"/>
              <a:gd name="connsiteY0" fmla="*/ 1622 h 364614"/>
              <a:gd name="connsiteX1" fmla="*/ 214651 w 228918"/>
              <a:gd name="connsiteY1" fmla="*/ 344522 h 364614"/>
              <a:gd name="connsiteX2" fmla="*/ 198776 w 228918"/>
              <a:gd name="connsiteY2" fmla="*/ 312772 h 364614"/>
              <a:gd name="connsiteX3" fmla="*/ 113051 w 228918"/>
              <a:gd name="connsiteY3" fmla="*/ 217522 h 364614"/>
              <a:gd name="connsiteX4" fmla="*/ 1926 w 228918"/>
              <a:gd name="connsiteY4" fmla="*/ 1622 h 36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18" h="364614">
                <a:moveTo>
                  <a:pt x="1926" y="1622"/>
                </a:moveTo>
                <a:cubicBezTo>
                  <a:pt x="18859" y="22789"/>
                  <a:pt x="181843" y="292664"/>
                  <a:pt x="214651" y="344522"/>
                </a:cubicBezTo>
                <a:cubicBezTo>
                  <a:pt x="247459" y="396380"/>
                  <a:pt x="215709" y="333939"/>
                  <a:pt x="198776" y="312772"/>
                </a:cubicBezTo>
                <a:cubicBezTo>
                  <a:pt x="181843" y="291605"/>
                  <a:pt x="141626" y="262501"/>
                  <a:pt x="113051" y="217522"/>
                </a:cubicBezTo>
                <a:cubicBezTo>
                  <a:pt x="84476" y="172543"/>
                  <a:pt x="-15007" y="-19545"/>
                  <a:pt x="1926" y="16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1" name="フリーフォーム 1170">
            <a:extLst>
              <a:ext uri="{FF2B5EF4-FFF2-40B4-BE49-F238E27FC236}">
                <a16:creationId xmlns:a16="http://schemas.microsoft.com/office/drawing/2014/main" id="{4872B4D8-BAFD-EA8C-A8A5-4460843921E7}"/>
              </a:ext>
            </a:extLst>
          </p:cNvPr>
          <p:cNvSpPr/>
          <p:nvPr/>
        </p:nvSpPr>
        <p:spPr>
          <a:xfrm>
            <a:off x="5956170" y="316879"/>
            <a:ext cx="159476" cy="232044"/>
          </a:xfrm>
          <a:custGeom>
            <a:avLst/>
            <a:gdLst>
              <a:gd name="connsiteX0" fmla="*/ 130 w 159476"/>
              <a:gd name="connsiteY0" fmla="*/ 621 h 232044"/>
              <a:gd name="connsiteX1" fmla="*/ 127130 w 159476"/>
              <a:gd name="connsiteY1" fmla="*/ 149846 h 232044"/>
              <a:gd name="connsiteX2" fmla="*/ 101730 w 159476"/>
              <a:gd name="connsiteY2" fmla="*/ 86346 h 232044"/>
              <a:gd name="connsiteX3" fmla="*/ 155705 w 159476"/>
              <a:gd name="connsiteY3" fmla="*/ 229221 h 232044"/>
              <a:gd name="connsiteX4" fmla="*/ 143005 w 159476"/>
              <a:gd name="connsiteY4" fmla="*/ 168896 h 232044"/>
              <a:gd name="connsiteX5" fmla="*/ 47755 w 159476"/>
              <a:gd name="connsiteY5" fmla="*/ 19671 h 232044"/>
              <a:gd name="connsiteX6" fmla="*/ 101730 w 159476"/>
              <a:gd name="connsiteY6" fmla="*/ 92696 h 232044"/>
              <a:gd name="connsiteX7" fmla="*/ 130 w 159476"/>
              <a:gd name="connsiteY7" fmla="*/ 621 h 23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232044">
                <a:moveTo>
                  <a:pt x="130" y="621"/>
                </a:moveTo>
                <a:cubicBezTo>
                  <a:pt x="4363" y="10146"/>
                  <a:pt x="110197" y="135559"/>
                  <a:pt x="127130" y="149846"/>
                </a:cubicBezTo>
                <a:cubicBezTo>
                  <a:pt x="144063" y="164133"/>
                  <a:pt x="96968" y="73117"/>
                  <a:pt x="101730" y="86346"/>
                </a:cubicBezTo>
                <a:cubicBezTo>
                  <a:pt x="106492" y="99575"/>
                  <a:pt x="148826" y="215463"/>
                  <a:pt x="155705" y="229221"/>
                </a:cubicBezTo>
                <a:cubicBezTo>
                  <a:pt x="162584" y="242979"/>
                  <a:pt x="160997" y="203821"/>
                  <a:pt x="143005" y="168896"/>
                </a:cubicBezTo>
                <a:cubicBezTo>
                  <a:pt x="125013" y="133971"/>
                  <a:pt x="54634" y="32371"/>
                  <a:pt x="47755" y="19671"/>
                </a:cubicBezTo>
                <a:cubicBezTo>
                  <a:pt x="40876" y="6971"/>
                  <a:pt x="107551" y="91109"/>
                  <a:pt x="101730" y="92696"/>
                </a:cubicBezTo>
                <a:cubicBezTo>
                  <a:pt x="95909" y="94284"/>
                  <a:pt x="-4103" y="-8904"/>
                  <a:pt x="130" y="6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2" name="フリーフォーム 1171">
            <a:extLst>
              <a:ext uri="{FF2B5EF4-FFF2-40B4-BE49-F238E27FC236}">
                <a16:creationId xmlns:a16="http://schemas.microsoft.com/office/drawing/2014/main" id="{8FBDA114-113C-59C0-A9A8-905025C017B2}"/>
              </a:ext>
            </a:extLst>
          </p:cNvPr>
          <p:cNvSpPr/>
          <p:nvPr/>
        </p:nvSpPr>
        <p:spPr>
          <a:xfrm>
            <a:off x="6057731" y="532584"/>
            <a:ext cx="217147" cy="333880"/>
          </a:xfrm>
          <a:custGeom>
            <a:avLst/>
            <a:gdLst>
              <a:gd name="connsiteX0" fmla="*/ 169 w 217147"/>
              <a:gd name="connsiteY0" fmla="*/ 327841 h 333880"/>
              <a:gd name="connsiteX1" fmla="*/ 85894 w 217147"/>
              <a:gd name="connsiteY1" fmla="*/ 159566 h 333880"/>
              <a:gd name="connsiteX2" fmla="*/ 82719 w 217147"/>
              <a:gd name="connsiteY2" fmla="*/ 3991 h 333880"/>
              <a:gd name="connsiteX3" fmla="*/ 92244 w 217147"/>
              <a:gd name="connsiteY3" fmla="*/ 51616 h 333880"/>
              <a:gd name="connsiteX4" fmla="*/ 149394 w 217147"/>
              <a:gd name="connsiteY4" fmla="*/ 111941 h 333880"/>
              <a:gd name="connsiteX5" fmla="*/ 216069 w 217147"/>
              <a:gd name="connsiteY5" fmla="*/ 327841 h 333880"/>
              <a:gd name="connsiteX6" fmla="*/ 187494 w 217147"/>
              <a:gd name="connsiteY6" fmla="*/ 257991 h 333880"/>
              <a:gd name="connsiteX7" fmla="*/ 146219 w 217147"/>
              <a:gd name="connsiteY7" fmla="*/ 89716 h 333880"/>
              <a:gd name="connsiteX8" fmla="*/ 95419 w 217147"/>
              <a:gd name="connsiteY8" fmla="*/ 26216 h 333880"/>
              <a:gd name="connsiteX9" fmla="*/ 111294 w 217147"/>
              <a:gd name="connsiteY9" fmla="*/ 105591 h 333880"/>
              <a:gd name="connsiteX10" fmla="*/ 169 w 217147"/>
              <a:gd name="connsiteY10" fmla="*/ 327841 h 33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147" h="333880">
                <a:moveTo>
                  <a:pt x="169" y="327841"/>
                </a:moveTo>
                <a:cubicBezTo>
                  <a:pt x="-4064" y="336837"/>
                  <a:pt x="72136" y="213541"/>
                  <a:pt x="85894" y="159566"/>
                </a:cubicBezTo>
                <a:cubicBezTo>
                  <a:pt x="99652" y="105591"/>
                  <a:pt x="81661" y="21982"/>
                  <a:pt x="82719" y="3991"/>
                </a:cubicBezTo>
                <a:cubicBezTo>
                  <a:pt x="83777" y="-14000"/>
                  <a:pt x="81132" y="33625"/>
                  <a:pt x="92244" y="51616"/>
                </a:cubicBezTo>
                <a:cubicBezTo>
                  <a:pt x="103356" y="69607"/>
                  <a:pt x="128757" y="65903"/>
                  <a:pt x="149394" y="111941"/>
                </a:cubicBezTo>
                <a:cubicBezTo>
                  <a:pt x="170032" y="157978"/>
                  <a:pt x="209719" y="303499"/>
                  <a:pt x="216069" y="327841"/>
                </a:cubicBezTo>
                <a:cubicBezTo>
                  <a:pt x="222419" y="352183"/>
                  <a:pt x="199136" y="297678"/>
                  <a:pt x="187494" y="257991"/>
                </a:cubicBezTo>
                <a:cubicBezTo>
                  <a:pt x="175852" y="218303"/>
                  <a:pt x="161565" y="128345"/>
                  <a:pt x="146219" y="89716"/>
                </a:cubicBezTo>
                <a:cubicBezTo>
                  <a:pt x="130873" y="51087"/>
                  <a:pt x="101240" y="23570"/>
                  <a:pt x="95419" y="26216"/>
                </a:cubicBezTo>
                <a:cubicBezTo>
                  <a:pt x="89598" y="28862"/>
                  <a:pt x="126640" y="59024"/>
                  <a:pt x="111294" y="105591"/>
                </a:cubicBezTo>
                <a:cubicBezTo>
                  <a:pt x="95948" y="152158"/>
                  <a:pt x="4402" y="318845"/>
                  <a:pt x="169" y="3278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3" name="フリーフォーム 1172">
            <a:extLst>
              <a:ext uri="{FF2B5EF4-FFF2-40B4-BE49-F238E27FC236}">
                <a16:creationId xmlns:a16="http://schemas.microsoft.com/office/drawing/2014/main" id="{2562C5FD-37EE-1FA9-4595-3886C75663CC}"/>
              </a:ext>
            </a:extLst>
          </p:cNvPr>
          <p:cNvSpPr/>
          <p:nvPr/>
        </p:nvSpPr>
        <p:spPr>
          <a:xfrm>
            <a:off x="6298578" y="925342"/>
            <a:ext cx="157725" cy="748439"/>
          </a:xfrm>
          <a:custGeom>
            <a:avLst/>
            <a:gdLst>
              <a:gd name="connsiteX0" fmla="*/ 622 w 157725"/>
              <a:gd name="connsiteY0" fmla="*/ 1758 h 748439"/>
              <a:gd name="connsiteX1" fmla="*/ 124447 w 157725"/>
              <a:gd name="connsiteY1" fmla="*/ 293858 h 748439"/>
              <a:gd name="connsiteX2" fmla="*/ 102222 w 157725"/>
              <a:gd name="connsiteY2" fmla="*/ 233533 h 748439"/>
              <a:gd name="connsiteX3" fmla="*/ 51422 w 157725"/>
              <a:gd name="connsiteY3" fmla="*/ 138283 h 748439"/>
              <a:gd name="connsiteX4" fmla="*/ 86347 w 157725"/>
              <a:gd name="connsiteY4" fmla="*/ 243058 h 748439"/>
              <a:gd name="connsiteX5" fmla="*/ 153022 w 157725"/>
              <a:gd name="connsiteY5" fmla="*/ 732008 h 748439"/>
              <a:gd name="connsiteX6" fmla="*/ 146672 w 157725"/>
              <a:gd name="connsiteY6" fmla="*/ 608183 h 748439"/>
              <a:gd name="connsiteX7" fmla="*/ 102222 w 157725"/>
              <a:gd name="connsiteY7" fmla="*/ 363708 h 748439"/>
              <a:gd name="connsiteX8" fmla="*/ 76822 w 157725"/>
              <a:gd name="connsiteY8" fmla="*/ 179558 h 748439"/>
              <a:gd name="connsiteX9" fmla="*/ 622 w 157725"/>
              <a:gd name="connsiteY9" fmla="*/ 1758 h 74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25" h="748439">
                <a:moveTo>
                  <a:pt x="622" y="1758"/>
                </a:moveTo>
                <a:cubicBezTo>
                  <a:pt x="8559" y="20808"/>
                  <a:pt x="107514" y="255229"/>
                  <a:pt x="124447" y="293858"/>
                </a:cubicBezTo>
                <a:cubicBezTo>
                  <a:pt x="141380" y="332487"/>
                  <a:pt x="114393" y="259462"/>
                  <a:pt x="102222" y="233533"/>
                </a:cubicBezTo>
                <a:cubicBezTo>
                  <a:pt x="90051" y="207604"/>
                  <a:pt x="54068" y="136696"/>
                  <a:pt x="51422" y="138283"/>
                </a:cubicBezTo>
                <a:cubicBezTo>
                  <a:pt x="48776" y="139871"/>
                  <a:pt x="69414" y="144104"/>
                  <a:pt x="86347" y="243058"/>
                </a:cubicBezTo>
                <a:cubicBezTo>
                  <a:pt x="103280" y="342012"/>
                  <a:pt x="142968" y="671154"/>
                  <a:pt x="153022" y="732008"/>
                </a:cubicBezTo>
                <a:cubicBezTo>
                  <a:pt x="163076" y="792862"/>
                  <a:pt x="155139" y="669566"/>
                  <a:pt x="146672" y="608183"/>
                </a:cubicBezTo>
                <a:cubicBezTo>
                  <a:pt x="138205" y="546800"/>
                  <a:pt x="113864" y="435146"/>
                  <a:pt x="102222" y="363708"/>
                </a:cubicBezTo>
                <a:cubicBezTo>
                  <a:pt x="90580" y="292271"/>
                  <a:pt x="90580" y="235650"/>
                  <a:pt x="76822" y="179558"/>
                </a:cubicBezTo>
                <a:cubicBezTo>
                  <a:pt x="63064" y="123466"/>
                  <a:pt x="-7315" y="-17292"/>
                  <a:pt x="622" y="17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4" name="フリーフォーム 1173">
            <a:extLst>
              <a:ext uri="{FF2B5EF4-FFF2-40B4-BE49-F238E27FC236}">
                <a16:creationId xmlns:a16="http://schemas.microsoft.com/office/drawing/2014/main" id="{1B70440C-3199-3721-8EEF-10E8B9A8567E}"/>
              </a:ext>
            </a:extLst>
          </p:cNvPr>
          <p:cNvSpPr/>
          <p:nvPr/>
        </p:nvSpPr>
        <p:spPr>
          <a:xfrm>
            <a:off x="6406893" y="1640077"/>
            <a:ext cx="129969" cy="873247"/>
          </a:xfrm>
          <a:custGeom>
            <a:avLst/>
            <a:gdLst>
              <a:gd name="connsiteX0" fmla="*/ 257 w 129969"/>
              <a:gd name="connsiteY0" fmla="*/ 1398 h 873247"/>
              <a:gd name="connsiteX1" fmla="*/ 76457 w 129969"/>
              <a:gd name="connsiteY1" fmla="*/ 426848 h 873247"/>
              <a:gd name="connsiteX2" fmla="*/ 79632 w 129969"/>
              <a:gd name="connsiteY2" fmla="*/ 344298 h 873247"/>
              <a:gd name="connsiteX3" fmla="*/ 127257 w 129969"/>
              <a:gd name="connsiteY3" fmla="*/ 550673 h 873247"/>
              <a:gd name="connsiteX4" fmla="*/ 124082 w 129969"/>
              <a:gd name="connsiteY4" fmla="*/ 652273 h 873247"/>
              <a:gd name="connsiteX5" fmla="*/ 124082 w 129969"/>
              <a:gd name="connsiteY5" fmla="*/ 576073 h 873247"/>
              <a:gd name="connsiteX6" fmla="*/ 108207 w 129969"/>
              <a:gd name="connsiteY6" fmla="*/ 861823 h 873247"/>
              <a:gd name="connsiteX7" fmla="*/ 117732 w 129969"/>
              <a:gd name="connsiteY7" fmla="*/ 782448 h 873247"/>
              <a:gd name="connsiteX8" fmla="*/ 108207 w 129969"/>
              <a:gd name="connsiteY8" fmla="*/ 468123 h 873247"/>
              <a:gd name="connsiteX9" fmla="*/ 82807 w 129969"/>
              <a:gd name="connsiteY9" fmla="*/ 353823 h 873247"/>
              <a:gd name="connsiteX10" fmla="*/ 47882 w 129969"/>
              <a:gd name="connsiteY10" fmla="*/ 150623 h 873247"/>
              <a:gd name="connsiteX11" fmla="*/ 51057 w 129969"/>
              <a:gd name="connsiteY11" fmla="*/ 283973 h 873247"/>
              <a:gd name="connsiteX12" fmla="*/ 257 w 129969"/>
              <a:gd name="connsiteY12" fmla="*/ 1398 h 8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69" h="873247">
                <a:moveTo>
                  <a:pt x="257" y="1398"/>
                </a:moveTo>
                <a:cubicBezTo>
                  <a:pt x="4490" y="25210"/>
                  <a:pt x="63228" y="369698"/>
                  <a:pt x="76457" y="426848"/>
                </a:cubicBezTo>
                <a:cubicBezTo>
                  <a:pt x="89686" y="483998"/>
                  <a:pt x="71165" y="323660"/>
                  <a:pt x="79632" y="344298"/>
                </a:cubicBezTo>
                <a:cubicBezTo>
                  <a:pt x="88099" y="364936"/>
                  <a:pt x="119849" y="499344"/>
                  <a:pt x="127257" y="550673"/>
                </a:cubicBezTo>
                <a:cubicBezTo>
                  <a:pt x="134665" y="602002"/>
                  <a:pt x="124611" y="648040"/>
                  <a:pt x="124082" y="652273"/>
                </a:cubicBezTo>
                <a:cubicBezTo>
                  <a:pt x="123553" y="656506"/>
                  <a:pt x="126728" y="541148"/>
                  <a:pt x="124082" y="576073"/>
                </a:cubicBezTo>
                <a:cubicBezTo>
                  <a:pt x="121436" y="610998"/>
                  <a:pt x="109265" y="827427"/>
                  <a:pt x="108207" y="861823"/>
                </a:cubicBezTo>
                <a:cubicBezTo>
                  <a:pt x="107149" y="896219"/>
                  <a:pt x="117732" y="848065"/>
                  <a:pt x="117732" y="782448"/>
                </a:cubicBezTo>
                <a:cubicBezTo>
                  <a:pt x="117732" y="716831"/>
                  <a:pt x="114028" y="539561"/>
                  <a:pt x="108207" y="468123"/>
                </a:cubicBezTo>
                <a:cubicBezTo>
                  <a:pt x="102386" y="396686"/>
                  <a:pt x="92861" y="406740"/>
                  <a:pt x="82807" y="353823"/>
                </a:cubicBezTo>
                <a:cubicBezTo>
                  <a:pt x="72753" y="300906"/>
                  <a:pt x="53174" y="162265"/>
                  <a:pt x="47882" y="150623"/>
                </a:cubicBezTo>
                <a:cubicBezTo>
                  <a:pt x="42590" y="138981"/>
                  <a:pt x="56878" y="302494"/>
                  <a:pt x="51057" y="283973"/>
                </a:cubicBezTo>
                <a:cubicBezTo>
                  <a:pt x="45236" y="265452"/>
                  <a:pt x="-3976" y="-22414"/>
                  <a:pt x="257" y="139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5" name="フリーフォーム 1174">
            <a:extLst>
              <a:ext uri="{FF2B5EF4-FFF2-40B4-BE49-F238E27FC236}">
                <a16:creationId xmlns:a16="http://schemas.microsoft.com/office/drawing/2014/main" id="{B2F36AB0-B672-CBC6-5914-86F9EBAC24D2}"/>
              </a:ext>
            </a:extLst>
          </p:cNvPr>
          <p:cNvSpPr/>
          <p:nvPr/>
        </p:nvSpPr>
        <p:spPr>
          <a:xfrm>
            <a:off x="5899105" y="2082541"/>
            <a:ext cx="111566" cy="400614"/>
          </a:xfrm>
          <a:custGeom>
            <a:avLst/>
            <a:gdLst>
              <a:gd name="connsiteX0" fmla="*/ 45 w 111566"/>
              <a:gd name="connsiteY0" fmla="*/ 259 h 400614"/>
              <a:gd name="connsiteX1" fmla="*/ 88945 w 111566"/>
              <a:gd name="connsiteY1" fmla="*/ 130434 h 400614"/>
              <a:gd name="connsiteX2" fmla="*/ 107995 w 111566"/>
              <a:gd name="connsiteY2" fmla="*/ 254259 h 400614"/>
              <a:gd name="connsiteX3" fmla="*/ 111170 w 111566"/>
              <a:gd name="connsiteY3" fmla="*/ 197109 h 400614"/>
              <a:gd name="connsiteX4" fmla="*/ 111170 w 111566"/>
              <a:gd name="connsiteY4" fmla="*/ 393959 h 400614"/>
              <a:gd name="connsiteX5" fmla="*/ 107995 w 111566"/>
              <a:gd name="connsiteY5" fmla="*/ 336809 h 400614"/>
              <a:gd name="connsiteX6" fmla="*/ 101645 w 111566"/>
              <a:gd name="connsiteY6" fmla="*/ 165359 h 400614"/>
              <a:gd name="connsiteX7" fmla="*/ 45 w 111566"/>
              <a:gd name="connsiteY7" fmla="*/ 259 h 40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66" h="400614">
                <a:moveTo>
                  <a:pt x="45" y="259"/>
                </a:moveTo>
                <a:cubicBezTo>
                  <a:pt x="-2072" y="-5562"/>
                  <a:pt x="70953" y="88101"/>
                  <a:pt x="88945" y="130434"/>
                </a:cubicBezTo>
                <a:cubicBezTo>
                  <a:pt x="106937" y="172767"/>
                  <a:pt x="104291" y="243147"/>
                  <a:pt x="107995" y="254259"/>
                </a:cubicBezTo>
                <a:cubicBezTo>
                  <a:pt x="111699" y="265371"/>
                  <a:pt x="110641" y="173826"/>
                  <a:pt x="111170" y="197109"/>
                </a:cubicBezTo>
                <a:cubicBezTo>
                  <a:pt x="111699" y="220392"/>
                  <a:pt x="111699" y="370676"/>
                  <a:pt x="111170" y="393959"/>
                </a:cubicBezTo>
                <a:cubicBezTo>
                  <a:pt x="110641" y="417242"/>
                  <a:pt x="109583" y="374909"/>
                  <a:pt x="107995" y="336809"/>
                </a:cubicBezTo>
                <a:cubicBezTo>
                  <a:pt x="106407" y="298709"/>
                  <a:pt x="114874" y="215630"/>
                  <a:pt x="101645" y="165359"/>
                </a:cubicBezTo>
                <a:cubicBezTo>
                  <a:pt x="88416" y="115088"/>
                  <a:pt x="2162" y="6080"/>
                  <a:pt x="45" y="2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6" name="フリーフォーム 1175">
            <a:extLst>
              <a:ext uri="{FF2B5EF4-FFF2-40B4-BE49-F238E27FC236}">
                <a16:creationId xmlns:a16="http://schemas.microsoft.com/office/drawing/2014/main" id="{3C875A72-1EAC-980F-AE52-861E79ED274D}"/>
              </a:ext>
            </a:extLst>
          </p:cNvPr>
          <p:cNvSpPr/>
          <p:nvPr/>
        </p:nvSpPr>
        <p:spPr>
          <a:xfrm>
            <a:off x="5676316" y="2485957"/>
            <a:ext cx="349867" cy="498831"/>
          </a:xfrm>
          <a:custGeom>
            <a:avLst/>
            <a:gdLst>
              <a:gd name="connsiteX0" fmla="*/ 349834 w 349867"/>
              <a:gd name="connsiteY0" fmla="*/ 68 h 498831"/>
              <a:gd name="connsiteX1" fmla="*/ 143459 w 349867"/>
              <a:gd name="connsiteY1" fmla="*/ 184218 h 498831"/>
              <a:gd name="connsiteX2" fmla="*/ 22809 w 349867"/>
              <a:gd name="connsiteY2" fmla="*/ 435043 h 498831"/>
              <a:gd name="connsiteX3" fmla="*/ 57734 w 349867"/>
              <a:gd name="connsiteY3" fmla="*/ 339793 h 498831"/>
              <a:gd name="connsiteX4" fmla="*/ 584 w 349867"/>
              <a:gd name="connsiteY4" fmla="*/ 498543 h 498831"/>
              <a:gd name="connsiteX5" fmla="*/ 32334 w 349867"/>
              <a:gd name="connsiteY5" fmla="*/ 374718 h 498831"/>
              <a:gd name="connsiteX6" fmla="*/ 99009 w 349867"/>
              <a:gd name="connsiteY6" fmla="*/ 222318 h 498831"/>
              <a:gd name="connsiteX7" fmla="*/ 64084 w 349867"/>
              <a:gd name="connsiteY7" fmla="*/ 393768 h 498831"/>
              <a:gd name="connsiteX8" fmla="*/ 127584 w 349867"/>
              <a:gd name="connsiteY8" fmla="*/ 165168 h 498831"/>
              <a:gd name="connsiteX9" fmla="*/ 349834 w 349867"/>
              <a:gd name="connsiteY9" fmla="*/ 68 h 49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867" h="498831">
                <a:moveTo>
                  <a:pt x="349834" y="68"/>
                </a:moveTo>
                <a:cubicBezTo>
                  <a:pt x="352480" y="3243"/>
                  <a:pt x="197963" y="111722"/>
                  <a:pt x="143459" y="184218"/>
                </a:cubicBezTo>
                <a:cubicBezTo>
                  <a:pt x="88955" y="256714"/>
                  <a:pt x="37096" y="409114"/>
                  <a:pt x="22809" y="435043"/>
                </a:cubicBezTo>
                <a:cubicBezTo>
                  <a:pt x="8522" y="460972"/>
                  <a:pt x="61438" y="329210"/>
                  <a:pt x="57734" y="339793"/>
                </a:cubicBezTo>
                <a:cubicBezTo>
                  <a:pt x="54030" y="350376"/>
                  <a:pt x="4817" y="492722"/>
                  <a:pt x="584" y="498543"/>
                </a:cubicBezTo>
                <a:cubicBezTo>
                  <a:pt x="-3649" y="504364"/>
                  <a:pt x="15930" y="420756"/>
                  <a:pt x="32334" y="374718"/>
                </a:cubicBezTo>
                <a:cubicBezTo>
                  <a:pt x="48738" y="328680"/>
                  <a:pt x="93717" y="219143"/>
                  <a:pt x="99009" y="222318"/>
                </a:cubicBezTo>
                <a:cubicBezTo>
                  <a:pt x="104301" y="225493"/>
                  <a:pt x="59321" y="403293"/>
                  <a:pt x="64084" y="393768"/>
                </a:cubicBezTo>
                <a:cubicBezTo>
                  <a:pt x="68847" y="384243"/>
                  <a:pt x="84722" y="226022"/>
                  <a:pt x="127584" y="165168"/>
                </a:cubicBezTo>
                <a:cubicBezTo>
                  <a:pt x="170446" y="104314"/>
                  <a:pt x="347188" y="-3107"/>
                  <a:pt x="349834" y="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フリーフォーム 1176">
            <a:extLst>
              <a:ext uri="{FF2B5EF4-FFF2-40B4-BE49-F238E27FC236}">
                <a16:creationId xmlns:a16="http://schemas.microsoft.com/office/drawing/2014/main" id="{BA6D209F-BB4D-64B0-720D-54DA5D9C7816}"/>
              </a:ext>
            </a:extLst>
          </p:cNvPr>
          <p:cNvSpPr/>
          <p:nvPr/>
        </p:nvSpPr>
        <p:spPr>
          <a:xfrm>
            <a:off x="5756264" y="2929094"/>
            <a:ext cx="325376" cy="579631"/>
          </a:xfrm>
          <a:custGeom>
            <a:avLst/>
            <a:gdLst>
              <a:gd name="connsiteX0" fmla="*/ 323861 w 325376"/>
              <a:gd name="connsiteY0" fmla="*/ 1431 h 579631"/>
              <a:gd name="connsiteX1" fmla="*/ 203211 w 325376"/>
              <a:gd name="connsiteY1" fmla="*/ 80806 h 579631"/>
              <a:gd name="connsiteX2" fmla="*/ 15886 w 325376"/>
              <a:gd name="connsiteY2" fmla="*/ 239556 h 579631"/>
              <a:gd name="connsiteX3" fmla="*/ 44461 w 325376"/>
              <a:gd name="connsiteY3" fmla="*/ 220506 h 579631"/>
              <a:gd name="connsiteX4" fmla="*/ 25411 w 325376"/>
              <a:gd name="connsiteY4" fmla="*/ 306231 h 579631"/>
              <a:gd name="connsiteX5" fmla="*/ 11 w 325376"/>
              <a:gd name="connsiteY5" fmla="*/ 376081 h 579631"/>
              <a:gd name="connsiteX6" fmla="*/ 28586 w 325376"/>
              <a:gd name="connsiteY6" fmla="*/ 572931 h 579631"/>
              <a:gd name="connsiteX7" fmla="*/ 28586 w 325376"/>
              <a:gd name="connsiteY7" fmla="*/ 525306 h 579631"/>
              <a:gd name="connsiteX8" fmla="*/ 6361 w 325376"/>
              <a:gd name="connsiteY8" fmla="*/ 442756 h 579631"/>
              <a:gd name="connsiteX9" fmla="*/ 12711 w 325376"/>
              <a:gd name="connsiteY9" fmla="*/ 360206 h 579631"/>
              <a:gd name="connsiteX10" fmla="*/ 88911 w 325376"/>
              <a:gd name="connsiteY10" fmla="*/ 182406 h 579631"/>
              <a:gd name="connsiteX11" fmla="*/ 57161 w 325376"/>
              <a:gd name="connsiteY11" fmla="*/ 245906 h 579631"/>
              <a:gd name="connsiteX12" fmla="*/ 127011 w 325376"/>
              <a:gd name="connsiteY12" fmla="*/ 137956 h 579631"/>
              <a:gd name="connsiteX13" fmla="*/ 38111 w 325376"/>
              <a:gd name="connsiteY13" fmla="*/ 207806 h 579631"/>
              <a:gd name="connsiteX14" fmla="*/ 120661 w 325376"/>
              <a:gd name="connsiteY14" fmla="*/ 144306 h 579631"/>
              <a:gd name="connsiteX15" fmla="*/ 323861 w 325376"/>
              <a:gd name="connsiteY15" fmla="*/ 1431 h 57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76" h="579631">
                <a:moveTo>
                  <a:pt x="323861" y="1431"/>
                </a:moveTo>
                <a:cubicBezTo>
                  <a:pt x="337619" y="-9152"/>
                  <a:pt x="254540" y="41119"/>
                  <a:pt x="203211" y="80806"/>
                </a:cubicBezTo>
                <a:cubicBezTo>
                  <a:pt x="151882" y="120493"/>
                  <a:pt x="42344" y="216273"/>
                  <a:pt x="15886" y="239556"/>
                </a:cubicBezTo>
                <a:cubicBezTo>
                  <a:pt x="-10572" y="262839"/>
                  <a:pt x="42874" y="209394"/>
                  <a:pt x="44461" y="220506"/>
                </a:cubicBezTo>
                <a:cubicBezTo>
                  <a:pt x="46048" y="231618"/>
                  <a:pt x="32819" y="280302"/>
                  <a:pt x="25411" y="306231"/>
                </a:cubicBezTo>
                <a:cubicBezTo>
                  <a:pt x="18003" y="332160"/>
                  <a:pt x="-518" y="331631"/>
                  <a:pt x="11" y="376081"/>
                </a:cubicBezTo>
                <a:cubicBezTo>
                  <a:pt x="540" y="420531"/>
                  <a:pt x="23824" y="548060"/>
                  <a:pt x="28586" y="572931"/>
                </a:cubicBezTo>
                <a:cubicBezTo>
                  <a:pt x="33348" y="597802"/>
                  <a:pt x="32290" y="547002"/>
                  <a:pt x="28586" y="525306"/>
                </a:cubicBezTo>
                <a:cubicBezTo>
                  <a:pt x="24882" y="503610"/>
                  <a:pt x="9007" y="470273"/>
                  <a:pt x="6361" y="442756"/>
                </a:cubicBezTo>
                <a:cubicBezTo>
                  <a:pt x="3715" y="415239"/>
                  <a:pt x="-1047" y="403598"/>
                  <a:pt x="12711" y="360206"/>
                </a:cubicBezTo>
                <a:cubicBezTo>
                  <a:pt x="26469" y="316814"/>
                  <a:pt x="81503" y="201456"/>
                  <a:pt x="88911" y="182406"/>
                </a:cubicBezTo>
                <a:cubicBezTo>
                  <a:pt x="96319" y="163356"/>
                  <a:pt x="50811" y="253314"/>
                  <a:pt x="57161" y="245906"/>
                </a:cubicBezTo>
                <a:cubicBezTo>
                  <a:pt x="63511" y="238498"/>
                  <a:pt x="130186" y="144306"/>
                  <a:pt x="127011" y="137956"/>
                </a:cubicBezTo>
                <a:cubicBezTo>
                  <a:pt x="123836" y="131606"/>
                  <a:pt x="39169" y="206748"/>
                  <a:pt x="38111" y="207806"/>
                </a:cubicBezTo>
                <a:cubicBezTo>
                  <a:pt x="37053" y="208864"/>
                  <a:pt x="74094" y="174468"/>
                  <a:pt x="120661" y="144306"/>
                </a:cubicBezTo>
                <a:cubicBezTo>
                  <a:pt x="167228" y="114144"/>
                  <a:pt x="310103" y="12014"/>
                  <a:pt x="323861" y="14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8" name="フリーフォーム 1177">
            <a:extLst>
              <a:ext uri="{FF2B5EF4-FFF2-40B4-BE49-F238E27FC236}">
                <a16:creationId xmlns:a16="http://schemas.microsoft.com/office/drawing/2014/main" id="{9F9E234C-8326-9FC1-6644-2794C4223271}"/>
              </a:ext>
            </a:extLst>
          </p:cNvPr>
          <p:cNvSpPr/>
          <p:nvPr/>
        </p:nvSpPr>
        <p:spPr>
          <a:xfrm>
            <a:off x="6168954" y="1739899"/>
            <a:ext cx="103826" cy="542979"/>
          </a:xfrm>
          <a:custGeom>
            <a:avLst/>
            <a:gdLst>
              <a:gd name="connsiteX0" fmla="*/ 71 w 103826"/>
              <a:gd name="connsiteY0" fmla="*/ 1 h 542979"/>
              <a:gd name="connsiteX1" fmla="*/ 82621 w 103826"/>
              <a:gd name="connsiteY1" fmla="*/ 180976 h 542979"/>
              <a:gd name="connsiteX2" fmla="*/ 82621 w 103826"/>
              <a:gd name="connsiteY2" fmla="*/ 285751 h 542979"/>
              <a:gd name="connsiteX3" fmla="*/ 92146 w 103826"/>
              <a:gd name="connsiteY3" fmla="*/ 222251 h 542979"/>
              <a:gd name="connsiteX4" fmla="*/ 47696 w 103826"/>
              <a:gd name="connsiteY4" fmla="*/ 476251 h 542979"/>
              <a:gd name="connsiteX5" fmla="*/ 41346 w 103826"/>
              <a:gd name="connsiteY5" fmla="*/ 542926 h 542979"/>
              <a:gd name="connsiteX6" fmla="*/ 50871 w 103826"/>
              <a:gd name="connsiteY6" fmla="*/ 469901 h 542979"/>
              <a:gd name="connsiteX7" fmla="*/ 63571 w 103826"/>
              <a:gd name="connsiteY7" fmla="*/ 317501 h 542979"/>
              <a:gd name="connsiteX8" fmla="*/ 92146 w 103826"/>
              <a:gd name="connsiteY8" fmla="*/ 219076 h 542979"/>
              <a:gd name="connsiteX9" fmla="*/ 98496 w 103826"/>
              <a:gd name="connsiteY9" fmla="*/ 184151 h 542979"/>
              <a:gd name="connsiteX10" fmla="*/ 71 w 103826"/>
              <a:gd name="connsiteY10" fmla="*/ 1 h 5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6" h="542979">
                <a:moveTo>
                  <a:pt x="71" y="1"/>
                </a:moveTo>
                <a:cubicBezTo>
                  <a:pt x="-2575" y="-528"/>
                  <a:pt x="68863" y="133351"/>
                  <a:pt x="82621" y="180976"/>
                </a:cubicBezTo>
                <a:cubicBezTo>
                  <a:pt x="96379" y="228601"/>
                  <a:pt x="81034" y="278872"/>
                  <a:pt x="82621" y="285751"/>
                </a:cubicBezTo>
                <a:cubicBezTo>
                  <a:pt x="84208" y="292630"/>
                  <a:pt x="97967" y="190501"/>
                  <a:pt x="92146" y="222251"/>
                </a:cubicBezTo>
                <a:cubicBezTo>
                  <a:pt x="86325" y="254001"/>
                  <a:pt x="56163" y="422805"/>
                  <a:pt x="47696" y="476251"/>
                </a:cubicBezTo>
                <a:cubicBezTo>
                  <a:pt x="39229" y="529697"/>
                  <a:pt x="40817" y="543984"/>
                  <a:pt x="41346" y="542926"/>
                </a:cubicBezTo>
                <a:cubicBezTo>
                  <a:pt x="41875" y="541868"/>
                  <a:pt x="47167" y="507472"/>
                  <a:pt x="50871" y="469901"/>
                </a:cubicBezTo>
                <a:cubicBezTo>
                  <a:pt x="54575" y="432330"/>
                  <a:pt x="56692" y="359305"/>
                  <a:pt x="63571" y="317501"/>
                </a:cubicBezTo>
                <a:cubicBezTo>
                  <a:pt x="70450" y="275697"/>
                  <a:pt x="86325" y="241301"/>
                  <a:pt x="92146" y="219076"/>
                </a:cubicBezTo>
                <a:cubicBezTo>
                  <a:pt x="97967" y="196851"/>
                  <a:pt x="111196" y="215901"/>
                  <a:pt x="98496" y="184151"/>
                </a:cubicBezTo>
                <a:cubicBezTo>
                  <a:pt x="85796" y="152401"/>
                  <a:pt x="2717" y="530"/>
                  <a:pt x="71" y="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9" name="フリーフォーム 1178">
            <a:extLst>
              <a:ext uri="{FF2B5EF4-FFF2-40B4-BE49-F238E27FC236}">
                <a16:creationId xmlns:a16="http://schemas.microsoft.com/office/drawing/2014/main" id="{D228554D-79B9-05DF-1B49-FFD3F545DC50}"/>
              </a:ext>
            </a:extLst>
          </p:cNvPr>
          <p:cNvSpPr/>
          <p:nvPr/>
        </p:nvSpPr>
        <p:spPr>
          <a:xfrm>
            <a:off x="6109486" y="2247779"/>
            <a:ext cx="500966" cy="497212"/>
          </a:xfrm>
          <a:custGeom>
            <a:avLst/>
            <a:gdLst>
              <a:gd name="connsiteX0" fmla="*/ 2389 w 500966"/>
              <a:gd name="connsiteY0" fmla="*/ 82671 h 497212"/>
              <a:gd name="connsiteX1" fmla="*/ 173839 w 500966"/>
              <a:gd name="connsiteY1" fmla="*/ 123946 h 497212"/>
              <a:gd name="connsiteX2" fmla="*/ 332589 w 500966"/>
              <a:gd name="connsiteY2" fmla="*/ 269996 h 497212"/>
              <a:gd name="connsiteX3" fmla="*/ 307189 w 500966"/>
              <a:gd name="connsiteY3" fmla="*/ 200146 h 497212"/>
              <a:gd name="connsiteX4" fmla="*/ 494514 w 500966"/>
              <a:gd name="connsiteY4" fmla="*/ 485896 h 497212"/>
              <a:gd name="connsiteX5" fmla="*/ 443714 w 500966"/>
              <a:gd name="connsiteY5" fmla="*/ 419221 h 497212"/>
              <a:gd name="connsiteX6" fmla="*/ 307189 w 500966"/>
              <a:gd name="connsiteY6" fmla="*/ 225546 h 497212"/>
              <a:gd name="connsiteX7" fmla="*/ 186539 w 500966"/>
              <a:gd name="connsiteY7" fmla="*/ 111246 h 497212"/>
              <a:gd name="connsiteX8" fmla="*/ 281789 w 500966"/>
              <a:gd name="connsiteY8" fmla="*/ 184271 h 497212"/>
              <a:gd name="connsiteX9" fmla="*/ 170664 w 500966"/>
              <a:gd name="connsiteY9" fmla="*/ 120771 h 497212"/>
              <a:gd name="connsiteX10" fmla="*/ 91289 w 500966"/>
              <a:gd name="connsiteY10" fmla="*/ 89021 h 497212"/>
              <a:gd name="connsiteX11" fmla="*/ 75414 w 500966"/>
              <a:gd name="connsiteY11" fmla="*/ 121 h 497212"/>
              <a:gd name="connsiteX12" fmla="*/ 72239 w 500966"/>
              <a:gd name="connsiteY12" fmla="*/ 69971 h 497212"/>
              <a:gd name="connsiteX13" fmla="*/ 2389 w 500966"/>
              <a:gd name="connsiteY13" fmla="*/ 82671 h 4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0966" h="497212">
                <a:moveTo>
                  <a:pt x="2389" y="82671"/>
                </a:moveTo>
                <a:cubicBezTo>
                  <a:pt x="19322" y="91667"/>
                  <a:pt x="118806" y="92725"/>
                  <a:pt x="173839" y="123946"/>
                </a:cubicBezTo>
                <a:cubicBezTo>
                  <a:pt x="228872" y="155167"/>
                  <a:pt x="310364" y="257296"/>
                  <a:pt x="332589" y="269996"/>
                </a:cubicBezTo>
                <a:cubicBezTo>
                  <a:pt x="354814" y="282696"/>
                  <a:pt x="280202" y="164163"/>
                  <a:pt x="307189" y="200146"/>
                </a:cubicBezTo>
                <a:cubicBezTo>
                  <a:pt x="334176" y="236129"/>
                  <a:pt x="471760" y="449384"/>
                  <a:pt x="494514" y="485896"/>
                </a:cubicBezTo>
                <a:cubicBezTo>
                  <a:pt x="517268" y="522408"/>
                  <a:pt x="474935" y="462613"/>
                  <a:pt x="443714" y="419221"/>
                </a:cubicBezTo>
                <a:cubicBezTo>
                  <a:pt x="412493" y="375829"/>
                  <a:pt x="350051" y="276875"/>
                  <a:pt x="307189" y="225546"/>
                </a:cubicBezTo>
                <a:cubicBezTo>
                  <a:pt x="264327" y="174217"/>
                  <a:pt x="190772" y="118125"/>
                  <a:pt x="186539" y="111246"/>
                </a:cubicBezTo>
                <a:cubicBezTo>
                  <a:pt x="182306" y="104367"/>
                  <a:pt x="284435" y="182684"/>
                  <a:pt x="281789" y="184271"/>
                </a:cubicBezTo>
                <a:cubicBezTo>
                  <a:pt x="279143" y="185859"/>
                  <a:pt x="202414" y="136646"/>
                  <a:pt x="170664" y="120771"/>
                </a:cubicBezTo>
                <a:cubicBezTo>
                  <a:pt x="138914" y="104896"/>
                  <a:pt x="107164" y="109129"/>
                  <a:pt x="91289" y="89021"/>
                </a:cubicBezTo>
                <a:cubicBezTo>
                  <a:pt x="75414" y="68913"/>
                  <a:pt x="78589" y="3296"/>
                  <a:pt x="75414" y="121"/>
                </a:cubicBezTo>
                <a:cubicBezTo>
                  <a:pt x="72239" y="-3054"/>
                  <a:pt x="80706" y="56742"/>
                  <a:pt x="72239" y="69971"/>
                </a:cubicBezTo>
                <a:cubicBezTo>
                  <a:pt x="63772" y="83200"/>
                  <a:pt x="-14544" y="73675"/>
                  <a:pt x="2389" y="826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0" name="フリーフォーム 1179">
            <a:extLst>
              <a:ext uri="{FF2B5EF4-FFF2-40B4-BE49-F238E27FC236}">
                <a16:creationId xmlns:a16="http://schemas.microsoft.com/office/drawing/2014/main" id="{23E8028A-FEBB-218B-C4BB-B7FC66286208}"/>
              </a:ext>
            </a:extLst>
          </p:cNvPr>
          <p:cNvSpPr/>
          <p:nvPr/>
        </p:nvSpPr>
        <p:spPr>
          <a:xfrm>
            <a:off x="6041973" y="2381101"/>
            <a:ext cx="289025" cy="388261"/>
          </a:xfrm>
          <a:custGeom>
            <a:avLst/>
            <a:gdLst>
              <a:gd name="connsiteX0" fmla="*/ 52 w 289025"/>
              <a:gd name="connsiteY0" fmla="*/ 149 h 388261"/>
              <a:gd name="connsiteX1" fmla="*/ 244527 w 289025"/>
              <a:gd name="connsiteY1" fmla="*/ 273199 h 388261"/>
              <a:gd name="connsiteX2" fmla="*/ 200077 w 289025"/>
              <a:gd name="connsiteY2" fmla="*/ 206524 h 388261"/>
              <a:gd name="connsiteX3" fmla="*/ 288977 w 289025"/>
              <a:gd name="connsiteY3" fmla="*/ 387499 h 388261"/>
              <a:gd name="connsiteX4" fmla="*/ 212777 w 289025"/>
              <a:gd name="connsiteY4" fmla="*/ 270024 h 388261"/>
              <a:gd name="connsiteX5" fmla="*/ 222302 w 289025"/>
              <a:gd name="connsiteY5" fmla="*/ 235099 h 388261"/>
              <a:gd name="connsiteX6" fmla="*/ 52 w 289025"/>
              <a:gd name="connsiteY6" fmla="*/ 149 h 38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25" h="388261">
                <a:moveTo>
                  <a:pt x="52" y="149"/>
                </a:moveTo>
                <a:cubicBezTo>
                  <a:pt x="3756" y="6499"/>
                  <a:pt x="211190" y="238803"/>
                  <a:pt x="244527" y="273199"/>
                </a:cubicBezTo>
                <a:cubicBezTo>
                  <a:pt x="277865" y="307595"/>
                  <a:pt x="192669" y="187474"/>
                  <a:pt x="200077" y="206524"/>
                </a:cubicBezTo>
                <a:cubicBezTo>
                  <a:pt x="207485" y="225574"/>
                  <a:pt x="286860" y="376916"/>
                  <a:pt x="288977" y="387499"/>
                </a:cubicBezTo>
                <a:cubicBezTo>
                  <a:pt x="291094" y="398082"/>
                  <a:pt x="223889" y="295424"/>
                  <a:pt x="212777" y="270024"/>
                </a:cubicBezTo>
                <a:cubicBezTo>
                  <a:pt x="201665" y="244624"/>
                  <a:pt x="253523" y="277962"/>
                  <a:pt x="222302" y="235099"/>
                </a:cubicBezTo>
                <a:cubicBezTo>
                  <a:pt x="191081" y="192237"/>
                  <a:pt x="-3652" y="-6201"/>
                  <a:pt x="52" y="14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1" name="フリーフォーム 1180">
            <a:extLst>
              <a:ext uri="{FF2B5EF4-FFF2-40B4-BE49-F238E27FC236}">
                <a16:creationId xmlns:a16="http://schemas.microsoft.com/office/drawing/2014/main" id="{3682D10F-EECA-7800-BA4B-DAE36980EF81}"/>
              </a:ext>
            </a:extLst>
          </p:cNvPr>
          <p:cNvSpPr/>
          <p:nvPr/>
        </p:nvSpPr>
        <p:spPr>
          <a:xfrm>
            <a:off x="6257925" y="2517762"/>
            <a:ext cx="495147" cy="739100"/>
          </a:xfrm>
          <a:custGeom>
            <a:avLst/>
            <a:gdLst>
              <a:gd name="connsiteX0" fmla="*/ 0 w 495147"/>
              <a:gd name="connsiteY0" fmla="*/ 13 h 739100"/>
              <a:gd name="connsiteX1" fmla="*/ 304800 w 495147"/>
              <a:gd name="connsiteY1" fmla="*/ 206388 h 739100"/>
              <a:gd name="connsiteX2" fmla="*/ 425450 w 495147"/>
              <a:gd name="connsiteY2" fmla="*/ 441338 h 739100"/>
              <a:gd name="connsiteX3" fmla="*/ 415925 w 495147"/>
              <a:gd name="connsiteY3" fmla="*/ 349263 h 739100"/>
              <a:gd name="connsiteX4" fmla="*/ 492125 w 495147"/>
              <a:gd name="connsiteY4" fmla="*/ 723913 h 739100"/>
              <a:gd name="connsiteX5" fmla="*/ 473075 w 495147"/>
              <a:gd name="connsiteY5" fmla="*/ 638188 h 739100"/>
              <a:gd name="connsiteX6" fmla="*/ 409575 w 495147"/>
              <a:gd name="connsiteY6" fmla="*/ 381013 h 739100"/>
              <a:gd name="connsiteX7" fmla="*/ 304800 w 495147"/>
              <a:gd name="connsiteY7" fmla="*/ 215913 h 739100"/>
              <a:gd name="connsiteX8" fmla="*/ 0 w 495147"/>
              <a:gd name="connsiteY8" fmla="*/ 13 h 7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147" h="739100">
                <a:moveTo>
                  <a:pt x="0" y="13"/>
                </a:moveTo>
                <a:cubicBezTo>
                  <a:pt x="0" y="-1574"/>
                  <a:pt x="233892" y="132834"/>
                  <a:pt x="304800" y="206388"/>
                </a:cubicBezTo>
                <a:cubicBezTo>
                  <a:pt x="375708" y="279942"/>
                  <a:pt x="406929" y="417526"/>
                  <a:pt x="425450" y="441338"/>
                </a:cubicBezTo>
                <a:cubicBezTo>
                  <a:pt x="443971" y="465150"/>
                  <a:pt x="404813" y="302167"/>
                  <a:pt x="415925" y="349263"/>
                </a:cubicBezTo>
                <a:cubicBezTo>
                  <a:pt x="427037" y="396359"/>
                  <a:pt x="482600" y="675759"/>
                  <a:pt x="492125" y="723913"/>
                </a:cubicBezTo>
                <a:cubicBezTo>
                  <a:pt x="501650" y="772067"/>
                  <a:pt x="486833" y="695338"/>
                  <a:pt x="473075" y="638188"/>
                </a:cubicBezTo>
                <a:cubicBezTo>
                  <a:pt x="459317" y="581038"/>
                  <a:pt x="437621" y="451392"/>
                  <a:pt x="409575" y="381013"/>
                </a:cubicBezTo>
                <a:cubicBezTo>
                  <a:pt x="381529" y="310634"/>
                  <a:pt x="369887" y="276767"/>
                  <a:pt x="304800" y="215913"/>
                </a:cubicBezTo>
                <a:cubicBezTo>
                  <a:pt x="239713" y="155059"/>
                  <a:pt x="0" y="1600"/>
                  <a:pt x="0" y="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a:extLst>
              <a:ext uri="{FF2B5EF4-FFF2-40B4-BE49-F238E27FC236}">
                <a16:creationId xmlns:a16="http://schemas.microsoft.com/office/drawing/2014/main" id="{9EAA6E26-F79B-030C-C21D-628783DFBF67}"/>
              </a:ext>
            </a:extLst>
          </p:cNvPr>
          <p:cNvSpPr/>
          <p:nvPr/>
        </p:nvSpPr>
        <p:spPr>
          <a:xfrm>
            <a:off x="4515351" y="132744"/>
            <a:ext cx="783957" cy="467677"/>
          </a:xfrm>
          <a:custGeom>
            <a:avLst/>
            <a:gdLst>
              <a:gd name="connsiteX0" fmla="*/ 783724 w 783957"/>
              <a:gd name="connsiteY0" fmla="*/ 606 h 467677"/>
              <a:gd name="connsiteX1" fmla="*/ 380499 w 783957"/>
              <a:gd name="connsiteY1" fmla="*/ 184756 h 467677"/>
              <a:gd name="connsiteX2" fmla="*/ 12199 w 783957"/>
              <a:gd name="connsiteY2" fmla="*/ 457806 h 467677"/>
              <a:gd name="connsiteX3" fmla="*/ 120149 w 783957"/>
              <a:gd name="connsiteY3" fmla="*/ 381606 h 467677"/>
              <a:gd name="connsiteX4" fmla="*/ 434474 w 783957"/>
              <a:gd name="connsiteY4" fmla="*/ 133956 h 467677"/>
              <a:gd name="connsiteX5" fmla="*/ 783724 w 783957"/>
              <a:gd name="connsiteY5" fmla="*/ 606 h 4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957" h="467677">
                <a:moveTo>
                  <a:pt x="783724" y="606"/>
                </a:moveTo>
                <a:cubicBezTo>
                  <a:pt x="774728" y="9073"/>
                  <a:pt x="509087" y="108556"/>
                  <a:pt x="380499" y="184756"/>
                </a:cubicBezTo>
                <a:cubicBezTo>
                  <a:pt x="251911" y="260956"/>
                  <a:pt x="55591" y="424998"/>
                  <a:pt x="12199" y="457806"/>
                </a:cubicBezTo>
                <a:cubicBezTo>
                  <a:pt x="-31193" y="490614"/>
                  <a:pt x="49770" y="435581"/>
                  <a:pt x="120149" y="381606"/>
                </a:cubicBezTo>
                <a:cubicBezTo>
                  <a:pt x="190528" y="327631"/>
                  <a:pt x="329170" y="193752"/>
                  <a:pt x="434474" y="133956"/>
                </a:cubicBezTo>
                <a:cubicBezTo>
                  <a:pt x="539778" y="74160"/>
                  <a:pt x="792720" y="-7861"/>
                  <a:pt x="783724" y="6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a:extLst>
              <a:ext uri="{FF2B5EF4-FFF2-40B4-BE49-F238E27FC236}">
                <a16:creationId xmlns:a16="http://schemas.microsoft.com/office/drawing/2014/main" id="{4400CCCC-C32A-167E-8558-52391CA35801}"/>
              </a:ext>
            </a:extLst>
          </p:cNvPr>
          <p:cNvSpPr/>
          <p:nvPr/>
        </p:nvSpPr>
        <p:spPr>
          <a:xfrm>
            <a:off x="5140553" y="342850"/>
            <a:ext cx="642279" cy="181221"/>
          </a:xfrm>
          <a:custGeom>
            <a:avLst/>
            <a:gdLst>
              <a:gd name="connsiteX0" fmla="*/ 641122 w 642279"/>
              <a:gd name="connsiteY0" fmla="*/ 181025 h 181221"/>
              <a:gd name="connsiteX1" fmla="*/ 577622 w 642279"/>
              <a:gd name="connsiteY1" fmla="*/ 73075 h 181221"/>
              <a:gd name="connsiteX2" fmla="*/ 447447 w 642279"/>
              <a:gd name="connsiteY2" fmla="*/ 3225 h 181221"/>
              <a:gd name="connsiteX3" fmla="*/ 12472 w 642279"/>
              <a:gd name="connsiteY3" fmla="*/ 50850 h 181221"/>
              <a:gd name="connsiteX4" fmla="*/ 136297 w 642279"/>
              <a:gd name="connsiteY4" fmla="*/ 28625 h 181221"/>
              <a:gd name="connsiteX5" fmla="*/ 326797 w 642279"/>
              <a:gd name="connsiteY5" fmla="*/ 50 h 181221"/>
              <a:gd name="connsiteX6" fmla="*/ 476022 w 642279"/>
              <a:gd name="connsiteY6" fmla="*/ 22275 h 181221"/>
              <a:gd name="connsiteX7" fmla="*/ 526822 w 642279"/>
              <a:gd name="connsiteY7" fmla="*/ 44500 h 181221"/>
              <a:gd name="connsiteX8" fmla="*/ 641122 w 642279"/>
              <a:gd name="connsiteY8" fmla="*/ 181025 h 1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79" h="181221">
                <a:moveTo>
                  <a:pt x="641122" y="181025"/>
                </a:moveTo>
                <a:cubicBezTo>
                  <a:pt x="649589" y="185788"/>
                  <a:pt x="609901" y="102708"/>
                  <a:pt x="577622" y="73075"/>
                </a:cubicBezTo>
                <a:cubicBezTo>
                  <a:pt x="545343" y="43442"/>
                  <a:pt x="541638" y="6929"/>
                  <a:pt x="447447" y="3225"/>
                </a:cubicBezTo>
                <a:cubicBezTo>
                  <a:pt x="353256" y="-479"/>
                  <a:pt x="64330" y="46617"/>
                  <a:pt x="12472" y="50850"/>
                </a:cubicBezTo>
                <a:cubicBezTo>
                  <a:pt x="-39386" y="55083"/>
                  <a:pt x="83910" y="37092"/>
                  <a:pt x="136297" y="28625"/>
                </a:cubicBezTo>
                <a:cubicBezTo>
                  <a:pt x="188684" y="20158"/>
                  <a:pt x="270176" y="1108"/>
                  <a:pt x="326797" y="50"/>
                </a:cubicBezTo>
                <a:cubicBezTo>
                  <a:pt x="383418" y="-1008"/>
                  <a:pt x="442685" y="14867"/>
                  <a:pt x="476022" y="22275"/>
                </a:cubicBezTo>
                <a:cubicBezTo>
                  <a:pt x="509359" y="29683"/>
                  <a:pt x="500893" y="24392"/>
                  <a:pt x="526822" y="44500"/>
                </a:cubicBezTo>
                <a:cubicBezTo>
                  <a:pt x="552751" y="64608"/>
                  <a:pt x="632655" y="176262"/>
                  <a:pt x="641122" y="1810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a:extLst>
              <a:ext uri="{FF2B5EF4-FFF2-40B4-BE49-F238E27FC236}">
                <a16:creationId xmlns:a16="http://schemas.microsoft.com/office/drawing/2014/main" id="{2CBDC53B-C636-F6A0-773E-EBBD1584B46C}"/>
              </a:ext>
            </a:extLst>
          </p:cNvPr>
          <p:cNvSpPr/>
          <p:nvPr/>
        </p:nvSpPr>
        <p:spPr>
          <a:xfrm>
            <a:off x="4538132" y="310582"/>
            <a:ext cx="463505" cy="575969"/>
          </a:xfrm>
          <a:custGeom>
            <a:avLst/>
            <a:gdLst>
              <a:gd name="connsiteX0" fmla="*/ 456143 w 463505"/>
              <a:gd name="connsiteY0" fmla="*/ 6918 h 575969"/>
              <a:gd name="connsiteX1" fmla="*/ 14818 w 463505"/>
              <a:gd name="connsiteY1" fmla="*/ 346643 h 575969"/>
              <a:gd name="connsiteX2" fmla="*/ 167218 w 463505"/>
              <a:gd name="connsiteY2" fmla="*/ 229168 h 575969"/>
              <a:gd name="connsiteX3" fmla="*/ 91018 w 463505"/>
              <a:gd name="connsiteY3" fmla="*/ 314893 h 575969"/>
              <a:gd name="connsiteX4" fmla="*/ 2118 w 463505"/>
              <a:gd name="connsiteY4" fmla="*/ 572068 h 575969"/>
              <a:gd name="connsiteX5" fmla="*/ 37043 w 463505"/>
              <a:gd name="connsiteY5" fmla="*/ 454593 h 575969"/>
              <a:gd name="connsiteX6" fmla="*/ 138643 w 463505"/>
              <a:gd name="connsiteY6" fmla="*/ 245043 h 575969"/>
              <a:gd name="connsiteX7" fmla="*/ 211668 w 463505"/>
              <a:gd name="connsiteY7" fmla="*/ 175193 h 575969"/>
              <a:gd name="connsiteX8" fmla="*/ 173568 w 463505"/>
              <a:gd name="connsiteY8" fmla="*/ 225993 h 575969"/>
              <a:gd name="connsiteX9" fmla="*/ 284693 w 463505"/>
              <a:gd name="connsiteY9" fmla="*/ 124393 h 575969"/>
              <a:gd name="connsiteX10" fmla="*/ 456143 w 463505"/>
              <a:gd name="connsiteY10" fmla="*/ 6918 h 5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505" h="575969">
                <a:moveTo>
                  <a:pt x="456143" y="6918"/>
                </a:moveTo>
                <a:cubicBezTo>
                  <a:pt x="411164" y="43960"/>
                  <a:pt x="14818" y="346643"/>
                  <a:pt x="14818" y="346643"/>
                </a:cubicBezTo>
                <a:cubicBezTo>
                  <a:pt x="-33336" y="383685"/>
                  <a:pt x="154518" y="234460"/>
                  <a:pt x="167218" y="229168"/>
                </a:cubicBezTo>
                <a:cubicBezTo>
                  <a:pt x="179918" y="223876"/>
                  <a:pt x="118535" y="257743"/>
                  <a:pt x="91018" y="314893"/>
                </a:cubicBezTo>
                <a:cubicBezTo>
                  <a:pt x="63501" y="372043"/>
                  <a:pt x="11114" y="548785"/>
                  <a:pt x="2118" y="572068"/>
                </a:cubicBezTo>
                <a:cubicBezTo>
                  <a:pt x="-6878" y="595351"/>
                  <a:pt x="14289" y="509097"/>
                  <a:pt x="37043" y="454593"/>
                </a:cubicBezTo>
                <a:cubicBezTo>
                  <a:pt x="59797" y="400089"/>
                  <a:pt x="109539" y="291610"/>
                  <a:pt x="138643" y="245043"/>
                </a:cubicBezTo>
                <a:cubicBezTo>
                  <a:pt x="167747" y="198476"/>
                  <a:pt x="205847" y="178368"/>
                  <a:pt x="211668" y="175193"/>
                </a:cubicBezTo>
                <a:cubicBezTo>
                  <a:pt x="217489" y="172018"/>
                  <a:pt x="161397" y="234460"/>
                  <a:pt x="173568" y="225993"/>
                </a:cubicBezTo>
                <a:cubicBezTo>
                  <a:pt x="185739" y="217526"/>
                  <a:pt x="242360" y="156672"/>
                  <a:pt x="284693" y="124393"/>
                </a:cubicBezTo>
                <a:cubicBezTo>
                  <a:pt x="327026" y="92114"/>
                  <a:pt x="501122" y="-30124"/>
                  <a:pt x="456143" y="69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フリーフォーム 1025">
            <a:extLst>
              <a:ext uri="{FF2B5EF4-FFF2-40B4-BE49-F238E27FC236}">
                <a16:creationId xmlns:a16="http://schemas.microsoft.com/office/drawing/2014/main" id="{F62DE278-EFD9-4229-4691-964AFAD980DA}"/>
              </a:ext>
            </a:extLst>
          </p:cNvPr>
          <p:cNvSpPr/>
          <p:nvPr/>
        </p:nvSpPr>
        <p:spPr>
          <a:xfrm>
            <a:off x="4513903" y="491964"/>
            <a:ext cx="597851" cy="954947"/>
          </a:xfrm>
          <a:custGeom>
            <a:avLst/>
            <a:gdLst>
              <a:gd name="connsiteX0" fmla="*/ 597847 w 597851"/>
              <a:gd name="connsiteY0" fmla="*/ 161 h 954947"/>
              <a:gd name="connsiteX1" fmla="*/ 385122 w 597851"/>
              <a:gd name="connsiteY1" fmla="*/ 216061 h 954947"/>
              <a:gd name="connsiteX2" fmla="*/ 229547 w 597851"/>
              <a:gd name="connsiteY2" fmla="*/ 533561 h 954947"/>
              <a:gd name="connsiteX3" fmla="*/ 334322 w 597851"/>
              <a:gd name="connsiteY3" fmla="*/ 320836 h 954947"/>
              <a:gd name="connsiteX4" fmla="*/ 242247 w 597851"/>
              <a:gd name="connsiteY4" fmla="*/ 549436 h 954947"/>
              <a:gd name="connsiteX5" fmla="*/ 150172 w 597851"/>
              <a:gd name="connsiteY5" fmla="*/ 787561 h 954947"/>
              <a:gd name="connsiteX6" fmla="*/ 4122 w 597851"/>
              <a:gd name="connsiteY6" fmla="*/ 949486 h 954947"/>
              <a:gd name="connsiteX7" fmla="*/ 51747 w 597851"/>
              <a:gd name="connsiteY7" fmla="*/ 901861 h 954947"/>
              <a:gd name="connsiteX8" fmla="*/ 172397 w 597851"/>
              <a:gd name="connsiteY8" fmla="*/ 755811 h 954947"/>
              <a:gd name="connsiteX9" fmla="*/ 283522 w 597851"/>
              <a:gd name="connsiteY9" fmla="*/ 441486 h 954947"/>
              <a:gd name="connsiteX10" fmla="*/ 261297 w 597851"/>
              <a:gd name="connsiteY10" fmla="*/ 504986 h 954947"/>
              <a:gd name="connsiteX11" fmla="*/ 375597 w 597851"/>
              <a:gd name="connsiteY11" fmla="*/ 222411 h 954947"/>
              <a:gd name="connsiteX12" fmla="*/ 391472 w 597851"/>
              <a:gd name="connsiteY12" fmla="*/ 181136 h 954947"/>
              <a:gd name="connsiteX13" fmla="*/ 597847 w 597851"/>
              <a:gd name="connsiteY13" fmla="*/ 161 h 9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851" h="954947">
                <a:moveTo>
                  <a:pt x="597847" y="161"/>
                </a:moveTo>
                <a:cubicBezTo>
                  <a:pt x="596789" y="5982"/>
                  <a:pt x="446505" y="127161"/>
                  <a:pt x="385122" y="216061"/>
                </a:cubicBezTo>
                <a:cubicBezTo>
                  <a:pt x="323739" y="304961"/>
                  <a:pt x="238014" y="516099"/>
                  <a:pt x="229547" y="533561"/>
                </a:cubicBezTo>
                <a:cubicBezTo>
                  <a:pt x="221080" y="551023"/>
                  <a:pt x="332205" y="318190"/>
                  <a:pt x="334322" y="320836"/>
                </a:cubicBezTo>
                <a:cubicBezTo>
                  <a:pt x="336439" y="323482"/>
                  <a:pt x="272939" y="471649"/>
                  <a:pt x="242247" y="549436"/>
                </a:cubicBezTo>
                <a:cubicBezTo>
                  <a:pt x="211555" y="627223"/>
                  <a:pt x="189859" y="720886"/>
                  <a:pt x="150172" y="787561"/>
                </a:cubicBezTo>
                <a:cubicBezTo>
                  <a:pt x="110485" y="854236"/>
                  <a:pt x="20526" y="930436"/>
                  <a:pt x="4122" y="949486"/>
                </a:cubicBezTo>
                <a:cubicBezTo>
                  <a:pt x="-12282" y="968536"/>
                  <a:pt x="23701" y="934140"/>
                  <a:pt x="51747" y="901861"/>
                </a:cubicBezTo>
                <a:cubicBezTo>
                  <a:pt x="79793" y="869582"/>
                  <a:pt x="133768" y="832540"/>
                  <a:pt x="172397" y="755811"/>
                </a:cubicBezTo>
                <a:cubicBezTo>
                  <a:pt x="211026" y="679082"/>
                  <a:pt x="268705" y="483290"/>
                  <a:pt x="283522" y="441486"/>
                </a:cubicBezTo>
                <a:cubicBezTo>
                  <a:pt x="298339" y="399682"/>
                  <a:pt x="245951" y="541498"/>
                  <a:pt x="261297" y="504986"/>
                </a:cubicBezTo>
                <a:cubicBezTo>
                  <a:pt x="276643" y="468474"/>
                  <a:pt x="353901" y="276386"/>
                  <a:pt x="375597" y="222411"/>
                </a:cubicBezTo>
                <a:cubicBezTo>
                  <a:pt x="397293" y="168436"/>
                  <a:pt x="359193" y="214473"/>
                  <a:pt x="391472" y="181136"/>
                </a:cubicBezTo>
                <a:cubicBezTo>
                  <a:pt x="423751" y="147799"/>
                  <a:pt x="598905" y="-5660"/>
                  <a:pt x="597847" y="1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フリーフォーム 1027">
            <a:extLst>
              <a:ext uri="{FF2B5EF4-FFF2-40B4-BE49-F238E27FC236}">
                <a16:creationId xmlns:a16="http://schemas.microsoft.com/office/drawing/2014/main" id="{C1E34231-D9BB-70BB-C504-D00F83370D32}"/>
              </a:ext>
            </a:extLst>
          </p:cNvPr>
          <p:cNvSpPr/>
          <p:nvPr/>
        </p:nvSpPr>
        <p:spPr>
          <a:xfrm>
            <a:off x="4206316" y="763967"/>
            <a:ext cx="324920" cy="652994"/>
          </a:xfrm>
          <a:custGeom>
            <a:avLst/>
            <a:gdLst>
              <a:gd name="connsiteX0" fmla="*/ 324409 w 324920"/>
              <a:gd name="connsiteY0" fmla="*/ 1208 h 652994"/>
              <a:gd name="connsiteX1" fmla="*/ 273609 w 324920"/>
              <a:gd name="connsiteY1" fmla="*/ 147258 h 652994"/>
              <a:gd name="connsiteX2" fmla="*/ 210109 w 324920"/>
              <a:gd name="connsiteY2" fmla="*/ 366333 h 652994"/>
              <a:gd name="connsiteX3" fmla="*/ 6909 w 324920"/>
              <a:gd name="connsiteY3" fmla="*/ 645733 h 652994"/>
              <a:gd name="connsiteX4" fmla="*/ 64059 w 324920"/>
              <a:gd name="connsiteY4" fmla="*/ 553658 h 652994"/>
              <a:gd name="connsiteX5" fmla="*/ 225984 w 324920"/>
              <a:gd name="connsiteY5" fmla="*/ 366333 h 652994"/>
              <a:gd name="connsiteX6" fmla="*/ 235509 w 324920"/>
              <a:gd name="connsiteY6" fmla="*/ 293308 h 652994"/>
              <a:gd name="connsiteX7" fmla="*/ 241859 w 324920"/>
              <a:gd name="connsiteY7" fmla="*/ 226633 h 652994"/>
              <a:gd name="connsiteX8" fmla="*/ 324409 w 324920"/>
              <a:gd name="connsiteY8" fmla="*/ 1208 h 6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20" h="652994">
                <a:moveTo>
                  <a:pt x="324409" y="1208"/>
                </a:moveTo>
                <a:cubicBezTo>
                  <a:pt x="329701" y="-12021"/>
                  <a:pt x="292659" y="86404"/>
                  <a:pt x="273609" y="147258"/>
                </a:cubicBezTo>
                <a:cubicBezTo>
                  <a:pt x="254559" y="208112"/>
                  <a:pt x="254559" y="283254"/>
                  <a:pt x="210109" y="366333"/>
                </a:cubicBezTo>
                <a:cubicBezTo>
                  <a:pt x="165659" y="449412"/>
                  <a:pt x="31251" y="614512"/>
                  <a:pt x="6909" y="645733"/>
                </a:cubicBezTo>
                <a:cubicBezTo>
                  <a:pt x="-17433" y="676954"/>
                  <a:pt x="27547" y="600225"/>
                  <a:pt x="64059" y="553658"/>
                </a:cubicBezTo>
                <a:cubicBezTo>
                  <a:pt x="100571" y="507091"/>
                  <a:pt x="197409" y="409725"/>
                  <a:pt x="225984" y="366333"/>
                </a:cubicBezTo>
                <a:cubicBezTo>
                  <a:pt x="254559" y="322941"/>
                  <a:pt x="232863" y="316591"/>
                  <a:pt x="235509" y="293308"/>
                </a:cubicBezTo>
                <a:cubicBezTo>
                  <a:pt x="238155" y="270025"/>
                  <a:pt x="228630" y="270554"/>
                  <a:pt x="241859" y="226633"/>
                </a:cubicBezTo>
                <a:cubicBezTo>
                  <a:pt x="255088" y="182712"/>
                  <a:pt x="319117" y="14437"/>
                  <a:pt x="324409" y="12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1034">
            <a:extLst>
              <a:ext uri="{FF2B5EF4-FFF2-40B4-BE49-F238E27FC236}">
                <a16:creationId xmlns:a16="http://schemas.microsoft.com/office/drawing/2014/main" id="{D038F1D8-277D-8BF5-F2E3-67C0D2EE3E2A}"/>
              </a:ext>
            </a:extLst>
          </p:cNvPr>
          <p:cNvSpPr/>
          <p:nvPr/>
        </p:nvSpPr>
        <p:spPr>
          <a:xfrm>
            <a:off x="4470200" y="1638185"/>
            <a:ext cx="168573" cy="611055"/>
          </a:xfrm>
          <a:custGeom>
            <a:avLst/>
            <a:gdLst>
              <a:gd name="connsiteX0" fmla="*/ 168475 w 168573"/>
              <a:gd name="connsiteY0" fmla="*/ 115 h 611055"/>
              <a:gd name="connsiteX1" fmla="*/ 70050 w 168573"/>
              <a:gd name="connsiteY1" fmla="*/ 117590 h 611055"/>
              <a:gd name="connsiteX2" fmla="*/ 6550 w 168573"/>
              <a:gd name="connsiteY2" fmla="*/ 346190 h 611055"/>
              <a:gd name="connsiteX3" fmla="*/ 35125 w 168573"/>
              <a:gd name="connsiteY3" fmla="*/ 269990 h 611055"/>
              <a:gd name="connsiteX4" fmla="*/ 12900 w 168573"/>
              <a:gd name="connsiteY4" fmla="*/ 352540 h 611055"/>
              <a:gd name="connsiteX5" fmla="*/ 54175 w 168573"/>
              <a:gd name="connsiteY5" fmla="*/ 600190 h 611055"/>
              <a:gd name="connsiteX6" fmla="*/ 41475 w 168573"/>
              <a:gd name="connsiteY6" fmla="*/ 549390 h 611055"/>
              <a:gd name="connsiteX7" fmla="*/ 28775 w 168573"/>
              <a:gd name="connsiteY7" fmla="*/ 390640 h 611055"/>
              <a:gd name="connsiteX8" fmla="*/ 200 w 168573"/>
              <a:gd name="connsiteY8" fmla="*/ 295390 h 611055"/>
              <a:gd name="connsiteX9" fmla="*/ 44650 w 168573"/>
              <a:gd name="connsiteY9" fmla="*/ 146165 h 611055"/>
              <a:gd name="connsiteX10" fmla="*/ 3375 w 168573"/>
              <a:gd name="connsiteY10" fmla="*/ 206490 h 611055"/>
              <a:gd name="connsiteX11" fmla="*/ 51000 w 168573"/>
              <a:gd name="connsiteY11" fmla="*/ 136640 h 611055"/>
              <a:gd name="connsiteX12" fmla="*/ 168475 w 168573"/>
              <a:gd name="connsiteY12" fmla="*/ 115 h 61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573" h="611055">
                <a:moveTo>
                  <a:pt x="168475" y="115"/>
                </a:moveTo>
                <a:cubicBezTo>
                  <a:pt x="171650" y="-3060"/>
                  <a:pt x="97037" y="59911"/>
                  <a:pt x="70050" y="117590"/>
                </a:cubicBezTo>
                <a:cubicBezTo>
                  <a:pt x="43063" y="175269"/>
                  <a:pt x="12371" y="320790"/>
                  <a:pt x="6550" y="346190"/>
                </a:cubicBezTo>
                <a:cubicBezTo>
                  <a:pt x="729" y="371590"/>
                  <a:pt x="34067" y="268932"/>
                  <a:pt x="35125" y="269990"/>
                </a:cubicBezTo>
                <a:cubicBezTo>
                  <a:pt x="36183" y="271048"/>
                  <a:pt x="9725" y="297507"/>
                  <a:pt x="12900" y="352540"/>
                </a:cubicBezTo>
                <a:cubicBezTo>
                  <a:pt x="16075" y="407573"/>
                  <a:pt x="49412" y="567382"/>
                  <a:pt x="54175" y="600190"/>
                </a:cubicBezTo>
                <a:cubicBezTo>
                  <a:pt x="58938" y="632998"/>
                  <a:pt x="45708" y="584315"/>
                  <a:pt x="41475" y="549390"/>
                </a:cubicBezTo>
                <a:cubicBezTo>
                  <a:pt x="37242" y="514465"/>
                  <a:pt x="35654" y="432973"/>
                  <a:pt x="28775" y="390640"/>
                </a:cubicBezTo>
                <a:cubicBezTo>
                  <a:pt x="21896" y="348307"/>
                  <a:pt x="-2446" y="336136"/>
                  <a:pt x="200" y="295390"/>
                </a:cubicBezTo>
                <a:cubicBezTo>
                  <a:pt x="2846" y="254644"/>
                  <a:pt x="44121" y="160982"/>
                  <a:pt x="44650" y="146165"/>
                </a:cubicBezTo>
                <a:cubicBezTo>
                  <a:pt x="45179" y="131348"/>
                  <a:pt x="2317" y="208078"/>
                  <a:pt x="3375" y="206490"/>
                </a:cubicBezTo>
                <a:cubicBezTo>
                  <a:pt x="4433" y="204902"/>
                  <a:pt x="26129" y="166273"/>
                  <a:pt x="51000" y="136640"/>
                </a:cubicBezTo>
                <a:cubicBezTo>
                  <a:pt x="75871" y="107007"/>
                  <a:pt x="165300" y="3290"/>
                  <a:pt x="168475" y="1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2" name="フリーフォーム 1111">
            <a:extLst>
              <a:ext uri="{FF2B5EF4-FFF2-40B4-BE49-F238E27FC236}">
                <a16:creationId xmlns:a16="http://schemas.microsoft.com/office/drawing/2014/main" id="{D9140ADC-A7AD-7909-C85C-8CF35895166E}"/>
              </a:ext>
            </a:extLst>
          </p:cNvPr>
          <p:cNvSpPr/>
          <p:nvPr/>
        </p:nvSpPr>
        <p:spPr>
          <a:xfrm>
            <a:off x="4013007" y="1805485"/>
            <a:ext cx="70875" cy="494288"/>
          </a:xfrm>
          <a:custGeom>
            <a:avLst/>
            <a:gdLst>
              <a:gd name="connsiteX0" fmla="*/ 60518 w 70875"/>
              <a:gd name="connsiteY0" fmla="*/ 1090 h 494288"/>
              <a:gd name="connsiteX1" fmla="*/ 28768 w 70875"/>
              <a:gd name="connsiteY1" fmla="*/ 134440 h 494288"/>
              <a:gd name="connsiteX2" fmla="*/ 31943 w 70875"/>
              <a:gd name="connsiteY2" fmla="*/ 318590 h 494288"/>
              <a:gd name="connsiteX3" fmla="*/ 12893 w 70875"/>
              <a:gd name="connsiteY3" fmla="*/ 255090 h 494288"/>
              <a:gd name="connsiteX4" fmla="*/ 41468 w 70875"/>
              <a:gd name="connsiteY4" fmla="*/ 343990 h 494288"/>
              <a:gd name="connsiteX5" fmla="*/ 66868 w 70875"/>
              <a:gd name="connsiteY5" fmla="*/ 490040 h 494288"/>
              <a:gd name="connsiteX6" fmla="*/ 66868 w 70875"/>
              <a:gd name="connsiteY6" fmla="*/ 445590 h 494288"/>
              <a:gd name="connsiteX7" fmla="*/ 28768 w 70875"/>
              <a:gd name="connsiteY7" fmla="*/ 347165 h 494288"/>
              <a:gd name="connsiteX8" fmla="*/ 193 w 70875"/>
              <a:gd name="connsiteY8" fmla="*/ 267790 h 494288"/>
              <a:gd name="connsiteX9" fmla="*/ 16068 w 70875"/>
              <a:gd name="connsiteY9" fmla="*/ 299540 h 494288"/>
              <a:gd name="connsiteX10" fmla="*/ 12893 w 70875"/>
              <a:gd name="connsiteY10" fmla="*/ 207465 h 494288"/>
              <a:gd name="connsiteX11" fmla="*/ 60518 w 70875"/>
              <a:gd name="connsiteY11" fmla="*/ 1090 h 4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75" h="494288">
                <a:moveTo>
                  <a:pt x="60518" y="1090"/>
                </a:moveTo>
                <a:cubicBezTo>
                  <a:pt x="63164" y="-11081"/>
                  <a:pt x="33530" y="81523"/>
                  <a:pt x="28768" y="134440"/>
                </a:cubicBezTo>
                <a:cubicBezTo>
                  <a:pt x="24006" y="187357"/>
                  <a:pt x="34589" y="298482"/>
                  <a:pt x="31943" y="318590"/>
                </a:cubicBezTo>
                <a:cubicBezTo>
                  <a:pt x="29297" y="338698"/>
                  <a:pt x="11306" y="250857"/>
                  <a:pt x="12893" y="255090"/>
                </a:cubicBezTo>
                <a:cubicBezTo>
                  <a:pt x="14480" y="259323"/>
                  <a:pt x="32472" y="304832"/>
                  <a:pt x="41468" y="343990"/>
                </a:cubicBezTo>
                <a:cubicBezTo>
                  <a:pt x="50464" y="383148"/>
                  <a:pt x="62635" y="473107"/>
                  <a:pt x="66868" y="490040"/>
                </a:cubicBezTo>
                <a:cubicBezTo>
                  <a:pt x="71101" y="506973"/>
                  <a:pt x="73218" y="469402"/>
                  <a:pt x="66868" y="445590"/>
                </a:cubicBezTo>
                <a:cubicBezTo>
                  <a:pt x="60518" y="421778"/>
                  <a:pt x="39880" y="376798"/>
                  <a:pt x="28768" y="347165"/>
                </a:cubicBezTo>
                <a:cubicBezTo>
                  <a:pt x="17656" y="317532"/>
                  <a:pt x="2310" y="275727"/>
                  <a:pt x="193" y="267790"/>
                </a:cubicBezTo>
                <a:cubicBezTo>
                  <a:pt x="-1924" y="259853"/>
                  <a:pt x="13951" y="309594"/>
                  <a:pt x="16068" y="299540"/>
                </a:cubicBezTo>
                <a:cubicBezTo>
                  <a:pt x="18185" y="289486"/>
                  <a:pt x="4955" y="252444"/>
                  <a:pt x="12893" y="207465"/>
                </a:cubicBezTo>
                <a:cubicBezTo>
                  <a:pt x="20831" y="162486"/>
                  <a:pt x="57872" y="13261"/>
                  <a:pt x="60518" y="10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4" name="フリーフォーム 1153">
            <a:extLst>
              <a:ext uri="{FF2B5EF4-FFF2-40B4-BE49-F238E27FC236}">
                <a16:creationId xmlns:a16="http://schemas.microsoft.com/office/drawing/2014/main" id="{1EE3A1FB-4B3D-F065-1952-F394946E03CE}"/>
              </a:ext>
            </a:extLst>
          </p:cNvPr>
          <p:cNvSpPr/>
          <p:nvPr/>
        </p:nvSpPr>
        <p:spPr>
          <a:xfrm>
            <a:off x="4370220" y="1658416"/>
            <a:ext cx="175633" cy="599085"/>
          </a:xfrm>
          <a:custGeom>
            <a:avLst/>
            <a:gdLst>
              <a:gd name="connsiteX0" fmla="*/ 173205 w 175633"/>
              <a:gd name="connsiteY0" fmla="*/ 5284 h 599085"/>
              <a:gd name="connsiteX1" fmla="*/ 55730 w 175633"/>
              <a:gd name="connsiteY1" fmla="*/ 322784 h 599085"/>
              <a:gd name="connsiteX2" fmla="*/ 1755 w 175633"/>
              <a:gd name="connsiteY2" fmla="*/ 595834 h 599085"/>
              <a:gd name="connsiteX3" fmla="*/ 17630 w 175633"/>
              <a:gd name="connsiteY3" fmla="*/ 459309 h 599085"/>
              <a:gd name="connsiteX4" fmla="*/ 62080 w 175633"/>
              <a:gd name="connsiteY4" fmla="*/ 252934 h 599085"/>
              <a:gd name="connsiteX5" fmla="*/ 43030 w 175633"/>
              <a:gd name="connsiteY5" fmla="*/ 316434 h 599085"/>
              <a:gd name="connsiteX6" fmla="*/ 128755 w 175633"/>
              <a:gd name="connsiteY6" fmla="*/ 135459 h 599085"/>
              <a:gd name="connsiteX7" fmla="*/ 173205 w 175633"/>
              <a:gd name="connsiteY7" fmla="*/ 5284 h 5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33" h="599085">
                <a:moveTo>
                  <a:pt x="173205" y="5284"/>
                </a:moveTo>
                <a:cubicBezTo>
                  <a:pt x="161034" y="36505"/>
                  <a:pt x="84305" y="224359"/>
                  <a:pt x="55730" y="322784"/>
                </a:cubicBezTo>
                <a:cubicBezTo>
                  <a:pt x="27155" y="421209"/>
                  <a:pt x="8105" y="573080"/>
                  <a:pt x="1755" y="595834"/>
                </a:cubicBezTo>
                <a:cubicBezTo>
                  <a:pt x="-4595" y="618588"/>
                  <a:pt x="7576" y="516459"/>
                  <a:pt x="17630" y="459309"/>
                </a:cubicBezTo>
                <a:cubicBezTo>
                  <a:pt x="27684" y="402159"/>
                  <a:pt x="57847" y="276746"/>
                  <a:pt x="62080" y="252934"/>
                </a:cubicBezTo>
                <a:cubicBezTo>
                  <a:pt x="66313" y="229122"/>
                  <a:pt x="31918" y="336013"/>
                  <a:pt x="43030" y="316434"/>
                </a:cubicBezTo>
                <a:cubicBezTo>
                  <a:pt x="54142" y="296855"/>
                  <a:pt x="108647" y="181496"/>
                  <a:pt x="128755" y="135459"/>
                </a:cubicBezTo>
                <a:cubicBezTo>
                  <a:pt x="148863" y="89422"/>
                  <a:pt x="185376" y="-25937"/>
                  <a:pt x="173205" y="52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2" name="フリーフォーム 1181">
            <a:extLst>
              <a:ext uri="{FF2B5EF4-FFF2-40B4-BE49-F238E27FC236}">
                <a16:creationId xmlns:a16="http://schemas.microsoft.com/office/drawing/2014/main" id="{F06DAD3C-D080-6FB5-4A7A-A91EFCEE438C}"/>
              </a:ext>
            </a:extLst>
          </p:cNvPr>
          <p:cNvSpPr/>
          <p:nvPr/>
        </p:nvSpPr>
        <p:spPr>
          <a:xfrm>
            <a:off x="4533003" y="2081863"/>
            <a:ext cx="285381" cy="581419"/>
          </a:xfrm>
          <a:custGeom>
            <a:avLst/>
            <a:gdLst>
              <a:gd name="connsiteX0" fmla="*/ 897 w 285381"/>
              <a:gd name="connsiteY0" fmla="*/ 937 h 581419"/>
              <a:gd name="connsiteX1" fmla="*/ 51697 w 285381"/>
              <a:gd name="connsiteY1" fmla="*/ 242237 h 581419"/>
              <a:gd name="connsiteX2" fmla="*/ 270772 w 285381"/>
              <a:gd name="connsiteY2" fmla="*/ 562912 h 581419"/>
              <a:gd name="connsiteX3" fmla="*/ 248547 w 285381"/>
              <a:gd name="connsiteY3" fmla="*/ 524812 h 581419"/>
              <a:gd name="connsiteX4" fmla="*/ 115197 w 285381"/>
              <a:gd name="connsiteY4" fmla="*/ 375587 h 581419"/>
              <a:gd name="connsiteX5" fmla="*/ 26297 w 285381"/>
              <a:gd name="connsiteY5" fmla="*/ 166037 h 581419"/>
              <a:gd name="connsiteX6" fmla="*/ 897 w 285381"/>
              <a:gd name="connsiteY6" fmla="*/ 937 h 5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81" h="581419">
                <a:moveTo>
                  <a:pt x="897" y="937"/>
                </a:moveTo>
                <a:cubicBezTo>
                  <a:pt x="5130" y="13637"/>
                  <a:pt x="6718" y="148575"/>
                  <a:pt x="51697" y="242237"/>
                </a:cubicBezTo>
                <a:cubicBezTo>
                  <a:pt x="96676" y="335899"/>
                  <a:pt x="237964" y="515816"/>
                  <a:pt x="270772" y="562912"/>
                </a:cubicBezTo>
                <a:cubicBezTo>
                  <a:pt x="303580" y="610008"/>
                  <a:pt x="274476" y="556033"/>
                  <a:pt x="248547" y="524812"/>
                </a:cubicBezTo>
                <a:cubicBezTo>
                  <a:pt x="222618" y="493591"/>
                  <a:pt x="152239" y="435383"/>
                  <a:pt x="115197" y="375587"/>
                </a:cubicBezTo>
                <a:cubicBezTo>
                  <a:pt x="78155" y="315791"/>
                  <a:pt x="44818" y="224245"/>
                  <a:pt x="26297" y="166037"/>
                </a:cubicBezTo>
                <a:cubicBezTo>
                  <a:pt x="7776" y="107829"/>
                  <a:pt x="-3336" y="-11763"/>
                  <a:pt x="897" y="9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3" name="フリーフォーム 1182">
            <a:extLst>
              <a:ext uri="{FF2B5EF4-FFF2-40B4-BE49-F238E27FC236}">
                <a16:creationId xmlns:a16="http://schemas.microsoft.com/office/drawing/2014/main" id="{CA73D955-C1E1-D4FF-986E-C4765768CDB6}"/>
              </a:ext>
            </a:extLst>
          </p:cNvPr>
          <p:cNvSpPr/>
          <p:nvPr/>
        </p:nvSpPr>
        <p:spPr>
          <a:xfrm>
            <a:off x="4066073" y="1777410"/>
            <a:ext cx="179568" cy="538842"/>
          </a:xfrm>
          <a:custGeom>
            <a:avLst/>
            <a:gdLst>
              <a:gd name="connsiteX0" fmla="*/ 178902 w 179568"/>
              <a:gd name="connsiteY0" fmla="*/ 590 h 538842"/>
              <a:gd name="connsiteX1" fmla="*/ 96352 w 179568"/>
              <a:gd name="connsiteY1" fmla="*/ 191090 h 538842"/>
              <a:gd name="connsiteX2" fmla="*/ 26502 w 179568"/>
              <a:gd name="connsiteY2" fmla="*/ 318090 h 538842"/>
              <a:gd name="connsiteX3" fmla="*/ 4277 w 179568"/>
              <a:gd name="connsiteY3" fmla="*/ 533990 h 538842"/>
              <a:gd name="connsiteX4" fmla="*/ 4277 w 179568"/>
              <a:gd name="connsiteY4" fmla="*/ 451440 h 538842"/>
              <a:gd name="connsiteX5" fmla="*/ 48727 w 179568"/>
              <a:gd name="connsiteY5" fmla="*/ 257765 h 538842"/>
              <a:gd name="connsiteX6" fmla="*/ 178902 w 179568"/>
              <a:gd name="connsiteY6" fmla="*/ 590 h 53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68" h="538842">
                <a:moveTo>
                  <a:pt x="178902" y="590"/>
                </a:moveTo>
                <a:cubicBezTo>
                  <a:pt x="186840" y="-10523"/>
                  <a:pt x="121752" y="138173"/>
                  <a:pt x="96352" y="191090"/>
                </a:cubicBezTo>
                <a:cubicBezTo>
                  <a:pt x="70952" y="244007"/>
                  <a:pt x="41848" y="260940"/>
                  <a:pt x="26502" y="318090"/>
                </a:cubicBezTo>
                <a:cubicBezTo>
                  <a:pt x="11156" y="375240"/>
                  <a:pt x="7981" y="511765"/>
                  <a:pt x="4277" y="533990"/>
                </a:cubicBezTo>
                <a:cubicBezTo>
                  <a:pt x="573" y="556215"/>
                  <a:pt x="-3131" y="497478"/>
                  <a:pt x="4277" y="451440"/>
                </a:cubicBezTo>
                <a:cubicBezTo>
                  <a:pt x="11685" y="405403"/>
                  <a:pt x="22269" y="327086"/>
                  <a:pt x="48727" y="257765"/>
                </a:cubicBezTo>
                <a:cubicBezTo>
                  <a:pt x="75185" y="188444"/>
                  <a:pt x="170964" y="11703"/>
                  <a:pt x="178902" y="5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4" name="フリーフォーム 1183">
            <a:extLst>
              <a:ext uri="{FF2B5EF4-FFF2-40B4-BE49-F238E27FC236}">
                <a16:creationId xmlns:a16="http://schemas.microsoft.com/office/drawing/2014/main" id="{52ECD63D-336B-F96A-840D-E0621383B1E4}"/>
              </a:ext>
            </a:extLst>
          </p:cNvPr>
          <p:cNvSpPr/>
          <p:nvPr/>
        </p:nvSpPr>
        <p:spPr>
          <a:xfrm>
            <a:off x="5851186" y="360954"/>
            <a:ext cx="219414" cy="127996"/>
          </a:xfrm>
          <a:custGeom>
            <a:avLst/>
            <a:gdLst>
              <a:gd name="connsiteX0" fmla="*/ 339 w 219414"/>
              <a:gd name="connsiteY0" fmla="*/ 118471 h 127996"/>
              <a:gd name="connsiteX1" fmla="*/ 63839 w 219414"/>
              <a:gd name="connsiteY1" fmla="*/ 80371 h 127996"/>
              <a:gd name="connsiteX2" fmla="*/ 63839 w 219414"/>
              <a:gd name="connsiteY2" fmla="*/ 10521 h 127996"/>
              <a:gd name="connsiteX3" fmla="*/ 35264 w 219414"/>
              <a:gd name="connsiteY3" fmla="*/ 4171 h 127996"/>
              <a:gd name="connsiteX4" fmla="*/ 117814 w 219414"/>
              <a:gd name="connsiteY4" fmla="*/ 48621 h 127996"/>
              <a:gd name="connsiteX5" fmla="*/ 197189 w 219414"/>
              <a:gd name="connsiteY5" fmla="*/ 112121 h 127996"/>
              <a:gd name="connsiteX6" fmla="*/ 219414 w 219414"/>
              <a:gd name="connsiteY6" fmla="*/ 127996 h 127996"/>
              <a:gd name="connsiteX7" fmla="*/ 149564 w 219414"/>
              <a:gd name="connsiteY7" fmla="*/ 77196 h 127996"/>
              <a:gd name="connsiteX8" fmla="*/ 95589 w 219414"/>
              <a:gd name="connsiteY8" fmla="*/ 13696 h 127996"/>
              <a:gd name="connsiteX9" fmla="*/ 339 w 219414"/>
              <a:gd name="connsiteY9" fmla="*/ 118471 h 12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14" h="127996">
                <a:moveTo>
                  <a:pt x="339" y="118471"/>
                </a:moveTo>
                <a:cubicBezTo>
                  <a:pt x="-4953" y="129584"/>
                  <a:pt x="53256" y="98363"/>
                  <a:pt x="63839" y="80371"/>
                </a:cubicBezTo>
                <a:cubicBezTo>
                  <a:pt x="74422" y="62379"/>
                  <a:pt x="68602" y="23221"/>
                  <a:pt x="63839" y="10521"/>
                </a:cubicBezTo>
                <a:cubicBezTo>
                  <a:pt x="59076" y="-2179"/>
                  <a:pt x="26268" y="-2179"/>
                  <a:pt x="35264" y="4171"/>
                </a:cubicBezTo>
                <a:cubicBezTo>
                  <a:pt x="44260" y="10521"/>
                  <a:pt x="90827" y="30629"/>
                  <a:pt x="117814" y="48621"/>
                </a:cubicBezTo>
                <a:cubicBezTo>
                  <a:pt x="144801" y="66613"/>
                  <a:pt x="180256" y="98892"/>
                  <a:pt x="197189" y="112121"/>
                </a:cubicBezTo>
                <a:cubicBezTo>
                  <a:pt x="214122" y="125350"/>
                  <a:pt x="219414" y="127996"/>
                  <a:pt x="219414" y="127996"/>
                </a:cubicBezTo>
                <a:cubicBezTo>
                  <a:pt x="211477" y="122175"/>
                  <a:pt x="170201" y="96246"/>
                  <a:pt x="149564" y="77196"/>
                </a:cubicBezTo>
                <a:cubicBezTo>
                  <a:pt x="128927" y="58146"/>
                  <a:pt x="113581" y="6817"/>
                  <a:pt x="95589" y="13696"/>
                </a:cubicBezTo>
                <a:cubicBezTo>
                  <a:pt x="77597" y="20575"/>
                  <a:pt x="5631" y="107358"/>
                  <a:pt x="339" y="1184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5" name="フリーフォーム 1184">
            <a:extLst>
              <a:ext uri="{FF2B5EF4-FFF2-40B4-BE49-F238E27FC236}">
                <a16:creationId xmlns:a16="http://schemas.microsoft.com/office/drawing/2014/main" id="{6119B2D4-9F0F-A6F7-4AFE-CDBE2F996FB2}"/>
              </a:ext>
            </a:extLst>
          </p:cNvPr>
          <p:cNvSpPr/>
          <p:nvPr/>
        </p:nvSpPr>
        <p:spPr>
          <a:xfrm>
            <a:off x="6175121" y="821998"/>
            <a:ext cx="104537" cy="98881"/>
          </a:xfrm>
          <a:custGeom>
            <a:avLst/>
            <a:gdLst>
              <a:gd name="connsiteX0" fmla="*/ 254 w 104537"/>
              <a:gd name="connsiteY0" fmla="*/ 327 h 98881"/>
              <a:gd name="connsiteX1" fmla="*/ 73279 w 104537"/>
              <a:gd name="connsiteY1" fmla="*/ 16202 h 98881"/>
              <a:gd name="connsiteX2" fmla="*/ 85979 w 104537"/>
              <a:gd name="connsiteY2" fmla="*/ 57477 h 98881"/>
              <a:gd name="connsiteX3" fmla="*/ 95504 w 104537"/>
              <a:gd name="connsiteY3" fmla="*/ 35252 h 98881"/>
              <a:gd name="connsiteX4" fmla="*/ 66929 w 104537"/>
              <a:gd name="connsiteY4" fmla="*/ 98752 h 98881"/>
              <a:gd name="connsiteX5" fmla="*/ 92329 w 104537"/>
              <a:gd name="connsiteY5" fmla="*/ 51127 h 98881"/>
              <a:gd name="connsiteX6" fmla="*/ 101854 w 104537"/>
              <a:gd name="connsiteY6" fmla="*/ 28902 h 98881"/>
              <a:gd name="connsiteX7" fmla="*/ 254 w 104537"/>
              <a:gd name="connsiteY7" fmla="*/ 327 h 9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37" h="98881">
                <a:moveTo>
                  <a:pt x="254" y="327"/>
                </a:moveTo>
                <a:cubicBezTo>
                  <a:pt x="-4508" y="-1790"/>
                  <a:pt x="58992" y="6677"/>
                  <a:pt x="73279" y="16202"/>
                </a:cubicBezTo>
                <a:cubicBezTo>
                  <a:pt x="87566" y="25727"/>
                  <a:pt x="82275" y="54302"/>
                  <a:pt x="85979" y="57477"/>
                </a:cubicBezTo>
                <a:cubicBezTo>
                  <a:pt x="89683" y="60652"/>
                  <a:pt x="98679" y="28373"/>
                  <a:pt x="95504" y="35252"/>
                </a:cubicBezTo>
                <a:cubicBezTo>
                  <a:pt x="92329" y="42131"/>
                  <a:pt x="67458" y="96106"/>
                  <a:pt x="66929" y="98752"/>
                </a:cubicBezTo>
                <a:cubicBezTo>
                  <a:pt x="66400" y="101398"/>
                  <a:pt x="86508" y="62769"/>
                  <a:pt x="92329" y="51127"/>
                </a:cubicBezTo>
                <a:cubicBezTo>
                  <a:pt x="98150" y="39485"/>
                  <a:pt x="109792" y="36310"/>
                  <a:pt x="101854" y="28902"/>
                </a:cubicBezTo>
                <a:cubicBezTo>
                  <a:pt x="93917" y="21494"/>
                  <a:pt x="5016" y="2444"/>
                  <a:pt x="254" y="3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6" name="フリーフォーム 1185">
            <a:extLst>
              <a:ext uri="{FF2B5EF4-FFF2-40B4-BE49-F238E27FC236}">
                <a16:creationId xmlns:a16="http://schemas.microsoft.com/office/drawing/2014/main" id="{2E4615AF-C88D-A4F0-BA89-E830ACFB2401}"/>
              </a:ext>
            </a:extLst>
          </p:cNvPr>
          <p:cNvSpPr/>
          <p:nvPr/>
        </p:nvSpPr>
        <p:spPr>
          <a:xfrm>
            <a:off x="6209465" y="777740"/>
            <a:ext cx="62655" cy="147550"/>
          </a:xfrm>
          <a:custGeom>
            <a:avLst/>
            <a:gdLst>
              <a:gd name="connsiteX0" fmla="*/ 23060 w 62655"/>
              <a:gd name="connsiteY0" fmla="*/ 135 h 147550"/>
              <a:gd name="connsiteX1" fmla="*/ 10360 w 62655"/>
              <a:gd name="connsiteY1" fmla="*/ 66810 h 147550"/>
              <a:gd name="connsiteX2" fmla="*/ 29410 w 62655"/>
              <a:gd name="connsiteY2" fmla="*/ 98560 h 147550"/>
              <a:gd name="connsiteX3" fmla="*/ 61160 w 62655"/>
              <a:gd name="connsiteY3" fmla="*/ 146185 h 147550"/>
              <a:gd name="connsiteX4" fmla="*/ 51635 w 62655"/>
              <a:gd name="connsiteY4" fmla="*/ 130310 h 147550"/>
              <a:gd name="connsiteX5" fmla="*/ 835 w 62655"/>
              <a:gd name="connsiteY5" fmla="*/ 85860 h 147550"/>
              <a:gd name="connsiteX6" fmla="*/ 23060 w 62655"/>
              <a:gd name="connsiteY6" fmla="*/ 135 h 1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5" h="147550">
                <a:moveTo>
                  <a:pt x="23060" y="135"/>
                </a:moveTo>
                <a:cubicBezTo>
                  <a:pt x="24647" y="-3040"/>
                  <a:pt x="9302" y="50406"/>
                  <a:pt x="10360" y="66810"/>
                </a:cubicBezTo>
                <a:cubicBezTo>
                  <a:pt x="11418" y="83214"/>
                  <a:pt x="20943" y="85331"/>
                  <a:pt x="29410" y="98560"/>
                </a:cubicBezTo>
                <a:cubicBezTo>
                  <a:pt x="37877" y="111789"/>
                  <a:pt x="61160" y="146185"/>
                  <a:pt x="61160" y="146185"/>
                </a:cubicBezTo>
                <a:cubicBezTo>
                  <a:pt x="64864" y="151477"/>
                  <a:pt x="61689" y="140364"/>
                  <a:pt x="51635" y="130310"/>
                </a:cubicBezTo>
                <a:cubicBezTo>
                  <a:pt x="41581" y="120256"/>
                  <a:pt x="6656" y="101735"/>
                  <a:pt x="835" y="85860"/>
                </a:cubicBezTo>
                <a:cubicBezTo>
                  <a:pt x="-4986" y="69985"/>
                  <a:pt x="21473" y="3310"/>
                  <a:pt x="23060" y="1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7" name="フリーフォーム 1186">
            <a:extLst>
              <a:ext uri="{FF2B5EF4-FFF2-40B4-BE49-F238E27FC236}">
                <a16:creationId xmlns:a16="http://schemas.microsoft.com/office/drawing/2014/main" id="{E8FF706E-A2B0-DEC5-8092-73B8EB7E3921}"/>
              </a:ext>
            </a:extLst>
          </p:cNvPr>
          <p:cNvSpPr/>
          <p:nvPr/>
        </p:nvSpPr>
        <p:spPr>
          <a:xfrm>
            <a:off x="6153136" y="904840"/>
            <a:ext cx="224321" cy="453885"/>
          </a:xfrm>
          <a:custGeom>
            <a:avLst/>
            <a:gdLst>
              <a:gd name="connsiteX0" fmla="*/ 14 w 224321"/>
              <a:gd name="connsiteY0" fmla="*/ 35 h 453885"/>
              <a:gd name="connsiteX1" fmla="*/ 168289 w 224321"/>
              <a:gd name="connsiteY1" fmla="*/ 187360 h 453885"/>
              <a:gd name="connsiteX2" fmla="*/ 222264 w 224321"/>
              <a:gd name="connsiteY2" fmla="*/ 447710 h 453885"/>
              <a:gd name="connsiteX3" fmla="*/ 212739 w 224321"/>
              <a:gd name="connsiteY3" fmla="*/ 365160 h 453885"/>
              <a:gd name="connsiteX4" fmla="*/ 209564 w 224321"/>
              <a:gd name="connsiteY4" fmla="*/ 285785 h 453885"/>
              <a:gd name="connsiteX5" fmla="*/ 149239 w 224321"/>
              <a:gd name="connsiteY5" fmla="*/ 187360 h 453885"/>
              <a:gd name="connsiteX6" fmla="*/ 177814 w 224321"/>
              <a:gd name="connsiteY6" fmla="*/ 171485 h 453885"/>
              <a:gd name="connsiteX7" fmla="*/ 14 w 224321"/>
              <a:gd name="connsiteY7" fmla="*/ 35 h 45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21" h="453885">
                <a:moveTo>
                  <a:pt x="14" y="35"/>
                </a:moveTo>
                <a:cubicBezTo>
                  <a:pt x="-1574" y="2681"/>
                  <a:pt x="131247" y="112747"/>
                  <a:pt x="168289" y="187360"/>
                </a:cubicBezTo>
                <a:cubicBezTo>
                  <a:pt x="205331" y="261973"/>
                  <a:pt x="214856" y="418077"/>
                  <a:pt x="222264" y="447710"/>
                </a:cubicBezTo>
                <a:cubicBezTo>
                  <a:pt x="229672" y="477343"/>
                  <a:pt x="214856" y="392148"/>
                  <a:pt x="212739" y="365160"/>
                </a:cubicBezTo>
                <a:cubicBezTo>
                  <a:pt x="210622" y="338173"/>
                  <a:pt x="220147" y="315418"/>
                  <a:pt x="209564" y="285785"/>
                </a:cubicBezTo>
                <a:cubicBezTo>
                  <a:pt x="198981" y="256152"/>
                  <a:pt x="154531" y="206410"/>
                  <a:pt x="149239" y="187360"/>
                </a:cubicBezTo>
                <a:cubicBezTo>
                  <a:pt x="143947" y="168310"/>
                  <a:pt x="197393" y="197943"/>
                  <a:pt x="177814" y="171485"/>
                </a:cubicBezTo>
                <a:cubicBezTo>
                  <a:pt x="158235" y="145027"/>
                  <a:pt x="1602" y="-2611"/>
                  <a:pt x="14" y="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8" name="フリーフォーム 1187">
            <a:extLst>
              <a:ext uri="{FF2B5EF4-FFF2-40B4-BE49-F238E27FC236}">
                <a16:creationId xmlns:a16="http://schemas.microsoft.com/office/drawing/2014/main" id="{DF6E307D-9990-83E5-1FBF-3CBC378E090B}"/>
              </a:ext>
            </a:extLst>
          </p:cNvPr>
          <p:cNvSpPr/>
          <p:nvPr/>
        </p:nvSpPr>
        <p:spPr>
          <a:xfrm>
            <a:off x="6178529" y="1263633"/>
            <a:ext cx="383433" cy="1047551"/>
          </a:xfrm>
          <a:custGeom>
            <a:avLst/>
            <a:gdLst>
              <a:gd name="connsiteX0" fmla="*/ 21 w 383433"/>
              <a:gd name="connsiteY0" fmla="*/ 17 h 1047551"/>
              <a:gd name="connsiteX1" fmla="*/ 63521 w 383433"/>
              <a:gd name="connsiteY1" fmla="*/ 161942 h 1047551"/>
              <a:gd name="connsiteX2" fmla="*/ 158771 w 383433"/>
              <a:gd name="connsiteY2" fmla="*/ 476267 h 1047551"/>
              <a:gd name="connsiteX3" fmla="*/ 152421 w 383433"/>
              <a:gd name="connsiteY3" fmla="*/ 415942 h 1047551"/>
              <a:gd name="connsiteX4" fmla="*/ 215921 w 383433"/>
              <a:gd name="connsiteY4" fmla="*/ 615967 h 1047551"/>
              <a:gd name="connsiteX5" fmla="*/ 374671 w 383433"/>
              <a:gd name="connsiteY5" fmla="*/ 1022367 h 1047551"/>
              <a:gd name="connsiteX6" fmla="*/ 349271 w 383433"/>
              <a:gd name="connsiteY6" fmla="*/ 974742 h 1047551"/>
              <a:gd name="connsiteX7" fmla="*/ 234971 w 383433"/>
              <a:gd name="connsiteY7" fmla="*/ 733442 h 1047551"/>
              <a:gd name="connsiteX8" fmla="*/ 247671 w 383433"/>
              <a:gd name="connsiteY8" fmla="*/ 739792 h 1047551"/>
              <a:gd name="connsiteX9" fmla="*/ 257196 w 383433"/>
              <a:gd name="connsiteY9" fmla="*/ 752492 h 1047551"/>
              <a:gd name="connsiteX10" fmla="*/ 158771 w 383433"/>
              <a:gd name="connsiteY10" fmla="*/ 460392 h 1047551"/>
              <a:gd name="connsiteX11" fmla="*/ 114321 w 383433"/>
              <a:gd name="connsiteY11" fmla="*/ 304817 h 1047551"/>
              <a:gd name="connsiteX12" fmla="*/ 69871 w 383433"/>
              <a:gd name="connsiteY12" fmla="*/ 152417 h 1047551"/>
              <a:gd name="connsiteX13" fmla="*/ 21 w 383433"/>
              <a:gd name="connsiteY13" fmla="*/ 17 h 104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433" h="1047551">
                <a:moveTo>
                  <a:pt x="21" y="17"/>
                </a:moveTo>
                <a:cubicBezTo>
                  <a:pt x="-1037" y="1605"/>
                  <a:pt x="37063" y="82567"/>
                  <a:pt x="63521" y="161942"/>
                </a:cubicBezTo>
                <a:cubicBezTo>
                  <a:pt x="89979" y="241317"/>
                  <a:pt x="143954" y="433934"/>
                  <a:pt x="158771" y="476267"/>
                </a:cubicBezTo>
                <a:cubicBezTo>
                  <a:pt x="173588" y="518600"/>
                  <a:pt x="142896" y="392659"/>
                  <a:pt x="152421" y="415942"/>
                </a:cubicBezTo>
                <a:cubicBezTo>
                  <a:pt x="161946" y="439225"/>
                  <a:pt x="178879" y="514896"/>
                  <a:pt x="215921" y="615967"/>
                </a:cubicBezTo>
                <a:cubicBezTo>
                  <a:pt x="252963" y="717038"/>
                  <a:pt x="352446" y="962571"/>
                  <a:pt x="374671" y="1022367"/>
                </a:cubicBezTo>
                <a:cubicBezTo>
                  <a:pt x="396896" y="1082163"/>
                  <a:pt x="372554" y="1022896"/>
                  <a:pt x="349271" y="974742"/>
                </a:cubicBezTo>
                <a:cubicBezTo>
                  <a:pt x="325988" y="926588"/>
                  <a:pt x="251904" y="772600"/>
                  <a:pt x="234971" y="733442"/>
                </a:cubicBezTo>
                <a:cubicBezTo>
                  <a:pt x="218038" y="694284"/>
                  <a:pt x="243967" y="736617"/>
                  <a:pt x="247671" y="739792"/>
                </a:cubicBezTo>
                <a:cubicBezTo>
                  <a:pt x="251375" y="742967"/>
                  <a:pt x="272013" y="799059"/>
                  <a:pt x="257196" y="752492"/>
                </a:cubicBezTo>
                <a:cubicBezTo>
                  <a:pt x="242379" y="705925"/>
                  <a:pt x="182583" y="535004"/>
                  <a:pt x="158771" y="460392"/>
                </a:cubicBezTo>
                <a:cubicBezTo>
                  <a:pt x="134959" y="385780"/>
                  <a:pt x="129138" y="356146"/>
                  <a:pt x="114321" y="304817"/>
                </a:cubicBezTo>
                <a:cubicBezTo>
                  <a:pt x="99504" y="253488"/>
                  <a:pt x="87334" y="198984"/>
                  <a:pt x="69871" y="152417"/>
                </a:cubicBezTo>
                <a:cubicBezTo>
                  <a:pt x="52408" y="105850"/>
                  <a:pt x="1079" y="-1571"/>
                  <a:pt x="21" y="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9" name="フリーフォーム 1188">
            <a:extLst>
              <a:ext uri="{FF2B5EF4-FFF2-40B4-BE49-F238E27FC236}">
                <a16:creationId xmlns:a16="http://schemas.microsoft.com/office/drawing/2014/main" id="{E11A3994-5238-F92A-7799-A9D49F87A917}"/>
              </a:ext>
            </a:extLst>
          </p:cNvPr>
          <p:cNvSpPr/>
          <p:nvPr/>
        </p:nvSpPr>
        <p:spPr>
          <a:xfrm>
            <a:off x="4249674" y="2365290"/>
            <a:ext cx="135016" cy="560358"/>
          </a:xfrm>
          <a:custGeom>
            <a:avLst/>
            <a:gdLst>
              <a:gd name="connsiteX0" fmla="*/ 135001 w 135016"/>
              <a:gd name="connsiteY0" fmla="*/ 85 h 560358"/>
              <a:gd name="connsiteX1" fmla="*/ 55626 w 135016"/>
              <a:gd name="connsiteY1" fmla="*/ 171535 h 560358"/>
              <a:gd name="connsiteX2" fmla="*/ 8001 w 135016"/>
              <a:gd name="connsiteY2" fmla="*/ 406485 h 560358"/>
              <a:gd name="connsiteX3" fmla="*/ 23876 w 135016"/>
              <a:gd name="connsiteY3" fmla="*/ 304885 h 560358"/>
              <a:gd name="connsiteX4" fmla="*/ 1651 w 135016"/>
              <a:gd name="connsiteY4" fmla="*/ 555710 h 560358"/>
              <a:gd name="connsiteX5" fmla="*/ 4826 w 135016"/>
              <a:gd name="connsiteY5" fmla="*/ 447760 h 560358"/>
              <a:gd name="connsiteX6" fmla="*/ 30226 w 135016"/>
              <a:gd name="connsiteY6" fmla="*/ 200110 h 560358"/>
              <a:gd name="connsiteX7" fmla="*/ 17526 w 135016"/>
              <a:gd name="connsiteY7" fmla="*/ 244560 h 560358"/>
              <a:gd name="connsiteX8" fmla="*/ 61976 w 135016"/>
              <a:gd name="connsiteY8" fmla="*/ 149310 h 560358"/>
              <a:gd name="connsiteX9" fmla="*/ 135001 w 135016"/>
              <a:gd name="connsiteY9" fmla="*/ 85 h 5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6" h="560358">
                <a:moveTo>
                  <a:pt x="135001" y="85"/>
                </a:moveTo>
                <a:cubicBezTo>
                  <a:pt x="133943" y="3789"/>
                  <a:pt x="76793" y="103802"/>
                  <a:pt x="55626" y="171535"/>
                </a:cubicBezTo>
                <a:cubicBezTo>
                  <a:pt x="34459" y="239268"/>
                  <a:pt x="13293" y="384260"/>
                  <a:pt x="8001" y="406485"/>
                </a:cubicBezTo>
                <a:cubicBezTo>
                  <a:pt x="2709" y="428710"/>
                  <a:pt x="24934" y="280014"/>
                  <a:pt x="23876" y="304885"/>
                </a:cubicBezTo>
                <a:cubicBezTo>
                  <a:pt x="22818" y="329756"/>
                  <a:pt x="4826" y="531898"/>
                  <a:pt x="1651" y="555710"/>
                </a:cubicBezTo>
                <a:cubicBezTo>
                  <a:pt x="-1524" y="579523"/>
                  <a:pt x="63" y="507027"/>
                  <a:pt x="4826" y="447760"/>
                </a:cubicBezTo>
                <a:cubicBezTo>
                  <a:pt x="9588" y="388493"/>
                  <a:pt x="28109" y="233977"/>
                  <a:pt x="30226" y="200110"/>
                </a:cubicBezTo>
                <a:cubicBezTo>
                  <a:pt x="32343" y="166243"/>
                  <a:pt x="12234" y="253027"/>
                  <a:pt x="17526" y="244560"/>
                </a:cubicBezTo>
                <a:cubicBezTo>
                  <a:pt x="22818" y="236093"/>
                  <a:pt x="41868" y="184235"/>
                  <a:pt x="61976" y="149310"/>
                </a:cubicBezTo>
                <a:cubicBezTo>
                  <a:pt x="82084" y="114385"/>
                  <a:pt x="136059" y="-3619"/>
                  <a:pt x="135001" y="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0" name="フリーフォーム 1189">
            <a:extLst>
              <a:ext uri="{FF2B5EF4-FFF2-40B4-BE49-F238E27FC236}">
                <a16:creationId xmlns:a16="http://schemas.microsoft.com/office/drawing/2014/main" id="{DD18770A-40A0-8472-C90A-F9E83391AABB}"/>
              </a:ext>
            </a:extLst>
          </p:cNvPr>
          <p:cNvSpPr/>
          <p:nvPr/>
        </p:nvSpPr>
        <p:spPr>
          <a:xfrm>
            <a:off x="4097007" y="1723982"/>
            <a:ext cx="354349" cy="670634"/>
          </a:xfrm>
          <a:custGeom>
            <a:avLst/>
            <a:gdLst>
              <a:gd name="connsiteX0" fmla="*/ 354343 w 354349"/>
              <a:gd name="connsiteY0" fmla="*/ 43 h 670634"/>
              <a:gd name="connsiteX1" fmla="*/ 179718 w 354349"/>
              <a:gd name="connsiteY1" fmla="*/ 276268 h 670634"/>
              <a:gd name="connsiteX2" fmla="*/ 62243 w 354349"/>
              <a:gd name="connsiteY2" fmla="*/ 539793 h 670634"/>
              <a:gd name="connsiteX3" fmla="*/ 74943 w 354349"/>
              <a:gd name="connsiteY3" fmla="*/ 479468 h 670634"/>
              <a:gd name="connsiteX4" fmla="*/ 33668 w 354349"/>
              <a:gd name="connsiteY4" fmla="*/ 562018 h 670634"/>
              <a:gd name="connsiteX5" fmla="*/ 1918 w 354349"/>
              <a:gd name="connsiteY5" fmla="*/ 669968 h 670634"/>
              <a:gd name="connsiteX6" fmla="*/ 27318 w 354349"/>
              <a:gd name="connsiteY6" fmla="*/ 584243 h 670634"/>
              <a:gd name="connsiteX7" fmla="*/ 217818 w 354349"/>
              <a:gd name="connsiteY7" fmla="*/ 190543 h 670634"/>
              <a:gd name="connsiteX8" fmla="*/ 173368 w 354349"/>
              <a:gd name="connsiteY8" fmla="*/ 254043 h 670634"/>
              <a:gd name="connsiteX9" fmla="*/ 354343 w 354349"/>
              <a:gd name="connsiteY9" fmla="*/ 43 h 67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349" h="670634">
                <a:moveTo>
                  <a:pt x="354343" y="43"/>
                </a:moveTo>
                <a:cubicBezTo>
                  <a:pt x="355401" y="3747"/>
                  <a:pt x="228401" y="186310"/>
                  <a:pt x="179718" y="276268"/>
                </a:cubicBezTo>
                <a:cubicBezTo>
                  <a:pt x="131035" y="366226"/>
                  <a:pt x="79705" y="505926"/>
                  <a:pt x="62243" y="539793"/>
                </a:cubicBezTo>
                <a:cubicBezTo>
                  <a:pt x="44780" y="573660"/>
                  <a:pt x="79705" y="475764"/>
                  <a:pt x="74943" y="479468"/>
                </a:cubicBezTo>
                <a:cubicBezTo>
                  <a:pt x="70181" y="483172"/>
                  <a:pt x="45839" y="530268"/>
                  <a:pt x="33668" y="562018"/>
                </a:cubicBezTo>
                <a:cubicBezTo>
                  <a:pt x="21497" y="593768"/>
                  <a:pt x="2976" y="666264"/>
                  <a:pt x="1918" y="669968"/>
                </a:cubicBezTo>
                <a:cubicBezTo>
                  <a:pt x="860" y="673672"/>
                  <a:pt x="-8665" y="664147"/>
                  <a:pt x="27318" y="584243"/>
                </a:cubicBezTo>
                <a:cubicBezTo>
                  <a:pt x="63301" y="504339"/>
                  <a:pt x="193476" y="245576"/>
                  <a:pt x="217818" y="190543"/>
                </a:cubicBezTo>
                <a:cubicBezTo>
                  <a:pt x="242160" y="135510"/>
                  <a:pt x="154847" y="279443"/>
                  <a:pt x="173368" y="254043"/>
                </a:cubicBezTo>
                <a:cubicBezTo>
                  <a:pt x="191889" y="228643"/>
                  <a:pt x="353285" y="-3661"/>
                  <a:pt x="354343" y="4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1" name="フリーフォーム 1190">
            <a:extLst>
              <a:ext uri="{FF2B5EF4-FFF2-40B4-BE49-F238E27FC236}">
                <a16:creationId xmlns:a16="http://schemas.microsoft.com/office/drawing/2014/main" id="{5247EBD8-0C4B-04E1-234B-EDEA25921ABE}"/>
              </a:ext>
            </a:extLst>
          </p:cNvPr>
          <p:cNvSpPr/>
          <p:nvPr/>
        </p:nvSpPr>
        <p:spPr>
          <a:xfrm>
            <a:off x="4621344" y="487965"/>
            <a:ext cx="417535" cy="571438"/>
          </a:xfrm>
          <a:custGeom>
            <a:avLst/>
            <a:gdLst>
              <a:gd name="connsiteX0" fmla="*/ 417381 w 417535"/>
              <a:gd name="connsiteY0" fmla="*/ 985 h 571438"/>
              <a:gd name="connsiteX1" fmla="*/ 204656 w 417535"/>
              <a:gd name="connsiteY1" fmla="*/ 159735 h 571438"/>
              <a:gd name="connsiteX2" fmla="*/ 10981 w 417535"/>
              <a:gd name="connsiteY2" fmla="*/ 512160 h 571438"/>
              <a:gd name="connsiteX3" fmla="*/ 166556 w 417535"/>
              <a:gd name="connsiteY3" fmla="*/ 175610 h 571438"/>
              <a:gd name="connsiteX4" fmla="*/ 134806 w 417535"/>
              <a:gd name="connsiteY4" fmla="*/ 264510 h 571438"/>
              <a:gd name="connsiteX5" fmla="*/ 1456 w 417535"/>
              <a:gd name="connsiteY5" fmla="*/ 569310 h 571438"/>
              <a:gd name="connsiteX6" fmla="*/ 74481 w 417535"/>
              <a:gd name="connsiteY6" fmla="*/ 385160 h 571438"/>
              <a:gd name="connsiteX7" fmla="*/ 236406 w 417535"/>
              <a:gd name="connsiteY7" fmla="*/ 105760 h 571438"/>
              <a:gd name="connsiteX8" fmla="*/ 417381 w 417535"/>
              <a:gd name="connsiteY8" fmla="*/ 985 h 5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35" h="571438">
                <a:moveTo>
                  <a:pt x="417381" y="985"/>
                </a:moveTo>
                <a:cubicBezTo>
                  <a:pt x="412089" y="9981"/>
                  <a:pt x="272389" y="74539"/>
                  <a:pt x="204656" y="159735"/>
                </a:cubicBezTo>
                <a:cubicBezTo>
                  <a:pt x="136923" y="244931"/>
                  <a:pt x="17331" y="509514"/>
                  <a:pt x="10981" y="512160"/>
                </a:cubicBezTo>
                <a:cubicBezTo>
                  <a:pt x="4631" y="514806"/>
                  <a:pt x="145918" y="216885"/>
                  <a:pt x="166556" y="175610"/>
                </a:cubicBezTo>
                <a:cubicBezTo>
                  <a:pt x="187193" y="134335"/>
                  <a:pt x="162323" y="198893"/>
                  <a:pt x="134806" y="264510"/>
                </a:cubicBezTo>
                <a:cubicBezTo>
                  <a:pt x="107289" y="330127"/>
                  <a:pt x="11510" y="549202"/>
                  <a:pt x="1456" y="569310"/>
                </a:cubicBezTo>
                <a:cubicBezTo>
                  <a:pt x="-8598" y="589418"/>
                  <a:pt x="35323" y="462418"/>
                  <a:pt x="74481" y="385160"/>
                </a:cubicBezTo>
                <a:cubicBezTo>
                  <a:pt x="113639" y="307902"/>
                  <a:pt x="182431" y="165556"/>
                  <a:pt x="236406" y="105760"/>
                </a:cubicBezTo>
                <a:cubicBezTo>
                  <a:pt x="290381" y="45964"/>
                  <a:pt x="422673" y="-8011"/>
                  <a:pt x="417381" y="9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2" name="フリーフォーム 1191">
            <a:extLst>
              <a:ext uri="{FF2B5EF4-FFF2-40B4-BE49-F238E27FC236}">
                <a16:creationId xmlns:a16="http://schemas.microsoft.com/office/drawing/2014/main" id="{A7A5821D-0F71-1E2C-4383-59DC052B598D}"/>
              </a:ext>
            </a:extLst>
          </p:cNvPr>
          <p:cNvSpPr/>
          <p:nvPr/>
        </p:nvSpPr>
        <p:spPr>
          <a:xfrm>
            <a:off x="4140196" y="2026918"/>
            <a:ext cx="259015" cy="704043"/>
          </a:xfrm>
          <a:custGeom>
            <a:avLst/>
            <a:gdLst>
              <a:gd name="connsiteX0" fmla="*/ 257179 w 259015"/>
              <a:gd name="connsiteY0" fmla="*/ 5082 h 704043"/>
              <a:gd name="connsiteX1" fmla="*/ 60329 w 259015"/>
              <a:gd name="connsiteY1" fmla="*/ 309882 h 704043"/>
              <a:gd name="connsiteX2" fmla="*/ 31754 w 259015"/>
              <a:gd name="connsiteY2" fmla="*/ 468632 h 704043"/>
              <a:gd name="connsiteX3" fmla="*/ 31754 w 259015"/>
              <a:gd name="connsiteY3" fmla="*/ 395607 h 704043"/>
              <a:gd name="connsiteX4" fmla="*/ 25404 w 259015"/>
              <a:gd name="connsiteY4" fmla="*/ 554357 h 704043"/>
              <a:gd name="connsiteX5" fmla="*/ 38104 w 259015"/>
              <a:gd name="connsiteY5" fmla="*/ 703582 h 704043"/>
              <a:gd name="connsiteX6" fmla="*/ 28579 w 259015"/>
              <a:gd name="connsiteY6" fmla="*/ 592457 h 704043"/>
              <a:gd name="connsiteX7" fmla="*/ 12704 w 259015"/>
              <a:gd name="connsiteY7" fmla="*/ 360682 h 704043"/>
              <a:gd name="connsiteX8" fmla="*/ 9529 w 259015"/>
              <a:gd name="connsiteY8" fmla="*/ 398782 h 704043"/>
              <a:gd name="connsiteX9" fmla="*/ 142879 w 259015"/>
              <a:gd name="connsiteY9" fmla="*/ 220982 h 704043"/>
              <a:gd name="connsiteX10" fmla="*/ 104779 w 259015"/>
              <a:gd name="connsiteY10" fmla="*/ 262257 h 704043"/>
              <a:gd name="connsiteX11" fmla="*/ 155579 w 259015"/>
              <a:gd name="connsiteY11" fmla="*/ 128907 h 704043"/>
              <a:gd name="connsiteX12" fmla="*/ 257179 w 259015"/>
              <a:gd name="connsiteY12" fmla="*/ 5082 h 70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15" h="704043">
                <a:moveTo>
                  <a:pt x="257179" y="5082"/>
                </a:moveTo>
                <a:cubicBezTo>
                  <a:pt x="241304" y="35244"/>
                  <a:pt x="97900" y="232624"/>
                  <a:pt x="60329" y="309882"/>
                </a:cubicBezTo>
                <a:cubicBezTo>
                  <a:pt x="22758" y="387140"/>
                  <a:pt x="36517" y="454344"/>
                  <a:pt x="31754" y="468632"/>
                </a:cubicBezTo>
                <a:cubicBezTo>
                  <a:pt x="26991" y="482920"/>
                  <a:pt x="32812" y="381320"/>
                  <a:pt x="31754" y="395607"/>
                </a:cubicBezTo>
                <a:cubicBezTo>
                  <a:pt x="30696" y="409894"/>
                  <a:pt x="24346" y="503028"/>
                  <a:pt x="25404" y="554357"/>
                </a:cubicBezTo>
                <a:cubicBezTo>
                  <a:pt x="26462" y="605686"/>
                  <a:pt x="37575" y="697232"/>
                  <a:pt x="38104" y="703582"/>
                </a:cubicBezTo>
                <a:cubicBezTo>
                  <a:pt x="38633" y="709932"/>
                  <a:pt x="32812" y="649607"/>
                  <a:pt x="28579" y="592457"/>
                </a:cubicBezTo>
                <a:cubicBezTo>
                  <a:pt x="24346" y="535307"/>
                  <a:pt x="15879" y="392961"/>
                  <a:pt x="12704" y="360682"/>
                </a:cubicBezTo>
                <a:cubicBezTo>
                  <a:pt x="9529" y="328403"/>
                  <a:pt x="-12167" y="422065"/>
                  <a:pt x="9529" y="398782"/>
                </a:cubicBezTo>
                <a:cubicBezTo>
                  <a:pt x="31225" y="375499"/>
                  <a:pt x="127004" y="243736"/>
                  <a:pt x="142879" y="220982"/>
                </a:cubicBezTo>
                <a:cubicBezTo>
                  <a:pt x="158754" y="198228"/>
                  <a:pt x="102662" y="277603"/>
                  <a:pt x="104779" y="262257"/>
                </a:cubicBezTo>
                <a:cubicBezTo>
                  <a:pt x="106896" y="246911"/>
                  <a:pt x="129650" y="170711"/>
                  <a:pt x="155579" y="128907"/>
                </a:cubicBezTo>
                <a:cubicBezTo>
                  <a:pt x="181508" y="87103"/>
                  <a:pt x="273054" y="-25080"/>
                  <a:pt x="257179" y="50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3" name="フリーフォーム 1192">
            <a:extLst>
              <a:ext uri="{FF2B5EF4-FFF2-40B4-BE49-F238E27FC236}">
                <a16:creationId xmlns:a16="http://schemas.microsoft.com/office/drawing/2014/main" id="{15CF030D-11AC-8A0F-D915-F0D8B7C4C54E}"/>
              </a:ext>
            </a:extLst>
          </p:cNvPr>
          <p:cNvSpPr/>
          <p:nvPr/>
        </p:nvSpPr>
        <p:spPr>
          <a:xfrm>
            <a:off x="4444778" y="2051029"/>
            <a:ext cx="383195" cy="670676"/>
          </a:xfrm>
          <a:custGeom>
            <a:avLst/>
            <a:gdLst>
              <a:gd name="connsiteX0" fmla="*/ 35147 w 383195"/>
              <a:gd name="connsiteY0" fmla="*/ 21 h 670676"/>
              <a:gd name="connsiteX1" fmla="*/ 31972 w 383195"/>
              <a:gd name="connsiteY1" fmla="*/ 196871 h 670676"/>
              <a:gd name="connsiteX2" fmla="*/ 165322 w 383195"/>
              <a:gd name="connsiteY2" fmla="*/ 444521 h 670676"/>
              <a:gd name="connsiteX3" fmla="*/ 127222 w 383195"/>
              <a:gd name="connsiteY3" fmla="*/ 393721 h 670676"/>
              <a:gd name="connsiteX4" fmla="*/ 371697 w 383195"/>
              <a:gd name="connsiteY4" fmla="*/ 660421 h 670676"/>
              <a:gd name="connsiteX5" fmla="*/ 330422 w 383195"/>
              <a:gd name="connsiteY5" fmla="*/ 600096 h 670676"/>
              <a:gd name="connsiteX6" fmla="*/ 216122 w 383195"/>
              <a:gd name="connsiteY6" fmla="*/ 454046 h 670676"/>
              <a:gd name="connsiteX7" fmla="*/ 92297 w 383195"/>
              <a:gd name="connsiteY7" fmla="*/ 400071 h 670676"/>
              <a:gd name="connsiteX8" fmla="*/ 35147 w 383195"/>
              <a:gd name="connsiteY8" fmla="*/ 228621 h 670676"/>
              <a:gd name="connsiteX9" fmla="*/ 104997 w 383195"/>
              <a:gd name="connsiteY9" fmla="*/ 381021 h 670676"/>
              <a:gd name="connsiteX10" fmla="*/ 28797 w 383195"/>
              <a:gd name="connsiteY10" fmla="*/ 247671 h 670676"/>
              <a:gd name="connsiteX11" fmla="*/ 222 w 383195"/>
              <a:gd name="connsiteY11" fmla="*/ 184171 h 670676"/>
              <a:gd name="connsiteX12" fmla="*/ 35147 w 383195"/>
              <a:gd name="connsiteY12" fmla="*/ 21 h 6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195" h="670676">
                <a:moveTo>
                  <a:pt x="35147" y="21"/>
                </a:moveTo>
                <a:cubicBezTo>
                  <a:pt x="40439" y="2138"/>
                  <a:pt x="10276" y="122788"/>
                  <a:pt x="31972" y="196871"/>
                </a:cubicBezTo>
                <a:cubicBezTo>
                  <a:pt x="53668" y="270954"/>
                  <a:pt x="149447" y="411713"/>
                  <a:pt x="165322" y="444521"/>
                </a:cubicBezTo>
                <a:cubicBezTo>
                  <a:pt x="181197" y="477329"/>
                  <a:pt x="92826" y="357738"/>
                  <a:pt x="127222" y="393721"/>
                </a:cubicBezTo>
                <a:cubicBezTo>
                  <a:pt x="161618" y="429704"/>
                  <a:pt x="337830" y="626025"/>
                  <a:pt x="371697" y="660421"/>
                </a:cubicBezTo>
                <a:cubicBezTo>
                  <a:pt x="405564" y="694817"/>
                  <a:pt x="356351" y="634492"/>
                  <a:pt x="330422" y="600096"/>
                </a:cubicBezTo>
                <a:cubicBezTo>
                  <a:pt x="304493" y="565700"/>
                  <a:pt x="255809" y="487383"/>
                  <a:pt x="216122" y="454046"/>
                </a:cubicBezTo>
                <a:cubicBezTo>
                  <a:pt x="176435" y="420709"/>
                  <a:pt x="122459" y="437642"/>
                  <a:pt x="92297" y="400071"/>
                </a:cubicBezTo>
                <a:cubicBezTo>
                  <a:pt x="62135" y="362500"/>
                  <a:pt x="33030" y="231796"/>
                  <a:pt x="35147" y="228621"/>
                </a:cubicBezTo>
                <a:cubicBezTo>
                  <a:pt x="37264" y="225446"/>
                  <a:pt x="106055" y="377846"/>
                  <a:pt x="104997" y="381021"/>
                </a:cubicBezTo>
                <a:cubicBezTo>
                  <a:pt x="103939" y="384196"/>
                  <a:pt x="46259" y="280479"/>
                  <a:pt x="28797" y="247671"/>
                </a:cubicBezTo>
                <a:cubicBezTo>
                  <a:pt x="11335" y="214863"/>
                  <a:pt x="-1895" y="218567"/>
                  <a:pt x="222" y="184171"/>
                </a:cubicBezTo>
                <a:cubicBezTo>
                  <a:pt x="2339" y="149775"/>
                  <a:pt x="29855" y="-2096"/>
                  <a:pt x="35147"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4" name="フリーフォーム 1193">
            <a:extLst>
              <a:ext uri="{FF2B5EF4-FFF2-40B4-BE49-F238E27FC236}">
                <a16:creationId xmlns:a16="http://schemas.microsoft.com/office/drawing/2014/main" id="{C34767FE-29F6-031E-39E0-6A13548DD87E}"/>
              </a:ext>
            </a:extLst>
          </p:cNvPr>
          <p:cNvSpPr/>
          <p:nvPr/>
        </p:nvSpPr>
        <p:spPr>
          <a:xfrm>
            <a:off x="4177507" y="2212902"/>
            <a:ext cx="200819" cy="803629"/>
          </a:xfrm>
          <a:custGeom>
            <a:avLst/>
            <a:gdLst>
              <a:gd name="connsiteX0" fmla="*/ 200818 w 200819"/>
              <a:gd name="connsiteY0" fmla="*/ 73 h 803629"/>
              <a:gd name="connsiteX1" fmla="*/ 38893 w 200819"/>
              <a:gd name="connsiteY1" fmla="*/ 365198 h 803629"/>
              <a:gd name="connsiteX2" fmla="*/ 7143 w 200819"/>
              <a:gd name="connsiteY2" fmla="*/ 628723 h 803629"/>
              <a:gd name="connsiteX3" fmla="*/ 793 w 200819"/>
              <a:gd name="connsiteY3" fmla="*/ 546173 h 803629"/>
              <a:gd name="connsiteX4" fmla="*/ 19843 w 200819"/>
              <a:gd name="connsiteY4" fmla="*/ 790648 h 803629"/>
              <a:gd name="connsiteX5" fmla="*/ 13493 w 200819"/>
              <a:gd name="connsiteY5" fmla="*/ 723973 h 803629"/>
              <a:gd name="connsiteX6" fmla="*/ 35718 w 200819"/>
              <a:gd name="connsiteY6" fmla="*/ 336623 h 803629"/>
              <a:gd name="connsiteX7" fmla="*/ 200818 w 200819"/>
              <a:gd name="connsiteY7" fmla="*/ 73 h 8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19" h="803629">
                <a:moveTo>
                  <a:pt x="200818" y="73"/>
                </a:moveTo>
                <a:cubicBezTo>
                  <a:pt x="201347" y="4836"/>
                  <a:pt x="71172" y="260423"/>
                  <a:pt x="38893" y="365198"/>
                </a:cubicBezTo>
                <a:cubicBezTo>
                  <a:pt x="6614" y="469973"/>
                  <a:pt x="13493" y="598561"/>
                  <a:pt x="7143" y="628723"/>
                </a:cubicBezTo>
                <a:cubicBezTo>
                  <a:pt x="793" y="658885"/>
                  <a:pt x="-1324" y="519186"/>
                  <a:pt x="793" y="546173"/>
                </a:cubicBezTo>
                <a:cubicBezTo>
                  <a:pt x="2910" y="573161"/>
                  <a:pt x="17726" y="761015"/>
                  <a:pt x="19843" y="790648"/>
                </a:cubicBezTo>
                <a:cubicBezTo>
                  <a:pt x="21960" y="820281"/>
                  <a:pt x="10847" y="799644"/>
                  <a:pt x="13493" y="723973"/>
                </a:cubicBezTo>
                <a:cubicBezTo>
                  <a:pt x="16139" y="648302"/>
                  <a:pt x="6085" y="450923"/>
                  <a:pt x="35718" y="336623"/>
                </a:cubicBezTo>
                <a:cubicBezTo>
                  <a:pt x="65351" y="222323"/>
                  <a:pt x="200289" y="-4690"/>
                  <a:pt x="200818" y="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5" name="フリーフォーム 1194">
            <a:extLst>
              <a:ext uri="{FF2B5EF4-FFF2-40B4-BE49-F238E27FC236}">
                <a16:creationId xmlns:a16="http://schemas.microsoft.com/office/drawing/2014/main" id="{40B505FC-2D96-E9C3-8158-8D2113F48AA6}"/>
              </a:ext>
            </a:extLst>
          </p:cNvPr>
          <p:cNvSpPr/>
          <p:nvPr/>
        </p:nvSpPr>
        <p:spPr>
          <a:xfrm>
            <a:off x="4086713" y="2539784"/>
            <a:ext cx="228194" cy="511833"/>
          </a:xfrm>
          <a:custGeom>
            <a:avLst/>
            <a:gdLst>
              <a:gd name="connsiteX0" fmla="*/ 145562 w 228194"/>
              <a:gd name="connsiteY0" fmla="*/ 216 h 511833"/>
              <a:gd name="connsiteX1" fmla="*/ 21737 w 228194"/>
              <a:gd name="connsiteY1" fmla="*/ 158966 h 511833"/>
              <a:gd name="connsiteX2" fmla="*/ 37612 w 228194"/>
              <a:gd name="connsiteY2" fmla="*/ 308191 h 511833"/>
              <a:gd name="connsiteX3" fmla="*/ 9037 w 228194"/>
              <a:gd name="connsiteY3" fmla="*/ 247866 h 511833"/>
              <a:gd name="connsiteX4" fmla="*/ 221762 w 228194"/>
              <a:gd name="connsiteY4" fmla="*/ 505041 h 511833"/>
              <a:gd name="connsiteX5" fmla="*/ 164612 w 228194"/>
              <a:gd name="connsiteY5" fmla="*/ 432016 h 511833"/>
              <a:gd name="connsiteX6" fmla="*/ 78887 w 228194"/>
              <a:gd name="connsiteY6" fmla="*/ 374866 h 511833"/>
              <a:gd name="connsiteX7" fmla="*/ 40787 w 228194"/>
              <a:gd name="connsiteY7" fmla="*/ 285966 h 511833"/>
              <a:gd name="connsiteX8" fmla="*/ 2687 w 228194"/>
              <a:gd name="connsiteY8" fmla="*/ 193891 h 511833"/>
              <a:gd name="connsiteX9" fmla="*/ 145562 w 228194"/>
              <a:gd name="connsiteY9" fmla="*/ 216 h 5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94" h="511833">
                <a:moveTo>
                  <a:pt x="145562" y="216"/>
                </a:moveTo>
                <a:cubicBezTo>
                  <a:pt x="148737" y="-5605"/>
                  <a:pt x="39729" y="107637"/>
                  <a:pt x="21737" y="158966"/>
                </a:cubicBezTo>
                <a:cubicBezTo>
                  <a:pt x="3745" y="210295"/>
                  <a:pt x="39729" y="293374"/>
                  <a:pt x="37612" y="308191"/>
                </a:cubicBezTo>
                <a:cubicBezTo>
                  <a:pt x="35495" y="323008"/>
                  <a:pt x="-21655" y="215058"/>
                  <a:pt x="9037" y="247866"/>
                </a:cubicBezTo>
                <a:cubicBezTo>
                  <a:pt x="39729" y="280674"/>
                  <a:pt x="195833" y="474349"/>
                  <a:pt x="221762" y="505041"/>
                </a:cubicBezTo>
                <a:cubicBezTo>
                  <a:pt x="247691" y="535733"/>
                  <a:pt x="188425" y="453712"/>
                  <a:pt x="164612" y="432016"/>
                </a:cubicBezTo>
                <a:cubicBezTo>
                  <a:pt x="140799" y="410320"/>
                  <a:pt x="99524" y="399208"/>
                  <a:pt x="78887" y="374866"/>
                </a:cubicBezTo>
                <a:cubicBezTo>
                  <a:pt x="58250" y="350524"/>
                  <a:pt x="53487" y="316129"/>
                  <a:pt x="40787" y="285966"/>
                </a:cubicBezTo>
                <a:cubicBezTo>
                  <a:pt x="28087" y="255804"/>
                  <a:pt x="-8955" y="236224"/>
                  <a:pt x="2687" y="193891"/>
                </a:cubicBezTo>
                <a:cubicBezTo>
                  <a:pt x="14329" y="151558"/>
                  <a:pt x="142387" y="6037"/>
                  <a:pt x="145562" y="2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6" name="フリーフォーム 1195">
            <a:extLst>
              <a:ext uri="{FF2B5EF4-FFF2-40B4-BE49-F238E27FC236}">
                <a16:creationId xmlns:a16="http://schemas.microsoft.com/office/drawing/2014/main" id="{F454F38E-7445-F09D-CFE8-03ECFE222BC7}"/>
              </a:ext>
            </a:extLst>
          </p:cNvPr>
          <p:cNvSpPr/>
          <p:nvPr/>
        </p:nvSpPr>
        <p:spPr>
          <a:xfrm>
            <a:off x="4091233" y="2247658"/>
            <a:ext cx="372976" cy="1081086"/>
          </a:xfrm>
          <a:custGeom>
            <a:avLst/>
            <a:gdLst>
              <a:gd name="connsiteX0" fmla="*/ 372817 w 372976"/>
              <a:gd name="connsiteY0" fmla="*/ 242 h 1081086"/>
              <a:gd name="connsiteX1" fmla="*/ 296617 w 372976"/>
              <a:gd name="connsiteY1" fmla="*/ 232017 h 1081086"/>
              <a:gd name="connsiteX2" fmla="*/ 264867 w 372976"/>
              <a:gd name="connsiteY2" fmla="*/ 451092 h 1081086"/>
              <a:gd name="connsiteX3" fmla="*/ 296617 w 372976"/>
              <a:gd name="connsiteY3" fmla="*/ 365367 h 1081086"/>
              <a:gd name="connsiteX4" fmla="*/ 242642 w 372976"/>
              <a:gd name="connsiteY4" fmla="*/ 546342 h 1081086"/>
              <a:gd name="connsiteX5" fmla="*/ 134692 w 372976"/>
              <a:gd name="connsiteY5" fmla="*/ 740017 h 1081086"/>
              <a:gd name="connsiteX6" fmla="*/ 201367 w 372976"/>
              <a:gd name="connsiteY6" fmla="*/ 651117 h 1081086"/>
              <a:gd name="connsiteX7" fmla="*/ 83892 w 372976"/>
              <a:gd name="connsiteY7" fmla="*/ 844792 h 1081086"/>
              <a:gd name="connsiteX8" fmla="*/ 7692 w 372976"/>
              <a:gd name="connsiteY8" fmla="*/ 1070217 h 1081086"/>
              <a:gd name="connsiteX9" fmla="*/ 29917 w 372976"/>
              <a:gd name="connsiteY9" fmla="*/ 984492 h 1081086"/>
              <a:gd name="connsiteX10" fmla="*/ 248992 w 372976"/>
              <a:gd name="connsiteY10" fmla="*/ 463792 h 1081086"/>
              <a:gd name="connsiteX11" fmla="*/ 195017 w 372976"/>
              <a:gd name="connsiteY11" fmla="*/ 609842 h 1081086"/>
              <a:gd name="connsiteX12" fmla="*/ 277567 w 372976"/>
              <a:gd name="connsiteY12" fmla="*/ 419342 h 1081086"/>
              <a:gd name="connsiteX13" fmla="*/ 274392 w 372976"/>
              <a:gd name="connsiteY13" fmla="*/ 276467 h 1081086"/>
              <a:gd name="connsiteX14" fmla="*/ 372817 w 372976"/>
              <a:gd name="connsiteY14" fmla="*/ 242 h 108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976" h="1081086">
                <a:moveTo>
                  <a:pt x="372817" y="242"/>
                </a:moveTo>
                <a:cubicBezTo>
                  <a:pt x="376521" y="-7166"/>
                  <a:pt x="314609" y="156875"/>
                  <a:pt x="296617" y="232017"/>
                </a:cubicBezTo>
                <a:cubicBezTo>
                  <a:pt x="278625" y="307159"/>
                  <a:pt x="264867" y="428867"/>
                  <a:pt x="264867" y="451092"/>
                </a:cubicBezTo>
                <a:cubicBezTo>
                  <a:pt x="264867" y="473317"/>
                  <a:pt x="300321" y="349492"/>
                  <a:pt x="296617" y="365367"/>
                </a:cubicBezTo>
                <a:cubicBezTo>
                  <a:pt x="292913" y="381242"/>
                  <a:pt x="269629" y="483900"/>
                  <a:pt x="242642" y="546342"/>
                </a:cubicBezTo>
                <a:cubicBezTo>
                  <a:pt x="215655" y="608784"/>
                  <a:pt x="141571" y="722555"/>
                  <a:pt x="134692" y="740017"/>
                </a:cubicBezTo>
                <a:cubicBezTo>
                  <a:pt x="127813" y="757479"/>
                  <a:pt x="209834" y="633655"/>
                  <a:pt x="201367" y="651117"/>
                </a:cubicBezTo>
                <a:cubicBezTo>
                  <a:pt x="192900" y="668579"/>
                  <a:pt x="116171" y="774942"/>
                  <a:pt x="83892" y="844792"/>
                </a:cubicBezTo>
                <a:cubicBezTo>
                  <a:pt x="51613" y="914642"/>
                  <a:pt x="16688" y="1046934"/>
                  <a:pt x="7692" y="1070217"/>
                </a:cubicBezTo>
                <a:cubicBezTo>
                  <a:pt x="-1304" y="1093500"/>
                  <a:pt x="-10300" y="1085563"/>
                  <a:pt x="29917" y="984492"/>
                </a:cubicBezTo>
                <a:cubicBezTo>
                  <a:pt x="70134" y="883421"/>
                  <a:pt x="221475" y="526234"/>
                  <a:pt x="248992" y="463792"/>
                </a:cubicBezTo>
                <a:cubicBezTo>
                  <a:pt x="276509" y="401350"/>
                  <a:pt x="190254" y="617250"/>
                  <a:pt x="195017" y="609842"/>
                </a:cubicBezTo>
                <a:cubicBezTo>
                  <a:pt x="199779" y="602434"/>
                  <a:pt x="264338" y="474904"/>
                  <a:pt x="277567" y="419342"/>
                </a:cubicBezTo>
                <a:cubicBezTo>
                  <a:pt x="290796" y="363780"/>
                  <a:pt x="260105" y="344729"/>
                  <a:pt x="274392" y="276467"/>
                </a:cubicBezTo>
                <a:cubicBezTo>
                  <a:pt x="288679" y="208205"/>
                  <a:pt x="369113" y="7650"/>
                  <a:pt x="372817" y="2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7" name="フリーフォーム 1196">
            <a:extLst>
              <a:ext uri="{FF2B5EF4-FFF2-40B4-BE49-F238E27FC236}">
                <a16:creationId xmlns:a16="http://schemas.microsoft.com/office/drawing/2014/main" id="{1C59846B-4DB6-A943-A9E8-4CD556A444A1}"/>
              </a:ext>
            </a:extLst>
          </p:cNvPr>
          <p:cNvSpPr/>
          <p:nvPr/>
        </p:nvSpPr>
        <p:spPr>
          <a:xfrm>
            <a:off x="4106421" y="2428561"/>
            <a:ext cx="430348" cy="954942"/>
          </a:xfrm>
          <a:custGeom>
            <a:avLst/>
            <a:gdLst>
              <a:gd name="connsiteX0" fmla="*/ 417954 w 430348"/>
              <a:gd name="connsiteY0" fmla="*/ 25714 h 954942"/>
              <a:gd name="connsiteX1" fmla="*/ 208404 w 430348"/>
              <a:gd name="connsiteY1" fmla="*/ 476564 h 954942"/>
              <a:gd name="connsiteX2" fmla="*/ 46479 w 430348"/>
              <a:gd name="connsiteY2" fmla="*/ 835339 h 954942"/>
              <a:gd name="connsiteX3" fmla="*/ 94104 w 430348"/>
              <a:gd name="connsiteY3" fmla="*/ 749614 h 954942"/>
              <a:gd name="connsiteX4" fmla="*/ 24254 w 430348"/>
              <a:gd name="connsiteY4" fmla="*/ 879789 h 954942"/>
              <a:gd name="connsiteX5" fmla="*/ 8379 w 430348"/>
              <a:gd name="connsiteY5" fmla="*/ 940114 h 954942"/>
              <a:gd name="connsiteX6" fmla="*/ 148079 w 430348"/>
              <a:gd name="connsiteY6" fmla="*/ 600389 h 954942"/>
              <a:gd name="connsiteX7" fmla="*/ 252854 w 430348"/>
              <a:gd name="connsiteY7" fmla="*/ 289239 h 954942"/>
              <a:gd name="connsiteX8" fmla="*/ 189354 w 430348"/>
              <a:gd name="connsiteY8" fmla="*/ 492439 h 954942"/>
              <a:gd name="connsiteX9" fmla="*/ 300479 w 430348"/>
              <a:gd name="connsiteY9" fmla="*/ 244789 h 954942"/>
              <a:gd name="connsiteX10" fmla="*/ 395729 w 430348"/>
              <a:gd name="connsiteY10" fmla="*/ 73339 h 954942"/>
              <a:gd name="connsiteX11" fmla="*/ 417954 w 430348"/>
              <a:gd name="connsiteY11" fmla="*/ 25714 h 9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348" h="954942">
                <a:moveTo>
                  <a:pt x="417954" y="25714"/>
                </a:moveTo>
                <a:cubicBezTo>
                  <a:pt x="386733" y="92918"/>
                  <a:pt x="270317" y="341626"/>
                  <a:pt x="208404" y="476564"/>
                </a:cubicBezTo>
                <a:cubicBezTo>
                  <a:pt x="146491" y="611502"/>
                  <a:pt x="65529" y="789831"/>
                  <a:pt x="46479" y="835339"/>
                </a:cubicBezTo>
                <a:cubicBezTo>
                  <a:pt x="27429" y="880847"/>
                  <a:pt x="97808" y="742206"/>
                  <a:pt x="94104" y="749614"/>
                </a:cubicBezTo>
                <a:cubicBezTo>
                  <a:pt x="90400" y="757022"/>
                  <a:pt x="38541" y="848039"/>
                  <a:pt x="24254" y="879789"/>
                </a:cubicBezTo>
                <a:cubicBezTo>
                  <a:pt x="9966" y="911539"/>
                  <a:pt x="-12259" y="986681"/>
                  <a:pt x="8379" y="940114"/>
                </a:cubicBezTo>
                <a:cubicBezTo>
                  <a:pt x="29017" y="893547"/>
                  <a:pt x="107333" y="708868"/>
                  <a:pt x="148079" y="600389"/>
                </a:cubicBezTo>
                <a:cubicBezTo>
                  <a:pt x="188825" y="491910"/>
                  <a:pt x="245975" y="307231"/>
                  <a:pt x="252854" y="289239"/>
                </a:cubicBezTo>
                <a:cubicBezTo>
                  <a:pt x="259733" y="271247"/>
                  <a:pt x="181416" y="499847"/>
                  <a:pt x="189354" y="492439"/>
                </a:cubicBezTo>
                <a:cubicBezTo>
                  <a:pt x="197291" y="485031"/>
                  <a:pt x="266083" y="314639"/>
                  <a:pt x="300479" y="244789"/>
                </a:cubicBezTo>
                <a:cubicBezTo>
                  <a:pt x="334875" y="174939"/>
                  <a:pt x="377737" y="106147"/>
                  <a:pt x="395729" y="73339"/>
                </a:cubicBezTo>
                <a:cubicBezTo>
                  <a:pt x="413721" y="40531"/>
                  <a:pt x="449175" y="-41490"/>
                  <a:pt x="417954" y="257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8" name="フリーフォーム 1197">
            <a:extLst>
              <a:ext uri="{FF2B5EF4-FFF2-40B4-BE49-F238E27FC236}">
                <a16:creationId xmlns:a16="http://schemas.microsoft.com/office/drawing/2014/main" id="{1FD59C99-E8D2-A586-F59B-E6B8B7AE87FF}"/>
              </a:ext>
            </a:extLst>
          </p:cNvPr>
          <p:cNvSpPr/>
          <p:nvPr/>
        </p:nvSpPr>
        <p:spPr>
          <a:xfrm>
            <a:off x="4546600" y="2536825"/>
            <a:ext cx="387204" cy="1042214"/>
          </a:xfrm>
          <a:custGeom>
            <a:avLst/>
            <a:gdLst>
              <a:gd name="connsiteX0" fmla="*/ 0 w 387204"/>
              <a:gd name="connsiteY0" fmla="*/ 0 h 1042214"/>
              <a:gd name="connsiteX1" fmla="*/ 219075 w 387204"/>
              <a:gd name="connsiteY1" fmla="*/ 295275 h 1042214"/>
              <a:gd name="connsiteX2" fmla="*/ 123825 w 387204"/>
              <a:gd name="connsiteY2" fmla="*/ 254000 h 1042214"/>
              <a:gd name="connsiteX3" fmla="*/ 200025 w 387204"/>
              <a:gd name="connsiteY3" fmla="*/ 298450 h 1042214"/>
              <a:gd name="connsiteX4" fmla="*/ 307975 w 387204"/>
              <a:gd name="connsiteY4" fmla="*/ 438150 h 1042214"/>
              <a:gd name="connsiteX5" fmla="*/ 292100 w 387204"/>
              <a:gd name="connsiteY5" fmla="*/ 431800 h 1042214"/>
              <a:gd name="connsiteX6" fmla="*/ 355600 w 387204"/>
              <a:gd name="connsiteY6" fmla="*/ 660400 h 1042214"/>
              <a:gd name="connsiteX7" fmla="*/ 361950 w 387204"/>
              <a:gd name="connsiteY7" fmla="*/ 714375 h 1042214"/>
              <a:gd name="connsiteX8" fmla="*/ 336550 w 387204"/>
              <a:gd name="connsiteY8" fmla="*/ 803275 h 1042214"/>
              <a:gd name="connsiteX9" fmla="*/ 371475 w 387204"/>
              <a:gd name="connsiteY9" fmla="*/ 612775 h 1042214"/>
              <a:gd name="connsiteX10" fmla="*/ 371475 w 387204"/>
              <a:gd name="connsiteY10" fmla="*/ 755650 h 1042214"/>
              <a:gd name="connsiteX11" fmla="*/ 177800 w 387204"/>
              <a:gd name="connsiteY11" fmla="*/ 1038225 h 1042214"/>
              <a:gd name="connsiteX12" fmla="*/ 273050 w 387204"/>
              <a:gd name="connsiteY12" fmla="*/ 908050 h 1042214"/>
              <a:gd name="connsiteX13" fmla="*/ 374650 w 387204"/>
              <a:gd name="connsiteY13" fmla="*/ 717550 h 1042214"/>
              <a:gd name="connsiteX14" fmla="*/ 339725 w 387204"/>
              <a:gd name="connsiteY14" fmla="*/ 517525 h 1042214"/>
              <a:gd name="connsiteX15" fmla="*/ 180975 w 387204"/>
              <a:gd name="connsiteY15" fmla="*/ 282575 h 1042214"/>
              <a:gd name="connsiteX16" fmla="*/ 244475 w 387204"/>
              <a:gd name="connsiteY16" fmla="*/ 330200 h 1042214"/>
              <a:gd name="connsiteX17" fmla="*/ 234950 w 387204"/>
              <a:gd name="connsiteY17" fmla="*/ 241300 h 1042214"/>
              <a:gd name="connsiteX18" fmla="*/ 273050 w 387204"/>
              <a:gd name="connsiteY18" fmla="*/ 317500 h 1042214"/>
              <a:gd name="connsiteX19" fmla="*/ 193675 w 387204"/>
              <a:gd name="connsiteY19" fmla="*/ 228600 h 1042214"/>
              <a:gd name="connsiteX20" fmla="*/ 0 w 387204"/>
              <a:gd name="connsiteY20" fmla="*/ 0 h 10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7204" h="1042214">
                <a:moveTo>
                  <a:pt x="0" y="0"/>
                </a:moveTo>
                <a:cubicBezTo>
                  <a:pt x="99218" y="126471"/>
                  <a:pt x="198437" y="252942"/>
                  <a:pt x="219075" y="295275"/>
                </a:cubicBezTo>
                <a:cubicBezTo>
                  <a:pt x="239713" y="337608"/>
                  <a:pt x="127000" y="253471"/>
                  <a:pt x="123825" y="254000"/>
                </a:cubicBezTo>
                <a:cubicBezTo>
                  <a:pt x="120650" y="254529"/>
                  <a:pt x="169333" y="267758"/>
                  <a:pt x="200025" y="298450"/>
                </a:cubicBezTo>
                <a:cubicBezTo>
                  <a:pt x="230717" y="329142"/>
                  <a:pt x="292629" y="415925"/>
                  <a:pt x="307975" y="438150"/>
                </a:cubicBezTo>
                <a:cubicBezTo>
                  <a:pt x="323321" y="460375"/>
                  <a:pt x="284163" y="394758"/>
                  <a:pt x="292100" y="431800"/>
                </a:cubicBezTo>
                <a:cubicBezTo>
                  <a:pt x="300038" y="468842"/>
                  <a:pt x="343958" y="613304"/>
                  <a:pt x="355600" y="660400"/>
                </a:cubicBezTo>
                <a:cubicBezTo>
                  <a:pt x="367242" y="707496"/>
                  <a:pt x="365125" y="690563"/>
                  <a:pt x="361950" y="714375"/>
                </a:cubicBezTo>
                <a:cubicBezTo>
                  <a:pt x="358775" y="738188"/>
                  <a:pt x="334963" y="820208"/>
                  <a:pt x="336550" y="803275"/>
                </a:cubicBezTo>
                <a:cubicBezTo>
                  <a:pt x="338138" y="786342"/>
                  <a:pt x="365654" y="620712"/>
                  <a:pt x="371475" y="612775"/>
                </a:cubicBezTo>
                <a:cubicBezTo>
                  <a:pt x="377296" y="604838"/>
                  <a:pt x="403754" y="684742"/>
                  <a:pt x="371475" y="755650"/>
                </a:cubicBezTo>
                <a:cubicBezTo>
                  <a:pt x="339196" y="826558"/>
                  <a:pt x="194204" y="1012825"/>
                  <a:pt x="177800" y="1038225"/>
                </a:cubicBezTo>
                <a:cubicBezTo>
                  <a:pt x="161396" y="1063625"/>
                  <a:pt x="240242" y="961496"/>
                  <a:pt x="273050" y="908050"/>
                </a:cubicBezTo>
                <a:cubicBezTo>
                  <a:pt x="305858" y="854604"/>
                  <a:pt x="363537" y="782638"/>
                  <a:pt x="374650" y="717550"/>
                </a:cubicBezTo>
                <a:cubicBezTo>
                  <a:pt x="385763" y="652462"/>
                  <a:pt x="372004" y="590021"/>
                  <a:pt x="339725" y="517525"/>
                </a:cubicBezTo>
                <a:cubicBezTo>
                  <a:pt x="307446" y="445029"/>
                  <a:pt x="196850" y="313796"/>
                  <a:pt x="180975" y="282575"/>
                </a:cubicBezTo>
                <a:cubicBezTo>
                  <a:pt x="165100" y="251354"/>
                  <a:pt x="235479" y="337079"/>
                  <a:pt x="244475" y="330200"/>
                </a:cubicBezTo>
                <a:cubicBezTo>
                  <a:pt x="253471" y="323321"/>
                  <a:pt x="230188" y="243417"/>
                  <a:pt x="234950" y="241300"/>
                </a:cubicBezTo>
                <a:cubicBezTo>
                  <a:pt x="239712" y="239183"/>
                  <a:pt x="279929" y="319617"/>
                  <a:pt x="273050" y="317500"/>
                </a:cubicBezTo>
                <a:cubicBezTo>
                  <a:pt x="266171" y="315383"/>
                  <a:pt x="193675" y="228600"/>
                  <a:pt x="193675" y="22860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9" name="フリーフォーム 1198">
            <a:extLst>
              <a:ext uri="{FF2B5EF4-FFF2-40B4-BE49-F238E27FC236}">
                <a16:creationId xmlns:a16="http://schemas.microsoft.com/office/drawing/2014/main" id="{DC100888-6AA2-6A65-DF99-91614B857D89}"/>
              </a:ext>
            </a:extLst>
          </p:cNvPr>
          <p:cNvSpPr/>
          <p:nvPr/>
        </p:nvSpPr>
        <p:spPr>
          <a:xfrm>
            <a:off x="4000407" y="2698694"/>
            <a:ext cx="231724" cy="389622"/>
          </a:xfrm>
          <a:custGeom>
            <a:avLst/>
            <a:gdLst>
              <a:gd name="connsiteX0" fmla="*/ 142968 w 231724"/>
              <a:gd name="connsiteY0" fmla="*/ 56 h 389622"/>
              <a:gd name="connsiteX1" fmla="*/ 108043 w 231724"/>
              <a:gd name="connsiteY1" fmla="*/ 161981 h 389622"/>
              <a:gd name="connsiteX2" fmla="*/ 158843 w 231724"/>
              <a:gd name="connsiteY2" fmla="*/ 276281 h 389622"/>
              <a:gd name="connsiteX3" fmla="*/ 225518 w 231724"/>
              <a:gd name="connsiteY3" fmla="*/ 387406 h 389622"/>
              <a:gd name="connsiteX4" fmla="*/ 203293 w 231724"/>
              <a:gd name="connsiteY4" fmla="*/ 336606 h 389622"/>
              <a:gd name="connsiteX5" fmla="*/ 93 w 231724"/>
              <a:gd name="connsiteY5" fmla="*/ 174681 h 389622"/>
              <a:gd name="connsiteX6" fmla="*/ 174718 w 231724"/>
              <a:gd name="connsiteY6" fmla="*/ 292156 h 389622"/>
              <a:gd name="connsiteX7" fmla="*/ 6443 w 231724"/>
              <a:gd name="connsiteY7" fmla="*/ 111181 h 389622"/>
              <a:gd name="connsiteX8" fmla="*/ 66768 w 231724"/>
              <a:gd name="connsiteY8" fmla="*/ 155631 h 389622"/>
              <a:gd name="connsiteX9" fmla="*/ 98518 w 231724"/>
              <a:gd name="connsiteY9" fmla="*/ 82606 h 389622"/>
              <a:gd name="connsiteX10" fmla="*/ 63593 w 231724"/>
              <a:gd name="connsiteY10" fmla="*/ 142931 h 389622"/>
              <a:gd name="connsiteX11" fmla="*/ 142968 w 231724"/>
              <a:gd name="connsiteY11" fmla="*/ 56 h 38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24" h="389622">
                <a:moveTo>
                  <a:pt x="142968" y="56"/>
                </a:moveTo>
                <a:cubicBezTo>
                  <a:pt x="150376" y="3231"/>
                  <a:pt x="105397" y="115944"/>
                  <a:pt x="108043" y="161981"/>
                </a:cubicBezTo>
                <a:cubicBezTo>
                  <a:pt x="110689" y="208018"/>
                  <a:pt x="139264" y="238710"/>
                  <a:pt x="158843" y="276281"/>
                </a:cubicBezTo>
                <a:cubicBezTo>
                  <a:pt x="178422" y="313852"/>
                  <a:pt x="218110" y="377352"/>
                  <a:pt x="225518" y="387406"/>
                </a:cubicBezTo>
                <a:cubicBezTo>
                  <a:pt x="232926" y="397460"/>
                  <a:pt x="240864" y="372060"/>
                  <a:pt x="203293" y="336606"/>
                </a:cubicBezTo>
                <a:cubicBezTo>
                  <a:pt x="165722" y="301152"/>
                  <a:pt x="4855" y="182089"/>
                  <a:pt x="93" y="174681"/>
                </a:cubicBezTo>
                <a:cubicBezTo>
                  <a:pt x="-4670" y="167273"/>
                  <a:pt x="173660" y="302739"/>
                  <a:pt x="174718" y="292156"/>
                </a:cubicBezTo>
                <a:cubicBezTo>
                  <a:pt x="175776" y="281573"/>
                  <a:pt x="24435" y="133935"/>
                  <a:pt x="6443" y="111181"/>
                </a:cubicBezTo>
                <a:cubicBezTo>
                  <a:pt x="-11549" y="88427"/>
                  <a:pt x="51422" y="160394"/>
                  <a:pt x="66768" y="155631"/>
                </a:cubicBezTo>
                <a:cubicBezTo>
                  <a:pt x="82114" y="150868"/>
                  <a:pt x="99047" y="84723"/>
                  <a:pt x="98518" y="82606"/>
                </a:cubicBezTo>
                <a:cubicBezTo>
                  <a:pt x="97989" y="80489"/>
                  <a:pt x="51951" y="156689"/>
                  <a:pt x="63593" y="142931"/>
                </a:cubicBezTo>
                <a:cubicBezTo>
                  <a:pt x="75235" y="129173"/>
                  <a:pt x="135560" y="-3119"/>
                  <a:pt x="142968" y="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0" name="フリーフォーム 1199">
            <a:extLst>
              <a:ext uri="{FF2B5EF4-FFF2-40B4-BE49-F238E27FC236}">
                <a16:creationId xmlns:a16="http://schemas.microsoft.com/office/drawing/2014/main" id="{D1179259-AB97-807A-E467-3C0D9EEF6BCE}"/>
              </a:ext>
            </a:extLst>
          </p:cNvPr>
          <p:cNvSpPr/>
          <p:nvPr/>
        </p:nvSpPr>
        <p:spPr>
          <a:xfrm>
            <a:off x="3947619" y="2847876"/>
            <a:ext cx="291608" cy="391641"/>
          </a:xfrm>
          <a:custGeom>
            <a:avLst/>
            <a:gdLst>
              <a:gd name="connsiteX0" fmla="*/ 138606 w 291608"/>
              <a:gd name="connsiteY0" fmla="*/ 99 h 391641"/>
              <a:gd name="connsiteX1" fmla="*/ 33831 w 291608"/>
              <a:gd name="connsiteY1" fmla="*/ 88999 h 391641"/>
              <a:gd name="connsiteX2" fmla="*/ 81456 w 291608"/>
              <a:gd name="connsiteY2" fmla="*/ 190599 h 391641"/>
              <a:gd name="connsiteX3" fmla="*/ 11606 w 291608"/>
              <a:gd name="connsiteY3" fmla="*/ 136624 h 391641"/>
              <a:gd name="connsiteX4" fmla="*/ 284656 w 291608"/>
              <a:gd name="connsiteY4" fmla="*/ 384274 h 391641"/>
              <a:gd name="connsiteX5" fmla="*/ 198931 w 291608"/>
              <a:gd name="connsiteY5" fmla="*/ 314424 h 391641"/>
              <a:gd name="connsiteX6" fmla="*/ 75106 w 291608"/>
              <a:gd name="connsiteY6" fmla="*/ 190599 h 391641"/>
              <a:gd name="connsiteX7" fmla="*/ 2081 w 291608"/>
              <a:gd name="connsiteY7" fmla="*/ 127099 h 391641"/>
              <a:gd name="connsiteX8" fmla="*/ 21131 w 291608"/>
              <a:gd name="connsiteY8" fmla="*/ 168374 h 391641"/>
              <a:gd name="connsiteX9" fmla="*/ 33831 w 291608"/>
              <a:gd name="connsiteY9" fmla="*/ 73124 h 391641"/>
              <a:gd name="connsiteX10" fmla="*/ 138606 w 291608"/>
              <a:gd name="connsiteY10" fmla="*/ 99 h 3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608" h="391641">
                <a:moveTo>
                  <a:pt x="138606" y="99"/>
                </a:moveTo>
                <a:cubicBezTo>
                  <a:pt x="138606" y="2745"/>
                  <a:pt x="43356" y="57249"/>
                  <a:pt x="33831" y="88999"/>
                </a:cubicBezTo>
                <a:cubicBezTo>
                  <a:pt x="24306" y="120749"/>
                  <a:pt x="85160" y="182662"/>
                  <a:pt x="81456" y="190599"/>
                </a:cubicBezTo>
                <a:cubicBezTo>
                  <a:pt x="77752" y="198536"/>
                  <a:pt x="-22261" y="104345"/>
                  <a:pt x="11606" y="136624"/>
                </a:cubicBezTo>
                <a:cubicBezTo>
                  <a:pt x="45473" y="168903"/>
                  <a:pt x="253435" y="354641"/>
                  <a:pt x="284656" y="384274"/>
                </a:cubicBezTo>
                <a:cubicBezTo>
                  <a:pt x="315877" y="413907"/>
                  <a:pt x="233856" y="346703"/>
                  <a:pt x="198931" y="314424"/>
                </a:cubicBezTo>
                <a:cubicBezTo>
                  <a:pt x="164006" y="282145"/>
                  <a:pt x="107914" y="221820"/>
                  <a:pt x="75106" y="190599"/>
                </a:cubicBezTo>
                <a:cubicBezTo>
                  <a:pt x="42298" y="159378"/>
                  <a:pt x="11077" y="130803"/>
                  <a:pt x="2081" y="127099"/>
                </a:cubicBezTo>
                <a:cubicBezTo>
                  <a:pt x="-6915" y="123395"/>
                  <a:pt x="15839" y="177370"/>
                  <a:pt x="21131" y="168374"/>
                </a:cubicBezTo>
                <a:cubicBezTo>
                  <a:pt x="26423" y="159378"/>
                  <a:pt x="18485" y="97995"/>
                  <a:pt x="33831" y="73124"/>
                </a:cubicBezTo>
                <a:cubicBezTo>
                  <a:pt x="49177" y="48253"/>
                  <a:pt x="138606" y="-2547"/>
                  <a:pt x="138606" y="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1" name="フリーフォーム 1200">
            <a:extLst>
              <a:ext uri="{FF2B5EF4-FFF2-40B4-BE49-F238E27FC236}">
                <a16:creationId xmlns:a16="http://schemas.microsoft.com/office/drawing/2014/main" id="{E3A6DD78-E0D1-0DC9-4AA8-22F24CA524CC}"/>
              </a:ext>
            </a:extLst>
          </p:cNvPr>
          <p:cNvSpPr/>
          <p:nvPr/>
        </p:nvSpPr>
        <p:spPr>
          <a:xfrm>
            <a:off x="3860702" y="2825436"/>
            <a:ext cx="237561" cy="776226"/>
          </a:xfrm>
          <a:custGeom>
            <a:avLst/>
            <a:gdLst>
              <a:gd name="connsiteX0" fmla="*/ 181073 w 237561"/>
              <a:gd name="connsiteY0" fmla="*/ 314 h 776226"/>
              <a:gd name="connsiteX1" fmla="*/ 44548 w 237561"/>
              <a:gd name="connsiteY1" fmla="*/ 209864 h 776226"/>
              <a:gd name="connsiteX2" fmla="*/ 57248 w 237561"/>
              <a:gd name="connsiteY2" fmla="*/ 438464 h 776226"/>
              <a:gd name="connsiteX3" fmla="*/ 25498 w 237561"/>
              <a:gd name="connsiteY3" fmla="*/ 346389 h 776226"/>
              <a:gd name="connsiteX4" fmla="*/ 228698 w 237561"/>
              <a:gd name="connsiteY4" fmla="*/ 749614 h 776226"/>
              <a:gd name="connsiteX5" fmla="*/ 184248 w 237561"/>
              <a:gd name="connsiteY5" fmla="*/ 695639 h 776226"/>
              <a:gd name="connsiteX6" fmla="*/ 31848 w 237561"/>
              <a:gd name="connsiteY6" fmla="*/ 352739 h 776226"/>
              <a:gd name="connsiteX7" fmla="*/ 98 w 237561"/>
              <a:gd name="connsiteY7" fmla="*/ 228914 h 776226"/>
              <a:gd name="connsiteX8" fmla="*/ 22323 w 237561"/>
              <a:gd name="connsiteY8" fmla="*/ 308289 h 776226"/>
              <a:gd name="connsiteX9" fmla="*/ 35023 w 237561"/>
              <a:gd name="connsiteY9" fmla="*/ 178114 h 776226"/>
              <a:gd name="connsiteX10" fmla="*/ 28673 w 237561"/>
              <a:gd name="connsiteY10" fmla="*/ 257489 h 776226"/>
              <a:gd name="connsiteX11" fmla="*/ 181073 w 237561"/>
              <a:gd name="connsiteY11" fmla="*/ 314 h 7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561" h="776226">
                <a:moveTo>
                  <a:pt x="181073" y="314"/>
                </a:moveTo>
                <a:cubicBezTo>
                  <a:pt x="183719" y="-7623"/>
                  <a:pt x="65185" y="136839"/>
                  <a:pt x="44548" y="209864"/>
                </a:cubicBezTo>
                <a:cubicBezTo>
                  <a:pt x="23911" y="282889"/>
                  <a:pt x="60423" y="415710"/>
                  <a:pt x="57248" y="438464"/>
                </a:cubicBezTo>
                <a:cubicBezTo>
                  <a:pt x="54073" y="461218"/>
                  <a:pt x="-3077" y="294531"/>
                  <a:pt x="25498" y="346389"/>
                </a:cubicBezTo>
                <a:cubicBezTo>
                  <a:pt x="54073" y="398247"/>
                  <a:pt x="202240" y="691406"/>
                  <a:pt x="228698" y="749614"/>
                </a:cubicBezTo>
                <a:cubicBezTo>
                  <a:pt x="255156" y="807822"/>
                  <a:pt x="217056" y="761785"/>
                  <a:pt x="184248" y="695639"/>
                </a:cubicBezTo>
                <a:cubicBezTo>
                  <a:pt x="151440" y="629493"/>
                  <a:pt x="62540" y="430526"/>
                  <a:pt x="31848" y="352739"/>
                </a:cubicBezTo>
                <a:cubicBezTo>
                  <a:pt x="1156" y="274952"/>
                  <a:pt x="1685" y="236322"/>
                  <a:pt x="98" y="228914"/>
                </a:cubicBezTo>
                <a:cubicBezTo>
                  <a:pt x="-1489" y="221506"/>
                  <a:pt x="16502" y="316756"/>
                  <a:pt x="22323" y="308289"/>
                </a:cubicBezTo>
                <a:cubicBezTo>
                  <a:pt x="28144" y="299822"/>
                  <a:pt x="33965" y="186581"/>
                  <a:pt x="35023" y="178114"/>
                </a:cubicBezTo>
                <a:cubicBezTo>
                  <a:pt x="36081" y="169647"/>
                  <a:pt x="5919" y="284477"/>
                  <a:pt x="28673" y="257489"/>
                </a:cubicBezTo>
                <a:cubicBezTo>
                  <a:pt x="51427" y="230502"/>
                  <a:pt x="178427" y="8251"/>
                  <a:pt x="181073" y="3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2" name="フリーフォーム 1201">
            <a:extLst>
              <a:ext uri="{FF2B5EF4-FFF2-40B4-BE49-F238E27FC236}">
                <a16:creationId xmlns:a16="http://schemas.microsoft.com/office/drawing/2014/main" id="{C0764562-5471-2C06-04E9-48F59F6C27A8}"/>
              </a:ext>
            </a:extLst>
          </p:cNvPr>
          <p:cNvSpPr/>
          <p:nvPr/>
        </p:nvSpPr>
        <p:spPr>
          <a:xfrm>
            <a:off x="4481746" y="2421585"/>
            <a:ext cx="268013" cy="1173335"/>
          </a:xfrm>
          <a:custGeom>
            <a:avLst/>
            <a:gdLst>
              <a:gd name="connsiteX0" fmla="*/ 102954 w 268013"/>
              <a:gd name="connsiteY0" fmla="*/ 13640 h 1173335"/>
              <a:gd name="connsiteX1" fmla="*/ 48979 w 268013"/>
              <a:gd name="connsiteY1" fmla="*/ 400990 h 1173335"/>
              <a:gd name="connsiteX2" fmla="*/ 58504 w 268013"/>
              <a:gd name="connsiteY2" fmla="*/ 350190 h 1173335"/>
              <a:gd name="connsiteX3" fmla="*/ 45804 w 268013"/>
              <a:gd name="connsiteY3" fmla="*/ 712140 h 1173335"/>
              <a:gd name="connsiteX4" fmla="*/ 52154 w 268013"/>
              <a:gd name="connsiteY4" fmla="*/ 601015 h 1173335"/>
              <a:gd name="connsiteX5" fmla="*/ 4529 w 268013"/>
              <a:gd name="connsiteY5" fmla="*/ 953440 h 1173335"/>
              <a:gd name="connsiteX6" fmla="*/ 7704 w 268013"/>
              <a:gd name="connsiteY6" fmla="*/ 867715 h 1173335"/>
              <a:gd name="connsiteX7" fmla="*/ 55329 w 268013"/>
              <a:gd name="connsiteY7" fmla="*/ 629590 h 1173335"/>
              <a:gd name="connsiteX8" fmla="*/ 58504 w 268013"/>
              <a:gd name="connsiteY8" fmla="*/ 759765 h 1173335"/>
              <a:gd name="connsiteX9" fmla="*/ 255354 w 268013"/>
              <a:gd name="connsiteY9" fmla="*/ 1153465 h 1173335"/>
              <a:gd name="connsiteX10" fmla="*/ 236304 w 268013"/>
              <a:gd name="connsiteY10" fmla="*/ 1096315 h 1173335"/>
              <a:gd name="connsiteX11" fmla="*/ 137879 w 268013"/>
              <a:gd name="connsiteY11" fmla="*/ 934390 h 1173335"/>
              <a:gd name="connsiteX12" fmla="*/ 17229 w 268013"/>
              <a:gd name="connsiteY12" fmla="*/ 674040 h 1173335"/>
              <a:gd name="connsiteX13" fmla="*/ 29929 w 268013"/>
              <a:gd name="connsiteY13" fmla="*/ 737540 h 1173335"/>
              <a:gd name="connsiteX14" fmla="*/ 33104 w 268013"/>
              <a:gd name="connsiteY14" fmla="*/ 439090 h 1173335"/>
              <a:gd name="connsiteX15" fmla="*/ 26754 w 268013"/>
              <a:gd name="connsiteY15" fmla="*/ 527990 h 1173335"/>
              <a:gd name="connsiteX16" fmla="*/ 55329 w 268013"/>
              <a:gd name="connsiteY16" fmla="*/ 105715 h 1173335"/>
              <a:gd name="connsiteX17" fmla="*/ 52154 w 268013"/>
              <a:gd name="connsiteY17" fmla="*/ 435915 h 1173335"/>
              <a:gd name="connsiteX18" fmla="*/ 74379 w 268013"/>
              <a:gd name="connsiteY18" fmla="*/ 118415 h 1173335"/>
              <a:gd name="connsiteX19" fmla="*/ 102954 w 268013"/>
              <a:gd name="connsiteY19" fmla="*/ 13640 h 117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8013" h="1173335">
                <a:moveTo>
                  <a:pt x="102954" y="13640"/>
                </a:moveTo>
                <a:cubicBezTo>
                  <a:pt x="98721" y="60736"/>
                  <a:pt x="56387" y="344898"/>
                  <a:pt x="48979" y="400990"/>
                </a:cubicBezTo>
                <a:cubicBezTo>
                  <a:pt x="41571" y="457082"/>
                  <a:pt x="59033" y="298332"/>
                  <a:pt x="58504" y="350190"/>
                </a:cubicBezTo>
                <a:cubicBezTo>
                  <a:pt x="57975" y="402048"/>
                  <a:pt x="46862" y="670336"/>
                  <a:pt x="45804" y="712140"/>
                </a:cubicBezTo>
                <a:cubicBezTo>
                  <a:pt x="44746" y="753944"/>
                  <a:pt x="59033" y="560798"/>
                  <a:pt x="52154" y="601015"/>
                </a:cubicBezTo>
                <a:cubicBezTo>
                  <a:pt x="45275" y="641232"/>
                  <a:pt x="11937" y="908990"/>
                  <a:pt x="4529" y="953440"/>
                </a:cubicBezTo>
                <a:cubicBezTo>
                  <a:pt x="-2879" y="997890"/>
                  <a:pt x="-763" y="921690"/>
                  <a:pt x="7704" y="867715"/>
                </a:cubicBezTo>
                <a:cubicBezTo>
                  <a:pt x="16171" y="813740"/>
                  <a:pt x="46862" y="647582"/>
                  <a:pt x="55329" y="629590"/>
                </a:cubicBezTo>
                <a:cubicBezTo>
                  <a:pt x="63796" y="611598"/>
                  <a:pt x="25166" y="672453"/>
                  <a:pt x="58504" y="759765"/>
                </a:cubicBezTo>
                <a:cubicBezTo>
                  <a:pt x="91841" y="847078"/>
                  <a:pt x="225721" y="1097373"/>
                  <a:pt x="255354" y="1153465"/>
                </a:cubicBezTo>
                <a:cubicBezTo>
                  <a:pt x="284987" y="1209557"/>
                  <a:pt x="255883" y="1132828"/>
                  <a:pt x="236304" y="1096315"/>
                </a:cubicBezTo>
                <a:cubicBezTo>
                  <a:pt x="216725" y="1059803"/>
                  <a:pt x="174391" y="1004769"/>
                  <a:pt x="137879" y="934390"/>
                </a:cubicBezTo>
                <a:cubicBezTo>
                  <a:pt x="101367" y="864011"/>
                  <a:pt x="35221" y="706848"/>
                  <a:pt x="17229" y="674040"/>
                </a:cubicBezTo>
                <a:cubicBezTo>
                  <a:pt x="-763" y="641232"/>
                  <a:pt x="27283" y="776698"/>
                  <a:pt x="29929" y="737540"/>
                </a:cubicBezTo>
                <a:cubicBezTo>
                  <a:pt x="32575" y="698382"/>
                  <a:pt x="33633" y="474015"/>
                  <a:pt x="33104" y="439090"/>
                </a:cubicBezTo>
                <a:cubicBezTo>
                  <a:pt x="32575" y="404165"/>
                  <a:pt x="23050" y="583552"/>
                  <a:pt x="26754" y="527990"/>
                </a:cubicBezTo>
                <a:cubicBezTo>
                  <a:pt x="30458" y="472428"/>
                  <a:pt x="51096" y="121061"/>
                  <a:pt x="55329" y="105715"/>
                </a:cubicBezTo>
                <a:cubicBezTo>
                  <a:pt x="59562" y="90369"/>
                  <a:pt x="48979" y="433798"/>
                  <a:pt x="52154" y="435915"/>
                </a:cubicBezTo>
                <a:cubicBezTo>
                  <a:pt x="55329" y="438032"/>
                  <a:pt x="64854" y="185619"/>
                  <a:pt x="74379" y="118415"/>
                </a:cubicBezTo>
                <a:cubicBezTo>
                  <a:pt x="83904" y="51211"/>
                  <a:pt x="107187" y="-33456"/>
                  <a:pt x="102954" y="136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3" name="フリーフォーム 1202">
            <a:extLst>
              <a:ext uri="{FF2B5EF4-FFF2-40B4-BE49-F238E27FC236}">
                <a16:creationId xmlns:a16="http://schemas.microsoft.com/office/drawing/2014/main" id="{B98C86D4-25F3-AFA9-8A42-5E6ABED3236B}"/>
              </a:ext>
            </a:extLst>
          </p:cNvPr>
          <p:cNvSpPr/>
          <p:nvPr/>
        </p:nvSpPr>
        <p:spPr>
          <a:xfrm>
            <a:off x="4160301" y="2723891"/>
            <a:ext cx="328522" cy="682610"/>
          </a:xfrm>
          <a:custGeom>
            <a:avLst/>
            <a:gdLst>
              <a:gd name="connsiteX0" fmla="*/ 320931 w 328522"/>
              <a:gd name="connsiteY0" fmla="*/ 19309 h 682610"/>
              <a:gd name="connsiteX1" fmla="*/ 4925 w 328522"/>
              <a:gd name="connsiteY1" fmla="*/ 674853 h 682610"/>
              <a:gd name="connsiteX2" fmla="*/ 125949 w 328522"/>
              <a:gd name="connsiteY2" fmla="*/ 382380 h 682610"/>
              <a:gd name="connsiteX3" fmla="*/ 95693 w 328522"/>
              <a:gd name="connsiteY3" fmla="*/ 429444 h 682610"/>
              <a:gd name="connsiteX4" fmla="*/ 220078 w 328522"/>
              <a:gd name="connsiteY4" fmla="*/ 194121 h 682610"/>
              <a:gd name="connsiteX5" fmla="*/ 320931 w 328522"/>
              <a:gd name="connsiteY5" fmla="*/ 19309 h 68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22" h="682610">
                <a:moveTo>
                  <a:pt x="320931" y="19309"/>
                </a:moveTo>
                <a:cubicBezTo>
                  <a:pt x="285072" y="99431"/>
                  <a:pt x="37422" y="614341"/>
                  <a:pt x="4925" y="674853"/>
                </a:cubicBezTo>
                <a:cubicBezTo>
                  <a:pt x="-27572" y="735365"/>
                  <a:pt x="110821" y="423282"/>
                  <a:pt x="125949" y="382380"/>
                </a:cubicBezTo>
                <a:cubicBezTo>
                  <a:pt x="141077" y="341479"/>
                  <a:pt x="80005" y="460820"/>
                  <a:pt x="95693" y="429444"/>
                </a:cubicBezTo>
                <a:cubicBezTo>
                  <a:pt x="111381" y="398068"/>
                  <a:pt x="184219" y="257994"/>
                  <a:pt x="220078" y="194121"/>
                </a:cubicBezTo>
                <a:cubicBezTo>
                  <a:pt x="255937" y="130248"/>
                  <a:pt x="356790" y="-60813"/>
                  <a:pt x="320931" y="193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4" name="フリーフォーム 1203">
            <a:extLst>
              <a:ext uri="{FF2B5EF4-FFF2-40B4-BE49-F238E27FC236}">
                <a16:creationId xmlns:a16="http://schemas.microsoft.com/office/drawing/2014/main" id="{1EC2AD6D-7F95-CF9E-3075-5CA67C9FC460}"/>
              </a:ext>
            </a:extLst>
          </p:cNvPr>
          <p:cNvSpPr/>
          <p:nvPr/>
        </p:nvSpPr>
        <p:spPr>
          <a:xfrm>
            <a:off x="4368582" y="2584524"/>
            <a:ext cx="300909" cy="973675"/>
          </a:xfrm>
          <a:custGeom>
            <a:avLst/>
            <a:gdLst>
              <a:gd name="connsiteX0" fmla="*/ 300909 w 300909"/>
              <a:gd name="connsiteY0" fmla="*/ 673 h 973675"/>
              <a:gd name="connsiteX1" fmla="*/ 233674 w 300909"/>
              <a:gd name="connsiteY1" fmla="*/ 286423 h 973675"/>
              <a:gd name="connsiteX2" fmla="*/ 233674 w 300909"/>
              <a:gd name="connsiteY2" fmla="*/ 235997 h 973675"/>
              <a:gd name="connsiteX3" fmla="*/ 233674 w 300909"/>
              <a:gd name="connsiteY3" fmla="*/ 565450 h 973675"/>
              <a:gd name="connsiteX4" fmla="*/ 230312 w 300909"/>
              <a:gd name="connsiteY4" fmla="*/ 451150 h 973675"/>
              <a:gd name="connsiteX5" fmla="*/ 274015 w 300909"/>
              <a:gd name="connsiteY5" fmla="*/ 733538 h 973675"/>
              <a:gd name="connsiteX6" fmla="*/ 240397 w 300909"/>
              <a:gd name="connsiteY6" fmla="*/ 817582 h 973675"/>
              <a:gd name="connsiteX7" fmla="*/ 267292 w 300909"/>
              <a:gd name="connsiteY7" fmla="*/ 777241 h 973675"/>
              <a:gd name="connsiteX8" fmla="*/ 1712 w 300909"/>
              <a:gd name="connsiteY8" fmla="*/ 972223 h 973675"/>
              <a:gd name="connsiteX9" fmla="*/ 146268 w 300909"/>
              <a:gd name="connsiteY9" fmla="*/ 871370 h 973675"/>
              <a:gd name="connsiteX10" fmla="*/ 270653 w 300909"/>
              <a:gd name="connsiteY10" fmla="*/ 783964 h 973675"/>
              <a:gd name="connsiteX11" fmla="*/ 287462 w 300909"/>
              <a:gd name="connsiteY11" fmla="*/ 696558 h 973675"/>
              <a:gd name="connsiteX12" fmla="*/ 243759 w 300909"/>
              <a:gd name="connsiteY12" fmla="*/ 484767 h 973675"/>
              <a:gd name="connsiteX13" fmla="*/ 267292 w 300909"/>
              <a:gd name="connsiteY13" fmla="*/ 172123 h 973675"/>
              <a:gd name="connsiteX14" fmla="*/ 220227 w 300909"/>
              <a:gd name="connsiteY14" fmla="*/ 407447 h 973675"/>
              <a:gd name="connsiteX15" fmla="*/ 233674 w 300909"/>
              <a:gd name="connsiteY15" fmla="*/ 212464 h 973675"/>
              <a:gd name="connsiteX16" fmla="*/ 300909 w 300909"/>
              <a:gd name="connsiteY16" fmla="*/ 673 h 97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909" h="973675">
                <a:moveTo>
                  <a:pt x="300909" y="673"/>
                </a:moveTo>
                <a:cubicBezTo>
                  <a:pt x="300909" y="12999"/>
                  <a:pt x="244880" y="247202"/>
                  <a:pt x="233674" y="286423"/>
                </a:cubicBezTo>
                <a:cubicBezTo>
                  <a:pt x="222468" y="325644"/>
                  <a:pt x="233674" y="235997"/>
                  <a:pt x="233674" y="235997"/>
                </a:cubicBezTo>
                <a:cubicBezTo>
                  <a:pt x="233674" y="282501"/>
                  <a:pt x="234234" y="529591"/>
                  <a:pt x="233674" y="565450"/>
                </a:cubicBezTo>
                <a:cubicBezTo>
                  <a:pt x="233114" y="601309"/>
                  <a:pt x="223589" y="423135"/>
                  <a:pt x="230312" y="451150"/>
                </a:cubicBezTo>
                <a:cubicBezTo>
                  <a:pt x="237035" y="479165"/>
                  <a:pt x="272334" y="672466"/>
                  <a:pt x="274015" y="733538"/>
                </a:cubicBezTo>
                <a:cubicBezTo>
                  <a:pt x="275696" y="794610"/>
                  <a:pt x="241517" y="810298"/>
                  <a:pt x="240397" y="817582"/>
                </a:cubicBezTo>
                <a:cubicBezTo>
                  <a:pt x="239277" y="824866"/>
                  <a:pt x="307073" y="751468"/>
                  <a:pt x="267292" y="777241"/>
                </a:cubicBezTo>
                <a:cubicBezTo>
                  <a:pt x="227511" y="803014"/>
                  <a:pt x="21883" y="956535"/>
                  <a:pt x="1712" y="972223"/>
                </a:cubicBezTo>
                <a:cubicBezTo>
                  <a:pt x="-18459" y="987911"/>
                  <a:pt x="146268" y="871370"/>
                  <a:pt x="146268" y="871370"/>
                </a:cubicBezTo>
                <a:cubicBezTo>
                  <a:pt x="191091" y="839994"/>
                  <a:pt x="247121" y="813099"/>
                  <a:pt x="270653" y="783964"/>
                </a:cubicBezTo>
                <a:cubicBezTo>
                  <a:pt x="294185" y="754829"/>
                  <a:pt x="291944" y="746424"/>
                  <a:pt x="287462" y="696558"/>
                </a:cubicBezTo>
                <a:cubicBezTo>
                  <a:pt x="282980" y="646692"/>
                  <a:pt x="247121" y="572173"/>
                  <a:pt x="243759" y="484767"/>
                </a:cubicBezTo>
                <a:cubicBezTo>
                  <a:pt x="240397" y="397361"/>
                  <a:pt x="271214" y="185010"/>
                  <a:pt x="267292" y="172123"/>
                </a:cubicBezTo>
                <a:cubicBezTo>
                  <a:pt x="263370" y="159236"/>
                  <a:pt x="225830" y="400724"/>
                  <a:pt x="220227" y="407447"/>
                </a:cubicBezTo>
                <a:cubicBezTo>
                  <a:pt x="214624" y="414170"/>
                  <a:pt x="216305" y="276338"/>
                  <a:pt x="233674" y="212464"/>
                </a:cubicBezTo>
                <a:cubicBezTo>
                  <a:pt x="251043" y="148590"/>
                  <a:pt x="300909" y="-11653"/>
                  <a:pt x="300909" y="6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5" name="フリーフォーム 1204">
            <a:extLst>
              <a:ext uri="{FF2B5EF4-FFF2-40B4-BE49-F238E27FC236}">
                <a16:creationId xmlns:a16="http://schemas.microsoft.com/office/drawing/2014/main" id="{7A9DEDAA-D22E-1176-21E8-5097ACA11608}"/>
              </a:ext>
            </a:extLst>
          </p:cNvPr>
          <p:cNvSpPr/>
          <p:nvPr/>
        </p:nvSpPr>
        <p:spPr>
          <a:xfrm>
            <a:off x="4065179" y="3050327"/>
            <a:ext cx="463117" cy="864586"/>
          </a:xfrm>
          <a:custGeom>
            <a:avLst/>
            <a:gdLst>
              <a:gd name="connsiteX0" fmla="*/ 459756 w 463117"/>
              <a:gd name="connsiteY0" fmla="*/ 5517 h 864586"/>
              <a:gd name="connsiteX1" fmla="*/ 103409 w 463117"/>
              <a:gd name="connsiteY1" fmla="*/ 455994 h 864586"/>
              <a:gd name="connsiteX2" fmla="*/ 143750 w 463117"/>
              <a:gd name="connsiteY2" fmla="*/ 425738 h 864586"/>
              <a:gd name="connsiteX3" fmla="*/ 32812 w 463117"/>
              <a:gd name="connsiteY3" fmla="*/ 600549 h 864586"/>
              <a:gd name="connsiteX4" fmla="*/ 2556 w 463117"/>
              <a:gd name="connsiteY4" fmla="*/ 849320 h 864586"/>
              <a:gd name="connsiteX5" fmla="*/ 9280 w 463117"/>
              <a:gd name="connsiteY5" fmla="*/ 802255 h 864586"/>
              <a:gd name="connsiteX6" fmla="*/ 69792 w 463117"/>
              <a:gd name="connsiteY6" fmla="*/ 513144 h 864586"/>
              <a:gd name="connsiteX7" fmla="*/ 180730 w 463117"/>
              <a:gd name="connsiteY7" fmla="*/ 321523 h 864586"/>
              <a:gd name="connsiteX8" fmla="*/ 93324 w 463117"/>
              <a:gd name="connsiteY8" fmla="*/ 476164 h 864586"/>
              <a:gd name="connsiteX9" fmla="*/ 237880 w 463117"/>
              <a:gd name="connsiteY9" fmla="*/ 234117 h 864586"/>
              <a:gd name="connsiteX10" fmla="*/ 184092 w 463117"/>
              <a:gd name="connsiteY10" fmla="*/ 331608 h 864586"/>
              <a:gd name="connsiteX11" fmla="*/ 278221 w 463117"/>
              <a:gd name="connsiteY11" fmla="*/ 210585 h 864586"/>
              <a:gd name="connsiteX12" fmla="*/ 459756 w 463117"/>
              <a:gd name="connsiteY12" fmla="*/ 5517 h 86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17" h="864586">
                <a:moveTo>
                  <a:pt x="459756" y="5517"/>
                </a:moveTo>
                <a:cubicBezTo>
                  <a:pt x="430621" y="46418"/>
                  <a:pt x="156077" y="385957"/>
                  <a:pt x="103409" y="455994"/>
                </a:cubicBezTo>
                <a:cubicBezTo>
                  <a:pt x="50741" y="526031"/>
                  <a:pt x="155516" y="401646"/>
                  <a:pt x="143750" y="425738"/>
                </a:cubicBezTo>
                <a:cubicBezTo>
                  <a:pt x="131984" y="449830"/>
                  <a:pt x="56344" y="529952"/>
                  <a:pt x="32812" y="600549"/>
                </a:cubicBezTo>
                <a:cubicBezTo>
                  <a:pt x="9280" y="671146"/>
                  <a:pt x="6478" y="815702"/>
                  <a:pt x="2556" y="849320"/>
                </a:cubicBezTo>
                <a:cubicBezTo>
                  <a:pt x="-1366" y="882938"/>
                  <a:pt x="-1926" y="858284"/>
                  <a:pt x="9280" y="802255"/>
                </a:cubicBezTo>
                <a:cubicBezTo>
                  <a:pt x="20486" y="746226"/>
                  <a:pt x="41217" y="593266"/>
                  <a:pt x="69792" y="513144"/>
                </a:cubicBezTo>
                <a:cubicBezTo>
                  <a:pt x="98367" y="433022"/>
                  <a:pt x="176808" y="327686"/>
                  <a:pt x="180730" y="321523"/>
                </a:cubicBezTo>
                <a:cubicBezTo>
                  <a:pt x="184652" y="315360"/>
                  <a:pt x="83799" y="490732"/>
                  <a:pt x="93324" y="476164"/>
                </a:cubicBezTo>
                <a:cubicBezTo>
                  <a:pt x="102849" y="461596"/>
                  <a:pt x="222752" y="258210"/>
                  <a:pt x="237880" y="234117"/>
                </a:cubicBezTo>
                <a:cubicBezTo>
                  <a:pt x="253008" y="210024"/>
                  <a:pt x="177369" y="335530"/>
                  <a:pt x="184092" y="331608"/>
                </a:cubicBezTo>
                <a:cubicBezTo>
                  <a:pt x="190815" y="327686"/>
                  <a:pt x="236199" y="258210"/>
                  <a:pt x="278221" y="210585"/>
                </a:cubicBezTo>
                <a:cubicBezTo>
                  <a:pt x="320243" y="162960"/>
                  <a:pt x="488891" y="-35384"/>
                  <a:pt x="459756" y="55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6" name="フリーフォーム 1205">
            <a:extLst>
              <a:ext uri="{FF2B5EF4-FFF2-40B4-BE49-F238E27FC236}">
                <a16:creationId xmlns:a16="http://schemas.microsoft.com/office/drawing/2014/main" id="{EBB3957F-554A-C612-0B48-3074EBACB628}"/>
              </a:ext>
            </a:extLst>
          </p:cNvPr>
          <p:cNvSpPr/>
          <p:nvPr/>
        </p:nvSpPr>
        <p:spPr>
          <a:xfrm>
            <a:off x="3815424" y="3193574"/>
            <a:ext cx="356237" cy="986740"/>
          </a:xfrm>
          <a:custGeom>
            <a:avLst/>
            <a:gdLst>
              <a:gd name="connsiteX0" fmla="*/ 43882 w 356237"/>
              <a:gd name="connsiteY0" fmla="*/ 102 h 986740"/>
              <a:gd name="connsiteX1" fmla="*/ 101032 w 356237"/>
              <a:gd name="connsiteY1" fmla="*/ 275767 h 986740"/>
              <a:gd name="connsiteX2" fmla="*/ 178352 w 356237"/>
              <a:gd name="connsiteY2" fmla="*/ 591773 h 986740"/>
              <a:gd name="connsiteX3" fmla="*/ 144735 w 356237"/>
              <a:gd name="connsiteY3" fmla="*/ 464026 h 986740"/>
              <a:gd name="connsiteX4" fmla="*/ 346441 w 356237"/>
              <a:gd name="connsiteY4" fmla="*/ 968291 h 986740"/>
              <a:gd name="connsiteX5" fmla="*/ 312823 w 356237"/>
              <a:gd name="connsiteY5" fmla="*/ 853991 h 986740"/>
              <a:gd name="connsiteX6" fmla="*/ 208608 w 356237"/>
              <a:gd name="connsiteY6" fmla="*/ 632114 h 986740"/>
              <a:gd name="connsiteX7" fmla="*/ 179 w 356237"/>
              <a:gd name="connsiteY7" fmla="*/ 356450 h 986740"/>
              <a:gd name="connsiteX8" fmla="*/ 171629 w 356237"/>
              <a:gd name="connsiteY8" fmla="*/ 568241 h 986740"/>
              <a:gd name="connsiteX9" fmla="*/ 141373 w 356237"/>
              <a:gd name="connsiteY9" fmla="*/ 484197 h 986740"/>
              <a:gd name="connsiteX10" fmla="*/ 70776 w 356237"/>
              <a:gd name="connsiteY10" fmla="*/ 215255 h 986740"/>
              <a:gd name="connsiteX11" fmla="*/ 77500 w 356237"/>
              <a:gd name="connsiteY11" fmla="*/ 306023 h 986740"/>
              <a:gd name="connsiteX12" fmla="*/ 43882 w 356237"/>
              <a:gd name="connsiteY12" fmla="*/ 102 h 9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237" h="986740">
                <a:moveTo>
                  <a:pt x="43882" y="102"/>
                </a:moveTo>
                <a:cubicBezTo>
                  <a:pt x="47804" y="-4941"/>
                  <a:pt x="78620" y="177155"/>
                  <a:pt x="101032" y="275767"/>
                </a:cubicBezTo>
                <a:cubicBezTo>
                  <a:pt x="123444" y="374379"/>
                  <a:pt x="171068" y="560397"/>
                  <a:pt x="178352" y="591773"/>
                </a:cubicBezTo>
                <a:cubicBezTo>
                  <a:pt x="185636" y="623149"/>
                  <a:pt x="116720" y="401273"/>
                  <a:pt x="144735" y="464026"/>
                </a:cubicBezTo>
                <a:cubicBezTo>
                  <a:pt x="172750" y="526779"/>
                  <a:pt x="318426" y="903297"/>
                  <a:pt x="346441" y="968291"/>
                </a:cubicBezTo>
                <a:cubicBezTo>
                  <a:pt x="374456" y="1033285"/>
                  <a:pt x="335795" y="910021"/>
                  <a:pt x="312823" y="853991"/>
                </a:cubicBezTo>
                <a:cubicBezTo>
                  <a:pt x="289851" y="797962"/>
                  <a:pt x="260715" y="715037"/>
                  <a:pt x="208608" y="632114"/>
                </a:cubicBezTo>
                <a:cubicBezTo>
                  <a:pt x="156501" y="549191"/>
                  <a:pt x="6342" y="367096"/>
                  <a:pt x="179" y="356450"/>
                </a:cubicBezTo>
                <a:cubicBezTo>
                  <a:pt x="-5984" y="345805"/>
                  <a:pt x="148097" y="546950"/>
                  <a:pt x="171629" y="568241"/>
                </a:cubicBezTo>
                <a:cubicBezTo>
                  <a:pt x="195161" y="589532"/>
                  <a:pt x="158182" y="543028"/>
                  <a:pt x="141373" y="484197"/>
                </a:cubicBezTo>
                <a:cubicBezTo>
                  <a:pt x="124564" y="425366"/>
                  <a:pt x="81421" y="244951"/>
                  <a:pt x="70776" y="215255"/>
                </a:cubicBezTo>
                <a:cubicBezTo>
                  <a:pt x="60131" y="185559"/>
                  <a:pt x="79741" y="338520"/>
                  <a:pt x="77500" y="306023"/>
                </a:cubicBezTo>
                <a:cubicBezTo>
                  <a:pt x="75259" y="273526"/>
                  <a:pt x="39960" y="5145"/>
                  <a:pt x="43882" y="1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7" name="フリーフォーム 1206">
            <a:extLst>
              <a:ext uri="{FF2B5EF4-FFF2-40B4-BE49-F238E27FC236}">
                <a16:creationId xmlns:a16="http://schemas.microsoft.com/office/drawing/2014/main" id="{79242BA2-A360-9EDC-248A-830D05014E09}"/>
              </a:ext>
            </a:extLst>
          </p:cNvPr>
          <p:cNvSpPr/>
          <p:nvPr/>
        </p:nvSpPr>
        <p:spPr>
          <a:xfrm>
            <a:off x="3778583" y="3264020"/>
            <a:ext cx="252182" cy="603871"/>
          </a:xfrm>
          <a:custGeom>
            <a:avLst/>
            <a:gdLst>
              <a:gd name="connsiteX0" fmla="*/ 110979 w 252182"/>
              <a:gd name="connsiteY0" fmla="*/ 254 h 603871"/>
              <a:gd name="connsiteX1" fmla="*/ 73999 w 252182"/>
              <a:gd name="connsiteY1" fmla="*/ 205321 h 603871"/>
              <a:gd name="connsiteX2" fmla="*/ 87446 w 252182"/>
              <a:gd name="connsiteY2" fmla="*/ 370048 h 603871"/>
              <a:gd name="connsiteX3" fmla="*/ 63914 w 252182"/>
              <a:gd name="connsiteY3" fmla="*/ 316259 h 603871"/>
              <a:gd name="connsiteX4" fmla="*/ 248811 w 252182"/>
              <a:gd name="connsiteY4" fmla="*/ 595286 h 603871"/>
              <a:gd name="connsiteX5" fmla="*/ 174852 w 252182"/>
              <a:gd name="connsiteY5" fmla="*/ 514604 h 603871"/>
              <a:gd name="connsiteX6" fmla="*/ 67276 w 252182"/>
              <a:gd name="connsiteY6" fmla="*/ 333068 h 603871"/>
              <a:gd name="connsiteX7" fmla="*/ 41 w 252182"/>
              <a:gd name="connsiteY7" fmla="*/ 128001 h 603871"/>
              <a:gd name="connsiteX8" fmla="*/ 57191 w 252182"/>
              <a:gd name="connsiteY8" fmla="*/ 289365 h 603871"/>
              <a:gd name="connsiteX9" fmla="*/ 57191 w 252182"/>
              <a:gd name="connsiteY9" fmla="*/ 249024 h 603871"/>
              <a:gd name="connsiteX10" fmla="*/ 110979 w 252182"/>
              <a:gd name="connsiteY10" fmla="*/ 254 h 6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182" h="603871">
                <a:moveTo>
                  <a:pt x="110979" y="254"/>
                </a:moveTo>
                <a:cubicBezTo>
                  <a:pt x="113780" y="-7030"/>
                  <a:pt x="77921" y="143689"/>
                  <a:pt x="73999" y="205321"/>
                </a:cubicBezTo>
                <a:cubicBezTo>
                  <a:pt x="70077" y="266953"/>
                  <a:pt x="89127" y="351558"/>
                  <a:pt x="87446" y="370048"/>
                </a:cubicBezTo>
                <a:cubicBezTo>
                  <a:pt x="85765" y="388538"/>
                  <a:pt x="37020" y="278719"/>
                  <a:pt x="63914" y="316259"/>
                </a:cubicBezTo>
                <a:cubicBezTo>
                  <a:pt x="90808" y="353799"/>
                  <a:pt x="230321" y="562229"/>
                  <a:pt x="248811" y="595286"/>
                </a:cubicBezTo>
                <a:cubicBezTo>
                  <a:pt x="267301" y="628343"/>
                  <a:pt x="205108" y="558307"/>
                  <a:pt x="174852" y="514604"/>
                </a:cubicBezTo>
                <a:cubicBezTo>
                  <a:pt x="144596" y="470901"/>
                  <a:pt x="96411" y="397502"/>
                  <a:pt x="67276" y="333068"/>
                </a:cubicBezTo>
                <a:cubicBezTo>
                  <a:pt x="38141" y="268634"/>
                  <a:pt x="1722" y="135285"/>
                  <a:pt x="41" y="128001"/>
                </a:cubicBezTo>
                <a:cubicBezTo>
                  <a:pt x="-1640" y="120717"/>
                  <a:pt x="47666" y="269195"/>
                  <a:pt x="57191" y="289365"/>
                </a:cubicBezTo>
                <a:cubicBezTo>
                  <a:pt x="66716" y="309535"/>
                  <a:pt x="46546" y="293287"/>
                  <a:pt x="57191" y="249024"/>
                </a:cubicBezTo>
                <a:cubicBezTo>
                  <a:pt x="67836" y="204761"/>
                  <a:pt x="108178" y="7538"/>
                  <a:pt x="110979" y="2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8" name="フリーフォーム 1207">
            <a:extLst>
              <a:ext uri="{FF2B5EF4-FFF2-40B4-BE49-F238E27FC236}">
                <a16:creationId xmlns:a16="http://schemas.microsoft.com/office/drawing/2014/main" id="{C8DAB881-8A2E-E444-566A-01A3ABF71F37}"/>
              </a:ext>
            </a:extLst>
          </p:cNvPr>
          <p:cNvSpPr/>
          <p:nvPr/>
        </p:nvSpPr>
        <p:spPr>
          <a:xfrm>
            <a:off x="4074465" y="3186776"/>
            <a:ext cx="380941" cy="809729"/>
          </a:xfrm>
          <a:custGeom>
            <a:avLst/>
            <a:gdLst>
              <a:gd name="connsiteX0" fmla="*/ 258850 w 380941"/>
              <a:gd name="connsiteY0" fmla="*/ 177 h 809729"/>
              <a:gd name="connsiteX1" fmla="*/ 352979 w 380941"/>
              <a:gd name="connsiteY1" fmla="*/ 161542 h 809729"/>
              <a:gd name="connsiteX2" fmla="*/ 346256 w 380941"/>
              <a:gd name="connsiteY2" fmla="*/ 232139 h 809729"/>
              <a:gd name="connsiteX3" fmla="*/ 228594 w 380941"/>
              <a:gd name="connsiteY3" fmla="*/ 322906 h 809729"/>
              <a:gd name="connsiteX4" fmla="*/ 312638 w 380941"/>
              <a:gd name="connsiteY4" fmla="*/ 285927 h 809729"/>
              <a:gd name="connsiteX5" fmla="*/ 181529 w 380941"/>
              <a:gd name="connsiteY5" fmla="*/ 393503 h 809729"/>
              <a:gd name="connsiteX6" fmla="*/ 3356 w 380941"/>
              <a:gd name="connsiteY6" fmla="*/ 635550 h 809729"/>
              <a:gd name="connsiteX7" fmla="*/ 60506 w 380941"/>
              <a:gd name="connsiteY7" fmla="*/ 517889 h 809729"/>
              <a:gd name="connsiteX8" fmla="*/ 3356 w 380941"/>
              <a:gd name="connsiteY8" fmla="*/ 642274 h 809729"/>
              <a:gd name="connsiteX9" fmla="*/ 13441 w 380941"/>
              <a:gd name="connsiteY9" fmla="*/ 807000 h 809729"/>
              <a:gd name="connsiteX10" fmla="*/ 3356 w 380941"/>
              <a:gd name="connsiteY10" fmla="*/ 722956 h 809729"/>
              <a:gd name="connsiteX11" fmla="*/ 77314 w 380941"/>
              <a:gd name="connsiteY11" fmla="*/ 447292 h 809729"/>
              <a:gd name="connsiteX12" fmla="*/ 30250 w 380941"/>
              <a:gd name="connsiteY12" fmla="*/ 551506 h 809729"/>
              <a:gd name="connsiteX13" fmla="*/ 292467 w 380941"/>
              <a:gd name="connsiteY13" fmla="*/ 319545 h 809729"/>
              <a:gd name="connsiteX14" fmla="*/ 188253 w 380941"/>
              <a:gd name="connsiteY14" fmla="*/ 373333 h 809729"/>
              <a:gd name="connsiteX15" fmla="*/ 359703 w 380941"/>
              <a:gd name="connsiteY15" fmla="*/ 232139 h 809729"/>
              <a:gd name="connsiteX16" fmla="*/ 369788 w 380941"/>
              <a:gd name="connsiteY16" fmla="*/ 195159 h 809729"/>
              <a:gd name="connsiteX17" fmla="*/ 258850 w 380941"/>
              <a:gd name="connsiteY17" fmla="*/ 177 h 80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0941" h="809729">
                <a:moveTo>
                  <a:pt x="258850" y="177"/>
                </a:moveTo>
                <a:cubicBezTo>
                  <a:pt x="256049" y="-5426"/>
                  <a:pt x="338411" y="122882"/>
                  <a:pt x="352979" y="161542"/>
                </a:cubicBezTo>
                <a:cubicBezTo>
                  <a:pt x="367547" y="200202"/>
                  <a:pt x="366987" y="205245"/>
                  <a:pt x="346256" y="232139"/>
                </a:cubicBezTo>
                <a:cubicBezTo>
                  <a:pt x="325525" y="259033"/>
                  <a:pt x="234197" y="313941"/>
                  <a:pt x="228594" y="322906"/>
                </a:cubicBezTo>
                <a:cubicBezTo>
                  <a:pt x="222991" y="331871"/>
                  <a:pt x="320482" y="274161"/>
                  <a:pt x="312638" y="285927"/>
                </a:cubicBezTo>
                <a:cubicBezTo>
                  <a:pt x="304794" y="297693"/>
                  <a:pt x="233076" y="335232"/>
                  <a:pt x="181529" y="393503"/>
                </a:cubicBezTo>
                <a:cubicBezTo>
                  <a:pt x="129982" y="451774"/>
                  <a:pt x="23526" y="614819"/>
                  <a:pt x="3356" y="635550"/>
                </a:cubicBezTo>
                <a:cubicBezTo>
                  <a:pt x="-16814" y="656281"/>
                  <a:pt x="60506" y="516768"/>
                  <a:pt x="60506" y="517889"/>
                </a:cubicBezTo>
                <a:cubicBezTo>
                  <a:pt x="60506" y="519010"/>
                  <a:pt x="11200" y="594089"/>
                  <a:pt x="3356" y="642274"/>
                </a:cubicBezTo>
                <a:cubicBezTo>
                  <a:pt x="-4488" y="690459"/>
                  <a:pt x="13441" y="793553"/>
                  <a:pt x="13441" y="807000"/>
                </a:cubicBezTo>
                <a:cubicBezTo>
                  <a:pt x="13441" y="820447"/>
                  <a:pt x="-7289" y="782907"/>
                  <a:pt x="3356" y="722956"/>
                </a:cubicBezTo>
                <a:cubicBezTo>
                  <a:pt x="14001" y="663005"/>
                  <a:pt x="72832" y="475867"/>
                  <a:pt x="77314" y="447292"/>
                </a:cubicBezTo>
                <a:cubicBezTo>
                  <a:pt x="81796" y="418717"/>
                  <a:pt x="-5609" y="572797"/>
                  <a:pt x="30250" y="551506"/>
                </a:cubicBezTo>
                <a:cubicBezTo>
                  <a:pt x="66109" y="530215"/>
                  <a:pt x="266133" y="349241"/>
                  <a:pt x="292467" y="319545"/>
                </a:cubicBezTo>
                <a:cubicBezTo>
                  <a:pt x="318801" y="289849"/>
                  <a:pt x="177047" y="387901"/>
                  <a:pt x="188253" y="373333"/>
                </a:cubicBezTo>
                <a:cubicBezTo>
                  <a:pt x="199459" y="358765"/>
                  <a:pt x="329447" y="261835"/>
                  <a:pt x="359703" y="232139"/>
                </a:cubicBezTo>
                <a:cubicBezTo>
                  <a:pt x="389959" y="202443"/>
                  <a:pt x="382675" y="229897"/>
                  <a:pt x="369788" y="195159"/>
                </a:cubicBezTo>
                <a:cubicBezTo>
                  <a:pt x="356901" y="160421"/>
                  <a:pt x="261651" y="5780"/>
                  <a:pt x="258850" y="1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9" name="フリーフォーム 1208">
            <a:extLst>
              <a:ext uri="{FF2B5EF4-FFF2-40B4-BE49-F238E27FC236}">
                <a16:creationId xmlns:a16="http://schemas.microsoft.com/office/drawing/2014/main" id="{84572A64-0F94-88B0-C911-23745F0867DB}"/>
              </a:ext>
            </a:extLst>
          </p:cNvPr>
          <p:cNvSpPr/>
          <p:nvPr/>
        </p:nvSpPr>
        <p:spPr>
          <a:xfrm>
            <a:off x="4345204" y="2810252"/>
            <a:ext cx="495623" cy="969537"/>
          </a:xfrm>
          <a:custGeom>
            <a:avLst/>
            <a:gdLst>
              <a:gd name="connsiteX0" fmla="*/ 125943 w 495623"/>
              <a:gd name="connsiteY0" fmla="*/ 183 h 969537"/>
              <a:gd name="connsiteX1" fmla="*/ 428502 w 495623"/>
              <a:gd name="connsiteY1" fmla="*/ 205251 h 969537"/>
              <a:gd name="connsiteX2" fmla="*/ 455396 w 495623"/>
              <a:gd name="connsiteY2" fmla="*/ 427127 h 969537"/>
              <a:gd name="connsiteX3" fmla="*/ 475567 w 495623"/>
              <a:gd name="connsiteY3" fmla="*/ 336360 h 969537"/>
              <a:gd name="connsiteX4" fmla="*/ 489014 w 495623"/>
              <a:gd name="connsiteY4" fmla="*/ 501086 h 969537"/>
              <a:gd name="connsiteX5" fmla="*/ 428502 w 495623"/>
              <a:gd name="connsiteY5" fmla="*/ 625472 h 969537"/>
              <a:gd name="connsiteX6" fmla="*/ 462120 w 495623"/>
              <a:gd name="connsiteY6" fmla="*/ 544789 h 969537"/>
              <a:gd name="connsiteX7" fmla="*/ 273861 w 495623"/>
              <a:gd name="connsiteY7" fmla="*/ 763304 h 969537"/>
              <a:gd name="connsiteX8" fmla="*/ 4920 w 495623"/>
              <a:gd name="connsiteY8" fmla="*/ 965010 h 969537"/>
              <a:gd name="connsiteX9" fmla="*/ 125943 w 495623"/>
              <a:gd name="connsiteY9" fmla="*/ 880966 h 969537"/>
              <a:gd name="connsiteX10" fmla="*/ 445311 w 495623"/>
              <a:gd name="connsiteY10" fmla="*/ 625472 h 969537"/>
              <a:gd name="connsiteX11" fmla="*/ 404970 w 495623"/>
              <a:gd name="connsiteY11" fmla="*/ 662451 h 969537"/>
              <a:gd name="connsiteX12" fmla="*/ 482290 w 495623"/>
              <a:gd name="connsiteY12" fmla="*/ 464107 h 969537"/>
              <a:gd name="connsiteX13" fmla="*/ 485652 w 495623"/>
              <a:gd name="connsiteY13" fmla="*/ 332998 h 969537"/>
              <a:gd name="connsiteX14" fmla="*/ 381437 w 495623"/>
              <a:gd name="connsiteY14" fmla="*/ 144739 h 969537"/>
              <a:gd name="connsiteX15" fmla="*/ 408331 w 495623"/>
              <a:gd name="connsiteY15" fmla="*/ 168272 h 969537"/>
              <a:gd name="connsiteX16" fmla="*/ 125943 w 495623"/>
              <a:gd name="connsiteY16" fmla="*/ 183 h 96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23" h="969537">
                <a:moveTo>
                  <a:pt x="125943" y="183"/>
                </a:moveTo>
                <a:cubicBezTo>
                  <a:pt x="129305" y="6346"/>
                  <a:pt x="373593" y="134094"/>
                  <a:pt x="428502" y="205251"/>
                </a:cubicBezTo>
                <a:cubicBezTo>
                  <a:pt x="483411" y="276408"/>
                  <a:pt x="447552" y="405276"/>
                  <a:pt x="455396" y="427127"/>
                </a:cubicBezTo>
                <a:cubicBezTo>
                  <a:pt x="463240" y="448978"/>
                  <a:pt x="469964" y="324034"/>
                  <a:pt x="475567" y="336360"/>
                </a:cubicBezTo>
                <a:cubicBezTo>
                  <a:pt x="481170" y="348686"/>
                  <a:pt x="496858" y="452901"/>
                  <a:pt x="489014" y="501086"/>
                </a:cubicBezTo>
                <a:cubicBezTo>
                  <a:pt x="481170" y="549271"/>
                  <a:pt x="432984" y="618188"/>
                  <a:pt x="428502" y="625472"/>
                </a:cubicBezTo>
                <a:cubicBezTo>
                  <a:pt x="424020" y="632756"/>
                  <a:pt x="487893" y="521817"/>
                  <a:pt x="462120" y="544789"/>
                </a:cubicBezTo>
                <a:cubicBezTo>
                  <a:pt x="436347" y="567761"/>
                  <a:pt x="350061" y="693267"/>
                  <a:pt x="273861" y="763304"/>
                </a:cubicBezTo>
                <a:cubicBezTo>
                  <a:pt x="197661" y="833341"/>
                  <a:pt x="29573" y="945400"/>
                  <a:pt x="4920" y="965010"/>
                </a:cubicBezTo>
                <a:cubicBezTo>
                  <a:pt x="-19733" y="984620"/>
                  <a:pt x="52545" y="937556"/>
                  <a:pt x="125943" y="880966"/>
                </a:cubicBezTo>
                <a:cubicBezTo>
                  <a:pt x="199341" y="824376"/>
                  <a:pt x="398807" y="661891"/>
                  <a:pt x="445311" y="625472"/>
                </a:cubicBezTo>
                <a:cubicBezTo>
                  <a:pt x="491815" y="589053"/>
                  <a:pt x="398807" y="689345"/>
                  <a:pt x="404970" y="662451"/>
                </a:cubicBezTo>
                <a:cubicBezTo>
                  <a:pt x="411133" y="635557"/>
                  <a:pt x="468843" y="519016"/>
                  <a:pt x="482290" y="464107"/>
                </a:cubicBezTo>
                <a:cubicBezTo>
                  <a:pt x="495737" y="409198"/>
                  <a:pt x="502461" y="386226"/>
                  <a:pt x="485652" y="332998"/>
                </a:cubicBezTo>
                <a:cubicBezTo>
                  <a:pt x="468843" y="279770"/>
                  <a:pt x="394324" y="172193"/>
                  <a:pt x="381437" y="144739"/>
                </a:cubicBezTo>
                <a:cubicBezTo>
                  <a:pt x="368550" y="117285"/>
                  <a:pt x="445310" y="191804"/>
                  <a:pt x="408331" y="168272"/>
                </a:cubicBezTo>
                <a:cubicBezTo>
                  <a:pt x="371352" y="144740"/>
                  <a:pt x="122581" y="-5980"/>
                  <a:pt x="125943" y="18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0" name="フリーフォーム 1209">
            <a:extLst>
              <a:ext uri="{FF2B5EF4-FFF2-40B4-BE49-F238E27FC236}">
                <a16:creationId xmlns:a16="http://schemas.microsoft.com/office/drawing/2014/main" id="{1D269C1F-47D2-35F2-1CCB-26150D661782}"/>
              </a:ext>
            </a:extLst>
          </p:cNvPr>
          <p:cNvSpPr/>
          <p:nvPr/>
        </p:nvSpPr>
        <p:spPr>
          <a:xfrm>
            <a:off x="3799528" y="3576839"/>
            <a:ext cx="292743" cy="665443"/>
          </a:xfrm>
          <a:custGeom>
            <a:avLst/>
            <a:gdLst>
              <a:gd name="connsiteX0" fmla="*/ 120290 w 292743"/>
              <a:gd name="connsiteY0" fmla="*/ 79 h 665443"/>
              <a:gd name="connsiteX1" fmla="*/ 36246 w 292743"/>
              <a:gd name="connsiteY1" fmla="*/ 171529 h 665443"/>
              <a:gd name="connsiteX2" fmla="*/ 120290 w 292743"/>
              <a:gd name="connsiteY2" fmla="*/ 369873 h 665443"/>
              <a:gd name="connsiteX3" fmla="*/ 63140 w 292743"/>
              <a:gd name="connsiteY3" fmla="*/ 305999 h 665443"/>
              <a:gd name="connsiteX4" fmla="*/ 204334 w 292743"/>
              <a:gd name="connsiteY4" fmla="*/ 467364 h 665443"/>
              <a:gd name="connsiteX5" fmla="*/ 291740 w 292743"/>
              <a:gd name="connsiteY5" fmla="*/ 662346 h 665443"/>
              <a:gd name="connsiteX6" fmla="*/ 248037 w 292743"/>
              <a:gd name="connsiteY6" fmla="*/ 578302 h 665443"/>
              <a:gd name="connsiteX7" fmla="*/ 190887 w 292743"/>
              <a:gd name="connsiteY7" fmla="*/ 460640 h 665443"/>
              <a:gd name="connsiteX8" fmla="*/ 9351 w 292743"/>
              <a:gd name="connsiteY8" fmla="*/ 228679 h 665443"/>
              <a:gd name="connsiteX9" fmla="*/ 26160 w 292743"/>
              <a:gd name="connsiteY9" fmla="*/ 319446 h 665443"/>
              <a:gd name="connsiteX10" fmla="*/ 26160 w 292743"/>
              <a:gd name="connsiteY10" fmla="*/ 151358 h 665443"/>
              <a:gd name="connsiteX11" fmla="*/ 120290 w 292743"/>
              <a:gd name="connsiteY11" fmla="*/ 79 h 66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743" h="665443">
                <a:moveTo>
                  <a:pt x="120290" y="79"/>
                </a:moveTo>
                <a:cubicBezTo>
                  <a:pt x="121971" y="3441"/>
                  <a:pt x="36246" y="109897"/>
                  <a:pt x="36246" y="171529"/>
                </a:cubicBezTo>
                <a:cubicBezTo>
                  <a:pt x="36246" y="233161"/>
                  <a:pt x="115808" y="347461"/>
                  <a:pt x="120290" y="369873"/>
                </a:cubicBezTo>
                <a:cubicBezTo>
                  <a:pt x="124772" y="392285"/>
                  <a:pt x="49133" y="289750"/>
                  <a:pt x="63140" y="305999"/>
                </a:cubicBezTo>
                <a:cubicBezTo>
                  <a:pt x="77147" y="322248"/>
                  <a:pt x="166234" y="407973"/>
                  <a:pt x="204334" y="467364"/>
                </a:cubicBezTo>
                <a:cubicBezTo>
                  <a:pt x="242434" y="526755"/>
                  <a:pt x="284456" y="643856"/>
                  <a:pt x="291740" y="662346"/>
                </a:cubicBezTo>
                <a:cubicBezTo>
                  <a:pt x="299024" y="680836"/>
                  <a:pt x="264846" y="611920"/>
                  <a:pt x="248037" y="578302"/>
                </a:cubicBezTo>
                <a:cubicBezTo>
                  <a:pt x="231228" y="544684"/>
                  <a:pt x="230668" y="518910"/>
                  <a:pt x="190887" y="460640"/>
                </a:cubicBezTo>
                <a:cubicBezTo>
                  <a:pt x="151106" y="402370"/>
                  <a:pt x="36805" y="252211"/>
                  <a:pt x="9351" y="228679"/>
                </a:cubicBezTo>
                <a:cubicBezTo>
                  <a:pt x="-18103" y="205147"/>
                  <a:pt x="23359" y="332333"/>
                  <a:pt x="26160" y="319446"/>
                </a:cubicBezTo>
                <a:cubicBezTo>
                  <a:pt x="28961" y="306559"/>
                  <a:pt x="11032" y="201224"/>
                  <a:pt x="26160" y="151358"/>
                </a:cubicBezTo>
                <a:cubicBezTo>
                  <a:pt x="41288" y="101492"/>
                  <a:pt x="118609" y="-3283"/>
                  <a:pt x="120290" y="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1" name="フリーフォーム 1210">
            <a:extLst>
              <a:ext uri="{FF2B5EF4-FFF2-40B4-BE49-F238E27FC236}">
                <a16:creationId xmlns:a16="http://schemas.microsoft.com/office/drawing/2014/main" id="{6A5ACE16-72C8-FD0E-8391-DB275AFFBA51}"/>
              </a:ext>
            </a:extLst>
          </p:cNvPr>
          <p:cNvSpPr/>
          <p:nvPr/>
        </p:nvSpPr>
        <p:spPr>
          <a:xfrm>
            <a:off x="4094287" y="3492872"/>
            <a:ext cx="368289" cy="409385"/>
          </a:xfrm>
          <a:custGeom>
            <a:avLst/>
            <a:gdLst>
              <a:gd name="connsiteX0" fmla="*/ 114642 w 368289"/>
              <a:gd name="connsiteY0" fmla="*/ 2 h 409385"/>
              <a:gd name="connsiteX1" fmla="*/ 316348 w 368289"/>
              <a:gd name="connsiteY1" fmla="*/ 137834 h 409385"/>
              <a:gd name="connsiteX2" fmla="*/ 299539 w 368289"/>
              <a:gd name="connsiteY2" fmla="*/ 184899 h 409385"/>
              <a:gd name="connsiteX3" fmla="*/ 161707 w 368289"/>
              <a:gd name="connsiteY3" fmla="*/ 235325 h 409385"/>
              <a:gd name="connsiteX4" fmla="*/ 3704 w 368289"/>
              <a:gd name="connsiteY4" fmla="*/ 406775 h 409385"/>
              <a:gd name="connsiteX5" fmla="*/ 54131 w 368289"/>
              <a:gd name="connsiteY5" fmla="*/ 332816 h 409385"/>
              <a:gd name="connsiteX6" fmla="*/ 101195 w 368289"/>
              <a:gd name="connsiteY6" fmla="*/ 248772 h 409385"/>
              <a:gd name="connsiteX7" fmla="*/ 349966 w 368289"/>
              <a:gd name="connsiteY7" fmla="*/ 178175 h 409385"/>
              <a:gd name="connsiteX8" fmla="*/ 326434 w 368289"/>
              <a:gd name="connsiteY8" fmla="*/ 134472 h 409385"/>
              <a:gd name="connsiteX9" fmla="*/ 114642 w 368289"/>
              <a:gd name="connsiteY9" fmla="*/ 2 h 40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89" h="409385">
                <a:moveTo>
                  <a:pt x="114642" y="2"/>
                </a:moveTo>
                <a:cubicBezTo>
                  <a:pt x="112961" y="562"/>
                  <a:pt x="285532" y="107018"/>
                  <a:pt x="316348" y="137834"/>
                </a:cubicBezTo>
                <a:cubicBezTo>
                  <a:pt x="347164" y="168650"/>
                  <a:pt x="325312" y="168651"/>
                  <a:pt x="299539" y="184899"/>
                </a:cubicBezTo>
                <a:cubicBezTo>
                  <a:pt x="273766" y="201147"/>
                  <a:pt x="211013" y="198346"/>
                  <a:pt x="161707" y="235325"/>
                </a:cubicBezTo>
                <a:cubicBezTo>
                  <a:pt x="112401" y="272304"/>
                  <a:pt x="21633" y="390527"/>
                  <a:pt x="3704" y="406775"/>
                </a:cubicBezTo>
                <a:cubicBezTo>
                  <a:pt x="-14225" y="423023"/>
                  <a:pt x="37883" y="359150"/>
                  <a:pt x="54131" y="332816"/>
                </a:cubicBezTo>
                <a:cubicBezTo>
                  <a:pt x="70379" y="306482"/>
                  <a:pt x="51889" y="274545"/>
                  <a:pt x="101195" y="248772"/>
                </a:cubicBezTo>
                <a:cubicBezTo>
                  <a:pt x="150501" y="222999"/>
                  <a:pt x="312426" y="197225"/>
                  <a:pt x="349966" y="178175"/>
                </a:cubicBezTo>
                <a:cubicBezTo>
                  <a:pt x="387506" y="159125"/>
                  <a:pt x="361172" y="161926"/>
                  <a:pt x="326434" y="134472"/>
                </a:cubicBezTo>
                <a:cubicBezTo>
                  <a:pt x="291696" y="107018"/>
                  <a:pt x="116323" y="-558"/>
                  <a:pt x="114642"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2" name="フリーフォーム 1211">
            <a:extLst>
              <a:ext uri="{FF2B5EF4-FFF2-40B4-BE49-F238E27FC236}">
                <a16:creationId xmlns:a16="http://schemas.microsoft.com/office/drawing/2014/main" id="{FA6BF658-5BD8-D60D-147F-7A18CD10AD1C}"/>
              </a:ext>
            </a:extLst>
          </p:cNvPr>
          <p:cNvSpPr/>
          <p:nvPr/>
        </p:nvSpPr>
        <p:spPr>
          <a:xfrm>
            <a:off x="4145045" y="3687856"/>
            <a:ext cx="407048" cy="750426"/>
          </a:xfrm>
          <a:custGeom>
            <a:avLst/>
            <a:gdLst>
              <a:gd name="connsiteX0" fmla="*/ 11 w 407048"/>
              <a:gd name="connsiteY0" fmla="*/ 0 h 750426"/>
              <a:gd name="connsiteX1" fmla="*/ 231973 w 407048"/>
              <a:gd name="connsiteY1" fmla="*/ 154641 h 750426"/>
              <a:gd name="connsiteX2" fmla="*/ 305931 w 407048"/>
              <a:gd name="connsiteY2" fmla="*/ 225238 h 750426"/>
              <a:gd name="connsiteX3" fmla="*/ 336187 w 407048"/>
              <a:gd name="connsiteY3" fmla="*/ 339538 h 750426"/>
              <a:gd name="connsiteX4" fmla="*/ 336187 w 407048"/>
              <a:gd name="connsiteY4" fmla="*/ 252132 h 750426"/>
              <a:gd name="connsiteX5" fmla="*/ 339549 w 407048"/>
              <a:gd name="connsiteY5" fmla="*/ 403412 h 750426"/>
              <a:gd name="connsiteX6" fmla="*/ 262229 w 407048"/>
              <a:gd name="connsiteY6" fmla="*/ 510988 h 750426"/>
              <a:gd name="connsiteX7" fmla="*/ 319379 w 407048"/>
              <a:gd name="connsiteY7" fmla="*/ 470647 h 750426"/>
              <a:gd name="connsiteX8" fmla="*/ 171461 w 407048"/>
              <a:gd name="connsiteY8" fmla="*/ 608479 h 750426"/>
              <a:gd name="connsiteX9" fmla="*/ 110949 w 407048"/>
              <a:gd name="connsiteY9" fmla="*/ 749673 h 750426"/>
              <a:gd name="connsiteX10" fmla="*/ 141205 w 407048"/>
              <a:gd name="connsiteY10" fmla="*/ 655544 h 750426"/>
              <a:gd name="connsiteX11" fmla="*/ 245420 w 407048"/>
              <a:gd name="connsiteY11" fmla="*/ 467285 h 750426"/>
              <a:gd name="connsiteX12" fmla="*/ 205079 w 407048"/>
              <a:gd name="connsiteY12" fmla="*/ 544606 h 750426"/>
              <a:gd name="connsiteX13" fmla="*/ 349634 w 407048"/>
              <a:gd name="connsiteY13" fmla="*/ 389965 h 750426"/>
              <a:gd name="connsiteX14" fmla="*/ 363081 w 407048"/>
              <a:gd name="connsiteY14" fmla="*/ 319368 h 750426"/>
              <a:gd name="connsiteX15" fmla="*/ 282399 w 407048"/>
              <a:gd name="connsiteY15" fmla="*/ 154641 h 750426"/>
              <a:gd name="connsiteX16" fmla="*/ 406784 w 407048"/>
              <a:gd name="connsiteY16" fmla="*/ 268941 h 750426"/>
              <a:gd name="connsiteX17" fmla="*/ 242058 w 407048"/>
              <a:gd name="connsiteY17" fmla="*/ 154641 h 750426"/>
              <a:gd name="connsiteX18" fmla="*/ 11 w 407048"/>
              <a:gd name="connsiteY18" fmla="*/ 0 h 7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048" h="750426">
                <a:moveTo>
                  <a:pt x="11" y="0"/>
                </a:moveTo>
                <a:cubicBezTo>
                  <a:pt x="-1670" y="0"/>
                  <a:pt x="180986" y="117101"/>
                  <a:pt x="231973" y="154641"/>
                </a:cubicBezTo>
                <a:cubicBezTo>
                  <a:pt x="282960" y="192181"/>
                  <a:pt x="288562" y="194422"/>
                  <a:pt x="305931" y="225238"/>
                </a:cubicBezTo>
                <a:cubicBezTo>
                  <a:pt x="323300" y="256054"/>
                  <a:pt x="331144" y="335056"/>
                  <a:pt x="336187" y="339538"/>
                </a:cubicBezTo>
                <a:cubicBezTo>
                  <a:pt x="341230" y="344020"/>
                  <a:pt x="335627" y="241486"/>
                  <a:pt x="336187" y="252132"/>
                </a:cubicBezTo>
                <a:cubicBezTo>
                  <a:pt x="336747" y="262778"/>
                  <a:pt x="351875" y="360269"/>
                  <a:pt x="339549" y="403412"/>
                </a:cubicBezTo>
                <a:cubicBezTo>
                  <a:pt x="327223" y="446555"/>
                  <a:pt x="265591" y="499782"/>
                  <a:pt x="262229" y="510988"/>
                </a:cubicBezTo>
                <a:cubicBezTo>
                  <a:pt x="258867" y="522194"/>
                  <a:pt x="334507" y="454399"/>
                  <a:pt x="319379" y="470647"/>
                </a:cubicBezTo>
                <a:cubicBezTo>
                  <a:pt x="304251" y="486896"/>
                  <a:pt x="206199" y="561975"/>
                  <a:pt x="171461" y="608479"/>
                </a:cubicBezTo>
                <a:cubicBezTo>
                  <a:pt x="136723" y="654983"/>
                  <a:pt x="115992" y="741829"/>
                  <a:pt x="110949" y="749673"/>
                </a:cubicBezTo>
                <a:cubicBezTo>
                  <a:pt x="105906" y="757517"/>
                  <a:pt x="118793" y="702608"/>
                  <a:pt x="141205" y="655544"/>
                </a:cubicBezTo>
                <a:cubicBezTo>
                  <a:pt x="163617" y="608480"/>
                  <a:pt x="234774" y="485775"/>
                  <a:pt x="245420" y="467285"/>
                </a:cubicBezTo>
                <a:cubicBezTo>
                  <a:pt x="256066" y="448795"/>
                  <a:pt x="187710" y="557493"/>
                  <a:pt x="205079" y="544606"/>
                </a:cubicBezTo>
                <a:cubicBezTo>
                  <a:pt x="222448" y="531719"/>
                  <a:pt x="323300" y="427505"/>
                  <a:pt x="349634" y="389965"/>
                </a:cubicBezTo>
                <a:cubicBezTo>
                  <a:pt x="375968" y="352425"/>
                  <a:pt x="374287" y="358589"/>
                  <a:pt x="363081" y="319368"/>
                </a:cubicBezTo>
                <a:cubicBezTo>
                  <a:pt x="351875" y="280147"/>
                  <a:pt x="275115" y="163046"/>
                  <a:pt x="282399" y="154641"/>
                </a:cubicBezTo>
                <a:cubicBezTo>
                  <a:pt x="289683" y="146237"/>
                  <a:pt x="413507" y="268941"/>
                  <a:pt x="406784" y="268941"/>
                </a:cubicBezTo>
                <a:cubicBezTo>
                  <a:pt x="400061" y="268941"/>
                  <a:pt x="307052" y="197223"/>
                  <a:pt x="242058" y="154641"/>
                </a:cubicBezTo>
                <a:cubicBezTo>
                  <a:pt x="177064" y="112059"/>
                  <a:pt x="1692" y="0"/>
                  <a:pt x="11"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3" name="フリーフォーム 1212">
            <a:extLst>
              <a:ext uri="{FF2B5EF4-FFF2-40B4-BE49-F238E27FC236}">
                <a16:creationId xmlns:a16="http://schemas.microsoft.com/office/drawing/2014/main" id="{17297198-6DC5-CA60-DCFE-3D5A06CBE280}"/>
              </a:ext>
            </a:extLst>
          </p:cNvPr>
          <p:cNvSpPr/>
          <p:nvPr/>
        </p:nvSpPr>
        <p:spPr>
          <a:xfrm>
            <a:off x="3750465" y="3666982"/>
            <a:ext cx="257048" cy="744870"/>
          </a:xfrm>
          <a:custGeom>
            <a:avLst/>
            <a:gdLst>
              <a:gd name="connsiteX0" fmla="*/ 41606 w 257048"/>
              <a:gd name="connsiteY0" fmla="*/ 703 h 744870"/>
              <a:gd name="connsiteX1" fmla="*/ 44967 w 257048"/>
              <a:gd name="connsiteY1" fmla="*/ 232665 h 744870"/>
              <a:gd name="connsiteX2" fmla="*/ 149182 w 257048"/>
              <a:gd name="connsiteY2" fmla="*/ 464627 h 744870"/>
              <a:gd name="connsiteX3" fmla="*/ 105479 w 257048"/>
              <a:gd name="connsiteY3" fmla="*/ 387306 h 744870"/>
              <a:gd name="connsiteX4" fmla="*/ 202970 w 257048"/>
              <a:gd name="connsiteY4" fmla="*/ 609183 h 744870"/>
              <a:gd name="connsiteX5" fmla="*/ 256759 w 257048"/>
              <a:gd name="connsiteY5" fmla="*/ 743653 h 744870"/>
              <a:gd name="connsiteX6" fmla="*/ 219779 w 257048"/>
              <a:gd name="connsiteY6" fmla="*/ 659609 h 744870"/>
              <a:gd name="connsiteX7" fmla="*/ 125650 w 257048"/>
              <a:gd name="connsiteY7" fmla="*/ 404115 h 744870"/>
              <a:gd name="connsiteX8" fmla="*/ 7988 w 257048"/>
              <a:gd name="connsiteY8" fmla="*/ 229303 h 744870"/>
              <a:gd name="connsiteX9" fmla="*/ 14711 w 257048"/>
              <a:gd name="connsiteY9" fmla="*/ 309986 h 744870"/>
              <a:gd name="connsiteX10" fmla="*/ 41606 w 257048"/>
              <a:gd name="connsiteY10" fmla="*/ 703 h 74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048" h="744870">
                <a:moveTo>
                  <a:pt x="41606" y="703"/>
                </a:moveTo>
                <a:cubicBezTo>
                  <a:pt x="46649" y="-12184"/>
                  <a:pt x="27038" y="155344"/>
                  <a:pt x="44967" y="232665"/>
                </a:cubicBezTo>
                <a:cubicBezTo>
                  <a:pt x="62896" y="309986"/>
                  <a:pt x="139097" y="438854"/>
                  <a:pt x="149182" y="464627"/>
                </a:cubicBezTo>
                <a:cubicBezTo>
                  <a:pt x="159267" y="490400"/>
                  <a:pt x="96514" y="363213"/>
                  <a:pt x="105479" y="387306"/>
                </a:cubicBezTo>
                <a:cubicBezTo>
                  <a:pt x="114444" y="411399"/>
                  <a:pt x="177757" y="549792"/>
                  <a:pt x="202970" y="609183"/>
                </a:cubicBezTo>
                <a:cubicBezTo>
                  <a:pt x="228183" y="668574"/>
                  <a:pt x="253958" y="735249"/>
                  <a:pt x="256759" y="743653"/>
                </a:cubicBezTo>
                <a:cubicBezTo>
                  <a:pt x="259560" y="752057"/>
                  <a:pt x="241630" y="716199"/>
                  <a:pt x="219779" y="659609"/>
                </a:cubicBezTo>
                <a:cubicBezTo>
                  <a:pt x="197928" y="603019"/>
                  <a:pt x="160948" y="475833"/>
                  <a:pt x="125650" y="404115"/>
                </a:cubicBezTo>
                <a:cubicBezTo>
                  <a:pt x="90352" y="332397"/>
                  <a:pt x="26478" y="244991"/>
                  <a:pt x="7988" y="229303"/>
                </a:cubicBezTo>
                <a:cubicBezTo>
                  <a:pt x="-10502" y="213615"/>
                  <a:pt x="7988" y="344164"/>
                  <a:pt x="14711" y="309986"/>
                </a:cubicBezTo>
                <a:cubicBezTo>
                  <a:pt x="21434" y="275808"/>
                  <a:pt x="36563" y="13590"/>
                  <a:pt x="41606" y="7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4" name="フリーフォーム 1213">
            <a:extLst>
              <a:ext uri="{FF2B5EF4-FFF2-40B4-BE49-F238E27FC236}">
                <a16:creationId xmlns:a16="http://schemas.microsoft.com/office/drawing/2014/main" id="{E3102158-5347-3E8E-B1A5-640E762F41D5}"/>
              </a:ext>
            </a:extLst>
          </p:cNvPr>
          <p:cNvSpPr/>
          <p:nvPr/>
        </p:nvSpPr>
        <p:spPr>
          <a:xfrm>
            <a:off x="3890779" y="3738053"/>
            <a:ext cx="580430" cy="809155"/>
          </a:xfrm>
          <a:custGeom>
            <a:avLst/>
            <a:gdLst>
              <a:gd name="connsiteX0" fmla="*/ 580368 w 580430"/>
              <a:gd name="connsiteY0" fmla="*/ 229 h 809155"/>
              <a:gd name="connsiteX1" fmla="*/ 294618 w 580430"/>
              <a:gd name="connsiteY1" fmla="*/ 245638 h 809155"/>
              <a:gd name="connsiteX2" fmla="*/ 150062 w 580430"/>
              <a:gd name="connsiteY2" fmla="*/ 511218 h 809155"/>
              <a:gd name="connsiteX3" fmla="*/ 237468 w 580430"/>
              <a:gd name="connsiteY3" fmla="*/ 433897 h 809155"/>
              <a:gd name="connsiteX4" fmla="*/ 146700 w 580430"/>
              <a:gd name="connsiteY4" fmla="*/ 575091 h 809155"/>
              <a:gd name="connsiteX5" fmla="*/ 5506 w 580430"/>
              <a:gd name="connsiteY5" fmla="*/ 803691 h 809155"/>
              <a:gd name="connsiteX6" fmla="*/ 52571 w 580430"/>
              <a:gd name="connsiteY6" fmla="*/ 706200 h 809155"/>
              <a:gd name="connsiteX7" fmla="*/ 271086 w 580430"/>
              <a:gd name="connsiteY7" fmla="*/ 363300 h 809155"/>
              <a:gd name="connsiteX8" fmla="*/ 160147 w 580430"/>
              <a:gd name="connsiteY8" fmla="*/ 480962 h 809155"/>
              <a:gd name="connsiteX9" fmla="*/ 355130 w 580430"/>
              <a:gd name="connsiteY9" fmla="*/ 117891 h 809155"/>
              <a:gd name="connsiteX10" fmla="*/ 227383 w 580430"/>
              <a:gd name="connsiteY10" fmla="*/ 292703 h 809155"/>
              <a:gd name="connsiteX11" fmla="*/ 402195 w 580430"/>
              <a:gd name="connsiteY11" fmla="*/ 97721 h 809155"/>
              <a:gd name="connsiteX12" fmla="*/ 321512 w 580430"/>
              <a:gd name="connsiteY12" fmla="*/ 198573 h 809155"/>
              <a:gd name="connsiteX13" fmla="*/ 580368 w 580430"/>
              <a:gd name="connsiteY13" fmla="*/ 229 h 8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0430" h="809155">
                <a:moveTo>
                  <a:pt x="580368" y="229"/>
                </a:moveTo>
                <a:cubicBezTo>
                  <a:pt x="575886" y="8073"/>
                  <a:pt x="366336" y="160473"/>
                  <a:pt x="294618" y="245638"/>
                </a:cubicBezTo>
                <a:cubicBezTo>
                  <a:pt x="222900" y="330803"/>
                  <a:pt x="159587" y="479842"/>
                  <a:pt x="150062" y="511218"/>
                </a:cubicBezTo>
                <a:cubicBezTo>
                  <a:pt x="140537" y="542595"/>
                  <a:pt x="238028" y="423252"/>
                  <a:pt x="237468" y="433897"/>
                </a:cubicBezTo>
                <a:cubicBezTo>
                  <a:pt x="236908" y="444542"/>
                  <a:pt x="185360" y="513459"/>
                  <a:pt x="146700" y="575091"/>
                </a:cubicBezTo>
                <a:cubicBezTo>
                  <a:pt x="108040" y="636723"/>
                  <a:pt x="21194" y="781840"/>
                  <a:pt x="5506" y="803691"/>
                </a:cubicBezTo>
                <a:cubicBezTo>
                  <a:pt x="-10182" y="825543"/>
                  <a:pt x="8308" y="779599"/>
                  <a:pt x="52571" y="706200"/>
                </a:cubicBezTo>
                <a:cubicBezTo>
                  <a:pt x="96834" y="632801"/>
                  <a:pt x="253157" y="400840"/>
                  <a:pt x="271086" y="363300"/>
                </a:cubicBezTo>
                <a:cubicBezTo>
                  <a:pt x="289015" y="325760"/>
                  <a:pt x="146140" y="521863"/>
                  <a:pt x="160147" y="480962"/>
                </a:cubicBezTo>
                <a:cubicBezTo>
                  <a:pt x="174154" y="440061"/>
                  <a:pt x="343924" y="149268"/>
                  <a:pt x="355130" y="117891"/>
                </a:cubicBezTo>
                <a:cubicBezTo>
                  <a:pt x="366336" y="86514"/>
                  <a:pt x="219539" y="296065"/>
                  <a:pt x="227383" y="292703"/>
                </a:cubicBezTo>
                <a:cubicBezTo>
                  <a:pt x="235227" y="289341"/>
                  <a:pt x="386507" y="113409"/>
                  <a:pt x="402195" y="97721"/>
                </a:cubicBezTo>
                <a:cubicBezTo>
                  <a:pt x="417883" y="82033"/>
                  <a:pt x="296299" y="208658"/>
                  <a:pt x="321512" y="198573"/>
                </a:cubicBezTo>
                <a:cubicBezTo>
                  <a:pt x="346725" y="188488"/>
                  <a:pt x="584850" y="-7615"/>
                  <a:pt x="580368" y="2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5" name="フリーフォーム 1214">
            <a:extLst>
              <a:ext uri="{FF2B5EF4-FFF2-40B4-BE49-F238E27FC236}">
                <a16:creationId xmlns:a16="http://schemas.microsoft.com/office/drawing/2014/main" id="{7262F44E-CC4F-A7D4-39C0-3E4797AFFA5D}"/>
              </a:ext>
            </a:extLst>
          </p:cNvPr>
          <p:cNvSpPr/>
          <p:nvPr/>
        </p:nvSpPr>
        <p:spPr>
          <a:xfrm>
            <a:off x="3532837" y="4072515"/>
            <a:ext cx="380774" cy="452150"/>
          </a:xfrm>
          <a:custGeom>
            <a:avLst/>
            <a:gdLst>
              <a:gd name="connsiteX0" fmla="*/ 360087 w 380774"/>
              <a:gd name="connsiteY0" fmla="*/ 1944 h 452150"/>
              <a:gd name="connsiteX1" fmla="*/ 202084 w 380774"/>
              <a:gd name="connsiteY1" fmla="*/ 190203 h 452150"/>
              <a:gd name="connsiteX2" fmla="*/ 215531 w 380774"/>
              <a:gd name="connsiteY2" fmla="*/ 250714 h 452150"/>
              <a:gd name="connsiteX3" fmla="*/ 376895 w 380774"/>
              <a:gd name="connsiteY3" fmla="*/ 445697 h 452150"/>
              <a:gd name="connsiteX4" fmla="*/ 323107 w 380774"/>
              <a:gd name="connsiteY4" fmla="*/ 395270 h 452150"/>
              <a:gd name="connsiteX5" fmla="*/ 239063 w 380774"/>
              <a:gd name="connsiteY5" fmla="*/ 294417 h 452150"/>
              <a:gd name="connsiteX6" fmla="*/ 124763 w 380774"/>
              <a:gd name="connsiteY6" fmla="*/ 240629 h 452150"/>
              <a:gd name="connsiteX7" fmla="*/ 202084 w 380774"/>
              <a:gd name="connsiteY7" fmla="*/ 146500 h 452150"/>
              <a:gd name="connsiteX8" fmla="*/ 87784 w 380774"/>
              <a:gd name="connsiteY8" fmla="*/ 257438 h 452150"/>
              <a:gd name="connsiteX9" fmla="*/ 13825 w 380774"/>
              <a:gd name="connsiteY9" fmla="*/ 321311 h 452150"/>
              <a:gd name="connsiteX10" fmla="*/ 360087 w 380774"/>
              <a:gd name="connsiteY10" fmla="*/ 1944 h 45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774" h="452150">
                <a:moveTo>
                  <a:pt x="360087" y="1944"/>
                </a:moveTo>
                <a:cubicBezTo>
                  <a:pt x="391463" y="-19907"/>
                  <a:pt x="226177" y="148741"/>
                  <a:pt x="202084" y="190203"/>
                </a:cubicBezTo>
                <a:cubicBezTo>
                  <a:pt x="177991" y="231665"/>
                  <a:pt x="186396" y="208132"/>
                  <a:pt x="215531" y="250714"/>
                </a:cubicBezTo>
                <a:cubicBezTo>
                  <a:pt x="244666" y="293296"/>
                  <a:pt x="358966" y="421604"/>
                  <a:pt x="376895" y="445697"/>
                </a:cubicBezTo>
                <a:cubicBezTo>
                  <a:pt x="394824" y="469790"/>
                  <a:pt x="346079" y="420483"/>
                  <a:pt x="323107" y="395270"/>
                </a:cubicBezTo>
                <a:cubicBezTo>
                  <a:pt x="300135" y="370057"/>
                  <a:pt x="272120" y="320190"/>
                  <a:pt x="239063" y="294417"/>
                </a:cubicBezTo>
                <a:cubicBezTo>
                  <a:pt x="206006" y="268644"/>
                  <a:pt x="130926" y="265282"/>
                  <a:pt x="124763" y="240629"/>
                </a:cubicBezTo>
                <a:cubicBezTo>
                  <a:pt x="118600" y="215976"/>
                  <a:pt x="208247" y="143699"/>
                  <a:pt x="202084" y="146500"/>
                </a:cubicBezTo>
                <a:cubicBezTo>
                  <a:pt x="195921" y="149301"/>
                  <a:pt x="119160" y="228303"/>
                  <a:pt x="87784" y="257438"/>
                </a:cubicBezTo>
                <a:cubicBezTo>
                  <a:pt x="56408" y="286573"/>
                  <a:pt x="-34360" y="358290"/>
                  <a:pt x="13825" y="321311"/>
                </a:cubicBezTo>
                <a:cubicBezTo>
                  <a:pt x="62010" y="284332"/>
                  <a:pt x="328711" y="23795"/>
                  <a:pt x="360087" y="19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フリーフォーム 1215">
            <a:extLst>
              <a:ext uri="{FF2B5EF4-FFF2-40B4-BE49-F238E27FC236}">
                <a16:creationId xmlns:a16="http://schemas.microsoft.com/office/drawing/2014/main" id="{D33D3CA8-ED7B-0258-31D6-C6C09D0F22FD}"/>
              </a:ext>
            </a:extLst>
          </p:cNvPr>
          <p:cNvSpPr/>
          <p:nvPr/>
        </p:nvSpPr>
        <p:spPr>
          <a:xfrm>
            <a:off x="3523807" y="4434155"/>
            <a:ext cx="601234" cy="40354"/>
          </a:xfrm>
          <a:custGeom>
            <a:avLst/>
            <a:gdLst>
              <a:gd name="connsiteX0" fmla="*/ 2684 w 601234"/>
              <a:gd name="connsiteY0" fmla="*/ 16821 h 40354"/>
              <a:gd name="connsiteX1" fmla="*/ 473331 w 601234"/>
              <a:gd name="connsiteY1" fmla="*/ 13 h 40354"/>
              <a:gd name="connsiteX2" fmla="*/ 372478 w 601234"/>
              <a:gd name="connsiteY2" fmla="*/ 20183 h 40354"/>
              <a:gd name="connsiteX3" fmla="*/ 355669 w 601234"/>
              <a:gd name="connsiteY3" fmla="*/ 40354 h 40354"/>
              <a:gd name="connsiteX4" fmla="*/ 493502 w 601234"/>
              <a:gd name="connsiteY4" fmla="*/ 20183 h 40354"/>
              <a:gd name="connsiteX5" fmla="*/ 601078 w 601234"/>
              <a:gd name="connsiteY5" fmla="*/ 20183 h 40354"/>
              <a:gd name="connsiteX6" fmla="*/ 469969 w 601234"/>
              <a:gd name="connsiteY6" fmla="*/ 13460 h 40354"/>
              <a:gd name="connsiteX7" fmla="*/ 288434 w 601234"/>
              <a:gd name="connsiteY7" fmla="*/ 3374 h 40354"/>
              <a:gd name="connsiteX8" fmla="*/ 2684 w 601234"/>
              <a:gd name="connsiteY8" fmla="*/ 16821 h 4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34" h="40354">
                <a:moveTo>
                  <a:pt x="2684" y="16821"/>
                </a:moveTo>
                <a:cubicBezTo>
                  <a:pt x="33500" y="16261"/>
                  <a:pt x="411699" y="-547"/>
                  <a:pt x="473331" y="13"/>
                </a:cubicBezTo>
                <a:cubicBezTo>
                  <a:pt x="534963" y="573"/>
                  <a:pt x="392088" y="13460"/>
                  <a:pt x="372478" y="20183"/>
                </a:cubicBezTo>
                <a:cubicBezTo>
                  <a:pt x="352868" y="26906"/>
                  <a:pt x="335498" y="40354"/>
                  <a:pt x="355669" y="40354"/>
                </a:cubicBezTo>
                <a:cubicBezTo>
                  <a:pt x="375840" y="40354"/>
                  <a:pt x="452601" y="23545"/>
                  <a:pt x="493502" y="20183"/>
                </a:cubicBezTo>
                <a:cubicBezTo>
                  <a:pt x="534403" y="16821"/>
                  <a:pt x="605000" y="21304"/>
                  <a:pt x="601078" y="20183"/>
                </a:cubicBezTo>
                <a:cubicBezTo>
                  <a:pt x="597156" y="19063"/>
                  <a:pt x="469969" y="13460"/>
                  <a:pt x="469969" y="13460"/>
                </a:cubicBezTo>
                <a:cubicBezTo>
                  <a:pt x="417862" y="10658"/>
                  <a:pt x="361832" y="1693"/>
                  <a:pt x="288434" y="3374"/>
                </a:cubicBezTo>
                <a:cubicBezTo>
                  <a:pt x="215036" y="5055"/>
                  <a:pt x="-28132" y="17381"/>
                  <a:pt x="2684" y="168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フリーフォーム 1216">
            <a:extLst>
              <a:ext uri="{FF2B5EF4-FFF2-40B4-BE49-F238E27FC236}">
                <a16:creationId xmlns:a16="http://schemas.microsoft.com/office/drawing/2014/main" id="{B1433AD7-0AA7-7450-7A2C-B7FA0B5C1F13}"/>
              </a:ext>
            </a:extLst>
          </p:cNvPr>
          <p:cNvSpPr/>
          <p:nvPr/>
        </p:nvSpPr>
        <p:spPr>
          <a:xfrm>
            <a:off x="3618787" y="4528080"/>
            <a:ext cx="647936" cy="89547"/>
          </a:xfrm>
          <a:custGeom>
            <a:avLst/>
            <a:gdLst>
              <a:gd name="connsiteX0" fmla="*/ 5195 w 647936"/>
              <a:gd name="connsiteY0" fmla="*/ 27111 h 89547"/>
              <a:gd name="connsiteX1" fmla="*/ 216987 w 647936"/>
              <a:gd name="connsiteY1" fmla="*/ 23749 h 89547"/>
              <a:gd name="connsiteX2" fmla="*/ 630484 w 647936"/>
              <a:gd name="connsiteY2" fmla="*/ 87623 h 89547"/>
              <a:gd name="connsiteX3" fmla="*/ 576695 w 647936"/>
              <a:gd name="connsiteY3" fmla="*/ 74176 h 89547"/>
              <a:gd name="connsiteX4" fmla="*/ 280860 w 647936"/>
              <a:gd name="connsiteY4" fmla="*/ 217 h 89547"/>
              <a:gd name="connsiteX5" fmla="*/ 422054 w 647936"/>
              <a:gd name="connsiteY5" fmla="*/ 50644 h 89547"/>
              <a:gd name="connsiteX6" fmla="*/ 5195 w 647936"/>
              <a:gd name="connsiteY6" fmla="*/ 27111 h 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36" h="89547">
                <a:moveTo>
                  <a:pt x="5195" y="27111"/>
                </a:moveTo>
                <a:cubicBezTo>
                  <a:pt x="-28983" y="22629"/>
                  <a:pt x="112772" y="13664"/>
                  <a:pt x="216987" y="23749"/>
                </a:cubicBezTo>
                <a:cubicBezTo>
                  <a:pt x="321202" y="33834"/>
                  <a:pt x="570533" y="79219"/>
                  <a:pt x="630484" y="87623"/>
                </a:cubicBezTo>
                <a:cubicBezTo>
                  <a:pt x="690435" y="96028"/>
                  <a:pt x="576695" y="74176"/>
                  <a:pt x="576695" y="74176"/>
                </a:cubicBezTo>
                <a:lnTo>
                  <a:pt x="280860" y="217"/>
                </a:lnTo>
                <a:cubicBezTo>
                  <a:pt x="255087" y="-3705"/>
                  <a:pt x="464076" y="46722"/>
                  <a:pt x="422054" y="50644"/>
                </a:cubicBezTo>
                <a:cubicBezTo>
                  <a:pt x="380032" y="54566"/>
                  <a:pt x="39373" y="31593"/>
                  <a:pt x="5195" y="271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フリーフォーム 1217">
            <a:extLst>
              <a:ext uri="{FF2B5EF4-FFF2-40B4-BE49-F238E27FC236}">
                <a16:creationId xmlns:a16="http://schemas.microsoft.com/office/drawing/2014/main" id="{C41C09B0-0BA6-7405-A74E-A47CFED4B7AB}"/>
              </a:ext>
            </a:extLst>
          </p:cNvPr>
          <p:cNvSpPr/>
          <p:nvPr/>
        </p:nvSpPr>
        <p:spPr>
          <a:xfrm>
            <a:off x="4093878" y="3968473"/>
            <a:ext cx="403301" cy="715351"/>
          </a:xfrm>
          <a:custGeom>
            <a:avLst/>
            <a:gdLst>
              <a:gd name="connsiteX0" fmla="*/ 400801 w 403301"/>
              <a:gd name="connsiteY0" fmla="*/ 1771 h 715351"/>
              <a:gd name="connsiteX1" fmla="*/ 259607 w 403301"/>
              <a:gd name="connsiteY1" fmla="*/ 116071 h 715351"/>
              <a:gd name="connsiteX2" fmla="*/ 37731 w 403301"/>
              <a:gd name="connsiteY2" fmla="*/ 374927 h 715351"/>
              <a:gd name="connsiteX3" fmla="*/ 71348 w 403301"/>
              <a:gd name="connsiteY3" fmla="*/ 314415 h 715351"/>
              <a:gd name="connsiteX4" fmla="*/ 24284 w 403301"/>
              <a:gd name="connsiteY4" fmla="*/ 506036 h 715351"/>
              <a:gd name="connsiteX5" fmla="*/ 57901 w 403301"/>
              <a:gd name="connsiteY5" fmla="*/ 711103 h 715351"/>
              <a:gd name="connsiteX6" fmla="*/ 44454 w 403301"/>
              <a:gd name="connsiteY6" fmla="*/ 623698 h 715351"/>
              <a:gd name="connsiteX7" fmla="*/ 14198 w 403301"/>
              <a:gd name="connsiteY7" fmla="*/ 378289 h 715351"/>
              <a:gd name="connsiteX8" fmla="*/ 10837 w 403301"/>
              <a:gd name="connsiteY8" fmla="*/ 462333 h 715351"/>
              <a:gd name="connsiteX9" fmla="*/ 155393 w 403301"/>
              <a:gd name="connsiteY9" fmla="*/ 132880 h 715351"/>
              <a:gd name="connsiteX10" fmla="*/ 67987 w 403301"/>
              <a:gd name="connsiteY10" fmla="*/ 290883 h 715351"/>
              <a:gd name="connsiteX11" fmla="*/ 212543 w 403301"/>
              <a:gd name="connsiteY11" fmla="*/ 146327 h 715351"/>
              <a:gd name="connsiteX12" fmla="*/ 141946 w 403301"/>
              <a:gd name="connsiteY12" fmla="*/ 196753 h 715351"/>
              <a:gd name="connsiteX13" fmla="*/ 400801 w 403301"/>
              <a:gd name="connsiteY13" fmla="*/ 1771 h 7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301" h="715351">
                <a:moveTo>
                  <a:pt x="400801" y="1771"/>
                </a:moveTo>
                <a:cubicBezTo>
                  <a:pt x="420411" y="-11676"/>
                  <a:pt x="320119" y="53878"/>
                  <a:pt x="259607" y="116071"/>
                </a:cubicBezTo>
                <a:cubicBezTo>
                  <a:pt x="199095" y="178264"/>
                  <a:pt x="69107" y="341870"/>
                  <a:pt x="37731" y="374927"/>
                </a:cubicBezTo>
                <a:cubicBezTo>
                  <a:pt x="6355" y="407984"/>
                  <a:pt x="73589" y="292564"/>
                  <a:pt x="71348" y="314415"/>
                </a:cubicBezTo>
                <a:cubicBezTo>
                  <a:pt x="69107" y="336266"/>
                  <a:pt x="26525" y="439921"/>
                  <a:pt x="24284" y="506036"/>
                </a:cubicBezTo>
                <a:cubicBezTo>
                  <a:pt x="22043" y="572151"/>
                  <a:pt x="54539" y="691493"/>
                  <a:pt x="57901" y="711103"/>
                </a:cubicBezTo>
                <a:cubicBezTo>
                  <a:pt x="61263" y="730713"/>
                  <a:pt x="51738" y="679167"/>
                  <a:pt x="44454" y="623698"/>
                </a:cubicBezTo>
                <a:cubicBezTo>
                  <a:pt x="37170" y="568229"/>
                  <a:pt x="19801" y="405183"/>
                  <a:pt x="14198" y="378289"/>
                </a:cubicBezTo>
                <a:cubicBezTo>
                  <a:pt x="8595" y="351395"/>
                  <a:pt x="-12696" y="503235"/>
                  <a:pt x="10837" y="462333"/>
                </a:cubicBezTo>
                <a:cubicBezTo>
                  <a:pt x="34369" y="421432"/>
                  <a:pt x="145868" y="161455"/>
                  <a:pt x="155393" y="132880"/>
                </a:cubicBezTo>
                <a:cubicBezTo>
                  <a:pt x="164918" y="104305"/>
                  <a:pt x="58462" y="288642"/>
                  <a:pt x="67987" y="290883"/>
                </a:cubicBezTo>
                <a:cubicBezTo>
                  <a:pt x="77512" y="293124"/>
                  <a:pt x="200217" y="162015"/>
                  <a:pt x="212543" y="146327"/>
                </a:cubicBezTo>
                <a:cubicBezTo>
                  <a:pt x="224869" y="130639"/>
                  <a:pt x="110009" y="215803"/>
                  <a:pt x="141946" y="196753"/>
                </a:cubicBezTo>
                <a:cubicBezTo>
                  <a:pt x="173883" y="177703"/>
                  <a:pt x="381191" y="15218"/>
                  <a:pt x="400801" y="17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フリーフォーム 1218">
            <a:extLst>
              <a:ext uri="{FF2B5EF4-FFF2-40B4-BE49-F238E27FC236}">
                <a16:creationId xmlns:a16="http://schemas.microsoft.com/office/drawing/2014/main" id="{726255DC-BA54-6E35-993F-5BE0486C36C7}"/>
              </a:ext>
            </a:extLst>
          </p:cNvPr>
          <p:cNvSpPr/>
          <p:nvPr/>
        </p:nvSpPr>
        <p:spPr>
          <a:xfrm>
            <a:off x="4892055" y="2507852"/>
            <a:ext cx="273285" cy="54583"/>
          </a:xfrm>
          <a:custGeom>
            <a:avLst/>
            <a:gdLst>
              <a:gd name="connsiteX0" fmla="*/ 620 w 273285"/>
              <a:gd name="connsiteY0" fmla="*/ 54373 h 54583"/>
              <a:gd name="connsiteX1" fmla="*/ 137145 w 273285"/>
              <a:gd name="connsiteY1" fmla="*/ 19448 h 54583"/>
              <a:gd name="connsiteX2" fmla="*/ 118095 w 273285"/>
              <a:gd name="connsiteY2" fmla="*/ 35323 h 54583"/>
              <a:gd name="connsiteX3" fmla="*/ 270495 w 273285"/>
              <a:gd name="connsiteY3" fmla="*/ 48023 h 54583"/>
              <a:gd name="connsiteX4" fmla="*/ 210170 w 273285"/>
              <a:gd name="connsiteY4" fmla="*/ 44848 h 54583"/>
              <a:gd name="connsiteX5" fmla="*/ 127620 w 273285"/>
              <a:gd name="connsiteY5" fmla="*/ 16273 h 54583"/>
              <a:gd name="connsiteX6" fmla="*/ 146670 w 273285"/>
              <a:gd name="connsiteY6" fmla="*/ 398 h 54583"/>
              <a:gd name="connsiteX7" fmla="*/ 89520 w 273285"/>
              <a:gd name="connsiteY7" fmla="*/ 32148 h 54583"/>
              <a:gd name="connsiteX8" fmla="*/ 620 w 273285"/>
              <a:gd name="connsiteY8" fmla="*/ 54373 h 5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85" h="54583">
                <a:moveTo>
                  <a:pt x="620" y="54373"/>
                </a:moveTo>
                <a:cubicBezTo>
                  <a:pt x="8557" y="52256"/>
                  <a:pt x="137145" y="19448"/>
                  <a:pt x="137145" y="19448"/>
                </a:cubicBezTo>
                <a:cubicBezTo>
                  <a:pt x="156724" y="16273"/>
                  <a:pt x="95870" y="30560"/>
                  <a:pt x="118095" y="35323"/>
                </a:cubicBezTo>
                <a:cubicBezTo>
                  <a:pt x="140320" y="40085"/>
                  <a:pt x="255149" y="46435"/>
                  <a:pt x="270495" y="48023"/>
                </a:cubicBezTo>
                <a:cubicBezTo>
                  <a:pt x="285841" y="49610"/>
                  <a:pt x="233983" y="50140"/>
                  <a:pt x="210170" y="44848"/>
                </a:cubicBezTo>
                <a:cubicBezTo>
                  <a:pt x="186357" y="39556"/>
                  <a:pt x="127620" y="16273"/>
                  <a:pt x="127620" y="16273"/>
                </a:cubicBezTo>
                <a:cubicBezTo>
                  <a:pt x="117037" y="8865"/>
                  <a:pt x="153020" y="-2248"/>
                  <a:pt x="146670" y="398"/>
                </a:cubicBezTo>
                <a:cubicBezTo>
                  <a:pt x="140320" y="3044"/>
                  <a:pt x="115978" y="22094"/>
                  <a:pt x="89520" y="32148"/>
                </a:cubicBezTo>
                <a:cubicBezTo>
                  <a:pt x="63062" y="42202"/>
                  <a:pt x="-7317" y="56490"/>
                  <a:pt x="620" y="543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0" name="フリーフォーム 1219">
            <a:extLst>
              <a:ext uri="{FF2B5EF4-FFF2-40B4-BE49-F238E27FC236}">
                <a16:creationId xmlns:a16="http://schemas.microsoft.com/office/drawing/2014/main" id="{34888F89-5797-70B7-63A6-9DE1E7672B05}"/>
              </a:ext>
            </a:extLst>
          </p:cNvPr>
          <p:cNvSpPr/>
          <p:nvPr/>
        </p:nvSpPr>
        <p:spPr>
          <a:xfrm>
            <a:off x="4867106" y="2555779"/>
            <a:ext cx="402988" cy="83258"/>
          </a:xfrm>
          <a:custGeom>
            <a:avLst/>
            <a:gdLst>
              <a:gd name="connsiteX0" fmla="*/ 169 w 402988"/>
              <a:gd name="connsiteY0" fmla="*/ 96 h 83258"/>
              <a:gd name="connsiteX1" fmla="*/ 168444 w 402988"/>
              <a:gd name="connsiteY1" fmla="*/ 76296 h 83258"/>
              <a:gd name="connsiteX2" fmla="*/ 152569 w 402988"/>
              <a:gd name="connsiteY2" fmla="*/ 66771 h 83258"/>
              <a:gd name="connsiteX3" fmla="*/ 266869 w 402988"/>
              <a:gd name="connsiteY3" fmla="*/ 82646 h 83258"/>
              <a:gd name="connsiteX4" fmla="*/ 400219 w 402988"/>
              <a:gd name="connsiteY4" fmla="*/ 41371 h 83258"/>
              <a:gd name="connsiteX5" fmla="*/ 349419 w 402988"/>
              <a:gd name="connsiteY5" fmla="*/ 60421 h 83258"/>
              <a:gd name="connsiteX6" fmla="*/ 257344 w 402988"/>
              <a:gd name="connsiteY6" fmla="*/ 82646 h 83258"/>
              <a:gd name="connsiteX7" fmla="*/ 206544 w 402988"/>
              <a:gd name="connsiteY7" fmla="*/ 60421 h 83258"/>
              <a:gd name="connsiteX8" fmla="*/ 169 w 402988"/>
              <a:gd name="connsiteY8" fmla="*/ 96 h 8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988" h="83258">
                <a:moveTo>
                  <a:pt x="169" y="96"/>
                </a:moveTo>
                <a:cubicBezTo>
                  <a:pt x="-6181" y="2742"/>
                  <a:pt x="168444" y="76296"/>
                  <a:pt x="168444" y="76296"/>
                </a:cubicBezTo>
                <a:cubicBezTo>
                  <a:pt x="193844" y="87408"/>
                  <a:pt x="136165" y="65713"/>
                  <a:pt x="152569" y="66771"/>
                </a:cubicBezTo>
                <a:cubicBezTo>
                  <a:pt x="168973" y="67829"/>
                  <a:pt x="225594" y="86879"/>
                  <a:pt x="266869" y="82646"/>
                </a:cubicBezTo>
                <a:cubicBezTo>
                  <a:pt x="308144" y="78413"/>
                  <a:pt x="386461" y="45075"/>
                  <a:pt x="400219" y="41371"/>
                </a:cubicBezTo>
                <a:cubicBezTo>
                  <a:pt x="413977" y="37667"/>
                  <a:pt x="373231" y="53542"/>
                  <a:pt x="349419" y="60421"/>
                </a:cubicBezTo>
                <a:cubicBezTo>
                  <a:pt x="325607" y="67300"/>
                  <a:pt x="281156" y="82646"/>
                  <a:pt x="257344" y="82646"/>
                </a:cubicBezTo>
                <a:cubicBezTo>
                  <a:pt x="233532" y="82646"/>
                  <a:pt x="244115" y="71004"/>
                  <a:pt x="206544" y="60421"/>
                </a:cubicBezTo>
                <a:cubicBezTo>
                  <a:pt x="168973" y="49838"/>
                  <a:pt x="6519" y="-2550"/>
                  <a:pt x="169" y="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1" name="フリーフォーム 1220">
            <a:extLst>
              <a:ext uri="{FF2B5EF4-FFF2-40B4-BE49-F238E27FC236}">
                <a16:creationId xmlns:a16="http://schemas.microsoft.com/office/drawing/2014/main" id="{4AD8264C-A1A4-CF67-8F53-9FCC3AE11EE9}"/>
              </a:ext>
            </a:extLst>
          </p:cNvPr>
          <p:cNvSpPr/>
          <p:nvPr/>
        </p:nvSpPr>
        <p:spPr>
          <a:xfrm>
            <a:off x="4762473" y="2288974"/>
            <a:ext cx="83420" cy="262229"/>
          </a:xfrm>
          <a:custGeom>
            <a:avLst/>
            <a:gdLst>
              <a:gd name="connsiteX0" fmla="*/ 27 w 83420"/>
              <a:gd name="connsiteY0" fmla="*/ 201 h 262229"/>
              <a:gd name="connsiteX1" fmla="*/ 34952 w 83420"/>
              <a:gd name="connsiteY1" fmla="*/ 149426 h 262229"/>
              <a:gd name="connsiteX2" fmla="*/ 34952 w 83420"/>
              <a:gd name="connsiteY2" fmla="*/ 111326 h 262229"/>
              <a:gd name="connsiteX3" fmla="*/ 63527 w 83420"/>
              <a:gd name="connsiteY3" fmla="*/ 200226 h 262229"/>
              <a:gd name="connsiteX4" fmla="*/ 82577 w 83420"/>
              <a:gd name="connsiteY4" fmla="*/ 260551 h 262229"/>
              <a:gd name="connsiteX5" fmla="*/ 73052 w 83420"/>
              <a:gd name="connsiteY5" fmla="*/ 235151 h 262229"/>
              <a:gd name="connsiteX6" fmla="*/ 12727 w 83420"/>
              <a:gd name="connsiteY6" fmla="*/ 130376 h 262229"/>
              <a:gd name="connsiteX7" fmla="*/ 50827 w 83420"/>
              <a:gd name="connsiteY7" fmla="*/ 162126 h 262229"/>
              <a:gd name="connsiteX8" fmla="*/ 41302 w 83420"/>
              <a:gd name="connsiteY8" fmla="*/ 117676 h 262229"/>
              <a:gd name="connsiteX9" fmla="*/ 27 w 83420"/>
              <a:gd name="connsiteY9" fmla="*/ 201 h 26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20" h="262229">
                <a:moveTo>
                  <a:pt x="27" y="201"/>
                </a:moveTo>
                <a:cubicBezTo>
                  <a:pt x="-1031" y="5492"/>
                  <a:pt x="29131" y="130905"/>
                  <a:pt x="34952" y="149426"/>
                </a:cubicBezTo>
                <a:cubicBezTo>
                  <a:pt x="40773" y="167947"/>
                  <a:pt x="30189" y="102859"/>
                  <a:pt x="34952" y="111326"/>
                </a:cubicBezTo>
                <a:cubicBezTo>
                  <a:pt x="39715" y="119793"/>
                  <a:pt x="55590" y="175355"/>
                  <a:pt x="63527" y="200226"/>
                </a:cubicBezTo>
                <a:cubicBezTo>
                  <a:pt x="71464" y="225097"/>
                  <a:pt x="80990" y="254730"/>
                  <a:pt x="82577" y="260551"/>
                </a:cubicBezTo>
                <a:cubicBezTo>
                  <a:pt x="84165" y="266372"/>
                  <a:pt x="84694" y="256847"/>
                  <a:pt x="73052" y="235151"/>
                </a:cubicBezTo>
                <a:cubicBezTo>
                  <a:pt x="61410" y="213455"/>
                  <a:pt x="16431" y="142547"/>
                  <a:pt x="12727" y="130376"/>
                </a:cubicBezTo>
                <a:cubicBezTo>
                  <a:pt x="9023" y="118205"/>
                  <a:pt x="46065" y="164243"/>
                  <a:pt x="50827" y="162126"/>
                </a:cubicBezTo>
                <a:cubicBezTo>
                  <a:pt x="55589" y="160009"/>
                  <a:pt x="48181" y="139901"/>
                  <a:pt x="41302" y="117676"/>
                </a:cubicBezTo>
                <a:cubicBezTo>
                  <a:pt x="34423" y="95451"/>
                  <a:pt x="1085" y="-5090"/>
                  <a:pt x="27" y="2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フリーフォーム 1221">
            <a:extLst>
              <a:ext uri="{FF2B5EF4-FFF2-40B4-BE49-F238E27FC236}">
                <a16:creationId xmlns:a16="http://schemas.microsoft.com/office/drawing/2014/main" id="{BF0483C1-8CC1-5725-27FD-C7CF391B0F03}"/>
              </a:ext>
            </a:extLst>
          </p:cNvPr>
          <p:cNvSpPr/>
          <p:nvPr/>
        </p:nvSpPr>
        <p:spPr>
          <a:xfrm>
            <a:off x="4608858" y="1676391"/>
            <a:ext cx="39370" cy="520585"/>
          </a:xfrm>
          <a:custGeom>
            <a:avLst/>
            <a:gdLst>
              <a:gd name="connsiteX0" fmla="*/ 39342 w 39370"/>
              <a:gd name="connsiteY0" fmla="*/ 9 h 520585"/>
              <a:gd name="connsiteX1" fmla="*/ 7592 w 39370"/>
              <a:gd name="connsiteY1" fmla="*/ 107959 h 520585"/>
              <a:gd name="connsiteX2" fmla="*/ 13942 w 39370"/>
              <a:gd name="connsiteY2" fmla="*/ 238134 h 520585"/>
              <a:gd name="connsiteX3" fmla="*/ 13942 w 39370"/>
              <a:gd name="connsiteY3" fmla="*/ 212734 h 520585"/>
              <a:gd name="connsiteX4" fmla="*/ 20292 w 39370"/>
              <a:gd name="connsiteY4" fmla="*/ 368309 h 520585"/>
              <a:gd name="connsiteX5" fmla="*/ 36167 w 39370"/>
              <a:gd name="connsiteY5" fmla="*/ 514359 h 520585"/>
              <a:gd name="connsiteX6" fmla="*/ 23467 w 39370"/>
              <a:gd name="connsiteY6" fmla="*/ 469909 h 520585"/>
              <a:gd name="connsiteX7" fmla="*/ 10767 w 39370"/>
              <a:gd name="connsiteY7" fmla="*/ 257184 h 520585"/>
              <a:gd name="connsiteX8" fmla="*/ 10767 w 39370"/>
              <a:gd name="connsiteY8" fmla="*/ 152409 h 520585"/>
              <a:gd name="connsiteX9" fmla="*/ 1242 w 39370"/>
              <a:gd name="connsiteY9" fmla="*/ 101609 h 520585"/>
              <a:gd name="connsiteX10" fmla="*/ 39342 w 39370"/>
              <a:gd name="connsiteY10" fmla="*/ 9 h 52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0" h="520585">
                <a:moveTo>
                  <a:pt x="39342" y="9"/>
                </a:moveTo>
                <a:cubicBezTo>
                  <a:pt x="40400" y="1067"/>
                  <a:pt x="11825" y="68271"/>
                  <a:pt x="7592" y="107959"/>
                </a:cubicBezTo>
                <a:cubicBezTo>
                  <a:pt x="3359" y="147647"/>
                  <a:pt x="12884" y="220672"/>
                  <a:pt x="13942" y="238134"/>
                </a:cubicBezTo>
                <a:cubicBezTo>
                  <a:pt x="15000" y="255596"/>
                  <a:pt x="12884" y="191038"/>
                  <a:pt x="13942" y="212734"/>
                </a:cubicBezTo>
                <a:cubicBezTo>
                  <a:pt x="15000" y="234430"/>
                  <a:pt x="16588" y="318038"/>
                  <a:pt x="20292" y="368309"/>
                </a:cubicBezTo>
                <a:cubicBezTo>
                  <a:pt x="23996" y="418580"/>
                  <a:pt x="35638" y="497426"/>
                  <a:pt x="36167" y="514359"/>
                </a:cubicBezTo>
                <a:cubicBezTo>
                  <a:pt x="36696" y="531292"/>
                  <a:pt x="27700" y="512772"/>
                  <a:pt x="23467" y="469909"/>
                </a:cubicBezTo>
                <a:cubicBezTo>
                  <a:pt x="19234" y="427047"/>
                  <a:pt x="12884" y="310101"/>
                  <a:pt x="10767" y="257184"/>
                </a:cubicBezTo>
                <a:cubicBezTo>
                  <a:pt x="8650" y="204267"/>
                  <a:pt x="12354" y="178338"/>
                  <a:pt x="10767" y="152409"/>
                </a:cubicBezTo>
                <a:cubicBezTo>
                  <a:pt x="9179" y="126480"/>
                  <a:pt x="-4050" y="120659"/>
                  <a:pt x="1242" y="101609"/>
                </a:cubicBezTo>
                <a:cubicBezTo>
                  <a:pt x="6534" y="82559"/>
                  <a:pt x="38284" y="-1049"/>
                  <a:pt x="39342" y="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フリーフォーム 1222">
            <a:extLst>
              <a:ext uri="{FF2B5EF4-FFF2-40B4-BE49-F238E27FC236}">
                <a16:creationId xmlns:a16="http://schemas.microsoft.com/office/drawing/2014/main" id="{21383E39-2D1D-D23B-031C-331E824BC6EE}"/>
              </a:ext>
            </a:extLst>
          </p:cNvPr>
          <p:cNvSpPr/>
          <p:nvPr/>
        </p:nvSpPr>
        <p:spPr>
          <a:xfrm>
            <a:off x="6252654" y="1288224"/>
            <a:ext cx="209671" cy="655447"/>
          </a:xfrm>
          <a:custGeom>
            <a:avLst/>
            <a:gdLst>
              <a:gd name="connsiteX0" fmla="*/ 2096 w 209671"/>
              <a:gd name="connsiteY0" fmla="*/ 10351 h 655447"/>
              <a:gd name="connsiteX1" fmla="*/ 179896 w 209671"/>
              <a:gd name="connsiteY1" fmla="*/ 331026 h 655447"/>
              <a:gd name="connsiteX2" fmla="*/ 154496 w 209671"/>
              <a:gd name="connsiteY2" fmla="*/ 311976 h 655447"/>
              <a:gd name="connsiteX3" fmla="*/ 202121 w 209671"/>
              <a:gd name="connsiteY3" fmla="*/ 483426 h 655447"/>
              <a:gd name="connsiteX4" fmla="*/ 192596 w 209671"/>
              <a:gd name="connsiteY4" fmla="*/ 426276 h 655447"/>
              <a:gd name="connsiteX5" fmla="*/ 208471 w 209671"/>
              <a:gd name="connsiteY5" fmla="*/ 651701 h 655447"/>
              <a:gd name="connsiteX6" fmla="*/ 202121 w 209671"/>
              <a:gd name="connsiteY6" fmla="*/ 546926 h 655447"/>
              <a:gd name="connsiteX7" fmla="*/ 151321 w 209671"/>
              <a:gd name="connsiteY7" fmla="*/ 289751 h 655447"/>
              <a:gd name="connsiteX8" fmla="*/ 160846 w 209671"/>
              <a:gd name="connsiteY8" fmla="*/ 826 h 655447"/>
              <a:gd name="connsiteX9" fmla="*/ 148146 w 209671"/>
              <a:gd name="connsiteY9" fmla="*/ 200851 h 655447"/>
              <a:gd name="connsiteX10" fmla="*/ 84646 w 209671"/>
              <a:gd name="connsiteY10" fmla="*/ 156401 h 655447"/>
              <a:gd name="connsiteX11" fmla="*/ 2096 w 209671"/>
              <a:gd name="connsiteY11" fmla="*/ 10351 h 65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671" h="655447">
                <a:moveTo>
                  <a:pt x="2096" y="10351"/>
                </a:moveTo>
                <a:cubicBezTo>
                  <a:pt x="17971" y="39455"/>
                  <a:pt x="154496" y="280755"/>
                  <a:pt x="179896" y="331026"/>
                </a:cubicBezTo>
                <a:cubicBezTo>
                  <a:pt x="205296" y="381297"/>
                  <a:pt x="150792" y="286576"/>
                  <a:pt x="154496" y="311976"/>
                </a:cubicBezTo>
                <a:cubicBezTo>
                  <a:pt x="158200" y="337376"/>
                  <a:pt x="195771" y="464376"/>
                  <a:pt x="202121" y="483426"/>
                </a:cubicBezTo>
                <a:cubicBezTo>
                  <a:pt x="208471" y="502476"/>
                  <a:pt x="191538" y="398230"/>
                  <a:pt x="192596" y="426276"/>
                </a:cubicBezTo>
                <a:cubicBezTo>
                  <a:pt x="193654" y="454322"/>
                  <a:pt x="206884" y="631593"/>
                  <a:pt x="208471" y="651701"/>
                </a:cubicBezTo>
                <a:cubicBezTo>
                  <a:pt x="210059" y="671809"/>
                  <a:pt x="211646" y="607251"/>
                  <a:pt x="202121" y="546926"/>
                </a:cubicBezTo>
                <a:cubicBezTo>
                  <a:pt x="192596" y="486601"/>
                  <a:pt x="158200" y="380768"/>
                  <a:pt x="151321" y="289751"/>
                </a:cubicBezTo>
                <a:cubicBezTo>
                  <a:pt x="144442" y="198734"/>
                  <a:pt x="161375" y="15643"/>
                  <a:pt x="160846" y="826"/>
                </a:cubicBezTo>
                <a:cubicBezTo>
                  <a:pt x="160317" y="-13991"/>
                  <a:pt x="160846" y="174922"/>
                  <a:pt x="148146" y="200851"/>
                </a:cubicBezTo>
                <a:cubicBezTo>
                  <a:pt x="135446" y="226780"/>
                  <a:pt x="104225" y="183388"/>
                  <a:pt x="84646" y="156401"/>
                </a:cubicBezTo>
                <a:cubicBezTo>
                  <a:pt x="65067" y="129414"/>
                  <a:pt x="-13779" y="-18753"/>
                  <a:pt x="2096" y="103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4" name="フリーフォーム 1223">
            <a:extLst>
              <a:ext uri="{FF2B5EF4-FFF2-40B4-BE49-F238E27FC236}">
                <a16:creationId xmlns:a16="http://schemas.microsoft.com/office/drawing/2014/main" id="{D96AA1B8-6A83-7266-4EC4-3D4B0BAD9493}"/>
              </a:ext>
            </a:extLst>
          </p:cNvPr>
          <p:cNvSpPr/>
          <p:nvPr/>
        </p:nvSpPr>
        <p:spPr>
          <a:xfrm>
            <a:off x="5647935" y="2114899"/>
            <a:ext cx="298013" cy="671868"/>
          </a:xfrm>
          <a:custGeom>
            <a:avLst/>
            <a:gdLst>
              <a:gd name="connsiteX0" fmla="*/ 295665 w 298013"/>
              <a:gd name="connsiteY0" fmla="*/ 2826 h 671868"/>
              <a:gd name="connsiteX1" fmla="*/ 133740 w 298013"/>
              <a:gd name="connsiteY1" fmla="*/ 304451 h 671868"/>
              <a:gd name="connsiteX2" fmla="*/ 44840 w 298013"/>
              <a:gd name="connsiteY2" fmla="*/ 371126 h 671868"/>
              <a:gd name="connsiteX3" fmla="*/ 28965 w 298013"/>
              <a:gd name="connsiteY3" fmla="*/ 542576 h 671868"/>
              <a:gd name="connsiteX4" fmla="*/ 3565 w 298013"/>
              <a:gd name="connsiteY4" fmla="*/ 447326 h 671868"/>
              <a:gd name="connsiteX5" fmla="*/ 114690 w 298013"/>
              <a:gd name="connsiteY5" fmla="*/ 669576 h 671868"/>
              <a:gd name="connsiteX6" fmla="*/ 70240 w 298013"/>
              <a:gd name="connsiteY6" fmla="*/ 555276 h 671868"/>
              <a:gd name="connsiteX7" fmla="*/ 6740 w 298013"/>
              <a:gd name="connsiteY7" fmla="*/ 431451 h 671868"/>
              <a:gd name="connsiteX8" fmla="*/ 146440 w 298013"/>
              <a:gd name="connsiteY8" fmla="*/ 263176 h 671868"/>
              <a:gd name="connsiteX9" fmla="*/ 92465 w 298013"/>
              <a:gd name="connsiteY9" fmla="*/ 313976 h 671868"/>
              <a:gd name="connsiteX10" fmla="*/ 190890 w 298013"/>
              <a:gd name="connsiteY10" fmla="*/ 196501 h 671868"/>
              <a:gd name="connsiteX11" fmla="*/ 228990 w 298013"/>
              <a:gd name="connsiteY11" fmla="*/ 155226 h 671868"/>
              <a:gd name="connsiteX12" fmla="*/ 295665 w 298013"/>
              <a:gd name="connsiteY12" fmla="*/ 2826 h 67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013" h="671868">
                <a:moveTo>
                  <a:pt x="295665" y="2826"/>
                </a:moveTo>
                <a:cubicBezTo>
                  <a:pt x="279790" y="27697"/>
                  <a:pt x="175544" y="243068"/>
                  <a:pt x="133740" y="304451"/>
                </a:cubicBezTo>
                <a:cubicBezTo>
                  <a:pt x="91936" y="365834"/>
                  <a:pt x="62302" y="331439"/>
                  <a:pt x="44840" y="371126"/>
                </a:cubicBezTo>
                <a:cubicBezTo>
                  <a:pt x="27377" y="410814"/>
                  <a:pt x="35844" y="529876"/>
                  <a:pt x="28965" y="542576"/>
                </a:cubicBezTo>
                <a:cubicBezTo>
                  <a:pt x="22086" y="555276"/>
                  <a:pt x="-10723" y="426159"/>
                  <a:pt x="3565" y="447326"/>
                </a:cubicBezTo>
                <a:cubicBezTo>
                  <a:pt x="17852" y="468493"/>
                  <a:pt x="103578" y="651585"/>
                  <a:pt x="114690" y="669576"/>
                </a:cubicBezTo>
                <a:cubicBezTo>
                  <a:pt x="125802" y="687567"/>
                  <a:pt x="88232" y="594964"/>
                  <a:pt x="70240" y="555276"/>
                </a:cubicBezTo>
                <a:cubicBezTo>
                  <a:pt x="52248" y="515588"/>
                  <a:pt x="-5960" y="480134"/>
                  <a:pt x="6740" y="431451"/>
                </a:cubicBezTo>
                <a:cubicBezTo>
                  <a:pt x="19440" y="382768"/>
                  <a:pt x="132153" y="282755"/>
                  <a:pt x="146440" y="263176"/>
                </a:cubicBezTo>
                <a:cubicBezTo>
                  <a:pt x="160727" y="243597"/>
                  <a:pt x="85057" y="325089"/>
                  <a:pt x="92465" y="313976"/>
                </a:cubicBezTo>
                <a:cubicBezTo>
                  <a:pt x="99873" y="302864"/>
                  <a:pt x="168136" y="222959"/>
                  <a:pt x="190890" y="196501"/>
                </a:cubicBezTo>
                <a:cubicBezTo>
                  <a:pt x="213644" y="170043"/>
                  <a:pt x="215761" y="185918"/>
                  <a:pt x="228990" y="155226"/>
                </a:cubicBezTo>
                <a:cubicBezTo>
                  <a:pt x="242219" y="124534"/>
                  <a:pt x="311540" y="-22045"/>
                  <a:pt x="295665" y="28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5" name="フリーフォーム 1224">
            <a:extLst>
              <a:ext uri="{FF2B5EF4-FFF2-40B4-BE49-F238E27FC236}">
                <a16:creationId xmlns:a16="http://schemas.microsoft.com/office/drawing/2014/main" id="{D7A2840B-2E61-1C5D-8330-10F7A87050F8}"/>
              </a:ext>
            </a:extLst>
          </p:cNvPr>
          <p:cNvSpPr/>
          <p:nvPr/>
        </p:nvSpPr>
        <p:spPr>
          <a:xfrm>
            <a:off x="6251547" y="2698745"/>
            <a:ext cx="346796" cy="548154"/>
          </a:xfrm>
          <a:custGeom>
            <a:avLst/>
            <a:gdLst>
              <a:gd name="connsiteX0" fmla="*/ 28 w 346796"/>
              <a:gd name="connsiteY0" fmla="*/ 5 h 548154"/>
              <a:gd name="connsiteX1" fmla="*/ 149253 w 346796"/>
              <a:gd name="connsiteY1" fmla="*/ 180980 h 548154"/>
              <a:gd name="connsiteX2" fmla="*/ 206403 w 346796"/>
              <a:gd name="connsiteY2" fmla="*/ 384180 h 548154"/>
              <a:gd name="connsiteX3" fmla="*/ 187353 w 346796"/>
              <a:gd name="connsiteY3" fmla="*/ 288930 h 548154"/>
              <a:gd name="connsiteX4" fmla="*/ 342928 w 346796"/>
              <a:gd name="connsiteY4" fmla="*/ 542930 h 548154"/>
              <a:gd name="connsiteX5" fmla="*/ 292128 w 346796"/>
              <a:gd name="connsiteY5" fmla="*/ 450855 h 548154"/>
              <a:gd name="connsiteX6" fmla="*/ 209578 w 346796"/>
              <a:gd name="connsiteY6" fmla="*/ 336555 h 548154"/>
              <a:gd name="connsiteX7" fmla="*/ 187353 w 346796"/>
              <a:gd name="connsiteY7" fmla="*/ 238130 h 548154"/>
              <a:gd name="connsiteX8" fmla="*/ 161953 w 346796"/>
              <a:gd name="connsiteY8" fmla="*/ 174630 h 548154"/>
              <a:gd name="connsiteX9" fmla="*/ 28 w 346796"/>
              <a:gd name="connsiteY9" fmla="*/ 5 h 54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796" h="548154">
                <a:moveTo>
                  <a:pt x="28" y="5"/>
                </a:moveTo>
                <a:cubicBezTo>
                  <a:pt x="-2089" y="1063"/>
                  <a:pt x="114857" y="116951"/>
                  <a:pt x="149253" y="180980"/>
                </a:cubicBezTo>
                <a:cubicBezTo>
                  <a:pt x="183649" y="245009"/>
                  <a:pt x="200053" y="366188"/>
                  <a:pt x="206403" y="384180"/>
                </a:cubicBezTo>
                <a:cubicBezTo>
                  <a:pt x="212753" y="402172"/>
                  <a:pt x="164599" y="262472"/>
                  <a:pt x="187353" y="288930"/>
                </a:cubicBezTo>
                <a:cubicBezTo>
                  <a:pt x="210107" y="315388"/>
                  <a:pt x="325465" y="515942"/>
                  <a:pt x="342928" y="542930"/>
                </a:cubicBezTo>
                <a:cubicBezTo>
                  <a:pt x="360391" y="569918"/>
                  <a:pt x="314353" y="485251"/>
                  <a:pt x="292128" y="450855"/>
                </a:cubicBezTo>
                <a:cubicBezTo>
                  <a:pt x="269903" y="416459"/>
                  <a:pt x="227040" y="372009"/>
                  <a:pt x="209578" y="336555"/>
                </a:cubicBezTo>
                <a:cubicBezTo>
                  <a:pt x="192116" y="301101"/>
                  <a:pt x="195290" y="265117"/>
                  <a:pt x="187353" y="238130"/>
                </a:cubicBezTo>
                <a:cubicBezTo>
                  <a:pt x="179416" y="211143"/>
                  <a:pt x="191057" y="209026"/>
                  <a:pt x="161953" y="174630"/>
                </a:cubicBezTo>
                <a:cubicBezTo>
                  <a:pt x="132849" y="140234"/>
                  <a:pt x="2145" y="-1053"/>
                  <a:pt x="28" y="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6" name="フリーフォーム 1225">
            <a:extLst>
              <a:ext uri="{FF2B5EF4-FFF2-40B4-BE49-F238E27FC236}">
                <a16:creationId xmlns:a16="http://schemas.microsoft.com/office/drawing/2014/main" id="{4979EACF-9E96-E3FB-86D9-99D2785E8CE1}"/>
              </a:ext>
            </a:extLst>
          </p:cNvPr>
          <p:cNvSpPr/>
          <p:nvPr/>
        </p:nvSpPr>
        <p:spPr>
          <a:xfrm>
            <a:off x="5692317" y="2630991"/>
            <a:ext cx="302733" cy="642126"/>
          </a:xfrm>
          <a:custGeom>
            <a:avLst/>
            <a:gdLst>
              <a:gd name="connsiteX0" fmla="*/ 302083 w 302733"/>
              <a:gd name="connsiteY0" fmla="*/ 1084 h 642126"/>
              <a:gd name="connsiteX1" fmla="*/ 60783 w 302733"/>
              <a:gd name="connsiteY1" fmla="*/ 302709 h 642126"/>
              <a:gd name="connsiteX2" fmla="*/ 458 w 302733"/>
              <a:gd name="connsiteY2" fmla="*/ 480509 h 642126"/>
              <a:gd name="connsiteX3" fmla="*/ 32208 w 302733"/>
              <a:gd name="connsiteY3" fmla="*/ 378909 h 642126"/>
              <a:gd name="connsiteX4" fmla="*/ 16333 w 302733"/>
              <a:gd name="connsiteY4" fmla="*/ 639259 h 642126"/>
              <a:gd name="connsiteX5" fmla="*/ 16333 w 302733"/>
              <a:gd name="connsiteY5" fmla="*/ 524959 h 642126"/>
              <a:gd name="connsiteX6" fmla="*/ 16333 w 302733"/>
              <a:gd name="connsiteY6" fmla="*/ 315409 h 642126"/>
              <a:gd name="connsiteX7" fmla="*/ 89358 w 302733"/>
              <a:gd name="connsiteY7" fmla="*/ 223334 h 642126"/>
              <a:gd name="connsiteX8" fmla="*/ 44908 w 302733"/>
              <a:gd name="connsiteY8" fmla="*/ 315409 h 642126"/>
              <a:gd name="connsiteX9" fmla="*/ 206833 w 302733"/>
              <a:gd name="connsiteY9" fmla="*/ 115384 h 642126"/>
              <a:gd name="connsiteX10" fmla="*/ 133808 w 302733"/>
              <a:gd name="connsiteY10" fmla="*/ 197934 h 642126"/>
              <a:gd name="connsiteX11" fmla="*/ 302083 w 302733"/>
              <a:gd name="connsiteY11" fmla="*/ 1084 h 6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733" h="642126">
                <a:moveTo>
                  <a:pt x="302083" y="1084"/>
                </a:moveTo>
                <a:cubicBezTo>
                  <a:pt x="289912" y="18546"/>
                  <a:pt x="111054" y="222805"/>
                  <a:pt x="60783" y="302709"/>
                </a:cubicBezTo>
                <a:cubicBezTo>
                  <a:pt x="10512" y="382613"/>
                  <a:pt x="5221" y="467809"/>
                  <a:pt x="458" y="480509"/>
                </a:cubicBezTo>
                <a:cubicBezTo>
                  <a:pt x="-4305" y="493209"/>
                  <a:pt x="29562" y="352451"/>
                  <a:pt x="32208" y="378909"/>
                </a:cubicBezTo>
                <a:cubicBezTo>
                  <a:pt x="34854" y="405367"/>
                  <a:pt x="18979" y="614917"/>
                  <a:pt x="16333" y="639259"/>
                </a:cubicBezTo>
                <a:cubicBezTo>
                  <a:pt x="13687" y="663601"/>
                  <a:pt x="16333" y="524959"/>
                  <a:pt x="16333" y="524959"/>
                </a:cubicBezTo>
                <a:cubicBezTo>
                  <a:pt x="16333" y="470984"/>
                  <a:pt x="4162" y="365680"/>
                  <a:pt x="16333" y="315409"/>
                </a:cubicBezTo>
                <a:cubicBezTo>
                  <a:pt x="28504" y="265138"/>
                  <a:pt x="84596" y="223334"/>
                  <a:pt x="89358" y="223334"/>
                </a:cubicBezTo>
                <a:cubicBezTo>
                  <a:pt x="94120" y="223334"/>
                  <a:pt x="25329" y="333401"/>
                  <a:pt x="44908" y="315409"/>
                </a:cubicBezTo>
                <a:cubicBezTo>
                  <a:pt x="64487" y="297417"/>
                  <a:pt x="192016" y="134963"/>
                  <a:pt x="206833" y="115384"/>
                </a:cubicBezTo>
                <a:cubicBezTo>
                  <a:pt x="221650" y="95805"/>
                  <a:pt x="115816" y="213280"/>
                  <a:pt x="133808" y="197934"/>
                </a:cubicBezTo>
                <a:cubicBezTo>
                  <a:pt x="151800" y="182588"/>
                  <a:pt x="314254" y="-16378"/>
                  <a:pt x="302083" y="10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フリーフォーム 1226">
            <a:extLst>
              <a:ext uri="{FF2B5EF4-FFF2-40B4-BE49-F238E27FC236}">
                <a16:creationId xmlns:a16="http://schemas.microsoft.com/office/drawing/2014/main" id="{00057E9F-38B3-ADC5-155E-A661976F429C}"/>
              </a:ext>
            </a:extLst>
          </p:cNvPr>
          <p:cNvSpPr/>
          <p:nvPr/>
        </p:nvSpPr>
        <p:spPr>
          <a:xfrm>
            <a:off x="5968812" y="2990840"/>
            <a:ext cx="730511" cy="492151"/>
          </a:xfrm>
          <a:custGeom>
            <a:avLst/>
            <a:gdLst>
              <a:gd name="connsiteX0" fmla="*/ 188 w 730511"/>
              <a:gd name="connsiteY0" fmla="*/ 10 h 492151"/>
              <a:gd name="connsiteX1" fmla="*/ 378013 w 730511"/>
              <a:gd name="connsiteY1" fmla="*/ 104785 h 492151"/>
              <a:gd name="connsiteX2" fmla="*/ 644713 w 730511"/>
              <a:gd name="connsiteY2" fmla="*/ 152410 h 492151"/>
              <a:gd name="connsiteX3" fmla="*/ 511363 w 730511"/>
              <a:gd name="connsiteY3" fmla="*/ 155585 h 492151"/>
              <a:gd name="connsiteX4" fmla="*/ 587563 w 730511"/>
              <a:gd name="connsiteY4" fmla="*/ 203210 h 492151"/>
              <a:gd name="connsiteX5" fmla="*/ 695513 w 730511"/>
              <a:gd name="connsiteY5" fmla="*/ 412760 h 492151"/>
              <a:gd name="connsiteX6" fmla="*/ 641538 w 730511"/>
              <a:gd name="connsiteY6" fmla="*/ 320685 h 492151"/>
              <a:gd name="connsiteX7" fmla="*/ 730438 w 730511"/>
              <a:gd name="connsiteY7" fmla="*/ 492135 h 492151"/>
              <a:gd name="connsiteX8" fmla="*/ 654238 w 730511"/>
              <a:gd name="connsiteY8" fmla="*/ 330210 h 492151"/>
              <a:gd name="connsiteX9" fmla="*/ 524063 w 730511"/>
              <a:gd name="connsiteY9" fmla="*/ 174635 h 492151"/>
              <a:gd name="connsiteX10" fmla="*/ 428813 w 730511"/>
              <a:gd name="connsiteY10" fmla="*/ 111135 h 492151"/>
              <a:gd name="connsiteX11" fmla="*/ 188 w 730511"/>
              <a:gd name="connsiteY11" fmla="*/ 10 h 4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511" h="492151">
                <a:moveTo>
                  <a:pt x="188" y="10"/>
                </a:moveTo>
                <a:cubicBezTo>
                  <a:pt x="-8279" y="-1048"/>
                  <a:pt x="270592" y="79385"/>
                  <a:pt x="378013" y="104785"/>
                </a:cubicBezTo>
                <a:cubicBezTo>
                  <a:pt x="485434" y="130185"/>
                  <a:pt x="622488" y="143943"/>
                  <a:pt x="644713" y="152410"/>
                </a:cubicBezTo>
                <a:cubicBezTo>
                  <a:pt x="666938" y="160877"/>
                  <a:pt x="520888" y="147118"/>
                  <a:pt x="511363" y="155585"/>
                </a:cubicBezTo>
                <a:cubicBezTo>
                  <a:pt x="501838" y="164052"/>
                  <a:pt x="556871" y="160348"/>
                  <a:pt x="587563" y="203210"/>
                </a:cubicBezTo>
                <a:cubicBezTo>
                  <a:pt x="618255" y="246072"/>
                  <a:pt x="686517" y="393181"/>
                  <a:pt x="695513" y="412760"/>
                </a:cubicBezTo>
                <a:cubicBezTo>
                  <a:pt x="704509" y="432339"/>
                  <a:pt x="635717" y="307456"/>
                  <a:pt x="641538" y="320685"/>
                </a:cubicBezTo>
                <a:cubicBezTo>
                  <a:pt x="647359" y="333914"/>
                  <a:pt x="728321" y="490547"/>
                  <a:pt x="730438" y="492135"/>
                </a:cubicBezTo>
                <a:cubicBezTo>
                  <a:pt x="732555" y="493723"/>
                  <a:pt x="688634" y="383127"/>
                  <a:pt x="654238" y="330210"/>
                </a:cubicBezTo>
                <a:cubicBezTo>
                  <a:pt x="619842" y="277293"/>
                  <a:pt x="561634" y="211148"/>
                  <a:pt x="524063" y="174635"/>
                </a:cubicBezTo>
                <a:cubicBezTo>
                  <a:pt x="486492" y="138123"/>
                  <a:pt x="510834" y="139181"/>
                  <a:pt x="428813" y="111135"/>
                </a:cubicBezTo>
                <a:cubicBezTo>
                  <a:pt x="346792" y="83089"/>
                  <a:pt x="8655" y="1068"/>
                  <a:pt x="188" y="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8" name="フリーフォーム 1227">
            <a:extLst>
              <a:ext uri="{FF2B5EF4-FFF2-40B4-BE49-F238E27FC236}">
                <a16:creationId xmlns:a16="http://schemas.microsoft.com/office/drawing/2014/main" id="{0381A53C-41C1-086E-BD69-F32AC4D7CC87}"/>
              </a:ext>
            </a:extLst>
          </p:cNvPr>
          <p:cNvSpPr/>
          <p:nvPr/>
        </p:nvSpPr>
        <p:spPr>
          <a:xfrm>
            <a:off x="5385351" y="3441334"/>
            <a:ext cx="615850" cy="770581"/>
          </a:xfrm>
          <a:custGeom>
            <a:avLst/>
            <a:gdLst>
              <a:gd name="connsiteX0" fmla="*/ 615399 w 615850"/>
              <a:gd name="connsiteY0" fmla="*/ 366 h 770581"/>
              <a:gd name="connsiteX1" fmla="*/ 120099 w 615850"/>
              <a:gd name="connsiteY1" fmla="*/ 238491 h 770581"/>
              <a:gd name="connsiteX2" fmla="*/ 202649 w 615850"/>
              <a:gd name="connsiteY2" fmla="*/ 206741 h 770581"/>
              <a:gd name="connsiteX3" fmla="*/ 189949 w 615850"/>
              <a:gd name="connsiteY3" fmla="*/ 289291 h 770581"/>
              <a:gd name="connsiteX4" fmla="*/ 164549 w 615850"/>
              <a:gd name="connsiteY4" fmla="*/ 492491 h 770581"/>
              <a:gd name="connsiteX5" fmla="*/ 155024 w 615850"/>
              <a:gd name="connsiteY5" fmla="*/ 397241 h 770581"/>
              <a:gd name="connsiteX6" fmla="*/ 155024 w 615850"/>
              <a:gd name="connsiteY6" fmla="*/ 511541 h 770581"/>
              <a:gd name="connsiteX7" fmla="*/ 158199 w 615850"/>
              <a:gd name="connsiteY7" fmla="*/ 768716 h 770581"/>
              <a:gd name="connsiteX8" fmla="*/ 167724 w 615850"/>
              <a:gd name="connsiteY8" fmla="*/ 603616 h 770581"/>
              <a:gd name="connsiteX9" fmla="*/ 186774 w 615850"/>
              <a:gd name="connsiteY9" fmla="*/ 174991 h 770581"/>
              <a:gd name="connsiteX10" fmla="*/ 177249 w 615850"/>
              <a:gd name="connsiteY10" fmla="*/ 324216 h 770581"/>
              <a:gd name="connsiteX11" fmla="*/ 208999 w 615850"/>
              <a:gd name="connsiteY11" fmla="*/ 209916 h 770581"/>
              <a:gd name="connsiteX12" fmla="*/ 2624 w 615850"/>
              <a:gd name="connsiteY12" fmla="*/ 381366 h 770581"/>
              <a:gd name="connsiteX13" fmla="*/ 377274 w 615850"/>
              <a:gd name="connsiteY13" fmla="*/ 79741 h 770581"/>
              <a:gd name="connsiteX14" fmla="*/ 212174 w 615850"/>
              <a:gd name="connsiteY14" fmla="*/ 181341 h 770581"/>
              <a:gd name="connsiteX15" fmla="*/ 615399 w 615850"/>
              <a:gd name="connsiteY15" fmla="*/ 366 h 7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850" h="770581">
                <a:moveTo>
                  <a:pt x="615399" y="366"/>
                </a:moveTo>
                <a:cubicBezTo>
                  <a:pt x="600053" y="9891"/>
                  <a:pt x="188891" y="204095"/>
                  <a:pt x="120099" y="238491"/>
                </a:cubicBezTo>
                <a:cubicBezTo>
                  <a:pt x="51307" y="272887"/>
                  <a:pt x="191007" y="198274"/>
                  <a:pt x="202649" y="206741"/>
                </a:cubicBezTo>
                <a:cubicBezTo>
                  <a:pt x="214291" y="215208"/>
                  <a:pt x="196299" y="241666"/>
                  <a:pt x="189949" y="289291"/>
                </a:cubicBezTo>
                <a:cubicBezTo>
                  <a:pt x="183599" y="336916"/>
                  <a:pt x="170370" y="474499"/>
                  <a:pt x="164549" y="492491"/>
                </a:cubicBezTo>
                <a:cubicBezTo>
                  <a:pt x="158728" y="510483"/>
                  <a:pt x="156611" y="394066"/>
                  <a:pt x="155024" y="397241"/>
                </a:cubicBezTo>
                <a:cubicBezTo>
                  <a:pt x="153437" y="400416"/>
                  <a:pt x="154495" y="449629"/>
                  <a:pt x="155024" y="511541"/>
                </a:cubicBezTo>
                <a:cubicBezTo>
                  <a:pt x="155553" y="573453"/>
                  <a:pt x="156082" y="753370"/>
                  <a:pt x="158199" y="768716"/>
                </a:cubicBezTo>
                <a:cubicBezTo>
                  <a:pt x="160316" y="784062"/>
                  <a:pt x="162961" y="702570"/>
                  <a:pt x="167724" y="603616"/>
                </a:cubicBezTo>
                <a:cubicBezTo>
                  <a:pt x="172487" y="504662"/>
                  <a:pt x="185186" y="221558"/>
                  <a:pt x="186774" y="174991"/>
                </a:cubicBezTo>
                <a:cubicBezTo>
                  <a:pt x="188361" y="128424"/>
                  <a:pt x="173545" y="318395"/>
                  <a:pt x="177249" y="324216"/>
                </a:cubicBezTo>
                <a:cubicBezTo>
                  <a:pt x="180953" y="330037"/>
                  <a:pt x="238103" y="200391"/>
                  <a:pt x="208999" y="209916"/>
                </a:cubicBezTo>
                <a:cubicBezTo>
                  <a:pt x="179895" y="219441"/>
                  <a:pt x="-25422" y="403062"/>
                  <a:pt x="2624" y="381366"/>
                </a:cubicBezTo>
                <a:cubicBezTo>
                  <a:pt x="30670" y="359670"/>
                  <a:pt x="342349" y="113079"/>
                  <a:pt x="377274" y="79741"/>
                </a:cubicBezTo>
                <a:cubicBezTo>
                  <a:pt x="412199" y="46404"/>
                  <a:pt x="174603" y="192454"/>
                  <a:pt x="212174" y="181341"/>
                </a:cubicBezTo>
                <a:cubicBezTo>
                  <a:pt x="249745" y="170229"/>
                  <a:pt x="630745" y="-9159"/>
                  <a:pt x="615399" y="36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 name="フリーフォーム 1228">
            <a:extLst>
              <a:ext uri="{FF2B5EF4-FFF2-40B4-BE49-F238E27FC236}">
                <a16:creationId xmlns:a16="http://schemas.microsoft.com/office/drawing/2014/main" id="{C40B984F-A1A7-3C9D-F0CE-633F4C1B4F24}"/>
              </a:ext>
            </a:extLst>
          </p:cNvPr>
          <p:cNvSpPr/>
          <p:nvPr/>
        </p:nvSpPr>
        <p:spPr>
          <a:xfrm>
            <a:off x="5621131" y="3457536"/>
            <a:ext cx="553040" cy="888690"/>
          </a:xfrm>
          <a:custGeom>
            <a:avLst/>
            <a:gdLst>
              <a:gd name="connsiteX0" fmla="*/ 297069 w 553040"/>
              <a:gd name="connsiteY0" fmla="*/ 39 h 888690"/>
              <a:gd name="connsiteX1" fmla="*/ 62119 w 553040"/>
              <a:gd name="connsiteY1" fmla="*/ 257214 h 888690"/>
              <a:gd name="connsiteX2" fmla="*/ 62119 w 553040"/>
              <a:gd name="connsiteY2" fmla="*/ 435014 h 888690"/>
              <a:gd name="connsiteX3" fmla="*/ 52594 w 553040"/>
              <a:gd name="connsiteY3" fmla="*/ 355639 h 888690"/>
              <a:gd name="connsiteX4" fmla="*/ 119269 w 553040"/>
              <a:gd name="connsiteY4" fmla="*/ 590589 h 888690"/>
              <a:gd name="connsiteX5" fmla="*/ 176419 w 553040"/>
              <a:gd name="connsiteY5" fmla="*/ 704889 h 888690"/>
              <a:gd name="connsiteX6" fmla="*/ 93869 w 553040"/>
              <a:gd name="connsiteY6" fmla="*/ 622339 h 888690"/>
              <a:gd name="connsiteX7" fmla="*/ 316119 w 553040"/>
              <a:gd name="connsiteY7" fmla="*/ 796964 h 888690"/>
              <a:gd name="connsiteX8" fmla="*/ 541544 w 553040"/>
              <a:gd name="connsiteY8" fmla="*/ 885864 h 888690"/>
              <a:gd name="connsiteX9" fmla="*/ 484394 w 553040"/>
              <a:gd name="connsiteY9" fmla="*/ 850939 h 888690"/>
              <a:gd name="connsiteX10" fmla="*/ 179594 w 553040"/>
              <a:gd name="connsiteY10" fmla="*/ 698539 h 888690"/>
              <a:gd name="connsiteX11" fmla="*/ 87519 w 553040"/>
              <a:gd name="connsiteY11" fmla="*/ 654089 h 888690"/>
              <a:gd name="connsiteX12" fmla="*/ 43069 w 553040"/>
              <a:gd name="connsiteY12" fmla="*/ 336589 h 888690"/>
              <a:gd name="connsiteX13" fmla="*/ 52594 w 553040"/>
              <a:gd name="connsiteY13" fmla="*/ 431839 h 888690"/>
              <a:gd name="connsiteX14" fmla="*/ 103394 w 553040"/>
              <a:gd name="connsiteY14" fmla="*/ 212764 h 888690"/>
              <a:gd name="connsiteX15" fmla="*/ 4969 w 553040"/>
              <a:gd name="connsiteY15" fmla="*/ 276264 h 888690"/>
              <a:gd name="connsiteX16" fmla="*/ 297069 w 553040"/>
              <a:gd name="connsiteY16" fmla="*/ 39 h 8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3040" h="888690">
                <a:moveTo>
                  <a:pt x="297069" y="39"/>
                </a:moveTo>
                <a:cubicBezTo>
                  <a:pt x="306594" y="-3136"/>
                  <a:pt x="101277" y="184718"/>
                  <a:pt x="62119" y="257214"/>
                </a:cubicBezTo>
                <a:cubicBezTo>
                  <a:pt x="22961" y="329710"/>
                  <a:pt x="63706" y="418610"/>
                  <a:pt x="62119" y="435014"/>
                </a:cubicBezTo>
                <a:cubicBezTo>
                  <a:pt x="60532" y="451418"/>
                  <a:pt x="43069" y="329710"/>
                  <a:pt x="52594" y="355639"/>
                </a:cubicBezTo>
                <a:cubicBezTo>
                  <a:pt x="62119" y="381568"/>
                  <a:pt x="98632" y="532381"/>
                  <a:pt x="119269" y="590589"/>
                </a:cubicBezTo>
                <a:cubicBezTo>
                  <a:pt x="139906" y="648797"/>
                  <a:pt x="180652" y="699597"/>
                  <a:pt x="176419" y="704889"/>
                </a:cubicBezTo>
                <a:cubicBezTo>
                  <a:pt x="172186" y="710181"/>
                  <a:pt x="70586" y="606993"/>
                  <a:pt x="93869" y="622339"/>
                </a:cubicBezTo>
                <a:cubicBezTo>
                  <a:pt x="117152" y="637685"/>
                  <a:pt x="241506" y="753043"/>
                  <a:pt x="316119" y="796964"/>
                </a:cubicBezTo>
                <a:cubicBezTo>
                  <a:pt x="390732" y="840885"/>
                  <a:pt x="513498" y="876868"/>
                  <a:pt x="541544" y="885864"/>
                </a:cubicBezTo>
                <a:cubicBezTo>
                  <a:pt x="569590" y="894860"/>
                  <a:pt x="544719" y="882160"/>
                  <a:pt x="484394" y="850939"/>
                </a:cubicBezTo>
                <a:cubicBezTo>
                  <a:pt x="424069" y="819718"/>
                  <a:pt x="245740" y="731347"/>
                  <a:pt x="179594" y="698539"/>
                </a:cubicBezTo>
                <a:cubicBezTo>
                  <a:pt x="113448" y="665731"/>
                  <a:pt x="110273" y="714414"/>
                  <a:pt x="87519" y="654089"/>
                </a:cubicBezTo>
                <a:cubicBezTo>
                  <a:pt x="64765" y="593764"/>
                  <a:pt x="48890" y="373631"/>
                  <a:pt x="43069" y="336589"/>
                </a:cubicBezTo>
                <a:cubicBezTo>
                  <a:pt x="37248" y="299547"/>
                  <a:pt x="42540" y="452477"/>
                  <a:pt x="52594" y="431839"/>
                </a:cubicBezTo>
                <a:cubicBezTo>
                  <a:pt x="62648" y="411201"/>
                  <a:pt x="111331" y="238693"/>
                  <a:pt x="103394" y="212764"/>
                </a:cubicBezTo>
                <a:cubicBezTo>
                  <a:pt x="95457" y="186835"/>
                  <a:pt x="-25723" y="308014"/>
                  <a:pt x="4969" y="276264"/>
                </a:cubicBezTo>
                <a:cubicBezTo>
                  <a:pt x="35661" y="244514"/>
                  <a:pt x="287544" y="3214"/>
                  <a:pt x="297069" y="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0" name="フリーフォーム 1229">
            <a:extLst>
              <a:ext uri="{FF2B5EF4-FFF2-40B4-BE49-F238E27FC236}">
                <a16:creationId xmlns:a16="http://schemas.microsoft.com/office/drawing/2014/main" id="{DF48E524-DE80-46FF-5E71-C4A65A2BD29F}"/>
              </a:ext>
            </a:extLst>
          </p:cNvPr>
          <p:cNvSpPr/>
          <p:nvPr/>
        </p:nvSpPr>
        <p:spPr>
          <a:xfrm>
            <a:off x="5960468" y="3317639"/>
            <a:ext cx="699053" cy="631093"/>
          </a:xfrm>
          <a:custGeom>
            <a:avLst/>
            <a:gdLst>
              <a:gd name="connsiteX0" fmla="*/ 18057 w 699053"/>
              <a:gd name="connsiteY0" fmla="*/ 44686 h 631093"/>
              <a:gd name="connsiteX1" fmla="*/ 380007 w 699053"/>
              <a:gd name="connsiteY1" fmla="*/ 105011 h 631093"/>
              <a:gd name="connsiteX2" fmla="*/ 570507 w 699053"/>
              <a:gd name="connsiteY2" fmla="*/ 330436 h 631093"/>
              <a:gd name="connsiteX3" fmla="*/ 548282 w 699053"/>
              <a:gd name="connsiteY3" fmla="*/ 235186 h 631093"/>
              <a:gd name="connsiteX4" fmla="*/ 691157 w 699053"/>
              <a:gd name="connsiteY4" fmla="*/ 400286 h 631093"/>
              <a:gd name="connsiteX5" fmla="*/ 681632 w 699053"/>
              <a:gd name="connsiteY5" fmla="*/ 625711 h 631093"/>
              <a:gd name="connsiteX6" fmla="*/ 691157 w 699053"/>
              <a:gd name="connsiteY6" fmla="*/ 520936 h 631093"/>
              <a:gd name="connsiteX7" fmla="*/ 697507 w 699053"/>
              <a:gd name="connsiteY7" fmla="*/ 95486 h 631093"/>
              <a:gd name="connsiteX8" fmla="*/ 672107 w 699053"/>
              <a:gd name="connsiteY8" fmla="*/ 339961 h 631093"/>
              <a:gd name="connsiteX9" fmla="*/ 522882 w 699053"/>
              <a:gd name="connsiteY9" fmla="*/ 184386 h 631093"/>
              <a:gd name="connsiteX10" fmla="*/ 230782 w 699053"/>
              <a:gd name="connsiteY10" fmla="*/ 236 h 631093"/>
              <a:gd name="connsiteX11" fmla="*/ 395882 w 699053"/>
              <a:gd name="connsiteY11" fmla="*/ 143111 h 631093"/>
              <a:gd name="connsiteX12" fmla="*/ 243482 w 699053"/>
              <a:gd name="connsiteY12" fmla="*/ 25636 h 631093"/>
              <a:gd name="connsiteX13" fmla="*/ 72032 w 699053"/>
              <a:gd name="connsiteY13" fmla="*/ 57386 h 631093"/>
              <a:gd name="connsiteX14" fmla="*/ 18057 w 699053"/>
              <a:gd name="connsiteY14" fmla="*/ 44686 h 63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053" h="631093">
                <a:moveTo>
                  <a:pt x="18057" y="44686"/>
                </a:moveTo>
                <a:cubicBezTo>
                  <a:pt x="69386" y="52624"/>
                  <a:pt x="287932" y="57386"/>
                  <a:pt x="380007" y="105011"/>
                </a:cubicBezTo>
                <a:cubicBezTo>
                  <a:pt x="472082" y="152636"/>
                  <a:pt x="542461" y="308740"/>
                  <a:pt x="570507" y="330436"/>
                </a:cubicBezTo>
                <a:cubicBezTo>
                  <a:pt x="598553" y="352132"/>
                  <a:pt x="528174" y="223544"/>
                  <a:pt x="548282" y="235186"/>
                </a:cubicBezTo>
                <a:cubicBezTo>
                  <a:pt x="568390" y="246828"/>
                  <a:pt x="668932" y="335199"/>
                  <a:pt x="691157" y="400286"/>
                </a:cubicBezTo>
                <a:cubicBezTo>
                  <a:pt x="713382" y="465373"/>
                  <a:pt x="681632" y="605603"/>
                  <a:pt x="681632" y="625711"/>
                </a:cubicBezTo>
                <a:cubicBezTo>
                  <a:pt x="681632" y="645819"/>
                  <a:pt x="688511" y="609307"/>
                  <a:pt x="691157" y="520936"/>
                </a:cubicBezTo>
                <a:cubicBezTo>
                  <a:pt x="693803" y="432565"/>
                  <a:pt x="700682" y="125649"/>
                  <a:pt x="697507" y="95486"/>
                </a:cubicBezTo>
                <a:cubicBezTo>
                  <a:pt x="694332" y="65323"/>
                  <a:pt x="701211" y="325144"/>
                  <a:pt x="672107" y="339961"/>
                </a:cubicBezTo>
                <a:cubicBezTo>
                  <a:pt x="643003" y="354778"/>
                  <a:pt x="596436" y="241007"/>
                  <a:pt x="522882" y="184386"/>
                </a:cubicBezTo>
                <a:cubicBezTo>
                  <a:pt x="449328" y="127765"/>
                  <a:pt x="251948" y="7115"/>
                  <a:pt x="230782" y="236"/>
                </a:cubicBezTo>
                <a:cubicBezTo>
                  <a:pt x="209616" y="-6643"/>
                  <a:pt x="393765" y="138878"/>
                  <a:pt x="395882" y="143111"/>
                </a:cubicBezTo>
                <a:cubicBezTo>
                  <a:pt x="397999" y="147344"/>
                  <a:pt x="297457" y="39923"/>
                  <a:pt x="243482" y="25636"/>
                </a:cubicBezTo>
                <a:cubicBezTo>
                  <a:pt x="189507" y="11348"/>
                  <a:pt x="106428" y="52094"/>
                  <a:pt x="72032" y="57386"/>
                </a:cubicBezTo>
                <a:cubicBezTo>
                  <a:pt x="37636" y="62678"/>
                  <a:pt x="-33272" y="36748"/>
                  <a:pt x="18057" y="446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1" name="フリーフォーム 1230">
            <a:extLst>
              <a:ext uri="{FF2B5EF4-FFF2-40B4-BE49-F238E27FC236}">
                <a16:creationId xmlns:a16="http://schemas.microsoft.com/office/drawing/2014/main" id="{7F44A872-496D-603A-498F-66B42B17EE0E}"/>
              </a:ext>
            </a:extLst>
          </p:cNvPr>
          <p:cNvSpPr/>
          <p:nvPr/>
        </p:nvSpPr>
        <p:spPr>
          <a:xfrm>
            <a:off x="5894577" y="3470264"/>
            <a:ext cx="774365" cy="868353"/>
          </a:xfrm>
          <a:custGeom>
            <a:avLst/>
            <a:gdLst>
              <a:gd name="connsiteX0" fmla="*/ 1398 w 774365"/>
              <a:gd name="connsiteY0" fmla="*/ 19061 h 868353"/>
              <a:gd name="connsiteX1" fmla="*/ 452248 w 774365"/>
              <a:gd name="connsiteY1" fmla="*/ 174636 h 868353"/>
              <a:gd name="connsiteX2" fmla="*/ 620523 w 774365"/>
              <a:gd name="connsiteY2" fmla="*/ 257186 h 868353"/>
              <a:gd name="connsiteX3" fmla="*/ 566548 w 774365"/>
              <a:gd name="connsiteY3" fmla="*/ 200036 h 868353"/>
              <a:gd name="connsiteX4" fmla="*/ 757048 w 774365"/>
              <a:gd name="connsiteY4" fmla="*/ 396886 h 868353"/>
              <a:gd name="connsiteX5" fmla="*/ 677673 w 774365"/>
              <a:gd name="connsiteY5" fmla="*/ 374661 h 868353"/>
              <a:gd name="connsiteX6" fmla="*/ 769748 w 774365"/>
              <a:gd name="connsiteY6" fmla="*/ 593736 h 868353"/>
              <a:gd name="connsiteX7" fmla="*/ 760223 w 774365"/>
              <a:gd name="connsiteY7" fmla="*/ 866786 h 868353"/>
              <a:gd name="connsiteX8" fmla="*/ 757048 w 774365"/>
              <a:gd name="connsiteY8" fmla="*/ 688986 h 868353"/>
              <a:gd name="connsiteX9" fmla="*/ 737998 w 774365"/>
              <a:gd name="connsiteY9" fmla="*/ 352436 h 868353"/>
              <a:gd name="connsiteX10" fmla="*/ 515748 w 774365"/>
              <a:gd name="connsiteY10" fmla="*/ 196861 h 868353"/>
              <a:gd name="connsiteX11" fmla="*/ 204598 w 774365"/>
              <a:gd name="connsiteY11" fmla="*/ 11 h 868353"/>
              <a:gd name="connsiteX12" fmla="*/ 560198 w 774365"/>
              <a:gd name="connsiteY12" fmla="*/ 187336 h 868353"/>
              <a:gd name="connsiteX13" fmla="*/ 318898 w 774365"/>
              <a:gd name="connsiteY13" fmla="*/ 127011 h 868353"/>
              <a:gd name="connsiteX14" fmla="*/ 1398 w 774365"/>
              <a:gd name="connsiteY14" fmla="*/ 19061 h 8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365" h="868353">
                <a:moveTo>
                  <a:pt x="1398" y="19061"/>
                </a:moveTo>
                <a:cubicBezTo>
                  <a:pt x="23623" y="26999"/>
                  <a:pt x="349061" y="134949"/>
                  <a:pt x="452248" y="174636"/>
                </a:cubicBezTo>
                <a:cubicBezTo>
                  <a:pt x="555435" y="214323"/>
                  <a:pt x="601473" y="252953"/>
                  <a:pt x="620523" y="257186"/>
                </a:cubicBezTo>
                <a:cubicBezTo>
                  <a:pt x="639573" y="261419"/>
                  <a:pt x="543794" y="176753"/>
                  <a:pt x="566548" y="200036"/>
                </a:cubicBezTo>
                <a:cubicBezTo>
                  <a:pt x="589302" y="223319"/>
                  <a:pt x="738527" y="367782"/>
                  <a:pt x="757048" y="396886"/>
                </a:cubicBezTo>
                <a:cubicBezTo>
                  <a:pt x="775569" y="425990"/>
                  <a:pt x="675556" y="341853"/>
                  <a:pt x="677673" y="374661"/>
                </a:cubicBezTo>
                <a:cubicBezTo>
                  <a:pt x="679790" y="407469"/>
                  <a:pt x="755990" y="511715"/>
                  <a:pt x="769748" y="593736"/>
                </a:cubicBezTo>
                <a:cubicBezTo>
                  <a:pt x="783506" y="675757"/>
                  <a:pt x="762340" y="850911"/>
                  <a:pt x="760223" y="866786"/>
                </a:cubicBezTo>
                <a:cubicBezTo>
                  <a:pt x="758106" y="882661"/>
                  <a:pt x="760752" y="774711"/>
                  <a:pt x="757048" y="688986"/>
                </a:cubicBezTo>
                <a:cubicBezTo>
                  <a:pt x="753344" y="603261"/>
                  <a:pt x="778215" y="434457"/>
                  <a:pt x="737998" y="352436"/>
                </a:cubicBezTo>
                <a:cubicBezTo>
                  <a:pt x="697781" y="270415"/>
                  <a:pt x="604648" y="255598"/>
                  <a:pt x="515748" y="196861"/>
                </a:cubicBezTo>
                <a:cubicBezTo>
                  <a:pt x="426848" y="138124"/>
                  <a:pt x="197190" y="1598"/>
                  <a:pt x="204598" y="11"/>
                </a:cubicBezTo>
                <a:cubicBezTo>
                  <a:pt x="212006" y="-1576"/>
                  <a:pt x="541148" y="166170"/>
                  <a:pt x="560198" y="187336"/>
                </a:cubicBezTo>
                <a:cubicBezTo>
                  <a:pt x="579248" y="208502"/>
                  <a:pt x="409915" y="152940"/>
                  <a:pt x="318898" y="127011"/>
                </a:cubicBezTo>
                <a:cubicBezTo>
                  <a:pt x="227881" y="101082"/>
                  <a:pt x="-20827" y="11123"/>
                  <a:pt x="1398" y="190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2" name="フリーフォーム 1231">
            <a:extLst>
              <a:ext uri="{FF2B5EF4-FFF2-40B4-BE49-F238E27FC236}">
                <a16:creationId xmlns:a16="http://schemas.microsoft.com/office/drawing/2014/main" id="{0A047A4C-D81F-5C05-5D60-9B0346719372}"/>
              </a:ext>
            </a:extLst>
          </p:cNvPr>
          <p:cNvSpPr/>
          <p:nvPr/>
        </p:nvSpPr>
        <p:spPr>
          <a:xfrm>
            <a:off x="5883170" y="3616259"/>
            <a:ext cx="191238" cy="1013780"/>
          </a:xfrm>
          <a:custGeom>
            <a:avLst/>
            <a:gdLst>
              <a:gd name="connsiteX0" fmla="*/ 105 w 191238"/>
              <a:gd name="connsiteY0" fmla="*/ 66 h 1013780"/>
              <a:gd name="connsiteX1" fmla="*/ 146155 w 191238"/>
              <a:gd name="connsiteY1" fmla="*/ 219141 h 1013780"/>
              <a:gd name="connsiteX2" fmla="*/ 155680 w 191238"/>
              <a:gd name="connsiteY2" fmla="*/ 419166 h 1013780"/>
              <a:gd name="connsiteX3" fmla="*/ 174730 w 191238"/>
              <a:gd name="connsiteY3" fmla="*/ 339791 h 1013780"/>
              <a:gd name="connsiteX4" fmla="*/ 136630 w 191238"/>
              <a:gd name="connsiteY4" fmla="*/ 581091 h 1013780"/>
              <a:gd name="connsiteX5" fmla="*/ 79480 w 191238"/>
              <a:gd name="connsiteY5" fmla="*/ 1000191 h 1013780"/>
              <a:gd name="connsiteX6" fmla="*/ 101705 w 191238"/>
              <a:gd name="connsiteY6" fmla="*/ 863666 h 1013780"/>
              <a:gd name="connsiteX7" fmla="*/ 190605 w 191238"/>
              <a:gd name="connsiteY7" fmla="*/ 393766 h 1013780"/>
              <a:gd name="connsiteX8" fmla="*/ 142980 w 191238"/>
              <a:gd name="connsiteY8" fmla="*/ 504891 h 1013780"/>
              <a:gd name="connsiteX9" fmla="*/ 171555 w 191238"/>
              <a:gd name="connsiteY9" fmla="*/ 241366 h 1013780"/>
              <a:gd name="connsiteX10" fmla="*/ 105 w 191238"/>
              <a:gd name="connsiteY10" fmla="*/ 66 h 101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238" h="1013780">
                <a:moveTo>
                  <a:pt x="105" y="66"/>
                </a:moveTo>
                <a:cubicBezTo>
                  <a:pt x="-4128" y="-3638"/>
                  <a:pt x="120226" y="149291"/>
                  <a:pt x="146155" y="219141"/>
                </a:cubicBezTo>
                <a:cubicBezTo>
                  <a:pt x="172084" y="288991"/>
                  <a:pt x="150918" y="399058"/>
                  <a:pt x="155680" y="419166"/>
                </a:cubicBezTo>
                <a:cubicBezTo>
                  <a:pt x="160442" y="439274"/>
                  <a:pt x="177905" y="312803"/>
                  <a:pt x="174730" y="339791"/>
                </a:cubicBezTo>
                <a:cubicBezTo>
                  <a:pt x="171555" y="366779"/>
                  <a:pt x="152505" y="471024"/>
                  <a:pt x="136630" y="581091"/>
                </a:cubicBezTo>
                <a:cubicBezTo>
                  <a:pt x="120755" y="691158"/>
                  <a:pt x="85301" y="953095"/>
                  <a:pt x="79480" y="1000191"/>
                </a:cubicBezTo>
                <a:cubicBezTo>
                  <a:pt x="73659" y="1047287"/>
                  <a:pt x="83184" y="964737"/>
                  <a:pt x="101705" y="863666"/>
                </a:cubicBezTo>
                <a:cubicBezTo>
                  <a:pt x="120226" y="762595"/>
                  <a:pt x="183726" y="453562"/>
                  <a:pt x="190605" y="393766"/>
                </a:cubicBezTo>
                <a:cubicBezTo>
                  <a:pt x="197484" y="333970"/>
                  <a:pt x="146155" y="530291"/>
                  <a:pt x="142980" y="504891"/>
                </a:cubicBezTo>
                <a:cubicBezTo>
                  <a:pt x="139805" y="479491"/>
                  <a:pt x="192192" y="319683"/>
                  <a:pt x="171555" y="241366"/>
                </a:cubicBezTo>
                <a:cubicBezTo>
                  <a:pt x="150918" y="163049"/>
                  <a:pt x="4338" y="3770"/>
                  <a:pt x="105" y="6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3" name="フリーフォーム 1232">
            <a:extLst>
              <a:ext uri="{FF2B5EF4-FFF2-40B4-BE49-F238E27FC236}">
                <a16:creationId xmlns:a16="http://schemas.microsoft.com/office/drawing/2014/main" id="{EAC604A7-D661-AA03-A1EF-F1F3DD27D72A}"/>
              </a:ext>
            </a:extLst>
          </p:cNvPr>
          <p:cNvSpPr/>
          <p:nvPr/>
        </p:nvSpPr>
        <p:spPr>
          <a:xfrm>
            <a:off x="5996450" y="3693909"/>
            <a:ext cx="547493" cy="211992"/>
          </a:xfrm>
          <a:custGeom>
            <a:avLst/>
            <a:gdLst>
              <a:gd name="connsiteX0" fmla="*/ 4678 w 547493"/>
              <a:gd name="connsiteY0" fmla="*/ 169582 h 211992"/>
              <a:gd name="connsiteX1" fmla="*/ 252959 w 547493"/>
              <a:gd name="connsiteY1" fmla="*/ 211972 h 211992"/>
              <a:gd name="connsiteX2" fmla="*/ 410406 w 547493"/>
              <a:gd name="connsiteY2" fmla="*/ 175638 h 211992"/>
              <a:gd name="connsiteX3" fmla="*/ 543629 w 547493"/>
              <a:gd name="connsiteY3" fmla="*/ 145360 h 211992"/>
              <a:gd name="connsiteX4" fmla="*/ 513351 w 547493"/>
              <a:gd name="connsiteY4" fmla="*/ 25 h 211992"/>
              <a:gd name="connsiteX5" fmla="*/ 531518 w 547493"/>
              <a:gd name="connsiteY5" fmla="*/ 157471 h 211992"/>
              <a:gd name="connsiteX6" fmla="*/ 489129 w 547493"/>
              <a:gd name="connsiteY6" fmla="*/ 193805 h 211992"/>
              <a:gd name="connsiteX7" fmla="*/ 4678 w 547493"/>
              <a:gd name="connsiteY7" fmla="*/ 169582 h 21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93" h="211992">
                <a:moveTo>
                  <a:pt x="4678" y="169582"/>
                </a:moveTo>
                <a:cubicBezTo>
                  <a:pt x="-34684" y="172610"/>
                  <a:pt x="185338" y="210963"/>
                  <a:pt x="252959" y="211972"/>
                </a:cubicBezTo>
                <a:cubicBezTo>
                  <a:pt x="320580" y="212981"/>
                  <a:pt x="410406" y="175638"/>
                  <a:pt x="410406" y="175638"/>
                </a:cubicBezTo>
                <a:cubicBezTo>
                  <a:pt x="458851" y="164536"/>
                  <a:pt x="526472" y="174629"/>
                  <a:pt x="543629" y="145360"/>
                </a:cubicBezTo>
                <a:cubicBezTo>
                  <a:pt x="560786" y="116091"/>
                  <a:pt x="515369" y="-1993"/>
                  <a:pt x="513351" y="25"/>
                </a:cubicBezTo>
                <a:cubicBezTo>
                  <a:pt x="511333" y="2043"/>
                  <a:pt x="535555" y="125174"/>
                  <a:pt x="531518" y="157471"/>
                </a:cubicBezTo>
                <a:cubicBezTo>
                  <a:pt x="527481" y="189768"/>
                  <a:pt x="573908" y="188759"/>
                  <a:pt x="489129" y="193805"/>
                </a:cubicBezTo>
                <a:cubicBezTo>
                  <a:pt x="404350" y="198851"/>
                  <a:pt x="44040" y="166554"/>
                  <a:pt x="4678" y="1695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4" name="フリーフォーム 1233">
            <a:extLst>
              <a:ext uri="{FF2B5EF4-FFF2-40B4-BE49-F238E27FC236}">
                <a16:creationId xmlns:a16="http://schemas.microsoft.com/office/drawing/2014/main" id="{5229F7CA-C8E0-9E0F-6324-335747389FF9}"/>
              </a:ext>
            </a:extLst>
          </p:cNvPr>
          <p:cNvSpPr/>
          <p:nvPr/>
        </p:nvSpPr>
        <p:spPr>
          <a:xfrm>
            <a:off x="5885473" y="3792477"/>
            <a:ext cx="848821" cy="470707"/>
          </a:xfrm>
          <a:custGeom>
            <a:avLst/>
            <a:gdLst>
              <a:gd name="connsiteX0" fmla="*/ 836275 w 848821"/>
              <a:gd name="connsiteY0" fmla="*/ 10458 h 470707"/>
              <a:gd name="connsiteX1" fmla="*/ 587995 w 848821"/>
              <a:gd name="connsiteY1" fmla="*/ 204238 h 470707"/>
              <a:gd name="connsiteX2" fmla="*/ 103544 w 848821"/>
              <a:gd name="connsiteY2" fmla="*/ 452519 h 470707"/>
              <a:gd name="connsiteX3" fmla="*/ 279157 w 848821"/>
              <a:gd name="connsiteY3" fmla="*/ 331406 h 470707"/>
              <a:gd name="connsiteX4" fmla="*/ 599 w 848821"/>
              <a:gd name="connsiteY4" fmla="*/ 470686 h 470707"/>
              <a:gd name="connsiteX5" fmla="*/ 369992 w 848821"/>
              <a:gd name="connsiteY5" fmla="*/ 319295 h 470707"/>
              <a:gd name="connsiteX6" fmla="*/ 521383 w 848821"/>
              <a:gd name="connsiteY6" fmla="*/ 228461 h 470707"/>
              <a:gd name="connsiteX7" fmla="*/ 781775 w 848821"/>
              <a:gd name="connsiteY7" fmla="*/ 46792 h 470707"/>
              <a:gd name="connsiteX8" fmla="*/ 836275 w 848821"/>
              <a:gd name="connsiteY8" fmla="*/ 10458 h 47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821" h="470707">
                <a:moveTo>
                  <a:pt x="836275" y="10458"/>
                </a:moveTo>
                <a:cubicBezTo>
                  <a:pt x="803978" y="36699"/>
                  <a:pt x="710117" y="130561"/>
                  <a:pt x="587995" y="204238"/>
                </a:cubicBezTo>
                <a:cubicBezTo>
                  <a:pt x="465873" y="277915"/>
                  <a:pt x="155017" y="431324"/>
                  <a:pt x="103544" y="452519"/>
                </a:cubicBezTo>
                <a:cubicBezTo>
                  <a:pt x="52071" y="473714"/>
                  <a:pt x="296314" y="328378"/>
                  <a:pt x="279157" y="331406"/>
                </a:cubicBezTo>
                <a:cubicBezTo>
                  <a:pt x="262000" y="334434"/>
                  <a:pt x="-14540" y="472705"/>
                  <a:pt x="599" y="470686"/>
                </a:cubicBezTo>
                <a:cubicBezTo>
                  <a:pt x="15738" y="468668"/>
                  <a:pt x="283195" y="359666"/>
                  <a:pt x="369992" y="319295"/>
                </a:cubicBezTo>
                <a:cubicBezTo>
                  <a:pt x="456789" y="278924"/>
                  <a:pt x="452753" y="273878"/>
                  <a:pt x="521383" y="228461"/>
                </a:cubicBezTo>
                <a:cubicBezTo>
                  <a:pt x="590013" y="183044"/>
                  <a:pt x="729293" y="82117"/>
                  <a:pt x="781775" y="46792"/>
                </a:cubicBezTo>
                <a:cubicBezTo>
                  <a:pt x="834257" y="11468"/>
                  <a:pt x="868572" y="-15783"/>
                  <a:pt x="836275" y="104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5" name="フリーフォーム 1234">
            <a:extLst>
              <a:ext uri="{FF2B5EF4-FFF2-40B4-BE49-F238E27FC236}">
                <a16:creationId xmlns:a16="http://schemas.microsoft.com/office/drawing/2014/main" id="{873727F5-A0A4-7022-A3B8-71495F81B1D7}"/>
              </a:ext>
            </a:extLst>
          </p:cNvPr>
          <p:cNvSpPr/>
          <p:nvPr/>
        </p:nvSpPr>
        <p:spPr>
          <a:xfrm>
            <a:off x="5628607" y="3870390"/>
            <a:ext cx="119227" cy="540647"/>
          </a:xfrm>
          <a:custGeom>
            <a:avLst/>
            <a:gdLst>
              <a:gd name="connsiteX0" fmla="*/ 21295 w 119227"/>
              <a:gd name="connsiteY0" fmla="*/ 5213 h 540647"/>
              <a:gd name="connsiteX1" fmla="*/ 93963 w 119227"/>
              <a:gd name="connsiteY1" fmla="*/ 320105 h 540647"/>
              <a:gd name="connsiteX2" fmla="*/ 118185 w 119227"/>
              <a:gd name="connsiteY2" fmla="*/ 538108 h 540647"/>
              <a:gd name="connsiteX3" fmla="*/ 112129 w 119227"/>
              <a:gd name="connsiteY3" fmla="*/ 429107 h 540647"/>
              <a:gd name="connsiteX4" fmla="*/ 87907 w 119227"/>
              <a:gd name="connsiteY4" fmla="*/ 277716 h 540647"/>
              <a:gd name="connsiteX5" fmla="*/ 3128 w 119227"/>
              <a:gd name="connsiteY5" fmla="*/ 132381 h 540647"/>
              <a:gd name="connsiteX6" fmla="*/ 21295 w 119227"/>
              <a:gd name="connsiteY6" fmla="*/ 5213 h 5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27" h="540647">
                <a:moveTo>
                  <a:pt x="21295" y="5213"/>
                </a:moveTo>
                <a:cubicBezTo>
                  <a:pt x="36434" y="36500"/>
                  <a:pt x="77815" y="231289"/>
                  <a:pt x="93963" y="320105"/>
                </a:cubicBezTo>
                <a:cubicBezTo>
                  <a:pt x="110111" y="408921"/>
                  <a:pt x="115157" y="519941"/>
                  <a:pt x="118185" y="538108"/>
                </a:cubicBezTo>
                <a:cubicBezTo>
                  <a:pt x="121213" y="556275"/>
                  <a:pt x="117175" y="472506"/>
                  <a:pt x="112129" y="429107"/>
                </a:cubicBezTo>
                <a:cubicBezTo>
                  <a:pt x="107083" y="385708"/>
                  <a:pt x="106074" y="327170"/>
                  <a:pt x="87907" y="277716"/>
                </a:cubicBezTo>
                <a:cubicBezTo>
                  <a:pt x="69740" y="228262"/>
                  <a:pt x="12211" y="172752"/>
                  <a:pt x="3128" y="132381"/>
                </a:cubicBezTo>
                <a:cubicBezTo>
                  <a:pt x="-5955" y="92010"/>
                  <a:pt x="6156" y="-26074"/>
                  <a:pt x="21295" y="52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6" name="フリーフォーム 1235">
            <a:extLst>
              <a:ext uri="{FF2B5EF4-FFF2-40B4-BE49-F238E27FC236}">
                <a16:creationId xmlns:a16="http://schemas.microsoft.com/office/drawing/2014/main" id="{2B95F004-8439-97C1-20D1-982B4EED526C}"/>
              </a:ext>
            </a:extLst>
          </p:cNvPr>
          <p:cNvSpPr/>
          <p:nvPr/>
        </p:nvSpPr>
        <p:spPr>
          <a:xfrm>
            <a:off x="5089508" y="2526092"/>
            <a:ext cx="543060" cy="662199"/>
          </a:xfrm>
          <a:custGeom>
            <a:avLst/>
            <a:gdLst>
              <a:gd name="connsiteX0" fmla="*/ 542942 w 543060"/>
              <a:gd name="connsiteY0" fmla="*/ 1208 h 662199"/>
              <a:gd name="connsiteX1" fmla="*/ 355617 w 543060"/>
              <a:gd name="connsiteY1" fmla="*/ 356808 h 662199"/>
              <a:gd name="connsiteX2" fmla="*/ 431817 w 543060"/>
              <a:gd name="connsiteY2" fmla="*/ 325058 h 662199"/>
              <a:gd name="connsiteX3" fmla="*/ 317517 w 543060"/>
              <a:gd name="connsiteY3" fmla="*/ 401258 h 662199"/>
              <a:gd name="connsiteX4" fmla="*/ 244492 w 543060"/>
              <a:gd name="connsiteY4" fmla="*/ 569533 h 662199"/>
              <a:gd name="connsiteX5" fmla="*/ 17 w 543060"/>
              <a:gd name="connsiteY5" fmla="*/ 661608 h 662199"/>
              <a:gd name="connsiteX6" fmla="*/ 231792 w 543060"/>
              <a:gd name="connsiteY6" fmla="*/ 607633 h 662199"/>
              <a:gd name="connsiteX7" fmla="*/ 288942 w 543060"/>
              <a:gd name="connsiteY7" fmla="*/ 579058 h 662199"/>
              <a:gd name="connsiteX8" fmla="*/ 212742 w 543060"/>
              <a:gd name="connsiteY8" fmla="*/ 579058 h 662199"/>
              <a:gd name="connsiteX9" fmla="*/ 346092 w 543060"/>
              <a:gd name="connsiteY9" fmla="*/ 471108 h 662199"/>
              <a:gd name="connsiteX10" fmla="*/ 298467 w 543060"/>
              <a:gd name="connsiteY10" fmla="*/ 426658 h 662199"/>
              <a:gd name="connsiteX11" fmla="*/ 425467 w 543060"/>
              <a:gd name="connsiteY11" fmla="*/ 204408 h 662199"/>
              <a:gd name="connsiteX12" fmla="*/ 384192 w 543060"/>
              <a:gd name="connsiteY12" fmla="*/ 239333 h 662199"/>
              <a:gd name="connsiteX13" fmla="*/ 542942 w 543060"/>
              <a:gd name="connsiteY13" fmla="*/ 1208 h 6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0" h="662199">
                <a:moveTo>
                  <a:pt x="542942" y="1208"/>
                </a:moveTo>
                <a:cubicBezTo>
                  <a:pt x="538180" y="20787"/>
                  <a:pt x="374138" y="302833"/>
                  <a:pt x="355617" y="356808"/>
                </a:cubicBezTo>
                <a:cubicBezTo>
                  <a:pt x="337096" y="410783"/>
                  <a:pt x="438167" y="317650"/>
                  <a:pt x="431817" y="325058"/>
                </a:cubicBezTo>
                <a:cubicBezTo>
                  <a:pt x="425467" y="332466"/>
                  <a:pt x="348738" y="360512"/>
                  <a:pt x="317517" y="401258"/>
                </a:cubicBezTo>
                <a:cubicBezTo>
                  <a:pt x="286296" y="442004"/>
                  <a:pt x="297409" y="526141"/>
                  <a:pt x="244492" y="569533"/>
                </a:cubicBezTo>
                <a:cubicBezTo>
                  <a:pt x="191575" y="612925"/>
                  <a:pt x="2134" y="655258"/>
                  <a:pt x="17" y="661608"/>
                </a:cubicBezTo>
                <a:cubicBezTo>
                  <a:pt x="-2100" y="667958"/>
                  <a:pt x="183638" y="621391"/>
                  <a:pt x="231792" y="607633"/>
                </a:cubicBezTo>
                <a:cubicBezTo>
                  <a:pt x="279946" y="593875"/>
                  <a:pt x="292117" y="583820"/>
                  <a:pt x="288942" y="579058"/>
                </a:cubicBezTo>
                <a:cubicBezTo>
                  <a:pt x="285767" y="574296"/>
                  <a:pt x="203217" y="597050"/>
                  <a:pt x="212742" y="579058"/>
                </a:cubicBezTo>
                <a:cubicBezTo>
                  <a:pt x="222267" y="561066"/>
                  <a:pt x="331805" y="496508"/>
                  <a:pt x="346092" y="471108"/>
                </a:cubicBezTo>
                <a:cubicBezTo>
                  <a:pt x="360379" y="445708"/>
                  <a:pt x="285238" y="471108"/>
                  <a:pt x="298467" y="426658"/>
                </a:cubicBezTo>
                <a:cubicBezTo>
                  <a:pt x="311696" y="382208"/>
                  <a:pt x="411179" y="235629"/>
                  <a:pt x="425467" y="204408"/>
                </a:cubicBezTo>
                <a:cubicBezTo>
                  <a:pt x="439754" y="173187"/>
                  <a:pt x="361438" y="272671"/>
                  <a:pt x="384192" y="239333"/>
                </a:cubicBezTo>
                <a:cubicBezTo>
                  <a:pt x="406946" y="205996"/>
                  <a:pt x="547704" y="-18371"/>
                  <a:pt x="542942" y="12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7" name="フリーフォーム 1236">
            <a:extLst>
              <a:ext uri="{FF2B5EF4-FFF2-40B4-BE49-F238E27FC236}">
                <a16:creationId xmlns:a16="http://schemas.microsoft.com/office/drawing/2014/main" id="{42BA41C2-D0F1-DE9F-8DF2-DD29AFFC348E}"/>
              </a:ext>
            </a:extLst>
          </p:cNvPr>
          <p:cNvSpPr/>
          <p:nvPr/>
        </p:nvSpPr>
        <p:spPr>
          <a:xfrm>
            <a:off x="4927600" y="2698750"/>
            <a:ext cx="89052" cy="298545"/>
          </a:xfrm>
          <a:custGeom>
            <a:avLst/>
            <a:gdLst>
              <a:gd name="connsiteX0" fmla="*/ 22225 w 89052"/>
              <a:gd name="connsiteY0" fmla="*/ 0 h 298545"/>
              <a:gd name="connsiteX1" fmla="*/ 12700 w 89052"/>
              <a:gd name="connsiteY1" fmla="*/ 98425 h 298545"/>
              <a:gd name="connsiteX2" fmla="*/ 57150 w 89052"/>
              <a:gd name="connsiteY2" fmla="*/ 158750 h 298545"/>
              <a:gd name="connsiteX3" fmla="*/ 22225 w 89052"/>
              <a:gd name="connsiteY3" fmla="*/ 104775 h 298545"/>
              <a:gd name="connsiteX4" fmla="*/ 88900 w 89052"/>
              <a:gd name="connsiteY4" fmla="*/ 298450 h 298545"/>
              <a:gd name="connsiteX5" fmla="*/ 0 w 89052"/>
              <a:gd name="connsiteY5" fmla="*/ 76200 h 298545"/>
              <a:gd name="connsiteX6" fmla="*/ 0 w 89052"/>
              <a:gd name="connsiteY6" fmla="*/ 76200 h 298545"/>
              <a:gd name="connsiteX7" fmla="*/ 22225 w 89052"/>
              <a:gd name="connsiteY7" fmla="*/ 0 h 29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2" h="298545">
                <a:moveTo>
                  <a:pt x="22225" y="0"/>
                </a:moveTo>
                <a:cubicBezTo>
                  <a:pt x="14552" y="35983"/>
                  <a:pt x="6879" y="71967"/>
                  <a:pt x="12700" y="98425"/>
                </a:cubicBezTo>
                <a:cubicBezTo>
                  <a:pt x="18521" y="124883"/>
                  <a:pt x="55562" y="157692"/>
                  <a:pt x="57150" y="158750"/>
                </a:cubicBezTo>
                <a:cubicBezTo>
                  <a:pt x="58738" y="159808"/>
                  <a:pt x="16933" y="81492"/>
                  <a:pt x="22225" y="104775"/>
                </a:cubicBezTo>
                <a:cubicBezTo>
                  <a:pt x="27517" y="128058"/>
                  <a:pt x="92604" y="303212"/>
                  <a:pt x="88900" y="298450"/>
                </a:cubicBezTo>
                <a:cubicBezTo>
                  <a:pt x="85196" y="293688"/>
                  <a:pt x="0" y="76200"/>
                  <a:pt x="0" y="76200"/>
                </a:cubicBezTo>
                <a:lnTo>
                  <a:pt x="0" y="76200"/>
                </a:lnTo>
                <a:lnTo>
                  <a:pt x="22225"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8" name="フリーフォーム 1237">
            <a:extLst>
              <a:ext uri="{FF2B5EF4-FFF2-40B4-BE49-F238E27FC236}">
                <a16:creationId xmlns:a16="http://schemas.microsoft.com/office/drawing/2014/main" id="{E9491516-9003-3207-EDB5-1043C44DB76F}"/>
              </a:ext>
            </a:extLst>
          </p:cNvPr>
          <p:cNvSpPr/>
          <p:nvPr/>
        </p:nvSpPr>
        <p:spPr>
          <a:xfrm>
            <a:off x="4749317" y="2584212"/>
            <a:ext cx="353174" cy="604231"/>
          </a:xfrm>
          <a:custGeom>
            <a:avLst/>
            <a:gdLst>
              <a:gd name="connsiteX0" fmla="*/ 483 w 353174"/>
              <a:gd name="connsiteY0" fmla="*/ 238 h 604231"/>
              <a:gd name="connsiteX1" fmla="*/ 216383 w 353174"/>
              <a:gd name="connsiteY1" fmla="*/ 362188 h 604231"/>
              <a:gd name="connsiteX2" fmla="*/ 156058 w 353174"/>
              <a:gd name="connsiteY2" fmla="*/ 301863 h 604231"/>
              <a:gd name="connsiteX3" fmla="*/ 222733 w 353174"/>
              <a:gd name="connsiteY3" fmla="*/ 492363 h 604231"/>
              <a:gd name="connsiteX4" fmla="*/ 171933 w 353174"/>
              <a:gd name="connsiteY4" fmla="*/ 355838 h 604231"/>
              <a:gd name="connsiteX5" fmla="*/ 352908 w 353174"/>
              <a:gd name="connsiteY5" fmla="*/ 603488 h 604231"/>
              <a:gd name="connsiteX6" fmla="*/ 210033 w 353174"/>
              <a:gd name="connsiteY6" fmla="*/ 425688 h 604231"/>
              <a:gd name="connsiteX7" fmla="*/ 111608 w 353174"/>
              <a:gd name="connsiteY7" fmla="*/ 235188 h 604231"/>
              <a:gd name="connsiteX8" fmla="*/ 156058 w 353174"/>
              <a:gd name="connsiteY8" fmla="*/ 305038 h 604231"/>
              <a:gd name="connsiteX9" fmla="*/ 483 w 353174"/>
              <a:gd name="connsiteY9" fmla="*/ 238 h 60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174" h="604231">
                <a:moveTo>
                  <a:pt x="483" y="238"/>
                </a:moveTo>
                <a:cubicBezTo>
                  <a:pt x="10537" y="9763"/>
                  <a:pt x="190454" y="311917"/>
                  <a:pt x="216383" y="362188"/>
                </a:cubicBezTo>
                <a:cubicBezTo>
                  <a:pt x="242312" y="412459"/>
                  <a:pt x="155000" y="280167"/>
                  <a:pt x="156058" y="301863"/>
                </a:cubicBezTo>
                <a:cubicBezTo>
                  <a:pt x="157116" y="323559"/>
                  <a:pt x="220087" y="483367"/>
                  <a:pt x="222733" y="492363"/>
                </a:cubicBezTo>
                <a:cubicBezTo>
                  <a:pt x="225379" y="501359"/>
                  <a:pt x="150237" y="337317"/>
                  <a:pt x="171933" y="355838"/>
                </a:cubicBezTo>
                <a:cubicBezTo>
                  <a:pt x="193629" y="374359"/>
                  <a:pt x="346558" y="591846"/>
                  <a:pt x="352908" y="603488"/>
                </a:cubicBezTo>
                <a:cubicBezTo>
                  <a:pt x="359258" y="615130"/>
                  <a:pt x="250250" y="487071"/>
                  <a:pt x="210033" y="425688"/>
                </a:cubicBezTo>
                <a:cubicBezTo>
                  <a:pt x="169816" y="364305"/>
                  <a:pt x="120604" y="255296"/>
                  <a:pt x="111608" y="235188"/>
                </a:cubicBezTo>
                <a:cubicBezTo>
                  <a:pt x="102612" y="215080"/>
                  <a:pt x="171933" y="340492"/>
                  <a:pt x="156058" y="305038"/>
                </a:cubicBezTo>
                <a:cubicBezTo>
                  <a:pt x="140183" y="269584"/>
                  <a:pt x="-9571" y="-9287"/>
                  <a:pt x="483" y="2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フリーフォーム 1238">
            <a:extLst>
              <a:ext uri="{FF2B5EF4-FFF2-40B4-BE49-F238E27FC236}">
                <a16:creationId xmlns:a16="http://schemas.microsoft.com/office/drawing/2014/main" id="{11BA1FCB-E4EE-774E-1E45-92653F42938C}"/>
              </a:ext>
            </a:extLst>
          </p:cNvPr>
          <p:cNvSpPr/>
          <p:nvPr/>
        </p:nvSpPr>
        <p:spPr>
          <a:xfrm>
            <a:off x="3175000" y="3175333"/>
            <a:ext cx="694335" cy="437817"/>
          </a:xfrm>
          <a:custGeom>
            <a:avLst/>
            <a:gdLst>
              <a:gd name="connsiteX0" fmla="*/ 688975 w 694335"/>
              <a:gd name="connsiteY0" fmla="*/ 6017 h 437817"/>
              <a:gd name="connsiteX1" fmla="*/ 292100 w 694335"/>
              <a:gd name="connsiteY1" fmla="*/ 225092 h 437817"/>
              <a:gd name="connsiteX2" fmla="*/ 342900 w 694335"/>
              <a:gd name="connsiteY2" fmla="*/ 206042 h 437817"/>
              <a:gd name="connsiteX3" fmla="*/ 225425 w 694335"/>
              <a:gd name="connsiteY3" fmla="*/ 272717 h 437817"/>
              <a:gd name="connsiteX4" fmla="*/ 0 w 694335"/>
              <a:gd name="connsiteY4" fmla="*/ 437817 h 437817"/>
              <a:gd name="connsiteX5" fmla="*/ 69850 w 694335"/>
              <a:gd name="connsiteY5" fmla="*/ 387017 h 437817"/>
              <a:gd name="connsiteX6" fmla="*/ 358775 w 694335"/>
              <a:gd name="connsiteY6" fmla="*/ 186992 h 437817"/>
              <a:gd name="connsiteX7" fmla="*/ 333375 w 694335"/>
              <a:gd name="connsiteY7" fmla="*/ 183817 h 437817"/>
              <a:gd name="connsiteX8" fmla="*/ 504825 w 694335"/>
              <a:gd name="connsiteY8" fmla="*/ 69517 h 437817"/>
              <a:gd name="connsiteX9" fmla="*/ 450850 w 694335"/>
              <a:gd name="connsiteY9" fmla="*/ 126667 h 437817"/>
              <a:gd name="connsiteX10" fmla="*/ 517525 w 694335"/>
              <a:gd name="connsiteY10" fmla="*/ 66342 h 437817"/>
              <a:gd name="connsiteX11" fmla="*/ 688975 w 694335"/>
              <a:gd name="connsiteY11" fmla="*/ 6017 h 43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35" h="437817">
                <a:moveTo>
                  <a:pt x="688975" y="6017"/>
                </a:moveTo>
                <a:cubicBezTo>
                  <a:pt x="651404" y="32475"/>
                  <a:pt x="349779" y="191755"/>
                  <a:pt x="292100" y="225092"/>
                </a:cubicBezTo>
                <a:cubicBezTo>
                  <a:pt x="234421" y="258429"/>
                  <a:pt x="354012" y="198105"/>
                  <a:pt x="342900" y="206042"/>
                </a:cubicBezTo>
                <a:cubicBezTo>
                  <a:pt x="331787" y="213980"/>
                  <a:pt x="282575" y="234088"/>
                  <a:pt x="225425" y="272717"/>
                </a:cubicBezTo>
                <a:cubicBezTo>
                  <a:pt x="168275" y="311346"/>
                  <a:pt x="0" y="437817"/>
                  <a:pt x="0" y="437817"/>
                </a:cubicBezTo>
                <a:lnTo>
                  <a:pt x="69850" y="387017"/>
                </a:lnTo>
                <a:cubicBezTo>
                  <a:pt x="129646" y="345213"/>
                  <a:pt x="314854" y="220859"/>
                  <a:pt x="358775" y="186992"/>
                </a:cubicBezTo>
                <a:cubicBezTo>
                  <a:pt x="402696" y="153125"/>
                  <a:pt x="309033" y="203396"/>
                  <a:pt x="333375" y="183817"/>
                </a:cubicBezTo>
                <a:cubicBezTo>
                  <a:pt x="357717" y="164238"/>
                  <a:pt x="485246" y="79042"/>
                  <a:pt x="504825" y="69517"/>
                </a:cubicBezTo>
                <a:cubicBezTo>
                  <a:pt x="524404" y="59992"/>
                  <a:pt x="448733" y="127196"/>
                  <a:pt x="450850" y="126667"/>
                </a:cubicBezTo>
                <a:cubicBezTo>
                  <a:pt x="452967" y="126138"/>
                  <a:pt x="479425" y="84863"/>
                  <a:pt x="517525" y="66342"/>
                </a:cubicBezTo>
                <a:cubicBezTo>
                  <a:pt x="555625" y="47821"/>
                  <a:pt x="726546" y="-20441"/>
                  <a:pt x="688975" y="60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フリーフォーム 1239">
            <a:extLst>
              <a:ext uri="{FF2B5EF4-FFF2-40B4-BE49-F238E27FC236}">
                <a16:creationId xmlns:a16="http://schemas.microsoft.com/office/drawing/2014/main" id="{03A401D0-EBD7-2D7D-C687-BA0067CADFFA}"/>
              </a:ext>
            </a:extLst>
          </p:cNvPr>
          <p:cNvSpPr/>
          <p:nvPr/>
        </p:nvSpPr>
        <p:spPr>
          <a:xfrm>
            <a:off x="3098421" y="3577646"/>
            <a:ext cx="184625" cy="405344"/>
          </a:xfrm>
          <a:custGeom>
            <a:avLst/>
            <a:gdLst>
              <a:gd name="connsiteX0" fmla="*/ 184529 w 184625"/>
              <a:gd name="connsiteY0" fmla="*/ 579 h 405344"/>
              <a:gd name="connsiteX1" fmla="*/ 73404 w 184625"/>
              <a:gd name="connsiteY1" fmla="*/ 124404 h 405344"/>
              <a:gd name="connsiteX2" fmla="*/ 101979 w 184625"/>
              <a:gd name="connsiteY2" fmla="*/ 108529 h 405344"/>
              <a:gd name="connsiteX3" fmla="*/ 38479 w 184625"/>
              <a:gd name="connsiteY3" fmla="*/ 273629 h 405344"/>
              <a:gd name="connsiteX4" fmla="*/ 54354 w 184625"/>
              <a:gd name="connsiteY4" fmla="*/ 219654 h 405344"/>
              <a:gd name="connsiteX5" fmla="*/ 379 w 184625"/>
              <a:gd name="connsiteY5" fmla="*/ 403804 h 405344"/>
              <a:gd name="connsiteX6" fmla="*/ 32129 w 184625"/>
              <a:gd name="connsiteY6" fmla="*/ 299029 h 405344"/>
              <a:gd name="connsiteX7" fmla="*/ 67054 w 184625"/>
              <a:gd name="connsiteY7" fmla="*/ 146629 h 405344"/>
              <a:gd name="connsiteX8" fmla="*/ 92454 w 184625"/>
              <a:gd name="connsiteY8" fmla="*/ 79954 h 405344"/>
              <a:gd name="connsiteX9" fmla="*/ 184529 w 184625"/>
              <a:gd name="connsiteY9" fmla="*/ 579 h 40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25" h="405344">
                <a:moveTo>
                  <a:pt x="184529" y="579"/>
                </a:moveTo>
                <a:cubicBezTo>
                  <a:pt x="181354" y="7987"/>
                  <a:pt x="87162" y="106412"/>
                  <a:pt x="73404" y="124404"/>
                </a:cubicBezTo>
                <a:cubicBezTo>
                  <a:pt x="59646" y="142396"/>
                  <a:pt x="107800" y="83658"/>
                  <a:pt x="101979" y="108529"/>
                </a:cubicBezTo>
                <a:cubicBezTo>
                  <a:pt x="96158" y="133400"/>
                  <a:pt x="46416" y="255108"/>
                  <a:pt x="38479" y="273629"/>
                </a:cubicBezTo>
                <a:cubicBezTo>
                  <a:pt x="30542" y="292150"/>
                  <a:pt x="54354" y="219654"/>
                  <a:pt x="54354" y="219654"/>
                </a:cubicBezTo>
                <a:cubicBezTo>
                  <a:pt x="48004" y="241350"/>
                  <a:pt x="4083" y="390575"/>
                  <a:pt x="379" y="403804"/>
                </a:cubicBezTo>
                <a:cubicBezTo>
                  <a:pt x="-3325" y="417033"/>
                  <a:pt x="21017" y="341891"/>
                  <a:pt x="32129" y="299029"/>
                </a:cubicBezTo>
                <a:cubicBezTo>
                  <a:pt x="43241" y="256167"/>
                  <a:pt x="57000" y="183141"/>
                  <a:pt x="67054" y="146629"/>
                </a:cubicBezTo>
                <a:cubicBezTo>
                  <a:pt x="77108" y="110117"/>
                  <a:pt x="73404" y="101120"/>
                  <a:pt x="92454" y="79954"/>
                </a:cubicBezTo>
                <a:cubicBezTo>
                  <a:pt x="111504" y="58788"/>
                  <a:pt x="187704" y="-6829"/>
                  <a:pt x="184529" y="5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1" name="フリーフォーム 1240">
            <a:extLst>
              <a:ext uri="{FF2B5EF4-FFF2-40B4-BE49-F238E27FC236}">
                <a16:creationId xmlns:a16="http://schemas.microsoft.com/office/drawing/2014/main" id="{F25EFB30-DDEA-D832-0632-46A05FC425A0}"/>
              </a:ext>
            </a:extLst>
          </p:cNvPr>
          <p:cNvSpPr/>
          <p:nvPr/>
        </p:nvSpPr>
        <p:spPr>
          <a:xfrm>
            <a:off x="3120665" y="3818553"/>
            <a:ext cx="80094" cy="614364"/>
          </a:xfrm>
          <a:custGeom>
            <a:avLst/>
            <a:gdLst>
              <a:gd name="connsiteX0" fmla="*/ 32110 w 80094"/>
              <a:gd name="connsiteY0" fmla="*/ 972 h 614364"/>
              <a:gd name="connsiteX1" fmla="*/ 9885 w 80094"/>
              <a:gd name="connsiteY1" fmla="*/ 261322 h 614364"/>
              <a:gd name="connsiteX2" fmla="*/ 25760 w 80094"/>
              <a:gd name="connsiteY2" fmla="*/ 210522 h 614364"/>
              <a:gd name="connsiteX3" fmla="*/ 16235 w 80094"/>
              <a:gd name="connsiteY3" fmla="*/ 327997 h 614364"/>
              <a:gd name="connsiteX4" fmla="*/ 35285 w 80094"/>
              <a:gd name="connsiteY4" fmla="*/ 435947 h 614364"/>
              <a:gd name="connsiteX5" fmla="*/ 32110 w 80094"/>
              <a:gd name="connsiteY5" fmla="*/ 391497 h 614364"/>
              <a:gd name="connsiteX6" fmla="*/ 79735 w 80094"/>
              <a:gd name="connsiteY6" fmla="*/ 613747 h 614364"/>
              <a:gd name="connsiteX7" fmla="*/ 51160 w 80094"/>
              <a:gd name="connsiteY7" fmla="*/ 448647 h 614364"/>
              <a:gd name="connsiteX8" fmla="*/ 360 w 80094"/>
              <a:gd name="connsiteY8" fmla="*/ 181947 h 614364"/>
              <a:gd name="connsiteX9" fmla="*/ 32110 w 80094"/>
              <a:gd name="connsiteY9" fmla="*/ 972 h 6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94" h="614364">
                <a:moveTo>
                  <a:pt x="32110" y="972"/>
                </a:moveTo>
                <a:cubicBezTo>
                  <a:pt x="33697" y="14201"/>
                  <a:pt x="10943" y="226397"/>
                  <a:pt x="9885" y="261322"/>
                </a:cubicBezTo>
                <a:cubicBezTo>
                  <a:pt x="8827" y="296247"/>
                  <a:pt x="24702" y="199410"/>
                  <a:pt x="25760" y="210522"/>
                </a:cubicBezTo>
                <a:cubicBezTo>
                  <a:pt x="26818" y="221634"/>
                  <a:pt x="14648" y="290426"/>
                  <a:pt x="16235" y="327997"/>
                </a:cubicBezTo>
                <a:cubicBezTo>
                  <a:pt x="17822" y="365568"/>
                  <a:pt x="32639" y="425364"/>
                  <a:pt x="35285" y="435947"/>
                </a:cubicBezTo>
                <a:cubicBezTo>
                  <a:pt x="37931" y="446530"/>
                  <a:pt x="24702" y="361864"/>
                  <a:pt x="32110" y="391497"/>
                </a:cubicBezTo>
                <a:cubicBezTo>
                  <a:pt x="39518" y="421130"/>
                  <a:pt x="76560" y="604222"/>
                  <a:pt x="79735" y="613747"/>
                </a:cubicBezTo>
                <a:cubicBezTo>
                  <a:pt x="82910" y="623272"/>
                  <a:pt x="64389" y="520614"/>
                  <a:pt x="51160" y="448647"/>
                </a:cubicBezTo>
                <a:cubicBezTo>
                  <a:pt x="37931" y="376680"/>
                  <a:pt x="4593" y="251268"/>
                  <a:pt x="360" y="181947"/>
                </a:cubicBezTo>
                <a:cubicBezTo>
                  <a:pt x="-3873" y="112626"/>
                  <a:pt x="30523" y="-12257"/>
                  <a:pt x="32110" y="9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2" name="フリーフォーム 1241">
            <a:extLst>
              <a:ext uri="{FF2B5EF4-FFF2-40B4-BE49-F238E27FC236}">
                <a16:creationId xmlns:a16="http://schemas.microsoft.com/office/drawing/2014/main" id="{85090CDD-40BB-1957-53EF-1E8E92E00028}"/>
              </a:ext>
            </a:extLst>
          </p:cNvPr>
          <p:cNvSpPr/>
          <p:nvPr/>
        </p:nvSpPr>
        <p:spPr>
          <a:xfrm>
            <a:off x="2907171" y="3920851"/>
            <a:ext cx="200794" cy="522183"/>
          </a:xfrm>
          <a:custGeom>
            <a:avLst/>
            <a:gdLst>
              <a:gd name="connsiteX0" fmla="*/ 194804 w 200794"/>
              <a:gd name="connsiteY0" fmla="*/ 9799 h 522183"/>
              <a:gd name="connsiteX1" fmla="*/ 7479 w 200794"/>
              <a:gd name="connsiteY1" fmla="*/ 501924 h 522183"/>
              <a:gd name="connsiteX2" fmla="*/ 48754 w 200794"/>
              <a:gd name="connsiteY2" fmla="*/ 400324 h 522183"/>
              <a:gd name="connsiteX3" fmla="*/ 156704 w 200794"/>
              <a:gd name="connsiteY3" fmla="*/ 146324 h 522183"/>
              <a:gd name="connsiteX4" fmla="*/ 153529 w 200794"/>
              <a:gd name="connsiteY4" fmla="*/ 171724 h 522183"/>
              <a:gd name="connsiteX5" fmla="*/ 194804 w 200794"/>
              <a:gd name="connsiteY5" fmla="*/ 9799 h 52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94" h="522183">
                <a:moveTo>
                  <a:pt x="194804" y="9799"/>
                </a:moveTo>
                <a:cubicBezTo>
                  <a:pt x="170462" y="64832"/>
                  <a:pt x="31821" y="436837"/>
                  <a:pt x="7479" y="501924"/>
                </a:cubicBezTo>
                <a:cubicBezTo>
                  <a:pt x="-16863" y="567011"/>
                  <a:pt x="23883" y="459591"/>
                  <a:pt x="48754" y="400324"/>
                </a:cubicBezTo>
                <a:cubicBezTo>
                  <a:pt x="73625" y="341057"/>
                  <a:pt x="139242" y="184424"/>
                  <a:pt x="156704" y="146324"/>
                </a:cubicBezTo>
                <a:cubicBezTo>
                  <a:pt x="174166" y="108224"/>
                  <a:pt x="145062" y="195007"/>
                  <a:pt x="153529" y="171724"/>
                </a:cubicBezTo>
                <a:cubicBezTo>
                  <a:pt x="161996" y="148441"/>
                  <a:pt x="219146" y="-45234"/>
                  <a:pt x="194804" y="97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3" name="フリーフォーム 1242">
            <a:extLst>
              <a:ext uri="{FF2B5EF4-FFF2-40B4-BE49-F238E27FC236}">
                <a16:creationId xmlns:a16="http://schemas.microsoft.com/office/drawing/2014/main" id="{43D4C683-AFA0-0128-2BB0-02CB2F258717}"/>
              </a:ext>
            </a:extLst>
          </p:cNvPr>
          <p:cNvSpPr/>
          <p:nvPr/>
        </p:nvSpPr>
        <p:spPr>
          <a:xfrm>
            <a:off x="2933538" y="4101303"/>
            <a:ext cx="127629" cy="424592"/>
          </a:xfrm>
          <a:custGeom>
            <a:avLst/>
            <a:gdLst>
              <a:gd name="connsiteX0" fmla="*/ 127162 w 127629"/>
              <a:gd name="connsiteY0" fmla="*/ 797 h 424592"/>
              <a:gd name="connsiteX1" fmla="*/ 6512 w 127629"/>
              <a:gd name="connsiteY1" fmla="*/ 400847 h 424592"/>
              <a:gd name="connsiteX2" fmla="*/ 25562 w 127629"/>
              <a:gd name="connsiteY2" fmla="*/ 353222 h 424592"/>
              <a:gd name="connsiteX3" fmla="*/ 104937 w 127629"/>
              <a:gd name="connsiteY3" fmla="*/ 143672 h 424592"/>
              <a:gd name="connsiteX4" fmla="*/ 50962 w 127629"/>
              <a:gd name="connsiteY4" fmla="*/ 292897 h 424592"/>
              <a:gd name="connsiteX5" fmla="*/ 127162 w 127629"/>
              <a:gd name="connsiteY5" fmla="*/ 797 h 42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29" h="424592">
                <a:moveTo>
                  <a:pt x="127162" y="797"/>
                </a:moveTo>
                <a:cubicBezTo>
                  <a:pt x="119754" y="18789"/>
                  <a:pt x="23445" y="342110"/>
                  <a:pt x="6512" y="400847"/>
                </a:cubicBezTo>
                <a:cubicBezTo>
                  <a:pt x="-10421" y="459584"/>
                  <a:pt x="9158" y="396085"/>
                  <a:pt x="25562" y="353222"/>
                </a:cubicBezTo>
                <a:cubicBezTo>
                  <a:pt x="41966" y="310360"/>
                  <a:pt x="100704" y="153726"/>
                  <a:pt x="104937" y="143672"/>
                </a:cubicBezTo>
                <a:cubicBezTo>
                  <a:pt x="109170" y="133618"/>
                  <a:pt x="50433" y="310889"/>
                  <a:pt x="50962" y="292897"/>
                </a:cubicBezTo>
                <a:cubicBezTo>
                  <a:pt x="51491" y="274905"/>
                  <a:pt x="134570" y="-17195"/>
                  <a:pt x="127162" y="79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4" name="フリーフォーム 1243">
            <a:extLst>
              <a:ext uri="{FF2B5EF4-FFF2-40B4-BE49-F238E27FC236}">
                <a16:creationId xmlns:a16="http://schemas.microsoft.com/office/drawing/2014/main" id="{89E06E30-7DBC-CBBD-80F7-9DBD4CE18143}"/>
              </a:ext>
            </a:extLst>
          </p:cNvPr>
          <p:cNvSpPr/>
          <p:nvPr/>
        </p:nvSpPr>
        <p:spPr>
          <a:xfrm>
            <a:off x="2712301" y="4286236"/>
            <a:ext cx="243629" cy="758943"/>
          </a:xfrm>
          <a:custGeom>
            <a:avLst/>
            <a:gdLst>
              <a:gd name="connsiteX0" fmla="*/ 243624 w 243629"/>
              <a:gd name="connsiteY0" fmla="*/ 14 h 758943"/>
              <a:gd name="connsiteX1" fmla="*/ 167424 w 243629"/>
              <a:gd name="connsiteY1" fmla="*/ 215914 h 758943"/>
              <a:gd name="connsiteX2" fmla="*/ 53124 w 243629"/>
              <a:gd name="connsiteY2" fmla="*/ 520714 h 758943"/>
              <a:gd name="connsiteX3" fmla="*/ 88049 w 243629"/>
              <a:gd name="connsiteY3" fmla="*/ 457214 h 758943"/>
              <a:gd name="connsiteX4" fmla="*/ 2324 w 243629"/>
              <a:gd name="connsiteY4" fmla="*/ 752489 h 758943"/>
              <a:gd name="connsiteX5" fmla="*/ 37249 w 243629"/>
              <a:gd name="connsiteY5" fmla="*/ 625489 h 758943"/>
              <a:gd name="connsiteX6" fmla="*/ 170599 w 243629"/>
              <a:gd name="connsiteY6" fmla="*/ 225439 h 758943"/>
              <a:gd name="connsiteX7" fmla="*/ 243624 w 243629"/>
              <a:gd name="connsiteY7" fmla="*/ 14 h 75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29" h="758943">
                <a:moveTo>
                  <a:pt x="243624" y="14"/>
                </a:moveTo>
                <a:cubicBezTo>
                  <a:pt x="243095" y="-1573"/>
                  <a:pt x="199174" y="129131"/>
                  <a:pt x="167424" y="215914"/>
                </a:cubicBezTo>
                <a:cubicBezTo>
                  <a:pt x="135674" y="302697"/>
                  <a:pt x="66353" y="480497"/>
                  <a:pt x="53124" y="520714"/>
                </a:cubicBezTo>
                <a:cubicBezTo>
                  <a:pt x="39895" y="560931"/>
                  <a:pt x="96516" y="418585"/>
                  <a:pt x="88049" y="457214"/>
                </a:cubicBezTo>
                <a:cubicBezTo>
                  <a:pt x="79582" y="495843"/>
                  <a:pt x="10791" y="724443"/>
                  <a:pt x="2324" y="752489"/>
                </a:cubicBezTo>
                <a:cubicBezTo>
                  <a:pt x="-6143" y="780535"/>
                  <a:pt x="9203" y="713331"/>
                  <a:pt x="37249" y="625489"/>
                </a:cubicBezTo>
                <a:cubicBezTo>
                  <a:pt x="65295" y="537647"/>
                  <a:pt x="134616" y="329156"/>
                  <a:pt x="170599" y="225439"/>
                </a:cubicBezTo>
                <a:cubicBezTo>
                  <a:pt x="206582" y="121722"/>
                  <a:pt x="244153" y="1601"/>
                  <a:pt x="243624" y="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フリーフォーム 1244">
            <a:extLst>
              <a:ext uri="{FF2B5EF4-FFF2-40B4-BE49-F238E27FC236}">
                <a16:creationId xmlns:a16="http://schemas.microsoft.com/office/drawing/2014/main" id="{9223F43D-02D7-69FE-09E2-A7910BDE246F}"/>
              </a:ext>
            </a:extLst>
          </p:cNvPr>
          <p:cNvSpPr/>
          <p:nvPr/>
        </p:nvSpPr>
        <p:spPr>
          <a:xfrm>
            <a:off x="2544360" y="5092680"/>
            <a:ext cx="180108" cy="932656"/>
          </a:xfrm>
          <a:custGeom>
            <a:avLst/>
            <a:gdLst>
              <a:gd name="connsiteX0" fmla="*/ 179790 w 180108"/>
              <a:gd name="connsiteY0" fmla="*/ 20 h 932656"/>
              <a:gd name="connsiteX1" fmla="*/ 94065 w 180108"/>
              <a:gd name="connsiteY1" fmla="*/ 406420 h 932656"/>
              <a:gd name="connsiteX2" fmla="*/ 5165 w 180108"/>
              <a:gd name="connsiteY2" fmla="*/ 914420 h 932656"/>
              <a:gd name="connsiteX3" fmla="*/ 17865 w 180108"/>
              <a:gd name="connsiteY3" fmla="*/ 771545 h 932656"/>
              <a:gd name="connsiteX4" fmla="*/ 78190 w 180108"/>
              <a:gd name="connsiteY4" fmla="*/ 307995 h 932656"/>
              <a:gd name="connsiteX5" fmla="*/ 62315 w 180108"/>
              <a:gd name="connsiteY5" fmla="*/ 422295 h 932656"/>
              <a:gd name="connsiteX6" fmla="*/ 179790 w 180108"/>
              <a:gd name="connsiteY6" fmla="*/ 20 h 9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08" h="932656">
                <a:moveTo>
                  <a:pt x="179790" y="20"/>
                </a:moveTo>
                <a:cubicBezTo>
                  <a:pt x="185082" y="-2626"/>
                  <a:pt x="123169" y="254020"/>
                  <a:pt x="94065" y="406420"/>
                </a:cubicBezTo>
                <a:cubicBezTo>
                  <a:pt x="64961" y="558820"/>
                  <a:pt x="17865" y="853566"/>
                  <a:pt x="5165" y="914420"/>
                </a:cubicBezTo>
                <a:cubicBezTo>
                  <a:pt x="-7535" y="975274"/>
                  <a:pt x="5694" y="872616"/>
                  <a:pt x="17865" y="771545"/>
                </a:cubicBezTo>
                <a:cubicBezTo>
                  <a:pt x="30036" y="670474"/>
                  <a:pt x="70782" y="366203"/>
                  <a:pt x="78190" y="307995"/>
                </a:cubicBezTo>
                <a:cubicBezTo>
                  <a:pt x="85598" y="249787"/>
                  <a:pt x="44853" y="472566"/>
                  <a:pt x="62315" y="422295"/>
                </a:cubicBezTo>
                <a:cubicBezTo>
                  <a:pt x="79777" y="372024"/>
                  <a:pt x="174498" y="2666"/>
                  <a:pt x="179790" y="2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6" name="フリーフォーム 1245">
            <a:extLst>
              <a:ext uri="{FF2B5EF4-FFF2-40B4-BE49-F238E27FC236}">
                <a16:creationId xmlns:a16="http://schemas.microsoft.com/office/drawing/2014/main" id="{3A086D90-441F-9E87-3109-78B43C96950B}"/>
              </a:ext>
            </a:extLst>
          </p:cNvPr>
          <p:cNvSpPr/>
          <p:nvPr/>
        </p:nvSpPr>
        <p:spPr>
          <a:xfrm>
            <a:off x="3173982" y="3657594"/>
            <a:ext cx="139355" cy="470609"/>
          </a:xfrm>
          <a:custGeom>
            <a:avLst/>
            <a:gdLst>
              <a:gd name="connsiteX0" fmla="*/ 137543 w 139355"/>
              <a:gd name="connsiteY0" fmla="*/ 9531 h 470609"/>
              <a:gd name="connsiteX1" fmla="*/ 1018 w 139355"/>
              <a:gd name="connsiteY1" fmla="*/ 393706 h 470609"/>
              <a:gd name="connsiteX2" fmla="*/ 77218 w 139355"/>
              <a:gd name="connsiteY2" fmla="*/ 263531 h 470609"/>
              <a:gd name="connsiteX3" fmla="*/ 115318 w 139355"/>
              <a:gd name="connsiteY3" fmla="*/ 469906 h 470609"/>
              <a:gd name="connsiteX4" fmla="*/ 89918 w 139355"/>
              <a:gd name="connsiteY4" fmla="*/ 177806 h 470609"/>
              <a:gd name="connsiteX5" fmla="*/ 39118 w 139355"/>
              <a:gd name="connsiteY5" fmla="*/ 311156 h 470609"/>
              <a:gd name="connsiteX6" fmla="*/ 77218 w 139355"/>
              <a:gd name="connsiteY6" fmla="*/ 130181 h 470609"/>
              <a:gd name="connsiteX7" fmla="*/ 137543 w 139355"/>
              <a:gd name="connsiteY7" fmla="*/ 9531 h 4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55" h="470609">
                <a:moveTo>
                  <a:pt x="137543" y="9531"/>
                </a:moveTo>
                <a:cubicBezTo>
                  <a:pt x="124843" y="53452"/>
                  <a:pt x="11072" y="351373"/>
                  <a:pt x="1018" y="393706"/>
                </a:cubicBezTo>
                <a:cubicBezTo>
                  <a:pt x="-9036" y="436039"/>
                  <a:pt x="58168" y="250831"/>
                  <a:pt x="77218" y="263531"/>
                </a:cubicBezTo>
                <a:cubicBezTo>
                  <a:pt x="96268" y="276231"/>
                  <a:pt x="113201" y="484194"/>
                  <a:pt x="115318" y="469906"/>
                </a:cubicBezTo>
                <a:cubicBezTo>
                  <a:pt x="117435" y="455619"/>
                  <a:pt x="102618" y="204264"/>
                  <a:pt x="89918" y="177806"/>
                </a:cubicBezTo>
                <a:cubicBezTo>
                  <a:pt x="77218" y="151348"/>
                  <a:pt x="41235" y="319093"/>
                  <a:pt x="39118" y="311156"/>
                </a:cubicBezTo>
                <a:cubicBezTo>
                  <a:pt x="37001" y="303219"/>
                  <a:pt x="61872" y="175160"/>
                  <a:pt x="77218" y="130181"/>
                </a:cubicBezTo>
                <a:cubicBezTo>
                  <a:pt x="92564" y="85202"/>
                  <a:pt x="150243" y="-34390"/>
                  <a:pt x="137543" y="95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7" name="フリーフォーム 1246">
            <a:extLst>
              <a:ext uri="{FF2B5EF4-FFF2-40B4-BE49-F238E27FC236}">
                <a16:creationId xmlns:a16="http://schemas.microsoft.com/office/drawing/2014/main" id="{378877B9-A247-02A1-C30E-B056364FFC7E}"/>
              </a:ext>
            </a:extLst>
          </p:cNvPr>
          <p:cNvSpPr/>
          <p:nvPr/>
        </p:nvSpPr>
        <p:spPr>
          <a:xfrm>
            <a:off x="3390891" y="4402364"/>
            <a:ext cx="171519" cy="273177"/>
          </a:xfrm>
          <a:custGeom>
            <a:avLst/>
            <a:gdLst>
              <a:gd name="connsiteX0" fmla="*/ 9 w 171519"/>
              <a:gd name="connsiteY0" fmla="*/ 1361 h 273177"/>
              <a:gd name="connsiteX1" fmla="*/ 107959 w 171519"/>
              <a:gd name="connsiteY1" fmla="*/ 261711 h 273177"/>
              <a:gd name="connsiteX2" fmla="*/ 95259 w 171519"/>
              <a:gd name="connsiteY2" fmla="*/ 217261 h 273177"/>
              <a:gd name="connsiteX3" fmla="*/ 171459 w 171519"/>
              <a:gd name="connsiteY3" fmla="*/ 128361 h 273177"/>
              <a:gd name="connsiteX4" fmla="*/ 107959 w 171519"/>
              <a:gd name="connsiteY4" fmla="*/ 204561 h 273177"/>
              <a:gd name="connsiteX5" fmla="*/ 101609 w 171519"/>
              <a:gd name="connsiteY5" fmla="*/ 160111 h 273177"/>
              <a:gd name="connsiteX6" fmla="*/ 9 w 171519"/>
              <a:gd name="connsiteY6" fmla="*/ 1361 h 2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519" h="273177">
                <a:moveTo>
                  <a:pt x="9" y="1361"/>
                </a:moveTo>
                <a:cubicBezTo>
                  <a:pt x="1067" y="18294"/>
                  <a:pt x="92084" y="225728"/>
                  <a:pt x="107959" y="261711"/>
                </a:cubicBezTo>
                <a:cubicBezTo>
                  <a:pt x="123834" y="297694"/>
                  <a:pt x="84676" y="239486"/>
                  <a:pt x="95259" y="217261"/>
                </a:cubicBezTo>
                <a:cubicBezTo>
                  <a:pt x="105842" y="195036"/>
                  <a:pt x="169342" y="130478"/>
                  <a:pt x="171459" y="128361"/>
                </a:cubicBezTo>
                <a:cubicBezTo>
                  <a:pt x="173576" y="126244"/>
                  <a:pt x="119601" y="199269"/>
                  <a:pt x="107959" y="204561"/>
                </a:cubicBezTo>
                <a:cubicBezTo>
                  <a:pt x="96317" y="209853"/>
                  <a:pt x="115897" y="189744"/>
                  <a:pt x="101609" y="160111"/>
                </a:cubicBezTo>
                <a:cubicBezTo>
                  <a:pt x="87321" y="130478"/>
                  <a:pt x="-1049" y="-15572"/>
                  <a:pt x="9" y="13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8" name="フリーフォーム 1247">
            <a:extLst>
              <a:ext uri="{FF2B5EF4-FFF2-40B4-BE49-F238E27FC236}">
                <a16:creationId xmlns:a16="http://schemas.microsoft.com/office/drawing/2014/main" id="{14186C61-FC1F-6204-D029-F4903A26ECE5}"/>
              </a:ext>
            </a:extLst>
          </p:cNvPr>
          <p:cNvSpPr/>
          <p:nvPr/>
        </p:nvSpPr>
        <p:spPr>
          <a:xfrm>
            <a:off x="3527160" y="4703611"/>
            <a:ext cx="44738" cy="611781"/>
          </a:xfrm>
          <a:custGeom>
            <a:avLst/>
            <a:gdLst>
              <a:gd name="connsiteX0" fmla="*/ 25665 w 44738"/>
              <a:gd name="connsiteY0" fmla="*/ 4914 h 611781"/>
              <a:gd name="connsiteX1" fmla="*/ 28840 w 44738"/>
              <a:gd name="connsiteY1" fmla="*/ 389089 h 611781"/>
              <a:gd name="connsiteX2" fmla="*/ 44715 w 44738"/>
              <a:gd name="connsiteY2" fmla="*/ 297014 h 611781"/>
              <a:gd name="connsiteX3" fmla="*/ 32015 w 44738"/>
              <a:gd name="connsiteY3" fmla="*/ 433539 h 611781"/>
              <a:gd name="connsiteX4" fmla="*/ 16140 w 44738"/>
              <a:gd name="connsiteY4" fmla="*/ 611339 h 611781"/>
              <a:gd name="connsiteX5" fmla="*/ 25665 w 44738"/>
              <a:gd name="connsiteY5" fmla="*/ 477989 h 611781"/>
              <a:gd name="connsiteX6" fmla="*/ 19315 w 44738"/>
              <a:gd name="connsiteY6" fmla="*/ 290664 h 611781"/>
              <a:gd name="connsiteX7" fmla="*/ 265 w 44738"/>
              <a:gd name="connsiteY7" fmla="*/ 71589 h 611781"/>
              <a:gd name="connsiteX8" fmla="*/ 9790 w 44738"/>
              <a:gd name="connsiteY8" fmla="*/ 163664 h 611781"/>
              <a:gd name="connsiteX9" fmla="*/ 25665 w 44738"/>
              <a:gd name="connsiteY9" fmla="*/ 4914 h 61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38" h="611781">
                <a:moveTo>
                  <a:pt x="25665" y="4914"/>
                </a:moveTo>
                <a:cubicBezTo>
                  <a:pt x="28840" y="42485"/>
                  <a:pt x="25665" y="340406"/>
                  <a:pt x="28840" y="389089"/>
                </a:cubicBezTo>
                <a:cubicBezTo>
                  <a:pt x="32015" y="437772"/>
                  <a:pt x="44186" y="289606"/>
                  <a:pt x="44715" y="297014"/>
                </a:cubicBezTo>
                <a:cubicBezTo>
                  <a:pt x="45244" y="304422"/>
                  <a:pt x="36777" y="381152"/>
                  <a:pt x="32015" y="433539"/>
                </a:cubicBezTo>
                <a:cubicBezTo>
                  <a:pt x="27253" y="485926"/>
                  <a:pt x="17198" y="603931"/>
                  <a:pt x="16140" y="611339"/>
                </a:cubicBezTo>
                <a:cubicBezTo>
                  <a:pt x="15082" y="618747"/>
                  <a:pt x="25136" y="531435"/>
                  <a:pt x="25665" y="477989"/>
                </a:cubicBezTo>
                <a:cubicBezTo>
                  <a:pt x="26194" y="424543"/>
                  <a:pt x="23548" y="358397"/>
                  <a:pt x="19315" y="290664"/>
                </a:cubicBezTo>
                <a:cubicBezTo>
                  <a:pt x="15082" y="222931"/>
                  <a:pt x="1852" y="92756"/>
                  <a:pt x="265" y="71589"/>
                </a:cubicBezTo>
                <a:cubicBezTo>
                  <a:pt x="-1322" y="50422"/>
                  <a:pt x="4498" y="170014"/>
                  <a:pt x="9790" y="163664"/>
                </a:cubicBezTo>
                <a:cubicBezTo>
                  <a:pt x="15082" y="157314"/>
                  <a:pt x="22490" y="-32657"/>
                  <a:pt x="25665" y="4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9" name="フリーフォーム 1248">
            <a:extLst>
              <a:ext uri="{FF2B5EF4-FFF2-40B4-BE49-F238E27FC236}">
                <a16:creationId xmlns:a16="http://schemas.microsoft.com/office/drawing/2014/main" id="{BBF7D1FA-BE69-EB33-EBC4-FE4CA345AD91}"/>
              </a:ext>
            </a:extLst>
          </p:cNvPr>
          <p:cNvSpPr/>
          <p:nvPr/>
        </p:nvSpPr>
        <p:spPr>
          <a:xfrm>
            <a:off x="3365288" y="4381423"/>
            <a:ext cx="168838" cy="536269"/>
          </a:xfrm>
          <a:custGeom>
            <a:avLst/>
            <a:gdLst>
              <a:gd name="connsiteX0" fmla="*/ 212 w 168838"/>
              <a:gd name="connsiteY0" fmla="*/ 77 h 536269"/>
              <a:gd name="connsiteX1" fmla="*/ 130387 w 168838"/>
              <a:gd name="connsiteY1" fmla="*/ 323927 h 536269"/>
              <a:gd name="connsiteX2" fmla="*/ 165312 w 168838"/>
              <a:gd name="connsiteY2" fmla="*/ 530302 h 536269"/>
              <a:gd name="connsiteX3" fmla="*/ 155787 w 168838"/>
              <a:gd name="connsiteY3" fmla="*/ 454102 h 536269"/>
              <a:gd name="connsiteX4" fmla="*/ 60537 w 168838"/>
              <a:gd name="connsiteY4" fmla="*/ 184227 h 536269"/>
              <a:gd name="connsiteX5" fmla="*/ 98637 w 168838"/>
              <a:gd name="connsiteY5" fmla="*/ 292177 h 536269"/>
              <a:gd name="connsiteX6" fmla="*/ 212 w 168838"/>
              <a:gd name="connsiteY6" fmla="*/ 77 h 53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38" h="536269">
                <a:moveTo>
                  <a:pt x="212" y="77"/>
                </a:moveTo>
                <a:cubicBezTo>
                  <a:pt x="5504" y="5369"/>
                  <a:pt x="102870" y="235556"/>
                  <a:pt x="130387" y="323927"/>
                </a:cubicBezTo>
                <a:cubicBezTo>
                  <a:pt x="157904" y="412298"/>
                  <a:pt x="161079" y="508606"/>
                  <a:pt x="165312" y="530302"/>
                </a:cubicBezTo>
                <a:cubicBezTo>
                  <a:pt x="169545" y="551998"/>
                  <a:pt x="173249" y="511781"/>
                  <a:pt x="155787" y="454102"/>
                </a:cubicBezTo>
                <a:cubicBezTo>
                  <a:pt x="138325" y="396423"/>
                  <a:pt x="60537" y="184227"/>
                  <a:pt x="60537" y="184227"/>
                </a:cubicBezTo>
                <a:cubicBezTo>
                  <a:pt x="51012" y="157240"/>
                  <a:pt x="107104" y="323398"/>
                  <a:pt x="98637" y="292177"/>
                </a:cubicBezTo>
                <a:cubicBezTo>
                  <a:pt x="90170" y="260956"/>
                  <a:pt x="-5080" y="-5215"/>
                  <a:pt x="212" y="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0" name="フリーフォーム 1249">
            <a:extLst>
              <a:ext uri="{FF2B5EF4-FFF2-40B4-BE49-F238E27FC236}">
                <a16:creationId xmlns:a16="http://schemas.microsoft.com/office/drawing/2014/main" id="{7D3F7EB8-54DA-6ADB-5A54-A200B14B909E}"/>
              </a:ext>
            </a:extLst>
          </p:cNvPr>
          <p:cNvSpPr/>
          <p:nvPr/>
        </p:nvSpPr>
        <p:spPr>
          <a:xfrm>
            <a:off x="3505200" y="4796826"/>
            <a:ext cx="76732" cy="1182969"/>
          </a:xfrm>
          <a:custGeom>
            <a:avLst/>
            <a:gdLst>
              <a:gd name="connsiteX0" fmla="*/ 34925 w 76732"/>
              <a:gd name="connsiteY0" fmla="*/ 599 h 1182969"/>
              <a:gd name="connsiteX1" fmla="*/ 12700 w 76732"/>
              <a:gd name="connsiteY1" fmla="*/ 311749 h 1182969"/>
              <a:gd name="connsiteX2" fmla="*/ 15875 w 76732"/>
              <a:gd name="connsiteY2" fmla="*/ 254599 h 1182969"/>
              <a:gd name="connsiteX3" fmla="*/ 12700 w 76732"/>
              <a:gd name="connsiteY3" fmla="*/ 508599 h 1182969"/>
              <a:gd name="connsiteX4" fmla="*/ 19050 w 76732"/>
              <a:gd name="connsiteY4" fmla="*/ 810224 h 1182969"/>
              <a:gd name="connsiteX5" fmla="*/ 22225 w 76732"/>
              <a:gd name="connsiteY5" fmla="*/ 714974 h 1182969"/>
              <a:gd name="connsiteX6" fmla="*/ 28575 w 76732"/>
              <a:gd name="connsiteY6" fmla="*/ 934049 h 1182969"/>
              <a:gd name="connsiteX7" fmla="*/ 28575 w 76732"/>
              <a:gd name="connsiteY7" fmla="*/ 975324 h 1182969"/>
              <a:gd name="connsiteX8" fmla="*/ 76200 w 76732"/>
              <a:gd name="connsiteY8" fmla="*/ 1175349 h 1182969"/>
              <a:gd name="connsiteX9" fmla="*/ 50800 w 76732"/>
              <a:gd name="connsiteY9" fmla="*/ 1086449 h 1182969"/>
              <a:gd name="connsiteX10" fmla="*/ 0 w 76732"/>
              <a:gd name="connsiteY10" fmla="*/ 591149 h 1182969"/>
              <a:gd name="connsiteX11" fmla="*/ 50800 w 76732"/>
              <a:gd name="connsiteY11" fmla="*/ 289524 h 1182969"/>
              <a:gd name="connsiteX12" fmla="*/ 6350 w 76732"/>
              <a:gd name="connsiteY12" fmla="*/ 403824 h 1182969"/>
              <a:gd name="connsiteX13" fmla="*/ 34925 w 76732"/>
              <a:gd name="connsiteY13" fmla="*/ 599 h 118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732" h="1182969">
                <a:moveTo>
                  <a:pt x="34925" y="599"/>
                </a:moveTo>
                <a:cubicBezTo>
                  <a:pt x="35983" y="-14747"/>
                  <a:pt x="15875" y="269416"/>
                  <a:pt x="12700" y="311749"/>
                </a:cubicBezTo>
                <a:cubicBezTo>
                  <a:pt x="9525" y="354082"/>
                  <a:pt x="15875" y="221791"/>
                  <a:pt x="15875" y="254599"/>
                </a:cubicBezTo>
                <a:cubicBezTo>
                  <a:pt x="15875" y="287407"/>
                  <a:pt x="12171" y="415995"/>
                  <a:pt x="12700" y="508599"/>
                </a:cubicBezTo>
                <a:cubicBezTo>
                  <a:pt x="13229" y="601203"/>
                  <a:pt x="17462" y="775828"/>
                  <a:pt x="19050" y="810224"/>
                </a:cubicBezTo>
                <a:cubicBezTo>
                  <a:pt x="20637" y="844620"/>
                  <a:pt x="20638" y="694337"/>
                  <a:pt x="22225" y="714974"/>
                </a:cubicBezTo>
                <a:cubicBezTo>
                  <a:pt x="23812" y="735611"/>
                  <a:pt x="27517" y="890657"/>
                  <a:pt x="28575" y="934049"/>
                </a:cubicBezTo>
                <a:cubicBezTo>
                  <a:pt x="29633" y="977441"/>
                  <a:pt x="20637" y="935107"/>
                  <a:pt x="28575" y="975324"/>
                </a:cubicBezTo>
                <a:cubicBezTo>
                  <a:pt x="36513" y="1015541"/>
                  <a:pt x="72496" y="1156828"/>
                  <a:pt x="76200" y="1175349"/>
                </a:cubicBezTo>
                <a:cubicBezTo>
                  <a:pt x="79904" y="1193870"/>
                  <a:pt x="63500" y="1183816"/>
                  <a:pt x="50800" y="1086449"/>
                </a:cubicBezTo>
                <a:cubicBezTo>
                  <a:pt x="38100" y="989082"/>
                  <a:pt x="0" y="723970"/>
                  <a:pt x="0" y="591149"/>
                </a:cubicBezTo>
                <a:cubicBezTo>
                  <a:pt x="0" y="458328"/>
                  <a:pt x="49742" y="320745"/>
                  <a:pt x="50800" y="289524"/>
                </a:cubicBezTo>
                <a:cubicBezTo>
                  <a:pt x="51858" y="258303"/>
                  <a:pt x="8996" y="448274"/>
                  <a:pt x="6350" y="403824"/>
                </a:cubicBezTo>
                <a:cubicBezTo>
                  <a:pt x="3704" y="359374"/>
                  <a:pt x="33867" y="15945"/>
                  <a:pt x="34925" y="5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1" name="フリーフォーム 1250">
            <a:extLst>
              <a:ext uri="{FF2B5EF4-FFF2-40B4-BE49-F238E27FC236}">
                <a16:creationId xmlns:a16="http://schemas.microsoft.com/office/drawing/2014/main" id="{73B66BE1-C1BA-EF1C-2155-FC42AF1CFE2D}"/>
              </a:ext>
            </a:extLst>
          </p:cNvPr>
          <p:cNvSpPr/>
          <p:nvPr/>
        </p:nvSpPr>
        <p:spPr>
          <a:xfrm>
            <a:off x="2942643" y="4532122"/>
            <a:ext cx="143834" cy="975627"/>
          </a:xfrm>
          <a:custGeom>
            <a:avLst/>
            <a:gdLst>
              <a:gd name="connsiteX0" fmla="*/ 3757 w 143834"/>
              <a:gd name="connsiteY0" fmla="*/ 39878 h 975627"/>
              <a:gd name="connsiteX1" fmla="*/ 133932 w 143834"/>
              <a:gd name="connsiteY1" fmla="*/ 925703 h 975627"/>
              <a:gd name="connsiteX2" fmla="*/ 124407 w 143834"/>
              <a:gd name="connsiteY2" fmla="*/ 795528 h 975627"/>
              <a:gd name="connsiteX3" fmla="*/ 41857 w 143834"/>
              <a:gd name="connsiteY3" fmla="*/ 217678 h 975627"/>
              <a:gd name="connsiteX4" fmla="*/ 3757 w 143834"/>
              <a:gd name="connsiteY4" fmla="*/ 39878 h 97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34" h="975627">
                <a:moveTo>
                  <a:pt x="3757" y="39878"/>
                </a:moveTo>
                <a:cubicBezTo>
                  <a:pt x="19103" y="157882"/>
                  <a:pt x="113824" y="799761"/>
                  <a:pt x="133932" y="925703"/>
                </a:cubicBezTo>
                <a:cubicBezTo>
                  <a:pt x="154040" y="1051645"/>
                  <a:pt x="139753" y="913532"/>
                  <a:pt x="124407" y="795528"/>
                </a:cubicBezTo>
                <a:cubicBezTo>
                  <a:pt x="109061" y="677524"/>
                  <a:pt x="59849" y="344149"/>
                  <a:pt x="41857" y="217678"/>
                </a:cubicBezTo>
                <a:cubicBezTo>
                  <a:pt x="23865" y="91207"/>
                  <a:pt x="-11589" y="-78126"/>
                  <a:pt x="3757" y="398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2" name="フリーフォーム 1251">
            <a:extLst>
              <a:ext uri="{FF2B5EF4-FFF2-40B4-BE49-F238E27FC236}">
                <a16:creationId xmlns:a16="http://schemas.microsoft.com/office/drawing/2014/main" id="{00C12D2A-FA30-810C-B5BF-21B930A42476}"/>
              </a:ext>
            </a:extLst>
          </p:cNvPr>
          <p:cNvSpPr/>
          <p:nvPr/>
        </p:nvSpPr>
        <p:spPr>
          <a:xfrm>
            <a:off x="2906225" y="4371347"/>
            <a:ext cx="172822" cy="1145865"/>
          </a:xfrm>
          <a:custGeom>
            <a:avLst/>
            <a:gdLst>
              <a:gd name="connsiteX0" fmla="*/ 2075 w 172822"/>
              <a:gd name="connsiteY0" fmla="*/ 22853 h 1145865"/>
              <a:gd name="connsiteX1" fmla="*/ 40175 w 172822"/>
              <a:gd name="connsiteY1" fmla="*/ 378453 h 1145865"/>
              <a:gd name="connsiteX2" fmla="*/ 160825 w 172822"/>
              <a:gd name="connsiteY2" fmla="*/ 1096003 h 1145865"/>
              <a:gd name="connsiteX3" fmla="*/ 154475 w 172822"/>
              <a:gd name="connsiteY3" fmla="*/ 1019803 h 1145865"/>
              <a:gd name="connsiteX4" fmla="*/ 37000 w 172822"/>
              <a:gd name="connsiteY4" fmla="*/ 499103 h 1145865"/>
              <a:gd name="connsiteX5" fmla="*/ 40175 w 172822"/>
              <a:gd name="connsiteY5" fmla="*/ 492753 h 1145865"/>
              <a:gd name="connsiteX6" fmla="*/ 8425 w 172822"/>
              <a:gd name="connsiteY6" fmla="*/ 83178 h 1145865"/>
              <a:gd name="connsiteX7" fmla="*/ 2075 w 172822"/>
              <a:gd name="connsiteY7" fmla="*/ 22853 h 114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822" h="1145865">
                <a:moveTo>
                  <a:pt x="2075" y="22853"/>
                </a:moveTo>
                <a:cubicBezTo>
                  <a:pt x="7367" y="72065"/>
                  <a:pt x="13717" y="199595"/>
                  <a:pt x="40175" y="378453"/>
                </a:cubicBezTo>
                <a:cubicBezTo>
                  <a:pt x="66633" y="557311"/>
                  <a:pt x="141775" y="989111"/>
                  <a:pt x="160825" y="1096003"/>
                </a:cubicBezTo>
                <a:cubicBezTo>
                  <a:pt x="179875" y="1202895"/>
                  <a:pt x="175113" y="1119286"/>
                  <a:pt x="154475" y="1019803"/>
                </a:cubicBezTo>
                <a:cubicBezTo>
                  <a:pt x="133838" y="920320"/>
                  <a:pt x="56050" y="586945"/>
                  <a:pt x="37000" y="499103"/>
                </a:cubicBezTo>
                <a:cubicBezTo>
                  <a:pt x="17950" y="411261"/>
                  <a:pt x="44937" y="562074"/>
                  <a:pt x="40175" y="492753"/>
                </a:cubicBezTo>
                <a:cubicBezTo>
                  <a:pt x="35413" y="423432"/>
                  <a:pt x="14246" y="157791"/>
                  <a:pt x="8425" y="83178"/>
                </a:cubicBezTo>
                <a:cubicBezTo>
                  <a:pt x="2604" y="8565"/>
                  <a:pt x="-3217" y="-26359"/>
                  <a:pt x="2075" y="2285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3" name="フリーフォーム 1252">
            <a:extLst>
              <a:ext uri="{FF2B5EF4-FFF2-40B4-BE49-F238E27FC236}">
                <a16:creationId xmlns:a16="http://schemas.microsoft.com/office/drawing/2014/main" id="{12F65C3E-AF1C-0C6E-D097-57093486CD1E}"/>
              </a:ext>
            </a:extLst>
          </p:cNvPr>
          <p:cNvSpPr/>
          <p:nvPr/>
        </p:nvSpPr>
        <p:spPr>
          <a:xfrm>
            <a:off x="3522796" y="5089166"/>
            <a:ext cx="110477" cy="1019382"/>
          </a:xfrm>
          <a:custGeom>
            <a:avLst/>
            <a:gdLst>
              <a:gd name="connsiteX0" fmla="*/ 1454 w 110477"/>
              <a:gd name="connsiteY0" fmla="*/ 359 h 1019382"/>
              <a:gd name="connsiteX1" fmla="*/ 23679 w 110477"/>
              <a:gd name="connsiteY1" fmla="*/ 321034 h 1019382"/>
              <a:gd name="connsiteX2" fmla="*/ 36379 w 110477"/>
              <a:gd name="connsiteY2" fmla="*/ 267059 h 1019382"/>
              <a:gd name="connsiteX3" fmla="*/ 20504 w 110477"/>
              <a:gd name="connsiteY3" fmla="*/ 422634 h 1019382"/>
              <a:gd name="connsiteX4" fmla="*/ 49079 w 110477"/>
              <a:gd name="connsiteY4" fmla="*/ 565509 h 1019382"/>
              <a:gd name="connsiteX5" fmla="*/ 36379 w 110477"/>
              <a:gd name="connsiteY5" fmla="*/ 486134 h 1019382"/>
              <a:gd name="connsiteX6" fmla="*/ 45904 w 110477"/>
              <a:gd name="connsiteY6" fmla="*/ 638534 h 1019382"/>
              <a:gd name="connsiteX7" fmla="*/ 45904 w 110477"/>
              <a:gd name="connsiteY7" fmla="*/ 702034 h 1019382"/>
              <a:gd name="connsiteX8" fmla="*/ 61779 w 110477"/>
              <a:gd name="connsiteY8" fmla="*/ 832209 h 1019382"/>
              <a:gd name="connsiteX9" fmla="*/ 109404 w 110477"/>
              <a:gd name="connsiteY9" fmla="*/ 1010009 h 1019382"/>
              <a:gd name="connsiteX10" fmla="*/ 87179 w 110477"/>
              <a:gd name="connsiteY10" fmla="*/ 943334 h 1019382"/>
              <a:gd name="connsiteX11" fmla="*/ 1454 w 110477"/>
              <a:gd name="connsiteY11" fmla="*/ 514709 h 1019382"/>
              <a:gd name="connsiteX12" fmla="*/ 33204 w 110477"/>
              <a:gd name="connsiteY12" fmla="*/ 575034 h 1019382"/>
              <a:gd name="connsiteX13" fmla="*/ 33204 w 110477"/>
              <a:gd name="connsiteY13" fmla="*/ 263884 h 1019382"/>
              <a:gd name="connsiteX14" fmla="*/ 1454 w 110477"/>
              <a:gd name="connsiteY14" fmla="*/ 359 h 101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477" h="1019382">
                <a:moveTo>
                  <a:pt x="1454" y="359"/>
                </a:moveTo>
                <a:cubicBezTo>
                  <a:pt x="-134" y="9884"/>
                  <a:pt x="17858" y="276584"/>
                  <a:pt x="23679" y="321034"/>
                </a:cubicBezTo>
                <a:cubicBezTo>
                  <a:pt x="29500" y="365484"/>
                  <a:pt x="36908" y="250126"/>
                  <a:pt x="36379" y="267059"/>
                </a:cubicBezTo>
                <a:cubicBezTo>
                  <a:pt x="35850" y="283992"/>
                  <a:pt x="18387" y="372892"/>
                  <a:pt x="20504" y="422634"/>
                </a:cubicBezTo>
                <a:cubicBezTo>
                  <a:pt x="22621" y="472376"/>
                  <a:pt x="46433" y="554926"/>
                  <a:pt x="49079" y="565509"/>
                </a:cubicBezTo>
                <a:cubicBezTo>
                  <a:pt x="51725" y="576092"/>
                  <a:pt x="36908" y="473963"/>
                  <a:pt x="36379" y="486134"/>
                </a:cubicBezTo>
                <a:cubicBezTo>
                  <a:pt x="35850" y="498305"/>
                  <a:pt x="44317" y="602551"/>
                  <a:pt x="45904" y="638534"/>
                </a:cubicBezTo>
                <a:cubicBezTo>
                  <a:pt x="47492" y="674517"/>
                  <a:pt x="43258" y="669755"/>
                  <a:pt x="45904" y="702034"/>
                </a:cubicBezTo>
                <a:cubicBezTo>
                  <a:pt x="48550" y="734313"/>
                  <a:pt x="51196" y="780880"/>
                  <a:pt x="61779" y="832209"/>
                </a:cubicBezTo>
                <a:cubicBezTo>
                  <a:pt x="72362" y="883538"/>
                  <a:pt x="105171" y="991488"/>
                  <a:pt x="109404" y="1010009"/>
                </a:cubicBezTo>
                <a:cubicBezTo>
                  <a:pt x="113637" y="1028530"/>
                  <a:pt x="105171" y="1025884"/>
                  <a:pt x="87179" y="943334"/>
                </a:cubicBezTo>
                <a:cubicBezTo>
                  <a:pt x="69187" y="860784"/>
                  <a:pt x="10450" y="576092"/>
                  <a:pt x="1454" y="514709"/>
                </a:cubicBezTo>
                <a:cubicBezTo>
                  <a:pt x="-7542" y="453326"/>
                  <a:pt x="27912" y="616838"/>
                  <a:pt x="33204" y="575034"/>
                </a:cubicBezTo>
                <a:cubicBezTo>
                  <a:pt x="38496" y="533230"/>
                  <a:pt x="36379" y="354901"/>
                  <a:pt x="33204" y="263884"/>
                </a:cubicBezTo>
                <a:cubicBezTo>
                  <a:pt x="30029" y="172867"/>
                  <a:pt x="3042" y="-9166"/>
                  <a:pt x="1454" y="3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4" name="フリーフォーム 1253">
            <a:extLst>
              <a:ext uri="{FF2B5EF4-FFF2-40B4-BE49-F238E27FC236}">
                <a16:creationId xmlns:a16="http://schemas.microsoft.com/office/drawing/2014/main" id="{C3204C10-24C4-A2F7-7E7F-7D9710D2B318}"/>
              </a:ext>
            </a:extLst>
          </p:cNvPr>
          <p:cNvSpPr/>
          <p:nvPr/>
        </p:nvSpPr>
        <p:spPr>
          <a:xfrm>
            <a:off x="3692216" y="5438750"/>
            <a:ext cx="166380" cy="612802"/>
          </a:xfrm>
          <a:custGeom>
            <a:avLst/>
            <a:gdLst>
              <a:gd name="connsiteX0" fmla="*/ 309 w 166380"/>
              <a:gd name="connsiteY0" fmla="*/ 25 h 612802"/>
              <a:gd name="connsiteX1" fmla="*/ 86034 w 166380"/>
              <a:gd name="connsiteY1" fmla="*/ 234975 h 612802"/>
              <a:gd name="connsiteX2" fmla="*/ 162234 w 166380"/>
              <a:gd name="connsiteY2" fmla="*/ 400075 h 612802"/>
              <a:gd name="connsiteX3" fmla="*/ 155884 w 166380"/>
              <a:gd name="connsiteY3" fmla="*/ 358800 h 612802"/>
              <a:gd name="connsiteX4" fmla="*/ 152709 w 166380"/>
              <a:gd name="connsiteY4" fmla="*/ 454050 h 612802"/>
              <a:gd name="connsiteX5" fmla="*/ 73334 w 166380"/>
              <a:gd name="connsiteY5" fmla="*/ 549300 h 612802"/>
              <a:gd name="connsiteX6" fmla="*/ 98734 w 166380"/>
              <a:gd name="connsiteY6" fmla="*/ 479450 h 612802"/>
              <a:gd name="connsiteX7" fmla="*/ 19359 w 166380"/>
              <a:gd name="connsiteY7" fmla="*/ 612800 h 612802"/>
              <a:gd name="connsiteX8" fmla="*/ 92384 w 166380"/>
              <a:gd name="connsiteY8" fmla="*/ 482625 h 612802"/>
              <a:gd name="connsiteX9" fmla="*/ 146359 w 166380"/>
              <a:gd name="connsiteY9" fmla="*/ 396900 h 612802"/>
              <a:gd name="connsiteX10" fmla="*/ 143184 w 166380"/>
              <a:gd name="connsiteY10" fmla="*/ 330225 h 612802"/>
              <a:gd name="connsiteX11" fmla="*/ 124134 w 166380"/>
              <a:gd name="connsiteY11" fmla="*/ 146075 h 612802"/>
              <a:gd name="connsiteX12" fmla="*/ 117784 w 166380"/>
              <a:gd name="connsiteY12" fmla="*/ 219100 h 612802"/>
              <a:gd name="connsiteX13" fmla="*/ 309 w 166380"/>
              <a:gd name="connsiteY13" fmla="*/ 25 h 61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80" h="612802">
                <a:moveTo>
                  <a:pt x="309" y="25"/>
                </a:moveTo>
                <a:cubicBezTo>
                  <a:pt x="-4983" y="2671"/>
                  <a:pt x="59047" y="168300"/>
                  <a:pt x="86034" y="234975"/>
                </a:cubicBezTo>
                <a:cubicBezTo>
                  <a:pt x="113022" y="301650"/>
                  <a:pt x="150592" y="379438"/>
                  <a:pt x="162234" y="400075"/>
                </a:cubicBezTo>
                <a:cubicBezTo>
                  <a:pt x="173876" y="420712"/>
                  <a:pt x="157471" y="349804"/>
                  <a:pt x="155884" y="358800"/>
                </a:cubicBezTo>
                <a:cubicBezTo>
                  <a:pt x="154297" y="367796"/>
                  <a:pt x="166467" y="422300"/>
                  <a:pt x="152709" y="454050"/>
                </a:cubicBezTo>
                <a:cubicBezTo>
                  <a:pt x="138951" y="485800"/>
                  <a:pt x="82330" y="545067"/>
                  <a:pt x="73334" y="549300"/>
                </a:cubicBezTo>
                <a:cubicBezTo>
                  <a:pt x="64338" y="553533"/>
                  <a:pt x="107730" y="468867"/>
                  <a:pt x="98734" y="479450"/>
                </a:cubicBezTo>
                <a:cubicBezTo>
                  <a:pt x="89738" y="490033"/>
                  <a:pt x="20417" y="612271"/>
                  <a:pt x="19359" y="612800"/>
                </a:cubicBezTo>
                <a:cubicBezTo>
                  <a:pt x="18301" y="613329"/>
                  <a:pt x="71217" y="518608"/>
                  <a:pt x="92384" y="482625"/>
                </a:cubicBezTo>
                <a:cubicBezTo>
                  <a:pt x="113551" y="446642"/>
                  <a:pt x="137892" y="422300"/>
                  <a:pt x="146359" y="396900"/>
                </a:cubicBezTo>
                <a:cubicBezTo>
                  <a:pt x="154826" y="371500"/>
                  <a:pt x="146888" y="372029"/>
                  <a:pt x="143184" y="330225"/>
                </a:cubicBezTo>
                <a:cubicBezTo>
                  <a:pt x="139480" y="288421"/>
                  <a:pt x="128367" y="164596"/>
                  <a:pt x="124134" y="146075"/>
                </a:cubicBezTo>
                <a:cubicBezTo>
                  <a:pt x="119901" y="127554"/>
                  <a:pt x="137892" y="240267"/>
                  <a:pt x="117784" y="219100"/>
                </a:cubicBezTo>
                <a:cubicBezTo>
                  <a:pt x="97676" y="197933"/>
                  <a:pt x="5601" y="-2621"/>
                  <a:pt x="309" y="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フリーフォーム 1254">
            <a:extLst>
              <a:ext uri="{FF2B5EF4-FFF2-40B4-BE49-F238E27FC236}">
                <a16:creationId xmlns:a16="http://schemas.microsoft.com/office/drawing/2014/main" id="{01D50E21-CE0E-BBB1-D38E-82988DFD1380}"/>
              </a:ext>
            </a:extLst>
          </p:cNvPr>
          <p:cNvSpPr/>
          <p:nvPr/>
        </p:nvSpPr>
        <p:spPr>
          <a:xfrm>
            <a:off x="3605366" y="5796844"/>
            <a:ext cx="217838" cy="418141"/>
          </a:xfrm>
          <a:custGeom>
            <a:avLst/>
            <a:gdLst>
              <a:gd name="connsiteX0" fmla="*/ 217334 w 217838"/>
              <a:gd name="connsiteY0" fmla="*/ 706 h 418141"/>
              <a:gd name="connsiteX1" fmla="*/ 74459 w 217838"/>
              <a:gd name="connsiteY1" fmla="*/ 242006 h 418141"/>
              <a:gd name="connsiteX2" fmla="*/ 1434 w 217838"/>
              <a:gd name="connsiteY2" fmla="*/ 416631 h 418141"/>
              <a:gd name="connsiteX3" fmla="*/ 33184 w 217838"/>
              <a:gd name="connsiteY3" fmla="*/ 318206 h 418141"/>
              <a:gd name="connsiteX4" fmla="*/ 118909 w 217838"/>
              <a:gd name="connsiteY4" fmla="*/ 172156 h 418141"/>
              <a:gd name="connsiteX5" fmla="*/ 217334 w 217838"/>
              <a:gd name="connsiteY5" fmla="*/ 706 h 41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838" h="418141">
                <a:moveTo>
                  <a:pt x="217334" y="706"/>
                </a:moveTo>
                <a:cubicBezTo>
                  <a:pt x="209926" y="12348"/>
                  <a:pt x="110442" y="172685"/>
                  <a:pt x="74459" y="242006"/>
                </a:cubicBezTo>
                <a:cubicBezTo>
                  <a:pt x="38476" y="311327"/>
                  <a:pt x="8313" y="403931"/>
                  <a:pt x="1434" y="416631"/>
                </a:cubicBezTo>
                <a:cubicBezTo>
                  <a:pt x="-5445" y="429331"/>
                  <a:pt x="13605" y="358952"/>
                  <a:pt x="33184" y="318206"/>
                </a:cubicBezTo>
                <a:cubicBezTo>
                  <a:pt x="52763" y="277460"/>
                  <a:pt x="89276" y="219781"/>
                  <a:pt x="118909" y="172156"/>
                </a:cubicBezTo>
                <a:cubicBezTo>
                  <a:pt x="148542" y="124531"/>
                  <a:pt x="224742" y="-10936"/>
                  <a:pt x="217334" y="7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フリーフォーム 1255">
            <a:extLst>
              <a:ext uri="{FF2B5EF4-FFF2-40B4-BE49-F238E27FC236}">
                <a16:creationId xmlns:a16="http://schemas.microsoft.com/office/drawing/2014/main" id="{58DF09BE-D5BB-D2B8-D572-0E3B421405AF}"/>
              </a:ext>
            </a:extLst>
          </p:cNvPr>
          <p:cNvSpPr/>
          <p:nvPr/>
        </p:nvSpPr>
        <p:spPr>
          <a:xfrm>
            <a:off x="3540753" y="5723151"/>
            <a:ext cx="282257" cy="476748"/>
          </a:xfrm>
          <a:custGeom>
            <a:avLst/>
            <a:gdLst>
              <a:gd name="connsiteX0" fmla="*/ 278772 w 282257"/>
              <a:gd name="connsiteY0" fmla="*/ 4549 h 476748"/>
              <a:gd name="connsiteX1" fmla="*/ 2547 w 282257"/>
              <a:gd name="connsiteY1" fmla="*/ 471274 h 476748"/>
              <a:gd name="connsiteX2" fmla="*/ 148597 w 282257"/>
              <a:gd name="connsiteY2" fmla="*/ 245849 h 476748"/>
              <a:gd name="connsiteX3" fmla="*/ 278772 w 282257"/>
              <a:gd name="connsiteY3" fmla="*/ 4549 h 476748"/>
            </a:gdLst>
            <a:ahLst/>
            <a:cxnLst>
              <a:cxn ang="0">
                <a:pos x="connsiteX0" y="connsiteY0"/>
              </a:cxn>
              <a:cxn ang="0">
                <a:pos x="connsiteX1" y="connsiteY1"/>
              </a:cxn>
              <a:cxn ang="0">
                <a:pos x="connsiteX2" y="connsiteY2"/>
              </a:cxn>
              <a:cxn ang="0">
                <a:pos x="connsiteX3" y="connsiteY3"/>
              </a:cxn>
            </a:cxnLst>
            <a:rect l="l" t="t" r="r" b="b"/>
            <a:pathLst>
              <a:path w="282257" h="476748">
                <a:moveTo>
                  <a:pt x="278772" y="4549"/>
                </a:moveTo>
                <a:cubicBezTo>
                  <a:pt x="254430" y="42120"/>
                  <a:pt x="24243" y="431058"/>
                  <a:pt x="2547" y="471274"/>
                </a:cubicBezTo>
                <a:cubicBezTo>
                  <a:pt x="-19149" y="511490"/>
                  <a:pt x="103618" y="319403"/>
                  <a:pt x="148597" y="245849"/>
                </a:cubicBezTo>
                <a:cubicBezTo>
                  <a:pt x="193576" y="172295"/>
                  <a:pt x="303114" y="-33022"/>
                  <a:pt x="278772" y="454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7" name="フリーフォーム 1256">
            <a:extLst>
              <a:ext uri="{FF2B5EF4-FFF2-40B4-BE49-F238E27FC236}">
                <a16:creationId xmlns:a16="http://schemas.microsoft.com/office/drawing/2014/main" id="{F023D642-6578-BC87-7E02-DF386AE0342A}"/>
              </a:ext>
            </a:extLst>
          </p:cNvPr>
          <p:cNvSpPr/>
          <p:nvPr/>
        </p:nvSpPr>
        <p:spPr>
          <a:xfrm>
            <a:off x="3540052" y="6008888"/>
            <a:ext cx="141382" cy="440353"/>
          </a:xfrm>
          <a:custGeom>
            <a:avLst/>
            <a:gdLst>
              <a:gd name="connsiteX0" fmla="*/ 73 w 141382"/>
              <a:gd name="connsiteY0" fmla="*/ 4562 h 440353"/>
              <a:gd name="connsiteX1" fmla="*/ 63573 w 141382"/>
              <a:gd name="connsiteY1" fmla="*/ 287137 h 440353"/>
              <a:gd name="connsiteX2" fmla="*/ 44523 w 141382"/>
              <a:gd name="connsiteY2" fmla="*/ 207762 h 440353"/>
              <a:gd name="connsiteX3" fmla="*/ 69923 w 141382"/>
              <a:gd name="connsiteY3" fmla="*/ 388737 h 440353"/>
              <a:gd name="connsiteX4" fmla="*/ 54048 w 141382"/>
              <a:gd name="connsiteY4" fmla="*/ 341112 h 440353"/>
              <a:gd name="connsiteX5" fmla="*/ 139773 w 141382"/>
              <a:gd name="connsiteY5" fmla="*/ 439537 h 440353"/>
              <a:gd name="connsiteX6" fmla="*/ 108023 w 141382"/>
              <a:gd name="connsiteY6" fmla="*/ 385562 h 440353"/>
              <a:gd name="connsiteX7" fmla="*/ 82623 w 141382"/>
              <a:gd name="connsiteY7" fmla="*/ 341112 h 440353"/>
              <a:gd name="connsiteX8" fmla="*/ 73098 w 141382"/>
              <a:gd name="connsiteY8" fmla="*/ 118862 h 440353"/>
              <a:gd name="connsiteX9" fmla="*/ 54048 w 141382"/>
              <a:gd name="connsiteY9" fmla="*/ 261737 h 440353"/>
              <a:gd name="connsiteX10" fmla="*/ 50873 w 141382"/>
              <a:gd name="connsiteY10" fmla="*/ 122037 h 440353"/>
              <a:gd name="connsiteX11" fmla="*/ 73 w 141382"/>
              <a:gd name="connsiteY11" fmla="*/ 4562 h 44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82" h="440353">
                <a:moveTo>
                  <a:pt x="73" y="4562"/>
                </a:moveTo>
                <a:cubicBezTo>
                  <a:pt x="2190" y="32079"/>
                  <a:pt x="56165" y="253270"/>
                  <a:pt x="63573" y="287137"/>
                </a:cubicBezTo>
                <a:cubicBezTo>
                  <a:pt x="70981" y="321004"/>
                  <a:pt x="43465" y="190829"/>
                  <a:pt x="44523" y="207762"/>
                </a:cubicBezTo>
                <a:cubicBezTo>
                  <a:pt x="45581" y="224695"/>
                  <a:pt x="68336" y="366512"/>
                  <a:pt x="69923" y="388737"/>
                </a:cubicBezTo>
                <a:cubicBezTo>
                  <a:pt x="71510" y="410962"/>
                  <a:pt x="42406" y="332645"/>
                  <a:pt x="54048" y="341112"/>
                </a:cubicBezTo>
                <a:cubicBezTo>
                  <a:pt x="65690" y="349579"/>
                  <a:pt x="130777" y="432129"/>
                  <a:pt x="139773" y="439537"/>
                </a:cubicBezTo>
                <a:cubicBezTo>
                  <a:pt x="148769" y="446945"/>
                  <a:pt x="117548" y="401966"/>
                  <a:pt x="108023" y="385562"/>
                </a:cubicBezTo>
                <a:cubicBezTo>
                  <a:pt x="98498" y="369158"/>
                  <a:pt x="88444" y="385562"/>
                  <a:pt x="82623" y="341112"/>
                </a:cubicBezTo>
                <a:cubicBezTo>
                  <a:pt x="76802" y="296662"/>
                  <a:pt x="77860" y="132091"/>
                  <a:pt x="73098" y="118862"/>
                </a:cubicBezTo>
                <a:cubicBezTo>
                  <a:pt x="68336" y="105633"/>
                  <a:pt x="57752" y="261208"/>
                  <a:pt x="54048" y="261737"/>
                </a:cubicBezTo>
                <a:cubicBezTo>
                  <a:pt x="50344" y="262266"/>
                  <a:pt x="59340" y="162783"/>
                  <a:pt x="50873" y="122037"/>
                </a:cubicBezTo>
                <a:cubicBezTo>
                  <a:pt x="42406" y="81291"/>
                  <a:pt x="-2044" y="-22955"/>
                  <a:pt x="73" y="456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フリーフォーム 1257">
            <a:extLst>
              <a:ext uri="{FF2B5EF4-FFF2-40B4-BE49-F238E27FC236}">
                <a16:creationId xmlns:a16="http://schemas.microsoft.com/office/drawing/2014/main" id="{99BCEF16-24A5-76BB-21F7-0A3A714F9158}"/>
              </a:ext>
            </a:extLst>
          </p:cNvPr>
          <p:cNvSpPr/>
          <p:nvPr/>
        </p:nvSpPr>
        <p:spPr>
          <a:xfrm>
            <a:off x="2850700" y="5020849"/>
            <a:ext cx="68098" cy="485843"/>
          </a:xfrm>
          <a:custGeom>
            <a:avLst/>
            <a:gdLst>
              <a:gd name="connsiteX0" fmla="*/ 67125 w 68098"/>
              <a:gd name="connsiteY0" fmla="*/ 2001 h 485843"/>
              <a:gd name="connsiteX1" fmla="*/ 450 w 68098"/>
              <a:gd name="connsiteY1" fmla="*/ 475076 h 485843"/>
              <a:gd name="connsiteX2" fmla="*/ 38550 w 68098"/>
              <a:gd name="connsiteY2" fmla="*/ 309976 h 485843"/>
              <a:gd name="connsiteX3" fmla="*/ 67125 w 68098"/>
              <a:gd name="connsiteY3" fmla="*/ 2001 h 485843"/>
            </a:gdLst>
            <a:ahLst/>
            <a:cxnLst>
              <a:cxn ang="0">
                <a:pos x="connsiteX0" y="connsiteY0"/>
              </a:cxn>
              <a:cxn ang="0">
                <a:pos x="connsiteX1" y="connsiteY1"/>
              </a:cxn>
              <a:cxn ang="0">
                <a:pos x="connsiteX2" y="connsiteY2"/>
              </a:cxn>
              <a:cxn ang="0">
                <a:pos x="connsiteX3" y="connsiteY3"/>
              </a:cxn>
            </a:cxnLst>
            <a:rect l="l" t="t" r="r" b="b"/>
            <a:pathLst>
              <a:path w="68098" h="485843">
                <a:moveTo>
                  <a:pt x="67125" y="2001"/>
                </a:moveTo>
                <a:cubicBezTo>
                  <a:pt x="60775" y="29518"/>
                  <a:pt x="5212" y="423747"/>
                  <a:pt x="450" y="475076"/>
                </a:cubicBezTo>
                <a:cubicBezTo>
                  <a:pt x="-4312" y="526405"/>
                  <a:pt x="30083" y="381413"/>
                  <a:pt x="38550" y="309976"/>
                </a:cubicBezTo>
                <a:cubicBezTo>
                  <a:pt x="47017" y="238539"/>
                  <a:pt x="73475" y="-25516"/>
                  <a:pt x="67125" y="20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フリーフォーム 1258">
            <a:extLst>
              <a:ext uri="{FF2B5EF4-FFF2-40B4-BE49-F238E27FC236}">
                <a16:creationId xmlns:a16="http://schemas.microsoft.com/office/drawing/2014/main" id="{12A9BCEB-CB7A-F235-5CF6-ABB583537BD3}"/>
              </a:ext>
            </a:extLst>
          </p:cNvPr>
          <p:cNvSpPr/>
          <p:nvPr/>
        </p:nvSpPr>
        <p:spPr>
          <a:xfrm>
            <a:off x="2692400" y="5399282"/>
            <a:ext cx="114120" cy="801611"/>
          </a:xfrm>
          <a:custGeom>
            <a:avLst/>
            <a:gdLst>
              <a:gd name="connsiteX0" fmla="*/ 111125 w 114120"/>
              <a:gd name="connsiteY0" fmla="*/ 1393 h 801611"/>
              <a:gd name="connsiteX1" fmla="*/ 107950 w 114120"/>
              <a:gd name="connsiteY1" fmla="*/ 395093 h 801611"/>
              <a:gd name="connsiteX2" fmla="*/ 50800 w 114120"/>
              <a:gd name="connsiteY2" fmla="*/ 585593 h 801611"/>
              <a:gd name="connsiteX3" fmla="*/ 73025 w 114120"/>
              <a:gd name="connsiteY3" fmla="*/ 493518 h 801611"/>
              <a:gd name="connsiteX4" fmla="*/ 15875 w 114120"/>
              <a:gd name="connsiteY4" fmla="*/ 677668 h 801611"/>
              <a:gd name="connsiteX5" fmla="*/ 0 w 114120"/>
              <a:gd name="connsiteY5" fmla="*/ 801493 h 801611"/>
              <a:gd name="connsiteX6" fmla="*/ 15875 w 114120"/>
              <a:gd name="connsiteY6" fmla="*/ 696718 h 801611"/>
              <a:gd name="connsiteX7" fmla="*/ 73025 w 114120"/>
              <a:gd name="connsiteY7" fmla="*/ 522093 h 801611"/>
              <a:gd name="connsiteX8" fmla="*/ 66675 w 114120"/>
              <a:gd name="connsiteY8" fmla="*/ 264918 h 801611"/>
              <a:gd name="connsiteX9" fmla="*/ 85725 w 114120"/>
              <a:gd name="connsiteY9" fmla="*/ 426843 h 801611"/>
              <a:gd name="connsiteX10" fmla="*/ 101600 w 114120"/>
              <a:gd name="connsiteY10" fmla="*/ 376043 h 801611"/>
              <a:gd name="connsiteX11" fmla="*/ 95250 w 114120"/>
              <a:gd name="connsiteY11" fmla="*/ 268093 h 801611"/>
              <a:gd name="connsiteX12" fmla="*/ 111125 w 114120"/>
              <a:gd name="connsiteY12" fmla="*/ 1393 h 80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120" h="801611">
                <a:moveTo>
                  <a:pt x="111125" y="1393"/>
                </a:moveTo>
                <a:cubicBezTo>
                  <a:pt x="113242" y="22560"/>
                  <a:pt x="118004" y="297726"/>
                  <a:pt x="107950" y="395093"/>
                </a:cubicBezTo>
                <a:cubicBezTo>
                  <a:pt x="97896" y="492460"/>
                  <a:pt x="56621" y="569189"/>
                  <a:pt x="50800" y="585593"/>
                </a:cubicBezTo>
                <a:cubicBezTo>
                  <a:pt x="44979" y="601997"/>
                  <a:pt x="78846" y="478172"/>
                  <a:pt x="73025" y="493518"/>
                </a:cubicBezTo>
                <a:cubicBezTo>
                  <a:pt x="67204" y="508864"/>
                  <a:pt x="28046" y="626339"/>
                  <a:pt x="15875" y="677668"/>
                </a:cubicBezTo>
                <a:cubicBezTo>
                  <a:pt x="3704" y="728997"/>
                  <a:pt x="0" y="798318"/>
                  <a:pt x="0" y="801493"/>
                </a:cubicBezTo>
                <a:cubicBezTo>
                  <a:pt x="0" y="804668"/>
                  <a:pt x="3704" y="743285"/>
                  <a:pt x="15875" y="696718"/>
                </a:cubicBezTo>
                <a:cubicBezTo>
                  <a:pt x="28046" y="650151"/>
                  <a:pt x="64558" y="594060"/>
                  <a:pt x="73025" y="522093"/>
                </a:cubicBezTo>
                <a:cubicBezTo>
                  <a:pt x="81492" y="450126"/>
                  <a:pt x="64558" y="280793"/>
                  <a:pt x="66675" y="264918"/>
                </a:cubicBezTo>
                <a:cubicBezTo>
                  <a:pt x="68792" y="249043"/>
                  <a:pt x="79904" y="408322"/>
                  <a:pt x="85725" y="426843"/>
                </a:cubicBezTo>
                <a:cubicBezTo>
                  <a:pt x="91546" y="445364"/>
                  <a:pt x="100012" y="402501"/>
                  <a:pt x="101600" y="376043"/>
                </a:cubicBezTo>
                <a:cubicBezTo>
                  <a:pt x="103187" y="349585"/>
                  <a:pt x="90487" y="330006"/>
                  <a:pt x="95250" y="268093"/>
                </a:cubicBezTo>
                <a:cubicBezTo>
                  <a:pt x="100012" y="206181"/>
                  <a:pt x="109008" y="-19774"/>
                  <a:pt x="111125" y="13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0" name="フリーフォーム 1259">
            <a:extLst>
              <a:ext uri="{FF2B5EF4-FFF2-40B4-BE49-F238E27FC236}">
                <a16:creationId xmlns:a16="http://schemas.microsoft.com/office/drawing/2014/main" id="{9427CEBB-5500-45E9-271C-34618FA73103}"/>
              </a:ext>
            </a:extLst>
          </p:cNvPr>
          <p:cNvSpPr/>
          <p:nvPr/>
        </p:nvSpPr>
        <p:spPr>
          <a:xfrm>
            <a:off x="3068876" y="4044822"/>
            <a:ext cx="454015" cy="888372"/>
          </a:xfrm>
          <a:custGeom>
            <a:avLst/>
            <a:gdLst>
              <a:gd name="connsiteX0" fmla="*/ 45799 w 454015"/>
              <a:gd name="connsiteY0" fmla="*/ 128 h 888372"/>
              <a:gd name="connsiteX1" fmla="*/ 52149 w 454015"/>
              <a:gd name="connsiteY1" fmla="*/ 235078 h 888372"/>
              <a:gd name="connsiteX2" fmla="*/ 141049 w 454015"/>
              <a:gd name="connsiteY2" fmla="*/ 441453 h 888372"/>
              <a:gd name="connsiteX3" fmla="*/ 106124 w 454015"/>
              <a:gd name="connsiteY3" fmla="*/ 374778 h 888372"/>
              <a:gd name="connsiteX4" fmla="*/ 245824 w 454015"/>
              <a:gd name="connsiteY4" fmla="*/ 565278 h 888372"/>
              <a:gd name="connsiteX5" fmla="*/ 201374 w 454015"/>
              <a:gd name="connsiteY5" fmla="*/ 511303 h 888372"/>
              <a:gd name="connsiteX6" fmla="*/ 296624 w 454015"/>
              <a:gd name="connsiteY6" fmla="*/ 733553 h 888372"/>
              <a:gd name="connsiteX7" fmla="*/ 261699 w 454015"/>
              <a:gd name="connsiteY7" fmla="*/ 641478 h 888372"/>
              <a:gd name="connsiteX8" fmla="*/ 445849 w 454015"/>
              <a:gd name="connsiteY8" fmla="*/ 882778 h 888372"/>
              <a:gd name="connsiteX9" fmla="*/ 401399 w 454015"/>
              <a:gd name="connsiteY9" fmla="*/ 790703 h 888372"/>
              <a:gd name="connsiteX10" fmla="*/ 220424 w 454015"/>
              <a:gd name="connsiteY10" fmla="*/ 558928 h 888372"/>
              <a:gd name="connsiteX11" fmla="*/ 7699 w 454015"/>
              <a:gd name="connsiteY11" fmla="*/ 244603 h 888372"/>
              <a:gd name="connsiteX12" fmla="*/ 45799 w 454015"/>
              <a:gd name="connsiteY12" fmla="*/ 289053 h 888372"/>
              <a:gd name="connsiteX13" fmla="*/ 36274 w 454015"/>
              <a:gd name="connsiteY13" fmla="*/ 203328 h 888372"/>
              <a:gd name="connsiteX14" fmla="*/ 45799 w 454015"/>
              <a:gd name="connsiteY14" fmla="*/ 128 h 88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015" h="888372">
                <a:moveTo>
                  <a:pt x="45799" y="128"/>
                </a:moveTo>
                <a:cubicBezTo>
                  <a:pt x="48445" y="5420"/>
                  <a:pt x="36274" y="161524"/>
                  <a:pt x="52149" y="235078"/>
                </a:cubicBezTo>
                <a:cubicBezTo>
                  <a:pt x="68024" y="308632"/>
                  <a:pt x="132053" y="418170"/>
                  <a:pt x="141049" y="441453"/>
                </a:cubicBezTo>
                <a:cubicBezTo>
                  <a:pt x="150045" y="464736"/>
                  <a:pt x="88662" y="354141"/>
                  <a:pt x="106124" y="374778"/>
                </a:cubicBezTo>
                <a:cubicBezTo>
                  <a:pt x="123586" y="395415"/>
                  <a:pt x="229949" y="542524"/>
                  <a:pt x="245824" y="565278"/>
                </a:cubicBezTo>
                <a:cubicBezTo>
                  <a:pt x="261699" y="588032"/>
                  <a:pt x="192907" y="483257"/>
                  <a:pt x="201374" y="511303"/>
                </a:cubicBezTo>
                <a:cubicBezTo>
                  <a:pt x="209841" y="539349"/>
                  <a:pt x="286570" y="711857"/>
                  <a:pt x="296624" y="733553"/>
                </a:cubicBezTo>
                <a:cubicBezTo>
                  <a:pt x="306678" y="755249"/>
                  <a:pt x="236828" y="616607"/>
                  <a:pt x="261699" y="641478"/>
                </a:cubicBezTo>
                <a:cubicBezTo>
                  <a:pt x="286570" y="666349"/>
                  <a:pt x="422566" y="857907"/>
                  <a:pt x="445849" y="882778"/>
                </a:cubicBezTo>
                <a:cubicBezTo>
                  <a:pt x="469132" y="907649"/>
                  <a:pt x="438970" y="844678"/>
                  <a:pt x="401399" y="790703"/>
                </a:cubicBezTo>
                <a:cubicBezTo>
                  <a:pt x="363828" y="736728"/>
                  <a:pt x="286041" y="649944"/>
                  <a:pt x="220424" y="558928"/>
                </a:cubicBezTo>
                <a:cubicBezTo>
                  <a:pt x="154807" y="467912"/>
                  <a:pt x="36803" y="289582"/>
                  <a:pt x="7699" y="244603"/>
                </a:cubicBezTo>
                <a:cubicBezTo>
                  <a:pt x="-21405" y="199624"/>
                  <a:pt x="41037" y="295932"/>
                  <a:pt x="45799" y="289053"/>
                </a:cubicBezTo>
                <a:cubicBezTo>
                  <a:pt x="50561" y="282174"/>
                  <a:pt x="38920" y="252011"/>
                  <a:pt x="36274" y="203328"/>
                </a:cubicBezTo>
                <a:cubicBezTo>
                  <a:pt x="33628" y="154645"/>
                  <a:pt x="43153" y="-5164"/>
                  <a:pt x="45799" y="1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1" name="フリーフォーム 1260">
            <a:extLst>
              <a:ext uri="{FF2B5EF4-FFF2-40B4-BE49-F238E27FC236}">
                <a16:creationId xmlns:a16="http://schemas.microsoft.com/office/drawing/2014/main" id="{681CED13-2DD5-5CCA-84C3-163E6E03EBD8}"/>
              </a:ext>
            </a:extLst>
          </p:cNvPr>
          <p:cNvSpPr/>
          <p:nvPr/>
        </p:nvSpPr>
        <p:spPr>
          <a:xfrm>
            <a:off x="2673340" y="6213430"/>
            <a:ext cx="675242" cy="279498"/>
          </a:xfrm>
          <a:custGeom>
            <a:avLst/>
            <a:gdLst>
              <a:gd name="connsiteX0" fmla="*/ 10 w 675242"/>
              <a:gd name="connsiteY0" fmla="*/ 45 h 279498"/>
              <a:gd name="connsiteX1" fmla="*/ 254010 w 675242"/>
              <a:gd name="connsiteY1" fmla="*/ 152445 h 279498"/>
              <a:gd name="connsiteX2" fmla="*/ 419110 w 675242"/>
              <a:gd name="connsiteY2" fmla="*/ 187370 h 279498"/>
              <a:gd name="connsiteX3" fmla="*/ 368310 w 675242"/>
              <a:gd name="connsiteY3" fmla="*/ 155620 h 279498"/>
              <a:gd name="connsiteX4" fmla="*/ 666760 w 675242"/>
              <a:gd name="connsiteY4" fmla="*/ 276270 h 279498"/>
              <a:gd name="connsiteX5" fmla="*/ 577860 w 675242"/>
              <a:gd name="connsiteY5" fmla="*/ 241345 h 279498"/>
              <a:gd name="connsiteX6" fmla="*/ 412760 w 675242"/>
              <a:gd name="connsiteY6" fmla="*/ 203245 h 279498"/>
              <a:gd name="connsiteX7" fmla="*/ 320685 w 675242"/>
              <a:gd name="connsiteY7" fmla="*/ 190545 h 279498"/>
              <a:gd name="connsiteX8" fmla="*/ 333385 w 675242"/>
              <a:gd name="connsiteY8" fmla="*/ 168320 h 279498"/>
              <a:gd name="connsiteX9" fmla="*/ 352435 w 675242"/>
              <a:gd name="connsiteY9" fmla="*/ 174670 h 279498"/>
              <a:gd name="connsiteX10" fmla="*/ 263535 w 675242"/>
              <a:gd name="connsiteY10" fmla="*/ 136570 h 279498"/>
              <a:gd name="connsiteX11" fmla="*/ 10 w 675242"/>
              <a:gd name="connsiteY11" fmla="*/ 45 h 27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5242" h="279498">
                <a:moveTo>
                  <a:pt x="10" y="45"/>
                </a:moveTo>
                <a:cubicBezTo>
                  <a:pt x="-1578" y="2691"/>
                  <a:pt x="184160" y="121224"/>
                  <a:pt x="254010" y="152445"/>
                </a:cubicBezTo>
                <a:cubicBezTo>
                  <a:pt x="323860" y="183666"/>
                  <a:pt x="400060" y="186841"/>
                  <a:pt x="419110" y="187370"/>
                </a:cubicBezTo>
                <a:cubicBezTo>
                  <a:pt x="438160" y="187899"/>
                  <a:pt x="327035" y="140803"/>
                  <a:pt x="368310" y="155620"/>
                </a:cubicBezTo>
                <a:cubicBezTo>
                  <a:pt x="409585" y="170437"/>
                  <a:pt x="631835" y="261983"/>
                  <a:pt x="666760" y="276270"/>
                </a:cubicBezTo>
                <a:cubicBezTo>
                  <a:pt x="701685" y="290558"/>
                  <a:pt x="620193" y="253516"/>
                  <a:pt x="577860" y="241345"/>
                </a:cubicBezTo>
                <a:cubicBezTo>
                  <a:pt x="535527" y="229174"/>
                  <a:pt x="455622" y="211712"/>
                  <a:pt x="412760" y="203245"/>
                </a:cubicBezTo>
                <a:cubicBezTo>
                  <a:pt x="369898" y="194778"/>
                  <a:pt x="333914" y="196366"/>
                  <a:pt x="320685" y="190545"/>
                </a:cubicBezTo>
                <a:cubicBezTo>
                  <a:pt x="307456" y="184724"/>
                  <a:pt x="328093" y="170966"/>
                  <a:pt x="333385" y="168320"/>
                </a:cubicBezTo>
                <a:cubicBezTo>
                  <a:pt x="338677" y="165674"/>
                  <a:pt x="364077" y="179962"/>
                  <a:pt x="352435" y="174670"/>
                </a:cubicBezTo>
                <a:cubicBezTo>
                  <a:pt x="340793" y="169378"/>
                  <a:pt x="321214" y="163028"/>
                  <a:pt x="263535" y="136570"/>
                </a:cubicBezTo>
                <a:cubicBezTo>
                  <a:pt x="205856" y="110112"/>
                  <a:pt x="1598" y="-2601"/>
                  <a:pt x="10" y="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2" name="フリーフォーム 1261">
            <a:extLst>
              <a:ext uri="{FF2B5EF4-FFF2-40B4-BE49-F238E27FC236}">
                <a16:creationId xmlns:a16="http://schemas.microsoft.com/office/drawing/2014/main" id="{D604A862-4A14-F2B4-B665-A328310526EE}"/>
              </a:ext>
            </a:extLst>
          </p:cNvPr>
          <p:cNvSpPr/>
          <p:nvPr/>
        </p:nvSpPr>
        <p:spPr>
          <a:xfrm>
            <a:off x="2499916" y="6060467"/>
            <a:ext cx="131047" cy="545167"/>
          </a:xfrm>
          <a:custGeom>
            <a:avLst/>
            <a:gdLst>
              <a:gd name="connsiteX0" fmla="*/ 49609 w 131047"/>
              <a:gd name="connsiteY0" fmla="*/ 608 h 545167"/>
              <a:gd name="connsiteX1" fmla="*/ 24209 w 131047"/>
              <a:gd name="connsiteY1" fmla="*/ 172058 h 545167"/>
              <a:gd name="connsiteX2" fmla="*/ 30559 w 131047"/>
              <a:gd name="connsiteY2" fmla="*/ 311758 h 545167"/>
              <a:gd name="connsiteX3" fmla="*/ 17859 w 131047"/>
              <a:gd name="connsiteY3" fmla="*/ 270483 h 545167"/>
              <a:gd name="connsiteX4" fmla="*/ 78184 w 131047"/>
              <a:gd name="connsiteY4" fmla="*/ 419708 h 545167"/>
              <a:gd name="connsiteX5" fmla="*/ 43259 w 131047"/>
              <a:gd name="connsiteY5" fmla="*/ 375258 h 545167"/>
              <a:gd name="connsiteX6" fmla="*/ 128984 w 131047"/>
              <a:gd name="connsiteY6" fmla="*/ 540358 h 545167"/>
              <a:gd name="connsiteX7" fmla="*/ 97234 w 131047"/>
              <a:gd name="connsiteY7" fmla="*/ 483208 h 545167"/>
              <a:gd name="connsiteX8" fmla="*/ 17859 w 131047"/>
              <a:gd name="connsiteY8" fmla="*/ 302233 h 545167"/>
              <a:gd name="connsiteX9" fmla="*/ 1984 w 131047"/>
              <a:gd name="connsiteY9" fmla="*/ 235558 h 545167"/>
              <a:gd name="connsiteX10" fmla="*/ 49609 w 131047"/>
              <a:gd name="connsiteY10" fmla="*/ 608 h 54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047" h="545167">
                <a:moveTo>
                  <a:pt x="49609" y="608"/>
                </a:moveTo>
                <a:cubicBezTo>
                  <a:pt x="53313" y="-9975"/>
                  <a:pt x="27384" y="120200"/>
                  <a:pt x="24209" y="172058"/>
                </a:cubicBezTo>
                <a:cubicBezTo>
                  <a:pt x="21034" y="223916"/>
                  <a:pt x="31617" y="295354"/>
                  <a:pt x="30559" y="311758"/>
                </a:cubicBezTo>
                <a:cubicBezTo>
                  <a:pt x="29501" y="328162"/>
                  <a:pt x="9921" y="252491"/>
                  <a:pt x="17859" y="270483"/>
                </a:cubicBezTo>
                <a:cubicBezTo>
                  <a:pt x="25796" y="288475"/>
                  <a:pt x="73951" y="402246"/>
                  <a:pt x="78184" y="419708"/>
                </a:cubicBezTo>
                <a:cubicBezTo>
                  <a:pt x="82417" y="437170"/>
                  <a:pt x="34792" y="355150"/>
                  <a:pt x="43259" y="375258"/>
                </a:cubicBezTo>
                <a:cubicBezTo>
                  <a:pt x="51726" y="395366"/>
                  <a:pt x="119988" y="522366"/>
                  <a:pt x="128984" y="540358"/>
                </a:cubicBezTo>
                <a:cubicBezTo>
                  <a:pt x="137980" y="558350"/>
                  <a:pt x="115755" y="522895"/>
                  <a:pt x="97234" y="483208"/>
                </a:cubicBezTo>
                <a:cubicBezTo>
                  <a:pt x="78713" y="443521"/>
                  <a:pt x="33734" y="343508"/>
                  <a:pt x="17859" y="302233"/>
                </a:cubicBezTo>
                <a:cubicBezTo>
                  <a:pt x="1984" y="260958"/>
                  <a:pt x="-3308" y="281596"/>
                  <a:pt x="1984" y="235558"/>
                </a:cubicBezTo>
                <a:cubicBezTo>
                  <a:pt x="7276" y="189521"/>
                  <a:pt x="45905" y="11191"/>
                  <a:pt x="49609" y="6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3" name="フリーフォーム 1262">
            <a:extLst>
              <a:ext uri="{FF2B5EF4-FFF2-40B4-BE49-F238E27FC236}">
                <a16:creationId xmlns:a16="http://schemas.microsoft.com/office/drawing/2014/main" id="{E195B27A-C943-F7A8-15D0-FF0C18DF0633}"/>
              </a:ext>
            </a:extLst>
          </p:cNvPr>
          <p:cNvSpPr/>
          <p:nvPr/>
        </p:nvSpPr>
        <p:spPr>
          <a:xfrm>
            <a:off x="2459963" y="6051424"/>
            <a:ext cx="131608" cy="735014"/>
          </a:xfrm>
          <a:custGeom>
            <a:avLst/>
            <a:gdLst>
              <a:gd name="connsiteX0" fmla="*/ 57812 w 131608"/>
              <a:gd name="connsiteY0" fmla="*/ 126 h 735014"/>
              <a:gd name="connsiteX1" fmla="*/ 662 w 131608"/>
              <a:gd name="connsiteY1" fmla="*/ 209676 h 735014"/>
              <a:gd name="connsiteX2" fmla="*/ 26062 w 131608"/>
              <a:gd name="connsiteY2" fmla="*/ 149351 h 735014"/>
              <a:gd name="connsiteX3" fmla="*/ 16537 w 131608"/>
              <a:gd name="connsiteY3" fmla="*/ 241426 h 735014"/>
              <a:gd name="connsiteX4" fmla="*/ 48287 w 131608"/>
              <a:gd name="connsiteY4" fmla="*/ 412876 h 735014"/>
              <a:gd name="connsiteX5" fmla="*/ 32412 w 131608"/>
              <a:gd name="connsiteY5" fmla="*/ 349376 h 735014"/>
              <a:gd name="connsiteX6" fmla="*/ 111787 w 131608"/>
              <a:gd name="connsiteY6" fmla="*/ 533526 h 735014"/>
              <a:gd name="connsiteX7" fmla="*/ 111787 w 131608"/>
              <a:gd name="connsiteY7" fmla="*/ 584326 h 735014"/>
              <a:gd name="connsiteX8" fmla="*/ 118137 w 131608"/>
              <a:gd name="connsiteY8" fmla="*/ 552576 h 735014"/>
              <a:gd name="connsiteX9" fmla="*/ 130837 w 131608"/>
              <a:gd name="connsiteY9" fmla="*/ 622426 h 735014"/>
              <a:gd name="connsiteX10" fmla="*/ 95912 w 131608"/>
              <a:gd name="connsiteY10" fmla="*/ 733551 h 735014"/>
              <a:gd name="connsiteX11" fmla="*/ 114962 w 131608"/>
              <a:gd name="connsiteY11" fmla="*/ 679576 h 735014"/>
              <a:gd name="connsiteX12" fmla="*/ 130837 w 131608"/>
              <a:gd name="connsiteY12" fmla="*/ 587501 h 735014"/>
              <a:gd name="connsiteX13" fmla="*/ 89562 w 131608"/>
              <a:gd name="connsiteY13" fmla="*/ 441451 h 735014"/>
              <a:gd name="connsiteX14" fmla="*/ 19712 w 131608"/>
              <a:gd name="connsiteY14" fmla="*/ 244601 h 735014"/>
              <a:gd name="connsiteX15" fmla="*/ 19712 w 131608"/>
              <a:gd name="connsiteY15" fmla="*/ 323976 h 735014"/>
              <a:gd name="connsiteX16" fmla="*/ 32412 w 131608"/>
              <a:gd name="connsiteY16" fmla="*/ 108076 h 735014"/>
              <a:gd name="connsiteX17" fmla="*/ 29237 w 131608"/>
              <a:gd name="connsiteY17" fmla="*/ 177926 h 735014"/>
              <a:gd name="connsiteX18" fmla="*/ 57812 w 131608"/>
              <a:gd name="connsiteY18" fmla="*/ 126 h 73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08" h="735014">
                <a:moveTo>
                  <a:pt x="57812" y="126"/>
                </a:moveTo>
                <a:cubicBezTo>
                  <a:pt x="53049" y="5418"/>
                  <a:pt x="5954" y="184805"/>
                  <a:pt x="662" y="209676"/>
                </a:cubicBezTo>
                <a:cubicBezTo>
                  <a:pt x="-4630" y="234547"/>
                  <a:pt x="23416" y="144059"/>
                  <a:pt x="26062" y="149351"/>
                </a:cubicBezTo>
                <a:cubicBezTo>
                  <a:pt x="28708" y="154643"/>
                  <a:pt x="12833" y="197505"/>
                  <a:pt x="16537" y="241426"/>
                </a:cubicBezTo>
                <a:cubicBezTo>
                  <a:pt x="20241" y="285347"/>
                  <a:pt x="45641" y="394884"/>
                  <a:pt x="48287" y="412876"/>
                </a:cubicBezTo>
                <a:cubicBezTo>
                  <a:pt x="50933" y="430868"/>
                  <a:pt x="21829" y="329268"/>
                  <a:pt x="32412" y="349376"/>
                </a:cubicBezTo>
                <a:cubicBezTo>
                  <a:pt x="42995" y="369484"/>
                  <a:pt x="98558" y="494368"/>
                  <a:pt x="111787" y="533526"/>
                </a:cubicBezTo>
                <a:cubicBezTo>
                  <a:pt x="125016" y="572684"/>
                  <a:pt x="110729" y="581151"/>
                  <a:pt x="111787" y="584326"/>
                </a:cubicBezTo>
                <a:cubicBezTo>
                  <a:pt x="112845" y="587501"/>
                  <a:pt x="114962" y="546226"/>
                  <a:pt x="118137" y="552576"/>
                </a:cubicBezTo>
                <a:cubicBezTo>
                  <a:pt x="121312" y="558926"/>
                  <a:pt x="134541" y="592264"/>
                  <a:pt x="130837" y="622426"/>
                </a:cubicBezTo>
                <a:cubicBezTo>
                  <a:pt x="127133" y="652589"/>
                  <a:pt x="98558" y="724026"/>
                  <a:pt x="95912" y="733551"/>
                </a:cubicBezTo>
                <a:cubicBezTo>
                  <a:pt x="93266" y="743076"/>
                  <a:pt x="109141" y="703918"/>
                  <a:pt x="114962" y="679576"/>
                </a:cubicBezTo>
                <a:cubicBezTo>
                  <a:pt x="120783" y="655234"/>
                  <a:pt x="135070" y="627189"/>
                  <a:pt x="130837" y="587501"/>
                </a:cubicBezTo>
                <a:cubicBezTo>
                  <a:pt x="126604" y="547813"/>
                  <a:pt x="108083" y="498601"/>
                  <a:pt x="89562" y="441451"/>
                </a:cubicBezTo>
                <a:cubicBezTo>
                  <a:pt x="71041" y="384301"/>
                  <a:pt x="31354" y="264180"/>
                  <a:pt x="19712" y="244601"/>
                </a:cubicBezTo>
                <a:cubicBezTo>
                  <a:pt x="8070" y="225022"/>
                  <a:pt x="17595" y="346730"/>
                  <a:pt x="19712" y="323976"/>
                </a:cubicBezTo>
                <a:cubicBezTo>
                  <a:pt x="21829" y="301222"/>
                  <a:pt x="30824" y="132418"/>
                  <a:pt x="32412" y="108076"/>
                </a:cubicBezTo>
                <a:cubicBezTo>
                  <a:pt x="33999" y="83734"/>
                  <a:pt x="23945" y="199092"/>
                  <a:pt x="29237" y="177926"/>
                </a:cubicBezTo>
                <a:cubicBezTo>
                  <a:pt x="34529" y="156760"/>
                  <a:pt x="62575" y="-5166"/>
                  <a:pt x="57812" y="1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4" name="フリーフォーム 1263">
            <a:extLst>
              <a:ext uri="{FF2B5EF4-FFF2-40B4-BE49-F238E27FC236}">
                <a16:creationId xmlns:a16="http://schemas.microsoft.com/office/drawing/2014/main" id="{32C89B0A-E024-9C8D-FF5A-888F52587486}"/>
              </a:ext>
            </a:extLst>
          </p:cNvPr>
          <p:cNvSpPr/>
          <p:nvPr/>
        </p:nvSpPr>
        <p:spPr>
          <a:xfrm>
            <a:off x="3338434" y="3368419"/>
            <a:ext cx="297360" cy="533672"/>
          </a:xfrm>
          <a:custGeom>
            <a:avLst/>
            <a:gdLst>
              <a:gd name="connsiteX0" fmla="*/ 296941 w 297360"/>
              <a:gd name="connsiteY0" fmla="*/ 256 h 533672"/>
              <a:gd name="connsiteX1" fmla="*/ 84216 w 297360"/>
              <a:gd name="connsiteY1" fmla="*/ 152656 h 533672"/>
              <a:gd name="connsiteX2" fmla="*/ 1666 w 297360"/>
              <a:gd name="connsiteY2" fmla="*/ 273306 h 533672"/>
              <a:gd name="connsiteX3" fmla="*/ 27066 w 297360"/>
              <a:gd name="connsiteY3" fmla="*/ 200281 h 533672"/>
              <a:gd name="connsiteX4" fmla="*/ 4841 w 297360"/>
              <a:gd name="connsiteY4" fmla="*/ 368556 h 533672"/>
              <a:gd name="connsiteX5" fmla="*/ 1666 w 297360"/>
              <a:gd name="connsiteY5" fmla="*/ 533656 h 533672"/>
              <a:gd name="connsiteX6" fmla="*/ 14366 w 297360"/>
              <a:gd name="connsiteY6" fmla="*/ 359031 h 533672"/>
              <a:gd name="connsiteX7" fmla="*/ 23891 w 297360"/>
              <a:gd name="connsiteY7" fmla="*/ 193931 h 533672"/>
              <a:gd name="connsiteX8" fmla="*/ 188991 w 297360"/>
              <a:gd name="connsiteY8" fmla="*/ 54231 h 533672"/>
              <a:gd name="connsiteX9" fmla="*/ 23891 w 297360"/>
              <a:gd name="connsiteY9" fmla="*/ 190756 h 533672"/>
              <a:gd name="connsiteX10" fmla="*/ 296941 w 297360"/>
              <a:gd name="connsiteY10" fmla="*/ 256 h 53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360" h="533672">
                <a:moveTo>
                  <a:pt x="296941" y="256"/>
                </a:moveTo>
                <a:cubicBezTo>
                  <a:pt x="306995" y="-6094"/>
                  <a:pt x="133428" y="107148"/>
                  <a:pt x="84216" y="152656"/>
                </a:cubicBezTo>
                <a:cubicBezTo>
                  <a:pt x="35004" y="198164"/>
                  <a:pt x="11191" y="265369"/>
                  <a:pt x="1666" y="273306"/>
                </a:cubicBezTo>
                <a:cubicBezTo>
                  <a:pt x="-7859" y="281243"/>
                  <a:pt x="26537" y="184406"/>
                  <a:pt x="27066" y="200281"/>
                </a:cubicBezTo>
                <a:cubicBezTo>
                  <a:pt x="27595" y="216156"/>
                  <a:pt x="9074" y="312993"/>
                  <a:pt x="4841" y="368556"/>
                </a:cubicBezTo>
                <a:cubicBezTo>
                  <a:pt x="608" y="424119"/>
                  <a:pt x="79" y="535243"/>
                  <a:pt x="1666" y="533656"/>
                </a:cubicBezTo>
                <a:cubicBezTo>
                  <a:pt x="3253" y="532069"/>
                  <a:pt x="10662" y="415652"/>
                  <a:pt x="14366" y="359031"/>
                </a:cubicBezTo>
                <a:cubicBezTo>
                  <a:pt x="18070" y="302410"/>
                  <a:pt x="-5213" y="244731"/>
                  <a:pt x="23891" y="193931"/>
                </a:cubicBezTo>
                <a:cubicBezTo>
                  <a:pt x="52995" y="143131"/>
                  <a:pt x="188991" y="54760"/>
                  <a:pt x="188991" y="54231"/>
                </a:cubicBezTo>
                <a:cubicBezTo>
                  <a:pt x="188991" y="53702"/>
                  <a:pt x="10133" y="195518"/>
                  <a:pt x="23891" y="190756"/>
                </a:cubicBezTo>
                <a:cubicBezTo>
                  <a:pt x="37649" y="185994"/>
                  <a:pt x="286887" y="6606"/>
                  <a:pt x="296941" y="2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5" name="フリーフォーム 1264">
            <a:extLst>
              <a:ext uri="{FF2B5EF4-FFF2-40B4-BE49-F238E27FC236}">
                <a16:creationId xmlns:a16="http://schemas.microsoft.com/office/drawing/2014/main" id="{FB5935BD-1558-DD76-303D-D475572A9DAB}"/>
              </a:ext>
            </a:extLst>
          </p:cNvPr>
          <p:cNvSpPr/>
          <p:nvPr/>
        </p:nvSpPr>
        <p:spPr>
          <a:xfrm>
            <a:off x="3295271" y="6251592"/>
            <a:ext cx="253492" cy="507409"/>
          </a:xfrm>
          <a:custGeom>
            <a:avLst/>
            <a:gdLst>
              <a:gd name="connsiteX0" fmla="*/ 251204 w 253492"/>
              <a:gd name="connsiteY0" fmla="*/ 3158 h 507409"/>
              <a:gd name="connsiteX1" fmla="*/ 152779 w 253492"/>
              <a:gd name="connsiteY1" fmla="*/ 133333 h 507409"/>
              <a:gd name="connsiteX2" fmla="*/ 48004 w 253492"/>
              <a:gd name="connsiteY2" fmla="*/ 314308 h 507409"/>
              <a:gd name="connsiteX3" fmla="*/ 70229 w 253492"/>
              <a:gd name="connsiteY3" fmla="*/ 266683 h 507409"/>
              <a:gd name="connsiteX4" fmla="*/ 13079 w 253492"/>
              <a:gd name="connsiteY4" fmla="*/ 384158 h 507409"/>
              <a:gd name="connsiteX5" fmla="*/ 379 w 253492"/>
              <a:gd name="connsiteY5" fmla="*/ 504808 h 507409"/>
              <a:gd name="connsiteX6" fmla="*/ 9904 w 253492"/>
              <a:gd name="connsiteY6" fmla="*/ 447658 h 507409"/>
              <a:gd name="connsiteX7" fmla="*/ 70229 w 253492"/>
              <a:gd name="connsiteY7" fmla="*/ 231758 h 507409"/>
              <a:gd name="connsiteX8" fmla="*/ 51179 w 253492"/>
              <a:gd name="connsiteY8" fmla="*/ 266683 h 507409"/>
              <a:gd name="connsiteX9" fmla="*/ 251204 w 253492"/>
              <a:gd name="connsiteY9" fmla="*/ 3158 h 50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92" h="507409">
                <a:moveTo>
                  <a:pt x="251204" y="3158"/>
                </a:moveTo>
                <a:cubicBezTo>
                  <a:pt x="268137" y="-19067"/>
                  <a:pt x="186646" y="81475"/>
                  <a:pt x="152779" y="133333"/>
                </a:cubicBezTo>
                <a:cubicBezTo>
                  <a:pt x="118912" y="185191"/>
                  <a:pt x="61762" y="292083"/>
                  <a:pt x="48004" y="314308"/>
                </a:cubicBezTo>
                <a:cubicBezTo>
                  <a:pt x="34246" y="336533"/>
                  <a:pt x="76050" y="255041"/>
                  <a:pt x="70229" y="266683"/>
                </a:cubicBezTo>
                <a:cubicBezTo>
                  <a:pt x="64408" y="278325"/>
                  <a:pt x="24721" y="344471"/>
                  <a:pt x="13079" y="384158"/>
                </a:cubicBezTo>
                <a:cubicBezTo>
                  <a:pt x="1437" y="423846"/>
                  <a:pt x="908" y="494225"/>
                  <a:pt x="379" y="504808"/>
                </a:cubicBezTo>
                <a:cubicBezTo>
                  <a:pt x="-150" y="515391"/>
                  <a:pt x="-1738" y="493166"/>
                  <a:pt x="9904" y="447658"/>
                </a:cubicBezTo>
                <a:cubicBezTo>
                  <a:pt x="21546" y="402150"/>
                  <a:pt x="63350" y="261920"/>
                  <a:pt x="70229" y="231758"/>
                </a:cubicBezTo>
                <a:cubicBezTo>
                  <a:pt x="77108" y="201596"/>
                  <a:pt x="23662" y="299491"/>
                  <a:pt x="51179" y="266683"/>
                </a:cubicBezTo>
                <a:cubicBezTo>
                  <a:pt x="78696" y="233875"/>
                  <a:pt x="234271" y="25383"/>
                  <a:pt x="251204" y="31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6" name="フリーフォーム 1265">
            <a:extLst>
              <a:ext uri="{FF2B5EF4-FFF2-40B4-BE49-F238E27FC236}">
                <a16:creationId xmlns:a16="http://schemas.microsoft.com/office/drawing/2014/main" id="{CAC8ADCF-2B46-F94A-796B-B9FE1E5FD9AE}"/>
              </a:ext>
            </a:extLst>
          </p:cNvPr>
          <p:cNvSpPr/>
          <p:nvPr/>
        </p:nvSpPr>
        <p:spPr>
          <a:xfrm>
            <a:off x="3280960" y="6207077"/>
            <a:ext cx="288205" cy="530640"/>
          </a:xfrm>
          <a:custGeom>
            <a:avLst/>
            <a:gdLst>
              <a:gd name="connsiteX0" fmla="*/ 287740 w 288205"/>
              <a:gd name="connsiteY0" fmla="*/ 48 h 530640"/>
              <a:gd name="connsiteX1" fmla="*/ 167090 w 288205"/>
              <a:gd name="connsiteY1" fmla="*/ 136573 h 530640"/>
              <a:gd name="connsiteX2" fmla="*/ 90890 w 288205"/>
              <a:gd name="connsiteY2" fmla="*/ 193723 h 530640"/>
              <a:gd name="connsiteX3" fmla="*/ 125815 w 288205"/>
              <a:gd name="connsiteY3" fmla="*/ 149273 h 530640"/>
              <a:gd name="connsiteX4" fmla="*/ 71840 w 288205"/>
              <a:gd name="connsiteY4" fmla="*/ 260398 h 530640"/>
              <a:gd name="connsiteX5" fmla="*/ 43265 w 288205"/>
              <a:gd name="connsiteY5" fmla="*/ 339773 h 530640"/>
              <a:gd name="connsiteX6" fmla="*/ 17865 w 288205"/>
              <a:gd name="connsiteY6" fmla="*/ 441373 h 530640"/>
              <a:gd name="connsiteX7" fmla="*/ 8340 w 288205"/>
              <a:gd name="connsiteY7" fmla="*/ 530273 h 530640"/>
              <a:gd name="connsiteX8" fmla="*/ 11515 w 288205"/>
              <a:gd name="connsiteY8" fmla="*/ 454073 h 530640"/>
              <a:gd name="connsiteX9" fmla="*/ 148040 w 288205"/>
              <a:gd name="connsiteY9" fmla="*/ 88948 h 530640"/>
              <a:gd name="connsiteX10" fmla="*/ 119465 w 288205"/>
              <a:gd name="connsiteY10" fmla="*/ 152448 h 530640"/>
              <a:gd name="connsiteX11" fmla="*/ 287740 w 288205"/>
              <a:gd name="connsiteY11" fmla="*/ 48 h 5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205" h="530640">
                <a:moveTo>
                  <a:pt x="287740" y="48"/>
                </a:moveTo>
                <a:cubicBezTo>
                  <a:pt x="295677" y="-2598"/>
                  <a:pt x="199898" y="104294"/>
                  <a:pt x="167090" y="136573"/>
                </a:cubicBezTo>
                <a:cubicBezTo>
                  <a:pt x="134282" y="168852"/>
                  <a:pt x="97769" y="191606"/>
                  <a:pt x="90890" y="193723"/>
                </a:cubicBezTo>
                <a:cubicBezTo>
                  <a:pt x="84011" y="195840"/>
                  <a:pt x="128990" y="138160"/>
                  <a:pt x="125815" y="149273"/>
                </a:cubicBezTo>
                <a:cubicBezTo>
                  <a:pt x="122640" y="160386"/>
                  <a:pt x="85598" y="228648"/>
                  <a:pt x="71840" y="260398"/>
                </a:cubicBezTo>
                <a:cubicBezTo>
                  <a:pt x="58082" y="292148"/>
                  <a:pt x="52261" y="309611"/>
                  <a:pt x="43265" y="339773"/>
                </a:cubicBezTo>
                <a:cubicBezTo>
                  <a:pt x="34269" y="369936"/>
                  <a:pt x="23686" y="409623"/>
                  <a:pt x="17865" y="441373"/>
                </a:cubicBezTo>
                <a:cubicBezTo>
                  <a:pt x="12044" y="473123"/>
                  <a:pt x="9398" y="528156"/>
                  <a:pt x="8340" y="530273"/>
                </a:cubicBezTo>
                <a:cubicBezTo>
                  <a:pt x="7282" y="532390"/>
                  <a:pt x="-11768" y="527627"/>
                  <a:pt x="11515" y="454073"/>
                </a:cubicBezTo>
                <a:cubicBezTo>
                  <a:pt x="34798" y="380519"/>
                  <a:pt x="130048" y="139219"/>
                  <a:pt x="148040" y="88948"/>
                </a:cubicBezTo>
                <a:cubicBezTo>
                  <a:pt x="166032" y="38677"/>
                  <a:pt x="96182" y="160915"/>
                  <a:pt x="119465" y="152448"/>
                </a:cubicBezTo>
                <a:cubicBezTo>
                  <a:pt x="142748" y="143981"/>
                  <a:pt x="279803" y="2694"/>
                  <a:pt x="287740" y="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7" name="フリーフォーム 1266">
            <a:extLst>
              <a:ext uri="{FF2B5EF4-FFF2-40B4-BE49-F238E27FC236}">
                <a16:creationId xmlns:a16="http://schemas.microsoft.com/office/drawing/2014/main" id="{736960C8-3CD7-BF68-4A6D-A1999C288C82}"/>
              </a:ext>
            </a:extLst>
          </p:cNvPr>
          <p:cNvSpPr/>
          <p:nvPr/>
        </p:nvSpPr>
        <p:spPr>
          <a:xfrm>
            <a:off x="3511542" y="6165140"/>
            <a:ext cx="604081" cy="340779"/>
          </a:xfrm>
          <a:custGeom>
            <a:avLst/>
            <a:gdLst>
              <a:gd name="connsiteX0" fmla="*/ 8 w 604081"/>
              <a:gd name="connsiteY0" fmla="*/ 340435 h 340779"/>
              <a:gd name="connsiteX1" fmla="*/ 279408 w 604081"/>
              <a:gd name="connsiteY1" fmla="*/ 242010 h 340779"/>
              <a:gd name="connsiteX2" fmla="*/ 346083 w 604081"/>
              <a:gd name="connsiteY2" fmla="*/ 130885 h 340779"/>
              <a:gd name="connsiteX3" fmla="*/ 415933 w 604081"/>
              <a:gd name="connsiteY3" fmla="*/ 130885 h 340779"/>
              <a:gd name="connsiteX4" fmla="*/ 327033 w 604081"/>
              <a:gd name="connsiteY4" fmla="*/ 130885 h 340779"/>
              <a:gd name="connsiteX5" fmla="*/ 447683 w 604081"/>
              <a:gd name="connsiteY5" fmla="*/ 105485 h 340779"/>
              <a:gd name="connsiteX6" fmla="*/ 581033 w 604081"/>
              <a:gd name="connsiteY6" fmla="*/ 29285 h 340779"/>
              <a:gd name="connsiteX7" fmla="*/ 600083 w 604081"/>
              <a:gd name="connsiteY7" fmla="*/ 710 h 340779"/>
              <a:gd name="connsiteX8" fmla="*/ 536583 w 604081"/>
              <a:gd name="connsiteY8" fmla="*/ 54685 h 340779"/>
              <a:gd name="connsiteX9" fmla="*/ 530233 w 604081"/>
              <a:gd name="connsiteY9" fmla="*/ 127710 h 340779"/>
              <a:gd name="connsiteX10" fmla="*/ 361958 w 604081"/>
              <a:gd name="connsiteY10" fmla="*/ 153110 h 340779"/>
              <a:gd name="connsiteX11" fmla="*/ 555633 w 604081"/>
              <a:gd name="connsiteY11" fmla="*/ 105485 h 340779"/>
              <a:gd name="connsiteX12" fmla="*/ 409583 w 604081"/>
              <a:gd name="connsiteY12" fmla="*/ 115010 h 340779"/>
              <a:gd name="connsiteX13" fmla="*/ 266708 w 604081"/>
              <a:gd name="connsiteY13" fmla="*/ 242010 h 340779"/>
              <a:gd name="connsiteX14" fmla="*/ 358783 w 604081"/>
              <a:gd name="connsiteY14" fmla="*/ 149935 h 340779"/>
              <a:gd name="connsiteX15" fmla="*/ 260358 w 604081"/>
              <a:gd name="connsiteY15" fmla="*/ 213435 h 340779"/>
              <a:gd name="connsiteX16" fmla="*/ 288933 w 604081"/>
              <a:gd name="connsiteY16" fmla="*/ 207085 h 340779"/>
              <a:gd name="connsiteX17" fmla="*/ 8 w 604081"/>
              <a:gd name="connsiteY17" fmla="*/ 340435 h 3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081" h="340779">
                <a:moveTo>
                  <a:pt x="8" y="340435"/>
                </a:moveTo>
                <a:cubicBezTo>
                  <a:pt x="-1580" y="346256"/>
                  <a:pt x="221729" y="276935"/>
                  <a:pt x="279408" y="242010"/>
                </a:cubicBezTo>
                <a:cubicBezTo>
                  <a:pt x="337087" y="207085"/>
                  <a:pt x="323329" y="149406"/>
                  <a:pt x="346083" y="130885"/>
                </a:cubicBezTo>
                <a:cubicBezTo>
                  <a:pt x="368837" y="112364"/>
                  <a:pt x="415933" y="130885"/>
                  <a:pt x="415933" y="130885"/>
                </a:cubicBezTo>
                <a:cubicBezTo>
                  <a:pt x="412758" y="130885"/>
                  <a:pt x="321741" y="135118"/>
                  <a:pt x="327033" y="130885"/>
                </a:cubicBezTo>
                <a:cubicBezTo>
                  <a:pt x="332325" y="126652"/>
                  <a:pt x="405350" y="122418"/>
                  <a:pt x="447683" y="105485"/>
                </a:cubicBezTo>
                <a:cubicBezTo>
                  <a:pt x="490016" y="88552"/>
                  <a:pt x="555633" y="46748"/>
                  <a:pt x="581033" y="29285"/>
                </a:cubicBezTo>
                <a:cubicBezTo>
                  <a:pt x="606433" y="11822"/>
                  <a:pt x="607491" y="-3523"/>
                  <a:pt x="600083" y="710"/>
                </a:cubicBezTo>
                <a:cubicBezTo>
                  <a:pt x="592675" y="4943"/>
                  <a:pt x="548225" y="33518"/>
                  <a:pt x="536583" y="54685"/>
                </a:cubicBezTo>
                <a:cubicBezTo>
                  <a:pt x="524941" y="75852"/>
                  <a:pt x="559337" y="111306"/>
                  <a:pt x="530233" y="127710"/>
                </a:cubicBezTo>
                <a:cubicBezTo>
                  <a:pt x="501129" y="144114"/>
                  <a:pt x="357725" y="156814"/>
                  <a:pt x="361958" y="153110"/>
                </a:cubicBezTo>
                <a:cubicBezTo>
                  <a:pt x="366191" y="149406"/>
                  <a:pt x="547696" y="111835"/>
                  <a:pt x="555633" y="105485"/>
                </a:cubicBezTo>
                <a:cubicBezTo>
                  <a:pt x="563570" y="99135"/>
                  <a:pt x="457737" y="92256"/>
                  <a:pt x="409583" y="115010"/>
                </a:cubicBezTo>
                <a:cubicBezTo>
                  <a:pt x="361429" y="137764"/>
                  <a:pt x="275175" y="236189"/>
                  <a:pt x="266708" y="242010"/>
                </a:cubicBezTo>
                <a:cubicBezTo>
                  <a:pt x="258241" y="247831"/>
                  <a:pt x="359841" y="154697"/>
                  <a:pt x="358783" y="149935"/>
                </a:cubicBezTo>
                <a:cubicBezTo>
                  <a:pt x="357725" y="145173"/>
                  <a:pt x="272000" y="203910"/>
                  <a:pt x="260358" y="213435"/>
                </a:cubicBezTo>
                <a:cubicBezTo>
                  <a:pt x="248716" y="222960"/>
                  <a:pt x="335500" y="181156"/>
                  <a:pt x="288933" y="207085"/>
                </a:cubicBezTo>
                <a:cubicBezTo>
                  <a:pt x="242366" y="233014"/>
                  <a:pt x="1596" y="334614"/>
                  <a:pt x="8" y="34043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8" name="フリーフォーム 1267">
            <a:extLst>
              <a:ext uri="{FF2B5EF4-FFF2-40B4-BE49-F238E27FC236}">
                <a16:creationId xmlns:a16="http://schemas.microsoft.com/office/drawing/2014/main" id="{AFDF0DE6-4612-4AA7-3448-497E93FD405E}"/>
              </a:ext>
            </a:extLst>
          </p:cNvPr>
          <p:cNvSpPr/>
          <p:nvPr/>
        </p:nvSpPr>
        <p:spPr>
          <a:xfrm>
            <a:off x="2644733" y="5258403"/>
            <a:ext cx="123912" cy="956454"/>
          </a:xfrm>
          <a:custGeom>
            <a:avLst/>
            <a:gdLst>
              <a:gd name="connsiteX0" fmla="*/ 123867 w 123912"/>
              <a:gd name="connsiteY0" fmla="*/ 2572 h 956454"/>
              <a:gd name="connsiteX1" fmla="*/ 79417 w 123912"/>
              <a:gd name="connsiteY1" fmla="*/ 586772 h 956454"/>
              <a:gd name="connsiteX2" fmla="*/ 88942 w 123912"/>
              <a:gd name="connsiteY2" fmla="*/ 520097 h 956454"/>
              <a:gd name="connsiteX3" fmla="*/ 38142 w 123912"/>
              <a:gd name="connsiteY3" fmla="*/ 774097 h 956454"/>
              <a:gd name="connsiteX4" fmla="*/ 42 w 123912"/>
              <a:gd name="connsiteY4" fmla="*/ 955072 h 956454"/>
              <a:gd name="connsiteX5" fmla="*/ 31792 w 123912"/>
              <a:gd name="connsiteY5" fmla="*/ 843947 h 956454"/>
              <a:gd name="connsiteX6" fmla="*/ 82592 w 123912"/>
              <a:gd name="connsiteY6" fmla="*/ 602647 h 956454"/>
              <a:gd name="connsiteX7" fmla="*/ 60367 w 123912"/>
              <a:gd name="connsiteY7" fmla="*/ 669322 h 956454"/>
              <a:gd name="connsiteX8" fmla="*/ 92117 w 123912"/>
              <a:gd name="connsiteY8" fmla="*/ 227997 h 956454"/>
              <a:gd name="connsiteX9" fmla="*/ 69892 w 123912"/>
              <a:gd name="connsiteY9" fmla="*/ 367697 h 956454"/>
              <a:gd name="connsiteX10" fmla="*/ 123867 w 123912"/>
              <a:gd name="connsiteY10" fmla="*/ 2572 h 95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912" h="956454">
                <a:moveTo>
                  <a:pt x="123867" y="2572"/>
                </a:moveTo>
                <a:cubicBezTo>
                  <a:pt x="125454" y="39084"/>
                  <a:pt x="85238" y="500518"/>
                  <a:pt x="79417" y="586772"/>
                </a:cubicBezTo>
                <a:cubicBezTo>
                  <a:pt x="73596" y="673026"/>
                  <a:pt x="95821" y="488876"/>
                  <a:pt x="88942" y="520097"/>
                </a:cubicBezTo>
                <a:cubicBezTo>
                  <a:pt x="82063" y="551318"/>
                  <a:pt x="52959" y="701601"/>
                  <a:pt x="38142" y="774097"/>
                </a:cubicBezTo>
                <a:cubicBezTo>
                  <a:pt x="23325" y="846593"/>
                  <a:pt x="1100" y="943430"/>
                  <a:pt x="42" y="955072"/>
                </a:cubicBezTo>
                <a:cubicBezTo>
                  <a:pt x="-1016" y="966714"/>
                  <a:pt x="18034" y="902685"/>
                  <a:pt x="31792" y="843947"/>
                </a:cubicBezTo>
                <a:cubicBezTo>
                  <a:pt x="45550" y="785210"/>
                  <a:pt x="77830" y="631751"/>
                  <a:pt x="82592" y="602647"/>
                </a:cubicBezTo>
                <a:cubicBezTo>
                  <a:pt x="87354" y="573543"/>
                  <a:pt x="58780" y="731764"/>
                  <a:pt x="60367" y="669322"/>
                </a:cubicBezTo>
                <a:cubicBezTo>
                  <a:pt x="61954" y="606880"/>
                  <a:pt x="90530" y="278268"/>
                  <a:pt x="92117" y="227997"/>
                </a:cubicBezTo>
                <a:cubicBezTo>
                  <a:pt x="93704" y="177726"/>
                  <a:pt x="66188" y="405797"/>
                  <a:pt x="69892" y="367697"/>
                </a:cubicBezTo>
                <a:cubicBezTo>
                  <a:pt x="73596" y="329597"/>
                  <a:pt x="122280" y="-33940"/>
                  <a:pt x="123867" y="25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9" name="フリーフォーム 1268">
            <a:extLst>
              <a:ext uri="{FF2B5EF4-FFF2-40B4-BE49-F238E27FC236}">
                <a16:creationId xmlns:a16="http://schemas.microsoft.com/office/drawing/2014/main" id="{4695CA3C-C642-92EC-D46E-A10500829646}"/>
              </a:ext>
            </a:extLst>
          </p:cNvPr>
          <p:cNvSpPr/>
          <p:nvPr/>
        </p:nvSpPr>
        <p:spPr>
          <a:xfrm>
            <a:off x="2601373" y="6161987"/>
            <a:ext cx="364321" cy="324784"/>
          </a:xfrm>
          <a:custGeom>
            <a:avLst/>
            <a:gdLst>
              <a:gd name="connsiteX0" fmla="*/ 2127 w 364321"/>
              <a:gd name="connsiteY0" fmla="*/ 688 h 324784"/>
              <a:gd name="connsiteX1" fmla="*/ 59277 w 364321"/>
              <a:gd name="connsiteY1" fmla="*/ 149913 h 324784"/>
              <a:gd name="connsiteX2" fmla="*/ 205327 w 364321"/>
              <a:gd name="connsiteY2" fmla="*/ 273738 h 324784"/>
              <a:gd name="connsiteX3" fmla="*/ 173577 w 364321"/>
              <a:gd name="connsiteY3" fmla="*/ 216588 h 324784"/>
              <a:gd name="connsiteX4" fmla="*/ 364077 w 364321"/>
              <a:gd name="connsiteY4" fmla="*/ 324538 h 324784"/>
              <a:gd name="connsiteX5" fmla="*/ 211677 w 364321"/>
              <a:gd name="connsiteY5" fmla="*/ 245163 h 324784"/>
              <a:gd name="connsiteX6" fmla="*/ 125952 w 364321"/>
              <a:gd name="connsiteY6" fmla="*/ 213413 h 324784"/>
              <a:gd name="connsiteX7" fmla="*/ 2127 w 364321"/>
              <a:gd name="connsiteY7" fmla="*/ 688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21" h="324784">
                <a:moveTo>
                  <a:pt x="2127" y="688"/>
                </a:moveTo>
                <a:cubicBezTo>
                  <a:pt x="-8985" y="-9895"/>
                  <a:pt x="25410" y="104405"/>
                  <a:pt x="59277" y="149913"/>
                </a:cubicBezTo>
                <a:cubicBezTo>
                  <a:pt x="93144" y="195421"/>
                  <a:pt x="186277" y="262626"/>
                  <a:pt x="205327" y="273738"/>
                </a:cubicBezTo>
                <a:cubicBezTo>
                  <a:pt x="224377" y="284850"/>
                  <a:pt x="147119" y="208121"/>
                  <a:pt x="173577" y="216588"/>
                </a:cubicBezTo>
                <a:cubicBezTo>
                  <a:pt x="200035" y="225055"/>
                  <a:pt x="357727" y="319776"/>
                  <a:pt x="364077" y="324538"/>
                </a:cubicBezTo>
                <a:cubicBezTo>
                  <a:pt x="370427" y="329300"/>
                  <a:pt x="251364" y="263684"/>
                  <a:pt x="211677" y="245163"/>
                </a:cubicBezTo>
                <a:cubicBezTo>
                  <a:pt x="171990" y="226642"/>
                  <a:pt x="159819" y="249925"/>
                  <a:pt x="125952" y="213413"/>
                </a:cubicBezTo>
                <a:cubicBezTo>
                  <a:pt x="92085" y="176901"/>
                  <a:pt x="13239" y="11271"/>
                  <a:pt x="2127" y="68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0" name="フリーフォーム 1269">
            <a:extLst>
              <a:ext uri="{FF2B5EF4-FFF2-40B4-BE49-F238E27FC236}">
                <a16:creationId xmlns:a16="http://schemas.microsoft.com/office/drawing/2014/main" id="{DE89DA16-8CCC-0BEB-7876-5CC5D499A86F}"/>
              </a:ext>
            </a:extLst>
          </p:cNvPr>
          <p:cNvSpPr/>
          <p:nvPr/>
        </p:nvSpPr>
        <p:spPr>
          <a:xfrm>
            <a:off x="3419361" y="6285943"/>
            <a:ext cx="153917" cy="207942"/>
          </a:xfrm>
          <a:custGeom>
            <a:avLst/>
            <a:gdLst>
              <a:gd name="connsiteX0" fmla="*/ 130289 w 153917"/>
              <a:gd name="connsiteY0" fmla="*/ 557 h 207942"/>
              <a:gd name="connsiteX1" fmla="*/ 63614 w 153917"/>
              <a:gd name="connsiteY1" fmla="*/ 95807 h 207942"/>
              <a:gd name="connsiteX2" fmla="*/ 114 w 153917"/>
              <a:gd name="connsiteY2" fmla="*/ 206932 h 207942"/>
              <a:gd name="connsiteX3" fmla="*/ 50914 w 153917"/>
              <a:gd name="connsiteY3" fmla="*/ 152957 h 207942"/>
              <a:gd name="connsiteX4" fmla="*/ 152514 w 153917"/>
              <a:gd name="connsiteY4" fmla="*/ 191057 h 207942"/>
              <a:gd name="connsiteX5" fmla="*/ 111239 w 153917"/>
              <a:gd name="connsiteY5" fmla="*/ 111682 h 207942"/>
              <a:gd name="connsiteX6" fmla="*/ 127114 w 153917"/>
              <a:gd name="connsiteY6" fmla="*/ 165657 h 207942"/>
              <a:gd name="connsiteX7" fmla="*/ 63614 w 153917"/>
              <a:gd name="connsiteY7" fmla="*/ 140257 h 207942"/>
              <a:gd name="connsiteX8" fmla="*/ 130289 w 153917"/>
              <a:gd name="connsiteY8" fmla="*/ 557 h 20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17" h="207942">
                <a:moveTo>
                  <a:pt x="130289" y="557"/>
                </a:moveTo>
                <a:cubicBezTo>
                  <a:pt x="130289" y="-6851"/>
                  <a:pt x="85310" y="61411"/>
                  <a:pt x="63614" y="95807"/>
                </a:cubicBezTo>
                <a:cubicBezTo>
                  <a:pt x="41918" y="130203"/>
                  <a:pt x="2231" y="197407"/>
                  <a:pt x="114" y="206932"/>
                </a:cubicBezTo>
                <a:cubicBezTo>
                  <a:pt x="-2003" y="216457"/>
                  <a:pt x="25514" y="155603"/>
                  <a:pt x="50914" y="152957"/>
                </a:cubicBezTo>
                <a:cubicBezTo>
                  <a:pt x="76314" y="150311"/>
                  <a:pt x="142460" y="197936"/>
                  <a:pt x="152514" y="191057"/>
                </a:cubicBezTo>
                <a:cubicBezTo>
                  <a:pt x="162568" y="184178"/>
                  <a:pt x="115472" y="115915"/>
                  <a:pt x="111239" y="111682"/>
                </a:cubicBezTo>
                <a:cubicBezTo>
                  <a:pt x="107006" y="107449"/>
                  <a:pt x="135052" y="160895"/>
                  <a:pt x="127114" y="165657"/>
                </a:cubicBezTo>
                <a:cubicBezTo>
                  <a:pt x="119176" y="170420"/>
                  <a:pt x="67847" y="162482"/>
                  <a:pt x="63614" y="140257"/>
                </a:cubicBezTo>
                <a:cubicBezTo>
                  <a:pt x="59381" y="118032"/>
                  <a:pt x="130289" y="7965"/>
                  <a:pt x="130289" y="5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1" name="フリーフォーム 1270">
            <a:extLst>
              <a:ext uri="{FF2B5EF4-FFF2-40B4-BE49-F238E27FC236}">
                <a16:creationId xmlns:a16="http://schemas.microsoft.com/office/drawing/2014/main" id="{117E1E38-28AA-3FCD-C833-A1ED47FAF938}"/>
              </a:ext>
            </a:extLst>
          </p:cNvPr>
          <p:cNvSpPr/>
          <p:nvPr/>
        </p:nvSpPr>
        <p:spPr>
          <a:xfrm>
            <a:off x="2578031" y="6434706"/>
            <a:ext cx="676672" cy="274609"/>
          </a:xfrm>
          <a:custGeom>
            <a:avLst/>
            <a:gdLst>
              <a:gd name="connsiteX0" fmla="*/ 69 w 676672"/>
              <a:gd name="connsiteY0" fmla="*/ 32769 h 274609"/>
              <a:gd name="connsiteX1" fmla="*/ 209619 w 676672"/>
              <a:gd name="connsiteY1" fmla="*/ 83569 h 274609"/>
              <a:gd name="connsiteX2" fmla="*/ 206444 w 676672"/>
              <a:gd name="connsiteY2" fmla="*/ 42294 h 274609"/>
              <a:gd name="connsiteX3" fmla="*/ 127069 w 676672"/>
              <a:gd name="connsiteY3" fmla="*/ 1019 h 274609"/>
              <a:gd name="connsiteX4" fmla="*/ 327094 w 676672"/>
              <a:gd name="connsiteY4" fmla="*/ 86744 h 274609"/>
              <a:gd name="connsiteX5" fmla="*/ 577919 w 676672"/>
              <a:gd name="connsiteY5" fmla="*/ 150244 h 274609"/>
              <a:gd name="connsiteX6" fmla="*/ 479494 w 676672"/>
              <a:gd name="connsiteY6" fmla="*/ 64519 h 274609"/>
              <a:gd name="connsiteX7" fmla="*/ 428694 w 676672"/>
              <a:gd name="connsiteY7" fmla="*/ 42294 h 274609"/>
              <a:gd name="connsiteX8" fmla="*/ 568394 w 676672"/>
              <a:gd name="connsiteY8" fmla="*/ 118494 h 274609"/>
              <a:gd name="connsiteX9" fmla="*/ 676344 w 676672"/>
              <a:gd name="connsiteY9" fmla="*/ 274069 h 274609"/>
              <a:gd name="connsiteX10" fmla="*/ 590619 w 676672"/>
              <a:gd name="connsiteY10" fmla="*/ 166119 h 274609"/>
              <a:gd name="connsiteX11" fmla="*/ 304869 w 676672"/>
              <a:gd name="connsiteY11" fmla="*/ 67694 h 274609"/>
              <a:gd name="connsiteX12" fmla="*/ 187394 w 676672"/>
              <a:gd name="connsiteY12" fmla="*/ 48644 h 274609"/>
              <a:gd name="connsiteX13" fmla="*/ 69 w 676672"/>
              <a:gd name="connsiteY13" fmla="*/ 32769 h 2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672" h="274609">
                <a:moveTo>
                  <a:pt x="69" y="32769"/>
                </a:moveTo>
                <a:cubicBezTo>
                  <a:pt x="3773" y="38590"/>
                  <a:pt x="175223" y="81982"/>
                  <a:pt x="209619" y="83569"/>
                </a:cubicBezTo>
                <a:cubicBezTo>
                  <a:pt x="244015" y="85157"/>
                  <a:pt x="220202" y="56052"/>
                  <a:pt x="206444" y="42294"/>
                </a:cubicBezTo>
                <a:cubicBezTo>
                  <a:pt x="192686" y="28536"/>
                  <a:pt x="106961" y="-6389"/>
                  <a:pt x="127069" y="1019"/>
                </a:cubicBezTo>
                <a:cubicBezTo>
                  <a:pt x="147177" y="8427"/>
                  <a:pt x="251952" y="61873"/>
                  <a:pt x="327094" y="86744"/>
                </a:cubicBezTo>
                <a:cubicBezTo>
                  <a:pt x="402236" y="111615"/>
                  <a:pt x="552519" y="153948"/>
                  <a:pt x="577919" y="150244"/>
                </a:cubicBezTo>
                <a:cubicBezTo>
                  <a:pt x="603319" y="146540"/>
                  <a:pt x="504365" y="82511"/>
                  <a:pt x="479494" y="64519"/>
                </a:cubicBezTo>
                <a:cubicBezTo>
                  <a:pt x="454623" y="46527"/>
                  <a:pt x="413877" y="33298"/>
                  <a:pt x="428694" y="42294"/>
                </a:cubicBezTo>
                <a:cubicBezTo>
                  <a:pt x="443511" y="51290"/>
                  <a:pt x="527119" y="79865"/>
                  <a:pt x="568394" y="118494"/>
                </a:cubicBezTo>
                <a:cubicBezTo>
                  <a:pt x="609669" y="157123"/>
                  <a:pt x="672640" y="266132"/>
                  <a:pt x="676344" y="274069"/>
                </a:cubicBezTo>
                <a:cubicBezTo>
                  <a:pt x="680048" y="282006"/>
                  <a:pt x="652532" y="200515"/>
                  <a:pt x="590619" y="166119"/>
                </a:cubicBezTo>
                <a:cubicBezTo>
                  <a:pt x="528707" y="131723"/>
                  <a:pt x="372073" y="87273"/>
                  <a:pt x="304869" y="67694"/>
                </a:cubicBezTo>
                <a:cubicBezTo>
                  <a:pt x="237665" y="48115"/>
                  <a:pt x="232373" y="51819"/>
                  <a:pt x="187394" y="48644"/>
                </a:cubicBezTo>
                <a:cubicBezTo>
                  <a:pt x="142415" y="45469"/>
                  <a:pt x="-3635" y="26948"/>
                  <a:pt x="69" y="327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フリーフォーム 1271">
            <a:extLst>
              <a:ext uri="{FF2B5EF4-FFF2-40B4-BE49-F238E27FC236}">
                <a16:creationId xmlns:a16="http://schemas.microsoft.com/office/drawing/2014/main" id="{3858F371-CE30-1528-8438-B546C7732890}"/>
              </a:ext>
            </a:extLst>
          </p:cNvPr>
          <p:cNvSpPr/>
          <p:nvPr/>
        </p:nvSpPr>
        <p:spPr>
          <a:xfrm>
            <a:off x="3359144" y="6415558"/>
            <a:ext cx="626737" cy="223372"/>
          </a:xfrm>
          <a:custGeom>
            <a:avLst/>
            <a:gdLst>
              <a:gd name="connsiteX0" fmla="*/ 6 w 626737"/>
              <a:gd name="connsiteY0" fmla="*/ 223367 h 223372"/>
              <a:gd name="connsiteX1" fmla="*/ 346081 w 626737"/>
              <a:gd name="connsiteY1" fmla="*/ 42392 h 223372"/>
              <a:gd name="connsiteX2" fmla="*/ 625481 w 626737"/>
              <a:gd name="connsiteY2" fmla="*/ 1117 h 223372"/>
              <a:gd name="connsiteX3" fmla="*/ 441331 w 626737"/>
              <a:gd name="connsiteY3" fmla="*/ 20167 h 223372"/>
              <a:gd name="connsiteX4" fmla="*/ 257181 w 626737"/>
              <a:gd name="connsiteY4" fmla="*/ 105892 h 223372"/>
              <a:gd name="connsiteX5" fmla="*/ 336556 w 626737"/>
              <a:gd name="connsiteY5" fmla="*/ 48742 h 223372"/>
              <a:gd name="connsiteX6" fmla="*/ 6 w 626737"/>
              <a:gd name="connsiteY6" fmla="*/ 223367 h 22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37" h="223372">
                <a:moveTo>
                  <a:pt x="6" y="223367"/>
                </a:moveTo>
                <a:cubicBezTo>
                  <a:pt x="1594" y="222309"/>
                  <a:pt x="241835" y="79434"/>
                  <a:pt x="346081" y="42392"/>
                </a:cubicBezTo>
                <a:cubicBezTo>
                  <a:pt x="450327" y="5350"/>
                  <a:pt x="609606" y="4821"/>
                  <a:pt x="625481" y="1117"/>
                </a:cubicBezTo>
                <a:cubicBezTo>
                  <a:pt x="641356" y="-2587"/>
                  <a:pt x="502714" y="2705"/>
                  <a:pt x="441331" y="20167"/>
                </a:cubicBezTo>
                <a:cubicBezTo>
                  <a:pt x="379948" y="37629"/>
                  <a:pt x="274644" y="101129"/>
                  <a:pt x="257181" y="105892"/>
                </a:cubicBezTo>
                <a:cubicBezTo>
                  <a:pt x="239718" y="110655"/>
                  <a:pt x="385768" y="27046"/>
                  <a:pt x="336556" y="48742"/>
                </a:cubicBezTo>
                <a:cubicBezTo>
                  <a:pt x="287344" y="70438"/>
                  <a:pt x="-1582" y="224425"/>
                  <a:pt x="6" y="2233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3" name="フリーフォーム 1272">
            <a:extLst>
              <a:ext uri="{FF2B5EF4-FFF2-40B4-BE49-F238E27FC236}">
                <a16:creationId xmlns:a16="http://schemas.microsoft.com/office/drawing/2014/main" id="{D33A7F5C-AD20-3F0F-3654-902A13517252}"/>
              </a:ext>
            </a:extLst>
          </p:cNvPr>
          <p:cNvSpPr/>
          <p:nvPr/>
        </p:nvSpPr>
        <p:spPr>
          <a:xfrm>
            <a:off x="3722146" y="6467087"/>
            <a:ext cx="439931" cy="272957"/>
          </a:xfrm>
          <a:custGeom>
            <a:avLst/>
            <a:gdLst>
              <a:gd name="connsiteX0" fmla="*/ 5304 w 439931"/>
              <a:gd name="connsiteY0" fmla="*/ 171838 h 272957"/>
              <a:gd name="connsiteX1" fmla="*/ 208504 w 439931"/>
              <a:gd name="connsiteY1" fmla="*/ 105163 h 272957"/>
              <a:gd name="connsiteX2" fmla="*/ 208504 w 439931"/>
              <a:gd name="connsiteY2" fmla="*/ 9913 h 272957"/>
              <a:gd name="connsiteX3" fmla="*/ 310104 w 439931"/>
              <a:gd name="connsiteY3" fmla="*/ 89288 h 272957"/>
              <a:gd name="connsiteX4" fmla="*/ 224379 w 439931"/>
              <a:gd name="connsiteY4" fmla="*/ 32138 h 272957"/>
              <a:gd name="connsiteX5" fmla="*/ 392654 w 439931"/>
              <a:gd name="connsiteY5" fmla="*/ 136913 h 272957"/>
              <a:gd name="connsiteX6" fmla="*/ 414879 w 439931"/>
              <a:gd name="connsiteY6" fmla="*/ 270263 h 272957"/>
              <a:gd name="connsiteX7" fmla="*/ 418054 w 439931"/>
              <a:gd name="connsiteY7" fmla="*/ 213113 h 272957"/>
              <a:gd name="connsiteX8" fmla="*/ 430754 w 439931"/>
              <a:gd name="connsiteY8" fmla="*/ 57538 h 272957"/>
              <a:gd name="connsiteX9" fmla="*/ 427579 w 439931"/>
              <a:gd name="connsiteY9" fmla="*/ 143263 h 272957"/>
              <a:gd name="connsiteX10" fmla="*/ 281529 w 439931"/>
              <a:gd name="connsiteY10" fmla="*/ 51188 h 272957"/>
              <a:gd name="connsiteX11" fmla="*/ 224379 w 439931"/>
              <a:gd name="connsiteY11" fmla="*/ 388 h 272957"/>
              <a:gd name="connsiteX12" fmla="*/ 202154 w 439931"/>
              <a:gd name="connsiteY12" fmla="*/ 76588 h 272957"/>
              <a:gd name="connsiteX13" fmla="*/ 68804 w 439931"/>
              <a:gd name="connsiteY13" fmla="*/ 149613 h 272957"/>
              <a:gd name="connsiteX14" fmla="*/ 5304 w 439931"/>
              <a:gd name="connsiteY14" fmla="*/ 171838 h 27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931" h="272957">
                <a:moveTo>
                  <a:pt x="5304" y="171838"/>
                </a:moveTo>
                <a:cubicBezTo>
                  <a:pt x="28587" y="164430"/>
                  <a:pt x="174637" y="132150"/>
                  <a:pt x="208504" y="105163"/>
                </a:cubicBezTo>
                <a:cubicBezTo>
                  <a:pt x="242371" y="78176"/>
                  <a:pt x="191571" y="12559"/>
                  <a:pt x="208504" y="9913"/>
                </a:cubicBezTo>
                <a:cubicBezTo>
                  <a:pt x="225437" y="7267"/>
                  <a:pt x="307458" y="85584"/>
                  <a:pt x="310104" y="89288"/>
                </a:cubicBezTo>
                <a:cubicBezTo>
                  <a:pt x="312750" y="92992"/>
                  <a:pt x="210621" y="24200"/>
                  <a:pt x="224379" y="32138"/>
                </a:cubicBezTo>
                <a:cubicBezTo>
                  <a:pt x="238137" y="40075"/>
                  <a:pt x="360904" y="97225"/>
                  <a:pt x="392654" y="136913"/>
                </a:cubicBezTo>
                <a:cubicBezTo>
                  <a:pt x="424404" y="176601"/>
                  <a:pt x="410646" y="257563"/>
                  <a:pt x="414879" y="270263"/>
                </a:cubicBezTo>
                <a:cubicBezTo>
                  <a:pt x="419112" y="282963"/>
                  <a:pt x="415408" y="248567"/>
                  <a:pt x="418054" y="213113"/>
                </a:cubicBezTo>
                <a:cubicBezTo>
                  <a:pt x="420700" y="177659"/>
                  <a:pt x="429167" y="69180"/>
                  <a:pt x="430754" y="57538"/>
                </a:cubicBezTo>
                <a:cubicBezTo>
                  <a:pt x="432341" y="45896"/>
                  <a:pt x="452450" y="144321"/>
                  <a:pt x="427579" y="143263"/>
                </a:cubicBezTo>
                <a:cubicBezTo>
                  <a:pt x="402708" y="142205"/>
                  <a:pt x="315396" y="75000"/>
                  <a:pt x="281529" y="51188"/>
                </a:cubicBezTo>
                <a:cubicBezTo>
                  <a:pt x="247662" y="27376"/>
                  <a:pt x="237608" y="-3845"/>
                  <a:pt x="224379" y="388"/>
                </a:cubicBezTo>
                <a:cubicBezTo>
                  <a:pt x="211150" y="4621"/>
                  <a:pt x="228083" y="51717"/>
                  <a:pt x="202154" y="76588"/>
                </a:cubicBezTo>
                <a:cubicBezTo>
                  <a:pt x="176225" y="101459"/>
                  <a:pt x="96321" y="135325"/>
                  <a:pt x="68804" y="149613"/>
                </a:cubicBezTo>
                <a:cubicBezTo>
                  <a:pt x="41287" y="163900"/>
                  <a:pt x="-17979" y="179246"/>
                  <a:pt x="5304" y="1718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4" name="フリーフォーム 1273">
            <a:extLst>
              <a:ext uri="{FF2B5EF4-FFF2-40B4-BE49-F238E27FC236}">
                <a16:creationId xmlns:a16="http://schemas.microsoft.com/office/drawing/2014/main" id="{C51B7FDC-EED1-BCC9-2F67-A7E2D921A5E2}"/>
              </a:ext>
            </a:extLst>
          </p:cNvPr>
          <p:cNvSpPr/>
          <p:nvPr/>
        </p:nvSpPr>
        <p:spPr>
          <a:xfrm>
            <a:off x="2996094" y="4321102"/>
            <a:ext cx="123412" cy="993783"/>
          </a:xfrm>
          <a:custGeom>
            <a:avLst/>
            <a:gdLst>
              <a:gd name="connsiteX0" fmla="*/ 64606 w 123412"/>
              <a:gd name="connsiteY0" fmla="*/ 73 h 993783"/>
              <a:gd name="connsiteX1" fmla="*/ 13806 w 123412"/>
              <a:gd name="connsiteY1" fmla="*/ 196923 h 993783"/>
              <a:gd name="connsiteX2" fmla="*/ 7456 w 123412"/>
              <a:gd name="connsiteY2" fmla="*/ 285823 h 993783"/>
              <a:gd name="connsiteX3" fmla="*/ 4281 w 123412"/>
              <a:gd name="connsiteY3" fmla="*/ 231848 h 993783"/>
              <a:gd name="connsiteX4" fmla="*/ 70956 w 123412"/>
              <a:gd name="connsiteY4" fmla="*/ 581098 h 993783"/>
              <a:gd name="connsiteX5" fmla="*/ 51906 w 123412"/>
              <a:gd name="connsiteY5" fmla="*/ 431873 h 993783"/>
              <a:gd name="connsiteX6" fmla="*/ 121756 w 123412"/>
              <a:gd name="connsiteY6" fmla="*/ 977973 h 993783"/>
              <a:gd name="connsiteX7" fmla="*/ 96356 w 123412"/>
              <a:gd name="connsiteY7" fmla="*/ 796998 h 993783"/>
              <a:gd name="connsiteX8" fmla="*/ 39206 w 123412"/>
              <a:gd name="connsiteY8" fmla="*/ 285823 h 993783"/>
              <a:gd name="connsiteX9" fmla="*/ 10631 w 123412"/>
              <a:gd name="connsiteY9" fmla="*/ 174698 h 993783"/>
              <a:gd name="connsiteX10" fmla="*/ 64606 w 123412"/>
              <a:gd name="connsiteY10" fmla="*/ 73 h 99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412" h="993783">
                <a:moveTo>
                  <a:pt x="64606" y="73"/>
                </a:moveTo>
                <a:cubicBezTo>
                  <a:pt x="65135" y="3777"/>
                  <a:pt x="23331" y="149298"/>
                  <a:pt x="13806" y="196923"/>
                </a:cubicBezTo>
                <a:cubicBezTo>
                  <a:pt x="4281" y="244548"/>
                  <a:pt x="9043" y="280002"/>
                  <a:pt x="7456" y="285823"/>
                </a:cubicBezTo>
                <a:cubicBezTo>
                  <a:pt x="5868" y="291644"/>
                  <a:pt x="-6302" y="182636"/>
                  <a:pt x="4281" y="231848"/>
                </a:cubicBezTo>
                <a:cubicBezTo>
                  <a:pt x="14864" y="281060"/>
                  <a:pt x="63019" y="547761"/>
                  <a:pt x="70956" y="581098"/>
                </a:cubicBezTo>
                <a:cubicBezTo>
                  <a:pt x="78893" y="614435"/>
                  <a:pt x="51906" y="431873"/>
                  <a:pt x="51906" y="431873"/>
                </a:cubicBezTo>
                <a:cubicBezTo>
                  <a:pt x="60373" y="498019"/>
                  <a:pt x="114348" y="917119"/>
                  <a:pt x="121756" y="977973"/>
                </a:cubicBezTo>
                <a:cubicBezTo>
                  <a:pt x="129164" y="1038827"/>
                  <a:pt x="110114" y="912356"/>
                  <a:pt x="96356" y="796998"/>
                </a:cubicBezTo>
                <a:cubicBezTo>
                  <a:pt x="82598" y="681640"/>
                  <a:pt x="53493" y="389540"/>
                  <a:pt x="39206" y="285823"/>
                </a:cubicBezTo>
                <a:cubicBezTo>
                  <a:pt x="24919" y="182106"/>
                  <a:pt x="9573" y="215444"/>
                  <a:pt x="10631" y="174698"/>
                </a:cubicBezTo>
                <a:cubicBezTo>
                  <a:pt x="11689" y="133952"/>
                  <a:pt x="64077" y="-3631"/>
                  <a:pt x="64606" y="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5" name="フリーフォーム 1274">
            <a:extLst>
              <a:ext uri="{FF2B5EF4-FFF2-40B4-BE49-F238E27FC236}">
                <a16:creationId xmlns:a16="http://schemas.microsoft.com/office/drawing/2014/main" id="{711D1206-D299-247E-6AED-A6F5BDECEB9D}"/>
              </a:ext>
            </a:extLst>
          </p:cNvPr>
          <p:cNvSpPr/>
          <p:nvPr/>
        </p:nvSpPr>
        <p:spPr>
          <a:xfrm>
            <a:off x="2945254" y="5227296"/>
            <a:ext cx="161463" cy="1170739"/>
          </a:xfrm>
          <a:custGeom>
            <a:avLst/>
            <a:gdLst>
              <a:gd name="connsiteX0" fmla="*/ 26546 w 161463"/>
              <a:gd name="connsiteY0" fmla="*/ 1929 h 1170739"/>
              <a:gd name="connsiteX1" fmla="*/ 86871 w 161463"/>
              <a:gd name="connsiteY1" fmla="*/ 440079 h 1170739"/>
              <a:gd name="connsiteX2" fmla="*/ 58296 w 161463"/>
              <a:gd name="connsiteY2" fmla="*/ 322604 h 1170739"/>
              <a:gd name="connsiteX3" fmla="*/ 70996 w 161463"/>
              <a:gd name="connsiteY3" fmla="*/ 532154 h 1170739"/>
              <a:gd name="connsiteX4" fmla="*/ 48771 w 161463"/>
              <a:gd name="connsiteY4" fmla="*/ 690904 h 1170739"/>
              <a:gd name="connsiteX5" fmla="*/ 74171 w 161463"/>
              <a:gd name="connsiteY5" fmla="*/ 586129 h 1170739"/>
              <a:gd name="connsiteX6" fmla="*/ 70996 w 161463"/>
              <a:gd name="connsiteY6" fmla="*/ 754404 h 1170739"/>
              <a:gd name="connsiteX7" fmla="*/ 1146 w 161463"/>
              <a:gd name="connsiteY7" fmla="*/ 582954 h 1170739"/>
              <a:gd name="connsiteX8" fmla="*/ 29721 w 161463"/>
              <a:gd name="connsiteY8" fmla="*/ 805204 h 1170739"/>
              <a:gd name="connsiteX9" fmla="*/ 58296 w 161463"/>
              <a:gd name="connsiteY9" fmla="*/ 1163979 h 1170739"/>
              <a:gd name="connsiteX10" fmla="*/ 45596 w 161463"/>
              <a:gd name="connsiteY10" fmla="*/ 1017929 h 1170739"/>
              <a:gd name="connsiteX11" fmla="*/ 32896 w 161463"/>
              <a:gd name="connsiteY11" fmla="*/ 748054 h 1170739"/>
              <a:gd name="connsiteX12" fmla="*/ 159896 w 161463"/>
              <a:gd name="connsiteY12" fmla="*/ 357529 h 1170739"/>
              <a:gd name="connsiteX13" fmla="*/ 102746 w 161463"/>
              <a:gd name="connsiteY13" fmla="*/ 503579 h 1170739"/>
              <a:gd name="connsiteX14" fmla="*/ 86871 w 161463"/>
              <a:gd name="connsiteY14" fmla="*/ 401979 h 1170739"/>
              <a:gd name="connsiteX15" fmla="*/ 93221 w 161463"/>
              <a:gd name="connsiteY15" fmla="*/ 284504 h 1170739"/>
              <a:gd name="connsiteX16" fmla="*/ 26546 w 161463"/>
              <a:gd name="connsiteY16" fmla="*/ 1929 h 11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463" h="1170739">
                <a:moveTo>
                  <a:pt x="26546" y="1929"/>
                </a:moveTo>
                <a:cubicBezTo>
                  <a:pt x="25488" y="27858"/>
                  <a:pt x="81579" y="386633"/>
                  <a:pt x="86871" y="440079"/>
                </a:cubicBezTo>
                <a:cubicBezTo>
                  <a:pt x="92163" y="493525"/>
                  <a:pt x="60942" y="307258"/>
                  <a:pt x="58296" y="322604"/>
                </a:cubicBezTo>
                <a:cubicBezTo>
                  <a:pt x="55650" y="337950"/>
                  <a:pt x="72583" y="470771"/>
                  <a:pt x="70996" y="532154"/>
                </a:cubicBezTo>
                <a:cubicBezTo>
                  <a:pt x="69409" y="593537"/>
                  <a:pt x="48242" y="681908"/>
                  <a:pt x="48771" y="690904"/>
                </a:cubicBezTo>
                <a:cubicBezTo>
                  <a:pt x="49300" y="699900"/>
                  <a:pt x="70467" y="575546"/>
                  <a:pt x="74171" y="586129"/>
                </a:cubicBezTo>
                <a:cubicBezTo>
                  <a:pt x="77875" y="596712"/>
                  <a:pt x="83167" y="754933"/>
                  <a:pt x="70996" y="754404"/>
                </a:cubicBezTo>
                <a:cubicBezTo>
                  <a:pt x="58825" y="753875"/>
                  <a:pt x="8025" y="574487"/>
                  <a:pt x="1146" y="582954"/>
                </a:cubicBezTo>
                <a:cubicBezTo>
                  <a:pt x="-5733" y="591421"/>
                  <a:pt x="20196" y="708366"/>
                  <a:pt x="29721" y="805204"/>
                </a:cubicBezTo>
                <a:cubicBezTo>
                  <a:pt x="39246" y="902042"/>
                  <a:pt x="55650" y="1128525"/>
                  <a:pt x="58296" y="1163979"/>
                </a:cubicBezTo>
                <a:cubicBezTo>
                  <a:pt x="60942" y="1199433"/>
                  <a:pt x="49829" y="1087250"/>
                  <a:pt x="45596" y="1017929"/>
                </a:cubicBezTo>
                <a:cubicBezTo>
                  <a:pt x="41363" y="948608"/>
                  <a:pt x="13846" y="858120"/>
                  <a:pt x="32896" y="748054"/>
                </a:cubicBezTo>
                <a:cubicBezTo>
                  <a:pt x="51946" y="637988"/>
                  <a:pt x="148254" y="398275"/>
                  <a:pt x="159896" y="357529"/>
                </a:cubicBezTo>
                <a:cubicBezTo>
                  <a:pt x="171538" y="316783"/>
                  <a:pt x="114917" y="496171"/>
                  <a:pt x="102746" y="503579"/>
                </a:cubicBezTo>
                <a:cubicBezTo>
                  <a:pt x="90575" y="510987"/>
                  <a:pt x="88458" y="438491"/>
                  <a:pt x="86871" y="401979"/>
                </a:cubicBezTo>
                <a:cubicBezTo>
                  <a:pt x="85284" y="365467"/>
                  <a:pt x="101688" y="350121"/>
                  <a:pt x="93221" y="284504"/>
                </a:cubicBezTo>
                <a:cubicBezTo>
                  <a:pt x="84754" y="218887"/>
                  <a:pt x="27604" y="-24000"/>
                  <a:pt x="26546" y="19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6" name="フリーフォーム 1275">
            <a:extLst>
              <a:ext uri="{FF2B5EF4-FFF2-40B4-BE49-F238E27FC236}">
                <a16:creationId xmlns:a16="http://schemas.microsoft.com/office/drawing/2014/main" id="{1AA7AE9D-B10F-8396-F841-B8DD48AFA3CD}"/>
              </a:ext>
            </a:extLst>
          </p:cNvPr>
          <p:cNvSpPr/>
          <p:nvPr/>
        </p:nvSpPr>
        <p:spPr>
          <a:xfrm>
            <a:off x="3143246" y="4758995"/>
            <a:ext cx="130183" cy="499078"/>
          </a:xfrm>
          <a:custGeom>
            <a:avLst/>
            <a:gdLst>
              <a:gd name="connsiteX0" fmla="*/ 4 w 130183"/>
              <a:gd name="connsiteY0" fmla="*/ 3505 h 499078"/>
              <a:gd name="connsiteX1" fmla="*/ 76204 w 130183"/>
              <a:gd name="connsiteY1" fmla="*/ 473405 h 499078"/>
              <a:gd name="connsiteX2" fmla="*/ 76204 w 130183"/>
              <a:gd name="connsiteY2" fmla="*/ 390855 h 499078"/>
              <a:gd name="connsiteX3" fmla="*/ 130179 w 130183"/>
              <a:gd name="connsiteY3" fmla="*/ 330 h 499078"/>
              <a:gd name="connsiteX4" fmla="*/ 73029 w 130183"/>
              <a:gd name="connsiteY4" fmla="*/ 317830 h 499078"/>
              <a:gd name="connsiteX5" fmla="*/ 4 w 130183"/>
              <a:gd name="connsiteY5" fmla="*/ 3505 h 4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83" h="499078">
                <a:moveTo>
                  <a:pt x="4" y="3505"/>
                </a:moveTo>
                <a:cubicBezTo>
                  <a:pt x="533" y="29434"/>
                  <a:pt x="63504" y="408847"/>
                  <a:pt x="76204" y="473405"/>
                </a:cubicBezTo>
                <a:cubicBezTo>
                  <a:pt x="88904" y="537963"/>
                  <a:pt x="67208" y="469701"/>
                  <a:pt x="76204" y="390855"/>
                </a:cubicBezTo>
                <a:cubicBezTo>
                  <a:pt x="85200" y="312009"/>
                  <a:pt x="130708" y="12501"/>
                  <a:pt x="130179" y="330"/>
                </a:cubicBezTo>
                <a:cubicBezTo>
                  <a:pt x="129650" y="-11841"/>
                  <a:pt x="96312" y="316243"/>
                  <a:pt x="73029" y="317830"/>
                </a:cubicBezTo>
                <a:cubicBezTo>
                  <a:pt x="49746" y="319418"/>
                  <a:pt x="-525" y="-22424"/>
                  <a:pt x="4" y="35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7" name="フリーフォーム 1276">
            <a:extLst>
              <a:ext uri="{FF2B5EF4-FFF2-40B4-BE49-F238E27FC236}">
                <a16:creationId xmlns:a16="http://schemas.microsoft.com/office/drawing/2014/main" id="{21FF2121-E704-1F79-B351-54B844D77137}"/>
              </a:ext>
            </a:extLst>
          </p:cNvPr>
          <p:cNvSpPr/>
          <p:nvPr/>
        </p:nvSpPr>
        <p:spPr>
          <a:xfrm>
            <a:off x="3058765" y="5355962"/>
            <a:ext cx="218050" cy="978300"/>
          </a:xfrm>
          <a:custGeom>
            <a:avLst/>
            <a:gdLst>
              <a:gd name="connsiteX0" fmla="*/ 176560 w 218050"/>
              <a:gd name="connsiteY0" fmla="*/ 263 h 978300"/>
              <a:gd name="connsiteX1" fmla="*/ 195610 w 218050"/>
              <a:gd name="connsiteY1" fmla="*/ 495563 h 978300"/>
              <a:gd name="connsiteX2" fmla="*/ 208310 w 218050"/>
              <a:gd name="connsiteY2" fmla="*/ 435238 h 978300"/>
              <a:gd name="connsiteX3" fmla="*/ 167035 w 218050"/>
              <a:gd name="connsiteY3" fmla="*/ 635263 h 978300"/>
              <a:gd name="connsiteX4" fmla="*/ 1935 w 218050"/>
              <a:gd name="connsiteY4" fmla="*/ 974988 h 978300"/>
              <a:gd name="connsiteX5" fmla="*/ 84485 w 218050"/>
              <a:gd name="connsiteY5" fmla="*/ 794013 h 978300"/>
              <a:gd name="connsiteX6" fmla="*/ 201960 w 218050"/>
              <a:gd name="connsiteY6" fmla="*/ 562238 h 978300"/>
              <a:gd name="connsiteX7" fmla="*/ 214660 w 218050"/>
              <a:gd name="connsiteY7" fmla="*/ 428888 h 978300"/>
              <a:gd name="connsiteX8" fmla="*/ 176560 w 218050"/>
              <a:gd name="connsiteY8" fmla="*/ 263 h 9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50" h="978300">
                <a:moveTo>
                  <a:pt x="176560" y="263"/>
                </a:moveTo>
                <a:cubicBezTo>
                  <a:pt x="173385" y="11376"/>
                  <a:pt x="190318" y="423067"/>
                  <a:pt x="195610" y="495563"/>
                </a:cubicBezTo>
                <a:cubicBezTo>
                  <a:pt x="200902" y="568059"/>
                  <a:pt x="213073" y="411955"/>
                  <a:pt x="208310" y="435238"/>
                </a:cubicBezTo>
                <a:cubicBezTo>
                  <a:pt x="203548" y="458521"/>
                  <a:pt x="201431" y="545305"/>
                  <a:pt x="167035" y="635263"/>
                </a:cubicBezTo>
                <a:cubicBezTo>
                  <a:pt x="132639" y="725221"/>
                  <a:pt x="15693" y="948530"/>
                  <a:pt x="1935" y="974988"/>
                </a:cubicBezTo>
                <a:cubicBezTo>
                  <a:pt x="-11823" y="1001446"/>
                  <a:pt x="51148" y="862805"/>
                  <a:pt x="84485" y="794013"/>
                </a:cubicBezTo>
                <a:cubicBezTo>
                  <a:pt x="117822" y="725221"/>
                  <a:pt x="180264" y="623092"/>
                  <a:pt x="201960" y="562238"/>
                </a:cubicBezTo>
                <a:cubicBezTo>
                  <a:pt x="223656" y="501384"/>
                  <a:pt x="218364" y="524667"/>
                  <a:pt x="214660" y="428888"/>
                </a:cubicBezTo>
                <a:cubicBezTo>
                  <a:pt x="210956" y="333109"/>
                  <a:pt x="179735" y="-10850"/>
                  <a:pt x="176560" y="26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8" name="フリーフォーム 1277">
            <a:extLst>
              <a:ext uri="{FF2B5EF4-FFF2-40B4-BE49-F238E27FC236}">
                <a16:creationId xmlns:a16="http://schemas.microsoft.com/office/drawing/2014/main" id="{7F195533-8143-ED17-0ED0-BFD3ED756E87}"/>
              </a:ext>
            </a:extLst>
          </p:cNvPr>
          <p:cNvSpPr/>
          <p:nvPr/>
        </p:nvSpPr>
        <p:spPr>
          <a:xfrm>
            <a:off x="3285520" y="6403719"/>
            <a:ext cx="862858" cy="302149"/>
          </a:xfrm>
          <a:custGeom>
            <a:avLst/>
            <a:gdLst>
              <a:gd name="connsiteX0" fmla="*/ 605 w 862858"/>
              <a:gd name="connsiteY0" fmla="*/ 301881 h 302149"/>
              <a:gd name="connsiteX1" fmla="*/ 308580 w 862858"/>
              <a:gd name="connsiteY1" fmla="*/ 171706 h 302149"/>
              <a:gd name="connsiteX2" fmla="*/ 480030 w 862858"/>
              <a:gd name="connsiteY2" fmla="*/ 130431 h 302149"/>
              <a:gd name="connsiteX3" fmla="*/ 426055 w 862858"/>
              <a:gd name="connsiteY3" fmla="*/ 168531 h 302149"/>
              <a:gd name="connsiteX4" fmla="*/ 657830 w 862858"/>
              <a:gd name="connsiteY4" fmla="*/ 73281 h 302149"/>
              <a:gd name="connsiteX5" fmla="*/ 861030 w 862858"/>
              <a:gd name="connsiteY5" fmla="*/ 256 h 302149"/>
              <a:gd name="connsiteX6" fmla="*/ 537180 w 862858"/>
              <a:gd name="connsiteY6" fmla="*/ 98681 h 302149"/>
              <a:gd name="connsiteX7" fmla="*/ 394305 w 862858"/>
              <a:gd name="connsiteY7" fmla="*/ 133606 h 302149"/>
              <a:gd name="connsiteX8" fmla="*/ 605 w 862858"/>
              <a:gd name="connsiteY8" fmla="*/ 301881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58" h="302149">
                <a:moveTo>
                  <a:pt x="605" y="301881"/>
                </a:moveTo>
                <a:cubicBezTo>
                  <a:pt x="-13683" y="308231"/>
                  <a:pt x="228676" y="200281"/>
                  <a:pt x="308580" y="171706"/>
                </a:cubicBezTo>
                <a:cubicBezTo>
                  <a:pt x="388484" y="143131"/>
                  <a:pt x="460451" y="130960"/>
                  <a:pt x="480030" y="130431"/>
                </a:cubicBezTo>
                <a:cubicBezTo>
                  <a:pt x="499609" y="129902"/>
                  <a:pt x="396422" y="178056"/>
                  <a:pt x="426055" y="168531"/>
                </a:cubicBezTo>
                <a:cubicBezTo>
                  <a:pt x="455688" y="159006"/>
                  <a:pt x="585334" y="101327"/>
                  <a:pt x="657830" y="73281"/>
                </a:cubicBezTo>
                <a:cubicBezTo>
                  <a:pt x="730326" y="45235"/>
                  <a:pt x="881138" y="-3977"/>
                  <a:pt x="861030" y="256"/>
                </a:cubicBezTo>
                <a:cubicBezTo>
                  <a:pt x="840922" y="4489"/>
                  <a:pt x="614967" y="76456"/>
                  <a:pt x="537180" y="98681"/>
                </a:cubicBezTo>
                <a:cubicBezTo>
                  <a:pt x="459393" y="120906"/>
                  <a:pt x="482147" y="103973"/>
                  <a:pt x="394305" y="133606"/>
                </a:cubicBezTo>
                <a:cubicBezTo>
                  <a:pt x="306463" y="163239"/>
                  <a:pt x="14893" y="295531"/>
                  <a:pt x="605" y="3018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9" name="フリーフォーム 1278">
            <a:extLst>
              <a:ext uri="{FF2B5EF4-FFF2-40B4-BE49-F238E27FC236}">
                <a16:creationId xmlns:a16="http://schemas.microsoft.com/office/drawing/2014/main" id="{0F7E1D79-44B3-C100-1A7C-526ED87577E0}"/>
              </a:ext>
            </a:extLst>
          </p:cNvPr>
          <p:cNvSpPr/>
          <p:nvPr/>
        </p:nvSpPr>
        <p:spPr>
          <a:xfrm>
            <a:off x="2518053" y="6572246"/>
            <a:ext cx="570025" cy="262360"/>
          </a:xfrm>
          <a:custGeom>
            <a:avLst/>
            <a:gdLst>
              <a:gd name="connsiteX0" fmla="*/ 2897 w 570025"/>
              <a:gd name="connsiteY0" fmla="*/ 206379 h 262360"/>
              <a:gd name="connsiteX1" fmla="*/ 148947 w 570025"/>
              <a:gd name="connsiteY1" fmla="*/ 50804 h 262360"/>
              <a:gd name="connsiteX2" fmla="*/ 142597 w 570025"/>
              <a:gd name="connsiteY2" fmla="*/ 4 h 262360"/>
              <a:gd name="connsiteX3" fmla="*/ 314047 w 570025"/>
              <a:gd name="connsiteY3" fmla="*/ 47629 h 262360"/>
              <a:gd name="connsiteX4" fmla="*/ 288647 w 570025"/>
              <a:gd name="connsiteY4" fmla="*/ 25404 h 262360"/>
              <a:gd name="connsiteX5" fmla="*/ 450572 w 570025"/>
              <a:gd name="connsiteY5" fmla="*/ 98429 h 262360"/>
              <a:gd name="connsiteX6" fmla="*/ 568047 w 570025"/>
              <a:gd name="connsiteY6" fmla="*/ 260354 h 262360"/>
              <a:gd name="connsiteX7" fmla="*/ 514072 w 570025"/>
              <a:gd name="connsiteY7" fmla="*/ 180979 h 262360"/>
              <a:gd name="connsiteX8" fmla="*/ 383897 w 570025"/>
              <a:gd name="connsiteY8" fmla="*/ 63504 h 262360"/>
              <a:gd name="connsiteX9" fmla="*/ 228322 w 570025"/>
              <a:gd name="connsiteY9" fmla="*/ 25404 h 262360"/>
              <a:gd name="connsiteX10" fmla="*/ 174347 w 570025"/>
              <a:gd name="connsiteY10" fmla="*/ 38104 h 262360"/>
              <a:gd name="connsiteX11" fmla="*/ 60047 w 570025"/>
              <a:gd name="connsiteY11" fmla="*/ 174629 h 262360"/>
              <a:gd name="connsiteX12" fmla="*/ 2897 w 570025"/>
              <a:gd name="connsiteY12" fmla="*/ 206379 h 26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025" h="262360">
                <a:moveTo>
                  <a:pt x="2897" y="206379"/>
                </a:moveTo>
                <a:cubicBezTo>
                  <a:pt x="17714" y="185742"/>
                  <a:pt x="125664" y="85200"/>
                  <a:pt x="148947" y="50804"/>
                </a:cubicBezTo>
                <a:cubicBezTo>
                  <a:pt x="172230" y="16408"/>
                  <a:pt x="115080" y="533"/>
                  <a:pt x="142597" y="4"/>
                </a:cubicBezTo>
                <a:cubicBezTo>
                  <a:pt x="170114" y="-525"/>
                  <a:pt x="289705" y="43396"/>
                  <a:pt x="314047" y="47629"/>
                </a:cubicBezTo>
                <a:cubicBezTo>
                  <a:pt x="338389" y="51862"/>
                  <a:pt x="265893" y="16937"/>
                  <a:pt x="288647" y="25404"/>
                </a:cubicBezTo>
                <a:cubicBezTo>
                  <a:pt x="311401" y="33871"/>
                  <a:pt x="404005" y="59271"/>
                  <a:pt x="450572" y="98429"/>
                </a:cubicBezTo>
                <a:cubicBezTo>
                  <a:pt x="497139" y="137587"/>
                  <a:pt x="557464" y="246596"/>
                  <a:pt x="568047" y="260354"/>
                </a:cubicBezTo>
                <a:cubicBezTo>
                  <a:pt x="578630" y="274112"/>
                  <a:pt x="544764" y="213787"/>
                  <a:pt x="514072" y="180979"/>
                </a:cubicBezTo>
                <a:cubicBezTo>
                  <a:pt x="483380" y="148171"/>
                  <a:pt x="431522" y="89433"/>
                  <a:pt x="383897" y="63504"/>
                </a:cubicBezTo>
                <a:cubicBezTo>
                  <a:pt x="336272" y="37575"/>
                  <a:pt x="263247" y="29637"/>
                  <a:pt x="228322" y="25404"/>
                </a:cubicBezTo>
                <a:cubicBezTo>
                  <a:pt x="193397" y="21171"/>
                  <a:pt x="202393" y="13233"/>
                  <a:pt x="174347" y="38104"/>
                </a:cubicBezTo>
                <a:cubicBezTo>
                  <a:pt x="146301" y="62975"/>
                  <a:pt x="86505" y="147641"/>
                  <a:pt x="60047" y="174629"/>
                </a:cubicBezTo>
                <a:cubicBezTo>
                  <a:pt x="33589" y="201617"/>
                  <a:pt x="-11920" y="227016"/>
                  <a:pt x="2897" y="2063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2" name="フリーフォーム 1281">
            <a:extLst>
              <a:ext uri="{FF2B5EF4-FFF2-40B4-BE49-F238E27FC236}">
                <a16:creationId xmlns:a16="http://schemas.microsoft.com/office/drawing/2014/main" id="{7D6AEC1B-54A2-418A-32BD-220E4F1ECC9F}"/>
              </a:ext>
            </a:extLst>
          </p:cNvPr>
          <p:cNvSpPr/>
          <p:nvPr/>
        </p:nvSpPr>
        <p:spPr>
          <a:xfrm>
            <a:off x="2615778" y="6546341"/>
            <a:ext cx="96862" cy="356230"/>
          </a:xfrm>
          <a:custGeom>
            <a:avLst/>
            <a:gdLst>
              <a:gd name="connsiteX0" fmla="*/ 86147 w 96862"/>
              <a:gd name="connsiteY0" fmla="*/ 509 h 356230"/>
              <a:gd name="connsiteX1" fmla="*/ 92497 w 96862"/>
              <a:gd name="connsiteY1" fmla="*/ 117984 h 356230"/>
              <a:gd name="connsiteX2" fmla="*/ 60747 w 96862"/>
              <a:gd name="connsiteY2" fmla="*/ 232284 h 356230"/>
              <a:gd name="connsiteX3" fmla="*/ 67097 w 96862"/>
              <a:gd name="connsiteY3" fmla="*/ 203709 h 356230"/>
              <a:gd name="connsiteX4" fmla="*/ 38522 w 96862"/>
              <a:gd name="connsiteY4" fmla="*/ 295784 h 356230"/>
              <a:gd name="connsiteX5" fmla="*/ 422 w 96862"/>
              <a:gd name="connsiteY5" fmla="*/ 356109 h 356230"/>
              <a:gd name="connsiteX6" fmla="*/ 22647 w 96862"/>
              <a:gd name="connsiteY6" fmla="*/ 308484 h 356230"/>
              <a:gd name="connsiteX7" fmla="*/ 89322 w 96862"/>
              <a:gd name="connsiteY7" fmla="*/ 213234 h 356230"/>
              <a:gd name="connsiteX8" fmla="*/ 95672 w 96862"/>
              <a:gd name="connsiteY8" fmla="*/ 165609 h 356230"/>
              <a:gd name="connsiteX9" fmla="*/ 86147 w 96862"/>
              <a:gd name="connsiteY9" fmla="*/ 509 h 35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62" h="356230">
                <a:moveTo>
                  <a:pt x="86147" y="509"/>
                </a:moveTo>
                <a:cubicBezTo>
                  <a:pt x="85618" y="-7429"/>
                  <a:pt x="96730" y="79355"/>
                  <a:pt x="92497" y="117984"/>
                </a:cubicBezTo>
                <a:cubicBezTo>
                  <a:pt x="88264" y="156613"/>
                  <a:pt x="64980" y="217997"/>
                  <a:pt x="60747" y="232284"/>
                </a:cubicBezTo>
                <a:cubicBezTo>
                  <a:pt x="56514" y="246571"/>
                  <a:pt x="70801" y="193126"/>
                  <a:pt x="67097" y="203709"/>
                </a:cubicBezTo>
                <a:cubicBezTo>
                  <a:pt x="63393" y="214292"/>
                  <a:pt x="49634" y="270384"/>
                  <a:pt x="38522" y="295784"/>
                </a:cubicBezTo>
                <a:cubicBezTo>
                  <a:pt x="27410" y="321184"/>
                  <a:pt x="3068" y="353992"/>
                  <a:pt x="422" y="356109"/>
                </a:cubicBezTo>
                <a:cubicBezTo>
                  <a:pt x="-2224" y="358226"/>
                  <a:pt x="7830" y="332296"/>
                  <a:pt x="22647" y="308484"/>
                </a:cubicBezTo>
                <a:cubicBezTo>
                  <a:pt x="37464" y="284672"/>
                  <a:pt x="77151" y="237047"/>
                  <a:pt x="89322" y="213234"/>
                </a:cubicBezTo>
                <a:cubicBezTo>
                  <a:pt x="101493" y="189422"/>
                  <a:pt x="95143" y="195242"/>
                  <a:pt x="95672" y="165609"/>
                </a:cubicBezTo>
                <a:cubicBezTo>
                  <a:pt x="96201" y="135976"/>
                  <a:pt x="86676" y="8447"/>
                  <a:pt x="86147" y="5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3" name="フリーフォーム 1282">
            <a:extLst>
              <a:ext uri="{FF2B5EF4-FFF2-40B4-BE49-F238E27FC236}">
                <a16:creationId xmlns:a16="http://schemas.microsoft.com/office/drawing/2014/main" id="{D6BA2791-FDE5-EABF-A781-BAE0D550FCDA}"/>
              </a:ext>
            </a:extLst>
          </p:cNvPr>
          <p:cNvSpPr/>
          <p:nvPr/>
        </p:nvSpPr>
        <p:spPr>
          <a:xfrm>
            <a:off x="2628889" y="6505563"/>
            <a:ext cx="64937" cy="387521"/>
          </a:xfrm>
          <a:custGeom>
            <a:avLst/>
            <a:gdLst>
              <a:gd name="connsiteX0" fmla="*/ 47636 w 64937"/>
              <a:gd name="connsiteY0" fmla="*/ 12 h 387521"/>
              <a:gd name="connsiteX1" fmla="*/ 57161 w 64937"/>
              <a:gd name="connsiteY1" fmla="*/ 171462 h 387521"/>
              <a:gd name="connsiteX2" fmla="*/ 63511 w 64937"/>
              <a:gd name="connsiteY2" fmla="*/ 142887 h 387521"/>
              <a:gd name="connsiteX3" fmla="*/ 28586 w 64937"/>
              <a:gd name="connsiteY3" fmla="*/ 292112 h 387521"/>
              <a:gd name="connsiteX4" fmla="*/ 11 w 64937"/>
              <a:gd name="connsiteY4" fmla="*/ 387362 h 387521"/>
              <a:gd name="connsiteX5" fmla="*/ 25411 w 64937"/>
              <a:gd name="connsiteY5" fmla="*/ 311162 h 387521"/>
              <a:gd name="connsiteX6" fmla="*/ 47636 w 64937"/>
              <a:gd name="connsiteY6" fmla="*/ 180987 h 387521"/>
              <a:gd name="connsiteX7" fmla="*/ 47636 w 64937"/>
              <a:gd name="connsiteY7" fmla="*/ 12 h 38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37" h="387521">
                <a:moveTo>
                  <a:pt x="47636" y="12"/>
                </a:moveTo>
                <a:cubicBezTo>
                  <a:pt x="49223" y="-1575"/>
                  <a:pt x="54515" y="147650"/>
                  <a:pt x="57161" y="171462"/>
                </a:cubicBezTo>
                <a:cubicBezTo>
                  <a:pt x="59807" y="195274"/>
                  <a:pt x="68273" y="122779"/>
                  <a:pt x="63511" y="142887"/>
                </a:cubicBezTo>
                <a:cubicBezTo>
                  <a:pt x="58749" y="162995"/>
                  <a:pt x="39169" y="251366"/>
                  <a:pt x="28586" y="292112"/>
                </a:cubicBezTo>
                <a:cubicBezTo>
                  <a:pt x="18003" y="332858"/>
                  <a:pt x="540" y="384187"/>
                  <a:pt x="11" y="387362"/>
                </a:cubicBezTo>
                <a:cubicBezTo>
                  <a:pt x="-518" y="390537"/>
                  <a:pt x="17474" y="345558"/>
                  <a:pt x="25411" y="311162"/>
                </a:cubicBezTo>
                <a:cubicBezTo>
                  <a:pt x="33348" y="276766"/>
                  <a:pt x="40757" y="227025"/>
                  <a:pt x="47636" y="180987"/>
                </a:cubicBezTo>
                <a:cubicBezTo>
                  <a:pt x="54515" y="134950"/>
                  <a:pt x="46049" y="1599"/>
                  <a:pt x="47636" y="1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4" name="フリーフォーム 1283">
            <a:extLst>
              <a:ext uri="{FF2B5EF4-FFF2-40B4-BE49-F238E27FC236}">
                <a16:creationId xmlns:a16="http://schemas.microsoft.com/office/drawing/2014/main" id="{3EFC642B-0584-A50B-C254-52B63FC5F911}"/>
              </a:ext>
            </a:extLst>
          </p:cNvPr>
          <p:cNvSpPr/>
          <p:nvPr/>
        </p:nvSpPr>
        <p:spPr>
          <a:xfrm>
            <a:off x="2644775" y="6321425"/>
            <a:ext cx="697062" cy="199458"/>
          </a:xfrm>
          <a:custGeom>
            <a:avLst/>
            <a:gdLst>
              <a:gd name="connsiteX0" fmla="*/ 0 w 697062"/>
              <a:gd name="connsiteY0" fmla="*/ 0 h 199458"/>
              <a:gd name="connsiteX1" fmla="*/ 466725 w 697062"/>
              <a:gd name="connsiteY1" fmla="*/ 133350 h 199458"/>
              <a:gd name="connsiteX2" fmla="*/ 692150 w 697062"/>
              <a:gd name="connsiteY2" fmla="*/ 196850 h 199458"/>
              <a:gd name="connsiteX3" fmla="*/ 603250 w 697062"/>
              <a:gd name="connsiteY3" fmla="*/ 177800 h 199458"/>
              <a:gd name="connsiteX4" fmla="*/ 387350 w 697062"/>
              <a:gd name="connsiteY4" fmla="*/ 92075 h 199458"/>
              <a:gd name="connsiteX5" fmla="*/ 0 w 697062"/>
              <a:gd name="connsiteY5" fmla="*/ 0 h 19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062" h="199458">
                <a:moveTo>
                  <a:pt x="0" y="0"/>
                </a:moveTo>
                <a:lnTo>
                  <a:pt x="466725" y="133350"/>
                </a:lnTo>
                <a:lnTo>
                  <a:pt x="692150" y="196850"/>
                </a:lnTo>
                <a:cubicBezTo>
                  <a:pt x="714904" y="204258"/>
                  <a:pt x="654050" y="195262"/>
                  <a:pt x="603250" y="177800"/>
                </a:cubicBezTo>
                <a:cubicBezTo>
                  <a:pt x="552450" y="160338"/>
                  <a:pt x="491596" y="119592"/>
                  <a:pt x="387350" y="92075"/>
                </a:cubicBezTo>
                <a:cubicBezTo>
                  <a:pt x="283104" y="64558"/>
                  <a:pt x="130439" y="38629"/>
                  <a:pt x="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5" name="フリーフォーム 1284">
            <a:extLst>
              <a:ext uri="{FF2B5EF4-FFF2-40B4-BE49-F238E27FC236}">
                <a16:creationId xmlns:a16="http://schemas.microsoft.com/office/drawing/2014/main" id="{FE747A20-CA0B-2857-EB94-FD95E794D178}"/>
              </a:ext>
            </a:extLst>
          </p:cNvPr>
          <p:cNvSpPr/>
          <p:nvPr/>
        </p:nvSpPr>
        <p:spPr>
          <a:xfrm>
            <a:off x="2596861" y="6648191"/>
            <a:ext cx="284928" cy="244734"/>
          </a:xfrm>
          <a:custGeom>
            <a:avLst/>
            <a:gdLst>
              <a:gd name="connsiteX0" fmla="*/ 187614 w 284928"/>
              <a:gd name="connsiteY0" fmla="*/ 259 h 244734"/>
              <a:gd name="connsiteX1" fmla="*/ 235239 w 284928"/>
              <a:gd name="connsiteY1" fmla="*/ 60584 h 244734"/>
              <a:gd name="connsiteX2" fmla="*/ 235239 w 284928"/>
              <a:gd name="connsiteY2" fmla="*/ 95509 h 244734"/>
              <a:gd name="connsiteX3" fmla="*/ 111414 w 284928"/>
              <a:gd name="connsiteY3" fmla="*/ 184409 h 244734"/>
              <a:gd name="connsiteX4" fmla="*/ 289 w 284928"/>
              <a:gd name="connsiteY4" fmla="*/ 244734 h 244734"/>
              <a:gd name="connsiteX5" fmla="*/ 86014 w 284928"/>
              <a:gd name="connsiteY5" fmla="*/ 184409 h 244734"/>
              <a:gd name="connsiteX6" fmla="*/ 282864 w 284928"/>
              <a:gd name="connsiteY6" fmla="*/ 85984 h 244734"/>
              <a:gd name="connsiteX7" fmla="*/ 187614 w 284928"/>
              <a:gd name="connsiteY7" fmla="*/ 259 h 24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928" h="244734">
                <a:moveTo>
                  <a:pt x="187614" y="259"/>
                </a:moveTo>
                <a:cubicBezTo>
                  <a:pt x="179677" y="-3974"/>
                  <a:pt x="227302" y="44709"/>
                  <a:pt x="235239" y="60584"/>
                </a:cubicBezTo>
                <a:cubicBezTo>
                  <a:pt x="243176" y="76459"/>
                  <a:pt x="255876" y="74872"/>
                  <a:pt x="235239" y="95509"/>
                </a:cubicBezTo>
                <a:cubicBezTo>
                  <a:pt x="214602" y="116146"/>
                  <a:pt x="150572" y="159538"/>
                  <a:pt x="111414" y="184409"/>
                </a:cubicBezTo>
                <a:cubicBezTo>
                  <a:pt x="72256" y="209280"/>
                  <a:pt x="4522" y="244734"/>
                  <a:pt x="289" y="244734"/>
                </a:cubicBezTo>
                <a:cubicBezTo>
                  <a:pt x="-3944" y="244734"/>
                  <a:pt x="38918" y="210867"/>
                  <a:pt x="86014" y="184409"/>
                </a:cubicBezTo>
                <a:cubicBezTo>
                  <a:pt x="133110" y="157951"/>
                  <a:pt x="264872" y="112442"/>
                  <a:pt x="282864" y="85984"/>
                </a:cubicBezTo>
                <a:cubicBezTo>
                  <a:pt x="300856" y="59526"/>
                  <a:pt x="195551" y="4492"/>
                  <a:pt x="187614" y="2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6" name="フリーフォーム 1285">
            <a:extLst>
              <a:ext uri="{FF2B5EF4-FFF2-40B4-BE49-F238E27FC236}">
                <a16:creationId xmlns:a16="http://schemas.microsoft.com/office/drawing/2014/main" id="{49A13348-16BF-C0ED-C878-1AC963CFDCBF}"/>
              </a:ext>
            </a:extLst>
          </p:cNvPr>
          <p:cNvSpPr/>
          <p:nvPr/>
        </p:nvSpPr>
        <p:spPr>
          <a:xfrm>
            <a:off x="2662179" y="6787913"/>
            <a:ext cx="284276" cy="236033"/>
          </a:xfrm>
          <a:custGeom>
            <a:avLst/>
            <a:gdLst>
              <a:gd name="connsiteX0" fmla="*/ 284221 w 284276"/>
              <a:gd name="connsiteY0" fmla="*/ 57387 h 236033"/>
              <a:gd name="connsiteX1" fmla="*/ 106421 w 284276"/>
              <a:gd name="connsiteY1" fmla="*/ 149462 h 236033"/>
              <a:gd name="connsiteX2" fmla="*/ 1646 w 284276"/>
              <a:gd name="connsiteY2" fmla="*/ 235187 h 236033"/>
              <a:gd name="connsiteX3" fmla="*/ 46096 w 284276"/>
              <a:gd name="connsiteY3" fmla="*/ 187562 h 236033"/>
              <a:gd name="connsiteX4" fmla="*/ 96896 w 284276"/>
              <a:gd name="connsiteY4" fmla="*/ 95487 h 236033"/>
              <a:gd name="connsiteX5" fmla="*/ 122296 w 284276"/>
              <a:gd name="connsiteY5" fmla="*/ 44687 h 236033"/>
              <a:gd name="connsiteX6" fmla="*/ 39746 w 284276"/>
              <a:gd name="connsiteY6" fmla="*/ 114537 h 236033"/>
              <a:gd name="connsiteX7" fmla="*/ 195321 w 284276"/>
              <a:gd name="connsiteY7" fmla="*/ 237 h 236033"/>
              <a:gd name="connsiteX8" fmla="*/ 112771 w 284276"/>
              <a:gd name="connsiteY8" fmla="*/ 85962 h 236033"/>
              <a:gd name="connsiteX9" fmla="*/ 87371 w 284276"/>
              <a:gd name="connsiteY9" fmla="*/ 133587 h 236033"/>
              <a:gd name="connsiteX10" fmla="*/ 284221 w 284276"/>
              <a:gd name="connsiteY10" fmla="*/ 57387 h 23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76" h="236033">
                <a:moveTo>
                  <a:pt x="284221" y="57387"/>
                </a:moveTo>
                <a:cubicBezTo>
                  <a:pt x="287396" y="60033"/>
                  <a:pt x="153517" y="119829"/>
                  <a:pt x="106421" y="149462"/>
                </a:cubicBezTo>
                <a:cubicBezTo>
                  <a:pt x="59325" y="179095"/>
                  <a:pt x="11700" y="228837"/>
                  <a:pt x="1646" y="235187"/>
                </a:cubicBezTo>
                <a:cubicBezTo>
                  <a:pt x="-8408" y="241537"/>
                  <a:pt x="30221" y="210845"/>
                  <a:pt x="46096" y="187562"/>
                </a:cubicBezTo>
                <a:cubicBezTo>
                  <a:pt x="61971" y="164279"/>
                  <a:pt x="84196" y="119300"/>
                  <a:pt x="96896" y="95487"/>
                </a:cubicBezTo>
                <a:cubicBezTo>
                  <a:pt x="109596" y="71675"/>
                  <a:pt x="131821" y="41512"/>
                  <a:pt x="122296" y="44687"/>
                </a:cubicBezTo>
                <a:cubicBezTo>
                  <a:pt x="112771" y="47862"/>
                  <a:pt x="27575" y="121945"/>
                  <a:pt x="39746" y="114537"/>
                </a:cubicBezTo>
                <a:cubicBezTo>
                  <a:pt x="51917" y="107129"/>
                  <a:pt x="183150" y="4999"/>
                  <a:pt x="195321" y="237"/>
                </a:cubicBezTo>
                <a:cubicBezTo>
                  <a:pt x="207492" y="-4525"/>
                  <a:pt x="130763" y="63737"/>
                  <a:pt x="112771" y="85962"/>
                </a:cubicBezTo>
                <a:cubicBezTo>
                  <a:pt x="94779" y="108187"/>
                  <a:pt x="60383" y="136762"/>
                  <a:pt x="87371" y="133587"/>
                </a:cubicBezTo>
                <a:cubicBezTo>
                  <a:pt x="114359" y="130412"/>
                  <a:pt x="281046" y="54741"/>
                  <a:pt x="284221" y="5738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7" name="フリーフォーム 1286">
            <a:extLst>
              <a:ext uri="{FF2B5EF4-FFF2-40B4-BE49-F238E27FC236}">
                <a16:creationId xmlns:a16="http://schemas.microsoft.com/office/drawing/2014/main" id="{C0E18EE2-EC4E-AA73-0ADE-A5D37D9DBB5F}"/>
              </a:ext>
            </a:extLst>
          </p:cNvPr>
          <p:cNvSpPr/>
          <p:nvPr/>
        </p:nvSpPr>
        <p:spPr>
          <a:xfrm>
            <a:off x="3409408" y="6715011"/>
            <a:ext cx="764298" cy="184895"/>
          </a:xfrm>
          <a:custGeom>
            <a:avLst/>
            <a:gdLst>
              <a:gd name="connsiteX0" fmla="*/ 542 w 764298"/>
              <a:gd name="connsiteY0" fmla="*/ 111239 h 184895"/>
              <a:gd name="connsiteX1" fmla="*/ 146592 w 764298"/>
              <a:gd name="connsiteY1" fmla="*/ 120764 h 184895"/>
              <a:gd name="connsiteX2" fmla="*/ 222792 w 764298"/>
              <a:gd name="connsiteY2" fmla="*/ 136639 h 184895"/>
              <a:gd name="connsiteX3" fmla="*/ 76742 w 764298"/>
              <a:gd name="connsiteY3" fmla="*/ 184264 h 184895"/>
              <a:gd name="connsiteX4" fmla="*/ 267242 w 764298"/>
              <a:gd name="connsiteY4" fmla="*/ 98539 h 184895"/>
              <a:gd name="connsiteX5" fmla="*/ 419642 w 764298"/>
              <a:gd name="connsiteY5" fmla="*/ 25514 h 184895"/>
              <a:gd name="connsiteX6" fmla="*/ 511717 w 764298"/>
              <a:gd name="connsiteY6" fmla="*/ 114 h 184895"/>
              <a:gd name="connsiteX7" fmla="*/ 756192 w 764298"/>
              <a:gd name="connsiteY7" fmla="*/ 15989 h 184895"/>
              <a:gd name="connsiteX8" fmla="*/ 692692 w 764298"/>
              <a:gd name="connsiteY8" fmla="*/ 12814 h 184895"/>
              <a:gd name="connsiteX9" fmla="*/ 562517 w 764298"/>
              <a:gd name="connsiteY9" fmla="*/ 15989 h 184895"/>
              <a:gd name="connsiteX10" fmla="*/ 213267 w 764298"/>
              <a:gd name="connsiteY10" fmla="*/ 171564 h 184895"/>
              <a:gd name="connsiteX11" fmla="*/ 454567 w 764298"/>
              <a:gd name="connsiteY11" fmla="*/ 9639 h 184895"/>
              <a:gd name="connsiteX12" fmla="*/ 203742 w 764298"/>
              <a:gd name="connsiteY12" fmla="*/ 142989 h 184895"/>
              <a:gd name="connsiteX13" fmla="*/ 542 w 764298"/>
              <a:gd name="connsiteY13" fmla="*/ 111239 h 18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298" h="184895">
                <a:moveTo>
                  <a:pt x="542" y="111239"/>
                </a:moveTo>
                <a:cubicBezTo>
                  <a:pt x="-8983" y="107535"/>
                  <a:pt x="109550" y="116531"/>
                  <a:pt x="146592" y="120764"/>
                </a:cubicBezTo>
                <a:cubicBezTo>
                  <a:pt x="183634" y="124997"/>
                  <a:pt x="234434" y="126056"/>
                  <a:pt x="222792" y="136639"/>
                </a:cubicBezTo>
                <a:cubicBezTo>
                  <a:pt x="211150" y="147222"/>
                  <a:pt x="69334" y="190614"/>
                  <a:pt x="76742" y="184264"/>
                </a:cubicBezTo>
                <a:cubicBezTo>
                  <a:pt x="84150" y="177914"/>
                  <a:pt x="210092" y="124997"/>
                  <a:pt x="267242" y="98539"/>
                </a:cubicBezTo>
                <a:cubicBezTo>
                  <a:pt x="324392" y="72081"/>
                  <a:pt x="378896" y="41918"/>
                  <a:pt x="419642" y="25514"/>
                </a:cubicBezTo>
                <a:cubicBezTo>
                  <a:pt x="460388" y="9110"/>
                  <a:pt x="455625" y="1701"/>
                  <a:pt x="511717" y="114"/>
                </a:cubicBezTo>
                <a:cubicBezTo>
                  <a:pt x="567809" y="-1473"/>
                  <a:pt x="726030" y="13872"/>
                  <a:pt x="756192" y="15989"/>
                </a:cubicBezTo>
                <a:cubicBezTo>
                  <a:pt x="786354" y="18106"/>
                  <a:pt x="724971" y="12814"/>
                  <a:pt x="692692" y="12814"/>
                </a:cubicBezTo>
                <a:cubicBezTo>
                  <a:pt x="660413" y="12814"/>
                  <a:pt x="642421" y="-10469"/>
                  <a:pt x="562517" y="15989"/>
                </a:cubicBezTo>
                <a:cubicBezTo>
                  <a:pt x="482613" y="42447"/>
                  <a:pt x="231258" y="172622"/>
                  <a:pt x="213267" y="171564"/>
                </a:cubicBezTo>
                <a:cubicBezTo>
                  <a:pt x="195276" y="170506"/>
                  <a:pt x="456154" y="14401"/>
                  <a:pt x="454567" y="9639"/>
                </a:cubicBezTo>
                <a:cubicBezTo>
                  <a:pt x="452980" y="4877"/>
                  <a:pt x="274121" y="126585"/>
                  <a:pt x="203742" y="142989"/>
                </a:cubicBezTo>
                <a:cubicBezTo>
                  <a:pt x="133363" y="159393"/>
                  <a:pt x="10067" y="114943"/>
                  <a:pt x="542" y="1112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8" name="フリーフォーム 1287">
            <a:extLst>
              <a:ext uri="{FF2B5EF4-FFF2-40B4-BE49-F238E27FC236}">
                <a16:creationId xmlns:a16="http://schemas.microsoft.com/office/drawing/2014/main" id="{03F600B5-4C47-DEC4-E542-72E8D337AC32}"/>
              </a:ext>
            </a:extLst>
          </p:cNvPr>
          <p:cNvSpPr/>
          <p:nvPr/>
        </p:nvSpPr>
        <p:spPr>
          <a:xfrm>
            <a:off x="3301522" y="6765480"/>
            <a:ext cx="152912" cy="373322"/>
          </a:xfrm>
          <a:custGeom>
            <a:avLst/>
            <a:gdLst>
              <a:gd name="connsiteX0" fmla="*/ 152878 w 152912"/>
              <a:gd name="connsiteY0" fmla="*/ 445 h 373322"/>
              <a:gd name="connsiteX1" fmla="*/ 83028 w 152912"/>
              <a:gd name="connsiteY1" fmla="*/ 140145 h 373322"/>
              <a:gd name="connsiteX2" fmla="*/ 44928 w 152912"/>
              <a:gd name="connsiteY2" fmla="*/ 194120 h 373322"/>
              <a:gd name="connsiteX3" fmla="*/ 76678 w 152912"/>
              <a:gd name="connsiteY3" fmla="*/ 152845 h 373322"/>
              <a:gd name="connsiteX4" fmla="*/ 41753 w 152912"/>
              <a:gd name="connsiteY4" fmla="*/ 222695 h 373322"/>
              <a:gd name="connsiteX5" fmla="*/ 478 w 152912"/>
              <a:gd name="connsiteY5" fmla="*/ 371920 h 373322"/>
              <a:gd name="connsiteX6" fmla="*/ 22703 w 152912"/>
              <a:gd name="connsiteY6" fmla="*/ 286195 h 373322"/>
              <a:gd name="connsiteX7" fmla="*/ 73503 w 152912"/>
              <a:gd name="connsiteY7" fmla="*/ 102045 h 373322"/>
              <a:gd name="connsiteX8" fmla="*/ 152878 w 152912"/>
              <a:gd name="connsiteY8" fmla="*/ 445 h 37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12" h="373322">
                <a:moveTo>
                  <a:pt x="152878" y="445"/>
                </a:moveTo>
                <a:cubicBezTo>
                  <a:pt x="154466" y="6795"/>
                  <a:pt x="101020" y="107866"/>
                  <a:pt x="83028" y="140145"/>
                </a:cubicBezTo>
                <a:cubicBezTo>
                  <a:pt x="65036" y="172424"/>
                  <a:pt x="45986" y="192003"/>
                  <a:pt x="44928" y="194120"/>
                </a:cubicBezTo>
                <a:cubicBezTo>
                  <a:pt x="43870" y="196237"/>
                  <a:pt x="77207" y="148083"/>
                  <a:pt x="76678" y="152845"/>
                </a:cubicBezTo>
                <a:cubicBezTo>
                  <a:pt x="76149" y="157608"/>
                  <a:pt x="54453" y="186183"/>
                  <a:pt x="41753" y="222695"/>
                </a:cubicBezTo>
                <a:cubicBezTo>
                  <a:pt x="29053" y="259208"/>
                  <a:pt x="3653" y="361337"/>
                  <a:pt x="478" y="371920"/>
                </a:cubicBezTo>
                <a:cubicBezTo>
                  <a:pt x="-2697" y="382503"/>
                  <a:pt x="10532" y="331174"/>
                  <a:pt x="22703" y="286195"/>
                </a:cubicBezTo>
                <a:cubicBezTo>
                  <a:pt x="34874" y="241216"/>
                  <a:pt x="55511" y="147024"/>
                  <a:pt x="73503" y="102045"/>
                </a:cubicBezTo>
                <a:cubicBezTo>
                  <a:pt x="91495" y="57066"/>
                  <a:pt x="151290" y="-5905"/>
                  <a:pt x="152878" y="4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9" name="フリーフォーム 1288">
            <a:extLst>
              <a:ext uri="{FF2B5EF4-FFF2-40B4-BE49-F238E27FC236}">
                <a16:creationId xmlns:a16="http://schemas.microsoft.com/office/drawing/2014/main" id="{E2D9DDD6-D203-CBE0-EFD9-99767FE02753}"/>
              </a:ext>
            </a:extLst>
          </p:cNvPr>
          <p:cNvSpPr/>
          <p:nvPr/>
        </p:nvSpPr>
        <p:spPr>
          <a:xfrm>
            <a:off x="3257503" y="6958601"/>
            <a:ext cx="922975" cy="89447"/>
          </a:xfrm>
          <a:custGeom>
            <a:avLst/>
            <a:gdLst>
              <a:gd name="connsiteX0" fmla="*/ 47 w 922975"/>
              <a:gd name="connsiteY0" fmla="*/ 74024 h 89447"/>
              <a:gd name="connsiteX1" fmla="*/ 282622 w 922975"/>
              <a:gd name="connsiteY1" fmla="*/ 54974 h 89447"/>
              <a:gd name="connsiteX2" fmla="*/ 387397 w 922975"/>
              <a:gd name="connsiteY2" fmla="*/ 16874 h 89447"/>
              <a:gd name="connsiteX3" fmla="*/ 190547 w 922975"/>
              <a:gd name="connsiteY3" fmla="*/ 80374 h 89447"/>
              <a:gd name="connsiteX4" fmla="*/ 339772 w 922975"/>
              <a:gd name="connsiteY4" fmla="*/ 86724 h 89447"/>
              <a:gd name="connsiteX5" fmla="*/ 406447 w 922975"/>
              <a:gd name="connsiteY5" fmla="*/ 58149 h 89447"/>
              <a:gd name="connsiteX6" fmla="*/ 704897 w 922975"/>
              <a:gd name="connsiteY6" fmla="*/ 29574 h 89447"/>
              <a:gd name="connsiteX7" fmla="*/ 562022 w 922975"/>
              <a:gd name="connsiteY7" fmla="*/ 80374 h 89447"/>
              <a:gd name="connsiteX8" fmla="*/ 920797 w 922975"/>
              <a:gd name="connsiteY8" fmla="*/ 999 h 89447"/>
              <a:gd name="connsiteX9" fmla="*/ 692197 w 922975"/>
              <a:gd name="connsiteY9" fmla="*/ 35924 h 89447"/>
              <a:gd name="connsiteX10" fmla="*/ 288972 w 922975"/>
              <a:gd name="connsiteY10" fmla="*/ 39099 h 89447"/>
              <a:gd name="connsiteX11" fmla="*/ 381047 w 922975"/>
              <a:gd name="connsiteY11" fmla="*/ 35924 h 89447"/>
              <a:gd name="connsiteX12" fmla="*/ 304847 w 922975"/>
              <a:gd name="connsiteY12" fmla="*/ 83549 h 89447"/>
              <a:gd name="connsiteX13" fmla="*/ 260397 w 922975"/>
              <a:gd name="connsiteY13" fmla="*/ 48624 h 89447"/>
              <a:gd name="connsiteX14" fmla="*/ 47 w 922975"/>
              <a:gd name="connsiteY14" fmla="*/ 74024 h 8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75" h="89447">
                <a:moveTo>
                  <a:pt x="47" y="74024"/>
                </a:moveTo>
                <a:cubicBezTo>
                  <a:pt x="3751" y="75082"/>
                  <a:pt x="218064" y="64499"/>
                  <a:pt x="282622" y="54974"/>
                </a:cubicBezTo>
                <a:cubicBezTo>
                  <a:pt x="347180" y="45449"/>
                  <a:pt x="402743" y="12641"/>
                  <a:pt x="387397" y="16874"/>
                </a:cubicBezTo>
                <a:cubicBezTo>
                  <a:pt x="372051" y="21107"/>
                  <a:pt x="198485" y="68732"/>
                  <a:pt x="190547" y="80374"/>
                </a:cubicBezTo>
                <a:cubicBezTo>
                  <a:pt x="182610" y="92016"/>
                  <a:pt x="303789" y="90428"/>
                  <a:pt x="339772" y="86724"/>
                </a:cubicBezTo>
                <a:cubicBezTo>
                  <a:pt x="375755" y="83020"/>
                  <a:pt x="345593" y="67674"/>
                  <a:pt x="406447" y="58149"/>
                </a:cubicBezTo>
                <a:cubicBezTo>
                  <a:pt x="467301" y="48624"/>
                  <a:pt x="678968" y="25870"/>
                  <a:pt x="704897" y="29574"/>
                </a:cubicBezTo>
                <a:cubicBezTo>
                  <a:pt x="730826" y="33278"/>
                  <a:pt x="526039" y="85136"/>
                  <a:pt x="562022" y="80374"/>
                </a:cubicBezTo>
                <a:cubicBezTo>
                  <a:pt x="598005" y="75612"/>
                  <a:pt x="899101" y="8407"/>
                  <a:pt x="920797" y="999"/>
                </a:cubicBezTo>
                <a:cubicBezTo>
                  <a:pt x="942493" y="-6409"/>
                  <a:pt x="797501" y="29574"/>
                  <a:pt x="692197" y="35924"/>
                </a:cubicBezTo>
                <a:cubicBezTo>
                  <a:pt x="586893" y="42274"/>
                  <a:pt x="340830" y="39099"/>
                  <a:pt x="288972" y="39099"/>
                </a:cubicBezTo>
                <a:cubicBezTo>
                  <a:pt x="237114" y="39099"/>
                  <a:pt x="378401" y="28516"/>
                  <a:pt x="381047" y="35924"/>
                </a:cubicBezTo>
                <a:cubicBezTo>
                  <a:pt x="383693" y="43332"/>
                  <a:pt x="324955" y="81432"/>
                  <a:pt x="304847" y="83549"/>
                </a:cubicBezTo>
                <a:cubicBezTo>
                  <a:pt x="284739" y="85666"/>
                  <a:pt x="310668" y="51799"/>
                  <a:pt x="260397" y="48624"/>
                </a:cubicBezTo>
                <a:cubicBezTo>
                  <a:pt x="210126" y="45449"/>
                  <a:pt x="-3657" y="72966"/>
                  <a:pt x="47" y="740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0" name="フリーフォーム 1289">
            <a:extLst>
              <a:ext uri="{FF2B5EF4-FFF2-40B4-BE49-F238E27FC236}">
                <a16:creationId xmlns:a16="http://schemas.microsoft.com/office/drawing/2014/main" id="{C7AA76CF-69E8-2623-FDB4-B2AA732EABC9}"/>
              </a:ext>
            </a:extLst>
          </p:cNvPr>
          <p:cNvSpPr/>
          <p:nvPr/>
        </p:nvSpPr>
        <p:spPr>
          <a:xfrm>
            <a:off x="4512971" y="3120796"/>
            <a:ext cx="939832" cy="223186"/>
          </a:xfrm>
          <a:custGeom>
            <a:avLst/>
            <a:gdLst>
              <a:gd name="connsiteX0" fmla="*/ 5054 w 939832"/>
              <a:gd name="connsiteY0" fmla="*/ 222479 h 223186"/>
              <a:gd name="connsiteX1" fmla="*/ 668629 w 939832"/>
              <a:gd name="connsiteY1" fmla="*/ 85954 h 223186"/>
              <a:gd name="connsiteX2" fmla="*/ 586079 w 939832"/>
              <a:gd name="connsiteY2" fmla="*/ 92304 h 223186"/>
              <a:gd name="connsiteX3" fmla="*/ 938504 w 939832"/>
              <a:gd name="connsiteY3" fmla="*/ 229 h 223186"/>
              <a:gd name="connsiteX4" fmla="*/ 700379 w 939832"/>
              <a:gd name="connsiteY4" fmla="*/ 66904 h 223186"/>
              <a:gd name="connsiteX5" fmla="*/ 541629 w 939832"/>
              <a:gd name="connsiteY5" fmla="*/ 92304 h 223186"/>
              <a:gd name="connsiteX6" fmla="*/ 370179 w 939832"/>
              <a:gd name="connsiteY6" fmla="*/ 136754 h 223186"/>
              <a:gd name="connsiteX7" fmla="*/ 5054 w 939832"/>
              <a:gd name="connsiteY7" fmla="*/ 222479 h 2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832" h="223186">
                <a:moveTo>
                  <a:pt x="5054" y="222479"/>
                </a:moveTo>
                <a:cubicBezTo>
                  <a:pt x="54796" y="214012"/>
                  <a:pt x="571792" y="107650"/>
                  <a:pt x="668629" y="85954"/>
                </a:cubicBezTo>
                <a:cubicBezTo>
                  <a:pt x="765466" y="64258"/>
                  <a:pt x="541100" y="106591"/>
                  <a:pt x="586079" y="92304"/>
                </a:cubicBezTo>
                <a:cubicBezTo>
                  <a:pt x="631058" y="78017"/>
                  <a:pt x="919454" y="4462"/>
                  <a:pt x="938504" y="229"/>
                </a:cubicBezTo>
                <a:cubicBezTo>
                  <a:pt x="957554" y="-4004"/>
                  <a:pt x="766525" y="51558"/>
                  <a:pt x="700379" y="66904"/>
                </a:cubicBezTo>
                <a:cubicBezTo>
                  <a:pt x="634233" y="82250"/>
                  <a:pt x="596662" y="80662"/>
                  <a:pt x="541629" y="92304"/>
                </a:cubicBezTo>
                <a:cubicBezTo>
                  <a:pt x="486596" y="103946"/>
                  <a:pt x="453258" y="112412"/>
                  <a:pt x="370179" y="136754"/>
                </a:cubicBezTo>
                <a:cubicBezTo>
                  <a:pt x="287100" y="161096"/>
                  <a:pt x="-44688" y="230946"/>
                  <a:pt x="5054" y="2224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1" name="フリーフォーム 1290">
            <a:extLst>
              <a:ext uri="{FF2B5EF4-FFF2-40B4-BE49-F238E27FC236}">
                <a16:creationId xmlns:a16="http://schemas.microsoft.com/office/drawing/2014/main" id="{00DB7515-61F0-8A01-DE69-4DD123CDDE7E}"/>
              </a:ext>
            </a:extLst>
          </p:cNvPr>
          <p:cNvSpPr/>
          <p:nvPr/>
        </p:nvSpPr>
        <p:spPr>
          <a:xfrm>
            <a:off x="5407554" y="2606654"/>
            <a:ext cx="301192" cy="564752"/>
          </a:xfrm>
          <a:custGeom>
            <a:avLst/>
            <a:gdLst>
              <a:gd name="connsiteX0" fmla="*/ 301096 w 301192"/>
              <a:gd name="connsiteY0" fmla="*/ 21 h 564752"/>
              <a:gd name="connsiteX1" fmla="*/ 129646 w 301192"/>
              <a:gd name="connsiteY1" fmla="*/ 282596 h 564752"/>
              <a:gd name="connsiteX2" fmla="*/ 170921 w 301192"/>
              <a:gd name="connsiteY2" fmla="*/ 212746 h 564752"/>
              <a:gd name="connsiteX3" fmla="*/ 5821 w 301192"/>
              <a:gd name="connsiteY3" fmla="*/ 552471 h 564752"/>
              <a:gd name="connsiteX4" fmla="*/ 53446 w 301192"/>
              <a:gd name="connsiteY4" fmla="*/ 460396 h 564752"/>
              <a:gd name="connsiteX5" fmla="*/ 209021 w 301192"/>
              <a:gd name="connsiteY5" fmla="*/ 177821 h 564752"/>
              <a:gd name="connsiteX6" fmla="*/ 155046 w 301192"/>
              <a:gd name="connsiteY6" fmla="*/ 266721 h 564752"/>
              <a:gd name="connsiteX7" fmla="*/ 301096 w 301192"/>
              <a:gd name="connsiteY7" fmla="*/ 21 h 56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192" h="564752">
                <a:moveTo>
                  <a:pt x="301096" y="21"/>
                </a:moveTo>
                <a:cubicBezTo>
                  <a:pt x="296863" y="2667"/>
                  <a:pt x="151342" y="247142"/>
                  <a:pt x="129646" y="282596"/>
                </a:cubicBezTo>
                <a:cubicBezTo>
                  <a:pt x="107950" y="318050"/>
                  <a:pt x="191558" y="167767"/>
                  <a:pt x="170921" y="212746"/>
                </a:cubicBezTo>
                <a:cubicBezTo>
                  <a:pt x="150284" y="257725"/>
                  <a:pt x="25400" y="511196"/>
                  <a:pt x="5821" y="552471"/>
                </a:cubicBezTo>
                <a:cubicBezTo>
                  <a:pt x="-13758" y="593746"/>
                  <a:pt x="19579" y="522838"/>
                  <a:pt x="53446" y="460396"/>
                </a:cubicBezTo>
                <a:cubicBezTo>
                  <a:pt x="87313" y="397954"/>
                  <a:pt x="192088" y="210100"/>
                  <a:pt x="209021" y="177821"/>
                </a:cubicBezTo>
                <a:cubicBezTo>
                  <a:pt x="225954" y="145542"/>
                  <a:pt x="141288" y="294238"/>
                  <a:pt x="155046" y="266721"/>
                </a:cubicBezTo>
                <a:cubicBezTo>
                  <a:pt x="168804" y="239204"/>
                  <a:pt x="305329" y="-2625"/>
                  <a:pt x="301096"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2" name="フリーフォーム 1291">
            <a:extLst>
              <a:ext uri="{FF2B5EF4-FFF2-40B4-BE49-F238E27FC236}">
                <a16:creationId xmlns:a16="http://schemas.microsoft.com/office/drawing/2014/main" id="{E2293235-E3D4-E54A-E7F9-230FA4655BA9}"/>
              </a:ext>
            </a:extLst>
          </p:cNvPr>
          <p:cNvSpPr/>
          <p:nvPr/>
        </p:nvSpPr>
        <p:spPr>
          <a:xfrm>
            <a:off x="5554352" y="2774403"/>
            <a:ext cx="224364" cy="321421"/>
          </a:xfrm>
          <a:custGeom>
            <a:avLst/>
            <a:gdLst>
              <a:gd name="connsiteX0" fmla="*/ 224148 w 224364"/>
              <a:gd name="connsiteY0" fmla="*/ 547 h 321421"/>
              <a:gd name="connsiteX1" fmla="*/ 5073 w 224364"/>
              <a:gd name="connsiteY1" fmla="*/ 187872 h 321421"/>
              <a:gd name="connsiteX2" fmla="*/ 68573 w 224364"/>
              <a:gd name="connsiteY2" fmla="*/ 111672 h 321421"/>
              <a:gd name="connsiteX3" fmla="*/ 52698 w 224364"/>
              <a:gd name="connsiteY3" fmla="*/ 175172 h 321421"/>
              <a:gd name="connsiteX4" fmla="*/ 43173 w 224364"/>
              <a:gd name="connsiteY4" fmla="*/ 321222 h 321421"/>
              <a:gd name="connsiteX5" fmla="*/ 46348 w 224364"/>
              <a:gd name="connsiteY5" fmla="*/ 203747 h 321421"/>
              <a:gd name="connsiteX6" fmla="*/ 62223 w 224364"/>
              <a:gd name="connsiteY6" fmla="*/ 76747 h 321421"/>
              <a:gd name="connsiteX7" fmla="*/ 46348 w 224364"/>
              <a:gd name="connsiteY7" fmla="*/ 127547 h 321421"/>
              <a:gd name="connsiteX8" fmla="*/ 224148 w 224364"/>
              <a:gd name="connsiteY8" fmla="*/ 547 h 32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64" h="321421">
                <a:moveTo>
                  <a:pt x="224148" y="547"/>
                </a:moveTo>
                <a:cubicBezTo>
                  <a:pt x="217269" y="10601"/>
                  <a:pt x="31002" y="169351"/>
                  <a:pt x="5073" y="187872"/>
                </a:cubicBezTo>
                <a:cubicBezTo>
                  <a:pt x="-20856" y="206393"/>
                  <a:pt x="60636" y="113789"/>
                  <a:pt x="68573" y="111672"/>
                </a:cubicBezTo>
                <a:cubicBezTo>
                  <a:pt x="76510" y="109555"/>
                  <a:pt x="56931" y="140247"/>
                  <a:pt x="52698" y="175172"/>
                </a:cubicBezTo>
                <a:cubicBezTo>
                  <a:pt x="48465" y="210097"/>
                  <a:pt x="44231" y="316460"/>
                  <a:pt x="43173" y="321222"/>
                </a:cubicBezTo>
                <a:cubicBezTo>
                  <a:pt x="42115" y="325984"/>
                  <a:pt x="43173" y="244493"/>
                  <a:pt x="46348" y="203747"/>
                </a:cubicBezTo>
                <a:cubicBezTo>
                  <a:pt x="49523" y="163001"/>
                  <a:pt x="62223" y="89447"/>
                  <a:pt x="62223" y="76747"/>
                </a:cubicBezTo>
                <a:cubicBezTo>
                  <a:pt x="62223" y="64047"/>
                  <a:pt x="20948" y="132839"/>
                  <a:pt x="46348" y="127547"/>
                </a:cubicBezTo>
                <a:cubicBezTo>
                  <a:pt x="71748" y="122255"/>
                  <a:pt x="231027" y="-9507"/>
                  <a:pt x="224148" y="5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3" name="フリーフォーム 1292">
            <a:extLst>
              <a:ext uri="{FF2B5EF4-FFF2-40B4-BE49-F238E27FC236}">
                <a16:creationId xmlns:a16="http://schemas.microsoft.com/office/drawing/2014/main" id="{CE2E16E0-EC93-FEF9-D16C-D1F7F85A1CB9}"/>
              </a:ext>
            </a:extLst>
          </p:cNvPr>
          <p:cNvSpPr/>
          <p:nvPr/>
        </p:nvSpPr>
        <p:spPr>
          <a:xfrm>
            <a:off x="4994275" y="2711437"/>
            <a:ext cx="295536" cy="228615"/>
          </a:xfrm>
          <a:custGeom>
            <a:avLst/>
            <a:gdLst>
              <a:gd name="connsiteX0" fmla="*/ 25400 w 295536"/>
              <a:gd name="connsiteY0" fmla="*/ 13 h 228615"/>
              <a:gd name="connsiteX1" fmla="*/ 44450 w 295536"/>
              <a:gd name="connsiteY1" fmla="*/ 152413 h 228615"/>
              <a:gd name="connsiteX2" fmla="*/ 15875 w 295536"/>
              <a:gd name="connsiteY2" fmla="*/ 92088 h 228615"/>
              <a:gd name="connsiteX3" fmla="*/ 66675 w 295536"/>
              <a:gd name="connsiteY3" fmla="*/ 196863 h 228615"/>
              <a:gd name="connsiteX4" fmla="*/ 41275 w 295536"/>
              <a:gd name="connsiteY4" fmla="*/ 206388 h 228615"/>
              <a:gd name="connsiteX5" fmla="*/ 292100 w 295536"/>
              <a:gd name="connsiteY5" fmla="*/ 136538 h 228615"/>
              <a:gd name="connsiteX6" fmla="*/ 190500 w 295536"/>
              <a:gd name="connsiteY6" fmla="*/ 187338 h 228615"/>
              <a:gd name="connsiteX7" fmla="*/ 241300 w 295536"/>
              <a:gd name="connsiteY7" fmla="*/ 171463 h 228615"/>
              <a:gd name="connsiteX8" fmla="*/ 142875 w 295536"/>
              <a:gd name="connsiteY8" fmla="*/ 219088 h 228615"/>
              <a:gd name="connsiteX9" fmla="*/ 120650 w 295536"/>
              <a:gd name="connsiteY9" fmla="*/ 225438 h 228615"/>
              <a:gd name="connsiteX10" fmla="*/ 180975 w 295536"/>
              <a:gd name="connsiteY10" fmla="*/ 180988 h 228615"/>
              <a:gd name="connsiteX11" fmla="*/ 41275 w 295536"/>
              <a:gd name="connsiteY11" fmla="*/ 177813 h 228615"/>
              <a:gd name="connsiteX12" fmla="*/ 0 w 295536"/>
              <a:gd name="connsiteY12" fmla="*/ 47638 h 228615"/>
              <a:gd name="connsiteX13" fmla="*/ 41275 w 295536"/>
              <a:gd name="connsiteY13" fmla="*/ 142888 h 228615"/>
              <a:gd name="connsiteX14" fmla="*/ 25400 w 295536"/>
              <a:gd name="connsiteY14" fmla="*/ 13 h 22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536" h="228615">
                <a:moveTo>
                  <a:pt x="25400" y="13"/>
                </a:moveTo>
                <a:cubicBezTo>
                  <a:pt x="25929" y="1600"/>
                  <a:pt x="46038" y="137067"/>
                  <a:pt x="44450" y="152413"/>
                </a:cubicBezTo>
                <a:cubicBezTo>
                  <a:pt x="42863" y="167759"/>
                  <a:pt x="12171" y="84680"/>
                  <a:pt x="15875" y="92088"/>
                </a:cubicBezTo>
                <a:cubicBezTo>
                  <a:pt x="19579" y="99496"/>
                  <a:pt x="62442" y="177813"/>
                  <a:pt x="66675" y="196863"/>
                </a:cubicBezTo>
                <a:cubicBezTo>
                  <a:pt x="70908" y="215913"/>
                  <a:pt x="3704" y="216442"/>
                  <a:pt x="41275" y="206388"/>
                </a:cubicBezTo>
                <a:cubicBezTo>
                  <a:pt x="78846" y="196334"/>
                  <a:pt x="267229" y="139713"/>
                  <a:pt x="292100" y="136538"/>
                </a:cubicBezTo>
                <a:cubicBezTo>
                  <a:pt x="316971" y="133363"/>
                  <a:pt x="198967" y="181517"/>
                  <a:pt x="190500" y="187338"/>
                </a:cubicBezTo>
                <a:cubicBezTo>
                  <a:pt x="182033" y="193159"/>
                  <a:pt x="249237" y="166171"/>
                  <a:pt x="241300" y="171463"/>
                </a:cubicBezTo>
                <a:cubicBezTo>
                  <a:pt x="233363" y="176755"/>
                  <a:pt x="162983" y="210092"/>
                  <a:pt x="142875" y="219088"/>
                </a:cubicBezTo>
                <a:cubicBezTo>
                  <a:pt x="122767" y="228084"/>
                  <a:pt x="114300" y="231788"/>
                  <a:pt x="120650" y="225438"/>
                </a:cubicBezTo>
                <a:cubicBezTo>
                  <a:pt x="127000" y="219088"/>
                  <a:pt x="194204" y="188925"/>
                  <a:pt x="180975" y="180988"/>
                </a:cubicBezTo>
                <a:cubicBezTo>
                  <a:pt x="167746" y="173051"/>
                  <a:pt x="71437" y="200038"/>
                  <a:pt x="41275" y="177813"/>
                </a:cubicBezTo>
                <a:cubicBezTo>
                  <a:pt x="11113" y="155588"/>
                  <a:pt x="0" y="53459"/>
                  <a:pt x="0" y="47638"/>
                </a:cubicBezTo>
                <a:cubicBezTo>
                  <a:pt x="0" y="41817"/>
                  <a:pt x="37042" y="146063"/>
                  <a:pt x="41275" y="142888"/>
                </a:cubicBezTo>
                <a:cubicBezTo>
                  <a:pt x="45508" y="139713"/>
                  <a:pt x="24871" y="-1574"/>
                  <a:pt x="25400" y="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4" name="フリーフォーム 1293">
            <a:extLst>
              <a:ext uri="{FF2B5EF4-FFF2-40B4-BE49-F238E27FC236}">
                <a16:creationId xmlns:a16="http://schemas.microsoft.com/office/drawing/2014/main" id="{B4458932-3A63-3AA7-DD03-C5D7D6F426CF}"/>
              </a:ext>
            </a:extLst>
          </p:cNvPr>
          <p:cNvSpPr/>
          <p:nvPr/>
        </p:nvSpPr>
        <p:spPr>
          <a:xfrm>
            <a:off x="5117628" y="2717785"/>
            <a:ext cx="162709" cy="247800"/>
          </a:xfrm>
          <a:custGeom>
            <a:avLst/>
            <a:gdLst>
              <a:gd name="connsiteX0" fmla="*/ 162397 w 162709"/>
              <a:gd name="connsiteY0" fmla="*/ 15 h 247800"/>
              <a:gd name="connsiteX1" fmla="*/ 89372 w 162709"/>
              <a:gd name="connsiteY1" fmla="*/ 95265 h 247800"/>
              <a:gd name="connsiteX2" fmla="*/ 472 w 162709"/>
              <a:gd name="connsiteY2" fmla="*/ 247665 h 247800"/>
              <a:gd name="connsiteX3" fmla="*/ 54447 w 162709"/>
              <a:gd name="connsiteY3" fmla="*/ 120665 h 247800"/>
              <a:gd name="connsiteX4" fmla="*/ 60797 w 162709"/>
              <a:gd name="connsiteY4" fmla="*/ 38115 h 247800"/>
              <a:gd name="connsiteX5" fmla="*/ 60797 w 162709"/>
              <a:gd name="connsiteY5" fmla="*/ 101615 h 247800"/>
              <a:gd name="connsiteX6" fmla="*/ 162397 w 162709"/>
              <a:gd name="connsiteY6" fmla="*/ 15 h 2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9" h="247800">
                <a:moveTo>
                  <a:pt x="162397" y="15"/>
                </a:moveTo>
                <a:cubicBezTo>
                  <a:pt x="167159" y="-1043"/>
                  <a:pt x="116359" y="53990"/>
                  <a:pt x="89372" y="95265"/>
                </a:cubicBezTo>
                <a:cubicBezTo>
                  <a:pt x="62385" y="136540"/>
                  <a:pt x="6293" y="243432"/>
                  <a:pt x="472" y="247665"/>
                </a:cubicBezTo>
                <a:cubicBezTo>
                  <a:pt x="-5349" y="251898"/>
                  <a:pt x="44393" y="155590"/>
                  <a:pt x="54447" y="120665"/>
                </a:cubicBezTo>
                <a:cubicBezTo>
                  <a:pt x="64501" y="85740"/>
                  <a:pt x="59739" y="41290"/>
                  <a:pt x="60797" y="38115"/>
                </a:cubicBezTo>
                <a:cubicBezTo>
                  <a:pt x="61855" y="34940"/>
                  <a:pt x="49155" y="102673"/>
                  <a:pt x="60797" y="101615"/>
                </a:cubicBezTo>
                <a:cubicBezTo>
                  <a:pt x="72439" y="100557"/>
                  <a:pt x="157635" y="1073"/>
                  <a:pt x="162397" y="1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5" name="フリーフォーム 1294">
            <a:extLst>
              <a:ext uri="{FF2B5EF4-FFF2-40B4-BE49-F238E27FC236}">
                <a16:creationId xmlns:a16="http://schemas.microsoft.com/office/drawing/2014/main" id="{F3710AC9-C92C-862A-09BD-4477B34419D1}"/>
              </a:ext>
            </a:extLst>
          </p:cNvPr>
          <p:cNvSpPr/>
          <p:nvPr/>
        </p:nvSpPr>
        <p:spPr>
          <a:xfrm>
            <a:off x="5211213" y="2618297"/>
            <a:ext cx="386069" cy="218216"/>
          </a:xfrm>
          <a:custGeom>
            <a:avLst/>
            <a:gdLst>
              <a:gd name="connsiteX0" fmla="*/ 5312 w 386069"/>
              <a:gd name="connsiteY0" fmla="*/ 213803 h 218216"/>
              <a:gd name="connsiteX1" fmla="*/ 383137 w 386069"/>
              <a:gd name="connsiteY1" fmla="*/ 1078 h 218216"/>
              <a:gd name="connsiteX2" fmla="*/ 173587 w 386069"/>
              <a:gd name="connsiteY2" fmla="*/ 134428 h 218216"/>
              <a:gd name="connsiteX3" fmla="*/ 5312 w 386069"/>
              <a:gd name="connsiteY3" fmla="*/ 213803 h 218216"/>
            </a:gdLst>
            <a:ahLst/>
            <a:cxnLst>
              <a:cxn ang="0">
                <a:pos x="connsiteX0" y="connsiteY0"/>
              </a:cxn>
              <a:cxn ang="0">
                <a:pos x="connsiteX1" y="connsiteY1"/>
              </a:cxn>
              <a:cxn ang="0">
                <a:pos x="connsiteX2" y="connsiteY2"/>
              </a:cxn>
              <a:cxn ang="0">
                <a:pos x="connsiteX3" y="connsiteY3"/>
              </a:cxn>
            </a:cxnLst>
            <a:rect l="l" t="t" r="r" b="b"/>
            <a:pathLst>
              <a:path w="386069" h="218216">
                <a:moveTo>
                  <a:pt x="5312" y="213803"/>
                </a:moveTo>
                <a:cubicBezTo>
                  <a:pt x="40237" y="191578"/>
                  <a:pt x="355091" y="14307"/>
                  <a:pt x="383137" y="1078"/>
                </a:cubicBezTo>
                <a:cubicBezTo>
                  <a:pt x="411183" y="-12151"/>
                  <a:pt x="230208" y="100032"/>
                  <a:pt x="173587" y="134428"/>
                </a:cubicBezTo>
                <a:cubicBezTo>
                  <a:pt x="116966" y="168824"/>
                  <a:pt x="-29613" y="236028"/>
                  <a:pt x="5312" y="2138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6" name="フリーフォーム 1295">
            <a:extLst>
              <a:ext uri="{FF2B5EF4-FFF2-40B4-BE49-F238E27FC236}">
                <a16:creationId xmlns:a16="http://schemas.microsoft.com/office/drawing/2014/main" id="{9B3C46F9-A713-FD78-63A2-658FD2691A91}"/>
              </a:ext>
            </a:extLst>
          </p:cNvPr>
          <p:cNvSpPr/>
          <p:nvPr/>
        </p:nvSpPr>
        <p:spPr>
          <a:xfrm>
            <a:off x="5086176" y="2924157"/>
            <a:ext cx="311325" cy="266009"/>
          </a:xfrm>
          <a:custGeom>
            <a:avLst/>
            <a:gdLst>
              <a:gd name="connsiteX0" fmla="*/ 311324 w 311325"/>
              <a:gd name="connsiteY0" fmla="*/ 18 h 266009"/>
              <a:gd name="connsiteX1" fmla="*/ 130349 w 311325"/>
              <a:gd name="connsiteY1" fmla="*/ 69868 h 266009"/>
              <a:gd name="connsiteX2" fmla="*/ 57324 w 311325"/>
              <a:gd name="connsiteY2" fmla="*/ 152418 h 266009"/>
              <a:gd name="connsiteX3" fmla="*/ 95424 w 311325"/>
              <a:gd name="connsiteY3" fmla="*/ 95268 h 266009"/>
              <a:gd name="connsiteX4" fmla="*/ 174 w 311325"/>
              <a:gd name="connsiteY4" fmla="*/ 263543 h 266009"/>
              <a:gd name="connsiteX5" fmla="*/ 70024 w 311325"/>
              <a:gd name="connsiteY5" fmla="*/ 200043 h 266009"/>
              <a:gd name="connsiteX6" fmla="*/ 209724 w 311325"/>
              <a:gd name="connsiteY6" fmla="*/ 76218 h 266009"/>
              <a:gd name="connsiteX7" fmla="*/ 47799 w 311325"/>
              <a:gd name="connsiteY7" fmla="*/ 215918 h 266009"/>
              <a:gd name="connsiteX8" fmla="*/ 104949 w 311325"/>
              <a:gd name="connsiteY8" fmla="*/ 127018 h 266009"/>
              <a:gd name="connsiteX9" fmla="*/ 127174 w 311325"/>
              <a:gd name="connsiteY9" fmla="*/ 76218 h 266009"/>
              <a:gd name="connsiteX10" fmla="*/ 311324 w 311325"/>
              <a:gd name="connsiteY10" fmla="*/ 18 h 2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25" h="266009">
                <a:moveTo>
                  <a:pt x="311324" y="18"/>
                </a:moveTo>
                <a:cubicBezTo>
                  <a:pt x="311853" y="-1040"/>
                  <a:pt x="172682" y="44468"/>
                  <a:pt x="130349" y="69868"/>
                </a:cubicBezTo>
                <a:cubicBezTo>
                  <a:pt x="88016" y="95268"/>
                  <a:pt x="63145" y="148185"/>
                  <a:pt x="57324" y="152418"/>
                </a:cubicBezTo>
                <a:cubicBezTo>
                  <a:pt x="51503" y="156651"/>
                  <a:pt x="104949" y="76747"/>
                  <a:pt x="95424" y="95268"/>
                </a:cubicBezTo>
                <a:cubicBezTo>
                  <a:pt x="85899" y="113789"/>
                  <a:pt x="4407" y="246081"/>
                  <a:pt x="174" y="263543"/>
                </a:cubicBezTo>
                <a:cubicBezTo>
                  <a:pt x="-4059" y="281005"/>
                  <a:pt x="70024" y="200043"/>
                  <a:pt x="70024" y="200043"/>
                </a:cubicBezTo>
                <a:lnTo>
                  <a:pt x="209724" y="76218"/>
                </a:lnTo>
                <a:cubicBezTo>
                  <a:pt x="206020" y="78864"/>
                  <a:pt x="65261" y="207451"/>
                  <a:pt x="47799" y="215918"/>
                </a:cubicBezTo>
                <a:cubicBezTo>
                  <a:pt x="30337" y="224385"/>
                  <a:pt x="91720" y="150301"/>
                  <a:pt x="104949" y="127018"/>
                </a:cubicBezTo>
                <a:cubicBezTo>
                  <a:pt x="118178" y="103735"/>
                  <a:pt x="99128" y="95797"/>
                  <a:pt x="127174" y="76218"/>
                </a:cubicBezTo>
                <a:cubicBezTo>
                  <a:pt x="155220" y="56639"/>
                  <a:pt x="310795" y="1076"/>
                  <a:pt x="311324" y="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7" name="フリーフォーム 1296">
            <a:extLst>
              <a:ext uri="{FF2B5EF4-FFF2-40B4-BE49-F238E27FC236}">
                <a16:creationId xmlns:a16="http://schemas.microsoft.com/office/drawing/2014/main" id="{D903DBBF-64FD-766E-77C2-E83EDA14AAA3}"/>
              </a:ext>
            </a:extLst>
          </p:cNvPr>
          <p:cNvSpPr/>
          <p:nvPr/>
        </p:nvSpPr>
        <p:spPr>
          <a:xfrm>
            <a:off x="5169074" y="2990850"/>
            <a:ext cx="526876" cy="596716"/>
          </a:xfrm>
          <a:custGeom>
            <a:avLst/>
            <a:gdLst>
              <a:gd name="connsiteX0" fmla="*/ 526876 w 526876"/>
              <a:gd name="connsiteY0" fmla="*/ 0 h 596716"/>
              <a:gd name="connsiteX1" fmla="*/ 250651 w 526876"/>
              <a:gd name="connsiteY1" fmla="*/ 200025 h 596716"/>
              <a:gd name="connsiteX2" fmla="*/ 91901 w 526876"/>
              <a:gd name="connsiteY2" fmla="*/ 393700 h 596716"/>
              <a:gd name="connsiteX3" fmla="*/ 130001 w 526876"/>
              <a:gd name="connsiteY3" fmla="*/ 349250 h 596716"/>
              <a:gd name="connsiteX4" fmla="*/ 3001 w 526876"/>
              <a:gd name="connsiteY4" fmla="*/ 590550 h 596716"/>
              <a:gd name="connsiteX5" fmla="*/ 53801 w 526876"/>
              <a:gd name="connsiteY5" fmla="*/ 501650 h 596716"/>
              <a:gd name="connsiteX6" fmla="*/ 206201 w 526876"/>
              <a:gd name="connsiteY6" fmla="*/ 250825 h 596716"/>
              <a:gd name="connsiteX7" fmla="*/ 282401 w 526876"/>
              <a:gd name="connsiteY7" fmla="*/ 155575 h 596716"/>
              <a:gd name="connsiteX8" fmla="*/ 257001 w 526876"/>
              <a:gd name="connsiteY8" fmla="*/ 174625 h 596716"/>
              <a:gd name="connsiteX9" fmla="*/ 526876 w 526876"/>
              <a:gd name="connsiteY9" fmla="*/ 0 h 59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876" h="596716">
                <a:moveTo>
                  <a:pt x="526876" y="0"/>
                </a:moveTo>
                <a:cubicBezTo>
                  <a:pt x="425011" y="67204"/>
                  <a:pt x="323147" y="134408"/>
                  <a:pt x="250651" y="200025"/>
                </a:cubicBezTo>
                <a:cubicBezTo>
                  <a:pt x="178155" y="265642"/>
                  <a:pt x="112009" y="368829"/>
                  <a:pt x="91901" y="393700"/>
                </a:cubicBezTo>
                <a:cubicBezTo>
                  <a:pt x="71793" y="418571"/>
                  <a:pt x="144818" y="316442"/>
                  <a:pt x="130001" y="349250"/>
                </a:cubicBezTo>
                <a:cubicBezTo>
                  <a:pt x="115184" y="382058"/>
                  <a:pt x="15701" y="565150"/>
                  <a:pt x="3001" y="590550"/>
                </a:cubicBezTo>
                <a:cubicBezTo>
                  <a:pt x="-9699" y="615950"/>
                  <a:pt x="19934" y="558271"/>
                  <a:pt x="53801" y="501650"/>
                </a:cubicBezTo>
                <a:cubicBezTo>
                  <a:pt x="87668" y="445029"/>
                  <a:pt x="168101" y="308504"/>
                  <a:pt x="206201" y="250825"/>
                </a:cubicBezTo>
                <a:cubicBezTo>
                  <a:pt x="244301" y="193146"/>
                  <a:pt x="273934" y="168275"/>
                  <a:pt x="282401" y="155575"/>
                </a:cubicBezTo>
                <a:cubicBezTo>
                  <a:pt x="290868" y="142875"/>
                  <a:pt x="257001" y="174625"/>
                  <a:pt x="257001" y="174625"/>
                </a:cubicBezTo>
                <a:lnTo>
                  <a:pt x="526876"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8" name="フリーフォーム 1297">
            <a:extLst>
              <a:ext uri="{FF2B5EF4-FFF2-40B4-BE49-F238E27FC236}">
                <a16:creationId xmlns:a16="http://schemas.microsoft.com/office/drawing/2014/main" id="{8581111A-2A2C-3A4F-31CC-62A87A46CD4F}"/>
              </a:ext>
            </a:extLst>
          </p:cNvPr>
          <p:cNvSpPr/>
          <p:nvPr/>
        </p:nvSpPr>
        <p:spPr>
          <a:xfrm>
            <a:off x="5272613" y="3038189"/>
            <a:ext cx="458627" cy="356347"/>
          </a:xfrm>
          <a:custGeom>
            <a:avLst/>
            <a:gdLst>
              <a:gd name="connsiteX0" fmla="*/ 455087 w 458627"/>
              <a:gd name="connsiteY0" fmla="*/ 6636 h 356347"/>
              <a:gd name="connsiteX1" fmla="*/ 274112 w 458627"/>
              <a:gd name="connsiteY1" fmla="*/ 124111 h 356347"/>
              <a:gd name="connsiteX2" fmla="*/ 112187 w 458627"/>
              <a:gd name="connsiteY2" fmla="*/ 241586 h 356347"/>
              <a:gd name="connsiteX3" fmla="*/ 134412 w 458627"/>
              <a:gd name="connsiteY3" fmla="*/ 206661 h 356347"/>
              <a:gd name="connsiteX4" fmla="*/ 77262 w 458627"/>
              <a:gd name="connsiteY4" fmla="*/ 276511 h 356347"/>
              <a:gd name="connsiteX5" fmla="*/ 1062 w 458627"/>
              <a:gd name="connsiteY5" fmla="*/ 355886 h 356347"/>
              <a:gd name="connsiteX6" fmla="*/ 137587 w 458627"/>
              <a:gd name="connsiteY6" fmla="*/ 238411 h 356347"/>
              <a:gd name="connsiteX7" fmla="*/ 229662 w 458627"/>
              <a:gd name="connsiteY7" fmla="*/ 127286 h 356347"/>
              <a:gd name="connsiteX8" fmla="*/ 385237 w 458627"/>
              <a:gd name="connsiteY8" fmla="*/ 25686 h 356347"/>
              <a:gd name="connsiteX9" fmla="*/ 455087 w 458627"/>
              <a:gd name="connsiteY9" fmla="*/ 6636 h 35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627" h="356347">
                <a:moveTo>
                  <a:pt x="455087" y="6636"/>
                </a:moveTo>
                <a:cubicBezTo>
                  <a:pt x="436566" y="23040"/>
                  <a:pt x="331262" y="84953"/>
                  <a:pt x="274112" y="124111"/>
                </a:cubicBezTo>
                <a:cubicBezTo>
                  <a:pt x="216962" y="163269"/>
                  <a:pt x="135470" y="227828"/>
                  <a:pt x="112187" y="241586"/>
                </a:cubicBezTo>
                <a:cubicBezTo>
                  <a:pt x="88904" y="255344"/>
                  <a:pt x="140233" y="200840"/>
                  <a:pt x="134412" y="206661"/>
                </a:cubicBezTo>
                <a:cubicBezTo>
                  <a:pt x="128591" y="212482"/>
                  <a:pt x="99487" y="251640"/>
                  <a:pt x="77262" y="276511"/>
                </a:cubicBezTo>
                <a:cubicBezTo>
                  <a:pt x="55037" y="301382"/>
                  <a:pt x="-8992" y="362236"/>
                  <a:pt x="1062" y="355886"/>
                </a:cubicBezTo>
                <a:cubicBezTo>
                  <a:pt x="11116" y="349536"/>
                  <a:pt x="99487" y="276511"/>
                  <a:pt x="137587" y="238411"/>
                </a:cubicBezTo>
                <a:cubicBezTo>
                  <a:pt x="175687" y="200311"/>
                  <a:pt x="188387" y="162740"/>
                  <a:pt x="229662" y="127286"/>
                </a:cubicBezTo>
                <a:cubicBezTo>
                  <a:pt x="270937" y="91832"/>
                  <a:pt x="355604" y="44207"/>
                  <a:pt x="385237" y="25686"/>
                </a:cubicBezTo>
                <a:cubicBezTo>
                  <a:pt x="414870" y="7165"/>
                  <a:pt x="473608" y="-9768"/>
                  <a:pt x="455087" y="66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9" name="フリーフォーム 1298">
            <a:extLst>
              <a:ext uri="{FF2B5EF4-FFF2-40B4-BE49-F238E27FC236}">
                <a16:creationId xmlns:a16="http://schemas.microsoft.com/office/drawing/2014/main" id="{30DFE65B-FF73-2F2B-DC7E-66F90D3FC2A4}"/>
              </a:ext>
            </a:extLst>
          </p:cNvPr>
          <p:cNvSpPr/>
          <p:nvPr/>
        </p:nvSpPr>
        <p:spPr>
          <a:xfrm>
            <a:off x="5129947" y="3097245"/>
            <a:ext cx="626525" cy="471853"/>
          </a:xfrm>
          <a:custGeom>
            <a:avLst/>
            <a:gdLst>
              <a:gd name="connsiteX0" fmla="*/ 626328 w 626525"/>
              <a:gd name="connsiteY0" fmla="*/ 1555 h 471853"/>
              <a:gd name="connsiteX1" fmla="*/ 566003 w 626525"/>
              <a:gd name="connsiteY1" fmla="*/ 74580 h 471853"/>
              <a:gd name="connsiteX2" fmla="*/ 537428 w 626525"/>
              <a:gd name="connsiteY2" fmla="*/ 96805 h 471853"/>
              <a:gd name="connsiteX3" fmla="*/ 254853 w 626525"/>
              <a:gd name="connsiteY3" fmla="*/ 249205 h 471853"/>
              <a:gd name="connsiteX4" fmla="*/ 302478 w 626525"/>
              <a:gd name="connsiteY4" fmla="*/ 233330 h 471853"/>
              <a:gd name="connsiteX5" fmla="*/ 242153 w 626525"/>
              <a:gd name="connsiteY5" fmla="*/ 322230 h 471853"/>
              <a:gd name="connsiteX6" fmla="*/ 242153 w 626525"/>
              <a:gd name="connsiteY6" fmla="*/ 300005 h 471853"/>
              <a:gd name="connsiteX7" fmla="*/ 853 w 626525"/>
              <a:gd name="connsiteY7" fmla="*/ 471455 h 471853"/>
              <a:gd name="connsiteX8" fmla="*/ 156428 w 626525"/>
              <a:gd name="connsiteY8" fmla="*/ 350805 h 471853"/>
              <a:gd name="connsiteX9" fmla="*/ 419953 w 626525"/>
              <a:gd name="connsiteY9" fmla="*/ 144430 h 471853"/>
              <a:gd name="connsiteX10" fmla="*/ 553303 w 626525"/>
              <a:gd name="connsiteY10" fmla="*/ 96805 h 471853"/>
              <a:gd name="connsiteX11" fmla="*/ 585053 w 626525"/>
              <a:gd name="connsiteY11" fmla="*/ 30130 h 471853"/>
              <a:gd name="connsiteX12" fmla="*/ 626328 w 626525"/>
              <a:gd name="connsiteY12" fmla="*/ 1555 h 47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525" h="471853">
                <a:moveTo>
                  <a:pt x="626328" y="1555"/>
                </a:moveTo>
                <a:cubicBezTo>
                  <a:pt x="623153" y="8963"/>
                  <a:pt x="580820" y="58705"/>
                  <a:pt x="566003" y="74580"/>
                </a:cubicBezTo>
                <a:cubicBezTo>
                  <a:pt x="551186" y="90455"/>
                  <a:pt x="589286" y="67701"/>
                  <a:pt x="537428" y="96805"/>
                </a:cubicBezTo>
                <a:cubicBezTo>
                  <a:pt x="485570" y="125909"/>
                  <a:pt x="294011" y="226451"/>
                  <a:pt x="254853" y="249205"/>
                </a:cubicBezTo>
                <a:cubicBezTo>
                  <a:pt x="215695" y="271959"/>
                  <a:pt x="304595" y="221159"/>
                  <a:pt x="302478" y="233330"/>
                </a:cubicBezTo>
                <a:cubicBezTo>
                  <a:pt x="300361" y="245501"/>
                  <a:pt x="252207" y="311118"/>
                  <a:pt x="242153" y="322230"/>
                </a:cubicBezTo>
                <a:cubicBezTo>
                  <a:pt x="232099" y="333342"/>
                  <a:pt x="282370" y="275134"/>
                  <a:pt x="242153" y="300005"/>
                </a:cubicBezTo>
                <a:cubicBezTo>
                  <a:pt x="201936" y="324876"/>
                  <a:pt x="15141" y="462988"/>
                  <a:pt x="853" y="471455"/>
                </a:cubicBezTo>
                <a:cubicBezTo>
                  <a:pt x="-13435" y="479922"/>
                  <a:pt x="156428" y="350805"/>
                  <a:pt x="156428" y="350805"/>
                </a:cubicBezTo>
                <a:cubicBezTo>
                  <a:pt x="226278" y="296301"/>
                  <a:pt x="353807" y="186763"/>
                  <a:pt x="419953" y="144430"/>
                </a:cubicBezTo>
                <a:cubicBezTo>
                  <a:pt x="486099" y="102097"/>
                  <a:pt x="525786" y="115855"/>
                  <a:pt x="553303" y="96805"/>
                </a:cubicBezTo>
                <a:cubicBezTo>
                  <a:pt x="580820" y="77755"/>
                  <a:pt x="576586" y="45476"/>
                  <a:pt x="585053" y="30130"/>
                </a:cubicBezTo>
                <a:cubicBezTo>
                  <a:pt x="593520" y="14784"/>
                  <a:pt x="629503" y="-5853"/>
                  <a:pt x="626328" y="15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0" name="フリーフォーム 1299">
            <a:extLst>
              <a:ext uri="{FF2B5EF4-FFF2-40B4-BE49-F238E27FC236}">
                <a16:creationId xmlns:a16="http://schemas.microsoft.com/office/drawing/2014/main" id="{F11517B6-23AA-6087-6A75-8DD30C64920D}"/>
              </a:ext>
            </a:extLst>
          </p:cNvPr>
          <p:cNvSpPr/>
          <p:nvPr/>
        </p:nvSpPr>
        <p:spPr>
          <a:xfrm>
            <a:off x="5094848" y="3468500"/>
            <a:ext cx="426641" cy="465633"/>
          </a:xfrm>
          <a:custGeom>
            <a:avLst/>
            <a:gdLst>
              <a:gd name="connsiteX0" fmla="*/ 423302 w 426641"/>
              <a:gd name="connsiteY0" fmla="*/ 4950 h 465633"/>
              <a:gd name="connsiteX1" fmla="*/ 382027 w 426641"/>
              <a:gd name="connsiteY1" fmla="*/ 71625 h 465633"/>
              <a:gd name="connsiteX2" fmla="*/ 299477 w 426641"/>
              <a:gd name="connsiteY2" fmla="*/ 224025 h 465633"/>
              <a:gd name="connsiteX3" fmla="*/ 315352 w 426641"/>
              <a:gd name="connsiteY3" fmla="*/ 201800 h 465633"/>
              <a:gd name="connsiteX4" fmla="*/ 255027 w 426641"/>
              <a:gd name="connsiteY4" fmla="*/ 271650 h 465633"/>
              <a:gd name="connsiteX5" fmla="*/ 169302 w 426641"/>
              <a:gd name="connsiteY5" fmla="*/ 290700 h 465633"/>
              <a:gd name="connsiteX6" fmla="*/ 229627 w 426641"/>
              <a:gd name="connsiteY6" fmla="*/ 271650 h 465633"/>
              <a:gd name="connsiteX7" fmla="*/ 185177 w 426641"/>
              <a:gd name="connsiteY7" fmla="*/ 306575 h 465633"/>
              <a:gd name="connsiteX8" fmla="*/ 77227 w 426641"/>
              <a:gd name="connsiteY8" fmla="*/ 382775 h 465633"/>
              <a:gd name="connsiteX9" fmla="*/ 1027 w 426641"/>
              <a:gd name="connsiteY9" fmla="*/ 465325 h 465633"/>
              <a:gd name="connsiteX10" fmla="*/ 48652 w 426641"/>
              <a:gd name="connsiteY10" fmla="*/ 405000 h 465633"/>
              <a:gd name="connsiteX11" fmla="*/ 248677 w 426641"/>
              <a:gd name="connsiteY11" fmla="*/ 262125 h 465633"/>
              <a:gd name="connsiteX12" fmla="*/ 318527 w 426641"/>
              <a:gd name="connsiteY12" fmla="*/ 170050 h 465633"/>
              <a:gd name="connsiteX13" fmla="*/ 296302 w 426641"/>
              <a:gd name="connsiteY13" fmla="*/ 198625 h 465633"/>
              <a:gd name="connsiteX14" fmla="*/ 423302 w 426641"/>
              <a:gd name="connsiteY14" fmla="*/ 4950 h 4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641" h="465633">
                <a:moveTo>
                  <a:pt x="423302" y="4950"/>
                </a:moveTo>
                <a:cubicBezTo>
                  <a:pt x="437590" y="-16217"/>
                  <a:pt x="402664" y="35113"/>
                  <a:pt x="382027" y="71625"/>
                </a:cubicBezTo>
                <a:cubicBezTo>
                  <a:pt x="361389" y="108138"/>
                  <a:pt x="310589" y="202329"/>
                  <a:pt x="299477" y="224025"/>
                </a:cubicBezTo>
                <a:cubicBezTo>
                  <a:pt x="288365" y="245721"/>
                  <a:pt x="322760" y="193863"/>
                  <a:pt x="315352" y="201800"/>
                </a:cubicBezTo>
                <a:cubicBezTo>
                  <a:pt x="307944" y="209738"/>
                  <a:pt x="279369" y="256833"/>
                  <a:pt x="255027" y="271650"/>
                </a:cubicBezTo>
                <a:cubicBezTo>
                  <a:pt x="230685" y="286467"/>
                  <a:pt x="173535" y="290700"/>
                  <a:pt x="169302" y="290700"/>
                </a:cubicBezTo>
                <a:cubicBezTo>
                  <a:pt x="165069" y="290700"/>
                  <a:pt x="226981" y="269004"/>
                  <a:pt x="229627" y="271650"/>
                </a:cubicBezTo>
                <a:cubicBezTo>
                  <a:pt x="232273" y="274296"/>
                  <a:pt x="210577" y="288054"/>
                  <a:pt x="185177" y="306575"/>
                </a:cubicBezTo>
                <a:cubicBezTo>
                  <a:pt x="159777" y="325096"/>
                  <a:pt x="107919" y="356317"/>
                  <a:pt x="77227" y="382775"/>
                </a:cubicBezTo>
                <a:cubicBezTo>
                  <a:pt x="46535" y="409233"/>
                  <a:pt x="5789" y="461621"/>
                  <a:pt x="1027" y="465325"/>
                </a:cubicBezTo>
                <a:cubicBezTo>
                  <a:pt x="-3735" y="469029"/>
                  <a:pt x="7377" y="438867"/>
                  <a:pt x="48652" y="405000"/>
                </a:cubicBezTo>
                <a:cubicBezTo>
                  <a:pt x="89927" y="371133"/>
                  <a:pt x="203698" y="301283"/>
                  <a:pt x="248677" y="262125"/>
                </a:cubicBezTo>
                <a:cubicBezTo>
                  <a:pt x="293656" y="222967"/>
                  <a:pt x="310590" y="180633"/>
                  <a:pt x="318527" y="170050"/>
                </a:cubicBezTo>
                <a:cubicBezTo>
                  <a:pt x="326464" y="159467"/>
                  <a:pt x="282544" y="220850"/>
                  <a:pt x="296302" y="198625"/>
                </a:cubicBezTo>
                <a:cubicBezTo>
                  <a:pt x="310060" y="176400"/>
                  <a:pt x="409014" y="26117"/>
                  <a:pt x="423302" y="49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1" name="フリーフォーム 1300">
            <a:extLst>
              <a:ext uri="{FF2B5EF4-FFF2-40B4-BE49-F238E27FC236}">
                <a16:creationId xmlns:a16="http://schemas.microsoft.com/office/drawing/2014/main" id="{7B8F9967-C8E5-3679-1F92-613CEB47D93C}"/>
              </a:ext>
            </a:extLst>
          </p:cNvPr>
          <p:cNvSpPr/>
          <p:nvPr/>
        </p:nvSpPr>
        <p:spPr>
          <a:xfrm>
            <a:off x="5021618" y="3462221"/>
            <a:ext cx="537458" cy="393225"/>
          </a:xfrm>
          <a:custGeom>
            <a:avLst/>
            <a:gdLst>
              <a:gd name="connsiteX0" fmla="*/ 528282 w 537458"/>
              <a:gd name="connsiteY0" fmla="*/ 4879 h 393225"/>
              <a:gd name="connsiteX1" fmla="*/ 318732 w 537458"/>
              <a:gd name="connsiteY1" fmla="*/ 122354 h 393225"/>
              <a:gd name="connsiteX2" fmla="*/ 198082 w 537458"/>
              <a:gd name="connsiteY2" fmla="*/ 192204 h 393225"/>
              <a:gd name="connsiteX3" fmla="*/ 229832 w 537458"/>
              <a:gd name="connsiteY3" fmla="*/ 173154 h 393225"/>
              <a:gd name="connsiteX4" fmla="*/ 153632 w 537458"/>
              <a:gd name="connsiteY4" fmla="*/ 239829 h 393225"/>
              <a:gd name="connsiteX5" fmla="*/ 140932 w 537458"/>
              <a:gd name="connsiteY5" fmla="*/ 284279 h 393225"/>
              <a:gd name="connsiteX6" fmla="*/ 1232 w 537458"/>
              <a:gd name="connsiteY6" fmla="*/ 392229 h 393225"/>
              <a:gd name="connsiteX7" fmla="*/ 77432 w 537458"/>
              <a:gd name="connsiteY7" fmla="*/ 331904 h 393225"/>
              <a:gd name="connsiteX8" fmla="*/ 159982 w 537458"/>
              <a:gd name="connsiteY8" fmla="*/ 230304 h 393225"/>
              <a:gd name="connsiteX9" fmla="*/ 312382 w 537458"/>
              <a:gd name="connsiteY9" fmla="*/ 154104 h 393225"/>
              <a:gd name="connsiteX10" fmla="*/ 325082 w 537458"/>
              <a:gd name="connsiteY10" fmla="*/ 144579 h 393225"/>
              <a:gd name="connsiteX11" fmla="*/ 286982 w 537458"/>
              <a:gd name="connsiteY11" fmla="*/ 169979 h 393225"/>
              <a:gd name="connsiteX12" fmla="*/ 480657 w 537458"/>
              <a:gd name="connsiteY12" fmla="*/ 36629 h 393225"/>
              <a:gd name="connsiteX13" fmla="*/ 528282 w 537458"/>
              <a:gd name="connsiteY13" fmla="*/ 4879 h 3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458" h="393225">
                <a:moveTo>
                  <a:pt x="528282" y="4879"/>
                </a:moveTo>
                <a:cubicBezTo>
                  <a:pt x="501294" y="19167"/>
                  <a:pt x="373765" y="91133"/>
                  <a:pt x="318732" y="122354"/>
                </a:cubicBezTo>
                <a:cubicBezTo>
                  <a:pt x="263699" y="153575"/>
                  <a:pt x="212899" y="183737"/>
                  <a:pt x="198082" y="192204"/>
                </a:cubicBezTo>
                <a:cubicBezTo>
                  <a:pt x="183265" y="200671"/>
                  <a:pt x="237240" y="165217"/>
                  <a:pt x="229832" y="173154"/>
                </a:cubicBezTo>
                <a:cubicBezTo>
                  <a:pt x="222424" y="181092"/>
                  <a:pt x="168449" y="221308"/>
                  <a:pt x="153632" y="239829"/>
                </a:cubicBezTo>
                <a:cubicBezTo>
                  <a:pt x="138815" y="258350"/>
                  <a:pt x="166332" y="258879"/>
                  <a:pt x="140932" y="284279"/>
                </a:cubicBezTo>
                <a:cubicBezTo>
                  <a:pt x="115532" y="309679"/>
                  <a:pt x="11815" y="384292"/>
                  <a:pt x="1232" y="392229"/>
                </a:cubicBezTo>
                <a:cubicBezTo>
                  <a:pt x="-9351" y="400166"/>
                  <a:pt x="50974" y="358892"/>
                  <a:pt x="77432" y="331904"/>
                </a:cubicBezTo>
                <a:cubicBezTo>
                  <a:pt x="103890" y="304916"/>
                  <a:pt x="120824" y="259937"/>
                  <a:pt x="159982" y="230304"/>
                </a:cubicBezTo>
                <a:cubicBezTo>
                  <a:pt x="199140" y="200671"/>
                  <a:pt x="284865" y="168392"/>
                  <a:pt x="312382" y="154104"/>
                </a:cubicBezTo>
                <a:cubicBezTo>
                  <a:pt x="339899" y="139817"/>
                  <a:pt x="329315" y="141933"/>
                  <a:pt x="325082" y="144579"/>
                </a:cubicBezTo>
                <a:cubicBezTo>
                  <a:pt x="320849" y="147225"/>
                  <a:pt x="286982" y="169979"/>
                  <a:pt x="286982" y="169979"/>
                </a:cubicBezTo>
                <a:lnTo>
                  <a:pt x="480657" y="36629"/>
                </a:lnTo>
                <a:cubicBezTo>
                  <a:pt x="517699" y="9642"/>
                  <a:pt x="555270" y="-9409"/>
                  <a:pt x="528282" y="48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2" name="フリーフォーム 1301">
            <a:extLst>
              <a:ext uri="{FF2B5EF4-FFF2-40B4-BE49-F238E27FC236}">
                <a16:creationId xmlns:a16="http://schemas.microsoft.com/office/drawing/2014/main" id="{642609AD-EBA5-9B79-62A2-29196B795DBA}"/>
              </a:ext>
            </a:extLst>
          </p:cNvPr>
          <p:cNvSpPr/>
          <p:nvPr/>
        </p:nvSpPr>
        <p:spPr>
          <a:xfrm>
            <a:off x="4971996" y="3467100"/>
            <a:ext cx="596954" cy="362089"/>
          </a:xfrm>
          <a:custGeom>
            <a:avLst/>
            <a:gdLst>
              <a:gd name="connsiteX0" fmla="*/ 596954 w 596954"/>
              <a:gd name="connsiteY0" fmla="*/ 0 h 362089"/>
              <a:gd name="connsiteX1" fmla="*/ 447729 w 596954"/>
              <a:gd name="connsiteY1" fmla="*/ 63500 h 362089"/>
              <a:gd name="connsiteX2" fmla="*/ 285804 w 596954"/>
              <a:gd name="connsiteY2" fmla="*/ 133350 h 362089"/>
              <a:gd name="connsiteX3" fmla="*/ 206429 w 596954"/>
              <a:gd name="connsiteY3" fmla="*/ 171450 h 362089"/>
              <a:gd name="connsiteX4" fmla="*/ 263579 w 596954"/>
              <a:gd name="connsiteY4" fmla="*/ 152400 h 362089"/>
              <a:gd name="connsiteX5" fmla="*/ 225479 w 596954"/>
              <a:gd name="connsiteY5" fmla="*/ 196850 h 362089"/>
              <a:gd name="connsiteX6" fmla="*/ 130229 w 596954"/>
              <a:gd name="connsiteY6" fmla="*/ 285750 h 362089"/>
              <a:gd name="connsiteX7" fmla="*/ 54 w 596954"/>
              <a:gd name="connsiteY7" fmla="*/ 361950 h 362089"/>
              <a:gd name="connsiteX8" fmla="*/ 146104 w 596954"/>
              <a:gd name="connsiteY8" fmla="*/ 266700 h 362089"/>
              <a:gd name="connsiteX9" fmla="*/ 311204 w 596954"/>
              <a:gd name="connsiteY9" fmla="*/ 155575 h 362089"/>
              <a:gd name="connsiteX10" fmla="*/ 298504 w 596954"/>
              <a:gd name="connsiteY10" fmla="*/ 155575 h 362089"/>
              <a:gd name="connsiteX11" fmla="*/ 393754 w 596954"/>
              <a:gd name="connsiteY11" fmla="*/ 66675 h 362089"/>
              <a:gd name="connsiteX12" fmla="*/ 596954 w 596954"/>
              <a:gd name="connsiteY12" fmla="*/ 0 h 3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954" h="362089">
                <a:moveTo>
                  <a:pt x="596954" y="0"/>
                </a:moveTo>
                <a:lnTo>
                  <a:pt x="447729" y="63500"/>
                </a:lnTo>
                <a:lnTo>
                  <a:pt x="285804" y="133350"/>
                </a:lnTo>
                <a:cubicBezTo>
                  <a:pt x="245587" y="151342"/>
                  <a:pt x="210133" y="168275"/>
                  <a:pt x="206429" y="171450"/>
                </a:cubicBezTo>
                <a:cubicBezTo>
                  <a:pt x="202725" y="174625"/>
                  <a:pt x="260404" y="148167"/>
                  <a:pt x="263579" y="152400"/>
                </a:cubicBezTo>
                <a:cubicBezTo>
                  <a:pt x="266754" y="156633"/>
                  <a:pt x="247704" y="174625"/>
                  <a:pt x="225479" y="196850"/>
                </a:cubicBezTo>
                <a:cubicBezTo>
                  <a:pt x="203254" y="219075"/>
                  <a:pt x="167800" y="258233"/>
                  <a:pt x="130229" y="285750"/>
                </a:cubicBezTo>
                <a:cubicBezTo>
                  <a:pt x="92658" y="313267"/>
                  <a:pt x="-2592" y="365125"/>
                  <a:pt x="54" y="361950"/>
                </a:cubicBezTo>
                <a:cubicBezTo>
                  <a:pt x="2700" y="358775"/>
                  <a:pt x="146104" y="266700"/>
                  <a:pt x="146104" y="266700"/>
                </a:cubicBezTo>
                <a:lnTo>
                  <a:pt x="311204" y="155575"/>
                </a:lnTo>
                <a:cubicBezTo>
                  <a:pt x="336604" y="137054"/>
                  <a:pt x="284746" y="170392"/>
                  <a:pt x="298504" y="155575"/>
                </a:cubicBezTo>
                <a:cubicBezTo>
                  <a:pt x="312262" y="140758"/>
                  <a:pt x="350362" y="88371"/>
                  <a:pt x="393754" y="66675"/>
                </a:cubicBezTo>
                <a:cubicBezTo>
                  <a:pt x="437146" y="44979"/>
                  <a:pt x="498000" y="35189"/>
                  <a:pt x="59695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3" name="フリーフォーム 1302">
            <a:extLst>
              <a:ext uri="{FF2B5EF4-FFF2-40B4-BE49-F238E27FC236}">
                <a16:creationId xmlns:a16="http://schemas.microsoft.com/office/drawing/2014/main" id="{8BAD2C87-1F48-0A09-C4A9-BBAB6EA04B32}"/>
              </a:ext>
            </a:extLst>
          </p:cNvPr>
          <p:cNvSpPr/>
          <p:nvPr/>
        </p:nvSpPr>
        <p:spPr>
          <a:xfrm>
            <a:off x="4971509" y="3660757"/>
            <a:ext cx="264359" cy="184250"/>
          </a:xfrm>
          <a:custGeom>
            <a:avLst/>
            <a:gdLst>
              <a:gd name="connsiteX0" fmla="*/ 264066 w 264359"/>
              <a:gd name="connsiteY0" fmla="*/ 18 h 184250"/>
              <a:gd name="connsiteX1" fmla="*/ 140241 w 264359"/>
              <a:gd name="connsiteY1" fmla="*/ 60343 h 184250"/>
              <a:gd name="connsiteX2" fmla="*/ 73566 w 264359"/>
              <a:gd name="connsiteY2" fmla="*/ 95268 h 184250"/>
              <a:gd name="connsiteX3" fmla="*/ 149766 w 264359"/>
              <a:gd name="connsiteY3" fmla="*/ 63518 h 184250"/>
              <a:gd name="connsiteX4" fmla="*/ 48166 w 264359"/>
              <a:gd name="connsiteY4" fmla="*/ 127018 h 184250"/>
              <a:gd name="connsiteX5" fmla="*/ 541 w 264359"/>
              <a:gd name="connsiteY5" fmla="*/ 184168 h 184250"/>
              <a:gd name="connsiteX6" fmla="*/ 76741 w 264359"/>
              <a:gd name="connsiteY6" fmla="*/ 114318 h 184250"/>
              <a:gd name="connsiteX7" fmla="*/ 102141 w 264359"/>
              <a:gd name="connsiteY7" fmla="*/ 66693 h 184250"/>
              <a:gd name="connsiteX8" fmla="*/ 264066 w 264359"/>
              <a:gd name="connsiteY8" fmla="*/ 18 h 1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59" h="184250">
                <a:moveTo>
                  <a:pt x="264066" y="18"/>
                </a:moveTo>
                <a:cubicBezTo>
                  <a:pt x="270416" y="-1040"/>
                  <a:pt x="171991" y="44468"/>
                  <a:pt x="140241" y="60343"/>
                </a:cubicBezTo>
                <a:cubicBezTo>
                  <a:pt x="108491" y="76218"/>
                  <a:pt x="71979" y="94739"/>
                  <a:pt x="73566" y="95268"/>
                </a:cubicBezTo>
                <a:cubicBezTo>
                  <a:pt x="75153" y="95797"/>
                  <a:pt x="153999" y="58226"/>
                  <a:pt x="149766" y="63518"/>
                </a:cubicBezTo>
                <a:cubicBezTo>
                  <a:pt x="145533" y="68810"/>
                  <a:pt x="73037" y="106910"/>
                  <a:pt x="48166" y="127018"/>
                </a:cubicBezTo>
                <a:cubicBezTo>
                  <a:pt x="23295" y="147126"/>
                  <a:pt x="-4221" y="186285"/>
                  <a:pt x="541" y="184168"/>
                </a:cubicBezTo>
                <a:cubicBezTo>
                  <a:pt x="5303" y="182051"/>
                  <a:pt x="59808" y="133897"/>
                  <a:pt x="76741" y="114318"/>
                </a:cubicBezTo>
                <a:cubicBezTo>
                  <a:pt x="93674" y="94739"/>
                  <a:pt x="73037" y="79393"/>
                  <a:pt x="102141" y="66693"/>
                </a:cubicBezTo>
                <a:cubicBezTo>
                  <a:pt x="131245" y="53993"/>
                  <a:pt x="257716" y="1076"/>
                  <a:pt x="264066" y="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4" name="フリーフォーム 1303">
            <a:extLst>
              <a:ext uri="{FF2B5EF4-FFF2-40B4-BE49-F238E27FC236}">
                <a16:creationId xmlns:a16="http://schemas.microsoft.com/office/drawing/2014/main" id="{BA5786CE-E98E-1D8A-0512-0B36472F268E}"/>
              </a:ext>
            </a:extLst>
          </p:cNvPr>
          <p:cNvSpPr/>
          <p:nvPr/>
        </p:nvSpPr>
        <p:spPr>
          <a:xfrm>
            <a:off x="4905010" y="3765550"/>
            <a:ext cx="117988" cy="236376"/>
          </a:xfrm>
          <a:custGeom>
            <a:avLst/>
            <a:gdLst>
              <a:gd name="connsiteX0" fmla="*/ 117840 w 117988"/>
              <a:gd name="connsiteY0" fmla="*/ 0 h 236376"/>
              <a:gd name="connsiteX1" fmla="*/ 76565 w 117988"/>
              <a:gd name="connsiteY1" fmla="*/ 57150 h 236376"/>
              <a:gd name="connsiteX2" fmla="*/ 54340 w 117988"/>
              <a:gd name="connsiteY2" fmla="*/ 101600 h 236376"/>
              <a:gd name="connsiteX3" fmla="*/ 365 w 117988"/>
              <a:gd name="connsiteY3" fmla="*/ 234950 h 236376"/>
              <a:gd name="connsiteX4" fmla="*/ 32115 w 117988"/>
              <a:gd name="connsiteY4" fmla="*/ 165100 h 236376"/>
              <a:gd name="connsiteX5" fmla="*/ 60690 w 117988"/>
              <a:gd name="connsiteY5" fmla="*/ 57150 h 236376"/>
              <a:gd name="connsiteX6" fmla="*/ 117840 w 117988"/>
              <a:gd name="connsiteY6" fmla="*/ 0 h 2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8" h="236376">
                <a:moveTo>
                  <a:pt x="117840" y="0"/>
                </a:moveTo>
                <a:cubicBezTo>
                  <a:pt x="120486" y="0"/>
                  <a:pt x="87148" y="40217"/>
                  <a:pt x="76565" y="57150"/>
                </a:cubicBezTo>
                <a:cubicBezTo>
                  <a:pt x="65982" y="74083"/>
                  <a:pt x="67040" y="71967"/>
                  <a:pt x="54340" y="101600"/>
                </a:cubicBezTo>
                <a:cubicBezTo>
                  <a:pt x="41640" y="131233"/>
                  <a:pt x="4069" y="224367"/>
                  <a:pt x="365" y="234950"/>
                </a:cubicBezTo>
                <a:cubicBezTo>
                  <a:pt x="-3339" y="245533"/>
                  <a:pt x="22061" y="194733"/>
                  <a:pt x="32115" y="165100"/>
                </a:cubicBezTo>
                <a:cubicBezTo>
                  <a:pt x="42169" y="135467"/>
                  <a:pt x="44815" y="81492"/>
                  <a:pt x="60690" y="57150"/>
                </a:cubicBezTo>
                <a:cubicBezTo>
                  <a:pt x="76565" y="32808"/>
                  <a:pt x="115194" y="0"/>
                  <a:pt x="11784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5" name="フリーフォーム 1304">
            <a:extLst>
              <a:ext uri="{FF2B5EF4-FFF2-40B4-BE49-F238E27FC236}">
                <a16:creationId xmlns:a16="http://schemas.microsoft.com/office/drawing/2014/main" id="{296F3AE8-6FFA-70CE-1533-9DEC426408C7}"/>
              </a:ext>
            </a:extLst>
          </p:cNvPr>
          <p:cNvSpPr/>
          <p:nvPr/>
        </p:nvSpPr>
        <p:spPr>
          <a:xfrm>
            <a:off x="4909435" y="3755971"/>
            <a:ext cx="72243" cy="165185"/>
          </a:xfrm>
          <a:custGeom>
            <a:avLst/>
            <a:gdLst>
              <a:gd name="connsiteX0" fmla="*/ 72140 w 72243"/>
              <a:gd name="connsiteY0" fmla="*/ 54 h 165185"/>
              <a:gd name="connsiteX1" fmla="*/ 18165 w 72243"/>
              <a:gd name="connsiteY1" fmla="*/ 82604 h 165185"/>
              <a:gd name="connsiteX2" fmla="*/ 24515 w 72243"/>
              <a:gd name="connsiteY2" fmla="*/ 165154 h 165185"/>
              <a:gd name="connsiteX3" fmla="*/ 14990 w 72243"/>
              <a:gd name="connsiteY3" fmla="*/ 92129 h 165185"/>
              <a:gd name="connsiteX4" fmla="*/ 2290 w 72243"/>
              <a:gd name="connsiteY4" fmla="*/ 69904 h 165185"/>
              <a:gd name="connsiteX5" fmla="*/ 72140 w 72243"/>
              <a:gd name="connsiteY5" fmla="*/ 54 h 1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43" h="165185">
                <a:moveTo>
                  <a:pt x="72140" y="54"/>
                </a:moveTo>
                <a:cubicBezTo>
                  <a:pt x="74786" y="2171"/>
                  <a:pt x="26102" y="55088"/>
                  <a:pt x="18165" y="82604"/>
                </a:cubicBezTo>
                <a:cubicBezTo>
                  <a:pt x="10228" y="110120"/>
                  <a:pt x="25044" y="163567"/>
                  <a:pt x="24515" y="165154"/>
                </a:cubicBezTo>
                <a:cubicBezTo>
                  <a:pt x="23986" y="166741"/>
                  <a:pt x="18694" y="108004"/>
                  <a:pt x="14990" y="92129"/>
                </a:cubicBezTo>
                <a:cubicBezTo>
                  <a:pt x="11286" y="76254"/>
                  <a:pt x="-6177" y="82075"/>
                  <a:pt x="2290" y="69904"/>
                </a:cubicBezTo>
                <a:cubicBezTo>
                  <a:pt x="10757" y="57733"/>
                  <a:pt x="69494" y="-2063"/>
                  <a:pt x="72140" y="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6" name="フリーフォーム 1305">
            <a:extLst>
              <a:ext uri="{FF2B5EF4-FFF2-40B4-BE49-F238E27FC236}">
                <a16:creationId xmlns:a16="http://schemas.microsoft.com/office/drawing/2014/main" id="{7137CA26-E8ED-67F3-45CE-9443AE2606FA}"/>
              </a:ext>
            </a:extLst>
          </p:cNvPr>
          <p:cNvSpPr/>
          <p:nvPr/>
        </p:nvSpPr>
        <p:spPr>
          <a:xfrm>
            <a:off x="4762318" y="3783895"/>
            <a:ext cx="200550" cy="186980"/>
          </a:xfrm>
          <a:custGeom>
            <a:avLst/>
            <a:gdLst>
              <a:gd name="connsiteX0" fmla="*/ 200207 w 200550"/>
              <a:gd name="connsiteY0" fmla="*/ 705 h 186980"/>
              <a:gd name="connsiteX1" fmla="*/ 79557 w 200550"/>
              <a:gd name="connsiteY1" fmla="*/ 13405 h 186980"/>
              <a:gd name="connsiteX2" fmla="*/ 16057 w 200550"/>
              <a:gd name="connsiteY2" fmla="*/ 41980 h 186980"/>
              <a:gd name="connsiteX3" fmla="*/ 31932 w 200550"/>
              <a:gd name="connsiteY3" fmla="*/ 83255 h 186980"/>
              <a:gd name="connsiteX4" fmla="*/ 25582 w 200550"/>
              <a:gd name="connsiteY4" fmla="*/ 70555 h 186980"/>
              <a:gd name="connsiteX5" fmla="*/ 25582 w 200550"/>
              <a:gd name="connsiteY5" fmla="*/ 184855 h 186980"/>
              <a:gd name="connsiteX6" fmla="*/ 19232 w 200550"/>
              <a:gd name="connsiteY6" fmla="*/ 137230 h 186980"/>
              <a:gd name="connsiteX7" fmla="*/ 182 w 200550"/>
              <a:gd name="connsiteY7" fmla="*/ 41980 h 186980"/>
              <a:gd name="connsiteX8" fmla="*/ 31932 w 200550"/>
              <a:gd name="connsiteY8" fmla="*/ 32455 h 186980"/>
              <a:gd name="connsiteX9" fmla="*/ 41457 w 200550"/>
              <a:gd name="connsiteY9" fmla="*/ 13405 h 186980"/>
              <a:gd name="connsiteX10" fmla="*/ 133532 w 200550"/>
              <a:gd name="connsiteY10" fmla="*/ 54680 h 186980"/>
              <a:gd name="connsiteX11" fmla="*/ 117657 w 200550"/>
              <a:gd name="connsiteY11" fmla="*/ 7055 h 186980"/>
              <a:gd name="connsiteX12" fmla="*/ 200207 w 200550"/>
              <a:gd name="connsiteY12" fmla="*/ 705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550" h="186980">
                <a:moveTo>
                  <a:pt x="200207" y="705"/>
                </a:moveTo>
                <a:cubicBezTo>
                  <a:pt x="193857" y="1763"/>
                  <a:pt x="110249" y="6526"/>
                  <a:pt x="79557" y="13405"/>
                </a:cubicBezTo>
                <a:cubicBezTo>
                  <a:pt x="48865" y="20284"/>
                  <a:pt x="23994" y="30338"/>
                  <a:pt x="16057" y="41980"/>
                </a:cubicBezTo>
                <a:cubicBezTo>
                  <a:pt x="8119" y="53622"/>
                  <a:pt x="31932" y="83255"/>
                  <a:pt x="31932" y="83255"/>
                </a:cubicBezTo>
                <a:cubicBezTo>
                  <a:pt x="33519" y="88017"/>
                  <a:pt x="26640" y="53622"/>
                  <a:pt x="25582" y="70555"/>
                </a:cubicBezTo>
                <a:cubicBezTo>
                  <a:pt x="24524" y="87488"/>
                  <a:pt x="26640" y="173743"/>
                  <a:pt x="25582" y="184855"/>
                </a:cubicBezTo>
                <a:cubicBezTo>
                  <a:pt x="24524" y="195967"/>
                  <a:pt x="23465" y="161042"/>
                  <a:pt x="19232" y="137230"/>
                </a:cubicBezTo>
                <a:cubicBezTo>
                  <a:pt x="14999" y="113418"/>
                  <a:pt x="-1935" y="59442"/>
                  <a:pt x="182" y="41980"/>
                </a:cubicBezTo>
                <a:cubicBezTo>
                  <a:pt x="2299" y="24518"/>
                  <a:pt x="31932" y="32455"/>
                  <a:pt x="31932" y="32455"/>
                </a:cubicBezTo>
                <a:cubicBezTo>
                  <a:pt x="38811" y="27693"/>
                  <a:pt x="24524" y="9701"/>
                  <a:pt x="41457" y="13405"/>
                </a:cubicBezTo>
                <a:cubicBezTo>
                  <a:pt x="58390" y="17109"/>
                  <a:pt x="120832" y="55738"/>
                  <a:pt x="133532" y="54680"/>
                </a:cubicBezTo>
                <a:cubicBezTo>
                  <a:pt x="146232" y="53622"/>
                  <a:pt x="112365" y="15522"/>
                  <a:pt x="117657" y="7055"/>
                </a:cubicBezTo>
                <a:cubicBezTo>
                  <a:pt x="122949" y="-1412"/>
                  <a:pt x="206557" y="-353"/>
                  <a:pt x="200207" y="7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8" name="フリーフォーム 1307">
            <a:extLst>
              <a:ext uri="{FF2B5EF4-FFF2-40B4-BE49-F238E27FC236}">
                <a16:creationId xmlns:a16="http://schemas.microsoft.com/office/drawing/2014/main" id="{4F813E26-244F-C5F1-C9B6-14953CF48681}"/>
              </a:ext>
            </a:extLst>
          </p:cNvPr>
          <p:cNvSpPr/>
          <p:nvPr/>
        </p:nvSpPr>
        <p:spPr>
          <a:xfrm>
            <a:off x="4682654" y="3832188"/>
            <a:ext cx="125156" cy="308055"/>
          </a:xfrm>
          <a:custGeom>
            <a:avLst/>
            <a:gdLst>
              <a:gd name="connsiteX0" fmla="*/ 124296 w 125156"/>
              <a:gd name="connsiteY0" fmla="*/ 37 h 308055"/>
              <a:gd name="connsiteX1" fmla="*/ 70321 w 125156"/>
              <a:gd name="connsiteY1" fmla="*/ 66712 h 308055"/>
              <a:gd name="connsiteX2" fmla="*/ 9996 w 125156"/>
              <a:gd name="connsiteY2" fmla="*/ 117512 h 308055"/>
              <a:gd name="connsiteX3" fmla="*/ 48096 w 125156"/>
              <a:gd name="connsiteY3" fmla="*/ 139737 h 308055"/>
              <a:gd name="connsiteX4" fmla="*/ 22696 w 125156"/>
              <a:gd name="connsiteY4" fmla="*/ 168312 h 308055"/>
              <a:gd name="connsiteX5" fmla="*/ 32221 w 125156"/>
              <a:gd name="connsiteY5" fmla="*/ 203237 h 308055"/>
              <a:gd name="connsiteX6" fmla="*/ 471 w 125156"/>
              <a:gd name="connsiteY6" fmla="*/ 171487 h 308055"/>
              <a:gd name="connsiteX7" fmla="*/ 60796 w 125156"/>
              <a:gd name="connsiteY7" fmla="*/ 244512 h 308055"/>
              <a:gd name="connsiteX8" fmla="*/ 70321 w 125156"/>
              <a:gd name="connsiteY8" fmla="*/ 308012 h 308055"/>
              <a:gd name="connsiteX9" fmla="*/ 60796 w 125156"/>
              <a:gd name="connsiteY9" fmla="*/ 234987 h 308055"/>
              <a:gd name="connsiteX10" fmla="*/ 32221 w 125156"/>
              <a:gd name="connsiteY10" fmla="*/ 136562 h 308055"/>
              <a:gd name="connsiteX11" fmla="*/ 51271 w 125156"/>
              <a:gd name="connsiteY11" fmla="*/ 12737 h 308055"/>
              <a:gd name="connsiteX12" fmla="*/ 25871 w 125156"/>
              <a:gd name="connsiteY12" fmla="*/ 76237 h 308055"/>
              <a:gd name="connsiteX13" fmla="*/ 124296 w 125156"/>
              <a:gd name="connsiteY13" fmla="*/ 37 h 30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56" h="308055">
                <a:moveTo>
                  <a:pt x="124296" y="37"/>
                </a:moveTo>
                <a:cubicBezTo>
                  <a:pt x="131704" y="-1550"/>
                  <a:pt x="89371" y="47133"/>
                  <a:pt x="70321" y="66712"/>
                </a:cubicBezTo>
                <a:cubicBezTo>
                  <a:pt x="51271" y="86291"/>
                  <a:pt x="13700" y="105341"/>
                  <a:pt x="9996" y="117512"/>
                </a:cubicBezTo>
                <a:cubicBezTo>
                  <a:pt x="6292" y="129683"/>
                  <a:pt x="45979" y="131270"/>
                  <a:pt x="48096" y="139737"/>
                </a:cubicBezTo>
                <a:cubicBezTo>
                  <a:pt x="50213" y="148204"/>
                  <a:pt x="25342" y="157729"/>
                  <a:pt x="22696" y="168312"/>
                </a:cubicBezTo>
                <a:cubicBezTo>
                  <a:pt x="20050" y="178895"/>
                  <a:pt x="35925" y="202708"/>
                  <a:pt x="32221" y="203237"/>
                </a:cubicBezTo>
                <a:cubicBezTo>
                  <a:pt x="28517" y="203766"/>
                  <a:pt x="-4291" y="164608"/>
                  <a:pt x="471" y="171487"/>
                </a:cubicBezTo>
                <a:cubicBezTo>
                  <a:pt x="5233" y="178366"/>
                  <a:pt x="49154" y="221758"/>
                  <a:pt x="60796" y="244512"/>
                </a:cubicBezTo>
                <a:cubicBezTo>
                  <a:pt x="72438" y="267266"/>
                  <a:pt x="70321" y="309599"/>
                  <a:pt x="70321" y="308012"/>
                </a:cubicBezTo>
                <a:cubicBezTo>
                  <a:pt x="70321" y="306425"/>
                  <a:pt x="67146" y="263562"/>
                  <a:pt x="60796" y="234987"/>
                </a:cubicBezTo>
                <a:cubicBezTo>
                  <a:pt x="54446" y="206412"/>
                  <a:pt x="33808" y="173604"/>
                  <a:pt x="32221" y="136562"/>
                </a:cubicBezTo>
                <a:cubicBezTo>
                  <a:pt x="30633" y="99520"/>
                  <a:pt x="52329" y="22791"/>
                  <a:pt x="51271" y="12737"/>
                </a:cubicBezTo>
                <a:cubicBezTo>
                  <a:pt x="50213" y="2683"/>
                  <a:pt x="9996" y="79412"/>
                  <a:pt x="25871" y="76237"/>
                </a:cubicBezTo>
                <a:cubicBezTo>
                  <a:pt x="41746" y="73062"/>
                  <a:pt x="116888" y="1624"/>
                  <a:pt x="124296" y="3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9" name="フリーフォーム 1308">
            <a:extLst>
              <a:ext uri="{FF2B5EF4-FFF2-40B4-BE49-F238E27FC236}">
                <a16:creationId xmlns:a16="http://schemas.microsoft.com/office/drawing/2014/main" id="{93FAA3CA-5BF5-2B49-7E30-8F44DEA58E6D}"/>
              </a:ext>
            </a:extLst>
          </p:cNvPr>
          <p:cNvSpPr/>
          <p:nvPr/>
        </p:nvSpPr>
        <p:spPr>
          <a:xfrm>
            <a:off x="4805849" y="3727390"/>
            <a:ext cx="201190" cy="236007"/>
          </a:xfrm>
          <a:custGeom>
            <a:avLst/>
            <a:gdLst>
              <a:gd name="connsiteX0" fmla="*/ 201126 w 201190"/>
              <a:gd name="connsiteY0" fmla="*/ 60 h 236007"/>
              <a:gd name="connsiteX1" fmla="*/ 86826 w 201190"/>
              <a:gd name="connsiteY1" fmla="*/ 123885 h 236007"/>
              <a:gd name="connsiteX2" fmla="*/ 1101 w 201190"/>
              <a:gd name="connsiteY2" fmla="*/ 235010 h 236007"/>
              <a:gd name="connsiteX3" fmla="*/ 42376 w 201190"/>
              <a:gd name="connsiteY3" fmla="*/ 174685 h 236007"/>
              <a:gd name="connsiteX4" fmla="*/ 102701 w 201190"/>
              <a:gd name="connsiteY4" fmla="*/ 108010 h 236007"/>
              <a:gd name="connsiteX5" fmla="*/ 201126 w 201190"/>
              <a:gd name="connsiteY5" fmla="*/ 60 h 23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90" h="236007">
                <a:moveTo>
                  <a:pt x="201126" y="60"/>
                </a:moveTo>
                <a:cubicBezTo>
                  <a:pt x="198480" y="2706"/>
                  <a:pt x="120163" y="84727"/>
                  <a:pt x="86826" y="123885"/>
                </a:cubicBezTo>
                <a:cubicBezTo>
                  <a:pt x="53488" y="163043"/>
                  <a:pt x="8509" y="226543"/>
                  <a:pt x="1101" y="235010"/>
                </a:cubicBezTo>
                <a:cubicBezTo>
                  <a:pt x="-6307" y="243477"/>
                  <a:pt x="25443" y="195852"/>
                  <a:pt x="42376" y="174685"/>
                </a:cubicBezTo>
                <a:cubicBezTo>
                  <a:pt x="59309" y="153518"/>
                  <a:pt x="81005" y="133410"/>
                  <a:pt x="102701" y="108010"/>
                </a:cubicBezTo>
                <a:cubicBezTo>
                  <a:pt x="124397" y="82610"/>
                  <a:pt x="203772" y="-2586"/>
                  <a:pt x="201126" y="6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0" name="フリーフォーム 1309">
            <a:extLst>
              <a:ext uri="{FF2B5EF4-FFF2-40B4-BE49-F238E27FC236}">
                <a16:creationId xmlns:a16="http://schemas.microsoft.com/office/drawing/2014/main" id="{2CF4A94F-58D2-3BED-8DAB-C125A48C0482}"/>
              </a:ext>
            </a:extLst>
          </p:cNvPr>
          <p:cNvSpPr/>
          <p:nvPr/>
        </p:nvSpPr>
        <p:spPr>
          <a:xfrm>
            <a:off x="4687596" y="3903141"/>
            <a:ext cx="195554" cy="140101"/>
          </a:xfrm>
          <a:custGeom>
            <a:avLst/>
            <a:gdLst>
              <a:gd name="connsiteX0" fmla="*/ 1879 w 195554"/>
              <a:gd name="connsiteY0" fmla="*/ 2109 h 140101"/>
              <a:gd name="connsiteX1" fmla="*/ 65379 w 195554"/>
              <a:gd name="connsiteY1" fmla="*/ 33859 h 140101"/>
              <a:gd name="connsiteX2" fmla="*/ 128879 w 195554"/>
              <a:gd name="connsiteY2" fmla="*/ 100534 h 140101"/>
              <a:gd name="connsiteX3" fmla="*/ 116179 w 195554"/>
              <a:gd name="connsiteY3" fmla="*/ 68784 h 140101"/>
              <a:gd name="connsiteX4" fmla="*/ 119354 w 195554"/>
              <a:gd name="connsiteY4" fmla="*/ 94184 h 140101"/>
              <a:gd name="connsiteX5" fmla="*/ 166979 w 195554"/>
              <a:gd name="connsiteY5" fmla="*/ 40209 h 140101"/>
              <a:gd name="connsiteX6" fmla="*/ 160629 w 195554"/>
              <a:gd name="connsiteY6" fmla="*/ 78309 h 140101"/>
              <a:gd name="connsiteX7" fmla="*/ 195554 w 195554"/>
              <a:gd name="connsiteY7" fmla="*/ 132284 h 140101"/>
              <a:gd name="connsiteX8" fmla="*/ 160629 w 195554"/>
              <a:gd name="connsiteY8" fmla="*/ 135459 h 140101"/>
              <a:gd name="connsiteX9" fmla="*/ 141579 w 195554"/>
              <a:gd name="connsiteY9" fmla="*/ 91009 h 140101"/>
              <a:gd name="connsiteX10" fmla="*/ 1879 w 195554"/>
              <a:gd name="connsiteY10" fmla="*/ 2109 h 1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54" h="140101">
                <a:moveTo>
                  <a:pt x="1879" y="2109"/>
                </a:moveTo>
                <a:cubicBezTo>
                  <a:pt x="-10821" y="-7416"/>
                  <a:pt x="44212" y="17455"/>
                  <a:pt x="65379" y="33859"/>
                </a:cubicBezTo>
                <a:cubicBezTo>
                  <a:pt x="86546" y="50263"/>
                  <a:pt x="120412" y="94713"/>
                  <a:pt x="128879" y="100534"/>
                </a:cubicBezTo>
                <a:cubicBezTo>
                  <a:pt x="137346" y="106355"/>
                  <a:pt x="117767" y="69842"/>
                  <a:pt x="116179" y="68784"/>
                </a:cubicBezTo>
                <a:cubicBezTo>
                  <a:pt x="114591" y="67726"/>
                  <a:pt x="110887" y="98947"/>
                  <a:pt x="119354" y="94184"/>
                </a:cubicBezTo>
                <a:cubicBezTo>
                  <a:pt x="127821" y="89421"/>
                  <a:pt x="160100" y="42855"/>
                  <a:pt x="166979" y="40209"/>
                </a:cubicBezTo>
                <a:cubicBezTo>
                  <a:pt x="173858" y="37563"/>
                  <a:pt x="155866" y="62963"/>
                  <a:pt x="160629" y="78309"/>
                </a:cubicBezTo>
                <a:cubicBezTo>
                  <a:pt x="165392" y="93655"/>
                  <a:pt x="195554" y="122759"/>
                  <a:pt x="195554" y="132284"/>
                </a:cubicBezTo>
                <a:cubicBezTo>
                  <a:pt x="195554" y="141809"/>
                  <a:pt x="169625" y="142338"/>
                  <a:pt x="160629" y="135459"/>
                </a:cubicBezTo>
                <a:cubicBezTo>
                  <a:pt x="151633" y="128580"/>
                  <a:pt x="163804" y="111117"/>
                  <a:pt x="141579" y="91009"/>
                </a:cubicBezTo>
                <a:cubicBezTo>
                  <a:pt x="119354" y="70901"/>
                  <a:pt x="14579" y="11634"/>
                  <a:pt x="1879" y="21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1" name="フリーフォーム 1310">
            <a:extLst>
              <a:ext uri="{FF2B5EF4-FFF2-40B4-BE49-F238E27FC236}">
                <a16:creationId xmlns:a16="http://schemas.microsoft.com/office/drawing/2014/main" id="{941615EC-F8D4-9966-FD27-FF6FD8BDBE0B}"/>
              </a:ext>
            </a:extLst>
          </p:cNvPr>
          <p:cNvSpPr/>
          <p:nvPr/>
        </p:nvSpPr>
        <p:spPr>
          <a:xfrm>
            <a:off x="4457206" y="4140073"/>
            <a:ext cx="302443" cy="327507"/>
          </a:xfrm>
          <a:custGeom>
            <a:avLst/>
            <a:gdLst>
              <a:gd name="connsiteX0" fmla="*/ 302119 w 302443"/>
              <a:gd name="connsiteY0" fmla="*/ 127 h 327507"/>
              <a:gd name="connsiteX1" fmla="*/ 200519 w 302443"/>
              <a:gd name="connsiteY1" fmla="*/ 63627 h 327507"/>
              <a:gd name="connsiteX2" fmla="*/ 102094 w 302443"/>
              <a:gd name="connsiteY2" fmla="*/ 162052 h 327507"/>
              <a:gd name="connsiteX3" fmla="*/ 130669 w 302443"/>
              <a:gd name="connsiteY3" fmla="*/ 130302 h 327507"/>
              <a:gd name="connsiteX4" fmla="*/ 48119 w 302443"/>
              <a:gd name="connsiteY4" fmla="*/ 244602 h 327507"/>
              <a:gd name="connsiteX5" fmla="*/ 494 w 302443"/>
              <a:gd name="connsiteY5" fmla="*/ 327152 h 327507"/>
              <a:gd name="connsiteX6" fmla="*/ 76694 w 302443"/>
              <a:gd name="connsiteY6" fmla="*/ 212852 h 327507"/>
              <a:gd name="connsiteX7" fmla="*/ 127494 w 302443"/>
              <a:gd name="connsiteY7" fmla="*/ 82677 h 327507"/>
              <a:gd name="connsiteX8" fmla="*/ 102094 w 302443"/>
              <a:gd name="connsiteY8" fmla="*/ 152527 h 327507"/>
              <a:gd name="connsiteX9" fmla="*/ 165594 w 302443"/>
              <a:gd name="connsiteY9" fmla="*/ 79502 h 327507"/>
              <a:gd name="connsiteX10" fmla="*/ 302119 w 302443"/>
              <a:gd name="connsiteY10" fmla="*/ 127 h 32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443" h="327507">
                <a:moveTo>
                  <a:pt x="302119" y="127"/>
                </a:moveTo>
                <a:cubicBezTo>
                  <a:pt x="307940" y="-2519"/>
                  <a:pt x="233856" y="36640"/>
                  <a:pt x="200519" y="63627"/>
                </a:cubicBezTo>
                <a:cubicBezTo>
                  <a:pt x="167181" y="90615"/>
                  <a:pt x="113736" y="150940"/>
                  <a:pt x="102094" y="162052"/>
                </a:cubicBezTo>
                <a:cubicBezTo>
                  <a:pt x="90452" y="173165"/>
                  <a:pt x="139665" y="116544"/>
                  <a:pt x="130669" y="130302"/>
                </a:cubicBezTo>
                <a:cubicBezTo>
                  <a:pt x="121673" y="144060"/>
                  <a:pt x="69815" y="211794"/>
                  <a:pt x="48119" y="244602"/>
                </a:cubicBezTo>
                <a:cubicBezTo>
                  <a:pt x="26423" y="277410"/>
                  <a:pt x="-4269" y="332444"/>
                  <a:pt x="494" y="327152"/>
                </a:cubicBezTo>
                <a:cubicBezTo>
                  <a:pt x="5256" y="321860"/>
                  <a:pt x="55527" y="253598"/>
                  <a:pt x="76694" y="212852"/>
                </a:cubicBezTo>
                <a:cubicBezTo>
                  <a:pt x="97861" y="172106"/>
                  <a:pt x="123261" y="92731"/>
                  <a:pt x="127494" y="82677"/>
                </a:cubicBezTo>
                <a:cubicBezTo>
                  <a:pt x="131727" y="72623"/>
                  <a:pt x="95744" y="153056"/>
                  <a:pt x="102094" y="152527"/>
                </a:cubicBezTo>
                <a:cubicBezTo>
                  <a:pt x="108444" y="151998"/>
                  <a:pt x="135432" y="102256"/>
                  <a:pt x="165594" y="79502"/>
                </a:cubicBezTo>
                <a:cubicBezTo>
                  <a:pt x="195756" y="56748"/>
                  <a:pt x="296298" y="2773"/>
                  <a:pt x="302119" y="1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2" name="フリーフォーム 1311">
            <a:extLst>
              <a:ext uri="{FF2B5EF4-FFF2-40B4-BE49-F238E27FC236}">
                <a16:creationId xmlns:a16="http://schemas.microsoft.com/office/drawing/2014/main" id="{C3E38C1C-8A51-69AD-09C4-7F941B7CEBC8}"/>
              </a:ext>
            </a:extLst>
          </p:cNvPr>
          <p:cNvSpPr/>
          <p:nvPr/>
        </p:nvSpPr>
        <p:spPr>
          <a:xfrm>
            <a:off x="4860898" y="3907810"/>
            <a:ext cx="574995" cy="270601"/>
          </a:xfrm>
          <a:custGeom>
            <a:avLst/>
            <a:gdLst>
              <a:gd name="connsiteX0" fmla="*/ 27 w 574995"/>
              <a:gd name="connsiteY0" fmla="*/ 35540 h 270601"/>
              <a:gd name="connsiteX1" fmla="*/ 155602 w 574995"/>
              <a:gd name="connsiteY1" fmla="*/ 26015 h 270601"/>
              <a:gd name="connsiteX2" fmla="*/ 254027 w 574995"/>
              <a:gd name="connsiteY2" fmla="*/ 64115 h 270601"/>
              <a:gd name="connsiteX3" fmla="*/ 238152 w 574995"/>
              <a:gd name="connsiteY3" fmla="*/ 26015 h 270601"/>
              <a:gd name="connsiteX4" fmla="*/ 435002 w 574995"/>
              <a:gd name="connsiteY4" fmla="*/ 168890 h 270601"/>
              <a:gd name="connsiteX5" fmla="*/ 415952 w 574995"/>
              <a:gd name="connsiteY5" fmla="*/ 146665 h 270601"/>
              <a:gd name="connsiteX6" fmla="*/ 574702 w 574995"/>
              <a:gd name="connsiteY6" fmla="*/ 270490 h 270601"/>
              <a:gd name="connsiteX7" fmla="*/ 447702 w 574995"/>
              <a:gd name="connsiteY7" fmla="*/ 165715 h 270601"/>
              <a:gd name="connsiteX8" fmla="*/ 184177 w 574995"/>
              <a:gd name="connsiteY8" fmla="*/ 16490 h 270601"/>
              <a:gd name="connsiteX9" fmla="*/ 142902 w 574995"/>
              <a:gd name="connsiteY9" fmla="*/ 6965 h 270601"/>
              <a:gd name="connsiteX10" fmla="*/ 27 w 574995"/>
              <a:gd name="connsiteY10" fmla="*/ 35540 h 2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995" h="270601">
                <a:moveTo>
                  <a:pt x="27" y="35540"/>
                </a:moveTo>
                <a:cubicBezTo>
                  <a:pt x="2144" y="38715"/>
                  <a:pt x="113269" y="21253"/>
                  <a:pt x="155602" y="26015"/>
                </a:cubicBezTo>
                <a:cubicBezTo>
                  <a:pt x="197935" y="30777"/>
                  <a:pt x="240269" y="64115"/>
                  <a:pt x="254027" y="64115"/>
                </a:cubicBezTo>
                <a:cubicBezTo>
                  <a:pt x="267785" y="64115"/>
                  <a:pt x="207990" y="8553"/>
                  <a:pt x="238152" y="26015"/>
                </a:cubicBezTo>
                <a:cubicBezTo>
                  <a:pt x="268314" y="43477"/>
                  <a:pt x="405369" y="148782"/>
                  <a:pt x="435002" y="168890"/>
                </a:cubicBezTo>
                <a:cubicBezTo>
                  <a:pt x="464635" y="188998"/>
                  <a:pt x="392669" y="129732"/>
                  <a:pt x="415952" y="146665"/>
                </a:cubicBezTo>
                <a:cubicBezTo>
                  <a:pt x="439235" y="163598"/>
                  <a:pt x="569410" y="267315"/>
                  <a:pt x="574702" y="270490"/>
                </a:cubicBezTo>
                <a:cubicBezTo>
                  <a:pt x="579994" y="273665"/>
                  <a:pt x="512789" y="208048"/>
                  <a:pt x="447702" y="165715"/>
                </a:cubicBezTo>
                <a:cubicBezTo>
                  <a:pt x="382615" y="123382"/>
                  <a:pt x="234977" y="42948"/>
                  <a:pt x="184177" y="16490"/>
                </a:cubicBezTo>
                <a:cubicBezTo>
                  <a:pt x="133377" y="-9968"/>
                  <a:pt x="168831" y="2203"/>
                  <a:pt x="142902" y="6965"/>
                </a:cubicBezTo>
                <a:cubicBezTo>
                  <a:pt x="116973" y="11727"/>
                  <a:pt x="-2090" y="32365"/>
                  <a:pt x="27" y="355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3" name="フリーフォーム 1312">
            <a:extLst>
              <a:ext uri="{FF2B5EF4-FFF2-40B4-BE49-F238E27FC236}">
                <a16:creationId xmlns:a16="http://schemas.microsoft.com/office/drawing/2014/main" id="{0A18D254-F141-F9C2-70FA-DDA2690399EE}"/>
              </a:ext>
            </a:extLst>
          </p:cNvPr>
          <p:cNvSpPr/>
          <p:nvPr/>
        </p:nvSpPr>
        <p:spPr>
          <a:xfrm>
            <a:off x="4397061" y="4447251"/>
            <a:ext cx="83765" cy="517940"/>
          </a:xfrm>
          <a:custGeom>
            <a:avLst/>
            <a:gdLst>
              <a:gd name="connsiteX0" fmla="*/ 82864 w 83765"/>
              <a:gd name="connsiteY0" fmla="*/ 4099 h 517940"/>
              <a:gd name="connsiteX1" fmla="*/ 44764 w 83765"/>
              <a:gd name="connsiteY1" fmla="*/ 105699 h 517940"/>
              <a:gd name="connsiteX2" fmla="*/ 19364 w 83765"/>
              <a:gd name="connsiteY2" fmla="*/ 308899 h 517940"/>
              <a:gd name="connsiteX3" fmla="*/ 22539 w 83765"/>
              <a:gd name="connsiteY3" fmla="*/ 264449 h 517940"/>
              <a:gd name="connsiteX4" fmla="*/ 9839 w 83765"/>
              <a:gd name="connsiteY4" fmla="*/ 350174 h 517940"/>
              <a:gd name="connsiteX5" fmla="*/ 25714 w 83765"/>
              <a:gd name="connsiteY5" fmla="*/ 515274 h 517940"/>
              <a:gd name="connsiteX6" fmla="*/ 9839 w 83765"/>
              <a:gd name="connsiteY6" fmla="*/ 432724 h 517940"/>
              <a:gd name="connsiteX7" fmla="*/ 6664 w 83765"/>
              <a:gd name="connsiteY7" fmla="*/ 185074 h 517940"/>
              <a:gd name="connsiteX8" fmla="*/ 3489 w 83765"/>
              <a:gd name="connsiteY8" fmla="*/ 239049 h 517940"/>
              <a:gd name="connsiteX9" fmla="*/ 82864 w 83765"/>
              <a:gd name="connsiteY9" fmla="*/ 4099 h 51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65" h="517940">
                <a:moveTo>
                  <a:pt x="82864" y="4099"/>
                </a:moveTo>
                <a:cubicBezTo>
                  <a:pt x="89743" y="-18126"/>
                  <a:pt x="55347" y="54899"/>
                  <a:pt x="44764" y="105699"/>
                </a:cubicBezTo>
                <a:cubicBezTo>
                  <a:pt x="34181" y="156499"/>
                  <a:pt x="23068" y="282441"/>
                  <a:pt x="19364" y="308899"/>
                </a:cubicBezTo>
                <a:cubicBezTo>
                  <a:pt x="15660" y="335357"/>
                  <a:pt x="24126" y="257570"/>
                  <a:pt x="22539" y="264449"/>
                </a:cubicBezTo>
                <a:cubicBezTo>
                  <a:pt x="20952" y="271328"/>
                  <a:pt x="9310" y="308370"/>
                  <a:pt x="9839" y="350174"/>
                </a:cubicBezTo>
                <a:cubicBezTo>
                  <a:pt x="10368" y="391978"/>
                  <a:pt x="25714" y="501516"/>
                  <a:pt x="25714" y="515274"/>
                </a:cubicBezTo>
                <a:cubicBezTo>
                  <a:pt x="25714" y="529032"/>
                  <a:pt x="13014" y="487757"/>
                  <a:pt x="9839" y="432724"/>
                </a:cubicBezTo>
                <a:cubicBezTo>
                  <a:pt x="6664" y="377691"/>
                  <a:pt x="7722" y="217353"/>
                  <a:pt x="6664" y="185074"/>
                </a:cubicBezTo>
                <a:cubicBezTo>
                  <a:pt x="5606" y="152795"/>
                  <a:pt x="-5507" y="266036"/>
                  <a:pt x="3489" y="239049"/>
                </a:cubicBezTo>
                <a:cubicBezTo>
                  <a:pt x="12485" y="212062"/>
                  <a:pt x="75985" y="26324"/>
                  <a:pt x="82864" y="40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4" name="フリーフォーム 1313">
            <a:extLst>
              <a:ext uri="{FF2B5EF4-FFF2-40B4-BE49-F238E27FC236}">
                <a16:creationId xmlns:a16="http://schemas.microsoft.com/office/drawing/2014/main" id="{34E934FD-4765-C09B-8A0A-91F68089046E}"/>
              </a:ext>
            </a:extLst>
          </p:cNvPr>
          <p:cNvSpPr/>
          <p:nvPr/>
        </p:nvSpPr>
        <p:spPr>
          <a:xfrm>
            <a:off x="4397985" y="4958747"/>
            <a:ext cx="86511" cy="803290"/>
          </a:xfrm>
          <a:custGeom>
            <a:avLst/>
            <a:gdLst>
              <a:gd name="connsiteX0" fmla="*/ 5740 w 86511"/>
              <a:gd name="connsiteY0" fmla="*/ 603 h 803290"/>
              <a:gd name="connsiteX1" fmla="*/ 21615 w 86511"/>
              <a:gd name="connsiteY1" fmla="*/ 251428 h 803290"/>
              <a:gd name="connsiteX2" fmla="*/ 24790 w 86511"/>
              <a:gd name="connsiteY2" fmla="*/ 416528 h 803290"/>
              <a:gd name="connsiteX3" fmla="*/ 8915 w 86511"/>
              <a:gd name="connsiteY3" fmla="*/ 359378 h 803290"/>
              <a:gd name="connsiteX4" fmla="*/ 37490 w 86511"/>
              <a:gd name="connsiteY4" fmla="*/ 508603 h 803290"/>
              <a:gd name="connsiteX5" fmla="*/ 40665 w 86511"/>
              <a:gd name="connsiteY5" fmla="*/ 610203 h 803290"/>
              <a:gd name="connsiteX6" fmla="*/ 85115 w 86511"/>
              <a:gd name="connsiteY6" fmla="*/ 800703 h 803290"/>
              <a:gd name="connsiteX7" fmla="*/ 69240 w 86511"/>
              <a:gd name="connsiteY7" fmla="*/ 689578 h 803290"/>
              <a:gd name="connsiteX8" fmla="*/ 8915 w 86511"/>
              <a:gd name="connsiteY8" fmla="*/ 280003 h 803290"/>
              <a:gd name="connsiteX9" fmla="*/ 2565 w 86511"/>
              <a:gd name="connsiteY9" fmla="*/ 184753 h 803290"/>
              <a:gd name="connsiteX10" fmla="*/ 5740 w 86511"/>
              <a:gd name="connsiteY10" fmla="*/ 603 h 8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11" h="803290">
                <a:moveTo>
                  <a:pt x="5740" y="603"/>
                </a:moveTo>
                <a:cubicBezTo>
                  <a:pt x="8915" y="11716"/>
                  <a:pt x="18440" y="182107"/>
                  <a:pt x="21615" y="251428"/>
                </a:cubicBezTo>
                <a:cubicBezTo>
                  <a:pt x="24790" y="320749"/>
                  <a:pt x="26907" y="398536"/>
                  <a:pt x="24790" y="416528"/>
                </a:cubicBezTo>
                <a:cubicBezTo>
                  <a:pt x="22673" y="434520"/>
                  <a:pt x="6798" y="344032"/>
                  <a:pt x="8915" y="359378"/>
                </a:cubicBezTo>
                <a:cubicBezTo>
                  <a:pt x="11032" y="374724"/>
                  <a:pt x="32198" y="466799"/>
                  <a:pt x="37490" y="508603"/>
                </a:cubicBezTo>
                <a:cubicBezTo>
                  <a:pt x="42782" y="550407"/>
                  <a:pt x="32728" y="561520"/>
                  <a:pt x="40665" y="610203"/>
                </a:cubicBezTo>
                <a:cubicBezTo>
                  <a:pt x="48602" y="658886"/>
                  <a:pt x="80353" y="787474"/>
                  <a:pt x="85115" y="800703"/>
                </a:cubicBezTo>
                <a:cubicBezTo>
                  <a:pt x="89877" y="813932"/>
                  <a:pt x="81940" y="776361"/>
                  <a:pt x="69240" y="689578"/>
                </a:cubicBezTo>
                <a:cubicBezTo>
                  <a:pt x="56540" y="602795"/>
                  <a:pt x="20027" y="364140"/>
                  <a:pt x="8915" y="280003"/>
                </a:cubicBezTo>
                <a:cubicBezTo>
                  <a:pt x="-2197" y="195866"/>
                  <a:pt x="-1139" y="234495"/>
                  <a:pt x="2565" y="184753"/>
                </a:cubicBezTo>
                <a:cubicBezTo>
                  <a:pt x="6269" y="135011"/>
                  <a:pt x="2565" y="-10510"/>
                  <a:pt x="5740" y="6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5" name="フリーフォーム 1314">
            <a:extLst>
              <a:ext uri="{FF2B5EF4-FFF2-40B4-BE49-F238E27FC236}">
                <a16:creationId xmlns:a16="http://schemas.microsoft.com/office/drawing/2014/main" id="{C33572A9-F0A3-15AC-C88B-9FFD44D42EF3}"/>
              </a:ext>
            </a:extLst>
          </p:cNvPr>
          <p:cNvSpPr/>
          <p:nvPr/>
        </p:nvSpPr>
        <p:spPr>
          <a:xfrm>
            <a:off x="4685465" y="4000205"/>
            <a:ext cx="250355" cy="186778"/>
          </a:xfrm>
          <a:custGeom>
            <a:avLst/>
            <a:gdLst>
              <a:gd name="connsiteX0" fmla="*/ 835 w 250355"/>
              <a:gd name="connsiteY0" fmla="*/ 16170 h 186778"/>
              <a:gd name="connsiteX1" fmla="*/ 121485 w 250355"/>
              <a:gd name="connsiteY1" fmla="*/ 41570 h 186778"/>
              <a:gd name="connsiteX2" fmla="*/ 184985 w 250355"/>
              <a:gd name="connsiteY2" fmla="*/ 79670 h 186778"/>
              <a:gd name="connsiteX3" fmla="*/ 184985 w 250355"/>
              <a:gd name="connsiteY3" fmla="*/ 38395 h 186778"/>
              <a:gd name="connsiteX4" fmla="*/ 200860 w 250355"/>
              <a:gd name="connsiteY4" fmla="*/ 79670 h 186778"/>
              <a:gd name="connsiteX5" fmla="*/ 216735 w 250355"/>
              <a:gd name="connsiteY5" fmla="*/ 184445 h 186778"/>
              <a:gd name="connsiteX6" fmla="*/ 219910 w 250355"/>
              <a:gd name="connsiteY6" fmla="*/ 146345 h 186778"/>
              <a:gd name="connsiteX7" fmla="*/ 229435 w 250355"/>
              <a:gd name="connsiteY7" fmla="*/ 76495 h 186778"/>
              <a:gd name="connsiteX8" fmla="*/ 248485 w 250355"/>
              <a:gd name="connsiteY8" fmla="*/ 66970 h 186778"/>
              <a:gd name="connsiteX9" fmla="*/ 178635 w 250355"/>
              <a:gd name="connsiteY9" fmla="*/ 54270 h 186778"/>
              <a:gd name="connsiteX10" fmla="*/ 175460 w 250355"/>
              <a:gd name="connsiteY10" fmla="*/ 295 h 186778"/>
              <a:gd name="connsiteX11" fmla="*/ 153235 w 250355"/>
              <a:gd name="connsiteY11" fmla="*/ 32045 h 186778"/>
              <a:gd name="connsiteX12" fmla="*/ 70685 w 250355"/>
              <a:gd name="connsiteY12" fmla="*/ 19345 h 186778"/>
              <a:gd name="connsiteX13" fmla="*/ 835 w 250355"/>
              <a:gd name="connsiteY13" fmla="*/ 16170 h 1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355" h="186778">
                <a:moveTo>
                  <a:pt x="835" y="16170"/>
                </a:moveTo>
                <a:cubicBezTo>
                  <a:pt x="9302" y="19874"/>
                  <a:pt x="90793" y="30987"/>
                  <a:pt x="121485" y="41570"/>
                </a:cubicBezTo>
                <a:cubicBezTo>
                  <a:pt x="152177" y="52153"/>
                  <a:pt x="174402" y="80199"/>
                  <a:pt x="184985" y="79670"/>
                </a:cubicBezTo>
                <a:cubicBezTo>
                  <a:pt x="195568" y="79141"/>
                  <a:pt x="182339" y="38395"/>
                  <a:pt x="184985" y="38395"/>
                </a:cubicBezTo>
                <a:cubicBezTo>
                  <a:pt x="187631" y="38395"/>
                  <a:pt x="195568" y="55328"/>
                  <a:pt x="200860" y="79670"/>
                </a:cubicBezTo>
                <a:cubicBezTo>
                  <a:pt x="206152" y="104012"/>
                  <a:pt x="213560" y="173332"/>
                  <a:pt x="216735" y="184445"/>
                </a:cubicBezTo>
                <a:cubicBezTo>
                  <a:pt x="219910" y="195558"/>
                  <a:pt x="217793" y="164337"/>
                  <a:pt x="219910" y="146345"/>
                </a:cubicBezTo>
                <a:cubicBezTo>
                  <a:pt x="222027" y="128353"/>
                  <a:pt x="229435" y="76495"/>
                  <a:pt x="229435" y="76495"/>
                </a:cubicBezTo>
                <a:cubicBezTo>
                  <a:pt x="234197" y="63266"/>
                  <a:pt x="256952" y="70674"/>
                  <a:pt x="248485" y="66970"/>
                </a:cubicBezTo>
                <a:cubicBezTo>
                  <a:pt x="240018" y="63266"/>
                  <a:pt x="190806" y="65383"/>
                  <a:pt x="178635" y="54270"/>
                </a:cubicBezTo>
                <a:cubicBezTo>
                  <a:pt x="166464" y="43157"/>
                  <a:pt x="179693" y="3999"/>
                  <a:pt x="175460" y="295"/>
                </a:cubicBezTo>
                <a:cubicBezTo>
                  <a:pt x="171227" y="-3409"/>
                  <a:pt x="170698" y="28870"/>
                  <a:pt x="153235" y="32045"/>
                </a:cubicBezTo>
                <a:cubicBezTo>
                  <a:pt x="135773" y="35220"/>
                  <a:pt x="90793" y="21462"/>
                  <a:pt x="70685" y="19345"/>
                </a:cubicBezTo>
                <a:cubicBezTo>
                  <a:pt x="50577" y="17228"/>
                  <a:pt x="-7632" y="12466"/>
                  <a:pt x="835" y="161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6" name="フリーフォーム 1315">
            <a:extLst>
              <a:ext uri="{FF2B5EF4-FFF2-40B4-BE49-F238E27FC236}">
                <a16:creationId xmlns:a16="http://schemas.microsoft.com/office/drawing/2014/main" id="{1FAA7C6B-246C-D625-E86E-0BCBAC574F68}"/>
              </a:ext>
            </a:extLst>
          </p:cNvPr>
          <p:cNvSpPr/>
          <p:nvPr/>
        </p:nvSpPr>
        <p:spPr>
          <a:xfrm>
            <a:off x="4805566" y="4355257"/>
            <a:ext cx="122886" cy="701230"/>
          </a:xfrm>
          <a:custGeom>
            <a:avLst/>
            <a:gdLst>
              <a:gd name="connsiteX0" fmla="*/ 122034 w 122886"/>
              <a:gd name="connsiteY0" fmla="*/ 843 h 701230"/>
              <a:gd name="connsiteX1" fmla="*/ 102984 w 122886"/>
              <a:gd name="connsiteY1" fmla="*/ 134193 h 701230"/>
              <a:gd name="connsiteX2" fmla="*/ 77584 w 122886"/>
              <a:gd name="connsiteY2" fmla="*/ 258018 h 701230"/>
              <a:gd name="connsiteX3" fmla="*/ 77584 w 122886"/>
              <a:gd name="connsiteY3" fmla="*/ 200868 h 701230"/>
              <a:gd name="connsiteX4" fmla="*/ 71234 w 122886"/>
              <a:gd name="connsiteY4" fmla="*/ 296118 h 701230"/>
              <a:gd name="connsiteX5" fmla="*/ 77584 w 122886"/>
              <a:gd name="connsiteY5" fmla="*/ 254843 h 701230"/>
              <a:gd name="connsiteX6" fmla="*/ 77584 w 122886"/>
              <a:gd name="connsiteY6" fmla="*/ 375493 h 701230"/>
              <a:gd name="connsiteX7" fmla="*/ 77584 w 122886"/>
              <a:gd name="connsiteY7" fmla="*/ 464393 h 701230"/>
              <a:gd name="connsiteX8" fmla="*/ 39484 w 122886"/>
              <a:gd name="connsiteY8" fmla="*/ 597743 h 701230"/>
              <a:gd name="connsiteX9" fmla="*/ 1384 w 122886"/>
              <a:gd name="connsiteY9" fmla="*/ 699343 h 701230"/>
              <a:gd name="connsiteX10" fmla="*/ 14084 w 122886"/>
              <a:gd name="connsiteY10" fmla="*/ 645368 h 701230"/>
              <a:gd name="connsiteX11" fmla="*/ 68059 w 122886"/>
              <a:gd name="connsiteY11" fmla="*/ 429468 h 701230"/>
              <a:gd name="connsiteX12" fmla="*/ 74409 w 122886"/>
              <a:gd name="connsiteY12" fmla="*/ 283418 h 701230"/>
              <a:gd name="connsiteX13" fmla="*/ 74409 w 122886"/>
              <a:gd name="connsiteY13" fmla="*/ 200868 h 701230"/>
              <a:gd name="connsiteX14" fmla="*/ 122034 w 122886"/>
              <a:gd name="connsiteY14" fmla="*/ 843 h 70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86" h="701230">
                <a:moveTo>
                  <a:pt x="122034" y="843"/>
                </a:moveTo>
                <a:cubicBezTo>
                  <a:pt x="126796" y="-10269"/>
                  <a:pt x="110392" y="91331"/>
                  <a:pt x="102984" y="134193"/>
                </a:cubicBezTo>
                <a:cubicBezTo>
                  <a:pt x="95576" y="177055"/>
                  <a:pt x="81817" y="246906"/>
                  <a:pt x="77584" y="258018"/>
                </a:cubicBezTo>
                <a:cubicBezTo>
                  <a:pt x="73351" y="269131"/>
                  <a:pt x="78642" y="194518"/>
                  <a:pt x="77584" y="200868"/>
                </a:cubicBezTo>
                <a:cubicBezTo>
                  <a:pt x="76526" y="207218"/>
                  <a:pt x="71234" y="287122"/>
                  <a:pt x="71234" y="296118"/>
                </a:cubicBezTo>
                <a:cubicBezTo>
                  <a:pt x="71234" y="305114"/>
                  <a:pt x="76526" y="241614"/>
                  <a:pt x="77584" y="254843"/>
                </a:cubicBezTo>
                <a:cubicBezTo>
                  <a:pt x="78642" y="268072"/>
                  <a:pt x="77584" y="375493"/>
                  <a:pt x="77584" y="375493"/>
                </a:cubicBezTo>
                <a:cubicBezTo>
                  <a:pt x="77584" y="410418"/>
                  <a:pt x="83934" y="427351"/>
                  <a:pt x="77584" y="464393"/>
                </a:cubicBezTo>
                <a:cubicBezTo>
                  <a:pt x="71234" y="501435"/>
                  <a:pt x="52184" y="558585"/>
                  <a:pt x="39484" y="597743"/>
                </a:cubicBezTo>
                <a:cubicBezTo>
                  <a:pt x="26784" y="636901"/>
                  <a:pt x="5617" y="691406"/>
                  <a:pt x="1384" y="699343"/>
                </a:cubicBezTo>
                <a:cubicBezTo>
                  <a:pt x="-2849" y="707280"/>
                  <a:pt x="2972" y="690347"/>
                  <a:pt x="14084" y="645368"/>
                </a:cubicBezTo>
                <a:cubicBezTo>
                  <a:pt x="25196" y="600389"/>
                  <a:pt x="58005" y="489793"/>
                  <a:pt x="68059" y="429468"/>
                </a:cubicBezTo>
                <a:cubicBezTo>
                  <a:pt x="78113" y="369143"/>
                  <a:pt x="73351" y="321518"/>
                  <a:pt x="74409" y="283418"/>
                </a:cubicBezTo>
                <a:cubicBezTo>
                  <a:pt x="75467" y="245318"/>
                  <a:pt x="64884" y="243201"/>
                  <a:pt x="74409" y="200868"/>
                </a:cubicBezTo>
                <a:cubicBezTo>
                  <a:pt x="83934" y="158535"/>
                  <a:pt x="117272" y="11955"/>
                  <a:pt x="122034" y="84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7" name="フリーフォーム 1316">
            <a:extLst>
              <a:ext uri="{FF2B5EF4-FFF2-40B4-BE49-F238E27FC236}">
                <a16:creationId xmlns:a16="http://schemas.microsoft.com/office/drawing/2014/main" id="{3214FCD2-6EA1-1E3B-40CE-3EC5666ABF09}"/>
              </a:ext>
            </a:extLst>
          </p:cNvPr>
          <p:cNvSpPr/>
          <p:nvPr/>
        </p:nvSpPr>
        <p:spPr>
          <a:xfrm>
            <a:off x="4787355" y="4254500"/>
            <a:ext cx="127545" cy="772555"/>
          </a:xfrm>
          <a:custGeom>
            <a:avLst/>
            <a:gdLst>
              <a:gd name="connsiteX0" fmla="*/ 127545 w 127545"/>
              <a:gd name="connsiteY0" fmla="*/ 0 h 772555"/>
              <a:gd name="connsiteX1" fmla="*/ 67220 w 127545"/>
              <a:gd name="connsiteY1" fmla="*/ 327025 h 772555"/>
              <a:gd name="connsiteX2" fmla="*/ 79920 w 127545"/>
              <a:gd name="connsiteY2" fmla="*/ 285750 h 772555"/>
              <a:gd name="connsiteX3" fmla="*/ 57695 w 127545"/>
              <a:gd name="connsiteY3" fmla="*/ 412750 h 772555"/>
              <a:gd name="connsiteX4" fmla="*/ 60870 w 127545"/>
              <a:gd name="connsiteY4" fmla="*/ 568325 h 772555"/>
              <a:gd name="connsiteX5" fmla="*/ 38645 w 127545"/>
              <a:gd name="connsiteY5" fmla="*/ 450850 h 772555"/>
              <a:gd name="connsiteX6" fmla="*/ 41820 w 127545"/>
              <a:gd name="connsiteY6" fmla="*/ 523875 h 772555"/>
              <a:gd name="connsiteX7" fmla="*/ 41820 w 127545"/>
              <a:gd name="connsiteY7" fmla="*/ 609600 h 772555"/>
              <a:gd name="connsiteX8" fmla="*/ 545 w 127545"/>
              <a:gd name="connsiteY8" fmla="*/ 771525 h 772555"/>
              <a:gd name="connsiteX9" fmla="*/ 22770 w 127545"/>
              <a:gd name="connsiteY9" fmla="*/ 666750 h 772555"/>
              <a:gd name="connsiteX10" fmla="*/ 86270 w 127545"/>
              <a:gd name="connsiteY10" fmla="*/ 434975 h 772555"/>
              <a:gd name="connsiteX11" fmla="*/ 67220 w 127545"/>
              <a:gd name="connsiteY11" fmla="*/ 323850 h 772555"/>
              <a:gd name="connsiteX12" fmla="*/ 127545 w 127545"/>
              <a:gd name="connsiteY12" fmla="*/ 0 h 77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45" h="772555">
                <a:moveTo>
                  <a:pt x="127545" y="0"/>
                </a:moveTo>
                <a:cubicBezTo>
                  <a:pt x="127545" y="529"/>
                  <a:pt x="75157" y="279400"/>
                  <a:pt x="67220" y="327025"/>
                </a:cubicBezTo>
                <a:cubicBezTo>
                  <a:pt x="59283" y="374650"/>
                  <a:pt x="81507" y="271463"/>
                  <a:pt x="79920" y="285750"/>
                </a:cubicBezTo>
                <a:cubicBezTo>
                  <a:pt x="78333" y="300037"/>
                  <a:pt x="60870" y="365654"/>
                  <a:pt x="57695" y="412750"/>
                </a:cubicBezTo>
                <a:cubicBezTo>
                  <a:pt x="54520" y="459846"/>
                  <a:pt x="64045" y="561975"/>
                  <a:pt x="60870" y="568325"/>
                </a:cubicBezTo>
                <a:cubicBezTo>
                  <a:pt x="57695" y="574675"/>
                  <a:pt x="41820" y="458258"/>
                  <a:pt x="38645" y="450850"/>
                </a:cubicBezTo>
                <a:cubicBezTo>
                  <a:pt x="35470" y="443442"/>
                  <a:pt x="41291" y="497417"/>
                  <a:pt x="41820" y="523875"/>
                </a:cubicBezTo>
                <a:cubicBezTo>
                  <a:pt x="42349" y="550333"/>
                  <a:pt x="48699" y="568325"/>
                  <a:pt x="41820" y="609600"/>
                </a:cubicBezTo>
                <a:cubicBezTo>
                  <a:pt x="34941" y="650875"/>
                  <a:pt x="3720" y="762000"/>
                  <a:pt x="545" y="771525"/>
                </a:cubicBezTo>
                <a:cubicBezTo>
                  <a:pt x="-2630" y="781050"/>
                  <a:pt x="8482" y="722842"/>
                  <a:pt x="22770" y="666750"/>
                </a:cubicBezTo>
                <a:cubicBezTo>
                  <a:pt x="37058" y="610658"/>
                  <a:pt x="78862" y="492125"/>
                  <a:pt x="86270" y="434975"/>
                </a:cubicBezTo>
                <a:cubicBezTo>
                  <a:pt x="93678" y="377825"/>
                  <a:pt x="59282" y="393171"/>
                  <a:pt x="67220" y="323850"/>
                </a:cubicBezTo>
                <a:cubicBezTo>
                  <a:pt x="75158" y="254529"/>
                  <a:pt x="127545" y="-529"/>
                  <a:pt x="12754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8" name="フリーフォーム 1317">
            <a:extLst>
              <a:ext uri="{FF2B5EF4-FFF2-40B4-BE49-F238E27FC236}">
                <a16:creationId xmlns:a16="http://schemas.microsoft.com/office/drawing/2014/main" id="{0A294EA0-732E-CD03-2BFB-75CB772DBC44}"/>
              </a:ext>
            </a:extLst>
          </p:cNvPr>
          <p:cNvSpPr/>
          <p:nvPr/>
        </p:nvSpPr>
        <p:spPr>
          <a:xfrm>
            <a:off x="4698715" y="4127500"/>
            <a:ext cx="235958" cy="51189"/>
          </a:xfrm>
          <a:custGeom>
            <a:avLst/>
            <a:gdLst>
              <a:gd name="connsiteX0" fmla="*/ 285 w 235958"/>
              <a:gd name="connsiteY0" fmla="*/ 0 h 51189"/>
              <a:gd name="connsiteX1" fmla="*/ 108235 w 235958"/>
              <a:gd name="connsiteY1" fmla="*/ 38100 h 51189"/>
              <a:gd name="connsiteX2" fmla="*/ 174910 w 235958"/>
              <a:gd name="connsiteY2" fmla="*/ 50800 h 51189"/>
              <a:gd name="connsiteX3" fmla="*/ 235235 w 235958"/>
              <a:gd name="connsiteY3" fmla="*/ 47625 h 51189"/>
              <a:gd name="connsiteX4" fmla="*/ 209835 w 235958"/>
              <a:gd name="connsiteY4" fmla="*/ 44450 h 51189"/>
              <a:gd name="connsiteX5" fmla="*/ 143160 w 235958"/>
              <a:gd name="connsiteY5" fmla="*/ 38100 h 51189"/>
              <a:gd name="connsiteX6" fmla="*/ 285 w 235958"/>
              <a:gd name="connsiteY6" fmla="*/ 0 h 5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58" h="51189">
                <a:moveTo>
                  <a:pt x="285" y="0"/>
                </a:moveTo>
                <a:cubicBezTo>
                  <a:pt x="-5536" y="0"/>
                  <a:pt x="79131" y="29633"/>
                  <a:pt x="108235" y="38100"/>
                </a:cubicBezTo>
                <a:cubicBezTo>
                  <a:pt x="137339" y="46567"/>
                  <a:pt x="153743" y="49213"/>
                  <a:pt x="174910" y="50800"/>
                </a:cubicBezTo>
                <a:cubicBezTo>
                  <a:pt x="196077" y="52387"/>
                  <a:pt x="229414" y="48683"/>
                  <a:pt x="235235" y="47625"/>
                </a:cubicBezTo>
                <a:cubicBezTo>
                  <a:pt x="241056" y="46567"/>
                  <a:pt x="209835" y="44450"/>
                  <a:pt x="209835" y="44450"/>
                </a:cubicBezTo>
                <a:cubicBezTo>
                  <a:pt x="194489" y="42863"/>
                  <a:pt x="172793" y="42862"/>
                  <a:pt x="143160" y="38100"/>
                </a:cubicBezTo>
                <a:cubicBezTo>
                  <a:pt x="113527" y="33338"/>
                  <a:pt x="6106" y="0"/>
                  <a:pt x="2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9" name="フリーフォーム 1318">
            <a:extLst>
              <a:ext uri="{FF2B5EF4-FFF2-40B4-BE49-F238E27FC236}">
                <a16:creationId xmlns:a16="http://schemas.microsoft.com/office/drawing/2014/main" id="{6B4DF400-3370-231E-34DE-23BAA3F908CF}"/>
              </a:ext>
            </a:extLst>
          </p:cNvPr>
          <p:cNvSpPr/>
          <p:nvPr/>
        </p:nvSpPr>
        <p:spPr>
          <a:xfrm>
            <a:off x="4699000" y="4165198"/>
            <a:ext cx="235345" cy="32790"/>
          </a:xfrm>
          <a:custGeom>
            <a:avLst/>
            <a:gdLst>
              <a:gd name="connsiteX0" fmla="*/ 0 w 235345"/>
              <a:gd name="connsiteY0" fmla="*/ 402 h 32790"/>
              <a:gd name="connsiteX1" fmla="*/ 136525 w 235345"/>
              <a:gd name="connsiteY1" fmla="*/ 28977 h 32790"/>
              <a:gd name="connsiteX2" fmla="*/ 95250 w 235345"/>
              <a:gd name="connsiteY2" fmla="*/ 32152 h 32790"/>
              <a:gd name="connsiteX3" fmla="*/ 231775 w 235345"/>
              <a:gd name="connsiteY3" fmla="*/ 25802 h 32790"/>
              <a:gd name="connsiteX4" fmla="*/ 190500 w 235345"/>
              <a:gd name="connsiteY4" fmla="*/ 28977 h 32790"/>
              <a:gd name="connsiteX5" fmla="*/ 136525 w 235345"/>
              <a:gd name="connsiteY5" fmla="*/ 13102 h 32790"/>
              <a:gd name="connsiteX6" fmla="*/ 0 w 235345"/>
              <a:gd name="connsiteY6" fmla="*/ 402 h 3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45" h="32790">
                <a:moveTo>
                  <a:pt x="0" y="402"/>
                </a:moveTo>
                <a:cubicBezTo>
                  <a:pt x="0" y="3048"/>
                  <a:pt x="120650" y="23685"/>
                  <a:pt x="136525" y="28977"/>
                </a:cubicBezTo>
                <a:cubicBezTo>
                  <a:pt x="152400" y="34269"/>
                  <a:pt x="79375" y="32681"/>
                  <a:pt x="95250" y="32152"/>
                </a:cubicBezTo>
                <a:cubicBezTo>
                  <a:pt x="111125" y="31623"/>
                  <a:pt x="215900" y="26331"/>
                  <a:pt x="231775" y="25802"/>
                </a:cubicBezTo>
                <a:cubicBezTo>
                  <a:pt x="247650" y="25273"/>
                  <a:pt x="206375" y="31094"/>
                  <a:pt x="190500" y="28977"/>
                </a:cubicBezTo>
                <a:cubicBezTo>
                  <a:pt x="174625" y="26860"/>
                  <a:pt x="163513" y="17335"/>
                  <a:pt x="136525" y="13102"/>
                </a:cubicBezTo>
                <a:cubicBezTo>
                  <a:pt x="109538" y="8869"/>
                  <a:pt x="0" y="-2244"/>
                  <a:pt x="0" y="4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0" name="フリーフォーム 1319">
            <a:extLst>
              <a:ext uri="{FF2B5EF4-FFF2-40B4-BE49-F238E27FC236}">
                <a16:creationId xmlns:a16="http://schemas.microsoft.com/office/drawing/2014/main" id="{A3AFF192-B606-588E-60A6-7B48C9506618}"/>
              </a:ext>
            </a:extLst>
          </p:cNvPr>
          <p:cNvSpPr/>
          <p:nvPr/>
        </p:nvSpPr>
        <p:spPr>
          <a:xfrm>
            <a:off x="4775200" y="4257137"/>
            <a:ext cx="108504" cy="861533"/>
          </a:xfrm>
          <a:custGeom>
            <a:avLst/>
            <a:gdLst>
              <a:gd name="connsiteX0" fmla="*/ 107950 w 108504"/>
              <a:gd name="connsiteY0" fmla="*/ 538 h 861533"/>
              <a:gd name="connsiteX1" fmla="*/ 31750 w 108504"/>
              <a:gd name="connsiteY1" fmla="*/ 375188 h 861533"/>
              <a:gd name="connsiteX2" fmla="*/ 41275 w 108504"/>
              <a:gd name="connsiteY2" fmla="*/ 333913 h 861533"/>
              <a:gd name="connsiteX3" fmla="*/ 3175 w 108504"/>
              <a:gd name="connsiteY3" fmla="*/ 518063 h 861533"/>
              <a:gd name="connsiteX4" fmla="*/ 3175 w 108504"/>
              <a:gd name="connsiteY4" fmla="*/ 676813 h 861533"/>
              <a:gd name="connsiteX5" fmla="*/ 0 w 108504"/>
              <a:gd name="connsiteY5" fmla="*/ 610138 h 861533"/>
              <a:gd name="connsiteX6" fmla="*/ 3175 w 108504"/>
              <a:gd name="connsiteY6" fmla="*/ 854613 h 861533"/>
              <a:gd name="connsiteX7" fmla="*/ 6350 w 108504"/>
              <a:gd name="connsiteY7" fmla="*/ 762538 h 861533"/>
              <a:gd name="connsiteX8" fmla="*/ 73025 w 108504"/>
              <a:gd name="connsiteY8" fmla="*/ 435513 h 861533"/>
              <a:gd name="connsiteX9" fmla="*/ 47625 w 108504"/>
              <a:gd name="connsiteY9" fmla="*/ 530763 h 861533"/>
              <a:gd name="connsiteX10" fmla="*/ 79375 w 108504"/>
              <a:gd name="connsiteY10" fmla="*/ 200563 h 861533"/>
              <a:gd name="connsiteX11" fmla="*/ 66675 w 108504"/>
              <a:gd name="connsiteY11" fmla="*/ 289463 h 861533"/>
              <a:gd name="connsiteX12" fmla="*/ 107950 w 108504"/>
              <a:gd name="connsiteY12" fmla="*/ 538 h 86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04" h="861533">
                <a:moveTo>
                  <a:pt x="107950" y="538"/>
                </a:moveTo>
                <a:cubicBezTo>
                  <a:pt x="102129" y="14825"/>
                  <a:pt x="42863" y="319625"/>
                  <a:pt x="31750" y="375188"/>
                </a:cubicBezTo>
                <a:cubicBezTo>
                  <a:pt x="20637" y="430751"/>
                  <a:pt x="46037" y="310101"/>
                  <a:pt x="41275" y="333913"/>
                </a:cubicBezTo>
                <a:cubicBezTo>
                  <a:pt x="36513" y="357725"/>
                  <a:pt x="9525" y="460913"/>
                  <a:pt x="3175" y="518063"/>
                </a:cubicBezTo>
                <a:cubicBezTo>
                  <a:pt x="-3175" y="575213"/>
                  <a:pt x="3704" y="661467"/>
                  <a:pt x="3175" y="676813"/>
                </a:cubicBezTo>
                <a:cubicBezTo>
                  <a:pt x="2646" y="692159"/>
                  <a:pt x="0" y="580505"/>
                  <a:pt x="0" y="610138"/>
                </a:cubicBezTo>
                <a:cubicBezTo>
                  <a:pt x="0" y="639771"/>
                  <a:pt x="2117" y="829213"/>
                  <a:pt x="3175" y="854613"/>
                </a:cubicBezTo>
                <a:cubicBezTo>
                  <a:pt x="4233" y="880013"/>
                  <a:pt x="-5292" y="832388"/>
                  <a:pt x="6350" y="762538"/>
                </a:cubicBezTo>
                <a:cubicBezTo>
                  <a:pt x="17992" y="692688"/>
                  <a:pt x="66146" y="474142"/>
                  <a:pt x="73025" y="435513"/>
                </a:cubicBezTo>
                <a:cubicBezTo>
                  <a:pt x="79904" y="396884"/>
                  <a:pt x="46567" y="569921"/>
                  <a:pt x="47625" y="530763"/>
                </a:cubicBezTo>
                <a:cubicBezTo>
                  <a:pt x="48683" y="491605"/>
                  <a:pt x="76200" y="240780"/>
                  <a:pt x="79375" y="200563"/>
                </a:cubicBezTo>
                <a:cubicBezTo>
                  <a:pt x="82550" y="160346"/>
                  <a:pt x="61383" y="318038"/>
                  <a:pt x="66675" y="289463"/>
                </a:cubicBezTo>
                <a:cubicBezTo>
                  <a:pt x="71967" y="260888"/>
                  <a:pt x="113771" y="-13749"/>
                  <a:pt x="107950" y="5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1" name="フリーフォーム 1320">
            <a:extLst>
              <a:ext uri="{FF2B5EF4-FFF2-40B4-BE49-F238E27FC236}">
                <a16:creationId xmlns:a16="http://schemas.microsoft.com/office/drawing/2014/main" id="{7EB7ECEA-E45E-E702-5C4B-C55C90C4D474}"/>
              </a:ext>
            </a:extLst>
          </p:cNvPr>
          <p:cNvSpPr/>
          <p:nvPr/>
        </p:nvSpPr>
        <p:spPr>
          <a:xfrm>
            <a:off x="4771987" y="4915873"/>
            <a:ext cx="33927" cy="369712"/>
          </a:xfrm>
          <a:custGeom>
            <a:avLst/>
            <a:gdLst>
              <a:gd name="connsiteX0" fmla="*/ 38 w 33927"/>
              <a:gd name="connsiteY0" fmla="*/ 2202 h 369712"/>
              <a:gd name="connsiteX1" fmla="*/ 25438 w 33927"/>
              <a:gd name="connsiteY1" fmla="*/ 357802 h 369712"/>
              <a:gd name="connsiteX2" fmla="*/ 31788 w 33927"/>
              <a:gd name="connsiteY2" fmla="*/ 278427 h 369712"/>
              <a:gd name="connsiteX3" fmla="*/ 31788 w 33927"/>
              <a:gd name="connsiteY3" fmla="*/ 208577 h 369712"/>
              <a:gd name="connsiteX4" fmla="*/ 38 w 33927"/>
              <a:gd name="connsiteY4" fmla="*/ 2202 h 36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7" h="369712">
                <a:moveTo>
                  <a:pt x="38" y="2202"/>
                </a:moveTo>
                <a:cubicBezTo>
                  <a:pt x="-1020" y="27073"/>
                  <a:pt x="20146" y="311765"/>
                  <a:pt x="25438" y="357802"/>
                </a:cubicBezTo>
                <a:cubicBezTo>
                  <a:pt x="30730" y="403840"/>
                  <a:pt x="30730" y="303298"/>
                  <a:pt x="31788" y="278427"/>
                </a:cubicBezTo>
                <a:cubicBezTo>
                  <a:pt x="32846" y="253556"/>
                  <a:pt x="36021" y="246677"/>
                  <a:pt x="31788" y="208577"/>
                </a:cubicBezTo>
                <a:cubicBezTo>
                  <a:pt x="27555" y="170477"/>
                  <a:pt x="1096" y="-22669"/>
                  <a:pt x="38" y="22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2" name="フリーフォーム 1321">
            <a:extLst>
              <a:ext uri="{FF2B5EF4-FFF2-40B4-BE49-F238E27FC236}">
                <a16:creationId xmlns:a16="http://schemas.microsoft.com/office/drawing/2014/main" id="{14344AFF-F7EF-FA0A-7A5F-05B8C5B17153}"/>
              </a:ext>
            </a:extLst>
          </p:cNvPr>
          <p:cNvSpPr/>
          <p:nvPr/>
        </p:nvSpPr>
        <p:spPr>
          <a:xfrm>
            <a:off x="4635497" y="5127340"/>
            <a:ext cx="173098" cy="333972"/>
          </a:xfrm>
          <a:custGeom>
            <a:avLst/>
            <a:gdLst>
              <a:gd name="connsiteX0" fmla="*/ 130178 w 173098"/>
              <a:gd name="connsiteY0" fmla="*/ 285 h 333972"/>
              <a:gd name="connsiteX1" fmla="*/ 149228 w 173098"/>
              <a:gd name="connsiteY1" fmla="*/ 111410 h 333972"/>
              <a:gd name="connsiteX2" fmla="*/ 107953 w 173098"/>
              <a:gd name="connsiteY2" fmla="*/ 193960 h 333972"/>
              <a:gd name="connsiteX3" fmla="*/ 38103 w 173098"/>
              <a:gd name="connsiteY3" fmla="*/ 266985 h 333972"/>
              <a:gd name="connsiteX4" fmla="*/ 60328 w 173098"/>
              <a:gd name="connsiteY4" fmla="*/ 241585 h 333972"/>
              <a:gd name="connsiteX5" fmla="*/ 3 w 173098"/>
              <a:gd name="connsiteY5" fmla="*/ 333660 h 333972"/>
              <a:gd name="connsiteX6" fmla="*/ 63503 w 173098"/>
              <a:gd name="connsiteY6" fmla="*/ 266985 h 333972"/>
              <a:gd name="connsiteX7" fmla="*/ 171453 w 173098"/>
              <a:gd name="connsiteY7" fmla="*/ 146335 h 333972"/>
              <a:gd name="connsiteX8" fmla="*/ 130178 w 173098"/>
              <a:gd name="connsiteY8" fmla="*/ 285 h 33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98" h="333972">
                <a:moveTo>
                  <a:pt x="130178" y="285"/>
                </a:moveTo>
                <a:cubicBezTo>
                  <a:pt x="126474" y="-5536"/>
                  <a:pt x="152932" y="79131"/>
                  <a:pt x="149228" y="111410"/>
                </a:cubicBezTo>
                <a:cubicBezTo>
                  <a:pt x="145524" y="143689"/>
                  <a:pt x="126474" y="168031"/>
                  <a:pt x="107953" y="193960"/>
                </a:cubicBezTo>
                <a:cubicBezTo>
                  <a:pt x="89432" y="219889"/>
                  <a:pt x="46040" y="259048"/>
                  <a:pt x="38103" y="266985"/>
                </a:cubicBezTo>
                <a:cubicBezTo>
                  <a:pt x="30166" y="274922"/>
                  <a:pt x="66678" y="230473"/>
                  <a:pt x="60328" y="241585"/>
                </a:cubicBezTo>
                <a:cubicBezTo>
                  <a:pt x="53978" y="252697"/>
                  <a:pt x="-526" y="329427"/>
                  <a:pt x="3" y="333660"/>
                </a:cubicBezTo>
                <a:cubicBezTo>
                  <a:pt x="532" y="337893"/>
                  <a:pt x="34928" y="298206"/>
                  <a:pt x="63503" y="266985"/>
                </a:cubicBezTo>
                <a:cubicBezTo>
                  <a:pt x="92078" y="235764"/>
                  <a:pt x="160341" y="183377"/>
                  <a:pt x="171453" y="146335"/>
                </a:cubicBezTo>
                <a:cubicBezTo>
                  <a:pt x="182565" y="109293"/>
                  <a:pt x="133882" y="6106"/>
                  <a:pt x="130178" y="2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3" name="フリーフォーム 1322">
            <a:extLst>
              <a:ext uri="{FF2B5EF4-FFF2-40B4-BE49-F238E27FC236}">
                <a16:creationId xmlns:a16="http://schemas.microsoft.com/office/drawing/2014/main" id="{9A18FC9D-CAD8-D97D-C6D8-2C4AEBF4E9E7}"/>
              </a:ext>
            </a:extLst>
          </p:cNvPr>
          <p:cNvSpPr/>
          <p:nvPr/>
        </p:nvSpPr>
        <p:spPr>
          <a:xfrm>
            <a:off x="4444198" y="5380192"/>
            <a:ext cx="243940" cy="536610"/>
          </a:xfrm>
          <a:custGeom>
            <a:avLst/>
            <a:gdLst>
              <a:gd name="connsiteX0" fmla="*/ 242102 w 243940"/>
              <a:gd name="connsiteY0" fmla="*/ 1433 h 536610"/>
              <a:gd name="connsiteX1" fmla="*/ 194477 w 243940"/>
              <a:gd name="connsiteY1" fmla="*/ 109383 h 536610"/>
              <a:gd name="connsiteX2" fmla="*/ 96052 w 243940"/>
              <a:gd name="connsiteY2" fmla="*/ 277658 h 536610"/>
              <a:gd name="connsiteX3" fmla="*/ 115102 w 243940"/>
              <a:gd name="connsiteY3" fmla="*/ 245908 h 536610"/>
              <a:gd name="connsiteX4" fmla="*/ 73827 w 243940"/>
              <a:gd name="connsiteY4" fmla="*/ 382433 h 536610"/>
              <a:gd name="connsiteX5" fmla="*/ 802 w 243940"/>
              <a:gd name="connsiteY5" fmla="*/ 534833 h 536610"/>
              <a:gd name="connsiteX6" fmla="*/ 42077 w 243940"/>
              <a:gd name="connsiteY6" fmla="*/ 445933 h 536610"/>
              <a:gd name="connsiteX7" fmla="*/ 150027 w 243940"/>
              <a:gd name="connsiteY7" fmla="*/ 163358 h 536610"/>
              <a:gd name="connsiteX8" fmla="*/ 134152 w 243940"/>
              <a:gd name="connsiteY8" fmla="*/ 185583 h 536610"/>
              <a:gd name="connsiteX9" fmla="*/ 242102 w 243940"/>
              <a:gd name="connsiteY9" fmla="*/ 1433 h 53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940" h="536610">
                <a:moveTo>
                  <a:pt x="242102" y="1433"/>
                </a:moveTo>
                <a:cubicBezTo>
                  <a:pt x="252156" y="-11267"/>
                  <a:pt x="218819" y="63346"/>
                  <a:pt x="194477" y="109383"/>
                </a:cubicBezTo>
                <a:cubicBezTo>
                  <a:pt x="170135" y="155421"/>
                  <a:pt x="109281" y="254904"/>
                  <a:pt x="96052" y="277658"/>
                </a:cubicBezTo>
                <a:cubicBezTo>
                  <a:pt x="82823" y="300412"/>
                  <a:pt x="118806" y="228446"/>
                  <a:pt x="115102" y="245908"/>
                </a:cubicBezTo>
                <a:cubicBezTo>
                  <a:pt x="111398" y="263370"/>
                  <a:pt x="92877" y="334279"/>
                  <a:pt x="73827" y="382433"/>
                </a:cubicBezTo>
                <a:cubicBezTo>
                  <a:pt x="54777" y="430587"/>
                  <a:pt x="6094" y="524250"/>
                  <a:pt x="802" y="534833"/>
                </a:cubicBezTo>
                <a:cubicBezTo>
                  <a:pt x="-4490" y="545416"/>
                  <a:pt x="17206" y="507846"/>
                  <a:pt x="42077" y="445933"/>
                </a:cubicBezTo>
                <a:cubicBezTo>
                  <a:pt x="66948" y="384020"/>
                  <a:pt x="134681" y="206750"/>
                  <a:pt x="150027" y="163358"/>
                </a:cubicBezTo>
                <a:cubicBezTo>
                  <a:pt x="165373" y="119966"/>
                  <a:pt x="123039" y="206750"/>
                  <a:pt x="134152" y="185583"/>
                </a:cubicBezTo>
                <a:cubicBezTo>
                  <a:pt x="145264" y="164416"/>
                  <a:pt x="232048" y="14133"/>
                  <a:pt x="242102" y="14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4" name="フリーフォーム 1323">
            <a:extLst>
              <a:ext uri="{FF2B5EF4-FFF2-40B4-BE49-F238E27FC236}">
                <a16:creationId xmlns:a16="http://schemas.microsoft.com/office/drawing/2014/main" id="{6CF7887A-6CB7-1F80-EE9A-3732F5C6E37E}"/>
              </a:ext>
            </a:extLst>
          </p:cNvPr>
          <p:cNvSpPr/>
          <p:nvPr/>
        </p:nvSpPr>
        <p:spPr>
          <a:xfrm>
            <a:off x="4695707" y="3921046"/>
            <a:ext cx="128667" cy="282223"/>
          </a:xfrm>
          <a:custGeom>
            <a:avLst/>
            <a:gdLst>
              <a:gd name="connsiteX0" fmla="*/ 118 w 128667"/>
              <a:gd name="connsiteY0" fmla="*/ 79 h 282223"/>
              <a:gd name="connsiteX1" fmla="*/ 92193 w 128667"/>
              <a:gd name="connsiteY1" fmla="*/ 181054 h 282223"/>
              <a:gd name="connsiteX2" fmla="*/ 69968 w 128667"/>
              <a:gd name="connsiteY2" fmla="*/ 117554 h 282223"/>
              <a:gd name="connsiteX3" fmla="*/ 123943 w 128667"/>
              <a:gd name="connsiteY3" fmla="*/ 279479 h 282223"/>
              <a:gd name="connsiteX4" fmla="*/ 114418 w 128667"/>
              <a:gd name="connsiteY4" fmla="*/ 206454 h 282223"/>
              <a:gd name="connsiteX5" fmla="*/ 118 w 128667"/>
              <a:gd name="connsiteY5" fmla="*/ 79 h 28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67" h="282223">
                <a:moveTo>
                  <a:pt x="118" y="79"/>
                </a:moveTo>
                <a:cubicBezTo>
                  <a:pt x="-3586" y="-4154"/>
                  <a:pt x="80551" y="161475"/>
                  <a:pt x="92193" y="181054"/>
                </a:cubicBezTo>
                <a:cubicBezTo>
                  <a:pt x="103835" y="200633"/>
                  <a:pt x="64676" y="101150"/>
                  <a:pt x="69968" y="117554"/>
                </a:cubicBezTo>
                <a:cubicBezTo>
                  <a:pt x="75260" y="133958"/>
                  <a:pt x="116535" y="264662"/>
                  <a:pt x="123943" y="279479"/>
                </a:cubicBezTo>
                <a:cubicBezTo>
                  <a:pt x="131351" y="294296"/>
                  <a:pt x="131351" y="246141"/>
                  <a:pt x="114418" y="206454"/>
                </a:cubicBezTo>
                <a:cubicBezTo>
                  <a:pt x="97485" y="166767"/>
                  <a:pt x="3822" y="4312"/>
                  <a:pt x="118" y="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 name="フリーフォーム 1279">
            <a:extLst>
              <a:ext uri="{FF2B5EF4-FFF2-40B4-BE49-F238E27FC236}">
                <a16:creationId xmlns:a16="http://schemas.microsoft.com/office/drawing/2014/main" id="{D73BC35F-01D0-CCBF-9DB6-E0091AFB4800}"/>
              </a:ext>
            </a:extLst>
          </p:cNvPr>
          <p:cNvSpPr/>
          <p:nvPr/>
        </p:nvSpPr>
        <p:spPr>
          <a:xfrm>
            <a:off x="4545587" y="4167182"/>
            <a:ext cx="225423" cy="397181"/>
          </a:xfrm>
          <a:custGeom>
            <a:avLst/>
            <a:gdLst>
              <a:gd name="connsiteX0" fmla="*/ 223263 w 225423"/>
              <a:gd name="connsiteY0" fmla="*/ 4768 h 397181"/>
              <a:gd name="connsiteX1" fmla="*/ 45463 w 225423"/>
              <a:gd name="connsiteY1" fmla="*/ 211143 h 397181"/>
              <a:gd name="connsiteX2" fmla="*/ 74038 w 225423"/>
              <a:gd name="connsiteY2" fmla="*/ 188918 h 397181"/>
              <a:gd name="connsiteX3" fmla="*/ 13713 w 225423"/>
              <a:gd name="connsiteY3" fmla="*/ 290518 h 397181"/>
              <a:gd name="connsiteX4" fmla="*/ 10538 w 225423"/>
              <a:gd name="connsiteY4" fmla="*/ 325443 h 397181"/>
              <a:gd name="connsiteX5" fmla="*/ 4188 w 225423"/>
              <a:gd name="connsiteY5" fmla="*/ 312743 h 397181"/>
              <a:gd name="connsiteX6" fmla="*/ 54988 w 225423"/>
              <a:gd name="connsiteY6" fmla="*/ 395293 h 397181"/>
              <a:gd name="connsiteX7" fmla="*/ 48638 w 225423"/>
              <a:gd name="connsiteY7" fmla="*/ 366718 h 397181"/>
              <a:gd name="connsiteX8" fmla="*/ 1013 w 225423"/>
              <a:gd name="connsiteY8" fmla="*/ 322268 h 397181"/>
              <a:gd name="connsiteX9" fmla="*/ 99438 w 225423"/>
              <a:gd name="connsiteY9" fmla="*/ 141293 h 397181"/>
              <a:gd name="connsiteX10" fmla="*/ 32763 w 225423"/>
              <a:gd name="connsiteY10" fmla="*/ 198443 h 397181"/>
              <a:gd name="connsiteX11" fmla="*/ 137538 w 225423"/>
              <a:gd name="connsiteY11" fmla="*/ 74618 h 397181"/>
              <a:gd name="connsiteX12" fmla="*/ 223263 w 225423"/>
              <a:gd name="connsiteY12" fmla="*/ 4768 h 3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23" h="397181">
                <a:moveTo>
                  <a:pt x="223263" y="4768"/>
                </a:moveTo>
                <a:cubicBezTo>
                  <a:pt x="207917" y="27522"/>
                  <a:pt x="70334" y="180451"/>
                  <a:pt x="45463" y="211143"/>
                </a:cubicBezTo>
                <a:cubicBezTo>
                  <a:pt x="20592" y="241835"/>
                  <a:pt x="79330" y="175689"/>
                  <a:pt x="74038" y="188918"/>
                </a:cubicBezTo>
                <a:cubicBezTo>
                  <a:pt x="68746" y="202147"/>
                  <a:pt x="24296" y="267764"/>
                  <a:pt x="13713" y="290518"/>
                </a:cubicBezTo>
                <a:cubicBezTo>
                  <a:pt x="3130" y="313272"/>
                  <a:pt x="10538" y="325443"/>
                  <a:pt x="10538" y="325443"/>
                </a:cubicBezTo>
                <a:cubicBezTo>
                  <a:pt x="8951" y="329147"/>
                  <a:pt x="-3220" y="301101"/>
                  <a:pt x="4188" y="312743"/>
                </a:cubicBezTo>
                <a:cubicBezTo>
                  <a:pt x="11596" y="324385"/>
                  <a:pt x="47580" y="386297"/>
                  <a:pt x="54988" y="395293"/>
                </a:cubicBezTo>
                <a:cubicBezTo>
                  <a:pt x="62396" y="404289"/>
                  <a:pt x="57634" y="378889"/>
                  <a:pt x="48638" y="366718"/>
                </a:cubicBezTo>
                <a:cubicBezTo>
                  <a:pt x="39642" y="354547"/>
                  <a:pt x="-7454" y="359839"/>
                  <a:pt x="1013" y="322268"/>
                </a:cubicBezTo>
                <a:cubicBezTo>
                  <a:pt x="9480" y="284697"/>
                  <a:pt x="94146" y="161930"/>
                  <a:pt x="99438" y="141293"/>
                </a:cubicBezTo>
                <a:cubicBezTo>
                  <a:pt x="104730" y="120656"/>
                  <a:pt x="26413" y="209555"/>
                  <a:pt x="32763" y="198443"/>
                </a:cubicBezTo>
                <a:cubicBezTo>
                  <a:pt x="39113" y="187331"/>
                  <a:pt x="106846" y="102664"/>
                  <a:pt x="137538" y="74618"/>
                </a:cubicBezTo>
                <a:cubicBezTo>
                  <a:pt x="168230" y="46572"/>
                  <a:pt x="238609" y="-17986"/>
                  <a:pt x="223263" y="47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1" name="フリーフォーム 1280">
            <a:extLst>
              <a:ext uri="{FF2B5EF4-FFF2-40B4-BE49-F238E27FC236}">
                <a16:creationId xmlns:a16="http://schemas.microsoft.com/office/drawing/2014/main" id="{9C61759C-BC7D-A39D-E3ED-6635480275D6}"/>
              </a:ext>
            </a:extLst>
          </p:cNvPr>
          <p:cNvSpPr/>
          <p:nvPr/>
        </p:nvSpPr>
        <p:spPr>
          <a:xfrm>
            <a:off x="4571830" y="4192637"/>
            <a:ext cx="241899" cy="325451"/>
          </a:xfrm>
          <a:custGeom>
            <a:avLst/>
            <a:gdLst>
              <a:gd name="connsiteX0" fmla="*/ 241470 w 241899"/>
              <a:gd name="connsiteY0" fmla="*/ 1538 h 325451"/>
              <a:gd name="connsiteX1" fmla="*/ 92245 w 241899"/>
              <a:gd name="connsiteY1" fmla="*/ 134888 h 325451"/>
              <a:gd name="connsiteX2" fmla="*/ 19220 w 241899"/>
              <a:gd name="connsiteY2" fmla="*/ 277763 h 325451"/>
              <a:gd name="connsiteX3" fmla="*/ 50970 w 241899"/>
              <a:gd name="connsiteY3" fmla="*/ 325388 h 325451"/>
              <a:gd name="connsiteX4" fmla="*/ 25570 w 241899"/>
              <a:gd name="connsiteY4" fmla="*/ 287288 h 325451"/>
              <a:gd name="connsiteX5" fmla="*/ 3345 w 241899"/>
              <a:gd name="connsiteY5" fmla="*/ 258713 h 325451"/>
              <a:gd name="connsiteX6" fmla="*/ 101770 w 241899"/>
              <a:gd name="connsiteY6" fmla="*/ 119013 h 325451"/>
              <a:gd name="connsiteX7" fmla="*/ 136695 w 241899"/>
              <a:gd name="connsiteY7" fmla="*/ 65038 h 325451"/>
              <a:gd name="connsiteX8" fmla="*/ 241470 w 241899"/>
              <a:gd name="connsiteY8" fmla="*/ 1538 h 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899" h="325451">
                <a:moveTo>
                  <a:pt x="241470" y="1538"/>
                </a:moveTo>
                <a:cubicBezTo>
                  <a:pt x="234062" y="13180"/>
                  <a:pt x="129287" y="88851"/>
                  <a:pt x="92245" y="134888"/>
                </a:cubicBezTo>
                <a:cubicBezTo>
                  <a:pt x="55203" y="180925"/>
                  <a:pt x="26099" y="246013"/>
                  <a:pt x="19220" y="277763"/>
                </a:cubicBezTo>
                <a:cubicBezTo>
                  <a:pt x="12341" y="309513"/>
                  <a:pt x="50970" y="325388"/>
                  <a:pt x="50970" y="325388"/>
                </a:cubicBezTo>
                <a:cubicBezTo>
                  <a:pt x="52028" y="326976"/>
                  <a:pt x="33507" y="298401"/>
                  <a:pt x="25570" y="287288"/>
                </a:cubicBezTo>
                <a:cubicBezTo>
                  <a:pt x="17632" y="276176"/>
                  <a:pt x="-9355" y="286759"/>
                  <a:pt x="3345" y="258713"/>
                </a:cubicBezTo>
                <a:cubicBezTo>
                  <a:pt x="16045" y="230667"/>
                  <a:pt x="79545" y="151292"/>
                  <a:pt x="101770" y="119013"/>
                </a:cubicBezTo>
                <a:cubicBezTo>
                  <a:pt x="123995" y="86734"/>
                  <a:pt x="114999" y="82500"/>
                  <a:pt x="136695" y="65038"/>
                </a:cubicBezTo>
                <a:cubicBezTo>
                  <a:pt x="158391" y="47576"/>
                  <a:pt x="248878" y="-10104"/>
                  <a:pt x="241470" y="15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7" name="フリーフォーム 1306">
            <a:extLst>
              <a:ext uri="{FF2B5EF4-FFF2-40B4-BE49-F238E27FC236}">
                <a16:creationId xmlns:a16="http://schemas.microsoft.com/office/drawing/2014/main" id="{87155E06-F089-0A9A-4E93-711B37FF2518}"/>
              </a:ext>
            </a:extLst>
          </p:cNvPr>
          <p:cNvSpPr/>
          <p:nvPr/>
        </p:nvSpPr>
        <p:spPr>
          <a:xfrm>
            <a:off x="4764991" y="4200398"/>
            <a:ext cx="163686" cy="22361"/>
          </a:xfrm>
          <a:custGeom>
            <a:avLst/>
            <a:gdLst>
              <a:gd name="connsiteX0" fmla="*/ 684 w 163686"/>
              <a:gd name="connsiteY0" fmla="*/ 127 h 22361"/>
              <a:gd name="connsiteX1" fmla="*/ 67359 w 163686"/>
              <a:gd name="connsiteY1" fmla="*/ 12827 h 22361"/>
              <a:gd name="connsiteX2" fmla="*/ 162609 w 163686"/>
              <a:gd name="connsiteY2" fmla="*/ 3302 h 22361"/>
              <a:gd name="connsiteX3" fmla="*/ 121334 w 163686"/>
              <a:gd name="connsiteY3" fmla="*/ 12827 h 22361"/>
              <a:gd name="connsiteX4" fmla="*/ 108634 w 163686"/>
              <a:gd name="connsiteY4" fmla="*/ 22352 h 22361"/>
              <a:gd name="connsiteX5" fmla="*/ 684 w 163686"/>
              <a:gd name="connsiteY5" fmla="*/ 127 h 2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86" h="22361">
                <a:moveTo>
                  <a:pt x="684" y="127"/>
                </a:moveTo>
                <a:cubicBezTo>
                  <a:pt x="-6195" y="-1460"/>
                  <a:pt x="40372" y="12298"/>
                  <a:pt x="67359" y="12827"/>
                </a:cubicBezTo>
                <a:cubicBezTo>
                  <a:pt x="94346" y="13356"/>
                  <a:pt x="153613" y="3302"/>
                  <a:pt x="162609" y="3302"/>
                </a:cubicBezTo>
                <a:cubicBezTo>
                  <a:pt x="171605" y="3302"/>
                  <a:pt x="121334" y="12827"/>
                  <a:pt x="121334" y="12827"/>
                </a:cubicBezTo>
                <a:cubicBezTo>
                  <a:pt x="112338" y="16002"/>
                  <a:pt x="124509" y="21823"/>
                  <a:pt x="108634" y="22352"/>
                </a:cubicBezTo>
                <a:cubicBezTo>
                  <a:pt x="92759" y="22881"/>
                  <a:pt x="7563" y="1714"/>
                  <a:pt x="684" y="1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5" name="フリーフォーム 1324">
            <a:extLst>
              <a:ext uri="{FF2B5EF4-FFF2-40B4-BE49-F238E27FC236}">
                <a16:creationId xmlns:a16="http://schemas.microsoft.com/office/drawing/2014/main" id="{1DD737F6-EBC2-C643-4813-F1A45B9E90C9}"/>
              </a:ext>
            </a:extLst>
          </p:cNvPr>
          <p:cNvSpPr/>
          <p:nvPr/>
        </p:nvSpPr>
        <p:spPr>
          <a:xfrm>
            <a:off x="4711578" y="4196402"/>
            <a:ext cx="143101" cy="835536"/>
          </a:xfrm>
          <a:custGeom>
            <a:avLst/>
            <a:gdLst>
              <a:gd name="connsiteX0" fmla="*/ 139822 w 143101"/>
              <a:gd name="connsiteY0" fmla="*/ 4123 h 835536"/>
              <a:gd name="connsiteX1" fmla="*/ 123947 w 143101"/>
              <a:gd name="connsiteY1" fmla="*/ 159698 h 835536"/>
              <a:gd name="connsiteX2" fmla="*/ 47747 w 143101"/>
              <a:gd name="connsiteY2" fmla="*/ 413698 h 835536"/>
              <a:gd name="connsiteX3" fmla="*/ 63622 w 143101"/>
              <a:gd name="connsiteY3" fmla="*/ 369248 h 835536"/>
              <a:gd name="connsiteX4" fmla="*/ 28697 w 143101"/>
              <a:gd name="connsiteY4" fmla="*/ 515298 h 835536"/>
              <a:gd name="connsiteX5" fmla="*/ 47747 w 143101"/>
              <a:gd name="connsiteY5" fmla="*/ 477198 h 835536"/>
              <a:gd name="connsiteX6" fmla="*/ 22347 w 143101"/>
              <a:gd name="connsiteY6" fmla="*/ 642298 h 835536"/>
              <a:gd name="connsiteX7" fmla="*/ 122 w 143101"/>
              <a:gd name="connsiteY7" fmla="*/ 829623 h 835536"/>
              <a:gd name="connsiteX8" fmla="*/ 15997 w 143101"/>
              <a:gd name="connsiteY8" fmla="*/ 753423 h 835536"/>
              <a:gd name="connsiteX9" fmla="*/ 66797 w 143101"/>
              <a:gd name="connsiteY9" fmla="*/ 410523 h 835536"/>
              <a:gd name="connsiteX10" fmla="*/ 104897 w 143101"/>
              <a:gd name="connsiteY10" fmla="*/ 242248 h 835536"/>
              <a:gd name="connsiteX11" fmla="*/ 139822 w 143101"/>
              <a:gd name="connsiteY11" fmla="*/ 58098 h 835536"/>
              <a:gd name="connsiteX12" fmla="*/ 139822 w 143101"/>
              <a:gd name="connsiteY12" fmla="*/ 4123 h 8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01" h="835536">
                <a:moveTo>
                  <a:pt x="139822" y="4123"/>
                </a:moveTo>
                <a:cubicBezTo>
                  <a:pt x="137176" y="21056"/>
                  <a:pt x="139293" y="91436"/>
                  <a:pt x="123947" y="159698"/>
                </a:cubicBezTo>
                <a:cubicBezTo>
                  <a:pt x="108601" y="227960"/>
                  <a:pt x="57801" y="378773"/>
                  <a:pt x="47747" y="413698"/>
                </a:cubicBezTo>
                <a:cubicBezTo>
                  <a:pt x="37693" y="448623"/>
                  <a:pt x="66797" y="352315"/>
                  <a:pt x="63622" y="369248"/>
                </a:cubicBezTo>
                <a:cubicBezTo>
                  <a:pt x="60447" y="386181"/>
                  <a:pt x="31343" y="497306"/>
                  <a:pt x="28697" y="515298"/>
                </a:cubicBezTo>
                <a:cubicBezTo>
                  <a:pt x="26051" y="533290"/>
                  <a:pt x="48805" y="456031"/>
                  <a:pt x="47747" y="477198"/>
                </a:cubicBezTo>
                <a:cubicBezTo>
                  <a:pt x="46689" y="498365"/>
                  <a:pt x="30284" y="583561"/>
                  <a:pt x="22347" y="642298"/>
                </a:cubicBezTo>
                <a:cubicBezTo>
                  <a:pt x="14409" y="701036"/>
                  <a:pt x="1180" y="811102"/>
                  <a:pt x="122" y="829623"/>
                </a:cubicBezTo>
                <a:cubicBezTo>
                  <a:pt x="-936" y="848144"/>
                  <a:pt x="4885" y="823273"/>
                  <a:pt x="15997" y="753423"/>
                </a:cubicBezTo>
                <a:cubicBezTo>
                  <a:pt x="27109" y="683573"/>
                  <a:pt x="51980" y="495719"/>
                  <a:pt x="66797" y="410523"/>
                </a:cubicBezTo>
                <a:cubicBezTo>
                  <a:pt x="81614" y="325327"/>
                  <a:pt x="92726" y="300985"/>
                  <a:pt x="104897" y="242248"/>
                </a:cubicBezTo>
                <a:cubicBezTo>
                  <a:pt x="117068" y="183511"/>
                  <a:pt x="139822" y="58098"/>
                  <a:pt x="139822" y="58098"/>
                </a:cubicBezTo>
                <a:cubicBezTo>
                  <a:pt x="145643" y="25819"/>
                  <a:pt x="142468" y="-12810"/>
                  <a:pt x="139822" y="41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6" name="フリーフォーム 1325">
            <a:extLst>
              <a:ext uri="{FF2B5EF4-FFF2-40B4-BE49-F238E27FC236}">
                <a16:creationId xmlns:a16="http://schemas.microsoft.com/office/drawing/2014/main" id="{CD75FFBC-964C-D8FF-5593-3ABD17799455}"/>
              </a:ext>
            </a:extLst>
          </p:cNvPr>
          <p:cNvSpPr/>
          <p:nvPr/>
        </p:nvSpPr>
        <p:spPr>
          <a:xfrm>
            <a:off x="4667221" y="4206643"/>
            <a:ext cx="162369" cy="651867"/>
          </a:xfrm>
          <a:custGeom>
            <a:avLst/>
            <a:gdLst>
              <a:gd name="connsiteX0" fmla="*/ 158779 w 162369"/>
              <a:gd name="connsiteY0" fmla="*/ 3407 h 651867"/>
              <a:gd name="connsiteX1" fmla="*/ 123854 w 162369"/>
              <a:gd name="connsiteY1" fmla="*/ 254232 h 651867"/>
              <a:gd name="connsiteX2" fmla="*/ 120679 w 162369"/>
              <a:gd name="connsiteY2" fmla="*/ 244707 h 651867"/>
              <a:gd name="connsiteX3" fmla="*/ 31779 w 162369"/>
              <a:gd name="connsiteY3" fmla="*/ 505057 h 651867"/>
              <a:gd name="connsiteX4" fmla="*/ 50829 w 162369"/>
              <a:gd name="connsiteY4" fmla="*/ 463782 h 651867"/>
              <a:gd name="connsiteX5" fmla="*/ 29 w 162369"/>
              <a:gd name="connsiteY5" fmla="*/ 651107 h 651867"/>
              <a:gd name="connsiteX6" fmla="*/ 44479 w 162369"/>
              <a:gd name="connsiteY6" fmla="*/ 520932 h 651867"/>
              <a:gd name="connsiteX7" fmla="*/ 104804 w 162369"/>
              <a:gd name="connsiteY7" fmla="*/ 305032 h 651867"/>
              <a:gd name="connsiteX8" fmla="*/ 149254 w 162369"/>
              <a:gd name="connsiteY8" fmla="*/ 165332 h 651867"/>
              <a:gd name="connsiteX9" fmla="*/ 161954 w 162369"/>
              <a:gd name="connsiteY9" fmla="*/ 111357 h 651867"/>
              <a:gd name="connsiteX10" fmla="*/ 158779 w 162369"/>
              <a:gd name="connsiteY10" fmla="*/ 3407 h 6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369" h="651867">
                <a:moveTo>
                  <a:pt x="158779" y="3407"/>
                </a:moveTo>
                <a:cubicBezTo>
                  <a:pt x="152429" y="27219"/>
                  <a:pt x="130204" y="214015"/>
                  <a:pt x="123854" y="254232"/>
                </a:cubicBezTo>
                <a:cubicBezTo>
                  <a:pt x="117504" y="294449"/>
                  <a:pt x="136025" y="202903"/>
                  <a:pt x="120679" y="244707"/>
                </a:cubicBezTo>
                <a:cubicBezTo>
                  <a:pt x="105333" y="286511"/>
                  <a:pt x="43421" y="468545"/>
                  <a:pt x="31779" y="505057"/>
                </a:cubicBezTo>
                <a:cubicBezTo>
                  <a:pt x="20137" y="541569"/>
                  <a:pt x="56121" y="439440"/>
                  <a:pt x="50829" y="463782"/>
                </a:cubicBezTo>
                <a:cubicBezTo>
                  <a:pt x="45537" y="488124"/>
                  <a:pt x="1087" y="641582"/>
                  <a:pt x="29" y="651107"/>
                </a:cubicBezTo>
                <a:cubicBezTo>
                  <a:pt x="-1029" y="660632"/>
                  <a:pt x="27017" y="578611"/>
                  <a:pt x="44479" y="520932"/>
                </a:cubicBezTo>
                <a:cubicBezTo>
                  <a:pt x="61941" y="463253"/>
                  <a:pt x="87342" y="364299"/>
                  <a:pt x="104804" y="305032"/>
                </a:cubicBezTo>
                <a:cubicBezTo>
                  <a:pt x="122266" y="245765"/>
                  <a:pt x="139729" y="197611"/>
                  <a:pt x="149254" y="165332"/>
                </a:cubicBezTo>
                <a:cubicBezTo>
                  <a:pt x="158779" y="133053"/>
                  <a:pt x="163012" y="135169"/>
                  <a:pt x="161954" y="111357"/>
                </a:cubicBezTo>
                <a:cubicBezTo>
                  <a:pt x="160896" y="87545"/>
                  <a:pt x="165129" y="-20405"/>
                  <a:pt x="158779" y="34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7" name="フリーフォーム 1326">
            <a:extLst>
              <a:ext uri="{FF2B5EF4-FFF2-40B4-BE49-F238E27FC236}">
                <a16:creationId xmlns:a16="http://schemas.microsoft.com/office/drawing/2014/main" id="{5E6E43F3-7236-2C22-A26D-F1C2D49DEA97}"/>
              </a:ext>
            </a:extLst>
          </p:cNvPr>
          <p:cNvSpPr/>
          <p:nvPr/>
        </p:nvSpPr>
        <p:spPr>
          <a:xfrm>
            <a:off x="4469916" y="4635181"/>
            <a:ext cx="168823" cy="377719"/>
          </a:xfrm>
          <a:custGeom>
            <a:avLst/>
            <a:gdLst>
              <a:gd name="connsiteX0" fmla="*/ 484 w 168823"/>
              <a:gd name="connsiteY0" fmla="*/ 319 h 377719"/>
              <a:gd name="connsiteX1" fmla="*/ 6834 w 168823"/>
              <a:gd name="connsiteY1" fmla="*/ 168594 h 377719"/>
              <a:gd name="connsiteX2" fmla="*/ 51284 w 168823"/>
              <a:gd name="connsiteY2" fmla="*/ 314644 h 377719"/>
              <a:gd name="connsiteX3" fmla="*/ 38584 w 168823"/>
              <a:gd name="connsiteY3" fmla="*/ 263844 h 377719"/>
              <a:gd name="connsiteX4" fmla="*/ 165584 w 168823"/>
              <a:gd name="connsiteY4" fmla="*/ 374969 h 377719"/>
              <a:gd name="connsiteX5" fmla="*/ 133834 w 168823"/>
              <a:gd name="connsiteY5" fmla="*/ 346394 h 377719"/>
              <a:gd name="connsiteX6" fmla="*/ 19534 w 168823"/>
              <a:gd name="connsiteY6" fmla="*/ 238444 h 377719"/>
              <a:gd name="connsiteX7" fmla="*/ 3659 w 168823"/>
              <a:gd name="connsiteY7" fmla="*/ 213044 h 377719"/>
              <a:gd name="connsiteX8" fmla="*/ 484 w 168823"/>
              <a:gd name="connsiteY8" fmla="*/ 319 h 3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823" h="377719">
                <a:moveTo>
                  <a:pt x="484" y="319"/>
                </a:moveTo>
                <a:cubicBezTo>
                  <a:pt x="1013" y="-7089"/>
                  <a:pt x="-1633" y="116207"/>
                  <a:pt x="6834" y="168594"/>
                </a:cubicBezTo>
                <a:cubicBezTo>
                  <a:pt x="15301" y="220981"/>
                  <a:pt x="45992" y="298769"/>
                  <a:pt x="51284" y="314644"/>
                </a:cubicBezTo>
                <a:cubicBezTo>
                  <a:pt x="56576" y="330519"/>
                  <a:pt x="19534" y="253790"/>
                  <a:pt x="38584" y="263844"/>
                </a:cubicBezTo>
                <a:cubicBezTo>
                  <a:pt x="57634" y="273898"/>
                  <a:pt x="149709" y="361211"/>
                  <a:pt x="165584" y="374969"/>
                </a:cubicBezTo>
                <a:cubicBezTo>
                  <a:pt x="181459" y="388727"/>
                  <a:pt x="133834" y="346394"/>
                  <a:pt x="133834" y="346394"/>
                </a:cubicBezTo>
                <a:cubicBezTo>
                  <a:pt x="109492" y="323640"/>
                  <a:pt x="41230" y="260669"/>
                  <a:pt x="19534" y="238444"/>
                </a:cubicBezTo>
                <a:cubicBezTo>
                  <a:pt x="-2162" y="216219"/>
                  <a:pt x="8422" y="247969"/>
                  <a:pt x="3659" y="213044"/>
                </a:cubicBezTo>
                <a:cubicBezTo>
                  <a:pt x="-1104" y="178119"/>
                  <a:pt x="-45" y="7727"/>
                  <a:pt x="484" y="31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8" name="フリーフォーム 1327">
            <a:extLst>
              <a:ext uri="{FF2B5EF4-FFF2-40B4-BE49-F238E27FC236}">
                <a16:creationId xmlns:a16="http://schemas.microsoft.com/office/drawing/2014/main" id="{A7035DC9-DF3A-7200-78A2-C2AE1552F15D}"/>
              </a:ext>
            </a:extLst>
          </p:cNvPr>
          <p:cNvSpPr/>
          <p:nvPr/>
        </p:nvSpPr>
        <p:spPr>
          <a:xfrm>
            <a:off x="4643710" y="4343110"/>
            <a:ext cx="71294" cy="624981"/>
          </a:xfrm>
          <a:custGeom>
            <a:avLst/>
            <a:gdLst>
              <a:gd name="connsiteX0" fmla="*/ 71165 w 71294"/>
              <a:gd name="connsiteY0" fmla="*/ 290 h 624981"/>
              <a:gd name="connsiteX1" fmla="*/ 23540 w 71294"/>
              <a:gd name="connsiteY1" fmla="*/ 232065 h 624981"/>
              <a:gd name="connsiteX2" fmla="*/ 1315 w 71294"/>
              <a:gd name="connsiteY2" fmla="*/ 317790 h 624981"/>
              <a:gd name="connsiteX3" fmla="*/ 4490 w 71294"/>
              <a:gd name="connsiteY3" fmla="*/ 266990 h 624981"/>
              <a:gd name="connsiteX4" fmla="*/ 20365 w 71294"/>
              <a:gd name="connsiteY4" fmla="*/ 438440 h 624981"/>
              <a:gd name="connsiteX5" fmla="*/ 20365 w 71294"/>
              <a:gd name="connsiteY5" fmla="*/ 378115 h 624981"/>
              <a:gd name="connsiteX6" fmla="*/ 20365 w 71294"/>
              <a:gd name="connsiteY6" fmla="*/ 622590 h 624981"/>
              <a:gd name="connsiteX7" fmla="*/ 29890 w 71294"/>
              <a:gd name="connsiteY7" fmla="*/ 492415 h 624981"/>
              <a:gd name="connsiteX8" fmla="*/ 23540 w 71294"/>
              <a:gd name="connsiteY8" fmla="*/ 324140 h 624981"/>
              <a:gd name="connsiteX9" fmla="*/ 17190 w 71294"/>
              <a:gd name="connsiteY9" fmla="*/ 232065 h 624981"/>
              <a:gd name="connsiteX10" fmla="*/ 7665 w 71294"/>
              <a:gd name="connsiteY10" fmla="*/ 184440 h 624981"/>
              <a:gd name="connsiteX11" fmla="*/ 71165 w 71294"/>
              <a:gd name="connsiteY11" fmla="*/ 290 h 62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94" h="624981">
                <a:moveTo>
                  <a:pt x="71165" y="290"/>
                </a:moveTo>
                <a:cubicBezTo>
                  <a:pt x="73811" y="8227"/>
                  <a:pt x="35182" y="179148"/>
                  <a:pt x="23540" y="232065"/>
                </a:cubicBezTo>
                <a:cubicBezTo>
                  <a:pt x="11898" y="284982"/>
                  <a:pt x="4490" y="311969"/>
                  <a:pt x="1315" y="317790"/>
                </a:cubicBezTo>
                <a:cubicBezTo>
                  <a:pt x="-1860" y="323611"/>
                  <a:pt x="1315" y="246882"/>
                  <a:pt x="4490" y="266990"/>
                </a:cubicBezTo>
                <a:cubicBezTo>
                  <a:pt x="7665" y="287098"/>
                  <a:pt x="17719" y="419919"/>
                  <a:pt x="20365" y="438440"/>
                </a:cubicBezTo>
                <a:cubicBezTo>
                  <a:pt x="23011" y="456961"/>
                  <a:pt x="20365" y="378115"/>
                  <a:pt x="20365" y="378115"/>
                </a:cubicBezTo>
                <a:cubicBezTo>
                  <a:pt x="20365" y="408807"/>
                  <a:pt x="18778" y="603540"/>
                  <a:pt x="20365" y="622590"/>
                </a:cubicBezTo>
                <a:cubicBezTo>
                  <a:pt x="21952" y="641640"/>
                  <a:pt x="29361" y="542157"/>
                  <a:pt x="29890" y="492415"/>
                </a:cubicBezTo>
                <a:cubicBezTo>
                  <a:pt x="30419" y="442673"/>
                  <a:pt x="25657" y="367532"/>
                  <a:pt x="23540" y="324140"/>
                </a:cubicBezTo>
                <a:cubicBezTo>
                  <a:pt x="21423" y="280748"/>
                  <a:pt x="19836" y="255348"/>
                  <a:pt x="17190" y="232065"/>
                </a:cubicBezTo>
                <a:cubicBezTo>
                  <a:pt x="14544" y="208782"/>
                  <a:pt x="-1331" y="219365"/>
                  <a:pt x="7665" y="184440"/>
                </a:cubicBezTo>
                <a:cubicBezTo>
                  <a:pt x="16661" y="149515"/>
                  <a:pt x="68519" y="-7647"/>
                  <a:pt x="71165" y="2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9" name="フリーフォーム 1328">
            <a:extLst>
              <a:ext uri="{FF2B5EF4-FFF2-40B4-BE49-F238E27FC236}">
                <a16:creationId xmlns:a16="http://schemas.microsoft.com/office/drawing/2014/main" id="{F6FBD5A0-1FC7-551F-C4F3-EBE69BD010DD}"/>
              </a:ext>
            </a:extLst>
          </p:cNvPr>
          <p:cNvSpPr/>
          <p:nvPr/>
        </p:nvSpPr>
        <p:spPr>
          <a:xfrm>
            <a:off x="4562348" y="5082883"/>
            <a:ext cx="174884" cy="442872"/>
          </a:xfrm>
          <a:custGeom>
            <a:avLst/>
            <a:gdLst>
              <a:gd name="connsiteX0" fmla="*/ 174752 w 174884"/>
              <a:gd name="connsiteY0" fmla="*/ 292 h 442872"/>
              <a:gd name="connsiteX1" fmla="*/ 130302 w 174884"/>
              <a:gd name="connsiteY1" fmla="*/ 174917 h 442872"/>
              <a:gd name="connsiteX2" fmla="*/ 41402 w 174884"/>
              <a:gd name="connsiteY2" fmla="*/ 273342 h 442872"/>
              <a:gd name="connsiteX3" fmla="*/ 73152 w 174884"/>
              <a:gd name="connsiteY3" fmla="*/ 238417 h 442872"/>
              <a:gd name="connsiteX4" fmla="*/ 47752 w 174884"/>
              <a:gd name="connsiteY4" fmla="*/ 295567 h 442872"/>
              <a:gd name="connsiteX5" fmla="*/ 127 w 174884"/>
              <a:gd name="connsiteY5" fmla="*/ 441617 h 442872"/>
              <a:gd name="connsiteX6" fmla="*/ 35052 w 174884"/>
              <a:gd name="connsiteY6" fmla="*/ 362242 h 442872"/>
              <a:gd name="connsiteX7" fmla="*/ 73152 w 174884"/>
              <a:gd name="connsiteY7" fmla="*/ 292392 h 442872"/>
              <a:gd name="connsiteX8" fmla="*/ 44577 w 174884"/>
              <a:gd name="connsiteY8" fmla="*/ 324142 h 442872"/>
              <a:gd name="connsiteX9" fmla="*/ 92202 w 174884"/>
              <a:gd name="connsiteY9" fmla="*/ 213017 h 442872"/>
              <a:gd name="connsiteX10" fmla="*/ 133477 w 174884"/>
              <a:gd name="connsiteY10" fmla="*/ 136817 h 442872"/>
              <a:gd name="connsiteX11" fmla="*/ 111252 w 174884"/>
              <a:gd name="connsiteY11" fmla="*/ 178092 h 442872"/>
              <a:gd name="connsiteX12" fmla="*/ 143002 w 174884"/>
              <a:gd name="connsiteY12" fmla="*/ 133642 h 442872"/>
              <a:gd name="connsiteX13" fmla="*/ 174752 w 174884"/>
              <a:gd name="connsiteY13" fmla="*/ 292 h 44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84" h="442872">
                <a:moveTo>
                  <a:pt x="174752" y="292"/>
                </a:moveTo>
                <a:cubicBezTo>
                  <a:pt x="172635" y="7171"/>
                  <a:pt x="152527" y="129409"/>
                  <a:pt x="130302" y="174917"/>
                </a:cubicBezTo>
                <a:cubicBezTo>
                  <a:pt x="108077" y="220425"/>
                  <a:pt x="50927" y="262759"/>
                  <a:pt x="41402" y="273342"/>
                </a:cubicBezTo>
                <a:cubicBezTo>
                  <a:pt x="31877" y="283925"/>
                  <a:pt x="72094" y="234713"/>
                  <a:pt x="73152" y="238417"/>
                </a:cubicBezTo>
                <a:cubicBezTo>
                  <a:pt x="74210" y="242121"/>
                  <a:pt x="59923" y="261700"/>
                  <a:pt x="47752" y="295567"/>
                </a:cubicBezTo>
                <a:cubicBezTo>
                  <a:pt x="35581" y="329434"/>
                  <a:pt x="2244" y="430505"/>
                  <a:pt x="127" y="441617"/>
                </a:cubicBezTo>
                <a:cubicBezTo>
                  <a:pt x="-1990" y="452729"/>
                  <a:pt x="22881" y="387113"/>
                  <a:pt x="35052" y="362242"/>
                </a:cubicBezTo>
                <a:cubicBezTo>
                  <a:pt x="47223" y="337371"/>
                  <a:pt x="71564" y="298742"/>
                  <a:pt x="73152" y="292392"/>
                </a:cubicBezTo>
                <a:cubicBezTo>
                  <a:pt x="74739" y="286042"/>
                  <a:pt x="41402" y="337371"/>
                  <a:pt x="44577" y="324142"/>
                </a:cubicBezTo>
                <a:cubicBezTo>
                  <a:pt x="47752" y="310913"/>
                  <a:pt x="77385" y="244238"/>
                  <a:pt x="92202" y="213017"/>
                </a:cubicBezTo>
                <a:cubicBezTo>
                  <a:pt x="107019" y="181796"/>
                  <a:pt x="130302" y="142638"/>
                  <a:pt x="133477" y="136817"/>
                </a:cubicBezTo>
                <a:cubicBezTo>
                  <a:pt x="136652" y="130996"/>
                  <a:pt x="109665" y="178621"/>
                  <a:pt x="111252" y="178092"/>
                </a:cubicBezTo>
                <a:cubicBezTo>
                  <a:pt x="112839" y="177563"/>
                  <a:pt x="132948" y="157454"/>
                  <a:pt x="143002" y="133642"/>
                </a:cubicBezTo>
                <a:cubicBezTo>
                  <a:pt x="153056" y="109830"/>
                  <a:pt x="176869" y="-6587"/>
                  <a:pt x="174752" y="2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0" name="フリーフォーム 1329">
            <a:extLst>
              <a:ext uri="{FF2B5EF4-FFF2-40B4-BE49-F238E27FC236}">
                <a16:creationId xmlns:a16="http://schemas.microsoft.com/office/drawing/2014/main" id="{7D0C705E-43A4-2048-FAB2-A5A06A7630E5}"/>
              </a:ext>
            </a:extLst>
          </p:cNvPr>
          <p:cNvSpPr/>
          <p:nvPr/>
        </p:nvSpPr>
        <p:spPr>
          <a:xfrm>
            <a:off x="4479687" y="5057275"/>
            <a:ext cx="195136" cy="372000"/>
          </a:xfrm>
          <a:custGeom>
            <a:avLst/>
            <a:gdLst>
              <a:gd name="connsiteX0" fmla="*/ 193913 w 195136"/>
              <a:gd name="connsiteY0" fmla="*/ 500 h 372000"/>
              <a:gd name="connsiteX1" fmla="*/ 117713 w 195136"/>
              <a:gd name="connsiteY1" fmla="*/ 102100 h 372000"/>
              <a:gd name="connsiteX2" fmla="*/ 38338 w 195136"/>
              <a:gd name="connsiteY2" fmla="*/ 194175 h 372000"/>
              <a:gd name="connsiteX3" fmla="*/ 238 w 195136"/>
              <a:gd name="connsiteY3" fmla="*/ 371975 h 372000"/>
              <a:gd name="connsiteX4" fmla="*/ 22463 w 195136"/>
              <a:gd name="connsiteY4" fmla="*/ 206875 h 372000"/>
              <a:gd name="connsiteX5" fmla="*/ 28813 w 195136"/>
              <a:gd name="connsiteY5" fmla="*/ 137025 h 372000"/>
              <a:gd name="connsiteX6" fmla="*/ 9763 w 195136"/>
              <a:gd name="connsiteY6" fmla="*/ 203700 h 372000"/>
              <a:gd name="connsiteX7" fmla="*/ 92313 w 195136"/>
              <a:gd name="connsiteY7" fmla="*/ 105275 h 372000"/>
              <a:gd name="connsiteX8" fmla="*/ 54213 w 195136"/>
              <a:gd name="connsiteY8" fmla="*/ 146550 h 372000"/>
              <a:gd name="connsiteX9" fmla="*/ 193913 w 195136"/>
              <a:gd name="connsiteY9" fmla="*/ 500 h 3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36" h="372000">
                <a:moveTo>
                  <a:pt x="193913" y="500"/>
                </a:moveTo>
                <a:cubicBezTo>
                  <a:pt x="204496" y="-6908"/>
                  <a:pt x="143642" y="69821"/>
                  <a:pt x="117713" y="102100"/>
                </a:cubicBezTo>
                <a:cubicBezTo>
                  <a:pt x="91784" y="134379"/>
                  <a:pt x="57917" y="149196"/>
                  <a:pt x="38338" y="194175"/>
                </a:cubicBezTo>
                <a:cubicBezTo>
                  <a:pt x="18759" y="239154"/>
                  <a:pt x="2884" y="369858"/>
                  <a:pt x="238" y="371975"/>
                </a:cubicBezTo>
                <a:cubicBezTo>
                  <a:pt x="-2408" y="374092"/>
                  <a:pt x="17700" y="246033"/>
                  <a:pt x="22463" y="206875"/>
                </a:cubicBezTo>
                <a:cubicBezTo>
                  <a:pt x="27225" y="167717"/>
                  <a:pt x="30930" y="137554"/>
                  <a:pt x="28813" y="137025"/>
                </a:cubicBezTo>
                <a:cubicBezTo>
                  <a:pt x="26696" y="136496"/>
                  <a:pt x="-820" y="208992"/>
                  <a:pt x="9763" y="203700"/>
                </a:cubicBezTo>
                <a:cubicBezTo>
                  <a:pt x="20346" y="198408"/>
                  <a:pt x="84905" y="114800"/>
                  <a:pt x="92313" y="105275"/>
                </a:cubicBezTo>
                <a:cubicBezTo>
                  <a:pt x="99721" y="95750"/>
                  <a:pt x="40455" y="163483"/>
                  <a:pt x="54213" y="146550"/>
                </a:cubicBezTo>
                <a:cubicBezTo>
                  <a:pt x="67971" y="129617"/>
                  <a:pt x="183330" y="7908"/>
                  <a:pt x="193913" y="50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 name="フリーフォーム 1330">
            <a:extLst>
              <a:ext uri="{FF2B5EF4-FFF2-40B4-BE49-F238E27FC236}">
                <a16:creationId xmlns:a16="http://schemas.microsoft.com/office/drawing/2014/main" id="{401819F0-A512-3F48-AB11-325A21E691DE}"/>
              </a:ext>
            </a:extLst>
          </p:cNvPr>
          <p:cNvSpPr/>
          <p:nvPr/>
        </p:nvSpPr>
        <p:spPr>
          <a:xfrm>
            <a:off x="4452785" y="5222794"/>
            <a:ext cx="46921" cy="536961"/>
          </a:xfrm>
          <a:custGeom>
            <a:avLst/>
            <a:gdLst>
              <a:gd name="connsiteX0" fmla="*/ 4915 w 46921"/>
              <a:gd name="connsiteY0" fmla="*/ 81 h 536961"/>
              <a:gd name="connsiteX1" fmla="*/ 11265 w 46921"/>
              <a:gd name="connsiteY1" fmla="*/ 219156 h 536961"/>
              <a:gd name="connsiteX2" fmla="*/ 36665 w 46921"/>
              <a:gd name="connsiteY2" fmla="*/ 371556 h 536961"/>
              <a:gd name="connsiteX3" fmla="*/ 20790 w 46921"/>
              <a:gd name="connsiteY3" fmla="*/ 314406 h 536961"/>
              <a:gd name="connsiteX4" fmla="*/ 30315 w 46921"/>
              <a:gd name="connsiteY4" fmla="*/ 409656 h 536961"/>
              <a:gd name="connsiteX5" fmla="*/ 46190 w 46921"/>
              <a:gd name="connsiteY5" fmla="*/ 533481 h 536961"/>
              <a:gd name="connsiteX6" fmla="*/ 39840 w 46921"/>
              <a:gd name="connsiteY6" fmla="*/ 479506 h 536961"/>
              <a:gd name="connsiteX7" fmla="*/ 1740 w 46921"/>
              <a:gd name="connsiteY7" fmla="*/ 244556 h 536961"/>
              <a:gd name="connsiteX8" fmla="*/ 4915 w 46921"/>
              <a:gd name="connsiteY8" fmla="*/ 81 h 53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1" h="536961">
                <a:moveTo>
                  <a:pt x="4915" y="81"/>
                </a:moveTo>
                <a:cubicBezTo>
                  <a:pt x="6502" y="-4152"/>
                  <a:pt x="5973" y="157244"/>
                  <a:pt x="11265" y="219156"/>
                </a:cubicBezTo>
                <a:cubicBezTo>
                  <a:pt x="16557" y="281069"/>
                  <a:pt x="35078" y="355681"/>
                  <a:pt x="36665" y="371556"/>
                </a:cubicBezTo>
                <a:cubicBezTo>
                  <a:pt x="38253" y="387431"/>
                  <a:pt x="21848" y="308056"/>
                  <a:pt x="20790" y="314406"/>
                </a:cubicBezTo>
                <a:cubicBezTo>
                  <a:pt x="19732" y="320756"/>
                  <a:pt x="26082" y="373144"/>
                  <a:pt x="30315" y="409656"/>
                </a:cubicBezTo>
                <a:cubicBezTo>
                  <a:pt x="34548" y="446169"/>
                  <a:pt x="44603" y="521839"/>
                  <a:pt x="46190" y="533481"/>
                </a:cubicBezTo>
                <a:cubicBezTo>
                  <a:pt x="47777" y="545123"/>
                  <a:pt x="47248" y="527660"/>
                  <a:pt x="39840" y="479506"/>
                </a:cubicBezTo>
                <a:cubicBezTo>
                  <a:pt x="32432" y="431352"/>
                  <a:pt x="6502" y="323931"/>
                  <a:pt x="1740" y="244556"/>
                </a:cubicBezTo>
                <a:cubicBezTo>
                  <a:pt x="-3022" y="165181"/>
                  <a:pt x="3328" y="4314"/>
                  <a:pt x="4915" y="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2" name="フリーフォーム 1331">
            <a:extLst>
              <a:ext uri="{FF2B5EF4-FFF2-40B4-BE49-F238E27FC236}">
                <a16:creationId xmlns:a16="http://schemas.microsoft.com/office/drawing/2014/main" id="{42C684AC-627A-8F4E-2D1D-979161C3CA89}"/>
              </a:ext>
            </a:extLst>
          </p:cNvPr>
          <p:cNvSpPr/>
          <p:nvPr/>
        </p:nvSpPr>
        <p:spPr>
          <a:xfrm>
            <a:off x="4482651" y="4588852"/>
            <a:ext cx="125192" cy="336192"/>
          </a:xfrm>
          <a:custGeom>
            <a:avLst/>
            <a:gdLst>
              <a:gd name="connsiteX0" fmla="*/ 449 w 125192"/>
              <a:gd name="connsiteY0" fmla="*/ 2198 h 336192"/>
              <a:gd name="connsiteX1" fmla="*/ 86174 w 125192"/>
              <a:gd name="connsiteY1" fmla="*/ 211748 h 336192"/>
              <a:gd name="connsiteX2" fmla="*/ 124274 w 125192"/>
              <a:gd name="connsiteY2" fmla="*/ 335573 h 336192"/>
              <a:gd name="connsiteX3" fmla="*/ 108399 w 125192"/>
              <a:gd name="connsiteY3" fmla="*/ 253023 h 336192"/>
              <a:gd name="connsiteX4" fmla="*/ 54424 w 125192"/>
              <a:gd name="connsiteY4" fmla="*/ 110148 h 336192"/>
              <a:gd name="connsiteX5" fmla="*/ 449 w 125192"/>
              <a:gd name="connsiteY5" fmla="*/ 2198 h 3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336192">
                <a:moveTo>
                  <a:pt x="449" y="2198"/>
                </a:moveTo>
                <a:cubicBezTo>
                  <a:pt x="5741" y="19131"/>
                  <a:pt x="65537" y="156186"/>
                  <a:pt x="86174" y="211748"/>
                </a:cubicBezTo>
                <a:cubicBezTo>
                  <a:pt x="106812" y="267311"/>
                  <a:pt x="120570" y="328694"/>
                  <a:pt x="124274" y="335573"/>
                </a:cubicBezTo>
                <a:cubicBezTo>
                  <a:pt x="127978" y="342452"/>
                  <a:pt x="120041" y="290594"/>
                  <a:pt x="108399" y="253023"/>
                </a:cubicBezTo>
                <a:cubicBezTo>
                  <a:pt x="96757" y="215452"/>
                  <a:pt x="70828" y="149835"/>
                  <a:pt x="54424" y="110148"/>
                </a:cubicBezTo>
                <a:cubicBezTo>
                  <a:pt x="38020" y="70461"/>
                  <a:pt x="-4843" y="-14735"/>
                  <a:pt x="449" y="219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3" name="フリーフォーム 1332">
            <a:extLst>
              <a:ext uri="{FF2B5EF4-FFF2-40B4-BE49-F238E27FC236}">
                <a16:creationId xmlns:a16="http://schemas.microsoft.com/office/drawing/2014/main" id="{26F43157-F0ED-786E-F8DC-0D2A805397AB}"/>
              </a:ext>
            </a:extLst>
          </p:cNvPr>
          <p:cNvSpPr/>
          <p:nvPr/>
        </p:nvSpPr>
        <p:spPr>
          <a:xfrm>
            <a:off x="4587683" y="4352899"/>
            <a:ext cx="98698" cy="587407"/>
          </a:xfrm>
          <a:custGeom>
            <a:avLst/>
            <a:gdLst>
              <a:gd name="connsiteX0" fmla="*/ 98617 w 98698"/>
              <a:gd name="connsiteY0" fmla="*/ 26 h 587407"/>
              <a:gd name="connsiteX1" fmla="*/ 44642 w 98698"/>
              <a:gd name="connsiteY1" fmla="*/ 181001 h 587407"/>
              <a:gd name="connsiteX2" fmla="*/ 192 w 98698"/>
              <a:gd name="connsiteY2" fmla="*/ 346101 h 587407"/>
              <a:gd name="connsiteX3" fmla="*/ 28767 w 98698"/>
              <a:gd name="connsiteY3" fmla="*/ 269901 h 587407"/>
              <a:gd name="connsiteX4" fmla="*/ 35117 w 98698"/>
              <a:gd name="connsiteY4" fmla="*/ 371501 h 587407"/>
              <a:gd name="connsiteX5" fmla="*/ 38292 w 98698"/>
              <a:gd name="connsiteY5" fmla="*/ 508026 h 587407"/>
              <a:gd name="connsiteX6" fmla="*/ 28767 w 98698"/>
              <a:gd name="connsiteY6" fmla="*/ 587401 h 587407"/>
              <a:gd name="connsiteX7" fmla="*/ 38292 w 98698"/>
              <a:gd name="connsiteY7" fmla="*/ 511201 h 587407"/>
              <a:gd name="connsiteX8" fmla="*/ 50992 w 98698"/>
              <a:gd name="connsiteY8" fmla="*/ 304826 h 587407"/>
              <a:gd name="connsiteX9" fmla="*/ 50992 w 98698"/>
              <a:gd name="connsiteY9" fmla="*/ 234976 h 587407"/>
              <a:gd name="connsiteX10" fmla="*/ 12892 w 98698"/>
              <a:gd name="connsiteY10" fmla="*/ 308001 h 587407"/>
              <a:gd name="connsiteX11" fmla="*/ 31942 w 98698"/>
              <a:gd name="connsiteY11" fmla="*/ 168301 h 587407"/>
              <a:gd name="connsiteX12" fmla="*/ 98617 w 98698"/>
              <a:gd name="connsiteY12" fmla="*/ 26 h 58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98" h="587407">
                <a:moveTo>
                  <a:pt x="98617" y="26"/>
                </a:moveTo>
                <a:cubicBezTo>
                  <a:pt x="100734" y="2143"/>
                  <a:pt x="61046" y="123322"/>
                  <a:pt x="44642" y="181001"/>
                </a:cubicBezTo>
                <a:cubicBezTo>
                  <a:pt x="28238" y="238680"/>
                  <a:pt x="2838" y="331284"/>
                  <a:pt x="192" y="346101"/>
                </a:cubicBezTo>
                <a:cubicBezTo>
                  <a:pt x="-2454" y="360918"/>
                  <a:pt x="22946" y="265668"/>
                  <a:pt x="28767" y="269901"/>
                </a:cubicBezTo>
                <a:cubicBezTo>
                  <a:pt x="34588" y="274134"/>
                  <a:pt x="33530" y="331814"/>
                  <a:pt x="35117" y="371501"/>
                </a:cubicBezTo>
                <a:cubicBezTo>
                  <a:pt x="36704" y="411188"/>
                  <a:pt x="39350" y="472043"/>
                  <a:pt x="38292" y="508026"/>
                </a:cubicBezTo>
                <a:cubicBezTo>
                  <a:pt x="37234" y="544009"/>
                  <a:pt x="28767" y="586872"/>
                  <a:pt x="28767" y="587401"/>
                </a:cubicBezTo>
                <a:cubicBezTo>
                  <a:pt x="28767" y="587930"/>
                  <a:pt x="34588" y="558297"/>
                  <a:pt x="38292" y="511201"/>
                </a:cubicBezTo>
                <a:cubicBezTo>
                  <a:pt x="41996" y="464105"/>
                  <a:pt x="48875" y="350863"/>
                  <a:pt x="50992" y="304826"/>
                </a:cubicBezTo>
                <a:cubicBezTo>
                  <a:pt x="53109" y="258789"/>
                  <a:pt x="57342" y="234447"/>
                  <a:pt x="50992" y="234976"/>
                </a:cubicBezTo>
                <a:cubicBezTo>
                  <a:pt x="44642" y="235505"/>
                  <a:pt x="16067" y="319114"/>
                  <a:pt x="12892" y="308001"/>
                </a:cubicBezTo>
                <a:cubicBezTo>
                  <a:pt x="9717" y="296888"/>
                  <a:pt x="16067" y="213809"/>
                  <a:pt x="31942" y="168301"/>
                </a:cubicBezTo>
                <a:cubicBezTo>
                  <a:pt x="47817" y="122793"/>
                  <a:pt x="96500" y="-2091"/>
                  <a:pt x="98617" y="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4" name="フリーフォーム 1333">
            <a:extLst>
              <a:ext uri="{FF2B5EF4-FFF2-40B4-BE49-F238E27FC236}">
                <a16:creationId xmlns:a16="http://schemas.microsoft.com/office/drawing/2014/main" id="{4C84C1AE-5138-22FA-9870-358CA9056767}"/>
              </a:ext>
            </a:extLst>
          </p:cNvPr>
          <p:cNvSpPr/>
          <p:nvPr/>
        </p:nvSpPr>
        <p:spPr>
          <a:xfrm>
            <a:off x="4431078" y="4659136"/>
            <a:ext cx="46126" cy="573788"/>
          </a:xfrm>
          <a:custGeom>
            <a:avLst/>
            <a:gdLst>
              <a:gd name="connsiteX0" fmla="*/ 26622 w 46126"/>
              <a:gd name="connsiteY0" fmla="*/ 1764 h 573788"/>
              <a:gd name="connsiteX1" fmla="*/ 7572 w 46126"/>
              <a:gd name="connsiteY1" fmla="*/ 287514 h 573788"/>
              <a:gd name="connsiteX2" fmla="*/ 1222 w 46126"/>
              <a:gd name="connsiteY2" fmla="*/ 373239 h 573788"/>
              <a:gd name="connsiteX3" fmla="*/ 1222 w 46126"/>
              <a:gd name="connsiteY3" fmla="*/ 303389 h 573788"/>
              <a:gd name="connsiteX4" fmla="*/ 13922 w 46126"/>
              <a:gd name="connsiteY4" fmla="*/ 462139 h 573788"/>
              <a:gd name="connsiteX5" fmla="*/ 17097 w 46126"/>
              <a:gd name="connsiteY5" fmla="*/ 411339 h 573788"/>
              <a:gd name="connsiteX6" fmla="*/ 45672 w 46126"/>
              <a:gd name="connsiteY6" fmla="*/ 573264 h 573788"/>
              <a:gd name="connsiteX7" fmla="*/ 32972 w 46126"/>
              <a:gd name="connsiteY7" fmla="*/ 452614 h 573788"/>
              <a:gd name="connsiteX8" fmla="*/ 10747 w 46126"/>
              <a:gd name="connsiteY8" fmla="*/ 179564 h 573788"/>
              <a:gd name="connsiteX9" fmla="*/ 26622 w 46126"/>
              <a:gd name="connsiteY9" fmla="*/ 1764 h 57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26" h="573788">
                <a:moveTo>
                  <a:pt x="26622" y="1764"/>
                </a:moveTo>
                <a:cubicBezTo>
                  <a:pt x="26093" y="19756"/>
                  <a:pt x="11805" y="225601"/>
                  <a:pt x="7572" y="287514"/>
                </a:cubicBezTo>
                <a:cubicBezTo>
                  <a:pt x="3339" y="349427"/>
                  <a:pt x="2280" y="370593"/>
                  <a:pt x="1222" y="373239"/>
                </a:cubicBezTo>
                <a:cubicBezTo>
                  <a:pt x="164" y="375885"/>
                  <a:pt x="-895" y="288572"/>
                  <a:pt x="1222" y="303389"/>
                </a:cubicBezTo>
                <a:cubicBezTo>
                  <a:pt x="3339" y="318206"/>
                  <a:pt x="11276" y="444147"/>
                  <a:pt x="13922" y="462139"/>
                </a:cubicBezTo>
                <a:cubicBezTo>
                  <a:pt x="16568" y="480131"/>
                  <a:pt x="11805" y="392818"/>
                  <a:pt x="17097" y="411339"/>
                </a:cubicBezTo>
                <a:cubicBezTo>
                  <a:pt x="22389" y="429860"/>
                  <a:pt x="43026" y="566385"/>
                  <a:pt x="45672" y="573264"/>
                </a:cubicBezTo>
                <a:cubicBezTo>
                  <a:pt x="48318" y="580143"/>
                  <a:pt x="38793" y="518231"/>
                  <a:pt x="32972" y="452614"/>
                </a:cubicBezTo>
                <a:cubicBezTo>
                  <a:pt x="27151" y="386997"/>
                  <a:pt x="11276" y="251531"/>
                  <a:pt x="10747" y="179564"/>
                </a:cubicBezTo>
                <a:cubicBezTo>
                  <a:pt x="10218" y="107597"/>
                  <a:pt x="27151" y="-16228"/>
                  <a:pt x="26622" y="17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5" name="フリーフォーム 1334">
            <a:extLst>
              <a:ext uri="{FF2B5EF4-FFF2-40B4-BE49-F238E27FC236}">
                <a16:creationId xmlns:a16="http://schemas.microsoft.com/office/drawing/2014/main" id="{406BDBF6-04E1-493C-327E-2391E5809CBF}"/>
              </a:ext>
            </a:extLst>
          </p:cNvPr>
          <p:cNvSpPr/>
          <p:nvPr/>
        </p:nvSpPr>
        <p:spPr>
          <a:xfrm>
            <a:off x="5505140" y="4205918"/>
            <a:ext cx="652605" cy="685420"/>
          </a:xfrm>
          <a:custGeom>
            <a:avLst/>
            <a:gdLst>
              <a:gd name="connsiteX0" fmla="*/ 310 w 652605"/>
              <a:gd name="connsiteY0" fmla="*/ 957 h 685420"/>
              <a:gd name="connsiteX1" fmla="*/ 136835 w 652605"/>
              <a:gd name="connsiteY1" fmla="*/ 118432 h 685420"/>
              <a:gd name="connsiteX2" fmla="*/ 295585 w 652605"/>
              <a:gd name="connsiteY2" fmla="*/ 296232 h 685420"/>
              <a:gd name="connsiteX3" fmla="*/ 314635 w 652605"/>
              <a:gd name="connsiteY3" fmla="*/ 283532 h 685420"/>
              <a:gd name="connsiteX4" fmla="*/ 517835 w 652605"/>
              <a:gd name="connsiteY4" fmla="*/ 496257 h 685420"/>
              <a:gd name="connsiteX5" fmla="*/ 489260 w 652605"/>
              <a:gd name="connsiteY5" fmla="*/ 474032 h 685420"/>
              <a:gd name="connsiteX6" fmla="*/ 648010 w 652605"/>
              <a:gd name="connsiteY6" fmla="*/ 680407 h 685420"/>
              <a:gd name="connsiteX7" fmla="*/ 613085 w 652605"/>
              <a:gd name="connsiteY7" fmla="*/ 626432 h 685420"/>
              <a:gd name="connsiteX8" fmla="*/ 501960 w 652605"/>
              <a:gd name="connsiteY8" fmla="*/ 451807 h 685420"/>
              <a:gd name="connsiteX9" fmla="*/ 235260 w 652605"/>
              <a:gd name="connsiteY9" fmla="*/ 191457 h 685420"/>
              <a:gd name="connsiteX10" fmla="*/ 317810 w 652605"/>
              <a:gd name="connsiteY10" fmla="*/ 299407 h 685420"/>
              <a:gd name="connsiteX11" fmla="*/ 174935 w 652605"/>
              <a:gd name="connsiteY11" fmla="*/ 143832 h 685420"/>
              <a:gd name="connsiteX12" fmla="*/ 82860 w 652605"/>
              <a:gd name="connsiteY12" fmla="*/ 45407 h 685420"/>
              <a:gd name="connsiteX13" fmla="*/ 98735 w 652605"/>
              <a:gd name="connsiteY13" fmla="*/ 61282 h 685420"/>
              <a:gd name="connsiteX14" fmla="*/ 310 w 652605"/>
              <a:gd name="connsiteY14" fmla="*/ 957 h 6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2605" h="685420">
                <a:moveTo>
                  <a:pt x="310" y="957"/>
                </a:moveTo>
                <a:cubicBezTo>
                  <a:pt x="6660" y="10482"/>
                  <a:pt x="87623" y="69220"/>
                  <a:pt x="136835" y="118432"/>
                </a:cubicBezTo>
                <a:cubicBezTo>
                  <a:pt x="186047" y="167644"/>
                  <a:pt x="265952" y="268715"/>
                  <a:pt x="295585" y="296232"/>
                </a:cubicBezTo>
                <a:cubicBezTo>
                  <a:pt x="325218" y="323749"/>
                  <a:pt x="277593" y="250195"/>
                  <a:pt x="314635" y="283532"/>
                </a:cubicBezTo>
                <a:cubicBezTo>
                  <a:pt x="351677" y="316869"/>
                  <a:pt x="488731" y="464507"/>
                  <a:pt x="517835" y="496257"/>
                </a:cubicBezTo>
                <a:cubicBezTo>
                  <a:pt x="546939" y="528007"/>
                  <a:pt x="467564" y="443340"/>
                  <a:pt x="489260" y="474032"/>
                </a:cubicBezTo>
                <a:cubicBezTo>
                  <a:pt x="510956" y="504724"/>
                  <a:pt x="627372" y="655007"/>
                  <a:pt x="648010" y="680407"/>
                </a:cubicBezTo>
                <a:cubicBezTo>
                  <a:pt x="668648" y="705807"/>
                  <a:pt x="613085" y="626432"/>
                  <a:pt x="613085" y="626432"/>
                </a:cubicBezTo>
                <a:cubicBezTo>
                  <a:pt x="588743" y="588332"/>
                  <a:pt x="564931" y="524303"/>
                  <a:pt x="501960" y="451807"/>
                </a:cubicBezTo>
                <a:cubicBezTo>
                  <a:pt x="438989" y="379311"/>
                  <a:pt x="265952" y="216857"/>
                  <a:pt x="235260" y="191457"/>
                </a:cubicBezTo>
                <a:cubicBezTo>
                  <a:pt x="204568" y="166057"/>
                  <a:pt x="327864" y="307344"/>
                  <a:pt x="317810" y="299407"/>
                </a:cubicBezTo>
                <a:cubicBezTo>
                  <a:pt x="307756" y="291470"/>
                  <a:pt x="214093" y="186165"/>
                  <a:pt x="174935" y="143832"/>
                </a:cubicBezTo>
                <a:cubicBezTo>
                  <a:pt x="135777" y="101499"/>
                  <a:pt x="82860" y="45407"/>
                  <a:pt x="82860" y="45407"/>
                </a:cubicBezTo>
                <a:cubicBezTo>
                  <a:pt x="70160" y="31649"/>
                  <a:pt x="110377" y="66574"/>
                  <a:pt x="98735" y="61282"/>
                </a:cubicBezTo>
                <a:cubicBezTo>
                  <a:pt x="87093" y="55990"/>
                  <a:pt x="-6040" y="-8568"/>
                  <a:pt x="310" y="9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6" name="フリーフォーム 1335">
            <a:extLst>
              <a:ext uri="{FF2B5EF4-FFF2-40B4-BE49-F238E27FC236}">
                <a16:creationId xmlns:a16="http://schemas.microsoft.com/office/drawing/2014/main" id="{078EB7D7-0EEB-C378-68A0-057FC25FFB6D}"/>
              </a:ext>
            </a:extLst>
          </p:cNvPr>
          <p:cNvSpPr/>
          <p:nvPr/>
        </p:nvSpPr>
        <p:spPr>
          <a:xfrm>
            <a:off x="5103317" y="3781234"/>
            <a:ext cx="288274" cy="179371"/>
          </a:xfrm>
          <a:custGeom>
            <a:avLst/>
            <a:gdLst>
              <a:gd name="connsiteX0" fmla="*/ 287833 w 288274"/>
              <a:gd name="connsiteY0" fmla="*/ 191 h 179371"/>
              <a:gd name="connsiteX1" fmla="*/ 183058 w 288274"/>
              <a:gd name="connsiteY1" fmla="*/ 95441 h 179371"/>
              <a:gd name="connsiteX2" fmla="*/ 2083 w 288274"/>
              <a:gd name="connsiteY2" fmla="*/ 177991 h 179371"/>
              <a:gd name="connsiteX3" fmla="*/ 94158 w 288274"/>
              <a:gd name="connsiteY3" fmla="*/ 139891 h 179371"/>
              <a:gd name="connsiteX4" fmla="*/ 237033 w 288274"/>
              <a:gd name="connsiteY4" fmla="*/ 47816 h 179371"/>
              <a:gd name="connsiteX5" fmla="*/ 78283 w 288274"/>
              <a:gd name="connsiteY5" fmla="*/ 146241 h 179371"/>
              <a:gd name="connsiteX6" fmla="*/ 186233 w 288274"/>
              <a:gd name="connsiteY6" fmla="*/ 70041 h 179371"/>
              <a:gd name="connsiteX7" fmla="*/ 144958 w 288274"/>
              <a:gd name="connsiteY7" fmla="*/ 70041 h 179371"/>
              <a:gd name="connsiteX8" fmla="*/ 287833 w 288274"/>
              <a:gd name="connsiteY8" fmla="*/ 191 h 17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74" h="179371">
                <a:moveTo>
                  <a:pt x="287833" y="191"/>
                </a:moveTo>
                <a:cubicBezTo>
                  <a:pt x="294183" y="4424"/>
                  <a:pt x="230683" y="65808"/>
                  <a:pt x="183058" y="95441"/>
                </a:cubicBezTo>
                <a:cubicBezTo>
                  <a:pt x="135433" y="125074"/>
                  <a:pt x="16900" y="170583"/>
                  <a:pt x="2083" y="177991"/>
                </a:cubicBezTo>
                <a:cubicBezTo>
                  <a:pt x="-12734" y="185399"/>
                  <a:pt x="55000" y="161587"/>
                  <a:pt x="94158" y="139891"/>
                </a:cubicBezTo>
                <a:cubicBezTo>
                  <a:pt x="133316" y="118195"/>
                  <a:pt x="239679" y="46758"/>
                  <a:pt x="237033" y="47816"/>
                </a:cubicBezTo>
                <a:cubicBezTo>
                  <a:pt x="234387" y="48874"/>
                  <a:pt x="86750" y="142537"/>
                  <a:pt x="78283" y="146241"/>
                </a:cubicBezTo>
                <a:cubicBezTo>
                  <a:pt x="69816" y="149945"/>
                  <a:pt x="175121" y="82741"/>
                  <a:pt x="186233" y="70041"/>
                </a:cubicBezTo>
                <a:cubicBezTo>
                  <a:pt x="197345" y="57341"/>
                  <a:pt x="128025" y="76920"/>
                  <a:pt x="144958" y="70041"/>
                </a:cubicBezTo>
                <a:cubicBezTo>
                  <a:pt x="161891" y="63162"/>
                  <a:pt x="281483" y="-4042"/>
                  <a:pt x="287833" y="19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7" name="フリーフォーム 1336">
            <a:extLst>
              <a:ext uri="{FF2B5EF4-FFF2-40B4-BE49-F238E27FC236}">
                <a16:creationId xmlns:a16="http://schemas.microsoft.com/office/drawing/2014/main" id="{E28D5589-2A02-FE63-EC86-12E4E188BBD7}"/>
              </a:ext>
            </a:extLst>
          </p:cNvPr>
          <p:cNvSpPr/>
          <p:nvPr/>
        </p:nvSpPr>
        <p:spPr>
          <a:xfrm>
            <a:off x="4876728" y="3961544"/>
            <a:ext cx="484747" cy="176017"/>
          </a:xfrm>
          <a:custGeom>
            <a:avLst/>
            <a:gdLst>
              <a:gd name="connsiteX0" fmla="*/ 72 w 484747"/>
              <a:gd name="connsiteY0" fmla="*/ 45306 h 176017"/>
              <a:gd name="connsiteX1" fmla="*/ 133422 w 484747"/>
              <a:gd name="connsiteY1" fmla="*/ 16731 h 176017"/>
              <a:gd name="connsiteX2" fmla="*/ 393772 w 484747"/>
              <a:gd name="connsiteY2" fmla="*/ 111981 h 176017"/>
              <a:gd name="connsiteX3" fmla="*/ 482672 w 484747"/>
              <a:gd name="connsiteY3" fmla="*/ 175481 h 176017"/>
              <a:gd name="connsiteX4" fmla="*/ 320747 w 484747"/>
              <a:gd name="connsiteY4" fmla="*/ 77056 h 176017"/>
              <a:gd name="connsiteX5" fmla="*/ 149297 w 484747"/>
              <a:gd name="connsiteY5" fmla="*/ 856 h 176017"/>
              <a:gd name="connsiteX6" fmla="*/ 72 w 484747"/>
              <a:gd name="connsiteY6" fmla="*/ 45306 h 1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7" h="176017">
                <a:moveTo>
                  <a:pt x="72" y="45306"/>
                </a:moveTo>
                <a:cubicBezTo>
                  <a:pt x="-2574" y="47952"/>
                  <a:pt x="67805" y="5618"/>
                  <a:pt x="133422" y="16731"/>
                </a:cubicBezTo>
                <a:cubicBezTo>
                  <a:pt x="199039" y="27844"/>
                  <a:pt x="335564" y="85523"/>
                  <a:pt x="393772" y="111981"/>
                </a:cubicBezTo>
                <a:cubicBezTo>
                  <a:pt x="451980" y="138439"/>
                  <a:pt x="494843" y="181302"/>
                  <a:pt x="482672" y="175481"/>
                </a:cubicBezTo>
                <a:cubicBezTo>
                  <a:pt x="470501" y="169660"/>
                  <a:pt x="376310" y="106160"/>
                  <a:pt x="320747" y="77056"/>
                </a:cubicBezTo>
                <a:cubicBezTo>
                  <a:pt x="265185" y="47952"/>
                  <a:pt x="204859" y="8793"/>
                  <a:pt x="149297" y="856"/>
                </a:cubicBezTo>
                <a:cubicBezTo>
                  <a:pt x="93735" y="-7081"/>
                  <a:pt x="2718" y="42660"/>
                  <a:pt x="72" y="453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8" name="フリーフォーム 1337">
            <a:extLst>
              <a:ext uri="{FF2B5EF4-FFF2-40B4-BE49-F238E27FC236}">
                <a16:creationId xmlns:a16="http://schemas.microsoft.com/office/drawing/2014/main" id="{FED1C27A-07EA-44ED-FE60-3A29A7E348E3}"/>
              </a:ext>
            </a:extLst>
          </p:cNvPr>
          <p:cNvSpPr/>
          <p:nvPr/>
        </p:nvSpPr>
        <p:spPr>
          <a:xfrm>
            <a:off x="4884242" y="4117511"/>
            <a:ext cx="197331" cy="555683"/>
          </a:xfrm>
          <a:custGeom>
            <a:avLst/>
            <a:gdLst>
              <a:gd name="connsiteX0" fmla="*/ 37008 w 197331"/>
              <a:gd name="connsiteY0" fmla="*/ 464 h 555683"/>
              <a:gd name="connsiteX1" fmla="*/ 49708 w 197331"/>
              <a:gd name="connsiteY1" fmla="*/ 89364 h 555683"/>
              <a:gd name="connsiteX2" fmla="*/ 33833 w 197331"/>
              <a:gd name="connsiteY2" fmla="*/ 146514 h 555683"/>
              <a:gd name="connsiteX3" fmla="*/ 81458 w 197331"/>
              <a:gd name="connsiteY3" fmla="*/ 276689 h 555683"/>
              <a:gd name="connsiteX4" fmla="*/ 65583 w 197331"/>
              <a:gd name="connsiteY4" fmla="*/ 241764 h 555683"/>
              <a:gd name="connsiteX5" fmla="*/ 94158 w 197331"/>
              <a:gd name="connsiteY5" fmla="*/ 340189 h 555683"/>
              <a:gd name="connsiteX6" fmla="*/ 129083 w 197331"/>
              <a:gd name="connsiteY6" fmla="*/ 410039 h 555683"/>
              <a:gd name="connsiteX7" fmla="*/ 135433 w 197331"/>
              <a:gd name="connsiteY7" fmla="*/ 460839 h 555683"/>
              <a:gd name="connsiteX8" fmla="*/ 119558 w 197331"/>
              <a:gd name="connsiteY8" fmla="*/ 435439 h 555683"/>
              <a:gd name="connsiteX9" fmla="*/ 195758 w 197331"/>
              <a:gd name="connsiteY9" fmla="*/ 552914 h 555683"/>
              <a:gd name="connsiteX10" fmla="*/ 160833 w 197331"/>
              <a:gd name="connsiteY10" fmla="*/ 495764 h 555683"/>
              <a:gd name="connsiteX11" fmla="*/ 43358 w 197331"/>
              <a:gd name="connsiteY11" fmla="*/ 251289 h 555683"/>
              <a:gd name="connsiteX12" fmla="*/ 100508 w 197331"/>
              <a:gd name="connsiteY12" fmla="*/ 340189 h 555683"/>
              <a:gd name="connsiteX13" fmla="*/ 11608 w 197331"/>
              <a:gd name="connsiteY13" fmla="*/ 184614 h 555683"/>
              <a:gd name="connsiteX14" fmla="*/ 2083 w 197331"/>
              <a:gd name="connsiteY14" fmla="*/ 171914 h 555683"/>
              <a:gd name="connsiteX15" fmla="*/ 21133 w 197331"/>
              <a:gd name="connsiteY15" fmla="*/ 206839 h 555683"/>
              <a:gd name="connsiteX16" fmla="*/ 17958 w 197331"/>
              <a:gd name="connsiteY16" fmla="*/ 130639 h 555683"/>
              <a:gd name="connsiteX17" fmla="*/ 37008 w 197331"/>
              <a:gd name="connsiteY17" fmla="*/ 464 h 5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331" h="555683">
                <a:moveTo>
                  <a:pt x="37008" y="464"/>
                </a:moveTo>
                <a:cubicBezTo>
                  <a:pt x="42300" y="-6415"/>
                  <a:pt x="50237" y="65022"/>
                  <a:pt x="49708" y="89364"/>
                </a:cubicBezTo>
                <a:cubicBezTo>
                  <a:pt x="49179" y="113706"/>
                  <a:pt x="28541" y="115293"/>
                  <a:pt x="33833" y="146514"/>
                </a:cubicBezTo>
                <a:cubicBezTo>
                  <a:pt x="39125" y="177735"/>
                  <a:pt x="76166" y="260814"/>
                  <a:pt x="81458" y="276689"/>
                </a:cubicBezTo>
                <a:cubicBezTo>
                  <a:pt x="86750" y="292564"/>
                  <a:pt x="63466" y="231181"/>
                  <a:pt x="65583" y="241764"/>
                </a:cubicBezTo>
                <a:cubicBezTo>
                  <a:pt x="67700" y="252347"/>
                  <a:pt x="83575" y="312143"/>
                  <a:pt x="94158" y="340189"/>
                </a:cubicBezTo>
                <a:cubicBezTo>
                  <a:pt x="104741" y="368235"/>
                  <a:pt x="122204" y="389931"/>
                  <a:pt x="129083" y="410039"/>
                </a:cubicBezTo>
                <a:cubicBezTo>
                  <a:pt x="135962" y="430147"/>
                  <a:pt x="137020" y="456606"/>
                  <a:pt x="135433" y="460839"/>
                </a:cubicBezTo>
                <a:cubicBezTo>
                  <a:pt x="133846" y="465072"/>
                  <a:pt x="109504" y="420093"/>
                  <a:pt x="119558" y="435439"/>
                </a:cubicBezTo>
                <a:cubicBezTo>
                  <a:pt x="129612" y="450785"/>
                  <a:pt x="188879" y="542860"/>
                  <a:pt x="195758" y="552914"/>
                </a:cubicBezTo>
                <a:cubicBezTo>
                  <a:pt x="202637" y="562968"/>
                  <a:pt x="186233" y="546035"/>
                  <a:pt x="160833" y="495764"/>
                </a:cubicBezTo>
                <a:cubicBezTo>
                  <a:pt x="135433" y="445493"/>
                  <a:pt x="53412" y="277218"/>
                  <a:pt x="43358" y="251289"/>
                </a:cubicBezTo>
                <a:cubicBezTo>
                  <a:pt x="33304" y="225360"/>
                  <a:pt x="105800" y="351302"/>
                  <a:pt x="100508" y="340189"/>
                </a:cubicBezTo>
                <a:cubicBezTo>
                  <a:pt x="95216" y="329077"/>
                  <a:pt x="28012" y="212660"/>
                  <a:pt x="11608" y="184614"/>
                </a:cubicBezTo>
                <a:cubicBezTo>
                  <a:pt x="-4796" y="156568"/>
                  <a:pt x="496" y="168210"/>
                  <a:pt x="2083" y="171914"/>
                </a:cubicBezTo>
                <a:cubicBezTo>
                  <a:pt x="3670" y="175618"/>
                  <a:pt x="18487" y="213718"/>
                  <a:pt x="21133" y="206839"/>
                </a:cubicBezTo>
                <a:cubicBezTo>
                  <a:pt x="23779" y="199960"/>
                  <a:pt x="13196" y="158156"/>
                  <a:pt x="17958" y="130639"/>
                </a:cubicBezTo>
                <a:cubicBezTo>
                  <a:pt x="22720" y="103122"/>
                  <a:pt x="31716" y="7343"/>
                  <a:pt x="37008" y="4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9" name="フリーフォーム 1338">
            <a:extLst>
              <a:ext uri="{FF2B5EF4-FFF2-40B4-BE49-F238E27FC236}">
                <a16:creationId xmlns:a16="http://schemas.microsoft.com/office/drawing/2014/main" id="{EBDCCD9F-ACDA-9811-FFE5-0EB26ED67EB2}"/>
              </a:ext>
            </a:extLst>
          </p:cNvPr>
          <p:cNvSpPr/>
          <p:nvPr/>
        </p:nvSpPr>
        <p:spPr>
          <a:xfrm>
            <a:off x="5591172" y="4324328"/>
            <a:ext cx="502405" cy="547070"/>
          </a:xfrm>
          <a:custGeom>
            <a:avLst/>
            <a:gdLst>
              <a:gd name="connsiteX0" fmla="*/ 3 w 502405"/>
              <a:gd name="connsiteY0" fmla="*/ 22 h 547070"/>
              <a:gd name="connsiteX1" fmla="*/ 254003 w 502405"/>
              <a:gd name="connsiteY1" fmla="*/ 266722 h 547070"/>
              <a:gd name="connsiteX2" fmla="*/ 225428 w 502405"/>
              <a:gd name="connsiteY2" fmla="*/ 225447 h 547070"/>
              <a:gd name="connsiteX3" fmla="*/ 393703 w 502405"/>
              <a:gd name="connsiteY3" fmla="*/ 419122 h 547070"/>
              <a:gd name="connsiteX4" fmla="*/ 361953 w 502405"/>
              <a:gd name="connsiteY4" fmla="*/ 361972 h 547070"/>
              <a:gd name="connsiteX5" fmla="*/ 498478 w 502405"/>
              <a:gd name="connsiteY5" fmla="*/ 542947 h 547070"/>
              <a:gd name="connsiteX6" fmla="*/ 447678 w 502405"/>
              <a:gd name="connsiteY6" fmla="*/ 469922 h 547070"/>
              <a:gd name="connsiteX7" fmla="*/ 266703 w 502405"/>
              <a:gd name="connsiteY7" fmla="*/ 260372 h 547070"/>
              <a:gd name="connsiteX8" fmla="*/ 158753 w 502405"/>
              <a:gd name="connsiteY8" fmla="*/ 158772 h 547070"/>
              <a:gd name="connsiteX9" fmla="*/ 247653 w 502405"/>
              <a:gd name="connsiteY9" fmla="*/ 250847 h 547070"/>
              <a:gd name="connsiteX10" fmla="*/ 3 w 502405"/>
              <a:gd name="connsiteY10" fmla="*/ 22 h 54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05" h="547070">
                <a:moveTo>
                  <a:pt x="3" y="22"/>
                </a:moveTo>
                <a:cubicBezTo>
                  <a:pt x="1061" y="2668"/>
                  <a:pt x="216432" y="229151"/>
                  <a:pt x="254003" y="266722"/>
                </a:cubicBezTo>
                <a:cubicBezTo>
                  <a:pt x="291574" y="304293"/>
                  <a:pt x="202145" y="200047"/>
                  <a:pt x="225428" y="225447"/>
                </a:cubicBezTo>
                <a:cubicBezTo>
                  <a:pt x="248711" y="250847"/>
                  <a:pt x="370949" y="396368"/>
                  <a:pt x="393703" y="419122"/>
                </a:cubicBezTo>
                <a:cubicBezTo>
                  <a:pt x="416457" y="441876"/>
                  <a:pt x="344491" y="341335"/>
                  <a:pt x="361953" y="361972"/>
                </a:cubicBezTo>
                <a:cubicBezTo>
                  <a:pt x="379415" y="382609"/>
                  <a:pt x="484190" y="524955"/>
                  <a:pt x="498478" y="542947"/>
                </a:cubicBezTo>
                <a:cubicBezTo>
                  <a:pt x="512766" y="560939"/>
                  <a:pt x="486307" y="517018"/>
                  <a:pt x="447678" y="469922"/>
                </a:cubicBezTo>
                <a:cubicBezTo>
                  <a:pt x="409049" y="422826"/>
                  <a:pt x="314857" y="312230"/>
                  <a:pt x="266703" y="260372"/>
                </a:cubicBezTo>
                <a:cubicBezTo>
                  <a:pt x="218549" y="208514"/>
                  <a:pt x="161928" y="160359"/>
                  <a:pt x="158753" y="158772"/>
                </a:cubicBezTo>
                <a:cubicBezTo>
                  <a:pt x="155578" y="157185"/>
                  <a:pt x="273582" y="273601"/>
                  <a:pt x="247653" y="250847"/>
                </a:cubicBezTo>
                <a:cubicBezTo>
                  <a:pt x="221724" y="228093"/>
                  <a:pt x="-1055" y="-2624"/>
                  <a:pt x="3" y="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0" name="フリーフォーム 1339">
            <a:extLst>
              <a:ext uri="{FF2B5EF4-FFF2-40B4-BE49-F238E27FC236}">
                <a16:creationId xmlns:a16="http://schemas.microsoft.com/office/drawing/2014/main" id="{F7601530-AC86-9EC3-F5F0-675E85F9F8BC}"/>
              </a:ext>
            </a:extLst>
          </p:cNvPr>
          <p:cNvSpPr/>
          <p:nvPr/>
        </p:nvSpPr>
        <p:spPr>
          <a:xfrm>
            <a:off x="4895115" y="3970936"/>
            <a:ext cx="372513" cy="192048"/>
          </a:xfrm>
          <a:custGeom>
            <a:avLst/>
            <a:gdLst>
              <a:gd name="connsiteX0" fmla="*/ 735 w 372513"/>
              <a:gd name="connsiteY0" fmla="*/ 32739 h 192048"/>
              <a:gd name="connsiteX1" fmla="*/ 83285 w 372513"/>
              <a:gd name="connsiteY1" fmla="*/ 989 h 192048"/>
              <a:gd name="connsiteX2" fmla="*/ 194410 w 372513"/>
              <a:gd name="connsiteY2" fmla="*/ 77189 h 192048"/>
              <a:gd name="connsiteX3" fmla="*/ 153135 w 372513"/>
              <a:gd name="connsiteY3" fmla="*/ 32739 h 192048"/>
              <a:gd name="connsiteX4" fmla="*/ 286485 w 372513"/>
              <a:gd name="connsiteY4" fmla="*/ 147039 h 192048"/>
              <a:gd name="connsiteX5" fmla="*/ 372210 w 372513"/>
              <a:gd name="connsiteY5" fmla="*/ 191489 h 192048"/>
              <a:gd name="connsiteX6" fmla="*/ 308710 w 372513"/>
              <a:gd name="connsiteY6" fmla="*/ 166089 h 192048"/>
              <a:gd name="connsiteX7" fmla="*/ 153135 w 372513"/>
              <a:gd name="connsiteY7" fmla="*/ 83539 h 192048"/>
              <a:gd name="connsiteX8" fmla="*/ 257910 w 372513"/>
              <a:gd name="connsiteY8" fmla="*/ 140689 h 192048"/>
              <a:gd name="connsiteX9" fmla="*/ 169010 w 372513"/>
              <a:gd name="connsiteY9" fmla="*/ 61314 h 192048"/>
              <a:gd name="connsiteX10" fmla="*/ 130910 w 372513"/>
              <a:gd name="connsiteY10" fmla="*/ 16864 h 192048"/>
              <a:gd name="connsiteX11" fmla="*/ 735 w 372513"/>
              <a:gd name="connsiteY11" fmla="*/ 32739 h 1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13" h="192048">
                <a:moveTo>
                  <a:pt x="735" y="32739"/>
                </a:moveTo>
                <a:cubicBezTo>
                  <a:pt x="-7202" y="30093"/>
                  <a:pt x="51006" y="-6419"/>
                  <a:pt x="83285" y="989"/>
                </a:cubicBezTo>
                <a:cubicBezTo>
                  <a:pt x="115564" y="8397"/>
                  <a:pt x="182768" y="71897"/>
                  <a:pt x="194410" y="77189"/>
                </a:cubicBezTo>
                <a:cubicBezTo>
                  <a:pt x="206052" y="82481"/>
                  <a:pt x="137789" y="21097"/>
                  <a:pt x="153135" y="32739"/>
                </a:cubicBezTo>
                <a:cubicBezTo>
                  <a:pt x="168481" y="44381"/>
                  <a:pt x="249973" y="120581"/>
                  <a:pt x="286485" y="147039"/>
                </a:cubicBezTo>
                <a:cubicBezTo>
                  <a:pt x="322997" y="173497"/>
                  <a:pt x="368506" y="188314"/>
                  <a:pt x="372210" y="191489"/>
                </a:cubicBezTo>
                <a:cubicBezTo>
                  <a:pt x="375914" y="194664"/>
                  <a:pt x="345222" y="184081"/>
                  <a:pt x="308710" y="166089"/>
                </a:cubicBezTo>
                <a:cubicBezTo>
                  <a:pt x="272198" y="148097"/>
                  <a:pt x="161602" y="87772"/>
                  <a:pt x="153135" y="83539"/>
                </a:cubicBezTo>
                <a:cubicBezTo>
                  <a:pt x="144668" y="79306"/>
                  <a:pt x="255264" y="144393"/>
                  <a:pt x="257910" y="140689"/>
                </a:cubicBezTo>
                <a:cubicBezTo>
                  <a:pt x="260556" y="136985"/>
                  <a:pt x="190177" y="81952"/>
                  <a:pt x="169010" y="61314"/>
                </a:cubicBezTo>
                <a:cubicBezTo>
                  <a:pt x="147843" y="40677"/>
                  <a:pt x="157897" y="24272"/>
                  <a:pt x="130910" y="16864"/>
                </a:cubicBezTo>
                <a:cubicBezTo>
                  <a:pt x="103923" y="9456"/>
                  <a:pt x="8672" y="35385"/>
                  <a:pt x="735" y="327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1" name="フリーフォーム 1340">
            <a:extLst>
              <a:ext uri="{FF2B5EF4-FFF2-40B4-BE49-F238E27FC236}">
                <a16:creationId xmlns:a16="http://schemas.microsoft.com/office/drawing/2014/main" id="{D08CFFE5-54BD-0B2A-BB3E-2A73B852EC14}"/>
              </a:ext>
            </a:extLst>
          </p:cNvPr>
          <p:cNvSpPr/>
          <p:nvPr/>
        </p:nvSpPr>
        <p:spPr>
          <a:xfrm>
            <a:off x="4825151" y="4010451"/>
            <a:ext cx="399936" cy="420634"/>
          </a:xfrm>
          <a:custGeom>
            <a:avLst/>
            <a:gdLst>
              <a:gd name="connsiteX0" fmla="*/ 849 w 399936"/>
              <a:gd name="connsiteY0" fmla="*/ 5924 h 420634"/>
              <a:gd name="connsiteX1" fmla="*/ 92924 w 399936"/>
              <a:gd name="connsiteY1" fmla="*/ 15449 h 420634"/>
              <a:gd name="connsiteX2" fmla="*/ 194524 w 399936"/>
              <a:gd name="connsiteY2" fmla="*/ 101174 h 420634"/>
              <a:gd name="connsiteX3" fmla="*/ 162774 w 399936"/>
              <a:gd name="connsiteY3" fmla="*/ 72599 h 420634"/>
              <a:gd name="connsiteX4" fmla="*/ 270724 w 399936"/>
              <a:gd name="connsiteY4" fmla="*/ 155149 h 420634"/>
              <a:gd name="connsiteX5" fmla="*/ 251674 w 399936"/>
              <a:gd name="connsiteY5" fmla="*/ 142449 h 420634"/>
              <a:gd name="connsiteX6" fmla="*/ 343749 w 399936"/>
              <a:gd name="connsiteY6" fmla="*/ 256749 h 420634"/>
              <a:gd name="connsiteX7" fmla="*/ 397724 w 399936"/>
              <a:gd name="connsiteY7" fmla="*/ 418674 h 420634"/>
              <a:gd name="connsiteX8" fmla="*/ 381849 w 399936"/>
              <a:gd name="connsiteY8" fmla="*/ 336124 h 420634"/>
              <a:gd name="connsiteX9" fmla="*/ 311999 w 399936"/>
              <a:gd name="connsiteY9" fmla="*/ 183724 h 420634"/>
              <a:gd name="connsiteX10" fmla="*/ 169124 w 399936"/>
              <a:gd name="connsiteY10" fmla="*/ 50374 h 420634"/>
              <a:gd name="connsiteX11" fmla="*/ 223099 w 399936"/>
              <a:gd name="connsiteY11" fmla="*/ 101174 h 420634"/>
              <a:gd name="connsiteX12" fmla="*/ 134199 w 399936"/>
              <a:gd name="connsiteY12" fmla="*/ 31324 h 420634"/>
              <a:gd name="connsiteX13" fmla="*/ 51649 w 399936"/>
              <a:gd name="connsiteY13" fmla="*/ 2749 h 420634"/>
              <a:gd name="connsiteX14" fmla="*/ 849 w 399936"/>
              <a:gd name="connsiteY14" fmla="*/ 5924 h 4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36" h="420634">
                <a:moveTo>
                  <a:pt x="849" y="5924"/>
                </a:moveTo>
                <a:cubicBezTo>
                  <a:pt x="7728" y="8041"/>
                  <a:pt x="60645" y="-426"/>
                  <a:pt x="92924" y="15449"/>
                </a:cubicBezTo>
                <a:cubicBezTo>
                  <a:pt x="125203" y="31324"/>
                  <a:pt x="182882" y="91649"/>
                  <a:pt x="194524" y="101174"/>
                </a:cubicBezTo>
                <a:cubicBezTo>
                  <a:pt x="206166" y="110699"/>
                  <a:pt x="150074" y="63603"/>
                  <a:pt x="162774" y="72599"/>
                </a:cubicBezTo>
                <a:cubicBezTo>
                  <a:pt x="175474" y="81595"/>
                  <a:pt x="270724" y="155149"/>
                  <a:pt x="270724" y="155149"/>
                </a:cubicBezTo>
                <a:cubicBezTo>
                  <a:pt x="285540" y="166791"/>
                  <a:pt x="239503" y="125516"/>
                  <a:pt x="251674" y="142449"/>
                </a:cubicBezTo>
                <a:cubicBezTo>
                  <a:pt x="263845" y="159382"/>
                  <a:pt x="319407" y="210712"/>
                  <a:pt x="343749" y="256749"/>
                </a:cubicBezTo>
                <a:cubicBezTo>
                  <a:pt x="368091" y="302787"/>
                  <a:pt x="391374" y="405445"/>
                  <a:pt x="397724" y="418674"/>
                </a:cubicBezTo>
                <a:cubicBezTo>
                  <a:pt x="404074" y="431903"/>
                  <a:pt x="396136" y="375282"/>
                  <a:pt x="381849" y="336124"/>
                </a:cubicBezTo>
                <a:cubicBezTo>
                  <a:pt x="367562" y="296966"/>
                  <a:pt x="347453" y="231349"/>
                  <a:pt x="311999" y="183724"/>
                </a:cubicBezTo>
                <a:cubicBezTo>
                  <a:pt x="276545" y="136099"/>
                  <a:pt x="183941" y="64132"/>
                  <a:pt x="169124" y="50374"/>
                </a:cubicBezTo>
                <a:cubicBezTo>
                  <a:pt x="154307" y="36616"/>
                  <a:pt x="228920" y="104349"/>
                  <a:pt x="223099" y="101174"/>
                </a:cubicBezTo>
                <a:cubicBezTo>
                  <a:pt x="217278" y="97999"/>
                  <a:pt x="162774" y="47728"/>
                  <a:pt x="134199" y="31324"/>
                </a:cubicBezTo>
                <a:cubicBezTo>
                  <a:pt x="105624" y="14920"/>
                  <a:pt x="72815" y="9628"/>
                  <a:pt x="51649" y="2749"/>
                </a:cubicBezTo>
                <a:cubicBezTo>
                  <a:pt x="30483" y="-4130"/>
                  <a:pt x="-6030" y="3807"/>
                  <a:pt x="849" y="59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2" name="フリーフォーム 1341">
            <a:extLst>
              <a:ext uri="{FF2B5EF4-FFF2-40B4-BE49-F238E27FC236}">
                <a16:creationId xmlns:a16="http://schemas.microsoft.com/office/drawing/2014/main" id="{3B8B817D-8BCF-4765-1A77-8D1968FFDDFB}"/>
              </a:ext>
            </a:extLst>
          </p:cNvPr>
          <p:cNvSpPr/>
          <p:nvPr/>
        </p:nvSpPr>
        <p:spPr>
          <a:xfrm>
            <a:off x="4850792" y="4038822"/>
            <a:ext cx="159539" cy="285900"/>
          </a:xfrm>
          <a:custGeom>
            <a:avLst/>
            <a:gdLst>
              <a:gd name="connsiteX0" fmla="*/ 608 w 159539"/>
              <a:gd name="connsiteY0" fmla="*/ 2953 h 285900"/>
              <a:gd name="connsiteX1" fmla="*/ 102208 w 159539"/>
              <a:gd name="connsiteY1" fmla="*/ 41053 h 285900"/>
              <a:gd name="connsiteX2" fmla="*/ 108558 w 159539"/>
              <a:gd name="connsiteY2" fmla="*/ 158528 h 285900"/>
              <a:gd name="connsiteX3" fmla="*/ 102208 w 159539"/>
              <a:gd name="connsiteY3" fmla="*/ 206153 h 285900"/>
              <a:gd name="connsiteX4" fmla="*/ 102208 w 159539"/>
              <a:gd name="connsiteY4" fmla="*/ 285528 h 285900"/>
              <a:gd name="connsiteX5" fmla="*/ 111733 w 159539"/>
              <a:gd name="connsiteY5" fmla="*/ 171228 h 285900"/>
              <a:gd name="connsiteX6" fmla="*/ 159358 w 159539"/>
              <a:gd name="connsiteY6" fmla="*/ 60103 h 285900"/>
              <a:gd name="connsiteX7" fmla="*/ 127608 w 159539"/>
              <a:gd name="connsiteY7" fmla="*/ 123603 h 285900"/>
              <a:gd name="connsiteX8" fmla="*/ 114908 w 159539"/>
              <a:gd name="connsiteY8" fmla="*/ 37878 h 285900"/>
              <a:gd name="connsiteX9" fmla="*/ 60933 w 159539"/>
              <a:gd name="connsiteY9" fmla="*/ 6128 h 285900"/>
              <a:gd name="connsiteX10" fmla="*/ 608 w 159539"/>
              <a:gd name="connsiteY10" fmla="*/ 2953 h 2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539" h="285900">
                <a:moveTo>
                  <a:pt x="608" y="2953"/>
                </a:moveTo>
                <a:cubicBezTo>
                  <a:pt x="7487" y="8774"/>
                  <a:pt x="84216" y="15124"/>
                  <a:pt x="102208" y="41053"/>
                </a:cubicBezTo>
                <a:cubicBezTo>
                  <a:pt x="120200" y="66982"/>
                  <a:pt x="108558" y="131011"/>
                  <a:pt x="108558" y="158528"/>
                </a:cubicBezTo>
                <a:cubicBezTo>
                  <a:pt x="108558" y="186045"/>
                  <a:pt x="103266" y="184986"/>
                  <a:pt x="102208" y="206153"/>
                </a:cubicBezTo>
                <a:cubicBezTo>
                  <a:pt x="101150" y="227320"/>
                  <a:pt x="100621" y="291349"/>
                  <a:pt x="102208" y="285528"/>
                </a:cubicBezTo>
                <a:cubicBezTo>
                  <a:pt x="103796" y="279707"/>
                  <a:pt x="102208" y="208799"/>
                  <a:pt x="111733" y="171228"/>
                </a:cubicBezTo>
                <a:cubicBezTo>
                  <a:pt x="121258" y="133657"/>
                  <a:pt x="156712" y="68040"/>
                  <a:pt x="159358" y="60103"/>
                </a:cubicBezTo>
                <a:cubicBezTo>
                  <a:pt x="162004" y="52166"/>
                  <a:pt x="135016" y="127307"/>
                  <a:pt x="127608" y="123603"/>
                </a:cubicBezTo>
                <a:cubicBezTo>
                  <a:pt x="120200" y="119899"/>
                  <a:pt x="126020" y="57457"/>
                  <a:pt x="114908" y="37878"/>
                </a:cubicBezTo>
                <a:cubicBezTo>
                  <a:pt x="103796" y="18299"/>
                  <a:pt x="74691" y="11420"/>
                  <a:pt x="60933" y="6128"/>
                </a:cubicBezTo>
                <a:cubicBezTo>
                  <a:pt x="47175" y="836"/>
                  <a:pt x="-6271" y="-2868"/>
                  <a:pt x="608" y="295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3" name="フリーフォーム 1342">
            <a:extLst>
              <a:ext uri="{FF2B5EF4-FFF2-40B4-BE49-F238E27FC236}">
                <a16:creationId xmlns:a16="http://schemas.microsoft.com/office/drawing/2014/main" id="{B7EF134D-56E2-4CC3-3801-8E27824F1AF4}"/>
              </a:ext>
            </a:extLst>
          </p:cNvPr>
          <p:cNvSpPr/>
          <p:nvPr/>
        </p:nvSpPr>
        <p:spPr>
          <a:xfrm>
            <a:off x="5510255" y="4332117"/>
            <a:ext cx="553252" cy="520150"/>
          </a:xfrm>
          <a:custGeom>
            <a:avLst/>
            <a:gdLst>
              <a:gd name="connsiteX0" fmla="*/ 14245 w 553252"/>
              <a:gd name="connsiteY0" fmla="*/ 14458 h 520150"/>
              <a:gd name="connsiteX1" fmla="*/ 328570 w 553252"/>
              <a:gd name="connsiteY1" fmla="*/ 274808 h 520150"/>
              <a:gd name="connsiteX2" fmla="*/ 420645 w 553252"/>
              <a:gd name="connsiteY2" fmla="*/ 404983 h 520150"/>
              <a:gd name="connsiteX3" fmla="*/ 369845 w 553252"/>
              <a:gd name="connsiteY3" fmla="*/ 370058 h 520150"/>
              <a:gd name="connsiteX4" fmla="*/ 550820 w 553252"/>
              <a:gd name="connsiteY4" fmla="*/ 519283 h 520150"/>
              <a:gd name="connsiteX5" fmla="*/ 468270 w 553252"/>
              <a:gd name="connsiteY5" fmla="*/ 427208 h 520150"/>
              <a:gd name="connsiteX6" fmla="*/ 382545 w 553252"/>
              <a:gd name="connsiteY6" fmla="*/ 338308 h 520150"/>
              <a:gd name="connsiteX7" fmla="*/ 84095 w 553252"/>
              <a:gd name="connsiteY7" fmla="*/ 65258 h 520150"/>
              <a:gd name="connsiteX8" fmla="*/ 14245 w 553252"/>
              <a:gd name="connsiteY8" fmla="*/ 14458 h 52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252" h="520150">
                <a:moveTo>
                  <a:pt x="14245" y="14458"/>
                </a:moveTo>
                <a:cubicBezTo>
                  <a:pt x="54991" y="49383"/>
                  <a:pt x="260837" y="209721"/>
                  <a:pt x="328570" y="274808"/>
                </a:cubicBezTo>
                <a:cubicBezTo>
                  <a:pt x="396303" y="339895"/>
                  <a:pt x="413766" y="389108"/>
                  <a:pt x="420645" y="404983"/>
                </a:cubicBezTo>
                <a:cubicBezTo>
                  <a:pt x="427524" y="420858"/>
                  <a:pt x="348149" y="351008"/>
                  <a:pt x="369845" y="370058"/>
                </a:cubicBezTo>
                <a:cubicBezTo>
                  <a:pt x="391541" y="389108"/>
                  <a:pt x="534416" y="509758"/>
                  <a:pt x="550820" y="519283"/>
                </a:cubicBezTo>
                <a:cubicBezTo>
                  <a:pt x="567224" y="528808"/>
                  <a:pt x="496316" y="457370"/>
                  <a:pt x="468270" y="427208"/>
                </a:cubicBezTo>
                <a:cubicBezTo>
                  <a:pt x="440224" y="397046"/>
                  <a:pt x="446574" y="398633"/>
                  <a:pt x="382545" y="338308"/>
                </a:cubicBezTo>
                <a:cubicBezTo>
                  <a:pt x="318516" y="277983"/>
                  <a:pt x="140716" y="118175"/>
                  <a:pt x="84095" y="65258"/>
                </a:cubicBezTo>
                <a:cubicBezTo>
                  <a:pt x="27474" y="12341"/>
                  <a:pt x="-26501" y="-20467"/>
                  <a:pt x="14245" y="144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4" name="フリーフォーム 1343">
            <a:extLst>
              <a:ext uri="{FF2B5EF4-FFF2-40B4-BE49-F238E27FC236}">
                <a16:creationId xmlns:a16="http://schemas.microsoft.com/office/drawing/2014/main" id="{D2059114-6888-4A28-E0E4-D06BCBA0E0CA}"/>
              </a:ext>
            </a:extLst>
          </p:cNvPr>
          <p:cNvSpPr/>
          <p:nvPr/>
        </p:nvSpPr>
        <p:spPr>
          <a:xfrm>
            <a:off x="5013042" y="4304786"/>
            <a:ext cx="308305" cy="346599"/>
          </a:xfrm>
          <a:custGeom>
            <a:avLst/>
            <a:gdLst>
              <a:gd name="connsiteX0" fmla="*/ 283 w 308305"/>
              <a:gd name="connsiteY0" fmla="*/ 514 h 346599"/>
              <a:gd name="connsiteX1" fmla="*/ 241583 w 308305"/>
              <a:gd name="connsiteY1" fmla="*/ 229114 h 346599"/>
              <a:gd name="connsiteX2" fmla="*/ 308258 w 308305"/>
              <a:gd name="connsiteY2" fmla="*/ 346589 h 346599"/>
              <a:gd name="connsiteX3" fmla="*/ 235233 w 308305"/>
              <a:gd name="connsiteY3" fmla="*/ 235464 h 346599"/>
              <a:gd name="connsiteX4" fmla="*/ 193958 w 308305"/>
              <a:gd name="connsiteY4" fmla="*/ 168789 h 346599"/>
              <a:gd name="connsiteX5" fmla="*/ 283 w 308305"/>
              <a:gd name="connsiteY5" fmla="*/ 514 h 3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305" h="346599">
                <a:moveTo>
                  <a:pt x="283" y="514"/>
                </a:moveTo>
                <a:cubicBezTo>
                  <a:pt x="8220" y="10568"/>
                  <a:pt x="190254" y="171435"/>
                  <a:pt x="241583" y="229114"/>
                </a:cubicBezTo>
                <a:cubicBezTo>
                  <a:pt x="292912" y="286793"/>
                  <a:pt x="309316" y="345531"/>
                  <a:pt x="308258" y="346589"/>
                </a:cubicBezTo>
                <a:cubicBezTo>
                  <a:pt x="307200" y="347647"/>
                  <a:pt x="254283" y="265097"/>
                  <a:pt x="235233" y="235464"/>
                </a:cubicBezTo>
                <a:cubicBezTo>
                  <a:pt x="216183" y="205831"/>
                  <a:pt x="234704" y="206889"/>
                  <a:pt x="193958" y="168789"/>
                </a:cubicBezTo>
                <a:cubicBezTo>
                  <a:pt x="153212" y="130689"/>
                  <a:pt x="-7654" y="-9540"/>
                  <a:pt x="283" y="5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5" name="フリーフォーム 1344">
            <a:extLst>
              <a:ext uri="{FF2B5EF4-FFF2-40B4-BE49-F238E27FC236}">
                <a16:creationId xmlns:a16="http://schemas.microsoft.com/office/drawing/2014/main" id="{644B4321-CA28-84E8-C042-C83B103AB2B1}"/>
              </a:ext>
            </a:extLst>
          </p:cNvPr>
          <p:cNvSpPr/>
          <p:nvPr/>
        </p:nvSpPr>
        <p:spPr>
          <a:xfrm>
            <a:off x="5451263" y="4267008"/>
            <a:ext cx="343531" cy="511570"/>
          </a:xfrm>
          <a:custGeom>
            <a:avLst/>
            <a:gdLst>
              <a:gd name="connsiteX0" fmla="*/ 212 w 343531"/>
              <a:gd name="connsiteY0" fmla="*/ 192 h 511570"/>
              <a:gd name="connsiteX1" fmla="*/ 130387 w 343531"/>
              <a:gd name="connsiteY1" fmla="*/ 235142 h 511570"/>
              <a:gd name="connsiteX2" fmla="*/ 108162 w 343531"/>
              <a:gd name="connsiteY2" fmla="*/ 181167 h 511570"/>
              <a:gd name="connsiteX3" fmla="*/ 231987 w 343531"/>
              <a:gd name="connsiteY3" fmla="*/ 324042 h 511570"/>
              <a:gd name="connsiteX4" fmla="*/ 219287 w 343531"/>
              <a:gd name="connsiteY4" fmla="*/ 292292 h 511570"/>
              <a:gd name="connsiteX5" fmla="*/ 339937 w 343531"/>
              <a:gd name="connsiteY5" fmla="*/ 505017 h 511570"/>
              <a:gd name="connsiteX6" fmla="*/ 305012 w 343531"/>
              <a:gd name="connsiteY6" fmla="*/ 441517 h 511570"/>
              <a:gd name="connsiteX7" fmla="*/ 235162 w 343531"/>
              <a:gd name="connsiteY7" fmla="*/ 282767 h 511570"/>
              <a:gd name="connsiteX8" fmla="*/ 200237 w 343531"/>
              <a:gd name="connsiteY8" fmla="*/ 254192 h 511570"/>
              <a:gd name="connsiteX9" fmla="*/ 241512 w 343531"/>
              <a:gd name="connsiteY9" fmla="*/ 308167 h 511570"/>
              <a:gd name="connsiteX10" fmla="*/ 136737 w 343531"/>
              <a:gd name="connsiteY10" fmla="*/ 197042 h 511570"/>
              <a:gd name="connsiteX11" fmla="*/ 139912 w 343531"/>
              <a:gd name="connsiteY11" fmla="*/ 279592 h 511570"/>
              <a:gd name="connsiteX12" fmla="*/ 60537 w 343531"/>
              <a:gd name="connsiteY12" fmla="*/ 146242 h 511570"/>
              <a:gd name="connsiteX13" fmla="*/ 98637 w 343531"/>
              <a:gd name="connsiteY13" fmla="*/ 193867 h 511570"/>
              <a:gd name="connsiteX14" fmla="*/ 212 w 343531"/>
              <a:gd name="connsiteY14" fmla="*/ 192 h 51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531" h="511570">
                <a:moveTo>
                  <a:pt x="212" y="192"/>
                </a:moveTo>
                <a:cubicBezTo>
                  <a:pt x="5504" y="7071"/>
                  <a:pt x="112395" y="204980"/>
                  <a:pt x="130387" y="235142"/>
                </a:cubicBezTo>
                <a:cubicBezTo>
                  <a:pt x="148379" y="265304"/>
                  <a:pt x="91229" y="166350"/>
                  <a:pt x="108162" y="181167"/>
                </a:cubicBezTo>
                <a:cubicBezTo>
                  <a:pt x="125095" y="195984"/>
                  <a:pt x="213466" y="305521"/>
                  <a:pt x="231987" y="324042"/>
                </a:cubicBezTo>
                <a:cubicBezTo>
                  <a:pt x="250508" y="342563"/>
                  <a:pt x="201295" y="262130"/>
                  <a:pt x="219287" y="292292"/>
                </a:cubicBezTo>
                <a:cubicBezTo>
                  <a:pt x="237279" y="322454"/>
                  <a:pt x="325650" y="480146"/>
                  <a:pt x="339937" y="505017"/>
                </a:cubicBezTo>
                <a:cubicBezTo>
                  <a:pt x="354225" y="529888"/>
                  <a:pt x="322474" y="478559"/>
                  <a:pt x="305012" y="441517"/>
                </a:cubicBezTo>
                <a:cubicBezTo>
                  <a:pt x="287550" y="404475"/>
                  <a:pt x="252624" y="313988"/>
                  <a:pt x="235162" y="282767"/>
                </a:cubicBezTo>
                <a:cubicBezTo>
                  <a:pt x="217700" y="251546"/>
                  <a:pt x="199179" y="249959"/>
                  <a:pt x="200237" y="254192"/>
                </a:cubicBezTo>
                <a:cubicBezTo>
                  <a:pt x="201295" y="258425"/>
                  <a:pt x="252095" y="317692"/>
                  <a:pt x="241512" y="308167"/>
                </a:cubicBezTo>
                <a:cubicBezTo>
                  <a:pt x="230929" y="298642"/>
                  <a:pt x="153670" y="201804"/>
                  <a:pt x="136737" y="197042"/>
                </a:cubicBezTo>
                <a:cubicBezTo>
                  <a:pt x="119804" y="192280"/>
                  <a:pt x="152612" y="288059"/>
                  <a:pt x="139912" y="279592"/>
                </a:cubicBezTo>
                <a:cubicBezTo>
                  <a:pt x="127212" y="271125"/>
                  <a:pt x="67416" y="160530"/>
                  <a:pt x="60537" y="146242"/>
                </a:cubicBezTo>
                <a:cubicBezTo>
                  <a:pt x="53658" y="131955"/>
                  <a:pt x="107104" y="214505"/>
                  <a:pt x="98637" y="193867"/>
                </a:cubicBezTo>
                <a:cubicBezTo>
                  <a:pt x="90170" y="173229"/>
                  <a:pt x="-5080" y="-6687"/>
                  <a:pt x="212" y="1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6" name="フリーフォーム 1345">
            <a:extLst>
              <a:ext uri="{FF2B5EF4-FFF2-40B4-BE49-F238E27FC236}">
                <a16:creationId xmlns:a16="http://schemas.microsoft.com/office/drawing/2014/main" id="{D7C32945-B6C8-E4A9-07E5-7B4CD707FA6A}"/>
              </a:ext>
            </a:extLst>
          </p:cNvPr>
          <p:cNvSpPr/>
          <p:nvPr/>
        </p:nvSpPr>
        <p:spPr>
          <a:xfrm>
            <a:off x="5275187" y="4468544"/>
            <a:ext cx="331913" cy="258167"/>
          </a:xfrm>
          <a:custGeom>
            <a:avLst/>
            <a:gdLst>
              <a:gd name="connsiteX0" fmla="*/ 1663 w 331913"/>
              <a:gd name="connsiteY0" fmla="*/ 1856 h 258167"/>
              <a:gd name="connsiteX1" fmla="*/ 160413 w 331913"/>
              <a:gd name="connsiteY1" fmla="*/ 141556 h 258167"/>
              <a:gd name="connsiteX2" fmla="*/ 220738 w 331913"/>
              <a:gd name="connsiteY2" fmla="*/ 176481 h 258167"/>
              <a:gd name="connsiteX3" fmla="*/ 179463 w 331913"/>
              <a:gd name="connsiteY3" fmla="*/ 157431 h 258167"/>
              <a:gd name="connsiteX4" fmla="*/ 271538 w 331913"/>
              <a:gd name="connsiteY4" fmla="*/ 233631 h 258167"/>
              <a:gd name="connsiteX5" fmla="*/ 331863 w 331913"/>
              <a:gd name="connsiteY5" fmla="*/ 255856 h 258167"/>
              <a:gd name="connsiteX6" fmla="*/ 262013 w 331913"/>
              <a:gd name="connsiteY6" fmla="*/ 186006 h 258167"/>
              <a:gd name="connsiteX7" fmla="*/ 315988 w 331913"/>
              <a:gd name="connsiteY7" fmla="*/ 255856 h 258167"/>
              <a:gd name="connsiteX8" fmla="*/ 220738 w 331913"/>
              <a:gd name="connsiteY8" fmla="*/ 179656 h 258167"/>
              <a:gd name="connsiteX9" fmla="*/ 122313 w 331913"/>
              <a:gd name="connsiteY9" fmla="*/ 93931 h 258167"/>
              <a:gd name="connsiteX10" fmla="*/ 81038 w 331913"/>
              <a:gd name="connsiteY10" fmla="*/ 62181 h 258167"/>
              <a:gd name="connsiteX11" fmla="*/ 1663 w 331913"/>
              <a:gd name="connsiteY11" fmla="*/ 1856 h 25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913" h="258167">
                <a:moveTo>
                  <a:pt x="1663" y="1856"/>
                </a:moveTo>
                <a:cubicBezTo>
                  <a:pt x="14892" y="15085"/>
                  <a:pt x="123901" y="112452"/>
                  <a:pt x="160413" y="141556"/>
                </a:cubicBezTo>
                <a:cubicBezTo>
                  <a:pt x="196925" y="170660"/>
                  <a:pt x="217563" y="173835"/>
                  <a:pt x="220738" y="176481"/>
                </a:cubicBezTo>
                <a:cubicBezTo>
                  <a:pt x="223913" y="179127"/>
                  <a:pt x="170996" y="147906"/>
                  <a:pt x="179463" y="157431"/>
                </a:cubicBezTo>
                <a:cubicBezTo>
                  <a:pt x="187930" y="166956"/>
                  <a:pt x="246138" y="217227"/>
                  <a:pt x="271538" y="233631"/>
                </a:cubicBezTo>
                <a:cubicBezTo>
                  <a:pt x="296938" y="250035"/>
                  <a:pt x="333451" y="263794"/>
                  <a:pt x="331863" y="255856"/>
                </a:cubicBezTo>
                <a:cubicBezTo>
                  <a:pt x="330275" y="247918"/>
                  <a:pt x="264659" y="186006"/>
                  <a:pt x="262013" y="186006"/>
                </a:cubicBezTo>
                <a:cubicBezTo>
                  <a:pt x="259367" y="186006"/>
                  <a:pt x="322867" y="256914"/>
                  <a:pt x="315988" y="255856"/>
                </a:cubicBezTo>
                <a:cubicBezTo>
                  <a:pt x="309109" y="254798"/>
                  <a:pt x="253017" y="206643"/>
                  <a:pt x="220738" y="179656"/>
                </a:cubicBezTo>
                <a:cubicBezTo>
                  <a:pt x="188459" y="152669"/>
                  <a:pt x="145596" y="113510"/>
                  <a:pt x="122313" y="93931"/>
                </a:cubicBezTo>
                <a:cubicBezTo>
                  <a:pt x="99030" y="74352"/>
                  <a:pt x="104321" y="74352"/>
                  <a:pt x="81038" y="62181"/>
                </a:cubicBezTo>
                <a:cubicBezTo>
                  <a:pt x="57755" y="50010"/>
                  <a:pt x="-11566" y="-11373"/>
                  <a:pt x="1663" y="18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7" name="フリーフォーム 1346">
            <a:extLst>
              <a:ext uri="{FF2B5EF4-FFF2-40B4-BE49-F238E27FC236}">
                <a16:creationId xmlns:a16="http://schemas.microsoft.com/office/drawing/2014/main" id="{F5C51827-B907-220F-15D9-4C87EC6A072D}"/>
              </a:ext>
            </a:extLst>
          </p:cNvPr>
          <p:cNvSpPr/>
          <p:nvPr/>
        </p:nvSpPr>
        <p:spPr>
          <a:xfrm>
            <a:off x="5000480" y="4648194"/>
            <a:ext cx="553439" cy="88970"/>
          </a:xfrm>
          <a:custGeom>
            <a:avLst/>
            <a:gdLst>
              <a:gd name="connsiteX0" fmla="*/ 3320 w 553439"/>
              <a:gd name="connsiteY0" fmla="*/ 31756 h 88970"/>
              <a:gd name="connsiteX1" fmla="*/ 320820 w 553439"/>
              <a:gd name="connsiteY1" fmla="*/ 12706 h 88970"/>
              <a:gd name="connsiteX2" fmla="*/ 549420 w 553439"/>
              <a:gd name="connsiteY2" fmla="*/ 88906 h 88970"/>
              <a:gd name="connsiteX3" fmla="*/ 444645 w 553439"/>
              <a:gd name="connsiteY3" fmla="*/ 25406 h 88970"/>
              <a:gd name="connsiteX4" fmla="*/ 171595 w 553439"/>
              <a:gd name="connsiteY4" fmla="*/ 6 h 88970"/>
              <a:gd name="connsiteX5" fmla="*/ 3320 w 553439"/>
              <a:gd name="connsiteY5" fmla="*/ 31756 h 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439" h="88970">
                <a:moveTo>
                  <a:pt x="3320" y="31756"/>
                </a:moveTo>
                <a:cubicBezTo>
                  <a:pt x="28191" y="33873"/>
                  <a:pt x="229803" y="3181"/>
                  <a:pt x="320820" y="12706"/>
                </a:cubicBezTo>
                <a:cubicBezTo>
                  <a:pt x="411837" y="22231"/>
                  <a:pt x="528783" y="86789"/>
                  <a:pt x="549420" y="88906"/>
                </a:cubicBezTo>
                <a:cubicBezTo>
                  <a:pt x="570057" y="91023"/>
                  <a:pt x="507616" y="40223"/>
                  <a:pt x="444645" y="25406"/>
                </a:cubicBezTo>
                <a:cubicBezTo>
                  <a:pt x="381674" y="10589"/>
                  <a:pt x="244091" y="535"/>
                  <a:pt x="171595" y="6"/>
                </a:cubicBezTo>
                <a:cubicBezTo>
                  <a:pt x="99099" y="-523"/>
                  <a:pt x="-21551" y="29639"/>
                  <a:pt x="3320" y="317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8" name="フリーフォーム 1347">
            <a:extLst>
              <a:ext uri="{FF2B5EF4-FFF2-40B4-BE49-F238E27FC236}">
                <a16:creationId xmlns:a16="http://schemas.microsoft.com/office/drawing/2014/main" id="{C123027D-D511-E016-25C9-CA669FA009EE}"/>
              </a:ext>
            </a:extLst>
          </p:cNvPr>
          <p:cNvSpPr/>
          <p:nvPr/>
        </p:nvSpPr>
        <p:spPr>
          <a:xfrm>
            <a:off x="5016077" y="4616310"/>
            <a:ext cx="517951" cy="44715"/>
          </a:xfrm>
          <a:custGeom>
            <a:avLst/>
            <a:gdLst>
              <a:gd name="connsiteX0" fmla="*/ 423 w 517951"/>
              <a:gd name="connsiteY0" fmla="*/ 35065 h 44715"/>
              <a:gd name="connsiteX1" fmla="*/ 229023 w 517951"/>
              <a:gd name="connsiteY1" fmla="*/ 12840 h 44715"/>
              <a:gd name="connsiteX2" fmla="*/ 403648 w 517951"/>
              <a:gd name="connsiteY2" fmla="*/ 35065 h 44715"/>
              <a:gd name="connsiteX3" fmla="*/ 365548 w 517951"/>
              <a:gd name="connsiteY3" fmla="*/ 6490 h 44715"/>
              <a:gd name="connsiteX4" fmla="*/ 429048 w 517951"/>
              <a:gd name="connsiteY4" fmla="*/ 44590 h 44715"/>
              <a:gd name="connsiteX5" fmla="*/ 517948 w 517951"/>
              <a:gd name="connsiteY5" fmla="*/ 19190 h 44715"/>
              <a:gd name="connsiteX6" fmla="*/ 425873 w 517951"/>
              <a:gd name="connsiteY6" fmla="*/ 31890 h 44715"/>
              <a:gd name="connsiteX7" fmla="*/ 289348 w 517951"/>
              <a:gd name="connsiteY7" fmla="*/ 140 h 44715"/>
              <a:gd name="connsiteX8" fmla="*/ 423 w 517951"/>
              <a:gd name="connsiteY8" fmla="*/ 35065 h 4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 h="44715">
                <a:moveTo>
                  <a:pt x="423" y="35065"/>
                </a:moveTo>
                <a:cubicBezTo>
                  <a:pt x="-9631" y="37182"/>
                  <a:pt x="161819" y="12840"/>
                  <a:pt x="229023" y="12840"/>
                </a:cubicBezTo>
                <a:cubicBezTo>
                  <a:pt x="296227" y="12840"/>
                  <a:pt x="380894" y="36123"/>
                  <a:pt x="403648" y="35065"/>
                </a:cubicBezTo>
                <a:cubicBezTo>
                  <a:pt x="426402" y="34007"/>
                  <a:pt x="361315" y="4903"/>
                  <a:pt x="365548" y="6490"/>
                </a:cubicBezTo>
                <a:cubicBezTo>
                  <a:pt x="369781" y="8077"/>
                  <a:pt x="403648" y="42473"/>
                  <a:pt x="429048" y="44590"/>
                </a:cubicBezTo>
                <a:cubicBezTo>
                  <a:pt x="454448" y="46707"/>
                  <a:pt x="518477" y="21307"/>
                  <a:pt x="517948" y="19190"/>
                </a:cubicBezTo>
                <a:cubicBezTo>
                  <a:pt x="517419" y="17073"/>
                  <a:pt x="463973" y="35065"/>
                  <a:pt x="425873" y="31890"/>
                </a:cubicBezTo>
                <a:cubicBezTo>
                  <a:pt x="387773" y="28715"/>
                  <a:pt x="352848" y="2786"/>
                  <a:pt x="289348" y="140"/>
                </a:cubicBezTo>
                <a:cubicBezTo>
                  <a:pt x="225848" y="-2506"/>
                  <a:pt x="10477" y="32948"/>
                  <a:pt x="423" y="3506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9" name="フリーフォーム 1348">
            <a:extLst>
              <a:ext uri="{FF2B5EF4-FFF2-40B4-BE49-F238E27FC236}">
                <a16:creationId xmlns:a16="http://schemas.microsoft.com/office/drawing/2014/main" id="{2C6E77DE-875D-B59B-EA3C-F0658C744C51}"/>
              </a:ext>
            </a:extLst>
          </p:cNvPr>
          <p:cNvSpPr/>
          <p:nvPr/>
        </p:nvSpPr>
        <p:spPr>
          <a:xfrm>
            <a:off x="5542285" y="4723947"/>
            <a:ext cx="626914" cy="174958"/>
          </a:xfrm>
          <a:custGeom>
            <a:avLst/>
            <a:gdLst>
              <a:gd name="connsiteX0" fmla="*/ 1265 w 626914"/>
              <a:gd name="connsiteY0" fmla="*/ 32203 h 174958"/>
              <a:gd name="connsiteX1" fmla="*/ 185415 w 626914"/>
              <a:gd name="connsiteY1" fmla="*/ 105228 h 174958"/>
              <a:gd name="connsiteX2" fmla="*/ 391790 w 626914"/>
              <a:gd name="connsiteY2" fmla="*/ 171903 h 174958"/>
              <a:gd name="connsiteX3" fmla="*/ 331465 w 626914"/>
              <a:gd name="connsiteY3" fmla="*/ 140153 h 174958"/>
              <a:gd name="connsiteX4" fmla="*/ 487040 w 626914"/>
              <a:gd name="connsiteY4" fmla="*/ 171903 h 174958"/>
              <a:gd name="connsiteX5" fmla="*/ 626740 w 626914"/>
              <a:gd name="connsiteY5" fmla="*/ 171903 h 174958"/>
              <a:gd name="connsiteX6" fmla="*/ 512440 w 626914"/>
              <a:gd name="connsiteY6" fmla="*/ 156028 h 174958"/>
              <a:gd name="connsiteX7" fmla="*/ 356865 w 626914"/>
              <a:gd name="connsiteY7" fmla="*/ 111578 h 174958"/>
              <a:gd name="connsiteX8" fmla="*/ 480690 w 626914"/>
              <a:gd name="connsiteY8" fmla="*/ 156028 h 174958"/>
              <a:gd name="connsiteX9" fmla="*/ 433065 w 626914"/>
              <a:gd name="connsiteY9" fmla="*/ 105228 h 174958"/>
              <a:gd name="connsiteX10" fmla="*/ 309240 w 626914"/>
              <a:gd name="connsiteY10" fmla="*/ 143328 h 174958"/>
              <a:gd name="connsiteX11" fmla="*/ 325115 w 626914"/>
              <a:gd name="connsiteY11" fmla="*/ 67128 h 174958"/>
              <a:gd name="connsiteX12" fmla="*/ 175890 w 626914"/>
              <a:gd name="connsiteY12" fmla="*/ 102053 h 174958"/>
              <a:gd name="connsiteX13" fmla="*/ 267965 w 626914"/>
              <a:gd name="connsiteY13" fmla="*/ 19503 h 174958"/>
              <a:gd name="connsiteX14" fmla="*/ 128265 w 626914"/>
              <a:gd name="connsiteY14" fmla="*/ 57603 h 174958"/>
              <a:gd name="connsiteX15" fmla="*/ 204465 w 626914"/>
              <a:gd name="connsiteY15" fmla="*/ 13153 h 174958"/>
              <a:gd name="connsiteX16" fmla="*/ 217165 w 626914"/>
              <a:gd name="connsiteY16" fmla="*/ 76653 h 174958"/>
              <a:gd name="connsiteX17" fmla="*/ 245740 w 626914"/>
              <a:gd name="connsiteY17" fmla="*/ 35378 h 174958"/>
              <a:gd name="connsiteX18" fmla="*/ 220340 w 626914"/>
              <a:gd name="connsiteY18" fmla="*/ 76653 h 174958"/>
              <a:gd name="connsiteX19" fmla="*/ 306065 w 626914"/>
              <a:gd name="connsiteY19" fmla="*/ 60778 h 174958"/>
              <a:gd name="connsiteX20" fmla="*/ 267965 w 626914"/>
              <a:gd name="connsiteY20" fmla="*/ 111578 h 174958"/>
              <a:gd name="connsiteX21" fmla="*/ 325115 w 626914"/>
              <a:gd name="connsiteY21" fmla="*/ 95703 h 174958"/>
              <a:gd name="connsiteX22" fmla="*/ 483865 w 626914"/>
              <a:gd name="connsiteY22" fmla="*/ 136978 h 174958"/>
              <a:gd name="connsiteX23" fmla="*/ 493390 w 626914"/>
              <a:gd name="connsiteY23" fmla="*/ 146503 h 174958"/>
              <a:gd name="connsiteX24" fmla="*/ 290190 w 626914"/>
              <a:gd name="connsiteY24" fmla="*/ 133803 h 174958"/>
              <a:gd name="connsiteX25" fmla="*/ 77465 w 626914"/>
              <a:gd name="connsiteY25" fmla="*/ 453 h 174958"/>
              <a:gd name="connsiteX26" fmla="*/ 220340 w 626914"/>
              <a:gd name="connsiteY26" fmla="*/ 89353 h 174958"/>
              <a:gd name="connsiteX27" fmla="*/ 109215 w 626914"/>
              <a:gd name="connsiteY27" fmla="*/ 63953 h 174958"/>
              <a:gd name="connsiteX28" fmla="*/ 1265 w 626914"/>
              <a:gd name="connsiteY28" fmla="*/ 32203 h 17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6914" h="174958">
                <a:moveTo>
                  <a:pt x="1265" y="32203"/>
                </a:moveTo>
                <a:cubicBezTo>
                  <a:pt x="13965" y="39082"/>
                  <a:pt x="120328" y="81945"/>
                  <a:pt x="185415" y="105228"/>
                </a:cubicBezTo>
                <a:cubicBezTo>
                  <a:pt x="250502" y="128511"/>
                  <a:pt x="367448" y="166082"/>
                  <a:pt x="391790" y="171903"/>
                </a:cubicBezTo>
                <a:cubicBezTo>
                  <a:pt x="416132" y="177724"/>
                  <a:pt x="315590" y="140153"/>
                  <a:pt x="331465" y="140153"/>
                </a:cubicBezTo>
                <a:cubicBezTo>
                  <a:pt x="347340" y="140153"/>
                  <a:pt x="437828" y="166611"/>
                  <a:pt x="487040" y="171903"/>
                </a:cubicBezTo>
                <a:cubicBezTo>
                  <a:pt x="536252" y="177195"/>
                  <a:pt x="622507" y="174549"/>
                  <a:pt x="626740" y="171903"/>
                </a:cubicBezTo>
                <a:cubicBezTo>
                  <a:pt x="630973" y="169257"/>
                  <a:pt x="557419" y="166082"/>
                  <a:pt x="512440" y="156028"/>
                </a:cubicBezTo>
                <a:cubicBezTo>
                  <a:pt x="467461" y="145974"/>
                  <a:pt x="362157" y="111578"/>
                  <a:pt x="356865" y="111578"/>
                </a:cubicBezTo>
                <a:cubicBezTo>
                  <a:pt x="351573" y="111578"/>
                  <a:pt x="467990" y="157086"/>
                  <a:pt x="480690" y="156028"/>
                </a:cubicBezTo>
                <a:cubicBezTo>
                  <a:pt x="493390" y="154970"/>
                  <a:pt x="461640" y="107345"/>
                  <a:pt x="433065" y="105228"/>
                </a:cubicBezTo>
                <a:cubicBezTo>
                  <a:pt x="404490" y="103111"/>
                  <a:pt x="327232" y="149678"/>
                  <a:pt x="309240" y="143328"/>
                </a:cubicBezTo>
                <a:cubicBezTo>
                  <a:pt x="291248" y="136978"/>
                  <a:pt x="347340" y="74007"/>
                  <a:pt x="325115" y="67128"/>
                </a:cubicBezTo>
                <a:cubicBezTo>
                  <a:pt x="302890" y="60249"/>
                  <a:pt x="185415" y="109990"/>
                  <a:pt x="175890" y="102053"/>
                </a:cubicBezTo>
                <a:cubicBezTo>
                  <a:pt x="166365" y="94116"/>
                  <a:pt x="275903" y="26911"/>
                  <a:pt x="267965" y="19503"/>
                </a:cubicBezTo>
                <a:cubicBezTo>
                  <a:pt x="260028" y="12095"/>
                  <a:pt x="138848" y="58661"/>
                  <a:pt x="128265" y="57603"/>
                </a:cubicBezTo>
                <a:cubicBezTo>
                  <a:pt x="117682" y="56545"/>
                  <a:pt x="189648" y="9978"/>
                  <a:pt x="204465" y="13153"/>
                </a:cubicBezTo>
                <a:cubicBezTo>
                  <a:pt x="219282" y="16328"/>
                  <a:pt x="210286" y="72949"/>
                  <a:pt x="217165" y="76653"/>
                </a:cubicBezTo>
                <a:cubicBezTo>
                  <a:pt x="224044" y="80357"/>
                  <a:pt x="245211" y="35378"/>
                  <a:pt x="245740" y="35378"/>
                </a:cubicBezTo>
                <a:cubicBezTo>
                  <a:pt x="246269" y="35378"/>
                  <a:pt x="210286" y="72420"/>
                  <a:pt x="220340" y="76653"/>
                </a:cubicBezTo>
                <a:cubicBezTo>
                  <a:pt x="230394" y="80886"/>
                  <a:pt x="298128" y="54957"/>
                  <a:pt x="306065" y="60778"/>
                </a:cubicBezTo>
                <a:cubicBezTo>
                  <a:pt x="314002" y="66599"/>
                  <a:pt x="264790" y="105757"/>
                  <a:pt x="267965" y="111578"/>
                </a:cubicBezTo>
                <a:cubicBezTo>
                  <a:pt x="271140" y="117399"/>
                  <a:pt x="289132" y="91470"/>
                  <a:pt x="325115" y="95703"/>
                </a:cubicBezTo>
                <a:cubicBezTo>
                  <a:pt x="361098" y="99936"/>
                  <a:pt x="455819" y="128511"/>
                  <a:pt x="483865" y="136978"/>
                </a:cubicBezTo>
                <a:cubicBezTo>
                  <a:pt x="511911" y="145445"/>
                  <a:pt x="525669" y="147032"/>
                  <a:pt x="493390" y="146503"/>
                </a:cubicBezTo>
                <a:cubicBezTo>
                  <a:pt x="461111" y="145974"/>
                  <a:pt x="359511" y="158145"/>
                  <a:pt x="290190" y="133803"/>
                </a:cubicBezTo>
                <a:cubicBezTo>
                  <a:pt x="220869" y="109461"/>
                  <a:pt x="89107" y="7861"/>
                  <a:pt x="77465" y="453"/>
                </a:cubicBezTo>
                <a:cubicBezTo>
                  <a:pt x="65823" y="-6955"/>
                  <a:pt x="215048" y="78770"/>
                  <a:pt x="220340" y="89353"/>
                </a:cubicBezTo>
                <a:cubicBezTo>
                  <a:pt x="225632" y="99936"/>
                  <a:pt x="143611" y="68186"/>
                  <a:pt x="109215" y="63953"/>
                </a:cubicBezTo>
                <a:cubicBezTo>
                  <a:pt x="74819" y="59720"/>
                  <a:pt x="-11435" y="25324"/>
                  <a:pt x="1265" y="322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0" name="フリーフォーム 1349">
            <a:extLst>
              <a:ext uri="{FF2B5EF4-FFF2-40B4-BE49-F238E27FC236}">
                <a16:creationId xmlns:a16="http://schemas.microsoft.com/office/drawing/2014/main" id="{C0940DDA-AA4A-885D-1719-10229D612B11}"/>
              </a:ext>
            </a:extLst>
          </p:cNvPr>
          <p:cNvSpPr/>
          <p:nvPr/>
        </p:nvSpPr>
        <p:spPr>
          <a:xfrm>
            <a:off x="4578285" y="3736950"/>
            <a:ext cx="171840" cy="427411"/>
          </a:xfrm>
          <a:custGeom>
            <a:avLst/>
            <a:gdLst>
              <a:gd name="connsiteX0" fmla="*/ 65 w 171840"/>
              <a:gd name="connsiteY0" fmla="*/ 25 h 427411"/>
              <a:gd name="connsiteX1" fmla="*/ 76265 w 171840"/>
              <a:gd name="connsiteY1" fmla="*/ 215925 h 427411"/>
              <a:gd name="connsiteX2" fmla="*/ 171515 w 171840"/>
              <a:gd name="connsiteY2" fmla="*/ 422300 h 427411"/>
              <a:gd name="connsiteX3" fmla="*/ 108015 w 171840"/>
              <a:gd name="connsiteY3" fmla="*/ 349275 h 427411"/>
              <a:gd name="connsiteX4" fmla="*/ 123890 w 171840"/>
              <a:gd name="connsiteY4" fmla="*/ 181000 h 427411"/>
              <a:gd name="connsiteX5" fmla="*/ 66740 w 171840"/>
              <a:gd name="connsiteY5" fmla="*/ 12725 h 427411"/>
              <a:gd name="connsiteX6" fmla="*/ 88965 w 171840"/>
              <a:gd name="connsiteY6" fmla="*/ 200050 h 427411"/>
              <a:gd name="connsiteX7" fmla="*/ 65 w 171840"/>
              <a:gd name="connsiteY7" fmla="*/ 25 h 42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840" h="427411">
                <a:moveTo>
                  <a:pt x="65" y="25"/>
                </a:moveTo>
                <a:cubicBezTo>
                  <a:pt x="-2052" y="2671"/>
                  <a:pt x="47690" y="145546"/>
                  <a:pt x="76265" y="215925"/>
                </a:cubicBezTo>
                <a:cubicBezTo>
                  <a:pt x="104840" y="286304"/>
                  <a:pt x="166223" y="400075"/>
                  <a:pt x="171515" y="422300"/>
                </a:cubicBezTo>
                <a:cubicBezTo>
                  <a:pt x="176807" y="444525"/>
                  <a:pt x="115953" y="389492"/>
                  <a:pt x="108015" y="349275"/>
                </a:cubicBezTo>
                <a:cubicBezTo>
                  <a:pt x="100077" y="309058"/>
                  <a:pt x="130769" y="237092"/>
                  <a:pt x="123890" y="181000"/>
                </a:cubicBezTo>
                <a:cubicBezTo>
                  <a:pt x="117011" y="124908"/>
                  <a:pt x="72561" y="9550"/>
                  <a:pt x="66740" y="12725"/>
                </a:cubicBezTo>
                <a:cubicBezTo>
                  <a:pt x="60919" y="15900"/>
                  <a:pt x="96903" y="199521"/>
                  <a:pt x="88965" y="200050"/>
                </a:cubicBezTo>
                <a:cubicBezTo>
                  <a:pt x="81028" y="200579"/>
                  <a:pt x="2182" y="-2621"/>
                  <a:pt x="65" y="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1" name="フリーフォーム 1350">
            <a:extLst>
              <a:ext uri="{FF2B5EF4-FFF2-40B4-BE49-F238E27FC236}">
                <a16:creationId xmlns:a16="http://schemas.microsoft.com/office/drawing/2014/main" id="{BA941E1E-03F8-7655-C850-6EF3A4613B9F}"/>
              </a:ext>
            </a:extLst>
          </p:cNvPr>
          <p:cNvSpPr/>
          <p:nvPr/>
        </p:nvSpPr>
        <p:spPr>
          <a:xfrm>
            <a:off x="4121011" y="4286249"/>
            <a:ext cx="324502" cy="398087"/>
          </a:xfrm>
          <a:custGeom>
            <a:avLst/>
            <a:gdLst>
              <a:gd name="connsiteX0" fmla="*/ 323989 w 324502"/>
              <a:gd name="connsiteY0" fmla="*/ 1 h 398087"/>
              <a:gd name="connsiteX1" fmla="*/ 231914 w 324502"/>
              <a:gd name="connsiteY1" fmla="*/ 146051 h 398087"/>
              <a:gd name="connsiteX2" fmla="*/ 165239 w 324502"/>
              <a:gd name="connsiteY2" fmla="*/ 225426 h 398087"/>
              <a:gd name="connsiteX3" fmla="*/ 209689 w 324502"/>
              <a:gd name="connsiteY3" fmla="*/ 184151 h 398087"/>
              <a:gd name="connsiteX4" fmla="*/ 200164 w 324502"/>
              <a:gd name="connsiteY4" fmla="*/ 228601 h 398087"/>
              <a:gd name="connsiteX5" fmla="*/ 282714 w 324502"/>
              <a:gd name="connsiteY5" fmla="*/ 193676 h 398087"/>
              <a:gd name="connsiteX6" fmla="*/ 292239 w 324502"/>
              <a:gd name="connsiteY6" fmla="*/ 250826 h 398087"/>
              <a:gd name="connsiteX7" fmla="*/ 247789 w 324502"/>
              <a:gd name="connsiteY7" fmla="*/ 330201 h 398087"/>
              <a:gd name="connsiteX8" fmla="*/ 130314 w 324502"/>
              <a:gd name="connsiteY8" fmla="*/ 349251 h 398087"/>
              <a:gd name="connsiteX9" fmla="*/ 139 w 324502"/>
              <a:gd name="connsiteY9" fmla="*/ 374651 h 398087"/>
              <a:gd name="connsiteX10" fmla="*/ 155714 w 324502"/>
              <a:gd name="connsiteY10" fmla="*/ 371476 h 398087"/>
              <a:gd name="connsiteX11" fmla="*/ 308114 w 324502"/>
              <a:gd name="connsiteY11" fmla="*/ 393701 h 398087"/>
              <a:gd name="connsiteX12" fmla="*/ 228739 w 324502"/>
              <a:gd name="connsiteY12" fmla="*/ 387351 h 398087"/>
              <a:gd name="connsiteX13" fmla="*/ 323989 w 324502"/>
              <a:gd name="connsiteY13" fmla="*/ 288926 h 398087"/>
              <a:gd name="connsiteX14" fmla="*/ 266839 w 324502"/>
              <a:gd name="connsiteY14" fmla="*/ 206376 h 398087"/>
              <a:gd name="connsiteX15" fmla="*/ 270014 w 324502"/>
              <a:gd name="connsiteY15" fmla="*/ 120651 h 398087"/>
              <a:gd name="connsiteX16" fmla="*/ 231914 w 324502"/>
              <a:gd name="connsiteY16" fmla="*/ 180976 h 398087"/>
              <a:gd name="connsiteX17" fmla="*/ 250964 w 324502"/>
              <a:gd name="connsiteY17" fmla="*/ 57151 h 398087"/>
              <a:gd name="connsiteX18" fmla="*/ 196989 w 324502"/>
              <a:gd name="connsiteY18" fmla="*/ 142876 h 398087"/>
              <a:gd name="connsiteX19" fmla="*/ 323989 w 324502"/>
              <a:gd name="connsiteY19" fmla="*/ 1 h 39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4502" h="398087">
                <a:moveTo>
                  <a:pt x="323989" y="1"/>
                </a:moveTo>
                <a:cubicBezTo>
                  <a:pt x="329810" y="530"/>
                  <a:pt x="258372" y="108480"/>
                  <a:pt x="231914" y="146051"/>
                </a:cubicBezTo>
                <a:cubicBezTo>
                  <a:pt x="205456" y="183622"/>
                  <a:pt x="168943" y="219076"/>
                  <a:pt x="165239" y="225426"/>
                </a:cubicBezTo>
                <a:cubicBezTo>
                  <a:pt x="161535" y="231776"/>
                  <a:pt x="203868" y="183622"/>
                  <a:pt x="209689" y="184151"/>
                </a:cubicBezTo>
                <a:cubicBezTo>
                  <a:pt x="215510" y="184680"/>
                  <a:pt x="187993" y="227014"/>
                  <a:pt x="200164" y="228601"/>
                </a:cubicBezTo>
                <a:cubicBezTo>
                  <a:pt x="212335" y="230188"/>
                  <a:pt x="267368" y="189972"/>
                  <a:pt x="282714" y="193676"/>
                </a:cubicBezTo>
                <a:cubicBezTo>
                  <a:pt x="298060" y="197380"/>
                  <a:pt x="298060" y="228072"/>
                  <a:pt x="292239" y="250826"/>
                </a:cubicBezTo>
                <a:cubicBezTo>
                  <a:pt x="286418" y="273580"/>
                  <a:pt x="274776" y="313797"/>
                  <a:pt x="247789" y="330201"/>
                </a:cubicBezTo>
                <a:cubicBezTo>
                  <a:pt x="220802" y="346605"/>
                  <a:pt x="171589" y="341843"/>
                  <a:pt x="130314" y="349251"/>
                </a:cubicBezTo>
                <a:cubicBezTo>
                  <a:pt x="89039" y="356659"/>
                  <a:pt x="-4094" y="370947"/>
                  <a:pt x="139" y="374651"/>
                </a:cubicBezTo>
                <a:cubicBezTo>
                  <a:pt x="4372" y="378355"/>
                  <a:pt x="104385" y="368301"/>
                  <a:pt x="155714" y="371476"/>
                </a:cubicBezTo>
                <a:cubicBezTo>
                  <a:pt x="207043" y="374651"/>
                  <a:pt x="295943" y="391055"/>
                  <a:pt x="308114" y="393701"/>
                </a:cubicBezTo>
                <a:cubicBezTo>
                  <a:pt x="320285" y="396347"/>
                  <a:pt x="226093" y="404814"/>
                  <a:pt x="228739" y="387351"/>
                </a:cubicBezTo>
                <a:cubicBezTo>
                  <a:pt x="231385" y="369888"/>
                  <a:pt x="317639" y="319088"/>
                  <a:pt x="323989" y="288926"/>
                </a:cubicBezTo>
                <a:cubicBezTo>
                  <a:pt x="330339" y="258764"/>
                  <a:pt x="275835" y="234422"/>
                  <a:pt x="266839" y="206376"/>
                </a:cubicBezTo>
                <a:cubicBezTo>
                  <a:pt x="257843" y="178330"/>
                  <a:pt x="275835" y="124884"/>
                  <a:pt x="270014" y="120651"/>
                </a:cubicBezTo>
                <a:cubicBezTo>
                  <a:pt x="264193" y="116418"/>
                  <a:pt x="235089" y="191559"/>
                  <a:pt x="231914" y="180976"/>
                </a:cubicBezTo>
                <a:cubicBezTo>
                  <a:pt x="228739" y="170393"/>
                  <a:pt x="256785" y="63501"/>
                  <a:pt x="250964" y="57151"/>
                </a:cubicBezTo>
                <a:cubicBezTo>
                  <a:pt x="245143" y="50801"/>
                  <a:pt x="181114" y="147638"/>
                  <a:pt x="196989" y="142876"/>
                </a:cubicBezTo>
                <a:cubicBezTo>
                  <a:pt x="212864" y="138114"/>
                  <a:pt x="318168" y="-528"/>
                  <a:pt x="323989" y="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2" name="フリーフォーム 1351">
            <a:extLst>
              <a:ext uri="{FF2B5EF4-FFF2-40B4-BE49-F238E27FC236}">
                <a16:creationId xmlns:a16="http://schemas.microsoft.com/office/drawing/2014/main" id="{F364CD81-80FB-23AE-6A0A-FBDFAE643D04}"/>
              </a:ext>
            </a:extLst>
          </p:cNvPr>
          <p:cNvSpPr/>
          <p:nvPr/>
        </p:nvSpPr>
        <p:spPr>
          <a:xfrm>
            <a:off x="6505575" y="2505075"/>
            <a:ext cx="553000" cy="83172"/>
          </a:xfrm>
          <a:custGeom>
            <a:avLst/>
            <a:gdLst>
              <a:gd name="connsiteX0" fmla="*/ 0 w 553000"/>
              <a:gd name="connsiteY0" fmla="*/ 0 h 83172"/>
              <a:gd name="connsiteX1" fmla="*/ 396875 w 553000"/>
              <a:gd name="connsiteY1" fmla="*/ 69850 h 83172"/>
              <a:gd name="connsiteX2" fmla="*/ 549275 w 553000"/>
              <a:gd name="connsiteY2" fmla="*/ 82550 h 83172"/>
              <a:gd name="connsiteX3" fmla="*/ 498475 w 553000"/>
              <a:gd name="connsiteY3" fmla="*/ 79375 h 83172"/>
              <a:gd name="connsiteX4" fmla="*/ 412750 w 553000"/>
              <a:gd name="connsiteY4" fmla="*/ 63500 h 83172"/>
              <a:gd name="connsiteX5" fmla="*/ 0 w 553000"/>
              <a:gd name="connsiteY5" fmla="*/ 0 h 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00" h="83172">
                <a:moveTo>
                  <a:pt x="0" y="0"/>
                </a:moveTo>
                <a:lnTo>
                  <a:pt x="396875" y="69850"/>
                </a:lnTo>
                <a:cubicBezTo>
                  <a:pt x="488421" y="83608"/>
                  <a:pt x="532342" y="80963"/>
                  <a:pt x="549275" y="82550"/>
                </a:cubicBezTo>
                <a:cubicBezTo>
                  <a:pt x="566208" y="84138"/>
                  <a:pt x="521229" y="82550"/>
                  <a:pt x="498475" y="79375"/>
                </a:cubicBezTo>
                <a:cubicBezTo>
                  <a:pt x="475721" y="76200"/>
                  <a:pt x="412750" y="63500"/>
                  <a:pt x="412750" y="63500"/>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3" name="フリーフォーム 1352">
            <a:extLst>
              <a:ext uri="{FF2B5EF4-FFF2-40B4-BE49-F238E27FC236}">
                <a16:creationId xmlns:a16="http://schemas.microsoft.com/office/drawing/2014/main" id="{7227D2EC-FC7F-2632-40FF-2F8467E13463}"/>
              </a:ext>
            </a:extLst>
          </p:cNvPr>
          <p:cNvSpPr/>
          <p:nvPr/>
        </p:nvSpPr>
        <p:spPr>
          <a:xfrm>
            <a:off x="6594475" y="2564770"/>
            <a:ext cx="725024" cy="207158"/>
          </a:xfrm>
          <a:custGeom>
            <a:avLst/>
            <a:gdLst>
              <a:gd name="connsiteX0" fmla="*/ 0 w 725024"/>
              <a:gd name="connsiteY0" fmla="*/ 630 h 207158"/>
              <a:gd name="connsiteX1" fmla="*/ 317500 w 725024"/>
              <a:gd name="connsiteY1" fmla="*/ 32380 h 207158"/>
              <a:gd name="connsiteX2" fmla="*/ 438150 w 725024"/>
              <a:gd name="connsiteY2" fmla="*/ 41905 h 207158"/>
              <a:gd name="connsiteX3" fmla="*/ 406400 w 725024"/>
              <a:gd name="connsiteY3" fmla="*/ 35555 h 207158"/>
              <a:gd name="connsiteX4" fmla="*/ 584200 w 725024"/>
              <a:gd name="connsiteY4" fmla="*/ 99055 h 207158"/>
              <a:gd name="connsiteX5" fmla="*/ 717550 w 725024"/>
              <a:gd name="connsiteY5" fmla="*/ 203830 h 207158"/>
              <a:gd name="connsiteX6" fmla="*/ 679450 w 725024"/>
              <a:gd name="connsiteY6" fmla="*/ 168905 h 207158"/>
              <a:gd name="connsiteX7" fmla="*/ 441325 w 725024"/>
              <a:gd name="connsiteY7" fmla="*/ 48255 h 207158"/>
              <a:gd name="connsiteX8" fmla="*/ 320675 w 725024"/>
              <a:gd name="connsiteY8" fmla="*/ 13330 h 207158"/>
              <a:gd name="connsiteX9" fmla="*/ 0 w 725024"/>
              <a:gd name="connsiteY9" fmla="*/ 630 h 20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024" h="207158">
                <a:moveTo>
                  <a:pt x="0" y="630"/>
                </a:moveTo>
                <a:cubicBezTo>
                  <a:pt x="-529" y="3805"/>
                  <a:pt x="244475" y="25501"/>
                  <a:pt x="317500" y="32380"/>
                </a:cubicBezTo>
                <a:cubicBezTo>
                  <a:pt x="390525" y="39259"/>
                  <a:pt x="423333" y="41376"/>
                  <a:pt x="438150" y="41905"/>
                </a:cubicBezTo>
                <a:cubicBezTo>
                  <a:pt x="452967" y="42434"/>
                  <a:pt x="382058" y="26030"/>
                  <a:pt x="406400" y="35555"/>
                </a:cubicBezTo>
                <a:cubicBezTo>
                  <a:pt x="430742" y="45080"/>
                  <a:pt x="532342" y="71009"/>
                  <a:pt x="584200" y="99055"/>
                </a:cubicBezTo>
                <a:cubicBezTo>
                  <a:pt x="636058" y="127101"/>
                  <a:pt x="701675" y="192188"/>
                  <a:pt x="717550" y="203830"/>
                </a:cubicBezTo>
                <a:cubicBezTo>
                  <a:pt x="733425" y="215472"/>
                  <a:pt x="725488" y="194834"/>
                  <a:pt x="679450" y="168905"/>
                </a:cubicBezTo>
                <a:cubicBezTo>
                  <a:pt x="633413" y="142976"/>
                  <a:pt x="501121" y="74184"/>
                  <a:pt x="441325" y="48255"/>
                </a:cubicBezTo>
                <a:cubicBezTo>
                  <a:pt x="381529" y="22326"/>
                  <a:pt x="394758" y="19680"/>
                  <a:pt x="320675" y="13330"/>
                </a:cubicBezTo>
                <a:cubicBezTo>
                  <a:pt x="246592" y="6980"/>
                  <a:pt x="529" y="-2545"/>
                  <a:pt x="0" y="6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4" name="フリーフォーム 1353">
            <a:extLst>
              <a:ext uri="{FF2B5EF4-FFF2-40B4-BE49-F238E27FC236}">
                <a16:creationId xmlns:a16="http://schemas.microsoft.com/office/drawing/2014/main" id="{69F5E925-5E05-ADCC-E480-E4B1D6029034}"/>
              </a:ext>
            </a:extLst>
          </p:cNvPr>
          <p:cNvSpPr/>
          <p:nvPr/>
        </p:nvSpPr>
        <p:spPr>
          <a:xfrm>
            <a:off x="7014382" y="2576471"/>
            <a:ext cx="288397" cy="164322"/>
          </a:xfrm>
          <a:custGeom>
            <a:avLst/>
            <a:gdLst>
              <a:gd name="connsiteX0" fmla="*/ 2368 w 288397"/>
              <a:gd name="connsiteY0" fmla="*/ 1629 h 164322"/>
              <a:gd name="connsiteX1" fmla="*/ 110318 w 288397"/>
              <a:gd name="connsiteY1" fmla="*/ 42904 h 164322"/>
              <a:gd name="connsiteX2" fmla="*/ 284943 w 288397"/>
              <a:gd name="connsiteY2" fmla="*/ 163554 h 164322"/>
              <a:gd name="connsiteX3" fmla="*/ 211918 w 288397"/>
              <a:gd name="connsiteY3" fmla="*/ 90529 h 164322"/>
              <a:gd name="connsiteX4" fmla="*/ 2368 w 288397"/>
              <a:gd name="connsiteY4" fmla="*/ 1629 h 16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97" h="164322">
                <a:moveTo>
                  <a:pt x="2368" y="1629"/>
                </a:moveTo>
                <a:cubicBezTo>
                  <a:pt x="-14565" y="-6308"/>
                  <a:pt x="63222" y="15917"/>
                  <a:pt x="110318" y="42904"/>
                </a:cubicBezTo>
                <a:cubicBezTo>
                  <a:pt x="157414" y="69891"/>
                  <a:pt x="268010" y="155617"/>
                  <a:pt x="284943" y="163554"/>
                </a:cubicBezTo>
                <a:cubicBezTo>
                  <a:pt x="301876" y="171491"/>
                  <a:pt x="253193" y="115929"/>
                  <a:pt x="211918" y="90529"/>
                </a:cubicBezTo>
                <a:cubicBezTo>
                  <a:pt x="170643" y="65129"/>
                  <a:pt x="19301" y="9566"/>
                  <a:pt x="2368" y="16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5" name="フリーフォーム 1354">
            <a:extLst>
              <a:ext uri="{FF2B5EF4-FFF2-40B4-BE49-F238E27FC236}">
                <a16:creationId xmlns:a16="http://schemas.microsoft.com/office/drawing/2014/main" id="{D6AC686B-36FB-81DE-7756-5E83A87E911A}"/>
              </a:ext>
            </a:extLst>
          </p:cNvPr>
          <p:cNvSpPr/>
          <p:nvPr/>
        </p:nvSpPr>
        <p:spPr>
          <a:xfrm>
            <a:off x="6999867" y="2874124"/>
            <a:ext cx="220383" cy="813156"/>
          </a:xfrm>
          <a:custGeom>
            <a:avLst/>
            <a:gdLst>
              <a:gd name="connsiteX0" fmla="*/ 220083 w 220383"/>
              <a:gd name="connsiteY0" fmla="*/ 2426 h 813156"/>
              <a:gd name="connsiteX1" fmla="*/ 137533 w 220383"/>
              <a:gd name="connsiteY1" fmla="*/ 164351 h 813156"/>
              <a:gd name="connsiteX2" fmla="*/ 89908 w 220383"/>
              <a:gd name="connsiteY2" fmla="*/ 402476 h 813156"/>
              <a:gd name="connsiteX3" fmla="*/ 115308 w 220383"/>
              <a:gd name="connsiteY3" fmla="*/ 338976 h 813156"/>
              <a:gd name="connsiteX4" fmla="*/ 54983 w 220383"/>
              <a:gd name="connsiteY4" fmla="*/ 510426 h 813156"/>
              <a:gd name="connsiteX5" fmla="*/ 1008 w 220383"/>
              <a:gd name="connsiteY5" fmla="*/ 802526 h 813156"/>
              <a:gd name="connsiteX6" fmla="*/ 26408 w 220383"/>
              <a:gd name="connsiteY6" fmla="*/ 716801 h 813156"/>
              <a:gd name="connsiteX7" fmla="*/ 105783 w 220383"/>
              <a:gd name="connsiteY7" fmla="*/ 408826 h 813156"/>
              <a:gd name="connsiteX8" fmla="*/ 191508 w 220383"/>
              <a:gd name="connsiteY8" fmla="*/ 110376 h 813156"/>
              <a:gd name="connsiteX9" fmla="*/ 105783 w 220383"/>
              <a:gd name="connsiteY9" fmla="*/ 288176 h 813156"/>
              <a:gd name="connsiteX10" fmla="*/ 220083 w 220383"/>
              <a:gd name="connsiteY10" fmla="*/ 2426 h 8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383" h="813156">
                <a:moveTo>
                  <a:pt x="220083" y="2426"/>
                </a:moveTo>
                <a:cubicBezTo>
                  <a:pt x="225375" y="-18211"/>
                  <a:pt x="159229" y="97676"/>
                  <a:pt x="137533" y="164351"/>
                </a:cubicBezTo>
                <a:cubicBezTo>
                  <a:pt x="115837" y="231026"/>
                  <a:pt x="93612" y="373372"/>
                  <a:pt x="89908" y="402476"/>
                </a:cubicBezTo>
                <a:cubicBezTo>
                  <a:pt x="86204" y="431580"/>
                  <a:pt x="121129" y="320984"/>
                  <a:pt x="115308" y="338976"/>
                </a:cubicBezTo>
                <a:cubicBezTo>
                  <a:pt x="109487" y="356968"/>
                  <a:pt x="74033" y="433168"/>
                  <a:pt x="54983" y="510426"/>
                </a:cubicBezTo>
                <a:cubicBezTo>
                  <a:pt x="35933" y="587684"/>
                  <a:pt x="5770" y="768130"/>
                  <a:pt x="1008" y="802526"/>
                </a:cubicBezTo>
                <a:cubicBezTo>
                  <a:pt x="-3754" y="836922"/>
                  <a:pt x="8945" y="782418"/>
                  <a:pt x="26408" y="716801"/>
                </a:cubicBezTo>
                <a:cubicBezTo>
                  <a:pt x="43870" y="651184"/>
                  <a:pt x="78266" y="509897"/>
                  <a:pt x="105783" y="408826"/>
                </a:cubicBezTo>
                <a:cubicBezTo>
                  <a:pt x="133300" y="307755"/>
                  <a:pt x="191508" y="130484"/>
                  <a:pt x="191508" y="110376"/>
                </a:cubicBezTo>
                <a:cubicBezTo>
                  <a:pt x="191508" y="90268"/>
                  <a:pt x="101550" y="302993"/>
                  <a:pt x="105783" y="288176"/>
                </a:cubicBezTo>
                <a:cubicBezTo>
                  <a:pt x="110016" y="273359"/>
                  <a:pt x="214791" y="23063"/>
                  <a:pt x="220083" y="24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6" name="フリーフォーム 1355">
            <a:extLst>
              <a:ext uri="{FF2B5EF4-FFF2-40B4-BE49-F238E27FC236}">
                <a16:creationId xmlns:a16="http://schemas.microsoft.com/office/drawing/2014/main" id="{9212C670-4F27-7B4F-42C5-9F65C5A4F88B}"/>
              </a:ext>
            </a:extLst>
          </p:cNvPr>
          <p:cNvSpPr/>
          <p:nvPr/>
        </p:nvSpPr>
        <p:spPr>
          <a:xfrm>
            <a:off x="7282392" y="2866548"/>
            <a:ext cx="61465" cy="286666"/>
          </a:xfrm>
          <a:custGeom>
            <a:avLst/>
            <a:gdLst>
              <a:gd name="connsiteX0" fmla="*/ 61383 w 61465"/>
              <a:gd name="connsiteY0" fmla="*/ 477 h 286666"/>
              <a:gd name="connsiteX1" fmla="*/ 4233 w 61465"/>
              <a:gd name="connsiteY1" fmla="*/ 86202 h 286666"/>
              <a:gd name="connsiteX2" fmla="*/ 4233 w 61465"/>
              <a:gd name="connsiteY2" fmla="*/ 95727 h 286666"/>
              <a:gd name="connsiteX3" fmla="*/ 4233 w 61465"/>
              <a:gd name="connsiteY3" fmla="*/ 178277 h 286666"/>
              <a:gd name="connsiteX4" fmla="*/ 10583 w 61465"/>
              <a:gd name="connsiteY4" fmla="*/ 286227 h 286666"/>
              <a:gd name="connsiteX5" fmla="*/ 10583 w 61465"/>
              <a:gd name="connsiteY5" fmla="*/ 213202 h 286666"/>
              <a:gd name="connsiteX6" fmla="*/ 16933 w 61465"/>
              <a:gd name="connsiteY6" fmla="*/ 133827 h 286666"/>
              <a:gd name="connsiteX7" fmla="*/ 61383 w 61465"/>
              <a:gd name="connsiteY7" fmla="*/ 477 h 28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5" h="286666">
                <a:moveTo>
                  <a:pt x="61383" y="477"/>
                </a:moveTo>
                <a:cubicBezTo>
                  <a:pt x="59266" y="-7460"/>
                  <a:pt x="4233" y="86202"/>
                  <a:pt x="4233" y="86202"/>
                </a:cubicBezTo>
                <a:cubicBezTo>
                  <a:pt x="-5292" y="102077"/>
                  <a:pt x="4233" y="95727"/>
                  <a:pt x="4233" y="95727"/>
                </a:cubicBezTo>
                <a:cubicBezTo>
                  <a:pt x="4233" y="111073"/>
                  <a:pt x="3175" y="146527"/>
                  <a:pt x="4233" y="178277"/>
                </a:cubicBezTo>
                <a:cubicBezTo>
                  <a:pt x="5291" y="210027"/>
                  <a:pt x="9525" y="280406"/>
                  <a:pt x="10583" y="286227"/>
                </a:cubicBezTo>
                <a:cubicBezTo>
                  <a:pt x="11641" y="292048"/>
                  <a:pt x="9525" y="238602"/>
                  <a:pt x="10583" y="213202"/>
                </a:cubicBezTo>
                <a:cubicBezTo>
                  <a:pt x="11641" y="187802"/>
                  <a:pt x="9525" y="161873"/>
                  <a:pt x="16933" y="133827"/>
                </a:cubicBezTo>
                <a:cubicBezTo>
                  <a:pt x="24341" y="105781"/>
                  <a:pt x="63500" y="8414"/>
                  <a:pt x="61383" y="4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7" name="フリーフォーム 1356">
            <a:extLst>
              <a:ext uri="{FF2B5EF4-FFF2-40B4-BE49-F238E27FC236}">
                <a16:creationId xmlns:a16="http://schemas.microsoft.com/office/drawing/2014/main" id="{F030A50D-0B7D-4FC7-D9D9-18FD48965273}"/>
              </a:ext>
            </a:extLst>
          </p:cNvPr>
          <p:cNvSpPr/>
          <p:nvPr/>
        </p:nvSpPr>
        <p:spPr>
          <a:xfrm>
            <a:off x="7355829" y="2799749"/>
            <a:ext cx="146985" cy="156030"/>
          </a:xfrm>
          <a:custGeom>
            <a:avLst/>
            <a:gdLst>
              <a:gd name="connsiteX0" fmla="*/ 646 w 146985"/>
              <a:gd name="connsiteY0" fmla="*/ 601 h 156030"/>
              <a:gd name="connsiteX1" fmla="*/ 67321 w 146985"/>
              <a:gd name="connsiteY1" fmla="*/ 51401 h 156030"/>
              <a:gd name="connsiteX2" fmla="*/ 143521 w 146985"/>
              <a:gd name="connsiteY2" fmla="*/ 153001 h 156030"/>
              <a:gd name="connsiteX3" fmla="*/ 130821 w 146985"/>
              <a:gd name="connsiteY3" fmla="*/ 121251 h 156030"/>
              <a:gd name="connsiteX4" fmla="*/ 102246 w 146985"/>
              <a:gd name="connsiteY4" fmla="*/ 38701 h 156030"/>
              <a:gd name="connsiteX5" fmla="*/ 108596 w 146985"/>
              <a:gd name="connsiteY5" fmla="*/ 83151 h 156030"/>
              <a:gd name="connsiteX6" fmla="*/ 646 w 146985"/>
              <a:gd name="connsiteY6" fmla="*/ 601 h 1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85" h="156030">
                <a:moveTo>
                  <a:pt x="646" y="601"/>
                </a:moveTo>
                <a:cubicBezTo>
                  <a:pt x="-6233" y="-4691"/>
                  <a:pt x="43509" y="26001"/>
                  <a:pt x="67321" y="51401"/>
                </a:cubicBezTo>
                <a:cubicBezTo>
                  <a:pt x="91134" y="76801"/>
                  <a:pt x="132938" y="141359"/>
                  <a:pt x="143521" y="153001"/>
                </a:cubicBezTo>
                <a:cubicBezTo>
                  <a:pt x="154104" y="164643"/>
                  <a:pt x="137700" y="140301"/>
                  <a:pt x="130821" y="121251"/>
                </a:cubicBezTo>
                <a:cubicBezTo>
                  <a:pt x="123942" y="102201"/>
                  <a:pt x="105950" y="45051"/>
                  <a:pt x="102246" y="38701"/>
                </a:cubicBezTo>
                <a:cubicBezTo>
                  <a:pt x="98542" y="32351"/>
                  <a:pt x="118121" y="86855"/>
                  <a:pt x="108596" y="83151"/>
                </a:cubicBezTo>
                <a:cubicBezTo>
                  <a:pt x="99071" y="79447"/>
                  <a:pt x="7525" y="5893"/>
                  <a:pt x="646" y="60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8" name="フリーフォーム 1357">
            <a:extLst>
              <a:ext uri="{FF2B5EF4-FFF2-40B4-BE49-F238E27FC236}">
                <a16:creationId xmlns:a16="http://schemas.microsoft.com/office/drawing/2014/main" id="{1A1DA50F-FBC5-DDE8-6051-EB6CF1EC6DD9}"/>
              </a:ext>
            </a:extLst>
          </p:cNvPr>
          <p:cNvSpPr/>
          <p:nvPr/>
        </p:nvSpPr>
        <p:spPr>
          <a:xfrm>
            <a:off x="7213595" y="2965358"/>
            <a:ext cx="304897" cy="666943"/>
          </a:xfrm>
          <a:custGeom>
            <a:avLst/>
            <a:gdLst>
              <a:gd name="connsiteX0" fmla="*/ 304805 w 304897"/>
              <a:gd name="connsiteY0" fmla="*/ 92 h 666943"/>
              <a:gd name="connsiteX1" fmla="*/ 203205 w 304897"/>
              <a:gd name="connsiteY1" fmla="*/ 146142 h 666943"/>
              <a:gd name="connsiteX2" fmla="*/ 73030 w 304897"/>
              <a:gd name="connsiteY2" fmla="*/ 460467 h 666943"/>
              <a:gd name="connsiteX3" fmla="*/ 5 w 304897"/>
              <a:gd name="connsiteY3" fmla="*/ 666842 h 666943"/>
              <a:gd name="connsiteX4" fmla="*/ 76205 w 304897"/>
              <a:gd name="connsiteY4" fmla="*/ 482692 h 666943"/>
              <a:gd name="connsiteX5" fmla="*/ 219080 w 304897"/>
              <a:gd name="connsiteY5" fmla="*/ 130267 h 666943"/>
              <a:gd name="connsiteX6" fmla="*/ 304805 w 304897"/>
              <a:gd name="connsiteY6" fmla="*/ 92 h 66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97" h="666943">
                <a:moveTo>
                  <a:pt x="304805" y="92"/>
                </a:moveTo>
                <a:cubicBezTo>
                  <a:pt x="302159" y="2738"/>
                  <a:pt x="241834" y="69413"/>
                  <a:pt x="203205" y="146142"/>
                </a:cubicBezTo>
                <a:cubicBezTo>
                  <a:pt x="164576" y="222871"/>
                  <a:pt x="106897" y="373684"/>
                  <a:pt x="73030" y="460467"/>
                </a:cubicBezTo>
                <a:cubicBezTo>
                  <a:pt x="39163" y="547250"/>
                  <a:pt x="-524" y="663138"/>
                  <a:pt x="5" y="666842"/>
                </a:cubicBezTo>
                <a:cubicBezTo>
                  <a:pt x="534" y="670546"/>
                  <a:pt x="39692" y="572121"/>
                  <a:pt x="76205" y="482692"/>
                </a:cubicBezTo>
                <a:cubicBezTo>
                  <a:pt x="112718" y="393263"/>
                  <a:pt x="185213" y="208584"/>
                  <a:pt x="219080" y="130267"/>
                </a:cubicBezTo>
                <a:cubicBezTo>
                  <a:pt x="252947" y="51950"/>
                  <a:pt x="307451" y="-2554"/>
                  <a:pt x="304805" y="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9" name="フリーフォーム 1358">
            <a:extLst>
              <a:ext uri="{FF2B5EF4-FFF2-40B4-BE49-F238E27FC236}">
                <a16:creationId xmlns:a16="http://schemas.microsoft.com/office/drawing/2014/main" id="{3924182F-630F-E522-F105-79E2C6523A8C}"/>
              </a:ext>
            </a:extLst>
          </p:cNvPr>
          <p:cNvSpPr/>
          <p:nvPr/>
        </p:nvSpPr>
        <p:spPr>
          <a:xfrm>
            <a:off x="7162780" y="2894311"/>
            <a:ext cx="373875" cy="880816"/>
          </a:xfrm>
          <a:custGeom>
            <a:avLst/>
            <a:gdLst>
              <a:gd name="connsiteX0" fmla="*/ 371495 w 373875"/>
              <a:gd name="connsiteY0" fmla="*/ 4464 h 880816"/>
              <a:gd name="connsiteX1" fmla="*/ 279420 w 373875"/>
              <a:gd name="connsiteY1" fmla="*/ 140989 h 880816"/>
              <a:gd name="connsiteX2" fmla="*/ 127020 w 373875"/>
              <a:gd name="connsiteY2" fmla="*/ 493414 h 880816"/>
              <a:gd name="connsiteX3" fmla="*/ 60345 w 373875"/>
              <a:gd name="connsiteY3" fmla="*/ 658514 h 880816"/>
              <a:gd name="connsiteX4" fmla="*/ 20 w 373875"/>
              <a:gd name="connsiteY4" fmla="*/ 880764 h 880816"/>
              <a:gd name="connsiteX5" fmla="*/ 66695 w 373875"/>
              <a:gd name="connsiteY5" fmla="*/ 674389 h 880816"/>
              <a:gd name="connsiteX6" fmla="*/ 238145 w 373875"/>
              <a:gd name="connsiteY6" fmla="*/ 207664 h 880816"/>
              <a:gd name="connsiteX7" fmla="*/ 184170 w 373875"/>
              <a:gd name="connsiteY7" fmla="*/ 287039 h 880816"/>
              <a:gd name="connsiteX8" fmla="*/ 371495 w 373875"/>
              <a:gd name="connsiteY8" fmla="*/ 4464 h 8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875" h="880816">
                <a:moveTo>
                  <a:pt x="371495" y="4464"/>
                </a:moveTo>
                <a:cubicBezTo>
                  <a:pt x="387370" y="-19878"/>
                  <a:pt x="320166" y="59497"/>
                  <a:pt x="279420" y="140989"/>
                </a:cubicBezTo>
                <a:cubicBezTo>
                  <a:pt x="238674" y="222481"/>
                  <a:pt x="163533" y="407160"/>
                  <a:pt x="127020" y="493414"/>
                </a:cubicBezTo>
                <a:cubicBezTo>
                  <a:pt x="90507" y="579668"/>
                  <a:pt x="81512" y="593956"/>
                  <a:pt x="60345" y="658514"/>
                </a:cubicBezTo>
                <a:cubicBezTo>
                  <a:pt x="39178" y="723072"/>
                  <a:pt x="-1038" y="878118"/>
                  <a:pt x="20" y="880764"/>
                </a:cubicBezTo>
                <a:cubicBezTo>
                  <a:pt x="1078" y="883410"/>
                  <a:pt x="27008" y="786572"/>
                  <a:pt x="66695" y="674389"/>
                </a:cubicBezTo>
                <a:cubicBezTo>
                  <a:pt x="106382" y="562206"/>
                  <a:pt x="218566" y="272222"/>
                  <a:pt x="238145" y="207664"/>
                </a:cubicBezTo>
                <a:cubicBezTo>
                  <a:pt x="257724" y="143106"/>
                  <a:pt x="167766" y="318260"/>
                  <a:pt x="184170" y="287039"/>
                </a:cubicBezTo>
                <a:cubicBezTo>
                  <a:pt x="200574" y="255818"/>
                  <a:pt x="355620" y="28806"/>
                  <a:pt x="371495" y="44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0" name="フリーフォーム 1359">
            <a:extLst>
              <a:ext uri="{FF2B5EF4-FFF2-40B4-BE49-F238E27FC236}">
                <a16:creationId xmlns:a16="http://schemas.microsoft.com/office/drawing/2014/main" id="{D01F1655-774D-40AB-0151-9CCF011571F9}"/>
              </a:ext>
            </a:extLst>
          </p:cNvPr>
          <p:cNvSpPr/>
          <p:nvPr/>
        </p:nvSpPr>
        <p:spPr>
          <a:xfrm>
            <a:off x="7473669" y="2923975"/>
            <a:ext cx="602656" cy="381937"/>
          </a:xfrm>
          <a:custGeom>
            <a:avLst/>
            <a:gdLst>
              <a:gd name="connsiteX0" fmla="*/ 281 w 602656"/>
              <a:gd name="connsiteY0" fmla="*/ 22425 h 381937"/>
              <a:gd name="connsiteX1" fmla="*/ 165381 w 602656"/>
              <a:gd name="connsiteY1" fmla="*/ 70050 h 381937"/>
              <a:gd name="connsiteX2" fmla="*/ 282856 w 602656"/>
              <a:gd name="connsiteY2" fmla="*/ 174825 h 381937"/>
              <a:gd name="connsiteX3" fmla="*/ 257456 w 602656"/>
              <a:gd name="connsiteY3" fmla="*/ 143075 h 381937"/>
              <a:gd name="connsiteX4" fmla="*/ 397156 w 602656"/>
              <a:gd name="connsiteY4" fmla="*/ 238325 h 381937"/>
              <a:gd name="connsiteX5" fmla="*/ 597181 w 602656"/>
              <a:gd name="connsiteY5" fmla="*/ 378025 h 381937"/>
              <a:gd name="connsiteX6" fmla="*/ 533681 w 602656"/>
              <a:gd name="connsiteY6" fmla="*/ 333575 h 381937"/>
              <a:gd name="connsiteX7" fmla="*/ 400331 w 602656"/>
              <a:gd name="connsiteY7" fmla="*/ 231975 h 381937"/>
              <a:gd name="connsiteX8" fmla="*/ 286031 w 602656"/>
              <a:gd name="connsiteY8" fmla="*/ 149425 h 381937"/>
              <a:gd name="connsiteX9" fmla="*/ 178081 w 602656"/>
              <a:gd name="connsiteY9" fmla="*/ 35125 h 381937"/>
              <a:gd name="connsiteX10" fmla="*/ 228881 w 602656"/>
              <a:gd name="connsiteY10" fmla="*/ 98625 h 381937"/>
              <a:gd name="connsiteX11" fmla="*/ 178081 w 602656"/>
              <a:gd name="connsiteY11" fmla="*/ 57350 h 381937"/>
              <a:gd name="connsiteX12" fmla="*/ 82831 w 602656"/>
              <a:gd name="connsiteY12" fmla="*/ 200 h 381937"/>
              <a:gd name="connsiteX13" fmla="*/ 124106 w 602656"/>
              <a:gd name="connsiteY13" fmla="*/ 38300 h 381937"/>
              <a:gd name="connsiteX14" fmla="*/ 281 w 602656"/>
              <a:gd name="connsiteY14" fmla="*/ 22425 h 38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656" h="381937">
                <a:moveTo>
                  <a:pt x="281" y="22425"/>
                </a:moveTo>
                <a:cubicBezTo>
                  <a:pt x="7160" y="27717"/>
                  <a:pt x="118285" y="44650"/>
                  <a:pt x="165381" y="70050"/>
                </a:cubicBezTo>
                <a:cubicBezTo>
                  <a:pt x="212477" y="95450"/>
                  <a:pt x="267510" y="162654"/>
                  <a:pt x="282856" y="174825"/>
                </a:cubicBezTo>
                <a:cubicBezTo>
                  <a:pt x="298202" y="186996"/>
                  <a:pt x="238406" y="132492"/>
                  <a:pt x="257456" y="143075"/>
                </a:cubicBezTo>
                <a:cubicBezTo>
                  <a:pt x="276506" y="153658"/>
                  <a:pt x="397156" y="238325"/>
                  <a:pt x="397156" y="238325"/>
                </a:cubicBezTo>
                <a:lnTo>
                  <a:pt x="597181" y="378025"/>
                </a:lnTo>
                <a:cubicBezTo>
                  <a:pt x="619935" y="393900"/>
                  <a:pt x="566489" y="357917"/>
                  <a:pt x="533681" y="333575"/>
                </a:cubicBezTo>
                <a:cubicBezTo>
                  <a:pt x="500873" y="309233"/>
                  <a:pt x="441606" y="262667"/>
                  <a:pt x="400331" y="231975"/>
                </a:cubicBezTo>
                <a:cubicBezTo>
                  <a:pt x="359056" y="201283"/>
                  <a:pt x="323073" y="182233"/>
                  <a:pt x="286031" y="149425"/>
                </a:cubicBezTo>
                <a:cubicBezTo>
                  <a:pt x="248989" y="116617"/>
                  <a:pt x="187606" y="43592"/>
                  <a:pt x="178081" y="35125"/>
                </a:cubicBezTo>
                <a:cubicBezTo>
                  <a:pt x="168556" y="26658"/>
                  <a:pt x="228881" y="94921"/>
                  <a:pt x="228881" y="98625"/>
                </a:cubicBezTo>
                <a:cubicBezTo>
                  <a:pt x="228881" y="102329"/>
                  <a:pt x="202423" y="73754"/>
                  <a:pt x="178081" y="57350"/>
                </a:cubicBezTo>
                <a:cubicBezTo>
                  <a:pt x="153739" y="40946"/>
                  <a:pt x="91827" y="3375"/>
                  <a:pt x="82831" y="200"/>
                </a:cubicBezTo>
                <a:cubicBezTo>
                  <a:pt x="73835" y="-2975"/>
                  <a:pt x="133631" y="32479"/>
                  <a:pt x="124106" y="38300"/>
                </a:cubicBezTo>
                <a:cubicBezTo>
                  <a:pt x="114581" y="44121"/>
                  <a:pt x="-6598" y="17133"/>
                  <a:pt x="281" y="224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1" name="フリーフォーム 1360">
            <a:extLst>
              <a:ext uri="{FF2B5EF4-FFF2-40B4-BE49-F238E27FC236}">
                <a16:creationId xmlns:a16="http://schemas.microsoft.com/office/drawing/2014/main" id="{28EE974A-32AD-9E13-9706-79D1CF258628}"/>
              </a:ext>
            </a:extLst>
          </p:cNvPr>
          <p:cNvSpPr/>
          <p:nvPr/>
        </p:nvSpPr>
        <p:spPr>
          <a:xfrm>
            <a:off x="7680242" y="2981299"/>
            <a:ext cx="623075" cy="502586"/>
          </a:xfrm>
          <a:custGeom>
            <a:avLst/>
            <a:gdLst>
              <a:gd name="connsiteX0" fmla="*/ 83 w 623075"/>
              <a:gd name="connsiteY0" fmla="*/ 26 h 502586"/>
              <a:gd name="connsiteX1" fmla="*/ 225508 w 623075"/>
              <a:gd name="connsiteY1" fmla="*/ 181001 h 502586"/>
              <a:gd name="connsiteX2" fmla="*/ 425533 w 623075"/>
              <a:gd name="connsiteY2" fmla="*/ 333401 h 502586"/>
              <a:gd name="connsiteX3" fmla="*/ 409658 w 623075"/>
              <a:gd name="connsiteY3" fmla="*/ 323876 h 502586"/>
              <a:gd name="connsiteX4" fmla="*/ 616033 w 623075"/>
              <a:gd name="connsiteY4" fmla="*/ 492151 h 502586"/>
              <a:gd name="connsiteX5" fmla="*/ 562058 w 623075"/>
              <a:gd name="connsiteY5" fmla="*/ 469926 h 502586"/>
              <a:gd name="connsiteX6" fmla="*/ 435058 w 623075"/>
              <a:gd name="connsiteY6" fmla="*/ 349276 h 502586"/>
              <a:gd name="connsiteX7" fmla="*/ 250908 w 623075"/>
              <a:gd name="connsiteY7" fmla="*/ 193701 h 502586"/>
              <a:gd name="connsiteX8" fmla="*/ 83 w 623075"/>
              <a:gd name="connsiteY8" fmla="*/ 26 h 5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075" h="502586">
                <a:moveTo>
                  <a:pt x="83" y="26"/>
                </a:moveTo>
                <a:cubicBezTo>
                  <a:pt x="-4150" y="-2091"/>
                  <a:pt x="154600" y="125439"/>
                  <a:pt x="225508" y="181001"/>
                </a:cubicBezTo>
                <a:cubicBezTo>
                  <a:pt x="296416" y="236563"/>
                  <a:pt x="425533" y="333401"/>
                  <a:pt x="425533" y="333401"/>
                </a:cubicBezTo>
                <a:cubicBezTo>
                  <a:pt x="456225" y="357213"/>
                  <a:pt x="377908" y="297418"/>
                  <a:pt x="409658" y="323876"/>
                </a:cubicBezTo>
                <a:cubicBezTo>
                  <a:pt x="441408" y="350334"/>
                  <a:pt x="590633" y="467809"/>
                  <a:pt x="616033" y="492151"/>
                </a:cubicBezTo>
                <a:cubicBezTo>
                  <a:pt x="641433" y="516493"/>
                  <a:pt x="592220" y="493738"/>
                  <a:pt x="562058" y="469926"/>
                </a:cubicBezTo>
                <a:cubicBezTo>
                  <a:pt x="531896" y="446114"/>
                  <a:pt x="486916" y="395314"/>
                  <a:pt x="435058" y="349276"/>
                </a:cubicBezTo>
                <a:cubicBezTo>
                  <a:pt x="383200" y="303239"/>
                  <a:pt x="319171" y="248734"/>
                  <a:pt x="250908" y="193701"/>
                </a:cubicBezTo>
                <a:cubicBezTo>
                  <a:pt x="182646" y="138668"/>
                  <a:pt x="4316" y="2143"/>
                  <a:pt x="83" y="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2" name="フリーフォーム 1361">
            <a:extLst>
              <a:ext uri="{FF2B5EF4-FFF2-40B4-BE49-F238E27FC236}">
                <a16:creationId xmlns:a16="http://schemas.microsoft.com/office/drawing/2014/main" id="{E54B7668-7960-3775-072B-671C0E353B41}"/>
              </a:ext>
            </a:extLst>
          </p:cNvPr>
          <p:cNvSpPr/>
          <p:nvPr/>
        </p:nvSpPr>
        <p:spPr>
          <a:xfrm>
            <a:off x="7033796" y="3665964"/>
            <a:ext cx="171617" cy="1082461"/>
          </a:xfrm>
          <a:custGeom>
            <a:avLst/>
            <a:gdLst>
              <a:gd name="connsiteX0" fmla="*/ 170279 w 171617"/>
              <a:gd name="connsiteY0" fmla="*/ 1161 h 1082461"/>
              <a:gd name="connsiteX1" fmla="*/ 109954 w 171617"/>
              <a:gd name="connsiteY1" fmla="*/ 496461 h 1082461"/>
              <a:gd name="connsiteX2" fmla="*/ 8354 w 171617"/>
              <a:gd name="connsiteY2" fmla="*/ 1055261 h 1082461"/>
              <a:gd name="connsiteX3" fmla="*/ 21054 w 171617"/>
              <a:gd name="connsiteY3" fmla="*/ 931436 h 1082461"/>
              <a:gd name="connsiteX4" fmla="*/ 141704 w 171617"/>
              <a:gd name="connsiteY4" fmla="*/ 375811 h 1082461"/>
              <a:gd name="connsiteX5" fmla="*/ 170279 w 171617"/>
              <a:gd name="connsiteY5" fmla="*/ 1161 h 10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17" h="1082461">
                <a:moveTo>
                  <a:pt x="170279" y="1161"/>
                </a:moveTo>
                <a:cubicBezTo>
                  <a:pt x="164987" y="21269"/>
                  <a:pt x="136941" y="320778"/>
                  <a:pt x="109954" y="496461"/>
                </a:cubicBezTo>
                <a:cubicBezTo>
                  <a:pt x="82967" y="672144"/>
                  <a:pt x="23171" y="982765"/>
                  <a:pt x="8354" y="1055261"/>
                </a:cubicBezTo>
                <a:cubicBezTo>
                  <a:pt x="-6463" y="1127757"/>
                  <a:pt x="-1171" y="1044678"/>
                  <a:pt x="21054" y="931436"/>
                </a:cubicBezTo>
                <a:cubicBezTo>
                  <a:pt x="43279" y="818194"/>
                  <a:pt x="118421" y="525036"/>
                  <a:pt x="141704" y="375811"/>
                </a:cubicBezTo>
                <a:cubicBezTo>
                  <a:pt x="164987" y="226586"/>
                  <a:pt x="175571" y="-18947"/>
                  <a:pt x="170279" y="11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3" name="フリーフォーム 1362">
            <a:extLst>
              <a:ext uri="{FF2B5EF4-FFF2-40B4-BE49-F238E27FC236}">
                <a16:creationId xmlns:a16="http://schemas.microsoft.com/office/drawing/2014/main" id="{C7AC3138-E24E-DFE7-CB79-6086360CB8B2}"/>
              </a:ext>
            </a:extLst>
          </p:cNvPr>
          <p:cNvSpPr/>
          <p:nvPr/>
        </p:nvSpPr>
        <p:spPr>
          <a:xfrm>
            <a:off x="7007361" y="3678778"/>
            <a:ext cx="181733" cy="1147817"/>
          </a:xfrm>
          <a:custGeom>
            <a:avLst/>
            <a:gdLst>
              <a:gd name="connsiteX0" fmla="*/ 126864 w 181733"/>
              <a:gd name="connsiteY0" fmla="*/ 1047 h 1147817"/>
              <a:gd name="connsiteX1" fmla="*/ 136389 w 181733"/>
              <a:gd name="connsiteY1" fmla="*/ 324897 h 1147817"/>
              <a:gd name="connsiteX2" fmla="*/ 98289 w 181733"/>
              <a:gd name="connsiteY2" fmla="*/ 642397 h 1147817"/>
              <a:gd name="connsiteX3" fmla="*/ 98289 w 181733"/>
              <a:gd name="connsiteY3" fmla="*/ 578897 h 1147817"/>
              <a:gd name="connsiteX4" fmla="*/ 12564 w 181733"/>
              <a:gd name="connsiteY4" fmla="*/ 1112297 h 1147817"/>
              <a:gd name="connsiteX5" fmla="*/ 12564 w 181733"/>
              <a:gd name="connsiteY5" fmla="*/ 1023397 h 1147817"/>
              <a:gd name="connsiteX6" fmla="*/ 126864 w 181733"/>
              <a:gd name="connsiteY6" fmla="*/ 420147 h 1147817"/>
              <a:gd name="connsiteX7" fmla="*/ 180839 w 181733"/>
              <a:gd name="connsiteY7" fmla="*/ 108997 h 1147817"/>
              <a:gd name="connsiteX8" fmla="*/ 158614 w 181733"/>
              <a:gd name="connsiteY8" fmla="*/ 216947 h 1147817"/>
              <a:gd name="connsiteX9" fmla="*/ 126864 w 181733"/>
              <a:gd name="connsiteY9" fmla="*/ 1047 h 11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33" h="1147817">
                <a:moveTo>
                  <a:pt x="126864" y="1047"/>
                </a:moveTo>
                <a:cubicBezTo>
                  <a:pt x="123160" y="19039"/>
                  <a:pt x="141152" y="218005"/>
                  <a:pt x="136389" y="324897"/>
                </a:cubicBezTo>
                <a:cubicBezTo>
                  <a:pt x="131627" y="431789"/>
                  <a:pt x="104639" y="600064"/>
                  <a:pt x="98289" y="642397"/>
                </a:cubicBezTo>
                <a:cubicBezTo>
                  <a:pt x="91939" y="684730"/>
                  <a:pt x="112576" y="500580"/>
                  <a:pt x="98289" y="578897"/>
                </a:cubicBezTo>
                <a:cubicBezTo>
                  <a:pt x="84002" y="657214"/>
                  <a:pt x="26851" y="1038214"/>
                  <a:pt x="12564" y="1112297"/>
                </a:cubicBezTo>
                <a:cubicBezTo>
                  <a:pt x="-1723" y="1186380"/>
                  <a:pt x="-6486" y="1138755"/>
                  <a:pt x="12564" y="1023397"/>
                </a:cubicBezTo>
                <a:cubicBezTo>
                  <a:pt x="31614" y="908039"/>
                  <a:pt x="98818" y="572547"/>
                  <a:pt x="126864" y="420147"/>
                </a:cubicBezTo>
                <a:cubicBezTo>
                  <a:pt x="154910" y="267747"/>
                  <a:pt x="175547" y="142864"/>
                  <a:pt x="180839" y="108997"/>
                </a:cubicBezTo>
                <a:cubicBezTo>
                  <a:pt x="186131" y="75130"/>
                  <a:pt x="166551" y="231234"/>
                  <a:pt x="158614" y="216947"/>
                </a:cubicBezTo>
                <a:cubicBezTo>
                  <a:pt x="150677" y="202660"/>
                  <a:pt x="130568" y="-16945"/>
                  <a:pt x="126864" y="10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4" name="フリーフォーム 1363">
            <a:extLst>
              <a:ext uri="{FF2B5EF4-FFF2-40B4-BE49-F238E27FC236}">
                <a16:creationId xmlns:a16="http://schemas.microsoft.com/office/drawing/2014/main" id="{60C51DCF-3A4D-A5C9-C59B-9AA0EC892F67}"/>
              </a:ext>
            </a:extLst>
          </p:cNvPr>
          <p:cNvSpPr/>
          <p:nvPr/>
        </p:nvSpPr>
        <p:spPr>
          <a:xfrm>
            <a:off x="7305427" y="4571777"/>
            <a:ext cx="155894" cy="718571"/>
          </a:xfrm>
          <a:custGeom>
            <a:avLst/>
            <a:gdLst>
              <a:gd name="connsiteX0" fmla="*/ 155823 w 155894"/>
              <a:gd name="connsiteY0" fmla="*/ 223 h 718571"/>
              <a:gd name="connsiteX1" fmla="*/ 31998 w 155894"/>
              <a:gd name="connsiteY1" fmla="*/ 276448 h 718571"/>
              <a:gd name="connsiteX2" fmla="*/ 16123 w 155894"/>
              <a:gd name="connsiteY2" fmla="*/ 533623 h 718571"/>
              <a:gd name="connsiteX3" fmla="*/ 12948 w 155894"/>
              <a:gd name="connsiteY3" fmla="*/ 454248 h 718571"/>
              <a:gd name="connsiteX4" fmla="*/ 35173 w 155894"/>
              <a:gd name="connsiteY4" fmla="*/ 705073 h 718571"/>
              <a:gd name="connsiteX5" fmla="*/ 25648 w 155894"/>
              <a:gd name="connsiteY5" fmla="*/ 632048 h 718571"/>
              <a:gd name="connsiteX6" fmla="*/ 12948 w 155894"/>
              <a:gd name="connsiteY6" fmla="*/ 190723 h 718571"/>
              <a:gd name="connsiteX7" fmla="*/ 12948 w 155894"/>
              <a:gd name="connsiteY7" fmla="*/ 228823 h 718571"/>
              <a:gd name="connsiteX8" fmla="*/ 155823 w 155894"/>
              <a:gd name="connsiteY8" fmla="*/ 223 h 71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94" h="718571">
                <a:moveTo>
                  <a:pt x="155823" y="223"/>
                </a:moveTo>
                <a:cubicBezTo>
                  <a:pt x="158998" y="8161"/>
                  <a:pt x="55281" y="187548"/>
                  <a:pt x="31998" y="276448"/>
                </a:cubicBezTo>
                <a:cubicBezTo>
                  <a:pt x="8715" y="365348"/>
                  <a:pt x="19298" y="503990"/>
                  <a:pt x="16123" y="533623"/>
                </a:cubicBezTo>
                <a:cubicBezTo>
                  <a:pt x="12948" y="563256"/>
                  <a:pt x="9773" y="425673"/>
                  <a:pt x="12948" y="454248"/>
                </a:cubicBezTo>
                <a:cubicBezTo>
                  <a:pt x="16123" y="482823"/>
                  <a:pt x="33056" y="675440"/>
                  <a:pt x="35173" y="705073"/>
                </a:cubicBezTo>
                <a:cubicBezTo>
                  <a:pt x="37290" y="734706"/>
                  <a:pt x="29352" y="717773"/>
                  <a:pt x="25648" y="632048"/>
                </a:cubicBezTo>
                <a:cubicBezTo>
                  <a:pt x="21944" y="546323"/>
                  <a:pt x="15065" y="257927"/>
                  <a:pt x="12948" y="190723"/>
                </a:cubicBezTo>
                <a:cubicBezTo>
                  <a:pt x="10831" y="123519"/>
                  <a:pt x="-15098" y="258985"/>
                  <a:pt x="12948" y="228823"/>
                </a:cubicBezTo>
                <a:cubicBezTo>
                  <a:pt x="40994" y="198661"/>
                  <a:pt x="152648" y="-7715"/>
                  <a:pt x="155823" y="2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5" name="フリーフォーム 1364">
            <a:extLst>
              <a:ext uri="{FF2B5EF4-FFF2-40B4-BE49-F238E27FC236}">
                <a16:creationId xmlns:a16="http://schemas.microsoft.com/office/drawing/2014/main" id="{0B1FB051-2E0A-A307-E95D-75E0D511C73B}"/>
              </a:ext>
            </a:extLst>
          </p:cNvPr>
          <p:cNvSpPr/>
          <p:nvPr/>
        </p:nvSpPr>
        <p:spPr>
          <a:xfrm>
            <a:off x="7257572" y="4905093"/>
            <a:ext cx="826775" cy="340142"/>
          </a:xfrm>
          <a:custGeom>
            <a:avLst/>
            <a:gdLst>
              <a:gd name="connsiteX0" fmla="*/ 478 w 826775"/>
              <a:gd name="connsiteY0" fmla="*/ 340007 h 340142"/>
              <a:gd name="connsiteX1" fmla="*/ 162403 w 826775"/>
              <a:gd name="connsiteY1" fmla="*/ 298732 h 340142"/>
              <a:gd name="connsiteX2" fmla="*/ 305278 w 826775"/>
              <a:gd name="connsiteY2" fmla="*/ 298732 h 340142"/>
              <a:gd name="connsiteX3" fmla="*/ 279878 w 826775"/>
              <a:gd name="connsiteY3" fmla="*/ 282857 h 340142"/>
              <a:gd name="connsiteX4" fmla="*/ 467203 w 826775"/>
              <a:gd name="connsiteY4" fmla="*/ 76482 h 340142"/>
              <a:gd name="connsiteX5" fmla="*/ 581503 w 826775"/>
              <a:gd name="connsiteY5" fmla="*/ 66957 h 340142"/>
              <a:gd name="connsiteX6" fmla="*/ 530703 w 826775"/>
              <a:gd name="connsiteY6" fmla="*/ 35207 h 340142"/>
              <a:gd name="connsiteX7" fmla="*/ 762478 w 826775"/>
              <a:gd name="connsiteY7" fmla="*/ 76482 h 340142"/>
              <a:gd name="connsiteX8" fmla="*/ 768828 w 826775"/>
              <a:gd name="connsiteY8" fmla="*/ 95532 h 340142"/>
              <a:gd name="connsiteX9" fmla="*/ 603728 w 826775"/>
              <a:gd name="connsiteY9" fmla="*/ 178082 h 340142"/>
              <a:gd name="connsiteX10" fmla="*/ 559278 w 826775"/>
              <a:gd name="connsiteY10" fmla="*/ 190782 h 340142"/>
              <a:gd name="connsiteX11" fmla="*/ 698978 w 826775"/>
              <a:gd name="connsiteY11" fmla="*/ 146332 h 340142"/>
              <a:gd name="connsiteX12" fmla="*/ 825978 w 826775"/>
              <a:gd name="connsiteY12" fmla="*/ 105057 h 340142"/>
              <a:gd name="connsiteX13" fmla="*/ 737078 w 826775"/>
              <a:gd name="connsiteY13" fmla="*/ 63782 h 340142"/>
              <a:gd name="connsiteX14" fmla="*/ 444978 w 826775"/>
              <a:gd name="connsiteY14" fmla="*/ 3457 h 340142"/>
              <a:gd name="connsiteX15" fmla="*/ 521178 w 826775"/>
              <a:gd name="connsiteY15" fmla="*/ 16157 h 340142"/>
              <a:gd name="connsiteX16" fmla="*/ 400528 w 826775"/>
              <a:gd name="connsiteY16" fmla="*/ 89182 h 340142"/>
              <a:gd name="connsiteX17" fmla="*/ 283053 w 826775"/>
              <a:gd name="connsiteY17" fmla="*/ 222532 h 340142"/>
              <a:gd name="connsiteX18" fmla="*/ 384653 w 826775"/>
              <a:gd name="connsiteY18" fmla="*/ 139982 h 340142"/>
              <a:gd name="connsiteX19" fmla="*/ 270353 w 826775"/>
              <a:gd name="connsiteY19" fmla="*/ 276507 h 340142"/>
              <a:gd name="connsiteX20" fmla="*/ 216378 w 826775"/>
              <a:gd name="connsiteY20" fmla="*/ 282857 h 340142"/>
              <a:gd name="connsiteX21" fmla="*/ 478 w 826775"/>
              <a:gd name="connsiteY21" fmla="*/ 340007 h 34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6775" h="340142">
                <a:moveTo>
                  <a:pt x="478" y="340007"/>
                </a:moveTo>
                <a:cubicBezTo>
                  <a:pt x="-8518" y="342653"/>
                  <a:pt x="111603" y="305611"/>
                  <a:pt x="162403" y="298732"/>
                </a:cubicBezTo>
                <a:cubicBezTo>
                  <a:pt x="213203" y="291853"/>
                  <a:pt x="285699" y="301378"/>
                  <a:pt x="305278" y="298732"/>
                </a:cubicBezTo>
                <a:cubicBezTo>
                  <a:pt x="324857" y="296086"/>
                  <a:pt x="252891" y="319899"/>
                  <a:pt x="279878" y="282857"/>
                </a:cubicBezTo>
                <a:cubicBezTo>
                  <a:pt x="306865" y="245815"/>
                  <a:pt x="416932" y="112465"/>
                  <a:pt x="467203" y="76482"/>
                </a:cubicBezTo>
                <a:cubicBezTo>
                  <a:pt x="517474" y="40499"/>
                  <a:pt x="570920" y="73836"/>
                  <a:pt x="581503" y="66957"/>
                </a:cubicBezTo>
                <a:cubicBezTo>
                  <a:pt x="592086" y="60078"/>
                  <a:pt x="500541" y="33620"/>
                  <a:pt x="530703" y="35207"/>
                </a:cubicBezTo>
                <a:cubicBezTo>
                  <a:pt x="560865" y="36794"/>
                  <a:pt x="762478" y="76482"/>
                  <a:pt x="762478" y="76482"/>
                </a:cubicBezTo>
                <a:cubicBezTo>
                  <a:pt x="802165" y="86536"/>
                  <a:pt x="795286" y="78599"/>
                  <a:pt x="768828" y="95532"/>
                </a:cubicBezTo>
                <a:cubicBezTo>
                  <a:pt x="742370" y="112465"/>
                  <a:pt x="638653" y="162207"/>
                  <a:pt x="603728" y="178082"/>
                </a:cubicBezTo>
                <a:cubicBezTo>
                  <a:pt x="568803" y="193957"/>
                  <a:pt x="543403" y="196074"/>
                  <a:pt x="559278" y="190782"/>
                </a:cubicBezTo>
                <a:cubicBezTo>
                  <a:pt x="575153" y="185490"/>
                  <a:pt x="698978" y="146332"/>
                  <a:pt x="698978" y="146332"/>
                </a:cubicBezTo>
                <a:cubicBezTo>
                  <a:pt x="743428" y="132045"/>
                  <a:pt x="819628" y="118815"/>
                  <a:pt x="825978" y="105057"/>
                </a:cubicBezTo>
                <a:cubicBezTo>
                  <a:pt x="832328" y="91299"/>
                  <a:pt x="800578" y="80715"/>
                  <a:pt x="737078" y="63782"/>
                </a:cubicBezTo>
                <a:cubicBezTo>
                  <a:pt x="673578" y="46849"/>
                  <a:pt x="480961" y="11394"/>
                  <a:pt x="444978" y="3457"/>
                </a:cubicBezTo>
                <a:cubicBezTo>
                  <a:pt x="408995" y="-4481"/>
                  <a:pt x="528586" y="1870"/>
                  <a:pt x="521178" y="16157"/>
                </a:cubicBezTo>
                <a:cubicBezTo>
                  <a:pt x="513770" y="30444"/>
                  <a:pt x="440215" y="54786"/>
                  <a:pt x="400528" y="89182"/>
                </a:cubicBezTo>
                <a:cubicBezTo>
                  <a:pt x="360841" y="123578"/>
                  <a:pt x="285699" y="214065"/>
                  <a:pt x="283053" y="222532"/>
                </a:cubicBezTo>
                <a:cubicBezTo>
                  <a:pt x="280407" y="230999"/>
                  <a:pt x="386770" y="130986"/>
                  <a:pt x="384653" y="139982"/>
                </a:cubicBezTo>
                <a:cubicBezTo>
                  <a:pt x="382536" y="148978"/>
                  <a:pt x="298399" y="252694"/>
                  <a:pt x="270353" y="276507"/>
                </a:cubicBezTo>
                <a:cubicBezTo>
                  <a:pt x="242307" y="300319"/>
                  <a:pt x="259240" y="274390"/>
                  <a:pt x="216378" y="282857"/>
                </a:cubicBezTo>
                <a:cubicBezTo>
                  <a:pt x="173516" y="291324"/>
                  <a:pt x="9474" y="337361"/>
                  <a:pt x="478" y="3400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6" name="フリーフォーム 1365">
            <a:extLst>
              <a:ext uri="{FF2B5EF4-FFF2-40B4-BE49-F238E27FC236}">
                <a16:creationId xmlns:a16="http://schemas.microsoft.com/office/drawing/2014/main" id="{BBF8D4CC-567A-A7CD-2FB3-4DDDB6F9E831}"/>
              </a:ext>
            </a:extLst>
          </p:cNvPr>
          <p:cNvSpPr/>
          <p:nvPr/>
        </p:nvSpPr>
        <p:spPr>
          <a:xfrm>
            <a:off x="6844877" y="4835979"/>
            <a:ext cx="186081" cy="616070"/>
          </a:xfrm>
          <a:custGeom>
            <a:avLst/>
            <a:gdLst>
              <a:gd name="connsiteX0" fmla="*/ 184573 w 186081"/>
              <a:gd name="connsiteY0" fmla="*/ 2721 h 616070"/>
              <a:gd name="connsiteX1" fmla="*/ 82973 w 186081"/>
              <a:gd name="connsiteY1" fmla="*/ 250371 h 616070"/>
              <a:gd name="connsiteX2" fmla="*/ 3598 w 186081"/>
              <a:gd name="connsiteY2" fmla="*/ 605971 h 616070"/>
              <a:gd name="connsiteX3" fmla="*/ 25823 w 186081"/>
              <a:gd name="connsiteY3" fmla="*/ 485321 h 616070"/>
              <a:gd name="connsiteX4" fmla="*/ 133773 w 186081"/>
              <a:gd name="connsiteY4" fmla="*/ 139246 h 616070"/>
              <a:gd name="connsiteX5" fmla="*/ 184573 w 186081"/>
              <a:gd name="connsiteY5" fmla="*/ 2721 h 61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081" h="616070">
                <a:moveTo>
                  <a:pt x="184573" y="2721"/>
                </a:moveTo>
                <a:cubicBezTo>
                  <a:pt x="176106" y="21242"/>
                  <a:pt x="113135" y="149829"/>
                  <a:pt x="82973" y="250371"/>
                </a:cubicBezTo>
                <a:cubicBezTo>
                  <a:pt x="52811" y="350913"/>
                  <a:pt x="13123" y="566813"/>
                  <a:pt x="3598" y="605971"/>
                </a:cubicBezTo>
                <a:cubicBezTo>
                  <a:pt x="-5927" y="645129"/>
                  <a:pt x="4127" y="563108"/>
                  <a:pt x="25823" y="485321"/>
                </a:cubicBezTo>
                <a:cubicBezTo>
                  <a:pt x="47519" y="407534"/>
                  <a:pt x="103081" y="214917"/>
                  <a:pt x="133773" y="139246"/>
                </a:cubicBezTo>
                <a:cubicBezTo>
                  <a:pt x="164465" y="63575"/>
                  <a:pt x="193040" y="-15800"/>
                  <a:pt x="184573" y="27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フリーフォーム 1366">
            <a:extLst>
              <a:ext uri="{FF2B5EF4-FFF2-40B4-BE49-F238E27FC236}">
                <a16:creationId xmlns:a16="http://schemas.microsoft.com/office/drawing/2014/main" id="{D34281D8-2755-5029-F0B5-47640092C37E}"/>
              </a:ext>
            </a:extLst>
          </p:cNvPr>
          <p:cNvSpPr/>
          <p:nvPr/>
        </p:nvSpPr>
        <p:spPr>
          <a:xfrm>
            <a:off x="6816464" y="4726965"/>
            <a:ext cx="229492" cy="893186"/>
          </a:xfrm>
          <a:custGeom>
            <a:avLst/>
            <a:gdLst>
              <a:gd name="connsiteX0" fmla="*/ 225686 w 229492"/>
              <a:gd name="connsiteY0" fmla="*/ 16485 h 893186"/>
              <a:gd name="connsiteX1" fmla="*/ 60586 w 229492"/>
              <a:gd name="connsiteY1" fmla="*/ 381610 h 893186"/>
              <a:gd name="connsiteX2" fmla="*/ 6611 w 229492"/>
              <a:gd name="connsiteY2" fmla="*/ 784835 h 893186"/>
              <a:gd name="connsiteX3" fmla="*/ 32011 w 229492"/>
              <a:gd name="connsiteY3" fmla="*/ 721335 h 893186"/>
              <a:gd name="connsiteX4" fmla="*/ 261 w 229492"/>
              <a:gd name="connsiteY4" fmla="*/ 892785 h 893186"/>
              <a:gd name="connsiteX5" fmla="*/ 19311 w 229492"/>
              <a:gd name="connsiteY5" fmla="*/ 664185 h 893186"/>
              <a:gd name="connsiteX6" fmla="*/ 60586 w 229492"/>
              <a:gd name="connsiteY6" fmla="*/ 416535 h 893186"/>
              <a:gd name="connsiteX7" fmla="*/ 168536 w 229492"/>
              <a:gd name="connsiteY7" fmla="*/ 95860 h 893186"/>
              <a:gd name="connsiteX8" fmla="*/ 225686 w 229492"/>
              <a:gd name="connsiteY8" fmla="*/ 16485 h 89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92" h="893186">
                <a:moveTo>
                  <a:pt x="225686" y="16485"/>
                </a:moveTo>
                <a:cubicBezTo>
                  <a:pt x="207694" y="64110"/>
                  <a:pt x="97099" y="253552"/>
                  <a:pt x="60586" y="381610"/>
                </a:cubicBezTo>
                <a:cubicBezTo>
                  <a:pt x="24073" y="509668"/>
                  <a:pt x="11373" y="728214"/>
                  <a:pt x="6611" y="784835"/>
                </a:cubicBezTo>
                <a:cubicBezTo>
                  <a:pt x="1848" y="841456"/>
                  <a:pt x="33069" y="703344"/>
                  <a:pt x="32011" y="721335"/>
                </a:cubicBezTo>
                <a:cubicBezTo>
                  <a:pt x="30953" y="739326"/>
                  <a:pt x="2378" y="902310"/>
                  <a:pt x="261" y="892785"/>
                </a:cubicBezTo>
                <a:cubicBezTo>
                  <a:pt x="-1856" y="883260"/>
                  <a:pt x="9257" y="743560"/>
                  <a:pt x="19311" y="664185"/>
                </a:cubicBezTo>
                <a:cubicBezTo>
                  <a:pt x="29365" y="584810"/>
                  <a:pt x="35715" y="511256"/>
                  <a:pt x="60586" y="416535"/>
                </a:cubicBezTo>
                <a:cubicBezTo>
                  <a:pt x="85457" y="321814"/>
                  <a:pt x="143665" y="158302"/>
                  <a:pt x="168536" y="95860"/>
                </a:cubicBezTo>
                <a:cubicBezTo>
                  <a:pt x="193407" y="33418"/>
                  <a:pt x="243678" y="-31140"/>
                  <a:pt x="225686" y="164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フリーフォーム 1367">
            <a:extLst>
              <a:ext uri="{FF2B5EF4-FFF2-40B4-BE49-F238E27FC236}">
                <a16:creationId xmlns:a16="http://schemas.microsoft.com/office/drawing/2014/main" id="{4852D4A9-BE22-6A5F-6F9D-11F110185F1D}"/>
              </a:ext>
            </a:extLst>
          </p:cNvPr>
          <p:cNvSpPr/>
          <p:nvPr/>
        </p:nvSpPr>
        <p:spPr>
          <a:xfrm>
            <a:off x="7715214" y="5089072"/>
            <a:ext cx="447299" cy="118842"/>
          </a:xfrm>
          <a:custGeom>
            <a:avLst/>
            <a:gdLst>
              <a:gd name="connsiteX0" fmla="*/ 47661 w 447299"/>
              <a:gd name="connsiteY0" fmla="*/ 19503 h 118842"/>
              <a:gd name="connsiteX1" fmla="*/ 238161 w 447299"/>
              <a:gd name="connsiteY1" fmla="*/ 16328 h 118842"/>
              <a:gd name="connsiteX2" fmla="*/ 419136 w 447299"/>
              <a:gd name="connsiteY2" fmla="*/ 6803 h 118842"/>
              <a:gd name="connsiteX3" fmla="*/ 352461 w 447299"/>
              <a:gd name="connsiteY3" fmla="*/ 22678 h 118842"/>
              <a:gd name="connsiteX4" fmla="*/ 260386 w 447299"/>
              <a:gd name="connsiteY4" fmla="*/ 95703 h 118842"/>
              <a:gd name="connsiteX5" fmla="*/ 228636 w 447299"/>
              <a:gd name="connsiteY5" fmla="*/ 111578 h 118842"/>
              <a:gd name="connsiteX6" fmla="*/ 36 w 447299"/>
              <a:gd name="connsiteY6" fmla="*/ 117928 h 118842"/>
              <a:gd name="connsiteX7" fmla="*/ 212761 w 447299"/>
              <a:gd name="connsiteY7" fmla="*/ 92528 h 118842"/>
              <a:gd name="connsiteX8" fmla="*/ 444536 w 447299"/>
              <a:gd name="connsiteY8" fmla="*/ 38553 h 118842"/>
              <a:gd name="connsiteX9" fmla="*/ 346111 w 447299"/>
              <a:gd name="connsiteY9" fmla="*/ 48078 h 118842"/>
              <a:gd name="connsiteX10" fmla="*/ 435011 w 447299"/>
              <a:gd name="connsiteY10" fmla="*/ 453 h 118842"/>
              <a:gd name="connsiteX11" fmla="*/ 47661 w 447299"/>
              <a:gd name="connsiteY11" fmla="*/ 19503 h 1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299" h="118842">
                <a:moveTo>
                  <a:pt x="47661" y="19503"/>
                </a:moveTo>
                <a:cubicBezTo>
                  <a:pt x="14853" y="22149"/>
                  <a:pt x="176249" y="18445"/>
                  <a:pt x="238161" y="16328"/>
                </a:cubicBezTo>
                <a:cubicBezTo>
                  <a:pt x="300073" y="14211"/>
                  <a:pt x="400086" y="5745"/>
                  <a:pt x="419136" y="6803"/>
                </a:cubicBezTo>
                <a:cubicBezTo>
                  <a:pt x="438186" y="7861"/>
                  <a:pt x="378919" y="7861"/>
                  <a:pt x="352461" y="22678"/>
                </a:cubicBezTo>
                <a:cubicBezTo>
                  <a:pt x="326003" y="37495"/>
                  <a:pt x="281023" y="80886"/>
                  <a:pt x="260386" y="95703"/>
                </a:cubicBezTo>
                <a:cubicBezTo>
                  <a:pt x="239749" y="110520"/>
                  <a:pt x="272028" y="107874"/>
                  <a:pt x="228636" y="111578"/>
                </a:cubicBezTo>
                <a:cubicBezTo>
                  <a:pt x="185244" y="115282"/>
                  <a:pt x="2682" y="121103"/>
                  <a:pt x="36" y="117928"/>
                </a:cubicBezTo>
                <a:cubicBezTo>
                  <a:pt x="-2610" y="114753"/>
                  <a:pt x="138678" y="105757"/>
                  <a:pt x="212761" y="92528"/>
                </a:cubicBezTo>
                <a:cubicBezTo>
                  <a:pt x="286844" y="79299"/>
                  <a:pt x="422311" y="45961"/>
                  <a:pt x="444536" y="38553"/>
                </a:cubicBezTo>
                <a:cubicBezTo>
                  <a:pt x="466761" y="31145"/>
                  <a:pt x="347699" y="54428"/>
                  <a:pt x="346111" y="48078"/>
                </a:cubicBezTo>
                <a:cubicBezTo>
                  <a:pt x="344524" y="41728"/>
                  <a:pt x="482636" y="4157"/>
                  <a:pt x="435011" y="453"/>
                </a:cubicBezTo>
                <a:cubicBezTo>
                  <a:pt x="387386" y="-3251"/>
                  <a:pt x="80469" y="16857"/>
                  <a:pt x="47661" y="195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9" name="フリーフォーム 1368">
            <a:extLst>
              <a:ext uri="{FF2B5EF4-FFF2-40B4-BE49-F238E27FC236}">
                <a16:creationId xmlns:a16="http://schemas.microsoft.com/office/drawing/2014/main" id="{C0E3B036-B13C-7A07-4B4A-DA1E3C260CF4}"/>
              </a:ext>
            </a:extLst>
          </p:cNvPr>
          <p:cNvSpPr/>
          <p:nvPr/>
        </p:nvSpPr>
        <p:spPr>
          <a:xfrm>
            <a:off x="7677642" y="5089415"/>
            <a:ext cx="672613" cy="179001"/>
          </a:xfrm>
          <a:custGeom>
            <a:avLst/>
            <a:gdLst>
              <a:gd name="connsiteX0" fmla="*/ 672608 w 672613"/>
              <a:gd name="connsiteY0" fmla="*/ 110 h 179001"/>
              <a:gd name="connsiteX1" fmla="*/ 402733 w 672613"/>
              <a:gd name="connsiteY1" fmla="*/ 108060 h 179001"/>
              <a:gd name="connsiteX2" fmla="*/ 240808 w 672613"/>
              <a:gd name="connsiteY2" fmla="*/ 136635 h 179001"/>
              <a:gd name="connsiteX3" fmla="*/ 2683 w 672613"/>
              <a:gd name="connsiteY3" fmla="*/ 177910 h 179001"/>
              <a:gd name="connsiteX4" fmla="*/ 409083 w 672613"/>
              <a:gd name="connsiteY4" fmla="*/ 89010 h 179001"/>
              <a:gd name="connsiteX5" fmla="*/ 672608 w 672613"/>
              <a:gd name="connsiteY5" fmla="*/ 110 h 17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3" h="179001">
                <a:moveTo>
                  <a:pt x="672608" y="110"/>
                </a:moveTo>
                <a:cubicBezTo>
                  <a:pt x="671550" y="3285"/>
                  <a:pt x="474700" y="85306"/>
                  <a:pt x="402733" y="108060"/>
                </a:cubicBezTo>
                <a:cubicBezTo>
                  <a:pt x="330766" y="130814"/>
                  <a:pt x="240808" y="136635"/>
                  <a:pt x="240808" y="136635"/>
                </a:cubicBezTo>
                <a:cubicBezTo>
                  <a:pt x="174133" y="148277"/>
                  <a:pt x="-25363" y="185848"/>
                  <a:pt x="2683" y="177910"/>
                </a:cubicBezTo>
                <a:cubicBezTo>
                  <a:pt x="30729" y="169973"/>
                  <a:pt x="294783" y="114939"/>
                  <a:pt x="409083" y="89010"/>
                </a:cubicBezTo>
                <a:cubicBezTo>
                  <a:pt x="523383" y="63081"/>
                  <a:pt x="673666" y="-3065"/>
                  <a:pt x="672608" y="11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0" name="フリーフォーム 1369">
            <a:extLst>
              <a:ext uri="{FF2B5EF4-FFF2-40B4-BE49-F238E27FC236}">
                <a16:creationId xmlns:a16="http://schemas.microsoft.com/office/drawing/2014/main" id="{1D505022-D09E-E142-D797-1898E96C56C4}"/>
              </a:ext>
            </a:extLst>
          </p:cNvPr>
          <p:cNvSpPr/>
          <p:nvPr/>
        </p:nvSpPr>
        <p:spPr>
          <a:xfrm>
            <a:off x="7767093" y="5200605"/>
            <a:ext cx="596620" cy="180221"/>
          </a:xfrm>
          <a:custGeom>
            <a:avLst/>
            <a:gdLst>
              <a:gd name="connsiteX0" fmla="*/ 5307 w 596620"/>
              <a:gd name="connsiteY0" fmla="*/ 95295 h 180221"/>
              <a:gd name="connsiteX1" fmla="*/ 364082 w 596620"/>
              <a:gd name="connsiteY1" fmla="*/ 114345 h 180221"/>
              <a:gd name="connsiteX2" fmla="*/ 437107 w 596620"/>
              <a:gd name="connsiteY2" fmla="*/ 114345 h 180221"/>
              <a:gd name="connsiteX3" fmla="*/ 325982 w 596620"/>
              <a:gd name="connsiteY3" fmla="*/ 136570 h 180221"/>
              <a:gd name="connsiteX4" fmla="*/ 595857 w 596620"/>
              <a:gd name="connsiteY4" fmla="*/ 177845 h 180221"/>
              <a:gd name="connsiteX5" fmla="*/ 402182 w 596620"/>
              <a:gd name="connsiteY5" fmla="*/ 168320 h 180221"/>
              <a:gd name="connsiteX6" fmla="*/ 252957 w 596620"/>
              <a:gd name="connsiteY6" fmla="*/ 111170 h 180221"/>
              <a:gd name="connsiteX7" fmla="*/ 230732 w 596620"/>
              <a:gd name="connsiteY7" fmla="*/ 98470 h 180221"/>
              <a:gd name="connsiteX8" fmla="*/ 376782 w 596620"/>
              <a:gd name="connsiteY8" fmla="*/ 45 h 180221"/>
              <a:gd name="connsiteX9" fmla="*/ 237082 w 596620"/>
              <a:gd name="connsiteY9" fmla="*/ 85770 h 180221"/>
              <a:gd name="connsiteX10" fmla="*/ 157707 w 596620"/>
              <a:gd name="connsiteY10" fmla="*/ 88945 h 180221"/>
              <a:gd name="connsiteX11" fmla="*/ 5307 w 596620"/>
              <a:gd name="connsiteY11" fmla="*/ 95295 h 18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20" h="180221">
                <a:moveTo>
                  <a:pt x="5307" y="95295"/>
                </a:moveTo>
                <a:cubicBezTo>
                  <a:pt x="39703" y="99528"/>
                  <a:pt x="292115" y="111170"/>
                  <a:pt x="364082" y="114345"/>
                </a:cubicBezTo>
                <a:cubicBezTo>
                  <a:pt x="436049" y="117520"/>
                  <a:pt x="443457" y="110641"/>
                  <a:pt x="437107" y="114345"/>
                </a:cubicBezTo>
                <a:cubicBezTo>
                  <a:pt x="430757" y="118049"/>
                  <a:pt x="299524" y="125987"/>
                  <a:pt x="325982" y="136570"/>
                </a:cubicBezTo>
                <a:cubicBezTo>
                  <a:pt x="352440" y="147153"/>
                  <a:pt x="583157" y="172553"/>
                  <a:pt x="595857" y="177845"/>
                </a:cubicBezTo>
                <a:cubicBezTo>
                  <a:pt x="608557" y="183137"/>
                  <a:pt x="459332" y="179433"/>
                  <a:pt x="402182" y="168320"/>
                </a:cubicBezTo>
                <a:cubicBezTo>
                  <a:pt x="345032" y="157208"/>
                  <a:pt x="281532" y="122812"/>
                  <a:pt x="252957" y="111170"/>
                </a:cubicBezTo>
                <a:cubicBezTo>
                  <a:pt x="224382" y="99528"/>
                  <a:pt x="210095" y="116991"/>
                  <a:pt x="230732" y="98470"/>
                </a:cubicBezTo>
                <a:cubicBezTo>
                  <a:pt x="251369" y="79949"/>
                  <a:pt x="375724" y="2162"/>
                  <a:pt x="376782" y="45"/>
                </a:cubicBezTo>
                <a:cubicBezTo>
                  <a:pt x="377840" y="-2072"/>
                  <a:pt x="273594" y="70953"/>
                  <a:pt x="237082" y="85770"/>
                </a:cubicBezTo>
                <a:cubicBezTo>
                  <a:pt x="200570" y="100587"/>
                  <a:pt x="202157" y="88416"/>
                  <a:pt x="157707" y="88945"/>
                </a:cubicBezTo>
                <a:cubicBezTo>
                  <a:pt x="113257" y="89474"/>
                  <a:pt x="-29089" y="91062"/>
                  <a:pt x="5307" y="952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1" name="フリーフォーム 1370">
            <a:extLst>
              <a:ext uri="{FF2B5EF4-FFF2-40B4-BE49-F238E27FC236}">
                <a16:creationId xmlns:a16="http://schemas.microsoft.com/office/drawing/2014/main" id="{59D2D2BA-ED73-4941-2659-4D79C84663F7}"/>
              </a:ext>
            </a:extLst>
          </p:cNvPr>
          <p:cNvSpPr/>
          <p:nvPr/>
        </p:nvSpPr>
        <p:spPr>
          <a:xfrm>
            <a:off x="7737353" y="5276772"/>
            <a:ext cx="552605" cy="136371"/>
          </a:xfrm>
          <a:custGeom>
            <a:avLst/>
            <a:gdLst>
              <a:gd name="connsiteX0" fmla="*/ 3297 w 552605"/>
              <a:gd name="connsiteY0" fmla="*/ 78 h 136371"/>
              <a:gd name="connsiteX1" fmla="*/ 231897 w 552605"/>
              <a:gd name="connsiteY1" fmla="*/ 63578 h 136371"/>
              <a:gd name="connsiteX2" fmla="*/ 403347 w 552605"/>
              <a:gd name="connsiteY2" fmla="*/ 117553 h 136371"/>
              <a:gd name="connsiteX3" fmla="*/ 355722 w 552605"/>
              <a:gd name="connsiteY3" fmla="*/ 88978 h 136371"/>
              <a:gd name="connsiteX4" fmla="*/ 466847 w 552605"/>
              <a:gd name="connsiteY4" fmla="*/ 130253 h 136371"/>
              <a:gd name="connsiteX5" fmla="*/ 552572 w 552605"/>
              <a:gd name="connsiteY5" fmla="*/ 133428 h 136371"/>
              <a:gd name="connsiteX6" fmla="*/ 457322 w 552605"/>
              <a:gd name="connsiteY6" fmla="*/ 133428 h 136371"/>
              <a:gd name="connsiteX7" fmla="*/ 260472 w 552605"/>
              <a:gd name="connsiteY7" fmla="*/ 95328 h 136371"/>
              <a:gd name="connsiteX8" fmla="*/ 339847 w 552605"/>
              <a:gd name="connsiteY8" fmla="*/ 111203 h 136371"/>
              <a:gd name="connsiteX9" fmla="*/ 212847 w 552605"/>
              <a:gd name="connsiteY9" fmla="*/ 66753 h 136371"/>
              <a:gd name="connsiteX10" fmla="*/ 104897 w 552605"/>
              <a:gd name="connsiteY10" fmla="*/ 50878 h 136371"/>
              <a:gd name="connsiteX11" fmla="*/ 3297 w 552605"/>
              <a:gd name="connsiteY11" fmla="*/ 78 h 13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605" h="136371">
                <a:moveTo>
                  <a:pt x="3297" y="78"/>
                </a:moveTo>
                <a:cubicBezTo>
                  <a:pt x="24464" y="2195"/>
                  <a:pt x="165222" y="43999"/>
                  <a:pt x="231897" y="63578"/>
                </a:cubicBezTo>
                <a:cubicBezTo>
                  <a:pt x="298572" y="83157"/>
                  <a:pt x="382710" y="113320"/>
                  <a:pt x="403347" y="117553"/>
                </a:cubicBezTo>
                <a:cubicBezTo>
                  <a:pt x="423984" y="121786"/>
                  <a:pt x="345139" y="86861"/>
                  <a:pt x="355722" y="88978"/>
                </a:cubicBezTo>
                <a:cubicBezTo>
                  <a:pt x="366305" y="91095"/>
                  <a:pt x="434039" y="122845"/>
                  <a:pt x="466847" y="130253"/>
                </a:cubicBezTo>
                <a:cubicBezTo>
                  <a:pt x="499655" y="137661"/>
                  <a:pt x="554159" y="132899"/>
                  <a:pt x="552572" y="133428"/>
                </a:cubicBezTo>
                <a:cubicBezTo>
                  <a:pt x="550985" y="133957"/>
                  <a:pt x="506005" y="139778"/>
                  <a:pt x="457322" y="133428"/>
                </a:cubicBezTo>
                <a:cubicBezTo>
                  <a:pt x="408639" y="127078"/>
                  <a:pt x="280051" y="99032"/>
                  <a:pt x="260472" y="95328"/>
                </a:cubicBezTo>
                <a:cubicBezTo>
                  <a:pt x="240893" y="91624"/>
                  <a:pt x="347785" y="115966"/>
                  <a:pt x="339847" y="111203"/>
                </a:cubicBezTo>
                <a:cubicBezTo>
                  <a:pt x="331910" y="106441"/>
                  <a:pt x="252005" y="76807"/>
                  <a:pt x="212847" y="66753"/>
                </a:cubicBezTo>
                <a:cubicBezTo>
                  <a:pt x="173689" y="56699"/>
                  <a:pt x="141409" y="62520"/>
                  <a:pt x="104897" y="50878"/>
                </a:cubicBezTo>
                <a:cubicBezTo>
                  <a:pt x="68385" y="39236"/>
                  <a:pt x="-17870" y="-2039"/>
                  <a:pt x="3297" y="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2" name="フリーフォーム 1371">
            <a:extLst>
              <a:ext uri="{FF2B5EF4-FFF2-40B4-BE49-F238E27FC236}">
                <a16:creationId xmlns:a16="http://schemas.microsoft.com/office/drawing/2014/main" id="{C28426BB-74FC-244F-BE8A-94E526EC53E7}"/>
              </a:ext>
            </a:extLst>
          </p:cNvPr>
          <p:cNvSpPr/>
          <p:nvPr/>
        </p:nvSpPr>
        <p:spPr>
          <a:xfrm>
            <a:off x="7682634" y="5238650"/>
            <a:ext cx="143882" cy="300920"/>
          </a:xfrm>
          <a:custGeom>
            <a:avLst/>
            <a:gdLst>
              <a:gd name="connsiteX0" fmla="*/ 143741 w 143882"/>
              <a:gd name="connsiteY0" fmla="*/ 100 h 300920"/>
              <a:gd name="connsiteX1" fmla="*/ 35791 w 143882"/>
              <a:gd name="connsiteY1" fmla="*/ 123925 h 300920"/>
              <a:gd name="connsiteX2" fmla="*/ 23091 w 143882"/>
              <a:gd name="connsiteY2" fmla="*/ 168375 h 300920"/>
              <a:gd name="connsiteX3" fmla="*/ 13566 w 143882"/>
              <a:gd name="connsiteY3" fmla="*/ 298550 h 300920"/>
              <a:gd name="connsiteX4" fmla="*/ 13566 w 143882"/>
              <a:gd name="connsiteY4" fmla="*/ 244575 h 300920"/>
              <a:gd name="connsiteX5" fmla="*/ 10391 w 143882"/>
              <a:gd name="connsiteY5" fmla="*/ 146150 h 300920"/>
              <a:gd name="connsiteX6" fmla="*/ 143741 w 143882"/>
              <a:gd name="connsiteY6" fmla="*/ 100 h 30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82" h="300920">
                <a:moveTo>
                  <a:pt x="143741" y="100"/>
                </a:moveTo>
                <a:cubicBezTo>
                  <a:pt x="147974" y="-3604"/>
                  <a:pt x="55899" y="95879"/>
                  <a:pt x="35791" y="123925"/>
                </a:cubicBezTo>
                <a:cubicBezTo>
                  <a:pt x="15683" y="151971"/>
                  <a:pt x="26795" y="139271"/>
                  <a:pt x="23091" y="168375"/>
                </a:cubicBezTo>
                <a:cubicBezTo>
                  <a:pt x="19387" y="197479"/>
                  <a:pt x="15153" y="285850"/>
                  <a:pt x="13566" y="298550"/>
                </a:cubicBezTo>
                <a:cubicBezTo>
                  <a:pt x="11979" y="311250"/>
                  <a:pt x="14095" y="269975"/>
                  <a:pt x="13566" y="244575"/>
                </a:cubicBezTo>
                <a:cubicBezTo>
                  <a:pt x="13037" y="219175"/>
                  <a:pt x="-14480" y="183192"/>
                  <a:pt x="10391" y="146150"/>
                </a:cubicBezTo>
                <a:cubicBezTo>
                  <a:pt x="35262" y="109108"/>
                  <a:pt x="139508" y="3804"/>
                  <a:pt x="143741" y="10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3" name="フリーフォーム 1372">
            <a:extLst>
              <a:ext uri="{FF2B5EF4-FFF2-40B4-BE49-F238E27FC236}">
                <a16:creationId xmlns:a16="http://schemas.microsoft.com/office/drawing/2014/main" id="{936AB838-32DC-328E-E050-A0D283ADC561}"/>
              </a:ext>
            </a:extLst>
          </p:cNvPr>
          <p:cNvSpPr/>
          <p:nvPr/>
        </p:nvSpPr>
        <p:spPr>
          <a:xfrm>
            <a:off x="7666927" y="5209770"/>
            <a:ext cx="111825" cy="330698"/>
          </a:xfrm>
          <a:custGeom>
            <a:avLst/>
            <a:gdLst>
              <a:gd name="connsiteX0" fmla="*/ 111823 w 111825"/>
              <a:gd name="connsiteY0" fmla="*/ 405 h 330698"/>
              <a:gd name="connsiteX1" fmla="*/ 16573 w 111825"/>
              <a:gd name="connsiteY1" fmla="*/ 155980 h 330698"/>
              <a:gd name="connsiteX2" fmla="*/ 698 w 111825"/>
              <a:gd name="connsiteY2" fmla="*/ 225830 h 330698"/>
              <a:gd name="connsiteX3" fmla="*/ 3873 w 111825"/>
              <a:gd name="connsiteY3" fmla="*/ 330605 h 330698"/>
              <a:gd name="connsiteX4" fmla="*/ 13398 w 111825"/>
              <a:gd name="connsiteY4" fmla="*/ 206780 h 330698"/>
              <a:gd name="connsiteX5" fmla="*/ 111823 w 111825"/>
              <a:gd name="connsiteY5" fmla="*/ 405 h 33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25" h="330698">
                <a:moveTo>
                  <a:pt x="111823" y="405"/>
                </a:moveTo>
                <a:cubicBezTo>
                  <a:pt x="112352" y="-8062"/>
                  <a:pt x="35094" y="118409"/>
                  <a:pt x="16573" y="155980"/>
                </a:cubicBezTo>
                <a:cubicBezTo>
                  <a:pt x="-1948" y="193551"/>
                  <a:pt x="2815" y="196726"/>
                  <a:pt x="698" y="225830"/>
                </a:cubicBezTo>
                <a:cubicBezTo>
                  <a:pt x="-1419" y="254934"/>
                  <a:pt x="1756" y="333780"/>
                  <a:pt x="3873" y="330605"/>
                </a:cubicBezTo>
                <a:cubicBezTo>
                  <a:pt x="5990" y="327430"/>
                  <a:pt x="-5652" y="259697"/>
                  <a:pt x="13398" y="206780"/>
                </a:cubicBezTo>
                <a:cubicBezTo>
                  <a:pt x="32448" y="153863"/>
                  <a:pt x="111294" y="8872"/>
                  <a:pt x="111823" y="4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4" name="フリーフォーム 1373">
            <a:extLst>
              <a:ext uri="{FF2B5EF4-FFF2-40B4-BE49-F238E27FC236}">
                <a16:creationId xmlns:a16="http://schemas.microsoft.com/office/drawing/2014/main" id="{9D203855-33B0-0260-30C7-707D84CE9852}"/>
              </a:ext>
            </a:extLst>
          </p:cNvPr>
          <p:cNvSpPr/>
          <p:nvPr/>
        </p:nvSpPr>
        <p:spPr>
          <a:xfrm>
            <a:off x="7461072" y="5552827"/>
            <a:ext cx="439942" cy="664072"/>
          </a:xfrm>
          <a:custGeom>
            <a:avLst/>
            <a:gdLst>
              <a:gd name="connsiteX0" fmla="*/ 431978 w 439942"/>
              <a:gd name="connsiteY0" fmla="*/ 248 h 664072"/>
              <a:gd name="connsiteX1" fmla="*/ 412928 w 439942"/>
              <a:gd name="connsiteY1" fmla="*/ 200273 h 664072"/>
              <a:gd name="connsiteX2" fmla="*/ 403403 w 439942"/>
              <a:gd name="connsiteY2" fmla="*/ 254248 h 664072"/>
              <a:gd name="connsiteX3" fmla="*/ 238303 w 439942"/>
              <a:gd name="connsiteY3" fmla="*/ 362198 h 664072"/>
              <a:gd name="connsiteX4" fmla="*/ 19228 w 439942"/>
              <a:gd name="connsiteY4" fmla="*/ 647948 h 664072"/>
              <a:gd name="connsiteX5" fmla="*/ 50978 w 439942"/>
              <a:gd name="connsiteY5" fmla="*/ 584448 h 664072"/>
              <a:gd name="connsiteX6" fmla="*/ 371653 w 439942"/>
              <a:gd name="connsiteY6" fmla="*/ 219323 h 664072"/>
              <a:gd name="connsiteX7" fmla="*/ 365303 w 439942"/>
              <a:gd name="connsiteY7" fmla="*/ 247898 h 664072"/>
              <a:gd name="connsiteX8" fmla="*/ 406578 w 439942"/>
              <a:gd name="connsiteY8" fmla="*/ 209798 h 664072"/>
              <a:gd name="connsiteX9" fmla="*/ 438328 w 439942"/>
              <a:gd name="connsiteY9" fmla="*/ 158998 h 664072"/>
              <a:gd name="connsiteX10" fmla="*/ 431978 w 439942"/>
              <a:gd name="connsiteY10" fmla="*/ 248 h 66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942" h="664072">
                <a:moveTo>
                  <a:pt x="431978" y="248"/>
                </a:moveTo>
                <a:cubicBezTo>
                  <a:pt x="427745" y="7127"/>
                  <a:pt x="417690" y="157940"/>
                  <a:pt x="412928" y="200273"/>
                </a:cubicBezTo>
                <a:cubicBezTo>
                  <a:pt x="408166" y="242606"/>
                  <a:pt x="432507" y="227261"/>
                  <a:pt x="403403" y="254248"/>
                </a:cubicBezTo>
                <a:cubicBezTo>
                  <a:pt x="374299" y="281236"/>
                  <a:pt x="302332" y="296581"/>
                  <a:pt x="238303" y="362198"/>
                </a:cubicBezTo>
                <a:cubicBezTo>
                  <a:pt x="174274" y="427815"/>
                  <a:pt x="50449" y="610906"/>
                  <a:pt x="19228" y="647948"/>
                </a:cubicBezTo>
                <a:cubicBezTo>
                  <a:pt x="-11993" y="684990"/>
                  <a:pt x="-7759" y="655885"/>
                  <a:pt x="50978" y="584448"/>
                </a:cubicBezTo>
                <a:cubicBezTo>
                  <a:pt x="109715" y="513011"/>
                  <a:pt x="319265" y="275415"/>
                  <a:pt x="371653" y="219323"/>
                </a:cubicBezTo>
                <a:cubicBezTo>
                  <a:pt x="424040" y="163231"/>
                  <a:pt x="359482" y="249486"/>
                  <a:pt x="365303" y="247898"/>
                </a:cubicBezTo>
                <a:cubicBezTo>
                  <a:pt x="371124" y="246311"/>
                  <a:pt x="394407" y="224615"/>
                  <a:pt x="406578" y="209798"/>
                </a:cubicBezTo>
                <a:cubicBezTo>
                  <a:pt x="418749" y="194981"/>
                  <a:pt x="433566" y="186515"/>
                  <a:pt x="438328" y="158998"/>
                </a:cubicBezTo>
                <a:cubicBezTo>
                  <a:pt x="443090" y="131481"/>
                  <a:pt x="436211" y="-6631"/>
                  <a:pt x="431978" y="2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5" name="フリーフォーム 1374">
            <a:extLst>
              <a:ext uri="{FF2B5EF4-FFF2-40B4-BE49-F238E27FC236}">
                <a16:creationId xmlns:a16="http://schemas.microsoft.com/office/drawing/2014/main" id="{66346475-C907-AD1E-CFBB-A55A7CA3653C}"/>
              </a:ext>
            </a:extLst>
          </p:cNvPr>
          <p:cNvSpPr/>
          <p:nvPr/>
        </p:nvSpPr>
        <p:spPr>
          <a:xfrm>
            <a:off x="7765771" y="5397496"/>
            <a:ext cx="168559" cy="162556"/>
          </a:xfrm>
          <a:custGeom>
            <a:avLst/>
            <a:gdLst>
              <a:gd name="connsiteX0" fmla="*/ 279 w 168559"/>
              <a:gd name="connsiteY0" fmla="*/ 4 h 162556"/>
              <a:gd name="connsiteX1" fmla="*/ 86004 w 168559"/>
              <a:gd name="connsiteY1" fmla="*/ 73029 h 162556"/>
              <a:gd name="connsiteX2" fmla="*/ 117754 w 168559"/>
              <a:gd name="connsiteY2" fmla="*/ 161929 h 162556"/>
              <a:gd name="connsiteX3" fmla="*/ 120929 w 168559"/>
              <a:gd name="connsiteY3" fmla="*/ 107954 h 162556"/>
              <a:gd name="connsiteX4" fmla="*/ 168554 w 168559"/>
              <a:gd name="connsiteY4" fmla="*/ 19054 h 162556"/>
              <a:gd name="connsiteX5" fmla="*/ 117754 w 168559"/>
              <a:gd name="connsiteY5" fmla="*/ 76204 h 162556"/>
              <a:gd name="connsiteX6" fmla="*/ 279 w 168559"/>
              <a:gd name="connsiteY6" fmla="*/ 4 h 16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9" h="162556">
                <a:moveTo>
                  <a:pt x="279" y="4"/>
                </a:moveTo>
                <a:cubicBezTo>
                  <a:pt x="-5013" y="-525"/>
                  <a:pt x="66425" y="46042"/>
                  <a:pt x="86004" y="73029"/>
                </a:cubicBezTo>
                <a:cubicBezTo>
                  <a:pt x="105583" y="100016"/>
                  <a:pt x="111933" y="156108"/>
                  <a:pt x="117754" y="161929"/>
                </a:cubicBezTo>
                <a:cubicBezTo>
                  <a:pt x="123575" y="167750"/>
                  <a:pt x="112462" y="131766"/>
                  <a:pt x="120929" y="107954"/>
                </a:cubicBezTo>
                <a:cubicBezTo>
                  <a:pt x="129396" y="84142"/>
                  <a:pt x="169083" y="24346"/>
                  <a:pt x="168554" y="19054"/>
                </a:cubicBezTo>
                <a:cubicBezTo>
                  <a:pt x="168025" y="13762"/>
                  <a:pt x="138921" y="75146"/>
                  <a:pt x="117754" y="76204"/>
                </a:cubicBezTo>
                <a:cubicBezTo>
                  <a:pt x="96587" y="77262"/>
                  <a:pt x="5571" y="533"/>
                  <a:pt x="279"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フリーフォーム 1375">
            <a:extLst>
              <a:ext uri="{FF2B5EF4-FFF2-40B4-BE49-F238E27FC236}">
                <a16:creationId xmlns:a16="http://schemas.microsoft.com/office/drawing/2014/main" id="{87052FA9-716C-94E4-E06D-C6C333CF241A}"/>
              </a:ext>
            </a:extLst>
          </p:cNvPr>
          <p:cNvSpPr/>
          <p:nvPr/>
        </p:nvSpPr>
        <p:spPr>
          <a:xfrm>
            <a:off x="7775410" y="5489567"/>
            <a:ext cx="89662" cy="289076"/>
          </a:xfrm>
          <a:custGeom>
            <a:avLst/>
            <a:gdLst>
              <a:gd name="connsiteX0" fmla="*/ 165 w 89662"/>
              <a:gd name="connsiteY0" fmla="*/ 8 h 289076"/>
              <a:gd name="connsiteX1" fmla="*/ 47790 w 89662"/>
              <a:gd name="connsiteY1" fmla="*/ 104783 h 289076"/>
              <a:gd name="connsiteX2" fmla="*/ 44615 w 89662"/>
              <a:gd name="connsiteY2" fmla="*/ 174633 h 289076"/>
              <a:gd name="connsiteX3" fmla="*/ 63665 w 89662"/>
              <a:gd name="connsiteY3" fmla="*/ 107958 h 289076"/>
              <a:gd name="connsiteX4" fmla="*/ 76365 w 89662"/>
              <a:gd name="connsiteY4" fmla="*/ 288933 h 289076"/>
              <a:gd name="connsiteX5" fmla="*/ 82715 w 89662"/>
              <a:gd name="connsiteY5" fmla="*/ 136533 h 289076"/>
              <a:gd name="connsiteX6" fmla="*/ 89065 w 89662"/>
              <a:gd name="connsiteY6" fmla="*/ 38108 h 289076"/>
              <a:gd name="connsiteX7" fmla="*/ 66840 w 89662"/>
              <a:gd name="connsiteY7" fmla="*/ 98433 h 289076"/>
              <a:gd name="connsiteX8" fmla="*/ 165 w 89662"/>
              <a:gd name="connsiteY8" fmla="*/ 8 h 2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62" h="289076">
                <a:moveTo>
                  <a:pt x="165" y="8"/>
                </a:moveTo>
                <a:cubicBezTo>
                  <a:pt x="-3010" y="1066"/>
                  <a:pt x="40382" y="75679"/>
                  <a:pt x="47790" y="104783"/>
                </a:cubicBezTo>
                <a:cubicBezTo>
                  <a:pt x="55198" y="133887"/>
                  <a:pt x="41969" y="174104"/>
                  <a:pt x="44615" y="174633"/>
                </a:cubicBezTo>
                <a:cubicBezTo>
                  <a:pt x="47261" y="175162"/>
                  <a:pt x="58373" y="88908"/>
                  <a:pt x="63665" y="107958"/>
                </a:cubicBezTo>
                <a:cubicBezTo>
                  <a:pt x="68957" y="127008"/>
                  <a:pt x="73190" y="284171"/>
                  <a:pt x="76365" y="288933"/>
                </a:cubicBezTo>
                <a:cubicBezTo>
                  <a:pt x="79540" y="293695"/>
                  <a:pt x="80598" y="178337"/>
                  <a:pt x="82715" y="136533"/>
                </a:cubicBezTo>
                <a:cubicBezTo>
                  <a:pt x="84832" y="94729"/>
                  <a:pt x="91711" y="44458"/>
                  <a:pt x="89065" y="38108"/>
                </a:cubicBezTo>
                <a:cubicBezTo>
                  <a:pt x="86419" y="31758"/>
                  <a:pt x="79011" y="100020"/>
                  <a:pt x="66840" y="98433"/>
                </a:cubicBezTo>
                <a:cubicBezTo>
                  <a:pt x="54669" y="96846"/>
                  <a:pt x="3340" y="-1050"/>
                  <a:pt x="165" y="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7" name="フリーフォーム 1376">
            <a:extLst>
              <a:ext uri="{FF2B5EF4-FFF2-40B4-BE49-F238E27FC236}">
                <a16:creationId xmlns:a16="http://schemas.microsoft.com/office/drawing/2014/main" id="{FC8F4D48-77D8-A2EE-BB1B-CA7D381FF2E8}"/>
              </a:ext>
            </a:extLst>
          </p:cNvPr>
          <p:cNvSpPr/>
          <p:nvPr/>
        </p:nvSpPr>
        <p:spPr>
          <a:xfrm>
            <a:off x="7092114" y="5575273"/>
            <a:ext cx="607781" cy="675446"/>
          </a:xfrm>
          <a:custGeom>
            <a:avLst/>
            <a:gdLst>
              <a:gd name="connsiteX0" fmla="*/ 607261 w 607781"/>
              <a:gd name="connsiteY0" fmla="*/ 27 h 675446"/>
              <a:gd name="connsiteX1" fmla="*/ 423111 w 607781"/>
              <a:gd name="connsiteY1" fmla="*/ 98452 h 675446"/>
              <a:gd name="connsiteX2" fmla="*/ 105611 w 607781"/>
              <a:gd name="connsiteY2" fmla="*/ 419127 h 675446"/>
              <a:gd name="connsiteX3" fmla="*/ 159586 w 607781"/>
              <a:gd name="connsiteY3" fmla="*/ 365152 h 675446"/>
              <a:gd name="connsiteX4" fmla="*/ 7186 w 607781"/>
              <a:gd name="connsiteY4" fmla="*/ 663602 h 675446"/>
              <a:gd name="connsiteX5" fmla="*/ 48461 w 607781"/>
              <a:gd name="connsiteY5" fmla="*/ 577877 h 675446"/>
              <a:gd name="connsiteX6" fmla="*/ 254836 w 607781"/>
              <a:gd name="connsiteY6" fmla="*/ 228627 h 675446"/>
              <a:gd name="connsiteX7" fmla="*/ 213561 w 607781"/>
              <a:gd name="connsiteY7" fmla="*/ 273077 h 675446"/>
              <a:gd name="connsiteX8" fmla="*/ 413586 w 607781"/>
              <a:gd name="connsiteY8" fmla="*/ 34952 h 675446"/>
              <a:gd name="connsiteX9" fmla="*/ 369136 w 607781"/>
              <a:gd name="connsiteY9" fmla="*/ 104802 h 675446"/>
              <a:gd name="connsiteX10" fmla="*/ 607261 w 607781"/>
              <a:gd name="connsiteY10" fmla="*/ 27 h 6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781" h="675446">
                <a:moveTo>
                  <a:pt x="607261" y="27"/>
                </a:moveTo>
                <a:cubicBezTo>
                  <a:pt x="616257" y="-1031"/>
                  <a:pt x="506719" y="28602"/>
                  <a:pt x="423111" y="98452"/>
                </a:cubicBezTo>
                <a:cubicBezTo>
                  <a:pt x="339503" y="168302"/>
                  <a:pt x="149532" y="374677"/>
                  <a:pt x="105611" y="419127"/>
                </a:cubicBezTo>
                <a:cubicBezTo>
                  <a:pt x="61690" y="463577"/>
                  <a:pt x="175990" y="324406"/>
                  <a:pt x="159586" y="365152"/>
                </a:cubicBezTo>
                <a:cubicBezTo>
                  <a:pt x="143182" y="405898"/>
                  <a:pt x="25707" y="628148"/>
                  <a:pt x="7186" y="663602"/>
                </a:cubicBezTo>
                <a:cubicBezTo>
                  <a:pt x="-11335" y="699056"/>
                  <a:pt x="7186" y="650373"/>
                  <a:pt x="48461" y="577877"/>
                </a:cubicBezTo>
                <a:cubicBezTo>
                  <a:pt x="89736" y="505381"/>
                  <a:pt x="227319" y="279427"/>
                  <a:pt x="254836" y="228627"/>
                </a:cubicBezTo>
                <a:cubicBezTo>
                  <a:pt x="282353" y="177827"/>
                  <a:pt x="187103" y="305356"/>
                  <a:pt x="213561" y="273077"/>
                </a:cubicBezTo>
                <a:cubicBezTo>
                  <a:pt x="240019" y="240798"/>
                  <a:pt x="387657" y="62998"/>
                  <a:pt x="413586" y="34952"/>
                </a:cubicBezTo>
                <a:cubicBezTo>
                  <a:pt x="439515" y="6906"/>
                  <a:pt x="335269" y="112740"/>
                  <a:pt x="369136" y="104802"/>
                </a:cubicBezTo>
                <a:cubicBezTo>
                  <a:pt x="403003" y="96865"/>
                  <a:pt x="598265" y="1085"/>
                  <a:pt x="607261"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8" name="フリーフォーム 1377">
            <a:extLst>
              <a:ext uri="{FF2B5EF4-FFF2-40B4-BE49-F238E27FC236}">
                <a16:creationId xmlns:a16="http://schemas.microsoft.com/office/drawing/2014/main" id="{95A9D745-7F11-EA7F-763E-8F02754D1D3F}"/>
              </a:ext>
            </a:extLst>
          </p:cNvPr>
          <p:cNvSpPr/>
          <p:nvPr/>
        </p:nvSpPr>
        <p:spPr>
          <a:xfrm>
            <a:off x="7440998" y="5834766"/>
            <a:ext cx="147256" cy="475475"/>
          </a:xfrm>
          <a:custGeom>
            <a:avLst/>
            <a:gdLst>
              <a:gd name="connsiteX0" fmla="*/ 147252 w 147256"/>
              <a:gd name="connsiteY0" fmla="*/ 884 h 475475"/>
              <a:gd name="connsiteX1" fmla="*/ 77402 w 147256"/>
              <a:gd name="connsiteY1" fmla="*/ 108834 h 475475"/>
              <a:gd name="connsiteX2" fmla="*/ 1202 w 147256"/>
              <a:gd name="connsiteY2" fmla="*/ 286634 h 475475"/>
              <a:gd name="connsiteX3" fmla="*/ 29777 w 147256"/>
              <a:gd name="connsiteY3" fmla="*/ 245359 h 475475"/>
              <a:gd name="connsiteX4" fmla="*/ 17077 w 147256"/>
              <a:gd name="connsiteY4" fmla="*/ 404109 h 475475"/>
              <a:gd name="connsiteX5" fmla="*/ 23427 w 147256"/>
              <a:gd name="connsiteY5" fmla="*/ 473959 h 475475"/>
              <a:gd name="connsiteX6" fmla="*/ 29777 w 147256"/>
              <a:gd name="connsiteY6" fmla="*/ 343784 h 475475"/>
              <a:gd name="connsiteX7" fmla="*/ 74227 w 147256"/>
              <a:gd name="connsiteY7" fmla="*/ 73909 h 475475"/>
              <a:gd name="connsiteX8" fmla="*/ 147252 w 147256"/>
              <a:gd name="connsiteY8" fmla="*/ 884 h 47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56" h="475475">
                <a:moveTo>
                  <a:pt x="147252" y="884"/>
                </a:moveTo>
                <a:cubicBezTo>
                  <a:pt x="147781" y="6705"/>
                  <a:pt x="101744" y="61209"/>
                  <a:pt x="77402" y="108834"/>
                </a:cubicBezTo>
                <a:cubicBezTo>
                  <a:pt x="53060" y="156459"/>
                  <a:pt x="9139" y="263880"/>
                  <a:pt x="1202" y="286634"/>
                </a:cubicBezTo>
                <a:cubicBezTo>
                  <a:pt x="-6736" y="309388"/>
                  <a:pt x="27131" y="225780"/>
                  <a:pt x="29777" y="245359"/>
                </a:cubicBezTo>
                <a:cubicBezTo>
                  <a:pt x="32423" y="264938"/>
                  <a:pt x="18135" y="366009"/>
                  <a:pt x="17077" y="404109"/>
                </a:cubicBezTo>
                <a:cubicBezTo>
                  <a:pt x="16019" y="442209"/>
                  <a:pt x="21310" y="484013"/>
                  <a:pt x="23427" y="473959"/>
                </a:cubicBezTo>
                <a:cubicBezTo>
                  <a:pt x="25544" y="463905"/>
                  <a:pt x="21310" y="410459"/>
                  <a:pt x="29777" y="343784"/>
                </a:cubicBezTo>
                <a:cubicBezTo>
                  <a:pt x="38244" y="277109"/>
                  <a:pt x="54648" y="130001"/>
                  <a:pt x="74227" y="73909"/>
                </a:cubicBezTo>
                <a:cubicBezTo>
                  <a:pt x="93806" y="17817"/>
                  <a:pt x="146723" y="-4937"/>
                  <a:pt x="147252" y="8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9" name="フリーフォーム 1378">
            <a:extLst>
              <a:ext uri="{FF2B5EF4-FFF2-40B4-BE49-F238E27FC236}">
                <a16:creationId xmlns:a16="http://schemas.microsoft.com/office/drawing/2014/main" id="{C15D02E7-8FA4-AAD2-4C96-5F888FB57F71}"/>
              </a:ext>
            </a:extLst>
          </p:cNvPr>
          <p:cNvSpPr/>
          <p:nvPr/>
        </p:nvSpPr>
        <p:spPr>
          <a:xfrm>
            <a:off x="7893630" y="6159277"/>
            <a:ext cx="412190" cy="359074"/>
          </a:xfrm>
          <a:custGeom>
            <a:avLst/>
            <a:gdLst>
              <a:gd name="connsiteX0" fmla="*/ 412170 w 412190"/>
              <a:gd name="connsiteY0" fmla="*/ 223 h 359074"/>
              <a:gd name="connsiteX1" fmla="*/ 177220 w 412190"/>
              <a:gd name="connsiteY1" fmla="*/ 165323 h 359074"/>
              <a:gd name="connsiteX2" fmla="*/ 8945 w 412190"/>
              <a:gd name="connsiteY2" fmla="*/ 352648 h 359074"/>
              <a:gd name="connsiteX3" fmla="*/ 40695 w 412190"/>
              <a:gd name="connsiteY3" fmla="*/ 298673 h 359074"/>
              <a:gd name="connsiteX4" fmla="*/ 189920 w 412190"/>
              <a:gd name="connsiteY4" fmla="*/ 133573 h 359074"/>
              <a:gd name="connsiteX5" fmla="*/ 412170 w 412190"/>
              <a:gd name="connsiteY5" fmla="*/ 223 h 35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190" h="359074">
                <a:moveTo>
                  <a:pt x="412170" y="223"/>
                </a:moveTo>
                <a:cubicBezTo>
                  <a:pt x="410053" y="5515"/>
                  <a:pt x="244424" y="106585"/>
                  <a:pt x="177220" y="165323"/>
                </a:cubicBezTo>
                <a:cubicBezTo>
                  <a:pt x="110016" y="224061"/>
                  <a:pt x="31699" y="330423"/>
                  <a:pt x="8945" y="352648"/>
                </a:cubicBezTo>
                <a:cubicBezTo>
                  <a:pt x="-13809" y="374873"/>
                  <a:pt x="10532" y="335186"/>
                  <a:pt x="40695" y="298673"/>
                </a:cubicBezTo>
                <a:cubicBezTo>
                  <a:pt x="70858" y="262160"/>
                  <a:pt x="129595" y="182256"/>
                  <a:pt x="189920" y="133573"/>
                </a:cubicBezTo>
                <a:cubicBezTo>
                  <a:pt x="250245" y="84890"/>
                  <a:pt x="414287" y="-5069"/>
                  <a:pt x="412170" y="2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0" name="フリーフォーム 1379">
            <a:extLst>
              <a:ext uri="{FF2B5EF4-FFF2-40B4-BE49-F238E27FC236}">
                <a16:creationId xmlns:a16="http://schemas.microsoft.com/office/drawing/2014/main" id="{A9C3487B-655A-B48D-C7A5-F3A31819B159}"/>
              </a:ext>
            </a:extLst>
          </p:cNvPr>
          <p:cNvSpPr/>
          <p:nvPr/>
        </p:nvSpPr>
        <p:spPr>
          <a:xfrm>
            <a:off x="7884229" y="6153081"/>
            <a:ext cx="351723" cy="387710"/>
          </a:xfrm>
          <a:custGeom>
            <a:avLst/>
            <a:gdLst>
              <a:gd name="connsiteX0" fmla="*/ 351721 w 351723"/>
              <a:gd name="connsiteY0" fmla="*/ 69 h 387710"/>
              <a:gd name="connsiteX1" fmla="*/ 218371 w 351723"/>
              <a:gd name="connsiteY1" fmla="*/ 152469 h 387710"/>
              <a:gd name="connsiteX2" fmla="*/ 110421 w 351723"/>
              <a:gd name="connsiteY2" fmla="*/ 273119 h 387710"/>
              <a:gd name="connsiteX3" fmla="*/ 2471 w 351723"/>
              <a:gd name="connsiteY3" fmla="*/ 384244 h 387710"/>
              <a:gd name="connsiteX4" fmla="*/ 221546 w 351723"/>
              <a:gd name="connsiteY4" fmla="*/ 136594 h 387710"/>
              <a:gd name="connsiteX5" fmla="*/ 351721 w 351723"/>
              <a:gd name="connsiteY5" fmla="*/ 69 h 3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23" h="387710">
                <a:moveTo>
                  <a:pt x="351721" y="69"/>
                </a:moveTo>
                <a:cubicBezTo>
                  <a:pt x="351192" y="2715"/>
                  <a:pt x="258588" y="106961"/>
                  <a:pt x="218371" y="152469"/>
                </a:cubicBezTo>
                <a:cubicBezTo>
                  <a:pt x="178154" y="197977"/>
                  <a:pt x="146404" y="234490"/>
                  <a:pt x="110421" y="273119"/>
                </a:cubicBezTo>
                <a:cubicBezTo>
                  <a:pt x="74438" y="311748"/>
                  <a:pt x="-16050" y="406998"/>
                  <a:pt x="2471" y="384244"/>
                </a:cubicBezTo>
                <a:cubicBezTo>
                  <a:pt x="20992" y="361490"/>
                  <a:pt x="161750" y="202211"/>
                  <a:pt x="221546" y="136594"/>
                </a:cubicBezTo>
                <a:cubicBezTo>
                  <a:pt x="281342" y="70977"/>
                  <a:pt x="352250" y="-2577"/>
                  <a:pt x="351721" y="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1" name="フリーフォーム 1380">
            <a:extLst>
              <a:ext uri="{FF2B5EF4-FFF2-40B4-BE49-F238E27FC236}">
                <a16:creationId xmlns:a16="http://schemas.microsoft.com/office/drawing/2014/main" id="{C45C27C5-3B97-8E94-E9E5-60AF1B028EE8}"/>
              </a:ext>
            </a:extLst>
          </p:cNvPr>
          <p:cNvSpPr/>
          <p:nvPr/>
        </p:nvSpPr>
        <p:spPr>
          <a:xfrm>
            <a:off x="6877022" y="6172193"/>
            <a:ext cx="295321" cy="441840"/>
          </a:xfrm>
          <a:custGeom>
            <a:avLst/>
            <a:gdLst>
              <a:gd name="connsiteX0" fmla="*/ 295303 w 295321"/>
              <a:gd name="connsiteY0" fmla="*/ 7 h 441840"/>
              <a:gd name="connsiteX1" fmla="*/ 117503 w 295321"/>
              <a:gd name="connsiteY1" fmla="*/ 123832 h 441840"/>
              <a:gd name="connsiteX2" fmla="*/ 34953 w 295321"/>
              <a:gd name="connsiteY2" fmla="*/ 180982 h 441840"/>
              <a:gd name="connsiteX3" fmla="*/ 28 w 295321"/>
              <a:gd name="connsiteY3" fmla="*/ 273057 h 441840"/>
              <a:gd name="connsiteX4" fmla="*/ 28603 w 295321"/>
              <a:gd name="connsiteY4" fmla="*/ 438157 h 441840"/>
              <a:gd name="connsiteX5" fmla="*/ 6378 w 295321"/>
              <a:gd name="connsiteY5" fmla="*/ 371482 h 441840"/>
              <a:gd name="connsiteX6" fmla="*/ 34953 w 295321"/>
              <a:gd name="connsiteY6" fmla="*/ 187332 h 441840"/>
              <a:gd name="connsiteX7" fmla="*/ 111153 w 295321"/>
              <a:gd name="connsiteY7" fmla="*/ 41282 h 441840"/>
              <a:gd name="connsiteX8" fmla="*/ 104803 w 295321"/>
              <a:gd name="connsiteY8" fmla="*/ 117482 h 441840"/>
              <a:gd name="connsiteX9" fmla="*/ 295303 w 295321"/>
              <a:gd name="connsiteY9" fmla="*/ 7 h 44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21" h="441840">
                <a:moveTo>
                  <a:pt x="295303" y="7"/>
                </a:moveTo>
                <a:cubicBezTo>
                  <a:pt x="297420" y="1065"/>
                  <a:pt x="117503" y="123832"/>
                  <a:pt x="117503" y="123832"/>
                </a:cubicBezTo>
                <a:cubicBezTo>
                  <a:pt x="74111" y="153994"/>
                  <a:pt x="54532" y="156111"/>
                  <a:pt x="34953" y="180982"/>
                </a:cubicBezTo>
                <a:cubicBezTo>
                  <a:pt x="15374" y="205853"/>
                  <a:pt x="1086" y="230195"/>
                  <a:pt x="28" y="273057"/>
                </a:cubicBezTo>
                <a:cubicBezTo>
                  <a:pt x="-1030" y="315919"/>
                  <a:pt x="27545" y="421753"/>
                  <a:pt x="28603" y="438157"/>
                </a:cubicBezTo>
                <a:cubicBezTo>
                  <a:pt x="29661" y="454561"/>
                  <a:pt x="5320" y="413286"/>
                  <a:pt x="6378" y="371482"/>
                </a:cubicBezTo>
                <a:cubicBezTo>
                  <a:pt x="7436" y="329678"/>
                  <a:pt x="17490" y="242365"/>
                  <a:pt x="34953" y="187332"/>
                </a:cubicBezTo>
                <a:cubicBezTo>
                  <a:pt x="52415" y="132299"/>
                  <a:pt x="99511" y="52924"/>
                  <a:pt x="111153" y="41282"/>
                </a:cubicBezTo>
                <a:cubicBezTo>
                  <a:pt x="122795" y="29640"/>
                  <a:pt x="77816" y="119069"/>
                  <a:pt x="104803" y="117482"/>
                </a:cubicBezTo>
                <a:cubicBezTo>
                  <a:pt x="131790" y="115895"/>
                  <a:pt x="293186" y="-1051"/>
                  <a:pt x="295303" y="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2" name="フリーフォーム 1381">
            <a:extLst>
              <a:ext uri="{FF2B5EF4-FFF2-40B4-BE49-F238E27FC236}">
                <a16:creationId xmlns:a16="http://schemas.microsoft.com/office/drawing/2014/main" id="{8537BEE6-4188-699F-789B-16617D21B482}"/>
              </a:ext>
            </a:extLst>
          </p:cNvPr>
          <p:cNvSpPr/>
          <p:nvPr/>
        </p:nvSpPr>
        <p:spPr>
          <a:xfrm>
            <a:off x="7838161" y="6286391"/>
            <a:ext cx="477253" cy="264891"/>
          </a:xfrm>
          <a:custGeom>
            <a:avLst/>
            <a:gdLst>
              <a:gd name="connsiteX0" fmla="*/ 477164 w 477253"/>
              <a:gd name="connsiteY0" fmla="*/ 109 h 264891"/>
              <a:gd name="connsiteX1" fmla="*/ 254914 w 477253"/>
              <a:gd name="connsiteY1" fmla="*/ 117584 h 264891"/>
              <a:gd name="connsiteX2" fmla="*/ 914 w 477253"/>
              <a:gd name="connsiteY2" fmla="*/ 263634 h 264891"/>
              <a:gd name="connsiteX3" fmla="*/ 175539 w 477253"/>
              <a:gd name="connsiteY3" fmla="*/ 181084 h 264891"/>
              <a:gd name="connsiteX4" fmla="*/ 324764 w 477253"/>
              <a:gd name="connsiteY4" fmla="*/ 57259 h 264891"/>
              <a:gd name="connsiteX5" fmla="*/ 229514 w 477253"/>
              <a:gd name="connsiteY5" fmla="*/ 95359 h 264891"/>
              <a:gd name="connsiteX6" fmla="*/ 477164 w 477253"/>
              <a:gd name="connsiteY6" fmla="*/ 109 h 2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253" h="264891">
                <a:moveTo>
                  <a:pt x="477164" y="109"/>
                </a:moveTo>
                <a:cubicBezTo>
                  <a:pt x="481397" y="3813"/>
                  <a:pt x="334289" y="73663"/>
                  <a:pt x="254914" y="117584"/>
                </a:cubicBezTo>
                <a:cubicBezTo>
                  <a:pt x="175539" y="161505"/>
                  <a:pt x="14143" y="253051"/>
                  <a:pt x="914" y="263634"/>
                </a:cubicBezTo>
                <a:cubicBezTo>
                  <a:pt x="-12315" y="274217"/>
                  <a:pt x="121564" y="215480"/>
                  <a:pt x="175539" y="181084"/>
                </a:cubicBezTo>
                <a:cubicBezTo>
                  <a:pt x="229514" y="146688"/>
                  <a:pt x="315768" y="71546"/>
                  <a:pt x="324764" y="57259"/>
                </a:cubicBezTo>
                <a:cubicBezTo>
                  <a:pt x="333760" y="42972"/>
                  <a:pt x="200939" y="102767"/>
                  <a:pt x="229514" y="95359"/>
                </a:cubicBezTo>
                <a:cubicBezTo>
                  <a:pt x="258089" y="87951"/>
                  <a:pt x="472931" y="-3595"/>
                  <a:pt x="477164" y="1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3" name="フリーフォーム 1382">
            <a:extLst>
              <a:ext uri="{FF2B5EF4-FFF2-40B4-BE49-F238E27FC236}">
                <a16:creationId xmlns:a16="http://schemas.microsoft.com/office/drawing/2014/main" id="{4BCFFCA0-80E5-845F-648D-020E706831C0}"/>
              </a:ext>
            </a:extLst>
          </p:cNvPr>
          <p:cNvSpPr/>
          <p:nvPr/>
        </p:nvSpPr>
        <p:spPr>
          <a:xfrm>
            <a:off x="7216343" y="6130407"/>
            <a:ext cx="232207" cy="499017"/>
          </a:xfrm>
          <a:custGeom>
            <a:avLst/>
            <a:gdLst>
              <a:gd name="connsiteX0" fmla="*/ 60757 w 232207"/>
              <a:gd name="connsiteY0" fmla="*/ 70368 h 499017"/>
              <a:gd name="connsiteX1" fmla="*/ 13132 w 232207"/>
              <a:gd name="connsiteY1" fmla="*/ 159268 h 499017"/>
              <a:gd name="connsiteX2" fmla="*/ 13132 w 232207"/>
              <a:gd name="connsiteY2" fmla="*/ 337068 h 499017"/>
              <a:gd name="connsiteX3" fmla="*/ 13132 w 232207"/>
              <a:gd name="connsiteY3" fmla="*/ 321193 h 499017"/>
              <a:gd name="connsiteX4" fmla="*/ 70282 w 232207"/>
              <a:gd name="connsiteY4" fmla="*/ 454543 h 499017"/>
              <a:gd name="connsiteX5" fmla="*/ 108382 w 232207"/>
              <a:gd name="connsiteY5" fmla="*/ 492643 h 499017"/>
              <a:gd name="connsiteX6" fmla="*/ 156007 w 232207"/>
              <a:gd name="connsiteY6" fmla="*/ 400568 h 499017"/>
              <a:gd name="connsiteX7" fmla="*/ 165532 w 232207"/>
              <a:gd name="connsiteY7" fmla="*/ 486293 h 499017"/>
              <a:gd name="connsiteX8" fmla="*/ 175057 w 232207"/>
              <a:gd name="connsiteY8" fmla="*/ 365643 h 499017"/>
              <a:gd name="connsiteX9" fmla="*/ 149657 w 232207"/>
              <a:gd name="connsiteY9" fmla="*/ 289443 h 499017"/>
              <a:gd name="connsiteX10" fmla="*/ 232207 w 232207"/>
              <a:gd name="connsiteY10" fmla="*/ 518 h 499017"/>
              <a:gd name="connsiteX11" fmla="*/ 149657 w 232207"/>
              <a:gd name="connsiteY11" fmla="*/ 222768 h 499017"/>
              <a:gd name="connsiteX12" fmla="*/ 127432 w 232207"/>
              <a:gd name="connsiteY12" fmla="*/ 378343 h 499017"/>
              <a:gd name="connsiteX13" fmla="*/ 136957 w 232207"/>
              <a:gd name="connsiteY13" fmla="*/ 378343 h 499017"/>
              <a:gd name="connsiteX14" fmla="*/ 108382 w 232207"/>
              <a:gd name="connsiteY14" fmla="*/ 498993 h 499017"/>
              <a:gd name="connsiteX15" fmla="*/ 44882 w 232207"/>
              <a:gd name="connsiteY15" fmla="*/ 387868 h 499017"/>
              <a:gd name="connsiteX16" fmla="*/ 3607 w 232207"/>
              <a:gd name="connsiteY16" fmla="*/ 283093 h 499017"/>
              <a:gd name="connsiteX17" fmla="*/ 6782 w 232207"/>
              <a:gd name="connsiteY17" fmla="*/ 206893 h 499017"/>
              <a:gd name="connsiteX18" fmla="*/ 60757 w 232207"/>
              <a:gd name="connsiteY18" fmla="*/ 70368 h 4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207" h="499017">
                <a:moveTo>
                  <a:pt x="60757" y="70368"/>
                </a:moveTo>
                <a:cubicBezTo>
                  <a:pt x="61815" y="62431"/>
                  <a:pt x="21069" y="114818"/>
                  <a:pt x="13132" y="159268"/>
                </a:cubicBezTo>
                <a:cubicBezTo>
                  <a:pt x="5195" y="203718"/>
                  <a:pt x="13132" y="337068"/>
                  <a:pt x="13132" y="337068"/>
                </a:cubicBezTo>
                <a:cubicBezTo>
                  <a:pt x="13132" y="364055"/>
                  <a:pt x="3607" y="301614"/>
                  <a:pt x="13132" y="321193"/>
                </a:cubicBezTo>
                <a:cubicBezTo>
                  <a:pt x="22657" y="340772"/>
                  <a:pt x="54407" y="425968"/>
                  <a:pt x="70282" y="454543"/>
                </a:cubicBezTo>
                <a:cubicBezTo>
                  <a:pt x="86157" y="483118"/>
                  <a:pt x="94095" y="501639"/>
                  <a:pt x="108382" y="492643"/>
                </a:cubicBezTo>
                <a:cubicBezTo>
                  <a:pt x="122669" y="483647"/>
                  <a:pt x="146482" y="401626"/>
                  <a:pt x="156007" y="400568"/>
                </a:cubicBezTo>
                <a:cubicBezTo>
                  <a:pt x="165532" y="399510"/>
                  <a:pt x="162357" y="492114"/>
                  <a:pt x="165532" y="486293"/>
                </a:cubicBezTo>
                <a:cubicBezTo>
                  <a:pt x="168707" y="480472"/>
                  <a:pt x="177703" y="398451"/>
                  <a:pt x="175057" y="365643"/>
                </a:cubicBezTo>
                <a:cubicBezTo>
                  <a:pt x="172411" y="332835"/>
                  <a:pt x="140132" y="350297"/>
                  <a:pt x="149657" y="289443"/>
                </a:cubicBezTo>
                <a:cubicBezTo>
                  <a:pt x="159182" y="228589"/>
                  <a:pt x="232207" y="11630"/>
                  <a:pt x="232207" y="518"/>
                </a:cubicBezTo>
                <a:cubicBezTo>
                  <a:pt x="232207" y="-10594"/>
                  <a:pt x="167120" y="159797"/>
                  <a:pt x="149657" y="222768"/>
                </a:cubicBezTo>
                <a:cubicBezTo>
                  <a:pt x="132195" y="285739"/>
                  <a:pt x="129549" y="352414"/>
                  <a:pt x="127432" y="378343"/>
                </a:cubicBezTo>
                <a:cubicBezTo>
                  <a:pt x="125315" y="404272"/>
                  <a:pt x="140132" y="358235"/>
                  <a:pt x="136957" y="378343"/>
                </a:cubicBezTo>
                <a:cubicBezTo>
                  <a:pt x="133782" y="398451"/>
                  <a:pt x="123728" y="497406"/>
                  <a:pt x="108382" y="498993"/>
                </a:cubicBezTo>
                <a:cubicBezTo>
                  <a:pt x="93036" y="500581"/>
                  <a:pt x="62344" y="423851"/>
                  <a:pt x="44882" y="387868"/>
                </a:cubicBezTo>
                <a:cubicBezTo>
                  <a:pt x="27420" y="351885"/>
                  <a:pt x="9957" y="313255"/>
                  <a:pt x="3607" y="283093"/>
                </a:cubicBezTo>
                <a:cubicBezTo>
                  <a:pt x="-2743" y="252931"/>
                  <a:pt x="-97" y="237055"/>
                  <a:pt x="6782" y="206893"/>
                </a:cubicBezTo>
                <a:cubicBezTo>
                  <a:pt x="13661" y="176731"/>
                  <a:pt x="59699" y="78305"/>
                  <a:pt x="60757" y="703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4" name="フリーフォーム 1383">
            <a:extLst>
              <a:ext uri="{FF2B5EF4-FFF2-40B4-BE49-F238E27FC236}">
                <a16:creationId xmlns:a16="http://schemas.microsoft.com/office/drawing/2014/main" id="{D7EEA475-75DE-434A-B45B-136C75E8D882}"/>
              </a:ext>
            </a:extLst>
          </p:cNvPr>
          <p:cNvSpPr/>
          <p:nvPr/>
        </p:nvSpPr>
        <p:spPr>
          <a:xfrm>
            <a:off x="6882735" y="6320285"/>
            <a:ext cx="457936" cy="515571"/>
          </a:xfrm>
          <a:custGeom>
            <a:avLst/>
            <a:gdLst>
              <a:gd name="connsiteX0" fmla="*/ 665 w 457936"/>
              <a:gd name="connsiteY0" fmla="*/ 1140 h 515571"/>
              <a:gd name="connsiteX1" fmla="*/ 162590 w 457936"/>
              <a:gd name="connsiteY1" fmla="*/ 159890 h 515571"/>
              <a:gd name="connsiteX2" fmla="*/ 168940 w 457936"/>
              <a:gd name="connsiteY2" fmla="*/ 258315 h 515571"/>
              <a:gd name="connsiteX3" fmla="*/ 187990 w 457936"/>
              <a:gd name="connsiteY3" fmla="*/ 261490 h 515571"/>
              <a:gd name="connsiteX4" fmla="*/ 267365 w 457936"/>
              <a:gd name="connsiteY4" fmla="*/ 353565 h 515571"/>
              <a:gd name="connsiteX5" fmla="*/ 264190 w 457936"/>
              <a:gd name="connsiteY5" fmla="*/ 321815 h 515571"/>
              <a:gd name="connsiteX6" fmla="*/ 365790 w 457936"/>
              <a:gd name="connsiteY6" fmla="*/ 429765 h 515571"/>
              <a:gd name="connsiteX7" fmla="*/ 457865 w 457936"/>
              <a:gd name="connsiteY7" fmla="*/ 515490 h 515571"/>
              <a:gd name="connsiteX8" fmla="*/ 378490 w 457936"/>
              <a:gd name="connsiteY8" fmla="*/ 442465 h 515571"/>
              <a:gd name="connsiteX9" fmla="*/ 241965 w 457936"/>
              <a:gd name="connsiteY9" fmla="*/ 302765 h 515571"/>
              <a:gd name="connsiteX10" fmla="*/ 184815 w 457936"/>
              <a:gd name="connsiteY10" fmla="*/ 188465 h 515571"/>
              <a:gd name="connsiteX11" fmla="*/ 108615 w 457936"/>
              <a:gd name="connsiteY11" fmla="*/ 93215 h 515571"/>
              <a:gd name="connsiteX12" fmla="*/ 665 w 457936"/>
              <a:gd name="connsiteY12" fmla="*/ 1140 h 5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936" h="515571">
                <a:moveTo>
                  <a:pt x="665" y="1140"/>
                </a:moveTo>
                <a:cubicBezTo>
                  <a:pt x="9661" y="12252"/>
                  <a:pt x="134544" y="117028"/>
                  <a:pt x="162590" y="159890"/>
                </a:cubicBezTo>
                <a:cubicBezTo>
                  <a:pt x="190636" y="202753"/>
                  <a:pt x="164707" y="241382"/>
                  <a:pt x="168940" y="258315"/>
                </a:cubicBezTo>
                <a:cubicBezTo>
                  <a:pt x="173173" y="275248"/>
                  <a:pt x="171586" y="245615"/>
                  <a:pt x="187990" y="261490"/>
                </a:cubicBezTo>
                <a:cubicBezTo>
                  <a:pt x="204394" y="277365"/>
                  <a:pt x="254665" y="343511"/>
                  <a:pt x="267365" y="353565"/>
                </a:cubicBezTo>
                <a:cubicBezTo>
                  <a:pt x="280065" y="363619"/>
                  <a:pt x="247786" y="309115"/>
                  <a:pt x="264190" y="321815"/>
                </a:cubicBezTo>
                <a:cubicBezTo>
                  <a:pt x="280594" y="334515"/>
                  <a:pt x="333511" y="397486"/>
                  <a:pt x="365790" y="429765"/>
                </a:cubicBezTo>
                <a:cubicBezTo>
                  <a:pt x="398069" y="462044"/>
                  <a:pt x="455748" y="513373"/>
                  <a:pt x="457865" y="515490"/>
                </a:cubicBezTo>
                <a:cubicBezTo>
                  <a:pt x="459982" y="517607"/>
                  <a:pt x="414473" y="477919"/>
                  <a:pt x="378490" y="442465"/>
                </a:cubicBezTo>
                <a:cubicBezTo>
                  <a:pt x="342507" y="407011"/>
                  <a:pt x="274244" y="345098"/>
                  <a:pt x="241965" y="302765"/>
                </a:cubicBezTo>
                <a:cubicBezTo>
                  <a:pt x="209686" y="260432"/>
                  <a:pt x="207040" y="223390"/>
                  <a:pt x="184815" y="188465"/>
                </a:cubicBezTo>
                <a:cubicBezTo>
                  <a:pt x="162590" y="153540"/>
                  <a:pt x="140894" y="123378"/>
                  <a:pt x="108615" y="93215"/>
                </a:cubicBezTo>
                <a:cubicBezTo>
                  <a:pt x="76336" y="63053"/>
                  <a:pt x="-8331" y="-9972"/>
                  <a:pt x="665" y="11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5" name="フリーフォーム 1384">
            <a:extLst>
              <a:ext uri="{FF2B5EF4-FFF2-40B4-BE49-F238E27FC236}">
                <a16:creationId xmlns:a16="http://schemas.microsoft.com/office/drawing/2014/main" id="{204B367A-0916-1BFF-7EBF-878699E2F2D5}"/>
              </a:ext>
            </a:extLst>
          </p:cNvPr>
          <p:cNvSpPr/>
          <p:nvPr/>
        </p:nvSpPr>
        <p:spPr>
          <a:xfrm>
            <a:off x="7080245" y="6521421"/>
            <a:ext cx="261478" cy="251754"/>
          </a:xfrm>
          <a:custGeom>
            <a:avLst/>
            <a:gdLst>
              <a:gd name="connsiteX0" fmla="*/ 5 w 261478"/>
              <a:gd name="connsiteY0" fmla="*/ 29 h 251754"/>
              <a:gd name="connsiteX1" fmla="*/ 196855 w 261478"/>
              <a:gd name="connsiteY1" fmla="*/ 155604 h 251754"/>
              <a:gd name="connsiteX2" fmla="*/ 260355 w 261478"/>
              <a:gd name="connsiteY2" fmla="*/ 250854 h 251754"/>
              <a:gd name="connsiteX3" fmla="*/ 234955 w 261478"/>
              <a:gd name="connsiteY3" fmla="*/ 200054 h 251754"/>
              <a:gd name="connsiteX4" fmla="*/ 203205 w 261478"/>
              <a:gd name="connsiteY4" fmla="*/ 142904 h 251754"/>
              <a:gd name="connsiteX5" fmla="*/ 5 w 261478"/>
              <a:gd name="connsiteY5" fmla="*/ 29 h 25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478" h="251754">
                <a:moveTo>
                  <a:pt x="5" y="29"/>
                </a:moveTo>
                <a:cubicBezTo>
                  <a:pt x="-1053" y="2146"/>
                  <a:pt x="153463" y="113800"/>
                  <a:pt x="196855" y="155604"/>
                </a:cubicBezTo>
                <a:cubicBezTo>
                  <a:pt x="240247" y="197408"/>
                  <a:pt x="254005" y="243446"/>
                  <a:pt x="260355" y="250854"/>
                </a:cubicBezTo>
                <a:cubicBezTo>
                  <a:pt x="266705" y="258262"/>
                  <a:pt x="244480" y="218046"/>
                  <a:pt x="234955" y="200054"/>
                </a:cubicBezTo>
                <a:cubicBezTo>
                  <a:pt x="225430" y="182062"/>
                  <a:pt x="236542" y="176241"/>
                  <a:pt x="203205" y="142904"/>
                </a:cubicBezTo>
                <a:cubicBezTo>
                  <a:pt x="169868" y="109567"/>
                  <a:pt x="1063" y="-2088"/>
                  <a:pt x="5" y="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6" name="フリーフォーム 1385">
            <a:extLst>
              <a:ext uri="{FF2B5EF4-FFF2-40B4-BE49-F238E27FC236}">
                <a16:creationId xmlns:a16="http://schemas.microsoft.com/office/drawing/2014/main" id="{A95EE7D6-9352-FDB0-4E03-74405E3D6CA8}"/>
              </a:ext>
            </a:extLst>
          </p:cNvPr>
          <p:cNvSpPr/>
          <p:nvPr/>
        </p:nvSpPr>
        <p:spPr>
          <a:xfrm>
            <a:off x="7010347" y="6277326"/>
            <a:ext cx="210134" cy="292418"/>
          </a:xfrm>
          <a:custGeom>
            <a:avLst/>
            <a:gdLst>
              <a:gd name="connsiteX0" fmla="*/ 82603 w 210134"/>
              <a:gd name="connsiteY0" fmla="*/ 2824 h 292418"/>
              <a:gd name="connsiteX1" fmla="*/ 130228 w 210134"/>
              <a:gd name="connsiteY1" fmla="*/ 120299 h 292418"/>
              <a:gd name="connsiteX2" fmla="*/ 177853 w 210134"/>
              <a:gd name="connsiteY2" fmla="*/ 244124 h 292418"/>
              <a:gd name="connsiteX3" fmla="*/ 123878 w 210134"/>
              <a:gd name="connsiteY3" fmla="*/ 177449 h 292418"/>
              <a:gd name="connsiteX4" fmla="*/ 53 w 210134"/>
              <a:gd name="connsiteY4" fmla="*/ 47274 h 292418"/>
              <a:gd name="connsiteX5" fmla="*/ 139753 w 210134"/>
              <a:gd name="connsiteY5" fmla="*/ 228249 h 292418"/>
              <a:gd name="connsiteX6" fmla="*/ 206428 w 210134"/>
              <a:gd name="connsiteY6" fmla="*/ 291749 h 292418"/>
              <a:gd name="connsiteX7" fmla="*/ 190553 w 210134"/>
              <a:gd name="connsiteY7" fmla="*/ 244124 h 292418"/>
              <a:gd name="connsiteX8" fmla="*/ 82603 w 210134"/>
              <a:gd name="connsiteY8" fmla="*/ 2824 h 29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4" h="292418">
                <a:moveTo>
                  <a:pt x="82603" y="2824"/>
                </a:moveTo>
                <a:cubicBezTo>
                  <a:pt x="72549" y="-17814"/>
                  <a:pt x="114353" y="80082"/>
                  <a:pt x="130228" y="120299"/>
                </a:cubicBezTo>
                <a:cubicBezTo>
                  <a:pt x="146103" y="160516"/>
                  <a:pt x="178911" y="234599"/>
                  <a:pt x="177853" y="244124"/>
                </a:cubicBezTo>
                <a:cubicBezTo>
                  <a:pt x="176795" y="253649"/>
                  <a:pt x="153511" y="210257"/>
                  <a:pt x="123878" y="177449"/>
                </a:cubicBezTo>
                <a:cubicBezTo>
                  <a:pt x="94245" y="144641"/>
                  <a:pt x="-2593" y="38807"/>
                  <a:pt x="53" y="47274"/>
                </a:cubicBezTo>
                <a:cubicBezTo>
                  <a:pt x="2699" y="55741"/>
                  <a:pt x="105357" y="187503"/>
                  <a:pt x="139753" y="228249"/>
                </a:cubicBezTo>
                <a:cubicBezTo>
                  <a:pt x="174149" y="268995"/>
                  <a:pt x="197961" y="289103"/>
                  <a:pt x="206428" y="291749"/>
                </a:cubicBezTo>
                <a:cubicBezTo>
                  <a:pt x="214895" y="294395"/>
                  <a:pt x="208545" y="291220"/>
                  <a:pt x="190553" y="244124"/>
                </a:cubicBezTo>
                <a:cubicBezTo>
                  <a:pt x="172561" y="197028"/>
                  <a:pt x="92657" y="23462"/>
                  <a:pt x="82603" y="28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7" name="フリーフォーム 1386">
            <a:extLst>
              <a:ext uri="{FF2B5EF4-FFF2-40B4-BE49-F238E27FC236}">
                <a16:creationId xmlns:a16="http://schemas.microsoft.com/office/drawing/2014/main" id="{29952816-C96D-FECE-7AA8-0FFBC97B8B08}"/>
              </a:ext>
            </a:extLst>
          </p:cNvPr>
          <p:cNvSpPr/>
          <p:nvPr/>
        </p:nvSpPr>
        <p:spPr>
          <a:xfrm>
            <a:off x="7146816" y="6414899"/>
            <a:ext cx="825401" cy="386599"/>
          </a:xfrm>
          <a:custGeom>
            <a:avLst/>
            <a:gdLst>
              <a:gd name="connsiteX0" fmla="*/ 174734 w 825401"/>
              <a:gd name="connsiteY0" fmla="*/ 204976 h 386599"/>
              <a:gd name="connsiteX1" fmla="*/ 152509 w 825401"/>
              <a:gd name="connsiteY1" fmla="*/ 293876 h 386599"/>
              <a:gd name="connsiteX2" fmla="*/ 190609 w 825401"/>
              <a:gd name="connsiteY2" fmla="*/ 373251 h 386599"/>
              <a:gd name="connsiteX3" fmla="*/ 165209 w 825401"/>
              <a:gd name="connsiteY3" fmla="*/ 347851 h 386599"/>
              <a:gd name="connsiteX4" fmla="*/ 228709 w 825401"/>
              <a:gd name="connsiteY4" fmla="*/ 385951 h 386599"/>
              <a:gd name="connsiteX5" fmla="*/ 412859 w 825401"/>
              <a:gd name="connsiteY5" fmla="*/ 309751 h 386599"/>
              <a:gd name="connsiteX6" fmla="*/ 358884 w 825401"/>
              <a:gd name="connsiteY6" fmla="*/ 331976 h 386599"/>
              <a:gd name="connsiteX7" fmla="*/ 555734 w 825401"/>
              <a:gd name="connsiteY7" fmla="*/ 236726 h 386599"/>
              <a:gd name="connsiteX8" fmla="*/ 819259 w 825401"/>
              <a:gd name="connsiteY8" fmla="*/ 4951 h 386599"/>
              <a:gd name="connsiteX9" fmla="*/ 714484 w 825401"/>
              <a:gd name="connsiteY9" fmla="*/ 100201 h 386599"/>
              <a:gd name="connsiteX10" fmla="*/ 412859 w 825401"/>
              <a:gd name="connsiteY10" fmla="*/ 354201 h 386599"/>
              <a:gd name="connsiteX11" fmla="*/ 181084 w 825401"/>
              <a:gd name="connsiteY11" fmla="*/ 360551 h 386599"/>
              <a:gd name="connsiteX12" fmla="*/ 146159 w 825401"/>
              <a:gd name="connsiteY12" fmla="*/ 351026 h 386599"/>
              <a:gd name="connsiteX13" fmla="*/ 109 w 825401"/>
              <a:gd name="connsiteY13" fmla="*/ 284351 h 386599"/>
              <a:gd name="connsiteX14" fmla="*/ 171559 w 825401"/>
              <a:gd name="connsiteY14" fmla="*/ 385951 h 386599"/>
              <a:gd name="connsiteX15" fmla="*/ 133459 w 825401"/>
              <a:gd name="connsiteY15" fmla="*/ 303401 h 386599"/>
              <a:gd name="connsiteX16" fmla="*/ 174734 w 825401"/>
              <a:gd name="connsiteY16" fmla="*/ 204976 h 38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5401" h="386599">
                <a:moveTo>
                  <a:pt x="174734" y="204976"/>
                </a:moveTo>
                <a:cubicBezTo>
                  <a:pt x="177909" y="203389"/>
                  <a:pt x="149863" y="265830"/>
                  <a:pt x="152509" y="293876"/>
                </a:cubicBezTo>
                <a:cubicBezTo>
                  <a:pt x="155155" y="321922"/>
                  <a:pt x="188492" y="364255"/>
                  <a:pt x="190609" y="373251"/>
                </a:cubicBezTo>
                <a:cubicBezTo>
                  <a:pt x="192726" y="382247"/>
                  <a:pt x="158859" y="345734"/>
                  <a:pt x="165209" y="347851"/>
                </a:cubicBezTo>
                <a:cubicBezTo>
                  <a:pt x="171559" y="349968"/>
                  <a:pt x="187434" y="392301"/>
                  <a:pt x="228709" y="385951"/>
                </a:cubicBezTo>
                <a:cubicBezTo>
                  <a:pt x="269984" y="379601"/>
                  <a:pt x="412859" y="309751"/>
                  <a:pt x="412859" y="309751"/>
                </a:cubicBezTo>
                <a:cubicBezTo>
                  <a:pt x="434555" y="300755"/>
                  <a:pt x="335072" y="344147"/>
                  <a:pt x="358884" y="331976"/>
                </a:cubicBezTo>
                <a:cubicBezTo>
                  <a:pt x="382697" y="319805"/>
                  <a:pt x="479005" y="291230"/>
                  <a:pt x="555734" y="236726"/>
                </a:cubicBezTo>
                <a:cubicBezTo>
                  <a:pt x="632463" y="182222"/>
                  <a:pt x="792801" y="27705"/>
                  <a:pt x="819259" y="4951"/>
                </a:cubicBezTo>
                <a:cubicBezTo>
                  <a:pt x="845717" y="-17803"/>
                  <a:pt x="782217" y="41993"/>
                  <a:pt x="714484" y="100201"/>
                </a:cubicBezTo>
                <a:cubicBezTo>
                  <a:pt x="646751" y="158409"/>
                  <a:pt x="501759" y="310809"/>
                  <a:pt x="412859" y="354201"/>
                </a:cubicBezTo>
                <a:cubicBezTo>
                  <a:pt x="323959" y="397593"/>
                  <a:pt x="225534" y="361080"/>
                  <a:pt x="181084" y="360551"/>
                </a:cubicBezTo>
                <a:cubicBezTo>
                  <a:pt x="136634" y="360022"/>
                  <a:pt x="176322" y="363726"/>
                  <a:pt x="146159" y="351026"/>
                </a:cubicBezTo>
                <a:cubicBezTo>
                  <a:pt x="115996" y="338326"/>
                  <a:pt x="-4124" y="278530"/>
                  <a:pt x="109" y="284351"/>
                </a:cubicBezTo>
                <a:cubicBezTo>
                  <a:pt x="4342" y="290172"/>
                  <a:pt x="149334" y="382776"/>
                  <a:pt x="171559" y="385951"/>
                </a:cubicBezTo>
                <a:cubicBezTo>
                  <a:pt x="193784" y="389126"/>
                  <a:pt x="130813" y="329330"/>
                  <a:pt x="133459" y="303401"/>
                </a:cubicBezTo>
                <a:cubicBezTo>
                  <a:pt x="136105" y="277472"/>
                  <a:pt x="171559" y="206563"/>
                  <a:pt x="174734" y="20497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8" name="フリーフォーム 1387">
            <a:extLst>
              <a:ext uri="{FF2B5EF4-FFF2-40B4-BE49-F238E27FC236}">
                <a16:creationId xmlns:a16="http://schemas.microsoft.com/office/drawing/2014/main" id="{BCFB61FF-4149-15E1-94FB-FEC32AB6148C}"/>
              </a:ext>
            </a:extLst>
          </p:cNvPr>
          <p:cNvSpPr/>
          <p:nvPr/>
        </p:nvSpPr>
        <p:spPr>
          <a:xfrm>
            <a:off x="6638580" y="6714059"/>
            <a:ext cx="682026" cy="627166"/>
          </a:xfrm>
          <a:custGeom>
            <a:avLst/>
            <a:gdLst>
              <a:gd name="connsiteX0" fmla="*/ 670270 w 682026"/>
              <a:gd name="connsiteY0" fmla="*/ 10591 h 627166"/>
              <a:gd name="connsiteX1" fmla="*/ 571845 w 682026"/>
              <a:gd name="connsiteY1" fmla="*/ 83616 h 627166"/>
              <a:gd name="connsiteX2" fmla="*/ 409920 w 682026"/>
              <a:gd name="connsiteY2" fmla="*/ 258241 h 627166"/>
              <a:gd name="connsiteX3" fmla="*/ 305145 w 682026"/>
              <a:gd name="connsiteY3" fmla="*/ 401116 h 627166"/>
              <a:gd name="connsiteX4" fmla="*/ 273395 w 682026"/>
              <a:gd name="connsiteY4" fmla="*/ 518591 h 627166"/>
              <a:gd name="connsiteX5" fmla="*/ 295620 w 682026"/>
              <a:gd name="connsiteY5" fmla="*/ 490016 h 627166"/>
              <a:gd name="connsiteX6" fmla="*/ 155920 w 682026"/>
              <a:gd name="connsiteY6" fmla="*/ 585266 h 627166"/>
              <a:gd name="connsiteX7" fmla="*/ 345 w 682026"/>
              <a:gd name="connsiteY7" fmla="*/ 626541 h 627166"/>
              <a:gd name="connsiteX8" fmla="*/ 200370 w 682026"/>
              <a:gd name="connsiteY8" fmla="*/ 556691 h 627166"/>
              <a:gd name="connsiteX9" fmla="*/ 301970 w 682026"/>
              <a:gd name="connsiteY9" fmla="*/ 429691 h 627166"/>
              <a:gd name="connsiteX10" fmla="*/ 508345 w 682026"/>
              <a:gd name="connsiteY10" fmla="*/ 131241 h 627166"/>
              <a:gd name="connsiteX11" fmla="*/ 295620 w 682026"/>
              <a:gd name="connsiteY11" fmla="*/ 305866 h 627166"/>
              <a:gd name="connsiteX12" fmla="*/ 670270 w 682026"/>
              <a:gd name="connsiteY12" fmla="*/ 10591 h 6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2026" h="627166">
                <a:moveTo>
                  <a:pt x="670270" y="10591"/>
                </a:moveTo>
                <a:cubicBezTo>
                  <a:pt x="716307" y="-26451"/>
                  <a:pt x="615237" y="42341"/>
                  <a:pt x="571845" y="83616"/>
                </a:cubicBezTo>
                <a:cubicBezTo>
                  <a:pt x="528453" y="124891"/>
                  <a:pt x="454370" y="205324"/>
                  <a:pt x="409920" y="258241"/>
                </a:cubicBezTo>
                <a:cubicBezTo>
                  <a:pt x="365470" y="311158"/>
                  <a:pt x="327899" y="357724"/>
                  <a:pt x="305145" y="401116"/>
                </a:cubicBezTo>
                <a:cubicBezTo>
                  <a:pt x="282391" y="444508"/>
                  <a:pt x="274982" y="503774"/>
                  <a:pt x="273395" y="518591"/>
                </a:cubicBezTo>
                <a:cubicBezTo>
                  <a:pt x="271808" y="533408"/>
                  <a:pt x="315199" y="478904"/>
                  <a:pt x="295620" y="490016"/>
                </a:cubicBezTo>
                <a:cubicBezTo>
                  <a:pt x="276041" y="501128"/>
                  <a:pt x="205132" y="562512"/>
                  <a:pt x="155920" y="585266"/>
                </a:cubicBezTo>
                <a:cubicBezTo>
                  <a:pt x="106707" y="608020"/>
                  <a:pt x="-7063" y="631304"/>
                  <a:pt x="345" y="626541"/>
                </a:cubicBezTo>
                <a:cubicBezTo>
                  <a:pt x="7753" y="621779"/>
                  <a:pt x="150099" y="589499"/>
                  <a:pt x="200370" y="556691"/>
                </a:cubicBezTo>
                <a:cubicBezTo>
                  <a:pt x="250641" y="523883"/>
                  <a:pt x="250641" y="500599"/>
                  <a:pt x="301970" y="429691"/>
                </a:cubicBezTo>
                <a:cubicBezTo>
                  <a:pt x="353299" y="358783"/>
                  <a:pt x="509403" y="151878"/>
                  <a:pt x="508345" y="131241"/>
                </a:cubicBezTo>
                <a:cubicBezTo>
                  <a:pt x="507287" y="110604"/>
                  <a:pt x="271808" y="324387"/>
                  <a:pt x="295620" y="305866"/>
                </a:cubicBezTo>
                <a:cubicBezTo>
                  <a:pt x="319432" y="287345"/>
                  <a:pt x="624233" y="47633"/>
                  <a:pt x="670270" y="1059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9" name="フリーフォーム 1388">
            <a:extLst>
              <a:ext uri="{FF2B5EF4-FFF2-40B4-BE49-F238E27FC236}">
                <a16:creationId xmlns:a16="http://schemas.microsoft.com/office/drawing/2014/main" id="{9E37FC77-EC30-15E8-0457-647B32EFAB1B}"/>
              </a:ext>
            </a:extLst>
          </p:cNvPr>
          <p:cNvSpPr/>
          <p:nvPr/>
        </p:nvSpPr>
        <p:spPr>
          <a:xfrm>
            <a:off x="6545044" y="6959358"/>
            <a:ext cx="494019" cy="346668"/>
          </a:xfrm>
          <a:custGeom>
            <a:avLst/>
            <a:gdLst>
              <a:gd name="connsiteX0" fmla="*/ 74831 w 494019"/>
              <a:gd name="connsiteY0" fmla="*/ 44692 h 346668"/>
              <a:gd name="connsiteX1" fmla="*/ 52606 w 494019"/>
              <a:gd name="connsiteY1" fmla="*/ 187567 h 346668"/>
              <a:gd name="connsiteX2" fmla="*/ 78006 w 494019"/>
              <a:gd name="connsiteY2" fmla="*/ 343142 h 346668"/>
              <a:gd name="connsiteX3" fmla="*/ 78006 w 494019"/>
              <a:gd name="connsiteY3" fmla="*/ 298692 h 346668"/>
              <a:gd name="connsiteX4" fmla="*/ 112931 w 494019"/>
              <a:gd name="connsiteY4" fmla="*/ 327267 h 346668"/>
              <a:gd name="connsiteX5" fmla="*/ 246281 w 494019"/>
              <a:gd name="connsiteY5" fmla="*/ 314567 h 346668"/>
              <a:gd name="connsiteX6" fmla="*/ 236756 w 494019"/>
              <a:gd name="connsiteY6" fmla="*/ 327267 h 346668"/>
              <a:gd name="connsiteX7" fmla="*/ 309781 w 494019"/>
              <a:gd name="connsiteY7" fmla="*/ 273292 h 346668"/>
              <a:gd name="connsiteX8" fmla="*/ 325656 w 494019"/>
              <a:gd name="connsiteY8" fmla="*/ 190742 h 346668"/>
              <a:gd name="connsiteX9" fmla="*/ 493931 w 494019"/>
              <a:gd name="connsiteY9" fmla="*/ 242 h 346668"/>
              <a:gd name="connsiteX10" fmla="*/ 347881 w 494019"/>
              <a:gd name="connsiteY10" fmla="*/ 152642 h 346668"/>
              <a:gd name="connsiteX11" fmla="*/ 274856 w 494019"/>
              <a:gd name="connsiteY11" fmla="*/ 232017 h 346668"/>
              <a:gd name="connsiteX12" fmla="*/ 131981 w 494019"/>
              <a:gd name="connsiteY12" fmla="*/ 133592 h 346668"/>
              <a:gd name="connsiteX13" fmla="*/ 224056 w 494019"/>
              <a:gd name="connsiteY13" fmla="*/ 209792 h 346668"/>
              <a:gd name="connsiteX14" fmla="*/ 243106 w 494019"/>
              <a:gd name="connsiteY14" fmla="*/ 238367 h 346668"/>
              <a:gd name="connsiteX15" fmla="*/ 78006 w 494019"/>
              <a:gd name="connsiteY15" fmla="*/ 298692 h 346668"/>
              <a:gd name="connsiteX16" fmla="*/ 65306 w 494019"/>
              <a:gd name="connsiteY16" fmla="*/ 235192 h 346668"/>
              <a:gd name="connsiteX17" fmla="*/ 30381 w 494019"/>
              <a:gd name="connsiteY17" fmla="*/ 136767 h 346668"/>
              <a:gd name="connsiteX18" fmla="*/ 1806 w 494019"/>
              <a:gd name="connsiteY18" fmla="*/ 197092 h 346668"/>
              <a:gd name="connsiteX19" fmla="*/ 74831 w 494019"/>
              <a:gd name="connsiteY19" fmla="*/ 44692 h 34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4019" h="346668">
                <a:moveTo>
                  <a:pt x="74831" y="44692"/>
                </a:moveTo>
                <a:cubicBezTo>
                  <a:pt x="83298" y="43105"/>
                  <a:pt x="52077" y="137825"/>
                  <a:pt x="52606" y="187567"/>
                </a:cubicBezTo>
                <a:cubicBezTo>
                  <a:pt x="53135" y="237309"/>
                  <a:pt x="73773" y="324621"/>
                  <a:pt x="78006" y="343142"/>
                </a:cubicBezTo>
                <a:cubicBezTo>
                  <a:pt x="82239" y="361663"/>
                  <a:pt x="72185" y="301338"/>
                  <a:pt x="78006" y="298692"/>
                </a:cubicBezTo>
                <a:cubicBezTo>
                  <a:pt x="83827" y="296046"/>
                  <a:pt x="84885" y="324621"/>
                  <a:pt x="112931" y="327267"/>
                </a:cubicBezTo>
                <a:lnTo>
                  <a:pt x="246281" y="314567"/>
                </a:lnTo>
                <a:cubicBezTo>
                  <a:pt x="266918" y="314567"/>
                  <a:pt x="226173" y="334146"/>
                  <a:pt x="236756" y="327267"/>
                </a:cubicBezTo>
                <a:cubicBezTo>
                  <a:pt x="247339" y="320388"/>
                  <a:pt x="294964" y="296046"/>
                  <a:pt x="309781" y="273292"/>
                </a:cubicBezTo>
                <a:cubicBezTo>
                  <a:pt x="324598" y="250538"/>
                  <a:pt x="294964" y="236250"/>
                  <a:pt x="325656" y="190742"/>
                </a:cubicBezTo>
                <a:cubicBezTo>
                  <a:pt x="356348" y="145234"/>
                  <a:pt x="490227" y="6592"/>
                  <a:pt x="493931" y="242"/>
                </a:cubicBezTo>
                <a:cubicBezTo>
                  <a:pt x="497635" y="-6108"/>
                  <a:pt x="384393" y="114013"/>
                  <a:pt x="347881" y="152642"/>
                </a:cubicBezTo>
                <a:cubicBezTo>
                  <a:pt x="311369" y="191271"/>
                  <a:pt x="310839" y="235192"/>
                  <a:pt x="274856" y="232017"/>
                </a:cubicBezTo>
                <a:cubicBezTo>
                  <a:pt x="238873" y="228842"/>
                  <a:pt x="140448" y="137296"/>
                  <a:pt x="131981" y="133592"/>
                </a:cubicBezTo>
                <a:cubicBezTo>
                  <a:pt x="123514" y="129888"/>
                  <a:pt x="205535" y="192330"/>
                  <a:pt x="224056" y="209792"/>
                </a:cubicBezTo>
                <a:cubicBezTo>
                  <a:pt x="242577" y="227255"/>
                  <a:pt x="267448" y="223550"/>
                  <a:pt x="243106" y="238367"/>
                </a:cubicBezTo>
                <a:cubicBezTo>
                  <a:pt x="218764" y="253184"/>
                  <a:pt x="107639" y="299221"/>
                  <a:pt x="78006" y="298692"/>
                </a:cubicBezTo>
                <a:cubicBezTo>
                  <a:pt x="48373" y="298163"/>
                  <a:pt x="73243" y="262179"/>
                  <a:pt x="65306" y="235192"/>
                </a:cubicBezTo>
                <a:cubicBezTo>
                  <a:pt x="57369" y="208205"/>
                  <a:pt x="40964" y="143117"/>
                  <a:pt x="30381" y="136767"/>
                </a:cubicBezTo>
                <a:cubicBezTo>
                  <a:pt x="19798" y="130417"/>
                  <a:pt x="-7190" y="206617"/>
                  <a:pt x="1806" y="197092"/>
                </a:cubicBezTo>
                <a:cubicBezTo>
                  <a:pt x="10802" y="187567"/>
                  <a:pt x="66364" y="46279"/>
                  <a:pt x="74831" y="4469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0" name="フリーフォーム 1389">
            <a:extLst>
              <a:ext uri="{FF2B5EF4-FFF2-40B4-BE49-F238E27FC236}">
                <a16:creationId xmlns:a16="http://schemas.microsoft.com/office/drawing/2014/main" id="{E656CCD6-24BD-5672-4CCD-DBF853E66233}"/>
              </a:ext>
            </a:extLst>
          </p:cNvPr>
          <p:cNvSpPr/>
          <p:nvPr/>
        </p:nvSpPr>
        <p:spPr>
          <a:xfrm>
            <a:off x="6492413" y="7149298"/>
            <a:ext cx="93347" cy="259212"/>
          </a:xfrm>
          <a:custGeom>
            <a:avLst/>
            <a:gdLst>
              <a:gd name="connsiteX0" fmla="*/ 462 w 93347"/>
              <a:gd name="connsiteY0" fmla="*/ 802 h 259212"/>
              <a:gd name="connsiteX1" fmla="*/ 57612 w 93347"/>
              <a:gd name="connsiteY1" fmla="*/ 73827 h 259212"/>
              <a:gd name="connsiteX2" fmla="*/ 73487 w 93347"/>
              <a:gd name="connsiteY2" fmla="*/ 124627 h 259212"/>
              <a:gd name="connsiteX3" fmla="*/ 70312 w 93347"/>
              <a:gd name="connsiteY3" fmla="*/ 156377 h 259212"/>
              <a:gd name="connsiteX4" fmla="*/ 41737 w 93347"/>
              <a:gd name="connsiteY4" fmla="*/ 257977 h 259212"/>
              <a:gd name="connsiteX5" fmla="*/ 57612 w 93347"/>
              <a:gd name="connsiteY5" fmla="*/ 207177 h 259212"/>
              <a:gd name="connsiteX6" fmla="*/ 92537 w 93347"/>
              <a:gd name="connsiteY6" fmla="*/ 124627 h 259212"/>
              <a:gd name="connsiteX7" fmla="*/ 462 w 93347"/>
              <a:gd name="connsiteY7" fmla="*/ 802 h 25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7" h="259212">
                <a:moveTo>
                  <a:pt x="462" y="802"/>
                </a:moveTo>
                <a:cubicBezTo>
                  <a:pt x="-5359" y="-7665"/>
                  <a:pt x="45441" y="53190"/>
                  <a:pt x="57612" y="73827"/>
                </a:cubicBezTo>
                <a:cubicBezTo>
                  <a:pt x="69783" y="94464"/>
                  <a:pt x="71370" y="110869"/>
                  <a:pt x="73487" y="124627"/>
                </a:cubicBezTo>
                <a:cubicBezTo>
                  <a:pt x="75604" y="138385"/>
                  <a:pt x="75604" y="134152"/>
                  <a:pt x="70312" y="156377"/>
                </a:cubicBezTo>
                <a:cubicBezTo>
                  <a:pt x="65020" y="178602"/>
                  <a:pt x="43854" y="249510"/>
                  <a:pt x="41737" y="257977"/>
                </a:cubicBezTo>
                <a:cubicBezTo>
                  <a:pt x="39620" y="266444"/>
                  <a:pt x="49145" y="229402"/>
                  <a:pt x="57612" y="207177"/>
                </a:cubicBezTo>
                <a:cubicBezTo>
                  <a:pt x="66079" y="184952"/>
                  <a:pt x="98887" y="155319"/>
                  <a:pt x="92537" y="124627"/>
                </a:cubicBezTo>
                <a:cubicBezTo>
                  <a:pt x="86187" y="93935"/>
                  <a:pt x="6283" y="9269"/>
                  <a:pt x="462" y="8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1" name="フリーフォーム 1390">
            <a:extLst>
              <a:ext uri="{FF2B5EF4-FFF2-40B4-BE49-F238E27FC236}">
                <a16:creationId xmlns:a16="http://schemas.microsoft.com/office/drawing/2014/main" id="{14043AC3-15DE-2240-DCBA-D0B773DE1EBF}"/>
              </a:ext>
            </a:extLst>
          </p:cNvPr>
          <p:cNvSpPr/>
          <p:nvPr/>
        </p:nvSpPr>
        <p:spPr>
          <a:xfrm>
            <a:off x="6463233" y="7135900"/>
            <a:ext cx="82373" cy="302188"/>
          </a:xfrm>
          <a:custGeom>
            <a:avLst/>
            <a:gdLst>
              <a:gd name="connsiteX0" fmla="*/ 4242 w 82373"/>
              <a:gd name="connsiteY0" fmla="*/ 1500 h 302188"/>
              <a:gd name="connsiteX1" fmla="*/ 1067 w 82373"/>
              <a:gd name="connsiteY1" fmla="*/ 96750 h 302188"/>
              <a:gd name="connsiteX2" fmla="*/ 23292 w 82373"/>
              <a:gd name="connsiteY2" fmla="*/ 185650 h 302188"/>
              <a:gd name="connsiteX3" fmla="*/ 13767 w 82373"/>
              <a:gd name="connsiteY3" fmla="*/ 150725 h 302188"/>
              <a:gd name="connsiteX4" fmla="*/ 77267 w 82373"/>
              <a:gd name="connsiteY4" fmla="*/ 296775 h 302188"/>
              <a:gd name="connsiteX5" fmla="*/ 70917 w 82373"/>
              <a:gd name="connsiteY5" fmla="*/ 261850 h 302188"/>
              <a:gd name="connsiteX6" fmla="*/ 10592 w 82373"/>
              <a:gd name="connsiteY6" fmla="*/ 176125 h 302188"/>
              <a:gd name="connsiteX7" fmla="*/ 4242 w 82373"/>
              <a:gd name="connsiteY7" fmla="*/ 1500 h 3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73" h="302188">
                <a:moveTo>
                  <a:pt x="4242" y="1500"/>
                </a:moveTo>
                <a:cubicBezTo>
                  <a:pt x="2655" y="-11729"/>
                  <a:pt x="-2108" y="66058"/>
                  <a:pt x="1067" y="96750"/>
                </a:cubicBezTo>
                <a:cubicBezTo>
                  <a:pt x="4242" y="127442"/>
                  <a:pt x="21175" y="176654"/>
                  <a:pt x="23292" y="185650"/>
                </a:cubicBezTo>
                <a:cubicBezTo>
                  <a:pt x="25409" y="194646"/>
                  <a:pt x="4771" y="132204"/>
                  <a:pt x="13767" y="150725"/>
                </a:cubicBezTo>
                <a:cubicBezTo>
                  <a:pt x="22763" y="169246"/>
                  <a:pt x="67742" y="278254"/>
                  <a:pt x="77267" y="296775"/>
                </a:cubicBezTo>
                <a:cubicBezTo>
                  <a:pt x="86792" y="315296"/>
                  <a:pt x="82029" y="281958"/>
                  <a:pt x="70917" y="261850"/>
                </a:cubicBezTo>
                <a:cubicBezTo>
                  <a:pt x="59805" y="241742"/>
                  <a:pt x="18530" y="219517"/>
                  <a:pt x="10592" y="176125"/>
                </a:cubicBezTo>
                <a:cubicBezTo>
                  <a:pt x="2654" y="132733"/>
                  <a:pt x="5829" y="14729"/>
                  <a:pt x="4242" y="150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2" name="フリーフォーム 1391">
            <a:extLst>
              <a:ext uri="{FF2B5EF4-FFF2-40B4-BE49-F238E27FC236}">
                <a16:creationId xmlns:a16="http://schemas.microsoft.com/office/drawing/2014/main" id="{58A9801E-FCC2-FF89-E095-477434AEF752}"/>
              </a:ext>
            </a:extLst>
          </p:cNvPr>
          <p:cNvSpPr/>
          <p:nvPr/>
        </p:nvSpPr>
        <p:spPr>
          <a:xfrm>
            <a:off x="6844965" y="7200780"/>
            <a:ext cx="23597" cy="250069"/>
          </a:xfrm>
          <a:custGeom>
            <a:avLst/>
            <a:gdLst>
              <a:gd name="connsiteX0" fmla="*/ 335 w 23597"/>
              <a:gd name="connsiteY0" fmla="*/ 120 h 250069"/>
              <a:gd name="connsiteX1" fmla="*/ 9860 w 23597"/>
              <a:gd name="connsiteY1" fmla="*/ 98545 h 250069"/>
              <a:gd name="connsiteX2" fmla="*/ 19385 w 23597"/>
              <a:gd name="connsiteY2" fmla="*/ 247770 h 250069"/>
              <a:gd name="connsiteX3" fmla="*/ 16210 w 23597"/>
              <a:gd name="connsiteY3" fmla="*/ 184270 h 250069"/>
              <a:gd name="connsiteX4" fmla="*/ 22560 w 23597"/>
              <a:gd name="connsiteY4" fmla="*/ 117595 h 250069"/>
              <a:gd name="connsiteX5" fmla="*/ 335 w 23597"/>
              <a:gd name="connsiteY5" fmla="*/ 120 h 2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7" h="250069">
                <a:moveTo>
                  <a:pt x="335" y="120"/>
                </a:moveTo>
                <a:cubicBezTo>
                  <a:pt x="-1782" y="-3055"/>
                  <a:pt x="6685" y="57270"/>
                  <a:pt x="9860" y="98545"/>
                </a:cubicBezTo>
                <a:cubicBezTo>
                  <a:pt x="13035" y="139820"/>
                  <a:pt x="18327" y="233483"/>
                  <a:pt x="19385" y="247770"/>
                </a:cubicBezTo>
                <a:cubicBezTo>
                  <a:pt x="20443" y="262057"/>
                  <a:pt x="15681" y="205966"/>
                  <a:pt x="16210" y="184270"/>
                </a:cubicBezTo>
                <a:cubicBezTo>
                  <a:pt x="16739" y="162574"/>
                  <a:pt x="26793" y="151991"/>
                  <a:pt x="22560" y="117595"/>
                </a:cubicBezTo>
                <a:cubicBezTo>
                  <a:pt x="18327" y="83199"/>
                  <a:pt x="2452" y="3295"/>
                  <a:pt x="335" y="12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3" name="フリーフォーム 1392">
            <a:extLst>
              <a:ext uri="{FF2B5EF4-FFF2-40B4-BE49-F238E27FC236}">
                <a16:creationId xmlns:a16="http://schemas.microsoft.com/office/drawing/2014/main" id="{702505E0-F760-DCFB-5FE6-5BF9CE05EE0B}"/>
              </a:ext>
            </a:extLst>
          </p:cNvPr>
          <p:cNvSpPr/>
          <p:nvPr/>
        </p:nvSpPr>
        <p:spPr>
          <a:xfrm>
            <a:off x="6627741" y="7251673"/>
            <a:ext cx="242268" cy="162143"/>
          </a:xfrm>
          <a:custGeom>
            <a:avLst/>
            <a:gdLst>
              <a:gd name="connsiteX0" fmla="*/ 138184 w 242268"/>
              <a:gd name="connsiteY0" fmla="*/ 27 h 162143"/>
              <a:gd name="connsiteX1" fmla="*/ 109609 w 242268"/>
              <a:gd name="connsiteY1" fmla="*/ 88927 h 162143"/>
              <a:gd name="connsiteX2" fmla="*/ 128659 w 242268"/>
              <a:gd name="connsiteY2" fmla="*/ 123852 h 162143"/>
              <a:gd name="connsiteX3" fmla="*/ 239784 w 242268"/>
              <a:gd name="connsiteY3" fmla="*/ 161952 h 162143"/>
              <a:gd name="connsiteX4" fmla="*/ 188984 w 242268"/>
              <a:gd name="connsiteY4" fmla="*/ 136552 h 162143"/>
              <a:gd name="connsiteX5" fmla="*/ 1659 w 242268"/>
              <a:gd name="connsiteY5" fmla="*/ 92102 h 162143"/>
              <a:gd name="connsiteX6" fmla="*/ 96909 w 242268"/>
              <a:gd name="connsiteY6" fmla="*/ 107977 h 162143"/>
              <a:gd name="connsiteX7" fmla="*/ 90559 w 242268"/>
              <a:gd name="connsiteY7" fmla="*/ 79402 h 162143"/>
              <a:gd name="connsiteX8" fmla="*/ 138184 w 242268"/>
              <a:gd name="connsiteY8" fmla="*/ 27 h 1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68" h="162143">
                <a:moveTo>
                  <a:pt x="138184" y="27"/>
                </a:moveTo>
                <a:cubicBezTo>
                  <a:pt x="141359" y="1614"/>
                  <a:pt x="111196" y="68290"/>
                  <a:pt x="109609" y="88927"/>
                </a:cubicBezTo>
                <a:cubicBezTo>
                  <a:pt x="108022" y="109564"/>
                  <a:pt x="106963" y="111681"/>
                  <a:pt x="128659" y="123852"/>
                </a:cubicBezTo>
                <a:cubicBezTo>
                  <a:pt x="150355" y="136023"/>
                  <a:pt x="229730" y="159835"/>
                  <a:pt x="239784" y="161952"/>
                </a:cubicBezTo>
                <a:cubicBezTo>
                  <a:pt x="249838" y="164069"/>
                  <a:pt x="228672" y="148194"/>
                  <a:pt x="188984" y="136552"/>
                </a:cubicBezTo>
                <a:cubicBezTo>
                  <a:pt x="149297" y="124910"/>
                  <a:pt x="17005" y="96865"/>
                  <a:pt x="1659" y="92102"/>
                </a:cubicBezTo>
                <a:cubicBezTo>
                  <a:pt x="-13687" y="87339"/>
                  <a:pt x="82092" y="110094"/>
                  <a:pt x="96909" y="107977"/>
                </a:cubicBezTo>
                <a:cubicBezTo>
                  <a:pt x="111726" y="105860"/>
                  <a:pt x="85796" y="93690"/>
                  <a:pt x="90559" y="79402"/>
                </a:cubicBezTo>
                <a:cubicBezTo>
                  <a:pt x="95322" y="65114"/>
                  <a:pt x="135009" y="-1560"/>
                  <a:pt x="138184"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4" name="フリーフォーム 1393">
            <a:extLst>
              <a:ext uri="{FF2B5EF4-FFF2-40B4-BE49-F238E27FC236}">
                <a16:creationId xmlns:a16="http://schemas.microsoft.com/office/drawing/2014/main" id="{31693068-99A1-FBD5-FB72-86318A2F7688}"/>
              </a:ext>
            </a:extLst>
          </p:cNvPr>
          <p:cNvSpPr/>
          <p:nvPr/>
        </p:nvSpPr>
        <p:spPr>
          <a:xfrm>
            <a:off x="6771875" y="7277096"/>
            <a:ext cx="89325" cy="146445"/>
          </a:xfrm>
          <a:custGeom>
            <a:avLst/>
            <a:gdLst>
              <a:gd name="connsiteX0" fmla="*/ 89300 w 89325"/>
              <a:gd name="connsiteY0" fmla="*/ 4 h 146445"/>
              <a:gd name="connsiteX1" fmla="*/ 9925 w 89325"/>
              <a:gd name="connsiteY1" fmla="*/ 63504 h 146445"/>
              <a:gd name="connsiteX2" fmla="*/ 38500 w 89325"/>
              <a:gd name="connsiteY2" fmla="*/ 60329 h 146445"/>
              <a:gd name="connsiteX3" fmla="*/ 28975 w 89325"/>
              <a:gd name="connsiteY3" fmla="*/ 79379 h 146445"/>
              <a:gd name="connsiteX4" fmla="*/ 63900 w 89325"/>
              <a:gd name="connsiteY4" fmla="*/ 146054 h 146445"/>
              <a:gd name="connsiteX5" fmla="*/ 54375 w 89325"/>
              <a:gd name="connsiteY5" fmla="*/ 104779 h 146445"/>
              <a:gd name="connsiteX6" fmla="*/ 400 w 89325"/>
              <a:gd name="connsiteY6" fmla="*/ 60329 h 146445"/>
              <a:gd name="connsiteX7" fmla="*/ 89300 w 89325"/>
              <a:gd name="connsiteY7" fmla="*/ 4 h 14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25" h="146445">
                <a:moveTo>
                  <a:pt x="89300" y="4"/>
                </a:moveTo>
                <a:cubicBezTo>
                  <a:pt x="90887" y="533"/>
                  <a:pt x="18392" y="53450"/>
                  <a:pt x="9925" y="63504"/>
                </a:cubicBezTo>
                <a:cubicBezTo>
                  <a:pt x="1458" y="73558"/>
                  <a:pt x="35325" y="57683"/>
                  <a:pt x="38500" y="60329"/>
                </a:cubicBezTo>
                <a:cubicBezTo>
                  <a:pt x="41675" y="62975"/>
                  <a:pt x="24742" y="65092"/>
                  <a:pt x="28975" y="79379"/>
                </a:cubicBezTo>
                <a:cubicBezTo>
                  <a:pt x="33208" y="93666"/>
                  <a:pt x="59667" y="141821"/>
                  <a:pt x="63900" y="146054"/>
                </a:cubicBezTo>
                <a:cubicBezTo>
                  <a:pt x="68133" y="150287"/>
                  <a:pt x="64958" y="119067"/>
                  <a:pt x="54375" y="104779"/>
                </a:cubicBezTo>
                <a:cubicBezTo>
                  <a:pt x="43792" y="90492"/>
                  <a:pt x="-4892" y="77791"/>
                  <a:pt x="400" y="60329"/>
                </a:cubicBezTo>
                <a:cubicBezTo>
                  <a:pt x="5692" y="42867"/>
                  <a:pt x="87713" y="-525"/>
                  <a:pt x="89300"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5" name="フリーフォーム 1394">
            <a:extLst>
              <a:ext uri="{FF2B5EF4-FFF2-40B4-BE49-F238E27FC236}">
                <a16:creationId xmlns:a16="http://schemas.microsoft.com/office/drawing/2014/main" id="{987C0CB1-6062-D5EE-8D3C-6DECC707ECAD}"/>
              </a:ext>
            </a:extLst>
          </p:cNvPr>
          <p:cNvSpPr/>
          <p:nvPr/>
        </p:nvSpPr>
        <p:spPr>
          <a:xfrm>
            <a:off x="6642095" y="7350102"/>
            <a:ext cx="356201" cy="530248"/>
          </a:xfrm>
          <a:custGeom>
            <a:avLst/>
            <a:gdLst>
              <a:gd name="connsiteX0" fmla="*/ 5 w 356201"/>
              <a:gd name="connsiteY0" fmla="*/ 23 h 530248"/>
              <a:gd name="connsiteX1" fmla="*/ 200030 w 356201"/>
              <a:gd name="connsiteY1" fmla="*/ 92098 h 530248"/>
              <a:gd name="connsiteX2" fmla="*/ 298455 w 356201"/>
              <a:gd name="connsiteY2" fmla="*/ 190523 h 530248"/>
              <a:gd name="connsiteX3" fmla="*/ 295280 w 356201"/>
              <a:gd name="connsiteY3" fmla="*/ 174648 h 530248"/>
              <a:gd name="connsiteX4" fmla="*/ 317505 w 356201"/>
              <a:gd name="connsiteY4" fmla="*/ 234973 h 530248"/>
              <a:gd name="connsiteX5" fmla="*/ 298455 w 356201"/>
              <a:gd name="connsiteY5" fmla="*/ 295298 h 530248"/>
              <a:gd name="connsiteX6" fmla="*/ 311155 w 356201"/>
              <a:gd name="connsiteY6" fmla="*/ 276248 h 530248"/>
              <a:gd name="connsiteX7" fmla="*/ 292105 w 356201"/>
              <a:gd name="connsiteY7" fmla="*/ 396898 h 530248"/>
              <a:gd name="connsiteX8" fmla="*/ 304805 w 356201"/>
              <a:gd name="connsiteY8" fmla="*/ 352448 h 530248"/>
              <a:gd name="connsiteX9" fmla="*/ 260355 w 356201"/>
              <a:gd name="connsiteY9" fmla="*/ 428648 h 530248"/>
              <a:gd name="connsiteX10" fmla="*/ 263530 w 356201"/>
              <a:gd name="connsiteY10" fmla="*/ 530248 h 530248"/>
              <a:gd name="connsiteX11" fmla="*/ 266705 w 356201"/>
              <a:gd name="connsiteY11" fmla="*/ 428648 h 530248"/>
              <a:gd name="connsiteX12" fmla="*/ 346080 w 356201"/>
              <a:gd name="connsiteY12" fmla="*/ 292123 h 530248"/>
              <a:gd name="connsiteX13" fmla="*/ 342905 w 356201"/>
              <a:gd name="connsiteY13" fmla="*/ 234973 h 530248"/>
              <a:gd name="connsiteX14" fmla="*/ 234955 w 356201"/>
              <a:gd name="connsiteY14" fmla="*/ 57173 h 530248"/>
              <a:gd name="connsiteX15" fmla="*/ 301630 w 356201"/>
              <a:gd name="connsiteY15" fmla="*/ 158773 h 530248"/>
              <a:gd name="connsiteX16" fmla="*/ 269880 w 356201"/>
              <a:gd name="connsiteY16" fmla="*/ 127023 h 530248"/>
              <a:gd name="connsiteX17" fmla="*/ 149230 w 356201"/>
              <a:gd name="connsiteY17" fmla="*/ 34948 h 530248"/>
              <a:gd name="connsiteX18" fmla="*/ 206380 w 356201"/>
              <a:gd name="connsiteY18" fmla="*/ 82573 h 530248"/>
              <a:gd name="connsiteX19" fmla="*/ 5 w 356201"/>
              <a:gd name="connsiteY19" fmla="*/ 23 h 53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201" h="530248">
                <a:moveTo>
                  <a:pt x="5" y="23"/>
                </a:moveTo>
                <a:cubicBezTo>
                  <a:pt x="-1053" y="1611"/>
                  <a:pt x="150288" y="60348"/>
                  <a:pt x="200030" y="92098"/>
                </a:cubicBezTo>
                <a:cubicBezTo>
                  <a:pt x="249772" y="123848"/>
                  <a:pt x="282580" y="176765"/>
                  <a:pt x="298455" y="190523"/>
                </a:cubicBezTo>
                <a:cubicBezTo>
                  <a:pt x="314330" y="204281"/>
                  <a:pt x="292105" y="167240"/>
                  <a:pt x="295280" y="174648"/>
                </a:cubicBezTo>
                <a:cubicBezTo>
                  <a:pt x="298455" y="182056"/>
                  <a:pt x="316976" y="214865"/>
                  <a:pt x="317505" y="234973"/>
                </a:cubicBezTo>
                <a:cubicBezTo>
                  <a:pt x="318034" y="255081"/>
                  <a:pt x="298455" y="295298"/>
                  <a:pt x="298455" y="295298"/>
                </a:cubicBezTo>
                <a:cubicBezTo>
                  <a:pt x="297397" y="302177"/>
                  <a:pt x="312213" y="259315"/>
                  <a:pt x="311155" y="276248"/>
                </a:cubicBezTo>
                <a:cubicBezTo>
                  <a:pt x="310097" y="293181"/>
                  <a:pt x="293163" y="384198"/>
                  <a:pt x="292105" y="396898"/>
                </a:cubicBezTo>
                <a:cubicBezTo>
                  <a:pt x="291047" y="409598"/>
                  <a:pt x="310097" y="347156"/>
                  <a:pt x="304805" y="352448"/>
                </a:cubicBezTo>
                <a:cubicBezTo>
                  <a:pt x="299513" y="357740"/>
                  <a:pt x="267234" y="399015"/>
                  <a:pt x="260355" y="428648"/>
                </a:cubicBezTo>
                <a:cubicBezTo>
                  <a:pt x="253476" y="458281"/>
                  <a:pt x="262472" y="530248"/>
                  <a:pt x="263530" y="530248"/>
                </a:cubicBezTo>
                <a:cubicBezTo>
                  <a:pt x="264588" y="530248"/>
                  <a:pt x="252947" y="468335"/>
                  <a:pt x="266705" y="428648"/>
                </a:cubicBezTo>
                <a:cubicBezTo>
                  <a:pt x="280463" y="388961"/>
                  <a:pt x="333380" y="324402"/>
                  <a:pt x="346080" y="292123"/>
                </a:cubicBezTo>
                <a:cubicBezTo>
                  <a:pt x="358780" y="259844"/>
                  <a:pt x="361426" y="274131"/>
                  <a:pt x="342905" y="234973"/>
                </a:cubicBezTo>
                <a:cubicBezTo>
                  <a:pt x="324384" y="195815"/>
                  <a:pt x="241834" y="69873"/>
                  <a:pt x="234955" y="57173"/>
                </a:cubicBezTo>
                <a:cubicBezTo>
                  <a:pt x="228076" y="44473"/>
                  <a:pt x="295809" y="147131"/>
                  <a:pt x="301630" y="158773"/>
                </a:cubicBezTo>
                <a:cubicBezTo>
                  <a:pt x="307451" y="170415"/>
                  <a:pt x="295280" y="147661"/>
                  <a:pt x="269880" y="127023"/>
                </a:cubicBezTo>
                <a:cubicBezTo>
                  <a:pt x="244480" y="106385"/>
                  <a:pt x="159813" y="42356"/>
                  <a:pt x="149230" y="34948"/>
                </a:cubicBezTo>
                <a:cubicBezTo>
                  <a:pt x="138647" y="27540"/>
                  <a:pt x="228076" y="86806"/>
                  <a:pt x="206380" y="82573"/>
                </a:cubicBezTo>
                <a:cubicBezTo>
                  <a:pt x="184684" y="78340"/>
                  <a:pt x="1063" y="-1565"/>
                  <a:pt x="5" y="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6" name="フリーフォーム 1395">
            <a:extLst>
              <a:ext uri="{FF2B5EF4-FFF2-40B4-BE49-F238E27FC236}">
                <a16:creationId xmlns:a16="http://schemas.microsoft.com/office/drawing/2014/main" id="{5EA467AA-D3D3-1CA5-C1F6-CA62D2E44F7F}"/>
              </a:ext>
            </a:extLst>
          </p:cNvPr>
          <p:cNvSpPr/>
          <p:nvPr/>
        </p:nvSpPr>
        <p:spPr>
          <a:xfrm>
            <a:off x="6548533" y="7421221"/>
            <a:ext cx="441556" cy="620822"/>
          </a:xfrm>
          <a:custGeom>
            <a:avLst/>
            <a:gdLst>
              <a:gd name="connsiteX0" fmla="*/ 1492 w 441556"/>
              <a:gd name="connsiteY0" fmla="*/ 1929 h 620822"/>
              <a:gd name="connsiteX1" fmla="*/ 150717 w 441556"/>
              <a:gd name="connsiteY1" fmla="*/ 109879 h 620822"/>
              <a:gd name="connsiteX2" fmla="*/ 255492 w 441556"/>
              <a:gd name="connsiteY2" fmla="*/ 262279 h 620822"/>
              <a:gd name="connsiteX3" fmla="*/ 245967 w 441556"/>
              <a:gd name="connsiteY3" fmla="*/ 227354 h 620822"/>
              <a:gd name="connsiteX4" fmla="*/ 331692 w 441556"/>
              <a:gd name="connsiteY4" fmla="*/ 386104 h 620822"/>
              <a:gd name="connsiteX5" fmla="*/ 395192 w 441556"/>
              <a:gd name="connsiteY5" fmla="*/ 509929 h 620822"/>
              <a:gd name="connsiteX6" fmla="*/ 439642 w 441556"/>
              <a:gd name="connsiteY6" fmla="*/ 614704 h 620822"/>
              <a:gd name="connsiteX7" fmla="*/ 414242 w 441556"/>
              <a:gd name="connsiteY7" fmla="*/ 563904 h 620822"/>
              <a:gd name="connsiteX8" fmla="*/ 249142 w 441556"/>
              <a:gd name="connsiteY8" fmla="*/ 201954 h 620822"/>
              <a:gd name="connsiteX9" fmla="*/ 1492 w 441556"/>
              <a:gd name="connsiteY9" fmla="*/ 1929 h 6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56" h="620822">
                <a:moveTo>
                  <a:pt x="1492" y="1929"/>
                </a:moveTo>
                <a:cubicBezTo>
                  <a:pt x="-14912" y="-13417"/>
                  <a:pt x="108384" y="66487"/>
                  <a:pt x="150717" y="109879"/>
                </a:cubicBezTo>
                <a:cubicBezTo>
                  <a:pt x="193050" y="153271"/>
                  <a:pt x="239617" y="242700"/>
                  <a:pt x="255492" y="262279"/>
                </a:cubicBezTo>
                <a:cubicBezTo>
                  <a:pt x="271367" y="281858"/>
                  <a:pt x="233267" y="206717"/>
                  <a:pt x="245967" y="227354"/>
                </a:cubicBezTo>
                <a:cubicBezTo>
                  <a:pt x="258667" y="247991"/>
                  <a:pt x="306821" y="339008"/>
                  <a:pt x="331692" y="386104"/>
                </a:cubicBezTo>
                <a:cubicBezTo>
                  <a:pt x="356563" y="433200"/>
                  <a:pt x="377200" y="471829"/>
                  <a:pt x="395192" y="509929"/>
                </a:cubicBezTo>
                <a:cubicBezTo>
                  <a:pt x="413184" y="548029"/>
                  <a:pt x="436467" y="605708"/>
                  <a:pt x="439642" y="614704"/>
                </a:cubicBezTo>
                <a:cubicBezTo>
                  <a:pt x="442817" y="623700"/>
                  <a:pt x="445992" y="632696"/>
                  <a:pt x="414242" y="563904"/>
                </a:cubicBezTo>
                <a:cubicBezTo>
                  <a:pt x="382492" y="495112"/>
                  <a:pt x="314230" y="296146"/>
                  <a:pt x="249142" y="201954"/>
                </a:cubicBezTo>
                <a:cubicBezTo>
                  <a:pt x="184055" y="107762"/>
                  <a:pt x="17896" y="17275"/>
                  <a:pt x="1492" y="19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7" name="フリーフォーム 1396">
            <a:extLst>
              <a:ext uri="{FF2B5EF4-FFF2-40B4-BE49-F238E27FC236}">
                <a16:creationId xmlns:a16="http://schemas.microsoft.com/office/drawing/2014/main" id="{856F338D-CB33-64A4-00D8-FD63A9B23CDD}"/>
              </a:ext>
            </a:extLst>
          </p:cNvPr>
          <p:cNvSpPr/>
          <p:nvPr/>
        </p:nvSpPr>
        <p:spPr>
          <a:xfrm>
            <a:off x="6524337" y="7407149"/>
            <a:ext cx="442037" cy="1058426"/>
          </a:xfrm>
          <a:custGeom>
            <a:avLst/>
            <a:gdLst>
              <a:gd name="connsiteX0" fmla="*/ 288 w 442037"/>
              <a:gd name="connsiteY0" fmla="*/ 126 h 1058426"/>
              <a:gd name="connsiteX1" fmla="*/ 146338 w 442037"/>
              <a:gd name="connsiteY1" fmla="*/ 120776 h 1058426"/>
              <a:gd name="connsiteX2" fmla="*/ 314613 w 442037"/>
              <a:gd name="connsiteY2" fmla="*/ 400176 h 1058426"/>
              <a:gd name="connsiteX3" fmla="*/ 305088 w 442037"/>
              <a:gd name="connsiteY3" fmla="*/ 336676 h 1058426"/>
              <a:gd name="connsiteX4" fmla="*/ 413038 w 442037"/>
              <a:gd name="connsiteY4" fmla="*/ 590676 h 1058426"/>
              <a:gd name="connsiteX5" fmla="*/ 400338 w 442037"/>
              <a:gd name="connsiteY5" fmla="*/ 514476 h 1058426"/>
              <a:gd name="connsiteX6" fmla="*/ 441613 w 442037"/>
              <a:gd name="connsiteY6" fmla="*/ 619251 h 1058426"/>
              <a:gd name="connsiteX7" fmla="*/ 422563 w 442037"/>
              <a:gd name="connsiteY7" fmla="*/ 825626 h 1058426"/>
              <a:gd name="connsiteX8" fmla="*/ 435263 w 442037"/>
              <a:gd name="connsiteY8" fmla="*/ 743076 h 1058426"/>
              <a:gd name="connsiteX9" fmla="*/ 349538 w 442037"/>
              <a:gd name="connsiteY9" fmla="*/ 1054226 h 1058426"/>
              <a:gd name="connsiteX10" fmla="*/ 371763 w 442037"/>
              <a:gd name="connsiteY10" fmla="*/ 901826 h 1058426"/>
              <a:gd name="connsiteX11" fmla="*/ 432088 w 442037"/>
              <a:gd name="connsiteY11" fmla="*/ 606551 h 1058426"/>
              <a:gd name="connsiteX12" fmla="*/ 317788 w 442037"/>
              <a:gd name="connsiteY12" fmla="*/ 365251 h 1058426"/>
              <a:gd name="connsiteX13" fmla="*/ 184438 w 442037"/>
              <a:gd name="connsiteY13" fmla="*/ 139826 h 1058426"/>
              <a:gd name="connsiteX14" fmla="*/ 288 w 442037"/>
              <a:gd name="connsiteY14" fmla="*/ 126 h 105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037" h="1058426">
                <a:moveTo>
                  <a:pt x="288" y="126"/>
                </a:moveTo>
                <a:cubicBezTo>
                  <a:pt x="-6062" y="-3049"/>
                  <a:pt x="93951" y="54101"/>
                  <a:pt x="146338" y="120776"/>
                </a:cubicBezTo>
                <a:cubicBezTo>
                  <a:pt x="198725" y="187451"/>
                  <a:pt x="288155" y="364193"/>
                  <a:pt x="314613" y="400176"/>
                </a:cubicBezTo>
                <a:cubicBezTo>
                  <a:pt x="341071" y="436159"/>
                  <a:pt x="288684" y="304926"/>
                  <a:pt x="305088" y="336676"/>
                </a:cubicBezTo>
                <a:cubicBezTo>
                  <a:pt x="321492" y="368426"/>
                  <a:pt x="397163" y="561043"/>
                  <a:pt x="413038" y="590676"/>
                </a:cubicBezTo>
                <a:cubicBezTo>
                  <a:pt x="428913" y="620309"/>
                  <a:pt x="395576" y="509714"/>
                  <a:pt x="400338" y="514476"/>
                </a:cubicBezTo>
                <a:cubicBezTo>
                  <a:pt x="405100" y="519238"/>
                  <a:pt x="437909" y="567393"/>
                  <a:pt x="441613" y="619251"/>
                </a:cubicBezTo>
                <a:cubicBezTo>
                  <a:pt x="445317" y="671109"/>
                  <a:pt x="423621" y="804989"/>
                  <a:pt x="422563" y="825626"/>
                </a:cubicBezTo>
                <a:cubicBezTo>
                  <a:pt x="421505" y="846263"/>
                  <a:pt x="447434" y="704976"/>
                  <a:pt x="435263" y="743076"/>
                </a:cubicBezTo>
                <a:cubicBezTo>
                  <a:pt x="423092" y="781176"/>
                  <a:pt x="360121" y="1027768"/>
                  <a:pt x="349538" y="1054226"/>
                </a:cubicBezTo>
                <a:cubicBezTo>
                  <a:pt x="338955" y="1080684"/>
                  <a:pt x="358005" y="976439"/>
                  <a:pt x="371763" y="901826"/>
                </a:cubicBezTo>
                <a:cubicBezTo>
                  <a:pt x="385521" y="827214"/>
                  <a:pt x="441084" y="695980"/>
                  <a:pt x="432088" y="606551"/>
                </a:cubicBezTo>
                <a:cubicBezTo>
                  <a:pt x="423092" y="517122"/>
                  <a:pt x="359063" y="443038"/>
                  <a:pt x="317788" y="365251"/>
                </a:cubicBezTo>
                <a:cubicBezTo>
                  <a:pt x="276513" y="287464"/>
                  <a:pt x="229946" y="197505"/>
                  <a:pt x="184438" y="139826"/>
                </a:cubicBezTo>
                <a:cubicBezTo>
                  <a:pt x="138930" y="82147"/>
                  <a:pt x="6638" y="3301"/>
                  <a:pt x="288" y="12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8" name="フリーフォーム 1397">
            <a:extLst>
              <a:ext uri="{FF2B5EF4-FFF2-40B4-BE49-F238E27FC236}">
                <a16:creationId xmlns:a16="http://schemas.microsoft.com/office/drawing/2014/main" id="{7524066C-4FEE-DBD8-32B5-F1A7567DA695}"/>
              </a:ext>
            </a:extLst>
          </p:cNvPr>
          <p:cNvSpPr/>
          <p:nvPr/>
        </p:nvSpPr>
        <p:spPr>
          <a:xfrm>
            <a:off x="6370630" y="6734130"/>
            <a:ext cx="109584" cy="860179"/>
          </a:xfrm>
          <a:custGeom>
            <a:avLst/>
            <a:gdLst>
              <a:gd name="connsiteX0" fmla="*/ 109545 w 109584"/>
              <a:gd name="connsiteY0" fmla="*/ 45 h 860179"/>
              <a:gd name="connsiteX1" fmla="*/ 14295 w 109584"/>
              <a:gd name="connsiteY1" fmla="*/ 260395 h 860179"/>
              <a:gd name="connsiteX2" fmla="*/ 30170 w 109584"/>
              <a:gd name="connsiteY2" fmla="*/ 231820 h 860179"/>
              <a:gd name="connsiteX3" fmla="*/ 7945 w 109584"/>
              <a:gd name="connsiteY3" fmla="*/ 384220 h 860179"/>
              <a:gd name="connsiteX4" fmla="*/ 61920 w 109584"/>
              <a:gd name="connsiteY4" fmla="*/ 841420 h 860179"/>
              <a:gd name="connsiteX5" fmla="*/ 55570 w 109584"/>
              <a:gd name="connsiteY5" fmla="*/ 723945 h 860179"/>
              <a:gd name="connsiteX6" fmla="*/ 1595 w 109584"/>
              <a:gd name="connsiteY6" fmla="*/ 282620 h 860179"/>
              <a:gd name="connsiteX7" fmla="*/ 109545 w 109584"/>
              <a:gd name="connsiteY7" fmla="*/ 45 h 8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84" h="860179">
                <a:moveTo>
                  <a:pt x="109545" y="45"/>
                </a:moveTo>
                <a:cubicBezTo>
                  <a:pt x="111662" y="-3659"/>
                  <a:pt x="27524" y="221766"/>
                  <a:pt x="14295" y="260395"/>
                </a:cubicBezTo>
                <a:cubicBezTo>
                  <a:pt x="1066" y="299024"/>
                  <a:pt x="31228" y="211183"/>
                  <a:pt x="30170" y="231820"/>
                </a:cubicBezTo>
                <a:cubicBezTo>
                  <a:pt x="29112" y="252457"/>
                  <a:pt x="2653" y="282620"/>
                  <a:pt x="7945" y="384220"/>
                </a:cubicBezTo>
                <a:cubicBezTo>
                  <a:pt x="13237" y="485820"/>
                  <a:pt x="53983" y="784799"/>
                  <a:pt x="61920" y="841420"/>
                </a:cubicBezTo>
                <a:cubicBezTo>
                  <a:pt x="69857" y="898041"/>
                  <a:pt x="65624" y="817078"/>
                  <a:pt x="55570" y="723945"/>
                </a:cubicBezTo>
                <a:cubicBezTo>
                  <a:pt x="45516" y="630812"/>
                  <a:pt x="-10047" y="402741"/>
                  <a:pt x="1595" y="282620"/>
                </a:cubicBezTo>
                <a:cubicBezTo>
                  <a:pt x="13237" y="162499"/>
                  <a:pt x="107428" y="3749"/>
                  <a:pt x="109545" y="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9" name="フリーフォーム 1398">
            <a:extLst>
              <a:ext uri="{FF2B5EF4-FFF2-40B4-BE49-F238E27FC236}">
                <a16:creationId xmlns:a16="http://schemas.microsoft.com/office/drawing/2014/main" id="{398B2DD2-C6CB-2E06-70B9-403AC4FFF627}"/>
              </a:ext>
            </a:extLst>
          </p:cNvPr>
          <p:cNvSpPr/>
          <p:nvPr/>
        </p:nvSpPr>
        <p:spPr>
          <a:xfrm>
            <a:off x="6333173" y="6970079"/>
            <a:ext cx="238065" cy="1242376"/>
          </a:xfrm>
          <a:custGeom>
            <a:avLst/>
            <a:gdLst>
              <a:gd name="connsiteX0" fmla="*/ 952 w 238065"/>
              <a:gd name="connsiteY0" fmla="*/ 5396 h 1242376"/>
              <a:gd name="connsiteX1" fmla="*/ 80327 w 238065"/>
              <a:gd name="connsiteY1" fmla="*/ 665796 h 1242376"/>
              <a:gd name="connsiteX2" fmla="*/ 77152 w 238065"/>
              <a:gd name="connsiteY2" fmla="*/ 627696 h 1242376"/>
              <a:gd name="connsiteX3" fmla="*/ 121602 w 238065"/>
              <a:gd name="connsiteY3" fmla="*/ 884871 h 1242376"/>
              <a:gd name="connsiteX4" fmla="*/ 232727 w 238065"/>
              <a:gd name="connsiteY4" fmla="*/ 1224596 h 1242376"/>
              <a:gd name="connsiteX5" fmla="*/ 207327 w 238065"/>
              <a:gd name="connsiteY5" fmla="*/ 1145221 h 1242376"/>
              <a:gd name="connsiteX6" fmla="*/ 93027 w 238065"/>
              <a:gd name="connsiteY6" fmla="*/ 726121 h 1242376"/>
              <a:gd name="connsiteX7" fmla="*/ 39052 w 238065"/>
              <a:gd name="connsiteY7" fmla="*/ 221296 h 1242376"/>
              <a:gd name="connsiteX8" fmla="*/ 35877 w 238065"/>
              <a:gd name="connsiteY8" fmla="*/ 345121 h 1242376"/>
              <a:gd name="connsiteX9" fmla="*/ 952 w 238065"/>
              <a:gd name="connsiteY9" fmla="*/ 5396 h 12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065" h="1242376">
                <a:moveTo>
                  <a:pt x="952" y="5396"/>
                </a:moveTo>
                <a:cubicBezTo>
                  <a:pt x="8360" y="58842"/>
                  <a:pt x="67627" y="562079"/>
                  <a:pt x="80327" y="665796"/>
                </a:cubicBezTo>
                <a:cubicBezTo>
                  <a:pt x="93027" y="769513"/>
                  <a:pt x="70273" y="591184"/>
                  <a:pt x="77152" y="627696"/>
                </a:cubicBezTo>
                <a:cubicBezTo>
                  <a:pt x="84031" y="664208"/>
                  <a:pt x="95673" y="785388"/>
                  <a:pt x="121602" y="884871"/>
                </a:cubicBezTo>
                <a:cubicBezTo>
                  <a:pt x="147531" y="984354"/>
                  <a:pt x="218440" y="1181204"/>
                  <a:pt x="232727" y="1224596"/>
                </a:cubicBezTo>
                <a:cubicBezTo>
                  <a:pt x="247014" y="1267988"/>
                  <a:pt x="230610" y="1228300"/>
                  <a:pt x="207327" y="1145221"/>
                </a:cubicBezTo>
                <a:cubicBezTo>
                  <a:pt x="184044" y="1062142"/>
                  <a:pt x="121073" y="880109"/>
                  <a:pt x="93027" y="726121"/>
                </a:cubicBezTo>
                <a:cubicBezTo>
                  <a:pt x="64981" y="572134"/>
                  <a:pt x="48577" y="284796"/>
                  <a:pt x="39052" y="221296"/>
                </a:cubicBezTo>
                <a:cubicBezTo>
                  <a:pt x="29527" y="157796"/>
                  <a:pt x="40110" y="377929"/>
                  <a:pt x="35877" y="345121"/>
                </a:cubicBezTo>
                <a:cubicBezTo>
                  <a:pt x="31644" y="312313"/>
                  <a:pt x="-6456" y="-48050"/>
                  <a:pt x="952" y="53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0" name="フリーフォーム 1399">
            <a:extLst>
              <a:ext uri="{FF2B5EF4-FFF2-40B4-BE49-F238E27FC236}">
                <a16:creationId xmlns:a16="http://schemas.microsoft.com/office/drawing/2014/main" id="{CF6D019F-B432-BBED-6970-EDE5E91FCD72}"/>
              </a:ext>
            </a:extLst>
          </p:cNvPr>
          <p:cNvSpPr/>
          <p:nvPr/>
        </p:nvSpPr>
        <p:spPr>
          <a:xfrm>
            <a:off x="6349869" y="7400891"/>
            <a:ext cx="188438" cy="687876"/>
          </a:xfrm>
          <a:custGeom>
            <a:avLst/>
            <a:gdLst>
              <a:gd name="connsiteX0" fmla="*/ 131 w 188438"/>
              <a:gd name="connsiteY0" fmla="*/ 34 h 687876"/>
              <a:gd name="connsiteX1" fmla="*/ 120781 w 188438"/>
              <a:gd name="connsiteY1" fmla="*/ 330234 h 687876"/>
              <a:gd name="connsiteX2" fmla="*/ 114431 w 188438"/>
              <a:gd name="connsiteY2" fmla="*/ 304834 h 687876"/>
              <a:gd name="connsiteX3" fmla="*/ 184281 w 188438"/>
              <a:gd name="connsiteY3" fmla="*/ 676309 h 687876"/>
              <a:gd name="connsiteX4" fmla="*/ 171581 w 188438"/>
              <a:gd name="connsiteY4" fmla="*/ 568359 h 687876"/>
              <a:gd name="connsiteX5" fmla="*/ 98556 w 188438"/>
              <a:gd name="connsiteY5" fmla="*/ 311184 h 687876"/>
              <a:gd name="connsiteX6" fmla="*/ 131 w 188438"/>
              <a:gd name="connsiteY6" fmla="*/ 34 h 68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38" h="687876">
                <a:moveTo>
                  <a:pt x="131" y="34"/>
                </a:moveTo>
                <a:cubicBezTo>
                  <a:pt x="3835" y="3209"/>
                  <a:pt x="101731" y="279434"/>
                  <a:pt x="120781" y="330234"/>
                </a:cubicBezTo>
                <a:cubicBezTo>
                  <a:pt x="139831" y="381034"/>
                  <a:pt x="103848" y="247155"/>
                  <a:pt x="114431" y="304834"/>
                </a:cubicBezTo>
                <a:cubicBezTo>
                  <a:pt x="125014" y="362513"/>
                  <a:pt x="174756" y="632388"/>
                  <a:pt x="184281" y="676309"/>
                </a:cubicBezTo>
                <a:cubicBezTo>
                  <a:pt x="193806" y="720230"/>
                  <a:pt x="185868" y="629213"/>
                  <a:pt x="171581" y="568359"/>
                </a:cubicBezTo>
                <a:cubicBezTo>
                  <a:pt x="157294" y="507505"/>
                  <a:pt x="125014" y="406434"/>
                  <a:pt x="98556" y="311184"/>
                </a:cubicBezTo>
                <a:cubicBezTo>
                  <a:pt x="72098" y="215934"/>
                  <a:pt x="-3573" y="-3141"/>
                  <a:pt x="131" y="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1" name="フリーフォーム 1400">
            <a:extLst>
              <a:ext uri="{FF2B5EF4-FFF2-40B4-BE49-F238E27FC236}">
                <a16:creationId xmlns:a16="http://schemas.microsoft.com/office/drawing/2014/main" id="{B02DA458-EF41-B245-F805-4A059599012D}"/>
              </a:ext>
            </a:extLst>
          </p:cNvPr>
          <p:cNvSpPr/>
          <p:nvPr/>
        </p:nvSpPr>
        <p:spPr>
          <a:xfrm>
            <a:off x="6308688" y="7275348"/>
            <a:ext cx="254039" cy="926455"/>
          </a:xfrm>
          <a:custGeom>
            <a:avLst/>
            <a:gdLst>
              <a:gd name="connsiteX0" fmla="*/ 37 w 254039"/>
              <a:gd name="connsiteY0" fmla="*/ 1752 h 926455"/>
              <a:gd name="connsiteX1" fmla="*/ 190537 w 254039"/>
              <a:gd name="connsiteY1" fmla="*/ 493877 h 926455"/>
              <a:gd name="connsiteX2" fmla="*/ 250862 w 254039"/>
              <a:gd name="connsiteY2" fmla="*/ 909802 h 926455"/>
              <a:gd name="connsiteX3" fmla="*/ 238162 w 254039"/>
              <a:gd name="connsiteY3" fmla="*/ 795502 h 926455"/>
              <a:gd name="connsiteX4" fmla="*/ 174662 w 254039"/>
              <a:gd name="connsiteY4" fmla="*/ 347827 h 926455"/>
              <a:gd name="connsiteX5" fmla="*/ 37 w 254039"/>
              <a:gd name="connsiteY5" fmla="*/ 1752 h 9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39" h="926455">
                <a:moveTo>
                  <a:pt x="37" y="1752"/>
                </a:moveTo>
                <a:cubicBezTo>
                  <a:pt x="2683" y="26094"/>
                  <a:pt x="148733" y="342535"/>
                  <a:pt x="190537" y="493877"/>
                </a:cubicBezTo>
                <a:cubicBezTo>
                  <a:pt x="232341" y="645219"/>
                  <a:pt x="242925" y="859531"/>
                  <a:pt x="250862" y="909802"/>
                </a:cubicBezTo>
                <a:cubicBezTo>
                  <a:pt x="258799" y="960073"/>
                  <a:pt x="250862" y="889164"/>
                  <a:pt x="238162" y="795502"/>
                </a:cubicBezTo>
                <a:cubicBezTo>
                  <a:pt x="225462" y="701840"/>
                  <a:pt x="213820" y="483294"/>
                  <a:pt x="174662" y="347827"/>
                </a:cubicBezTo>
                <a:cubicBezTo>
                  <a:pt x="135504" y="212360"/>
                  <a:pt x="-2609" y="-22590"/>
                  <a:pt x="37" y="17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2" name="フリーフォーム 1401">
            <a:extLst>
              <a:ext uri="{FF2B5EF4-FFF2-40B4-BE49-F238E27FC236}">
                <a16:creationId xmlns:a16="http://schemas.microsoft.com/office/drawing/2014/main" id="{FF518460-9761-BF68-B344-03C2942176E7}"/>
              </a:ext>
            </a:extLst>
          </p:cNvPr>
          <p:cNvSpPr/>
          <p:nvPr/>
        </p:nvSpPr>
        <p:spPr>
          <a:xfrm>
            <a:off x="6571369" y="7594011"/>
            <a:ext cx="316477" cy="1016643"/>
          </a:xfrm>
          <a:custGeom>
            <a:avLst/>
            <a:gdLst>
              <a:gd name="connsiteX0" fmla="*/ 881 w 316477"/>
              <a:gd name="connsiteY0" fmla="*/ 3764 h 1016643"/>
              <a:gd name="connsiteX1" fmla="*/ 210431 w 316477"/>
              <a:gd name="connsiteY1" fmla="*/ 454614 h 1016643"/>
              <a:gd name="connsiteX2" fmla="*/ 289806 w 316477"/>
              <a:gd name="connsiteY2" fmla="*/ 756239 h 1016643"/>
              <a:gd name="connsiteX3" fmla="*/ 283456 w 316477"/>
              <a:gd name="connsiteY3" fmla="*/ 724489 h 1016643"/>
              <a:gd name="connsiteX4" fmla="*/ 296156 w 316477"/>
              <a:gd name="connsiteY4" fmla="*/ 861014 h 1016643"/>
              <a:gd name="connsiteX5" fmla="*/ 248531 w 316477"/>
              <a:gd name="connsiteY5" fmla="*/ 1016589 h 1016643"/>
              <a:gd name="connsiteX6" fmla="*/ 280281 w 316477"/>
              <a:gd name="connsiteY6" fmla="*/ 876889 h 1016643"/>
              <a:gd name="connsiteX7" fmla="*/ 299331 w 316477"/>
              <a:gd name="connsiteY7" fmla="*/ 724489 h 1016643"/>
              <a:gd name="connsiteX8" fmla="*/ 881 w 316477"/>
              <a:gd name="connsiteY8" fmla="*/ 3764 h 101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77" h="1016643">
                <a:moveTo>
                  <a:pt x="881" y="3764"/>
                </a:moveTo>
                <a:cubicBezTo>
                  <a:pt x="-13936" y="-41215"/>
                  <a:pt x="162277" y="329202"/>
                  <a:pt x="210431" y="454614"/>
                </a:cubicBezTo>
                <a:cubicBezTo>
                  <a:pt x="258585" y="580027"/>
                  <a:pt x="277635" y="711260"/>
                  <a:pt x="289806" y="756239"/>
                </a:cubicBezTo>
                <a:cubicBezTo>
                  <a:pt x="301977" y="801218"/>
                  <a:pt x="282398" y="707027"/>
                  <a:pt x="283456" y="724489"/>
                </a:cubicBezTo>
                <a:cubicBezTo>
                  <a:pt x="284514" y="741951"/>
                  <a:pt x="301977" y="812331"/>
                  <a:pt x="296156" y="861014"/>
                </a:cubicBezTo>
                <a:cubicBezTo>
                  <a:pt x="290335" y="909697"/>
                  <a:pt x="251177" y="1013943"/>
                  <a:pt x="248531" y="1016589"/>
                </a:cubicBezTo>
                <a:cubicBezTo>
                  <a:pt x="245885" y="1019235"/>
                  <a:pt x="271814" y="925572"/>
                  <a:pt x="280281" y="876889"/>
                </a:cubicBezTo>
                <a:cubicBezTo>
                  <a:pt x="288748" y="828206"/>
                  <a:pt x="343781" y="873714"/>
                  <a:pt x="299331" y="724489"/>
                </a:cubicBezTo>
                <a:cubicBezTo>
                  <a:pt x="254881" y="575264"/>
                  <a:pt x="15698" y="48743"/>
                  <a:pt x="881" y="37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3" name="フリーフォーム 1402">
            <a:extLst>
              <a:ext uri="{FF2B5EF4-FFF2-40B4-BE49-F238E27FC236}">
                <a16:creationId xmlns:a16="http://schemas.microsoft.com/office/drawing/2014/main" id="{00B0F0A9-7ACC-54F2-05CC-43108A41B9D0}"/>
              </a:ext>
            </a:extLst>
          </p:cNvPr>
          <p:cNvSpPr/>
          <p:nvPr/>
        </p:nvSpPr>
        <p:spPr>
          <a:xfrm>
            <a:off x="6499180" y="7517448"/>
            <a:ext cx="315491" cy="1236046"/>
          </a:xfrm>
          <a:custGeom>
            <a:avLst/>
            <a:gdLst>
              <a:gd name="connsiteX0" fmla="*/ 45 w 315491"/>
              <a:gd name="connsiteY0" fmla="*/ 952 h 1236046"/>
              <a:gd name="connsiteX1" fmla="*/ 282620 w 315491"/>
              <a:gd name="connsiteY1" fmla="*/ 782002 h 1236046"/>
              <a:gd name="connsiteX2" fmla="*/ 285795 w 315491"/>
              <a:gd name="connsiteY2" fmla="*/ 750252 h 1236046"/>
              <a:gd name="connsiteX3" fmla="*/ 314370 w 315491"/>
              <a:gd name="connsiteY3" fmla="*/ 864552 h 1236046"/>
              <a:gd name="connsiteX4" fmla="*/ 308020 w 315491"/>
              <a:gd name="connsiteY4" fmla="*/ 1080452 h 1236046"/>
              <a:gd name="connsiteX5" fmla="*/ 292145 w 315491"/>
              <a:gd name="connsiteY5" fmla="*/ 1236027 h 1236046"/>
              <a:gd name="connsiteX6" fmla="*/ 276270 w 315491"/>
              <a:gd name="connsiteY6" fmla="*/ 1070927 h 1236046"/>
              <a:gd name="connsiteX7" fmla="*/ 285795 w 315491"/>
              <a:gd name="connsiteY7" fmla="*/ 734377 h 1236046"/>
              <a:gd name="connsiteX8" fmla="*/ 257220 w 315491"/>
              <a:gd name="connsiteY8" fmla="*/ 528002 h 1236046"/>
              <a:gd name="connsiteX9" fmla="*/ 260395 w 315491"/>
              <a:gd name="connsiteY9" fmla="*/ 620077 h 1236046"/>
              <a:gd name="connsiteX10" fmla="*/ 45 w 315491"/>
              <a:gd name="connsiteY10" fmla="*/ 952 h 123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491" h="1236046">
                <a:moveTo>
                  <a:pt x="45" y="952"/>
                </a:moveTo>
                <a:cubicBezTo>
                  <a:pt x="3749" y="27939"/>
                  <a:pt x="234995" y="657119"/>
                  <a:pt x="282620" y="782002"/>
                </a:cubicBezTo>
                <a:cubicBezTo>
                  <a:pt x="330245" y="906885"/>
                  <a:pt x="280503" y="736494"/>
                  <a:pt x="285795" y="750252"/>
                </a:cubicBezTo>
                <a:cubicBezTo>
                  <a:pt x="291087" y="764010"/>
                  <a:pt x="310666" y="809519"/>
                  <a:pt x="314370" y="864552"/>
                </a:cubicBezTo>
                <a:cubicBezTo>
                  <a:pt x="318074" y="919585"/>
                  <a:pt x="311724" y="1018540"/>
                  <a:pt x="308020" y="1080452"/>
                </a:cubicBezTo>
                <a:cubicBezTo>
                  <a:pt x="304316" y="1142364"/>
                  <a:pt x="297437" y="1237614"/>
                  <a:pt x="292145" y="1236027"/>
                </a:cubicBezTo>
                <a:cubicBezTo>
                  <a:pt x="286853" y="1234440"/>
                  <a:pt x="277328" y="1154535"/>
                  <a:pt x="276270" y="1070927"/>
                </a:cubicBezTo>
                <a:cubicBezTo>
                  <a:pt x="275212" y="987319"/>
                  <a:pt x="288970" y="824864"/>
                  <a:pt x="285795" y="734377"/>
                </a:cubicBezTo>
                <a:cubicBezTo>
                  <a:pt x="282620" y="643890"/>
                  <a:pt x="261453" y="547052"/>
                  <a:pt x="257220" y="528002"/>
                </a:cubicBezTo>
                <a:cubicBezTo>
                  <a:pt x="252987" y="508952"/>
                  <a:pt x="301670" y="711623"/>
                  <a:pt x="260395" y="620077"/>
                </a:cubicBezTo>
                <a:cubicBezTo>
                  <a:pt x="219120" y="528531"/>
                  <a:pt x="-3659" y="-26035"/>
                  <a:pt x="45" y="9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4" name="フリーフォーム 1403">
            <a:extLst>
              <a:ext uri="{FF2B5EF4-FFF2-40B4-BE49-F238E27FC236}">
                <a16:creationId xmlns:a16="http://schemas.microsoft.com/office/drawing/2014/main" id="{5D2DBB51-65E8-C2E1-04D0-4E43DC6CC865}"/>
              </a:ext>
            </a:extLst>
          </p:cNvPr>
          <p:cNvSpPr/>
          <p:nvPr/>
        </p:nvSpPr>
        <p:spPr>
          <a:xfrm>
            <a:off x="6843220" y="8451143"/>
            <a:ext cx="141076" cy="673537"/>
          </a:xfrm>
          <a:custGeom>
            <a:avLst/>
            <a:gdLst>
              <a:gd name="connsiteX0" fmla="*/ 8430 w 141076"/>
              <a:gd name="connsiteY0" fmla="*/ 7057 h 673537"/>
              <a:gd name="connsiteX1" fmla="*/ 56055 w 141076"/>
              <a:gd name="connsiteY1" fmla="*/ 429332 h 673537"/>
              <a:gd name="connsiteX2" fmla="*/ 49705 w 141076"/>
              <a:gd name="connsiteY2" fmla="*/ 394407 h 673537"/>
              <a:gd name="connsiteX3" fmla="*/ 135430 w 141076"/>
              <a:gd name="connsiteY3" fmla="*/ 657932 h 673537"/>
              <a:gd name="connsiteX4" fmla="*/ 119555 w 141076"/>
              <a:gd name="connsiteY4" fmla="*/ 594432 h 673537"/>
              <a:gd name="connsiteX5" fmla="*/ 11605 w 141076"/>
              <a:gd name="connsiteY5" fmla="*/ 194382 h 673537"/>
              <a:gd name="connsiteX6" fmla="*/ 8430 w 141076"/>
              <a:gd name="connsiteY6" fmla="*/ 7057 h 67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76" h="673537">
                <a:moveTo>
                  <a:pt x="8430" y="7057"/>
                </a:moveTo>
                <a:cubicBezTo>
                  <a:pt x="15838" y="46215"/>
                  <a:pt x="49176" y="364774"/>
                  <a:pt x="56055" y="429332"/>
                </a:cubicBezTo>
                <a:cubicBezTo>
                  <a:pt x="62934" y="493890"/>
                  <a:pt x="36476" y="356307"/>
                  <a:pt x="49705" y="394407"/>
                </a:cubicBezTo>
                <a:cubicBezTo>
                  <a:pt x="62934" y="432507"/>
                  <a:pt x="123788" y="624595"/>
                  <a:pt x="135430" y="657932"/>
                </a:cubicBezTo>
                <a:cubicBezTo>
                  <a:pt x="147072" y="691269"/>
                  <a:pt x="140193" y="671690"/>
                  <a:pt x="119555" y="594432"/>
                </a:cubicBezTo>
                <a:cubicBezTo>
                  <a:pt x="98918" y="517174"/>
                  <a:pt x="30655" y="288574"/>
                  <a:pt x="11605" y="194382"/>
                </a:cubicBezTo>
                <a:cubicBezTo>
                  <a:pt x="-7445" y="100190"/>
                  <a:pt x="1022" y="-32101"/>
                  <a:pt x="8430" y="70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5" name="フリーフォーム 1404">
            <a:extLst>
              <a:ext uri="{FF2B5EF4-FFF2-40B4-BE49-F238E27FC236}">
                <a16:creationId xmlns:a16="http://schemas.microsoft.com/office/drawing/2014/main" id="{C31B0236-6933-EC44-D6F4-BFA0B568230C}"/>
              </a:ext>
            </a:extLst>
          </p:cNvPr>
          <p:cNvSpPr/>
          <p:nvPr/>
        </p:nvSpPr>
        <p:spPr>
          <a:xfrm>
            <a:off x="6133901" y="9067382"/>
            <a:ext cx="897118" cy="356882"/>
          </a:xfrm>
          <a:custGeom>
            <a:avLst/>
            <a:gdLst>
              <a:gd name="connsiteX0" fmla="*/ 895549 w 897118"/>
              <a:gd name="connsiteY0" fmla="*/ 418 h 356882"/>
              <a:gd name="connsiteX1" fmla="*/ 689174 w 897118"/>
              <a:gd name="connsiteY1" fmla="*/ 168693 h 356882"/>
              <a:gd name="connsiteX2" fmla="*/ 609799 w 897118"/>
              <a:gd name="connsiteY2" fmla="*/ 232193 h 356882"/>
              <a:gd name="connsiteX3" fmla="*/ 539949 w 897118"/>
              <a:gd name="connsiteY3" fmla="*/ 270293 h 356882"/>
              <a:gd name="connsiteX4" fmla="*/ 251024 w 897118"/>
              <a:gd name="connsiteY4" fmla="*/ 349668 h 356882"/>
              <a:gd name="connsiteX5" fmla="*/ 444699 w 897118"/>
              <a:gd name="connsiteY5" fmla="*/ 330618 h 356882"/>
              <a:gd name="connsiteX6" fmla="*/ 199 w 897118"/>
              <a:gd name="connsiteY6" fmla="*/ 356018 h 356882"/>
              <a:gd name="connsiteX7" fmla="*/ 508199 w 897118"/>
              <a:gd name="connsiteY7" fmla="*/ 292518 h 356882"/>
              <a:gd name="connsiteX8" fmla="*/ 625674 w 897118"/>
              <a:gd name="connsiteY8" fmla="*/ 219493 h 356882"/>
              <a:gd name="connsiteX9" fmla="*/ 568524 w 897118"/>
              <a:gd name="connsiteY9" fmla="*/ 222668 h 356882"/>
              <a:gd name="connsiteX10" fmla="*/ 895549 w 897118"/>
              <a:gd name="connsiteY10" fmla="*/ 418 h 35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7118" h="356882">
                <a:moveTo>
                  <a:pt x="895549" y="418"/>
                </a:moveTo>
                <a:cubicBezTo>
                  <a:pt x="915657" y="-8578"/>
                  <a:pt x="736799" y="130064"/>
                  <a:pt x="689174" y="168693"/>
                </a:cubicBezTo>
                <a:cubicBezTo>
                  <a:pt x="641549" y="207322"/>
                  <a:pt x="634670" y="215260"/>
                  <a:pt x="609799" y="232193"/>
                </a:cubicBezTo>
                <a:cubicBezTo>
                  <a:pt x="584928" y="249126"/>
                  <a:pt x="599745" y="250714"/>
                  <a:pt x="539949" y="270293"/>
                </a:cubicBezTo>
                <a:cubicBezTo>
                  <a:pt x="480153" y="289872"/>
                  <a:pt x="266899" y="339614"/>
                  <a:pt x="251024" y="349668"/>
                </a:cubicBezTo>
                <a:cubicBezTo>
                  <a:pt x="235149" y="359722"/>
                  <a:pt x="486503" y="329560"/>
                  <a:pt x="444699" y="330618"/>
                </a:cubicBezTo>
                <a:cubicBezTo>
                  <a:pt x="402895" y="331676"/>
                  <a:pt x="-10384" y="362368"/>
                  <a:pt x="199" y="356018"/>
                </a:cubicBezTo>
                <a:cubicBezTo>
                  <a:pt x="10782" y="349668"/>
                  <a:pt x="403953" y="315272"/>
                  <a:pt x="508199" y="292518"/>
                </a:cubicBezTo>
                <a:cubicBezTo>
                  <a:pt x="612445" y="269764"/>
                  <a:pt x="615620" y="231135"/>
                  <a:pt x="625674" y="219493"/>
                </a:cubicBezTo>
                <a:cubicBezTo>
                  <a:pt x="635728" y="207851"/>
                  <a:pt x="521957" y="255476"/>
                  <a:pt x="568524" y="222668"/>
                </a:cubicBezTo>
                <a:cubicBezTo>
                  <a:pt x="615091" y="189860"/>
                  <a:pt x="875441" y="9414"/>
                  <a:pt x="895549" y="4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6" name="フリーフォーム 1405">
            <a:extLst>
              <a:ext uri="{FF2B5EF4-FFF2-40B4-BE49-F238E27FC236}">
                <a16:creationId xmlns:a16="http://schemas.microsoft.com/office/drawing/2014/main" id="{9600523D-D599-7FFC-E454-2F32B148C734}"/>
              </a:ext>
            </a:extLst>
          </p:cNvPr>
          <p:cNvSpPr/>
          <p:nvPr/>
        </p:nvSpPr>
        <p:spPr>
          <a:xfrm>
            <a:off x="4505325" y="9177896"/>
            <a:ext cx="1774025" cy="258924"/>
          </a:xfrm>
          <a:custGeom>
            <a:avLst/>
            <a:gdLst>
              <a:gd name="connsiteX0" fmla="*/ 0 w 1774025"/>
              <a:gd name="connsiteY0" fmla="*/ 26429 h 258924"/>
              <a:gd name="connsiteX1" fmla="*/ 444500 w 1774025"/>
              <a:gd name="connsiteY1" fmla="*/ 55004 h 258924"/>
              <a:gd name="connsiteX2" fmla="*/ 466725 w 1774025"/>
              <a:gd name="connsiteY2" fmla="*/ 55004 h 258924"/>
              <a:gd name="connsiteX3" fmla="*/ 431800 w 1774025"/>
              <a:gd name="connsiteY3" fmla="*/ 35954 h 258924"/>
              <a:gd name="connsiteX4" fmla="*/ 844550 w 1774025"/>
              <a:gd name="connsiteY4" fmla="*/ 93104 h 258924"/>
              <a:gd name="connsiteX5" fmla="*/ 812800 w 1774025"/>
              <a:gd name="connsiteY5" fmla="*/ 74054 h 258924"/>
              <a:gd name="connsiteX6" fmla="*/ 1301750 w 1774025"/>
              <a:gd name="connsiteY6" fmla="*/ 162954 h 258924"/>
              <a:gd name="connsiteX7" fmla="*/ 1238250 w 1774025"/>
              <a:gd name="connsiteY7" fmla="*/ 143904 h 258924"/>
              <a:gd name="connsiteX8" fmla="*/ 1758950 w 1774025"/>
              <a:gd name="connsiteY8" fmla="*/ 255029 h 258924"/>
              <a:gd name="connsiteX9" fmla="*/ 1581150 w 1774025"/>
              <a:gd name="connsiteY9" fmla="*/ 220104 h 258924"/>
              <a:gd name="connsiteX10" fmla="*/ 1041400 w 1774025"/>
              <a:gd name="connsiteY10" fmla="*/ 89929 h 258924"/>
              <a:gd name="connsiteX11" fmla="*/ 431800 w 1774025"/>
              <a:gd name="connsiteY11" fmla="*/ 1029 h 258924"/>
              <a:gd name="connsiteX12" fmla="*/ 600075 w 1774025"/>
              <a:gd name="connsiteY12" fmla="*/ 39129 h 258924"/>
              <a:gd name="connsiteX13" fmla="*/ 0 w 1774025"/>
              <a:gd name="connsiteY13" fmla="*/ 26429 h 25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25" h="258924">
                <a:moveTo>
                  <a:pt x="0" y="26429"/>
                </a:moveTo>
                <a:lnTo>
                  <a:pt x="444500" y="55004"/>
                </a:lnTo>
                <a:cubicBezTo>
                  <a:pt x="522287" y="59766"/>
                  <a:pt x="468842" y="58179"/>
                  <a:pt x="466725" y="55004"/>
                </a:cubicBezTo>
                <a:cubicBezTo>
                  <a:pt x="464608" y="51829"/>
                  <a:pt x="368829" y="29604"/>
                  <a:pt x="431800" y="35954"/>
                </a:cubicBezTo>
                <a:cubicBezTo>
                  <a:pt x="494771" y="42304"/>
                  <a:pt x="781050" y="86754"/>
                  <a:pt x="844550" y="93104"/>
                </a:cubicBezTo>
                <a:cubicBezTo>
                  <a:pt x="908050" y="99454"/>
                  <a:pt x="736600" y="62412"/>
                  <a:pt x="812800" y="74054"/>
                </a:cubicBezTo>
                <a:cubicBezTo>
                  <a:pt x="889000" y="85696"/>
                  <a:pt x="1230842" y="151312"/>
                  <a:pt x="1301750" y="162954"/>
                </a:cubicBezTo>
                <a:cubicBezTo>
                  <a:pt x="1372658" y="174596"/>
                  <a:pt x="1162050" y="128558"/>
                  <a:pt x="1238250" y="143904"/>
                </a:cubicBezTo>
                <a:cubicBezTo>
                  <a:pt x="1314450" y="159250"/>
                  <a:pt x="1701800" y="242329"/>
                  <a:pt x="1758950" y="255029"/>
                </a:cubicBezTo>
                <a:cubicBezTo>
                  <a:pt x="1816100" y="267729"/>
                  <a:pt x="1700742" y="247621"/>
                  <a:pt x="1581150" y="220104"/>
                </a:cubicBezTo>
                <a:cubicBezTo>
                  <a:pt x="1461558" y="192587"/>
                  <a:pt x="1232958" y="126442"/>
                  <a:pt x="1041400" y="89929"/>
                </a:cubicBezTo>
                <a:cubicBezTo>
                  <a:pt x="849842" y="53417"/>
                  <a:pt x="505354" y="9496"/>
                  <a:pt x="431800" y="1029"/>
                </a:cubicBezTo>
                <a:cubicBezTo>
                  <a:pt x="358246" y="-7438"/>
                  <a:pt x="600075" y="39129"/>
                  <a:pt x="600075" y="39129"/>
                </a:cubicBezTo>
                <a:lnTo>
                  <a:pt x="0" y="2642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7" name="フリーフォーム 1406">
            <a:extLst>
              <a:ext uri="{FF2B5EF4-FFF2-40B4-BE49-F238E27FC236}">
                <a16:creationId xmlns:a16="http://schemas.microsoft.com/office/drawing/2014/main" id="{0EC8F9D0-BEFC-16FA-9C0D-839B031489CC}"/>
              </a:ext>
            </a:extLst>
          </p:cNvPr>
          <p:cNvSpPr/>
          <p:nvPr/>
        </p:nvSpPr>
        <p:spPr>
          <a:xfrm>
            <a:off x="4527484" y="9213794"/>
            <a:ext cx="1739743" cy="255616"/>
          </a:xfrm>
          <a:custGeom>
            <a:avLst/>
            <a:gdLst>
              <a:gd name="connsiteX0" fmla="*/ 66 w 1739743"/>
              <a:gd name="connsiteY0" fmla="*/ 56 h 255616"/>
              <a:gd name="connsiteX1" fmla="*/ 987491 w 1739743"/>
              <a:gd name="connsiteY1" fmla="*/ 98481 h 255616"/>
              <a:gd name="connsiteX2" fmla="*/ 1730441 w 1739743"/>
              <a:gd name="connsiteY2" fmla="*/ 254056 h 255616"/>
              <a:gd name="connsiteX3" fmla="*/ 1381191 w 1739743"/>
              <a:gd name="connsiteY3" fmla="*/ 174681 h 255616"/>
              <a:gd name="connsiteX4" fmla="*/ 1035116 w 1739743"/>
              <a:gd name="connsiteY4" fmla="*/ 111181 h 255616"/>
              <a:gd name="connsiteX5" fmla="*/ 66 w 1739743"/>
              <a:gd name="connsiteY5" fmla="*/ 56 h 2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743" h="255616">
                <a:moveTo>
                  <a:pt x="66" y="56"/>
                </a:moveTo>
                <a:cubicBezTo>
                  <a:pt x="-7871" y="-2061"/>
                  <a:pt x="699095" y="56148"/>
                  <a:pt x="987491" y="98481"/>
                </a:cubicBezTo>
                <a:cubicBezTo>
                  <a:pt x="1275887" y="140814"/>
                  <a:pt x="1664824" y="241356"/>
                  <a:pt x="1730441" y="254056"/>
                </a:cubicBezTo>
                <a:cubicBezTo>
                  <a:pt x="1796058" y="266756"/>
                  <a:pt x="1497078" y="198493"/>
                  <a:pt x="1381191" y="174681"/>
                </a:cubicBezTo>
                <a:cubicBezTo>
                  <a:pt x="1265304" y="150869"/>
                  <a:pt x="1263187" y="140285"/>
                  <a:pt x="1035116" y="111181"/>
                </a:cubicBezTo>
                <a:cubicBezTo>
                  <a:pt x="807045" y="82077"/>
                  <a:pt x="8003" y="2173"/>
                  <a:pt x="66" y="5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8" name="フリーフォーム 1407">
            <a:extLst>
              <a:ext uri="{FF2B5EF4-FFF2-40B4-BE49-F238E27FC236}">
                <a16:creationId xmlns:a16="http://schemas.microsoft.com/office/drawing/2014/main" id="{DC0AFE9C-5F25-F5CA-D201-C5829CB5FA6F}"/>
              </a:ext>
            </a:extLst>
          </p:cNvPr>
          <p:cNvSpPr/>
          <p:nvPr/>
        </p:nvSpPr>
        <p:spPr>
          <a:xfrm>
            <a:off x="4801659" y="4578348"/>
            <a:ext cx="256146" cy="1147185"/>
          </a:xfrm>
          <a:custGeom>
            <a:avLst/>
            <a:gdLst>
              <a:gd name="connsiteX0" fmla="*/ 256116 w 256146"/>
              <a:gd name="connsiteY0" fmla="*/ 2 h 1147185"/>
              <a:gd name="connsiteX1" fmla="*/ 186266 w 256146"/>
              <a:gd name="connsiteY1" fmla="*/ 352427 h 1147185"/>
              <a:gd name="connsiteX2" fmla="*/ 198966 w 256146"/>
              <a:gd name="connsiteY2" fmla="*/ 285752 h 1147185"/>
              <a:gd name="connsiteX3" fmla="*/ 141816 w 256146"/>
              <a:gd name="connsiteY3" fmla="*/ 571502 h 1147185"/>
              <a:gd name="connsiteX4" fmla="*/ 59266 w 256146"/>
              <a:gd name="connsiteY4" fmla="*/ 762002 h 1147185"/>
              <a:gd name="connsiteX5" fmla="*/ 75141 w 256146"/>
              <a:gd name="connsiteY5" fmla="*/ 730252 h 1147185"/>
              <a:gd name="connsiteX6" fmla="*/ 37041 w 256146"/>
              <a:gd name="connsiteY6" fmla="*/ 844552 h 1147185"/>
              <a:gd name="connsiteX7" fmla="*/ 2116 w 256146"/>
              <a:gd name="connsiteY7" fmla="*/ 1139827 h 1147185"/>
              <a:gd name="connsiteX8" fmla="*/ 14816 w 256146"/>
              <a:gd name="connsiteY8" fmla="*/ 1022352 h 1147185"/>
              <a:gd name="connsiteX9" fmla="*/ 103716 w 256146"/>
              <a:gd name="connsiteY9" fmla="*/ 641352 h 1147185"/>
              <a:gd name="connsiteX10" fmla="*/ 138641 w 256146"/>
              <a:gd name="connsiteY10" fmla="*/ 549277 h 1147185"/>
              <a:gd name="connsiteX11" fmla="*/ 233891 w 256146"/>
              <a:gd name="connsiteY11" fmla="*/ 219077 h 1147185"/>
              <a:gd name="connsiteX12" fmla="*/ 195791 w 256146"/>
              <a:gd name="connsiteY12" fmla="*/ 346077 h 1147185"/>
              <a:gd name="connsiteX13" fmla="*/ 256116 w 256146"/>
              <a:gd name="connsiteY13" fmla="*/ 2 h 114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146" h="1147185">
                <a:moveTo>
                  <a:pt x="256116" y="2"/>
                </a:moveTo>
                <a:cubicBezTo>
                  <a:pt x="254528" y="1060"/>
                  <a:pt x="195791" y="304802"/>
                  <a:pt x="186266" y="352427"/>
                </a:cubicBezTo>
                <a:cubicBezTo>
                  <a:pt x="176741" y="400052"/>
                  <a:pt x="206374" y="249240"/>
                  <a:pt x="198966" y="285752"/>
                </a:cubicBezTo>
                <a:cubicBezTo>
                  <a:pt x="191558" y="322264"/>
                  <a:pt x="165099" y="492127"/>
                  <a:pt x="141816" y="571502"/>
                </a:cubicBezTo>
                <a:cubicBezTo>
                  <a:pt x="118533" y="650877"/>
                  <a:pt x="70378" y="735544"/>
                  <a:pt x="59266" y="762002"/>
                </a:cubicBezTo>
                <a:cubicBezTo>
                  <a:pt x="48153" y="788460"/>
                  <a:pt x="78845" y="716494"/>
                  <a:pt x="75141" y="730252"/>
                </a:cubicBezTo>
                <a:cubicBezTo>
                  <a:pt x="71437" y="744010"/>
                  <a:pt x="49212" y="776290"/>
                  <a:pt x="37041" y="844552"/>
                </a:cubicBezTo>
                <a:cubicBezTo>
                  <a:pt x="24870" y="912815"/>
                  <a:pt x="5820" y="1110194"/>
                  <a:pt x="2116" y="1139827"/>
                </a:cubicBezTo>
                <a:cubicBezTo>
                  <a:pt x="-1588" y="1169460"/>
                  <a:pt x="-2117" y="1105431"/>
                  <a:pt x="14816" y="1022352"/>
                </a:cubicBezTo>
                <a:cubicBezTo>
                  <a:pt x="31749" y="939273"/>
                  <a:pt x="83079" y="720198"/>
                  <a:pt x="103716" y="641352"/>
                </a:cubicBezTo>
                <a:cubicBezTo>
                  <a:pt x="124353" y="562506"/>
                  <a:pt x="116945" y="619656"/>
                  <a:pt x="138641" y="549277"/>
                </a:cubicBezTo>
                <a:cubicBezTo>
                  <a:pt x="160337" y="478898"/>
                  <a:pt x="224366" y="252944"/>
                  <a:pt x="233891" y="219077"/>
                </a:cubicBezTo>
                <a:cubicBezTo>
                  <a:pt x="243416" y="185210"/>
                  <a:pt x="194733" y="381531"/>
                  <a:pt x="195791" y="346077"/>
                </a:cubicBezTo>
                <a:cubicBezTo>
                  <a:pt x="196849" y="310623"/>
                  <a:pt x="257704" y="-1056"/>
                  <a:pt x="256116"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9" name="フリーフォーム 1408">
            <a:extLst>
              <a:ext uri="{FF2B5EF4-FFF2-40B4-BE49-F238E27FC236}">
                <a16:creationId xmlns:a16="http://schemas.microsoft.com/office/drawing/2014/main" id="{DCD4919E-8908-6E52-3376-19355B6C528A}"/>
              </a:ext>
            </a:extLst>
          </p:cNvPr>
          <p:cNvSpPr/>
          <p:nvPr/>
        </p:nvSpPr>
        <p:spPr>
          <a:xfrm>
            <a:off x="4895396" y="4526005"/>
            <a:ext cx="147651" cy="809116"/>
          </a:xfrm>
          <a:custGeom>
            <a:avLst/>
            <a:gdLst>
              <a:gd name="connsiteX0" fmla="*/ 146504 w 147651"/>
              <a:gd name="connsiteY0" fmla="*/ 1545 h 809116"/>
              <a:gd name="connsiteX1" fmla="*/ 86179 w 147651"/>
              <a:gd name="connsiteY1" fmla="*/ 334920 h 809116"/>
              <a:gd name="connsiteX2" fmla="*/ 41729 w 147651"/>
              <a:gd name="connsiteY2" fmla="*/ 528595 h 809116"/>
              <a:gd name="connsiteX3" fmla="*/ 54429 w 147651"/>
              <a:gd name="connsiteY3" fmla="*/ 500020 h 809116"/>
              <a:gd name="connsiteX4" fmla="*/ 29029 w 147651"/>
              <a:gd name="connsiteY4" fmla="*/ 614320 h 809116"/>
              <a:gd name="connsiteX5" fmla="*/ 454 w 147651"/>
              <a:gd name="connsiteY5" fmla="*/ 807995 h 809116"/>
              <a:gd name="connsiteX6" fmla="*/ 13154 w 147651"/>
              <a:gd name="connsiteY6" fmla="*/ 680995 h 809116"/>
              <a:gd name="connsiteX7" fmla="*/ 35379 w 147651"/>
              <a:gd name="connsiteY7" fmla="*/ 420645 h 809116"/>
              <a:gd name="connsiteX8" fmla="*/ 29029 w 147651"/>
              <a:gd name="connsiteY8" fmla="*/ 480970 h 809116"/>
              <a:gd name="connsiteX9" fmla="*/ 146504 w 147651"/>
              <a:gd name="connsiteY9" fmla="*/ 1545 h 8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651" h="809116">
                <a:moveTo>
                  <a:pt x="146504" y="1545"/>
                </a:moveTo>
                <a:cubicBezTo>
                  <a:pt x="156029" y="-22797"/>
                  <a:pt x="103641" y="247078"/>
                  <a:pt x="86179" y="334920"/>
                </a:cubicBezTo>
                <a:cubicBezTo>
                  <a:pt x="68716" y="422762"/>
                  <a:pt x="47021" y="501078"/>
                  <a:pt x="41729" y="528595"/>
                </a:cubicBezTo>
                <a:cubicBezTo>
                  <a:pt x="36437" y="556112"/>
                  <a:pt x="56546" y="485733"/>
                  <a:pt x="54429" y="500020"/>
                </a:cubicBezTo>
                <a:cubicBezTo>
                  <a:pt x="52312" y="514308"/>
                  <a:pt x="38025" y="562991"/>
                  <a:pt x="29029" y="614320"/>
                </a:cubicBezTo>
                <a:cubicBezTo>
                  <a:pt x="20033" y="665649"/>
                  <a:pt x="3100" y="796882"/>
                  <a:pt x="454" y="807995"/>
                </a:cubicBezTo>
                <a:cubicBezTo>
                  <a:pt x="-2192" y="819108"/>
                  <a:pt x="7333" y="745553"/>
                  <a:pt x="13154" y="680995"/>
                </a:cubicBezTo>
                <a:cubicBezTo>
                  <a:pt x="18975" y="616437"/>
                  <a:pt x="32733" y="453983"/>
                  <a:pt x="35379" y="420645"/>
                </a:cubicBezTo>
                <a:cubicBezTo>
                  <a:pt x="38025" y="387308"/>
                  <a:pt x="11037" y="547116"/>
                  <a:pt x="29029" y="480970"/>
                </a:cubicBezTo>
                <a:cubicBezTo>
                  <a:pt x="47021" y="414824"/>
                  <a:pt x="136979" y="25887"/>
                  <a:pt x="146504" y="15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0" name="フリーフォーム 1409">
            <a:extLst>
              <a:ext uri="{FF2B5EF4-FFF2-40B4-BE49-F238E27FC236}">
                <a16:creationId xmlns:a16="http://schemas.microsoft.com/office/drawing/2014/main" id="{C85AF7FE-7A80-F27C-AA0C-921E2E15ADCA}"/>
              </a:ext>
            </a:extLst>
          </p:cNvPr>
          <p:cNvSpPr/>
          <p:nvPr/>
        </p:nvSpPr>
        <p:spPr>
          <a:xfrm>
            <a:off x="5145160" y="4717412"/>
            <a:ext cx="233658" cy="1100627"/>
          </a:xfrm>
          <a:custGeom>
            <a:avLst/>
            <a:gdLst>
              <a:gd name="connsiteX0" fmla="*/ 233290 w 233658"/>
              <a:gd name="connsiteY0" fmla="*/ 638 h 1100627"/>
              <a:gd name="connsiteX1" fmla="*/ 99940 w 233658"/>
              <a:gd name="connsiteY1" fmla="*/ 441963 h 1100627"/>
              <a:gd name="connsiteX2" fmla="*/ 118990 w 233658"/>
              <a:gd name="connsiteY2" fmla="*/ 403863 h 1100627"/>
              <a:gd name="connsiteX3" fmla="*/ 68190 w 233658"/>
              <a:gd name="connsiteY3" fmla="*/ 622938 h 1100627"/>
              <a:gd name="connsiteX4" fmla="*/ 30090 w 233658"/>
              <a:gd name="connsiteY4" fmla="*/ 791213 h 1100627"/>
              <a:gd name="connsiteX5" fmla="*/ 39615 w 233658"/>
              <a:gd name="connsiteY5" fmla="*/ 759463 h 1100627"/>
              <a:gd name="connsiteX6" fmla="*/ 1515 w 233658"/>
              <a:gd name="connsiteY6" fmla="*/ 1076963 h 1100627"/>
              <a:gd name="connsiteX7" fmla="*/ 14215 w 233658"/>
              <a:gd name="connsiteY7" fmla="*/ 1013463 h 1100627"/>
              <a:gd name="connsiteX8" fmla="*/ 74540 w 233658"/>
              <a:gd name="connsiteY8" fmla="*/ 505463 h 1100627"/>
              <a:gd name="connsiteX9" fmla="*/ 58665 w 233658"/>
              <a:gd name="connsiteY9" fmla="*/ 568963 h 1100627"/>
              <a:gd name="connsiteX10" fmla="*/ 185665 w 233658"/>
              <a:gd name="connsiteY10" fmla="*/ 194313 h 1100627"/>
              <a:gd name="connsiteX11" fmla="*/ 141215 w 233658"/>
              <a:gd name="connsiteY11" fmla="*/ 340363 h 1100627"/>
              <a:gd name="connsiteX12" fmla="*/ 233290 w 233658"/>
              <a:gd name="connsiteY12" fmla="*/ 638 h 110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658" h="1100627">
                <a:moveTo>
                  <a:pt x="233290" y="638"/>
                </a:moveTo>
                <a:cubicBezTo>
                  <a:pt x="226411" y="17571"/>
                  <a:pt x="118990" y="374759"/>
                  <a:pt x="99940" y="441963"/>
                </a:cubicBezTo>
                <a:cubicBezTo>
                  <a:pt x="80890" y="509167"/>
                  <a:pt x="124282" y="373701"/>
                  <a:pt x="118990" y="403863"/>
                </a:cubicBezTo>
                <a:cubicBezTo>
                  <a:pt x="113698" y="434025"/>
                  <a:pt x="83007" y="558380"/>
                  <a:pt x="68190" y="622938"/>
                </a:cubicBezTo>
                <a:cubicBezTo>
                  <a:pt x="53373" y="687496"/>
                  <a:pt x="34853" y="768459"/>
                  <a:pt x="30090" y="791213"/>
                </a:cubicBezTo>
                <a:cubicBezTo>
                  <a:pt x="25327" y="813967"/>
                  <a:pt x="44377" y="711838"/>
                  <a:pt x="39615" y="759463"/>
                </a:cubicBezTo>
                <a:cubicBezTo>
                  <a:pt x="34853" y="807088"/>
                  <a:pt x="5748" y="1034630"/>
                  <a:pt x="1515" y="1076963"/>
                </a:cubicBezTo>
                <a:cubicBezTo>
                  <a:pt x="-2718" y="1119296"/>
                  <a:pt x="2044" y="1108713"/>
                  <a:pt x="14215" y="1013463"/>
                </a:cubicBezTo>
                <a:cubicBezTo>
                  <a:pt x="26386" y="918213"/>
                  <a:pt x="67132" y="579546"/>
                  <a:pt x="74540" y="505463"/>
                </a:cubicBezTo>
                <a:cubicBezTo>
                  <a:pt x="81948" y="431380"/>
                  <a:pt x="40144" y="620821"/>
                  <a:pt x="58665" y="568963"/>
                </a:cubicBezTo>
                <a:cubicBezTo>
                  <a:pt x="77186" y="517105"/>
                  <a:pt x="171907" y="232413"/>
                  <a:pt x="185665" y="194313"/>
                </a:cubicBezTo>
                <a:cubicBezTo>
                  <a:pt x="199423" y="156213"/>
                  <a:pt x="133807" y="371584"/>
                  <a:pt x="141215" y="340363"/>
                </a:cubicBezTo>
                <a:cubicBezTo>
                  <a:pt x="148623" y="309142"/>
                  <a:pt x="240169" y="-16295"/>
                  <a:pt x="233290" y="6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1" name="フリーフォーム 1410">
            <a:extLst>
              <a:ext uri="{FF2B5EF4-FFF2-40B4-BE49-F238E27FC236}">
                <a16:creationId xmlns:a16="http://schemas.microsoft.com/office/drawing/2014/main" id="{AE36BF9E-D414-874C-12A4-054FC99F7BE9}"/>
              </a:ext>
            </a:extLst>
          </p:cNvPr>
          <p:cNvSpPr/>
          <p:nvPr/>
        </p:nvSpPr>
        <p:spPr>
          <a:xfrm>
            <a:off x="4659368" y="5379620"/>
            <a:ext cx="141244" cy="1209345"/>
          </a:xfrm>
          <a:custGeom>
            <a:avLst/>
            <a:gdLst>
              <a:gd name="connsiteX0" fmla="*/ 138057 w 141244"/>
              <a:gd name="connsiteY0" fmla="*/ 2005 h 1209345"/>
              <a:gd name="connsiteX1" fmla="*/ 109482 w 141244"/>
              <a:gd name="connsiteY1" fmla="*/ 433805 h 1209345"/>
              <a:gd name="connsiteX2" fmla="*/ 112657 w 141244"/>
              <a:gd name="connsiteY2" fmla="*/ 414755 h 1209345"/>
              <a:gd name="connsiteX3" fmla="*/ 99957 w 141244"/>
              <a:gd name="connsiteY3" fmla="*/ 668755 h 1209345"/>
              <a:gd name="connsiteX4" fmla="*/ 49157 w 141244"/>
              <a:gd name="connsiteY4" fmla="*/ 944980 h 1209345"/>
              <a:gd name="connsiteX5" fmla="*/ 84082 w 141244"/>
              <a:gd name="connsiteY5" fmla="*/ 891005 h 1209345"/>
              <a:gd name="connsiteX6" fmla="*/ 26932 w 141244"/>
              <a:gd name="connsiteY6" fmla="*/ 1065630 h 1209345"/>
              <a:gd name="connsiteX7" fmla="*/ 1532 w 141244"/>
              <a:gd name="connsiteY7" fmla="*/ 1202155 h 1209345"/>
              <a:gd name="connsiteX8" fmla="*/ 14232 w 141244"/>
              <a:gd name="connsiteY8" fmla="*/ 1138655 h 1209345"/>
              <a:gd name="connsiteX9" fmla="*/ 106307 w 141244"/>
              <a:gd name="connsiteY9" fmla="*/ 710030 h 1209345"/>
              <a:gd name="connsiteX10" fmla="*/ 96782 w 141244"/>
              <a:gd name="connsiteY10" fmla="*/ 744955 h 1209345"/>
              <a:gd name="connsiteX11" fmla="*/ 112657 w 141244"/>
              <a:gd name="connsiteY11" fmla="*/ 357605 h 1209345"/>
              <a:gd name="connsiteX12" fmla="*/ 103132 w 141244"/>
              <a:gd name="connsiteY12" fmla="*/ 446505 h 1209345"/>
              <a:gd name="connsiteX13" fmla="*/ 138057 w 141244"/>
              <a:gd name="connsiteY13" fmla="*/ 278230 h 1209345"/>
              <a:gd name="connsiteX14" fmla="*/ 138057 w 141244"/>
              <a:gd name="connsiteY14" fmla="*/ 2005 h 12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44" h="1209345">
                <a:moveTo>
                  <a:pt x="138057" y="2005"/>
                </a:moveTo>
                <a:cubicBezTo>
                  <a:pt x="133295" y="27934"/>
                  <a:pt x="109482" y="433805"/>
                  <a:pt x="109482" y="433805"/>
                </a:cubicBezTo>
                <a:cubicBezTo>
                  <a:pt x="105249" y="502597"/>
                  <a:pt x="114244" y="375597"/>
                  <a:pt x="112657" y="414755"/>
                </a:cubicBezTo>
                <a:cubicBezTo>
                  <a:pt x="111070" y="453913"/>
                  <a:pt x="110540" y="580384"/>
                  <a:pt x="99957" y="668755"/>
                </a:cubicBezTo>
                <a:cubicBezTo>
                  <a:pt x="89374" y="757126"/>
                  <a:pt x="51803" y="907938"/>
                  <a:pt x="49157" y="944980"/>
                </a:cubicBezTo>
                <a:cubicBezTo>
                  <a:pt x="46511" y="982022"/>
                  <a:pt x="87786" y="870897"/>
                  <a:pt x="84082" y="891005"/>
                </a:cubicBezTo>
                <a:cubicBezTo>
                  <a:pt x="80378" y="911113"/>
                  <a:pt x="40690" y="1013772"/>
                  <a:pt x="26932" y="1065630"/>
                </a:cubicBezTo>
                <a:cubicBezTo>
                  <a:pt x="13174" y="1117488"/>
                  <a:pt x="3649" y="1189984"/>
                  <a:pt x="1532" y="1202155"/>
                </a:cubicBezTo>
                <a:cubicBezTo>
                  <a:pt x="-585" y="1214326"/>
                  <a:pt x="-3231" y="1220676"/>
                  <a:pt x="14232" y="1138655"/>
                </a:cubicBezTo>
                <a:cubicBezTo>
                  <a:pt x="31694" y="1056634"/>
                  <a:pt x="92549" y="775647"/>
                  <a:pt x="106307" y="710030"/>
                </a:cubicBezTo>
                <a:cubicBezTo>
                  <a:pt x="120065" y="644413"/>
                  <a:pt x="95724" y="803692"/>
                  <a:pt x="96782" y="744955"/>
                </a:cubicBezTo>
                <a:cubicBezTo>
                  <a:pt x="97840" y="686218"/>
                  <a:pt x="111599" y="407347"/>
                  <a:pt x="112657" y="357605"/>
                </a:cubicBezTo>
                <a:cubicBezTo>
                  <a:pt x="113715" y="307863"/>
                  <a:pt x="98899" y="459734"/>
                  <a:pt x="103132" y="446505"/>
                </a:cubicBezTo>
                <a:cubicBezTo>
                  <a:pt x="107365" y="433276"/>
                  <a:pt x="134353" y="347551"/>
                  <a:pt x="138057" y="278230"/>
                </a:cubicBezTo>
                <a:cubicBezTo>
                  <a:pt x="141761" y="208909"/>
                  <a:pt x="142819" y="-23924"/>
                  <a:pt x="138057" y="20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2" name="フリーフォーム 1411">
            <a:extLst>
              <a:ext uri="{FF2B5EF4-FFF2-40B4-BE49-F238E27FC236}">
                <a16:creationId xmlns:a16="http://schemas.microsoft.com/office/drawing/2014/main" id="{56282614-DF0A-8B35-8205-584B57ED17E1}"/>
              </a:ext>
            </a:extLst>
          </p:cNvPr>
          <p:cNvSpPr/>
          <p:nvPr/>
        </p:nvSpPr>
        <p:spPr>
          <a:xfrm>
            <a:off x="5016733" y="5805729"/>
            <a:ext cx="137199" cy="1117766"/>
          </a:xfrm>
          <a:custGeom>
            <a:avLst/>
            <a:gdLst>
              <a:gd name="connsiteX0" fmla="*/ 136292 w 137199"/>
              <a:gd name="connsiteY0" fmla="*/ 14046 h 1117766"/>
              <a:gd name="connsiteX1" fmla="*/ 88667 w 137199"/>
              <a:gd name="connsiteY1" fmla="*/ 423621 h 1117766"/>
              <a:gd name="connsiteX2" fmla="*/ 47392 w 137199"/>
              <a:gd name="connsiteY2" fmla="*/ 769696 h 1117766"/>
              <a:gd name="connsiteX3" fmla="*/ 2942 w 137199"/>
              <a:gd name="connsiteY3" fmla="*/ 1084021 h 1117766"/>
              <a:gd name="connsiteX4" fmla="*/ 9292 w 137199"/>
              <a:gd name="connsiteY4" fmla="*/ 1042746 h 1117766"/>
              <a:gd name="connsiteX5" fmla="*/ 50567 w 137199"/>
              <a:gd name="connsiteY5" fmla="*/ 496646 h 1117766"/>
              <a:gd name="connsiteX6" fmla="*/ 47392 w 137199"/>
              <a:gd name="connsiteY6" fmla="*/ 671271 h 1117766"/>
              <a:gd name="connsiteX7" fmla="*/ 114067 w 137199"/>
              <a:gd name="connsiteY7" fmla="*/ 147396 h 1117766"/>
              <a:gd name="connsiteX8" fmla="*/ 136292 w 137199"/>
              <a:gd name="connsiteY8" fmla="*/ 14046 h 11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9" h="1117766">
                <a:moveTo>
                  <a:pt x="136292" y="14046"/>
                </a:moveTo>
                <a:cubicBezTo>
                  <a:pt x="132059" y="60084"/>
                  <a:pt x="103484" y="297679"/>
                  <a:pt x="88667" y="423621"/>
                </a:cubicBezTo>
                <a:cubicBezTo>
                  <a:pt x="73850" y="549563"/>
                  <a:pt x="61679" y="659629"/>
                  <a:pt x="47392" y="769696"/>
                </a:cubicBezTo>
                <a:cubicBezTo>
                  <a:pt x="33105" y="879763"/>
                  <a:pt x="9292" y="1038513"/>
                  <a:pt x="2942" y="1084021"/>
                </a:cubicBezTo>
                <a:cubicBezTo>
                  <a:pt x="-3408" y="1129529"/>
                  <a:pt x="1355" y="1140642"/>
                  <a:pt x="9292" y="1042746"/>
                </a:cubicBezTo>
                <a:cubicBezTo>
                  <a:pt x="17229" y="944850"/>
                  <a:pt x="44217" y="558559"/>
                  <a:pt x="50567" y="496646"/>
                </a:cubicBezTo>
                <a:cubicBezTo>
                  <a:pt x="56917" y="434734"/>
                  <a:pt x="36809" y="729479"/>
                  <a:pt x="47392" y="671271"/>
                </a:cubicBezTo>
                <a:cubicBezTo>
                  <a:pt x="57975" y="613063"/>
                  <a:pt x="98721" y="253759"/>
                  <a:pt x="114067" y="147396"/>
                </a:cubicBezTo>
                <a:cubicBezTo>
                  <a:pt x="129413" y="41033"/>
                  <a:pt x="140525" y="-31992"/>
                  <a:pt x="136292" y="1404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3" name="フリーフォーム 1412">
            <a:extLst>
              <a:ext uri="{FF2B5EF4-FFF2-40B4-BE49-F238E27FC236}">
                <a16:creationId xmlns:a16="http://schemas.microsoft.com/office/drawing/2014/main" id="{545DF876-CB6E-C705-3C5F-669FA94724AD}"/>
              </a:ext>
            </a:extLst>
          </p:cNvPr>
          <p:cNvSpPr/>
          <p:nvPr/>
        </p:nvSpPr>
        <p:spPr>
          <a:xfrm>
            <a:off x="4732382" y="5543529"/>
            <a:ext cx="76137" cy="819171"/>
          </a:xfrm>
          <a:custGeom>
            <a:avLst/>
            <a:gdLst>
              <a:gd name="connsiteX0" fmla="*/ 71393 w 76137"/>
              <a:gd name="connsiteY0" fmla="*/ 21 h 819171"/>
              <a:gd name="connsiteX1" fmla="*/ 58693 w 76137"/>
              <a:gd name="connsiteY1" fmla="*/ 479446 h 819171"/>
              <a:gd name="connsiteX2" fmla="*/ 65043 w 76137"/>
              <a:gd name="connsiteY2" fmla="*/ 454046 h 819171"/>
              <a:gd name="connsiteX3" fmla="*/ 30118 w 76137"/>
              <a:gd name="connsiteY3" fmla="*/ 679471 h 819171"/>
              <a:gd name="connsiteX4" fmla="*/ 1543 w 76137"/>
              <a:gd name="connsiteY4" fmla="*/ 819171 h 819171"/>
              <a:gd name="connsiteX5" fmla="*/ 11068 w 76137"/>
              <a:gd name="connsiteY5" fmla="*/ 679471 h 819171"/>
              <a:gd name="connsiteX6" fmla="*/ 71393 w 76137"/>
              <a:gd name="connsiteY6" fmla="*/ 460396 h 819171"/>
              <a:gd name="connsiteX7" fmla="*/ 71393 w 76137"/>
              <a:gd name="connsiteY7" fmla="*/ 21 h 8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37" h="819171">
                <a:moveTo>
                  <a:pt x="71393" y="21"/>
                </a:moveTo>
                <a:cubicBezTo>
                  <a:pt x="69276" y="3196"/>
                  <a:pt x="59751" y="403775"/>
                  <a:pt x="58693" y="479446"/>
                </a:cubicBezTo>
                <a:cubicBezTo>
                  <a:pt x="57635" y="555117"/>
                  <a:pt x="69805" y="420709"/>
                  <a:pt x="65043" y="454046"/>
                </a:cubicBezTo>
                <a:cubicBezTo>
                  <a:pt x="60281" y="487383"/>
                  <a:pt x="40701" y="618617"/>
                  <a:pt x="30118" y="679471"/>
                </a:cubicBezTo>
                <a:cubicBezTo>
                  <a:pt x="19535" y="740325"/>
                  <a:pt x="4718" y="819171"/>
                  <a:pt x="1543" y="819171"/>
                </a:cubicBezTo>
                <a:cubicBezTo>
                  <a:pt x="-1632" y="819171"/>
                  <a:pt x="-574" y="739267"/>
                  <a:pt x="11068" y="679471"/>
                </a:cubicBezTo>
                <a:cubicBezTo>
                  <a:pt x="22710" y="619675"/>
                  <a:pt x="61868" y="571521"/>
                  <a:pt x="71393" y="460396"/>
                </a:cubicBezTo>
                <a:cubicBezTo>
                  <a:pt x="80918" y="349271"/>
                  <a:pt x="73510" y="-3154"/>
                  <a:pt x="71393"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4" name="フリーフォーム 1413">
            <a:extLst>
              <a:ext uri="{FF2B5EF4-FFF2-40B4-BE49-F238E27FC236}">
                <a16:creationId xmlns:a16="http://schemas.microsoft.com/office/drawing/2014/main" id="{B1EDBE37-FFDB-BC61-E272-9338C70EEEF3}"/>
              </a:ext>
            </a:extLst>
          </p:cNvPr>
          <p:cNvSpPr/>
          <p:nvPr/>
        </p:nvSpPr>
        <p:spPr>
          <a:xfrm>
            <a:off x="4875106" y="6777645"/>
            <a:ext cx="154553" cy="998265"/>
          </a:xfrm>
          <a:custGeom>
            <a:avLst/>
            <a:gdLst>
              <a:gd name="connsiteX0" fmla="*/ 154094 w 154553"/>
              <a:gd name="connsiteY0" fmla="*/ 980 h 998265"/>
              <a:gd name="connsiteX1" fmla="*/ 33444 w 154553"/>
              <a:gd name="connsiteY1" fmla="*/ 550255 h 998265"/>
              <a:gd name="connsiteX2" fmla="*/ 90594 w 154553"/>
              <a:gd name="connsiteY2" fmla="*/ 423255 h 998265"/>
              <a:gd name="connsiteX3" fmla="*/ 14394 w 154553"/>
              <a:gd name="connsiteY3" fmla="*/ 788380 h 998265"/>
              <a:gd name="connsiteX4" fmla="*/ 1694 w 154553"/>
              <a:gd name="connsiteY4" fmla="*/ 997930 h 998265"/>
              <a:gd name="connsiteX5" fmla="*/ 36619 w 154553"/>
              <a:gd name="connsiteY5" fmla="*/ 823305 h 998265"/>
              <a:gd name="connsiteX6" fmla="*/ 90594 w 154553"/>
              <a:gd name="connsiteY6" fmla="*/ 337530 h 998265"/>
              <a:gd name="connsiteX7" fmla="*/ 74719 w 154553"/>
              <a:gd name="connsiteY7" fmla="*/ 413730 h 998265"/>
              <a:gd name="connsiteX8" fmla="*/ 154094 w 154553"/>
              <a:gd name="connsiteY8" fmla="*/ 980 h 9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53" h="998265">
                <a:moveTo>
                  <a:pt x="154094" y="980"/>
                </a:moveTo>
                <a:cubicBezTo>
                  <a:pt x="147215" y="23734"/>
                  <a:pt x="44027" y="479876"/>
                  <a:pt x="33444" y="550255"/>
                </a:cubicBezTo>
                <a:cubicBezTo>
                  <a:pt x="22861" y="620634"/>
                  <a:pt x="93769" y="383568"/>
                  <a:pt x="90594" y="423255"/>
                </a:cubicBezTo>
                <a:cubicBezTo>
                  <a:pt x="87419" y="462942"/>
                  <a:pt x="29211" y="692601"/>
                  <a:pt x="14394" y="788380"/>
                </a:cubicBezTo>
                <a:cubicBezTo>
                  <a:pt x="-423" y="884159"/>
                  <a:pt x="-2010" y="992109"/>
                  <a:pt x="1694" y="997930"/>
                </a:cubicBezTo>
                <a:cubicBezTo>
                  <a:pt x="5398" y="1003751"/>
                  <a:pt x="21802" y="933372"/>
                  <a:pt x="36619" y="823305"/>
                </a:cubicBezTo>
                <a:cubicBezTo>
                  <a:pt x="51436" y="713238"/>
                  <a:pt x="84244" y="405793"/>
                  <a:pt x="90594" y="337530"/>
                </a:cubicBezTo>
                <a:cubicBezTo>
                  <a:pt x="96944" y="269268"/>
                  <a:pt x="60961" y="468763"/>
                  <a:pt x="74719" y="413730"/>
                </a:cubicBezTo>
                <a:cubicBezTo>
                  <a:pt x="88477" y="358697"/>
                  <a:pt x="160973" y="-21774"/>
                  <a:pt x="154094" y="98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5" name="フリーフォーム 1414">
            <a:extLst>
              <a:ext uri="{FF2B5EF4-FFF2-40B4-BE49-F238E27FC236}">
                <a16:creationId xmlns:a16="http://schemas.microsoft.com/office/drawing/2014/main" id="{BBC08019-0D87-07D0-42A4-ADAFB8FDC6F9}"/>
              </a:ext>
            </a:extLst>
          </p:cNvPr>
          <p:cNvSpPr/>
          <p:nvPr/>
        </p:nvSpPr>
        <p:spPr>
          <a:xfrm>
            <a:off x="4612010" y="6275771"/>
            <a:ext cx="150545" cy="943057"/>
          </a:xfrm>
          <a:custGeom>
            <a:avLst/>
            <a:gdLst>
              <a:gd name="connsiteX0" fmla="*/ 150490 w 150545"/>
              <a:gd name="connsiteY0" fmla="*/ 1204 h 943057"/>
              <a:gd name="connsiteX1" fmla="*/ 67940 w 150545"/>
              <a:gd name="connsiteY1" fmla="*/ 201229 h 943057"/>
              <a:gd name="connsiteX2" fmla="*/ 42540 w 150545"/>
              <a:gd name="connsiteY2" fmla="*/ 426654 h 943057"/>
              <a:gd name="connsiteX3" fmla="*/ 58415 w 150545"/>
              <a:gd name="connsiteY3" fmla="*/ 379029 h 943057"/>
              <a:gd name="connsiteX4" fmla="*/ 61590 w 150545"/>
              <a:gd name="connsiteY4" fmla="*/ 579054 h 943057"/>
              <a:gd name="connsiteX5" fmla="*/ 1265 w 150545"/>
              <a:gd name="connsiteY5" fmla="*/ 804479 h 943057"/>
              <a:gd name="connsiteX6" fmla="*/ 20315 w 150545"/>
              <a:gd name="connsiteY6" fmla="*/ 772729 h 943057"/>
              <a:gd name="connsiteX7" fmla="*/ 17140 w 150545"/>
              <a:gd name="connsiteY7" fmla="*/ 941004 h 943057"/>
              <a:gd name="connsiteX8" fmla="*/ 20315 w 150545"/>
              <a:gd name="connsiteY8" fmla="*/ 836229 h 943057"/>
              <a:gd name="connsiteX9" fmla="*/ 77465 w 150545"/>
              <a:gd name="connsiteY9" fmla="*/ 426654 h 943057"/>
              <a:gd name="connsiteX10" fmla="*/ 80640 w 150545"/>
              <a:gd name="connsiteY10" fmla="*/ 296479 h 943057"/>
              <a:gd name="connsiteX11" fmla="*/ 150490 w 150545"/>
              <a:gd name="connsiteY11" fmla="*/ 1204 h 94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545" h="943057">
                <a:moveTo>
                  <a:pt x="150490" y="1204"/>
                </a:moveTo>
                <a:cubicBezTo>
                  <a:pt x="148373" y="-14671"/>
                  <a:pt x="85932" y="130321"/>
                  <a:pt x="67940" y="201229"/>
                </a:cubicBezTo>
                <a:cubicBezTo>
                  <a:pt x="49948" y="272137"/>
                  <a:pt x="44127" y="397021"/>
                  <a:pt x="42540" y="426654"/>
                </a:cubicBezTo>
                <a:cubicBezTo>
                  <a:pt x="40953" y="456287"/>
                  <a:pt x="55240" y="353629"/>
                  <a:pt x="58415" y="379029"/>
                </a:cubicBezTo>
                <a:cubicBezTo>
                  <a:pt x="61590" y="404429"/>
                  <a:pt x="71115" y="508146"/>
                  <a:pt x="61590" y="579054"/>
                </a:cubicBezTo>
                <a:cubicBezTo>
                  <a:pt x="52065" y="649962"/>
                  <a:pt x="8144" y="772200"/>
                  <a:pt x="1265" y="804479"/>
                </a:cubicBezTo>
                <a:cubicBezTo>
                  <a:pt x="-5614" y="836758"/>
                  <a:pt x="17669" y="749975"/>
                  <a:pt x="20315" y="772729"/>
                </a:cubicBezTo>
                <a:cubicBezTo>
                  <a:pt x="22961" y="795483"/>
                  <a:pt x="17140" y="930421"/>
                  <a:pt x="17140" y="941004"/>
                </a:cubicBezTo>
                <a:cubicBezTo>
                  <a:pt x="17140" y="951587"/>
                  <a:pt x="10261" y="921954"/>
                  <a:pt x="20315" y="836229"/>
                </a:cubicBezTo>
                <a:cubicBezTo>
                  <a:pt x="30369" y="750504"/>
                  <a:pt x="67411" y="516612"/>
                  <a:pt x="77465" y="426654"/>
                </a:cubicBezTo>
                <a:cubicBezTo>
                  <a:pt x="87519" y="336696"/>
                  <a:pt x="67940" y="364742"/>
                  <a:pt x="80640" y="296479"/>
                </a:cubicBezTo>
                <a:cubicBezTo>
                  <a:pt x="93340" y="228216"/>
                  <a:pt x="152607" y="17079"/>
                  <a:pt x="150490" y="120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6" name="フリーフォーム 1415">
            <a:extLst>
              <a:ext uri="{FF2B5EF4-FFF2-40B4-BE49-F238E27FC236}">
                <a16:creationId xmlns:a16="http://schemas.microsoft.com/office/drawing/2014/main" id="{C19B7D03-59DF-C2B5-2EC7-CAABA85FD7FE}"/>
              </a:ext>
            </a:extLst>
          </p:cNvPr>
          <p:cNvSpPr/>
          <p:nvPr/>
        </p:nvSpPr>
        <p:spPr>
          <a:xfrm>
            <a:off x="4519664" y="6581232"/>
            <a:ext cx="146348" cy="1437864"/>
          </a:xfrm>
          <a:custGeom>
            <a:avLst/>
            <a:gdLst>
              <a:gd name="connsiteX0" fmla="*/ 144411 w 146348"/>
              <a:gd name="connsiteY0" fmla="*/ 3718 h 1437864"/>
              <a:gd name="connsiteX1" fmla="*/ 93611 w 146348"/>
              <a:gd name="connsiteY1" fmla="*/ 537118 h 1437864"/>
              <a:gd name="connsiteX2" fmla="*/ 109486 w 146348"/>
              <a:gd name="connsiteY2" fmla="*/ 499018 h 1437864"/>
              <a:gd name="connsiteX3" fmla="*/ 39636 w 146348"/>
              <a:gd name="connsiteY3" fmla="*/ 800643 h 1437864"/>
              <a:gd name="connsiteX4" fmla="*/ 58686 w 146348"/>
              <a:gd name="connsiteY4" fmla="*/ 743493 h 1437864"/>
              <a:gd name="connsiteX5" fmla="*/ 20586 w 146348"/>
              <a:gd name="connsiteY5" fmla="*/ 984793 h 1437864"/>
              <a:gd name="connsiteX6" fmla="*/ 1536 w 146348"/>
              <a:gd name="connsiteY6" fmla="*/ 1121318 h 1437864"/>
              <a:gd name="connsiteX7" fmla="*/ 1536 w 146348"/>
              <a:gd name="connsiteY7" fmla="*/ 1422943 h 1437864"/>
              <a:gd name="connsiteX8" fmla="*/ 4711 w 146348"/>
              <a:gd name="connsiteY8" fmla="*/ 1324518 h 1437864"/>
              <a:gd name="connsiteX9" fmla="*/ 23761 w 146348"/>
              <a:gd name="connsiteY9" fmla="*/ 749843 h 1437864"/>
              <a:gd name="connsiteX10" fmla="*/ 17411 w 146348"/>
              <a:gd name="connsiteY10" fmla="*/ 826043 h 1437864"/>
              <a:gd name="connsiteX11" fmla="*/ 125361 w 146348"/>
              <a:gd name="connsiteY11" fmla="*/ 324393 h 1437864"/>
              <a:gd name="connsiteX12" fmla="*/ 144411 w 146348"/>
              <a:gd name="connsiteY12" fmla="*/ 3718 h 1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8" h="1437864">
                <a:moveTo>
                  <a:pt x="144411" y="3718"/>
                </a:moveTo>
                <a:cubicBezTo>
                  <a:pt x="139119" y="39172"/>
                  <a:pt x="99432" y="454568"/>
                  <a:pt x="93611" y="537118"/>
                </a:cubicBezTo>
                <a:cubicBezTo>
                  <a:pt x="87790" y="619668"/>
                  <a:pt x="118482" y="455097"/>
                  <a:pt x="109486" y="499018"/>
                </a:cubicBezTo>
                <a:cubicBezTo>
                  <a:pt x="100490" y="542939"/>
                  <a:pt x="48103" y="759897"/>
                  <a:pt x="39636" y="800643"/>
                </a:cubicBezTo>
                <a:cubicBezTo>
                  <a:pt x="31169" y="841389"/>
                  <a:pt x="61861" y="712801"/>
                  <a:pt x="58686" y="743493"/>
                </a:cubicBezTo>
                <a:cubicBezTo>
                  <a:pt x="55511" y="774185"/>
                  <a:pt x="30111" y="921822"/>
                  <a:pt x="20586" y="984793"/>
                </a:cubicBezTo>
                <a:cubicBezTo>
                  <a:pt x="11061" y="1047764"/>
                  <a:pt x="4711" y="1048293"/>
                  <a:pt x="1536" y="1121318"/>
                </a:cubicBezTo>
                <a:cubicBezTo>
                  <a:pt x="-1639" y="1194343"/>
                  <a:pt x="1007" y="1389076"/>
                  <a:pt x="1536" y="1422943"/>
                </a:cubicBezTo>
                <a:cubicBezTo>
                  <a:pt x="2065" y="1456810"/>
                  <a:pt x="1007" y="1436701"/>
                  <a:pt x="4711" y="1324518"/>
                </a:cubicBezTo>
                <a:cubicBezTo>
                  <a:pt x="8415" y="1212335"/>
                  <a:pt x="21644" y="832922"/>
                  <a:pt x="23761" y="749843"/>
                </a:cubicBezTo>
                <a:cubicBezTo>
                  <a:pt x="25878" y="666764"/>
                  <a:pt x="478" y="896951"/>
                  <a:pt x="17411" y="826043"/>
                </a:cubicBezTo>
                <a:cubicBezTo>
                  <a:pt x="34344" y="755135"/>
                  <a:pt x="106311" y="454039"/>
                  <a:pt x="125361" y="324393"/>
                </a:cubicBezTo>
                <a:cubicBezTo>
                  <a:pt x="144411" y="194747"/>
                  <a:pt x="149703" y="-31736"/>
                  <a:pt x="144411" y="37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7" name="フリーフォーム 1416">
            <a:extLst>
              <a:ext uri="{FF2B5EF4-FFF2-40B4-BE49-F238E27FC236}">
                <a16:creationId xmlns:a16="http://schemas.microsoft.com/office/drawing/2014/main" id="{AE9751C3-3DCC-BA12-D943-5FD6AA35B320}"/>
              </a:ext>
            </a:extLst>
          </p:cNvPr>
          <p:cNvSpPr/>
          <p:nvPr/>
        </p:nvSpPr>
        <p:spPr>
          <a:xfrm>
            <a:off x="4838573" y="7713979"/>
            <a:ext cx="54741" cy="952219"/>
          </a:xfrm>
          <a:custGeom>
            <a:avLst/>
            <a:gdLst>
              <a:gd name="connsiteX0" fmla="*/ 54102 w 54741"/>
              <a:gd name="connsiteY0" fmla="*/ 1271 h 952219"/>
              <a:gd name="connsiteX1" fmla="*/ 31877 w 54741"/>
              <a:gd name="connsiteY1" fmla="*/ 464821 h 952219"/>
              <a:gd name="connsiteX2" fmla="*/ 31877 w 54741"/>
              <a:gd name="connsiteY2" fmla="*/ 699771 h 952219"/>
              <a:gd name="connsiteX3" fmla="*/ 31877 w 54741"/>
              <a:gd name="connsiteY3" fmla="*/ 639446 h 952219"/>
              <a:gd name="connsiteX4" fmla="*/ 50927 w 54741"/>
              <a:gd name="connsiteY4" fmla="*/ 944246 h 952219"/>
              <a:gd name="connsiteX5" fmla="*/ 47752 w 54741"/>
              <a:gd name="connsiteY5" fmla="*/ 807721 h 952219"/>
              <a:gd name="connsiteX6" fmla="*/ 9652 w 54741"/>
              <a:gd name="connsiteY6" fmla="*/ 233046 h 952219"/>
              <a:gd name="connsiteX7" fmla="*/ 3302 w 54741"/>
              <a:gd name="connsiteY7" fmla="*/ 325121 h 952219"/>
              <a:gd name="connsiteX8" fmla="*/ 54102 w 54741"/>
              <a:gd name="connsiteY8" fmla="*/ 1271 h 9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 h="952219">
                <a:moveTo>
                  <a:pt x="54102" y="1271"/>
                </a:moveTo>
                <a:cubicBezTo>
                  <a:pt x="58865" y="24554"/>
                  <a:pt x="35581" y="348404"/>
                  <a:pt x="31877" y="464821"/>
                </a:cubicBezTo>
                <a:cubicBezTo>
                  <a:pt x="28173" y="581238"/>
                  <a:pt x="31877" y="699771"/>
                  <a:pt x="31877" y="699771"/>
                </a:cubicBezTo>
                <a:cubicBezTo>
                  <a:pt x="31877" y="728875"/>
                  <a:pt x="28702" y="598700"/>
                  <a:pt x="31877" y="639446"/>
                </a:cubicBezTo>
                <a:cubicBezTo>
                  <a:pt x="35052" y="680192"/>
                  <a:pt x="48281" y="916200"/>
                  <a:pt x="50927" y="944246"/>
                </a:cubicBezTo>
                <a:cubicBezTo>
                  <a:pt x="53573" y="972292"/>
                  <a:pt x="54631" y="926254"/>
                  <a:pt x="47752" y="807721"/>
                </a:cubicBezTo>
                <a:cubicBezTo>
                  <a:pt x="40873" y="689188"/>
                  <a:pt x="17060" y="313479"/>
                  <a:pt x="9652" y="233046"/>
                </a:cubicBezTo>
                <a:cubicBezTo>
                  <a:pt x="2244" y="152613"/>
                  <a:pt x="-4106" y="368513"/>
                  <a:pt x="3302" y="325121"/>
                </a:cubicBezTo>
                <a:cubicBezTo>
                  <a:pt x="10710" y="281729"/>
                  <a:pt x="49339" y="-22012"/>
                  <a:pt x="54102" y="12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8" name="フリーフォーム 1417">
            <a:extLst>
              <a:ext uri="{FF2B5EF4-FFF2-40B4-BE49-F238E27FC236}">
                <a16:creationId xmlns:a16="http://schemas.microsoft.com/office/drawing/2014/main" id="{C462A525-21E0-F19D-D1A0-3BA0BB205CE8}"/>
              </a:ext>
            </a:extLst>
          </p:cNvPr>
          <p:cNvSpPr/>
          <p:nvPr/>
        </p:nvSpPr>
        <p:spPr>
          <a:xfrm>
            <a:off x="4526261" y="7425021"/>
            <a:ext cx="61731" cy="1118600"/>
          </a:xfrm>
          <a:custGeom>
            <a:avLst/>
            <a:gdLst>
              <a:gd name="connsiteX0" fmla="*/ 61614 w 61731"/>
              <a:gd name="connsiteY0" fmla="*/ 4479 h 1118600"/>
              <a:gd name="connsiteX1" fmla="*/ 26689 w 61731"/>
              <a:gd name="connsiteY1" fmla="*/ 236254 h 1118600"/>
              <a:gd name="connsiteX2" fmla="*/ 1289 w 61731"/>
              <a:gd name="connsiteY2" fmla="*/ 664879 h 1118600"/>
              <a:gd name="connsiteX3" fmla="*/ 4464 w 61731"/>
              <a:gd name="connsiteY3" fmla="*/ 610904 h 1118600"/>
              <a:gd name="connsiteX4" fmla="*/ 10814 w 61731"/>
              <a:gd name="connsiteY4" fmla="*/ 915704 h 1118600"/>
              <a:gd name="connsiteX5" fmla="*/ 23514 w 61731"/>
              <a:gd name="connsiteY5" fmla="*/ 1112554 h 1118600"/>
              <a:gd name="connsiteX6" fmla="*/ 20339 w 61731"/>
              <a:gd name="connsiteY6" fmla="*/ 1007779 h 1118600"/>
              <a:gd name="connsiteX7" fmla="*/ 13989 w 61731"/>
              <a:gd name="connsiteY7" fmla="*/ 433104 h 1118600"/>
              <a:gd name="connsiteX8" fmla="*/ 61614 w 61731"/>
              <a:gd name="connsiteY8" fmla="*/ 4479 h 11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31" h="1118600">
                <a:moveTo>
                  <a:pt x="61614" y="4479"/>
                </a:moveTo>
                <a:cubicBezTo>
                  <a:pt x="63731" y="-28329"/>
                  <a:pt x="36743" y="126187"/>
                  <a:pt x="26689" y="236254"/>
                </a:cubicBezTo>
                <a:cubicBezTo>
                  <a:pt x="16635" y="346321"/>
                  <a:pt x="4993" y="602437"/>
                  <a:pt x="1289" y="664879"/>
                </a:cubicBezTo>
                <a:cubicBezTo>
                  <a:pt x="-2415" y="727321"/>
                  <a:pt x="2877" y="569100"/>
                  <a:pt x="4464" y="610904"/>
                </a:cubicBezTo>
                <a:cubicBezTo>
                  <a:pt x="6051" y="652708"/>
                  <a:pt x="7639" y="832096"/>
                  <a:pt x="10814" y="915704"/>
                </a:cubicBezTo>
                <a:cubicBezTo>
                  <a:pt x="13989" y="999312"/>
                  <a:pt x="21926" y="1097208"/>
                  <a:pt x="23514" y="1112554"/>
                </a:cubicBezTo>
                <a:cubicBezTo>
                  <a:pt x="25101" y="1127900"/>
                  <a:pt x="21926" y="1121021"/>
                  <a:pt x="20339" y="1007779"/>
                </a:cubicBezTo>
                <a:cubicBezTo>
                  <a:pt x="18751" y="894537"/>
                  <a:pt x="6051" y="606671"/>
                  <a:pt x="13989" y="433104"/>
                </a:cubicBezTo>
                <a:cubicBezTo>
                  <a:pt x="21926" y="259537"/>
                  <a:pt x="59497" y="37287"/>
                  <a:pt x="61614" y="44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9" name="フリーフォーム 1418">
            <a:extLst>
              <a:ext uri="{FF2B5EF4-FFF2-40B4-BE49-F238E27FC236}">
                <a16:creationId xmlns:a16="http://schemas.microsoft.com/office/drawing/2014/main" id="{723580C5-7A07-4CFA-DAC8-196072D7A7F7}"/>
              </a:ext>
            </a:extLst>
          </p:cNvPr>
          <p:cNvSpPr/>
          <p:nvPr/>
        </p:nvSpPr>
        <p:spPr>
          <a:xfrm>
            <a:off x="4453635" y="8243905"/>
            <a:ext cx="61289" cy="1005739"/>
          </a:xfrm>
          <a:custGeom>
            <a:avLst/>
            <a:gdLst>
              <a:gd name="connsiteX0" fmla="*/ 48515 w 61289"/>
              <a:gd name="connsiteY0" fmla="*/ 1570 h 1005739"/>
              <a:gd name="connsiteX1" fmla="*/ 61215 w 61289"/>
              <a:gd name="connsiteY1" fmla="*/ 309545 h 1005739"/>
              <a:gd name="connsiteX2" fmla="*/ 42165 w 61289"/>
              <a:gd name="connsiteY2" fmla="*/ 538145 h 1005739"/>
              <a:gd name="connsiteX3" fmla="*/ 23115 w 61289"/>
              <a:gd name="connsiteY3" fmla="*/ 592120 h 1005739"/>
              <a:gd name="connsiteX4" fmla="*/ 19940 w 61289"/>
              <a:gd name="connsiteY4" fmla="*/ 693720 h 1005739"/>
              <a:gd name="connsiteX5" fmla="*/ 23115 w 61289"/>
              <a:gd name="connsiteY5" fmla="*/ 652445 h 1005739"/>
              <a:gd name="connsiteX6" fmla="*/ 26290 w 61289"/>
              <a:gd name="connsiteY6" fmla="*/ 823895 h 1005739"/>
              <a:gd name="connsiteX7" fmla="*/ 32640 w 61289"/>
              <a:gd name="connsiteY7" fmla="*/ 992170 h 1005739"/>
              <a:gd name="connsiteX8" fmla="*/ 29465 w 61289"/>
              <a:gd name="connsiteY8" fmla="*/ 947720 h 1005739"/>
              <a:gd name="connsiteX9" fmla="*/ 890 w 61289"/>
              <a:gd name="connsiteY9" fmla="*/ 569895 h 1005739"/>
              <a:gd name="connsiteX10" fmla="*/ 10415 w 61289"/>
              <a:gd name="connsiteY10" fmla="*/ 588945 h 1005739"/>
              <a:gd name="connsiteX11" fmla="*/ 42165 w 61289"/>
              <a:gd name="connsiteY11" fmla="*/ 449245 h 1005739"/>
              <a:gd name="connsiteX12" fmla="*/ 48515 w 61289"/>
              <a:gd name="connsiteY12" fmla="*/ 1570 h 100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89" h="1005739">
                <a:moveTo>
                  <a:pt x="48515" y="1570"/>
                </a:moveTo>
                <a:cubicBezTo>
                  <a:pt x="51690" y="-21713"/>
                  <a:pt x="62273" y="220116"/>
                  <a:pt x="61215" y="309545"/>
                </a:cubicBezTo>
                <a:cubicBezTo>
                  <a:pt x="60157" y="398974"/>
                  <a:pt x="48515" y="491049"/>
                  <a:pt x="42165" y="538145"/>
                </a:cubicBezTo>
                <a:cubicBezTo>
                  <a:pt x="35815" y="585241"/>
                  <a:pt x="26819" y="566191"/>
                  <a:pt x="23115" y="592120"/>
                </a:cubicBezTo>
                <a:cubicBezTo>
                  <a:pt x="19411" y="618049"/>
                  <a:pt x="19940" y="683666"/>
                  <a:pt x="19940" y="693720"/>
                </a:cubicBezTo>
                <a:cubicBezTo>
                  <a:pt x="19940" y="703774"/>
                  <a:pt x="22057" y="630749"/>
                  <a:pt x="23115" y="652445"/>
                </a:cubicBezTo>
                <a:cubicBezTo>
                  <a:pt x="24173" y="674141"/>
                  <a:pt x="24703" y="767274"/>
                  <a:pt x="26290" y="823895"/>
                </a:cubicBezTo>
                <a:cubicBezTo>
                  <a:pt x="27877" y="880516"/>
                  <a:pt x="32111" y="971533"/>
                  <a:pt x="32640" y="992170"/>
                </a:cubicBezTo>
                <a:cubicBezTo>
                  <a:pt x="33169" y="1012807"/>
                  <a:pt x="34757" y="1018099"/>
                  <a:pt x="29465" y="947720"/>
                </a:cubicBezTo>
                <a:cubicBezTo>
                  <a:pt x="24173" y="877341"/>
                  <a:pt x="4065" y="629691"/>
                  <a:pt x="890" y="569895"/>
                </a:cubicBezTo>
                <a:cubicBezTo>
                  <a:pt x="-2285" y="510099"/>
                  <a:pt x="3536" y="609053"/>
                  <a:pt x="10415" y="588945"/>
                </a:cubicBezTo>
                <a:cubicBezTo>
                  <a:pt x="17294" y="568837"/>
                  <a:pt x="33169" y="540791"/>
                  <a:pt x="42165" y="449245"/>
                </a:cubicBezTo>
                <a:cubicBezTo>
                  <a:pt x="51161" y="357699"/>
                  <a:pt x="45340" y="24853"/>
                  <a:pt x="48515" y="15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0" name="フリーフォーム 1419">
            <a:extLst>
              <a:ext uri="{FF2B5EF4-FFF2-40B4-BE49-F238E27FC236}">
                <a16:creationId xmlns:a16="http://schemas.microsoft.com/office/drawing/2014/main" id="{C878F9DF-5B15-EF76-F057-D7B4E5D03F3C}"/>
              </a:ext>
            </a:extLst>
          </p:cNvPr>
          <p:cNvSpPr/>
          <p:nvPr/>
        </p:nvSpPr>
        <p:spPr>
          <a:xfrm>
            <a:off x="4489332" y="8156193"/>
            <a:ext cx="47812" cy="1092750"/>
          </a:xfrm>
          <a:custGeom>
            <a:avLst/>
            <a:gdLst>
              <a:gd name="connsiteX0" fmla="*/ 22343 w 47812"/>
              <a:gd name="connsiteY0" fmla="*/ 9907 h 1092750"/>
              <a:gd name="connsiteX1" fmla="*/ 22343 w 47812"/>
              <a:gd name="connsiteY1" fmla="*/ 476632 h 1092750"/>
              <a:gd name="connsiteX2" fmla="*/ 44568 w 47812"/>
              <a:gd name="connsiteY2" fmla="*/ 409957 h 1092750"/>
              <a:gd name="connsiteX3" fmla="*/ 25518 w 47812"/>
              <a:gd name="connsiteY3" fmla="*/ 600457 h 1092750"/>
              <a:gd name="connsiteX4" fmla="*/ 118 w 47812"/>
              <a:gd name="connsiteY4" fmla="*/ 727457 h 1092750"/>
              <a:gd name="connsiteX5" fmla="*/ 15993 w 47812"/>
              <a:gd name="connsiteY5" fmla="*/ 943357 h 1092750"/>
              <a:gd name="connsiteX6" fmla="*/ 15993 w 47812"/>
              <a:gd name="connsiteY6" fmla="*/ 892557 h 1092750"/>
              <a:gd name="connsiteX7" fmla="*/ 25518 w 47812"/>
              <a:gd name="connsiteY7" fmla="*/ 1089407 h 1092750"/>
              <a:gd name="connsiteX8" fmla="*/ 22343 w 47812"/>
              <a:gd name="connsiteY8" fmla="*/ 1000507 h 1092750"/>
              <a:gd name="connsiteX9" fmla="*/ 19168 w 47812"/>
              <a:gd name="connsiteY9" fmla="*/ 797307 h 1092750"/>
              <a:gd name="connsiteX10" fmla="*/ 47743 w 47812"/>
              <a:gd name="connsiteY10" fmla="*/ 429007 h 1092750"/>
              <a:gd name="connsiteX11" fmla="*/ 9643 w 47812"/>
              <a:gd name="connsiteY11" fmla="*/ 178182 h 1092750"/>
              <a:gd name="connsiteX12" fmla="*/ 22343 w 47812"/>
              <a:gd name="connsiteY12" fmla="*/ 9907 h 10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12" h="1092750">
                <a:moveTo>
                  <a:pt x="22343" y="9907"/>
                </a:moveTo>
                <a:cubicBezTo>
                  <a:pt x="24460" y="59649"/>
                  <a:pt x="18639" y="409957"/>
                  <a:pt x="22343" y="476632"/>
                </a:cubicBezTo>
                <a:cubicBezTo>
                  <a:pt x="26047" y="543307"/>
                  <a:pt x="44039" y="389320"/>
                  <a:pt x="44568" y="409957"/>
                </a:cubicBezTo>
                <a:cubicBezTo>
                  <a:pt x="45097" y="430594"/>
                  <a:pt x="32926" y="547540"/>
                  <a:pt x="25518" y="600457"/>
                </a:cubicBezTo>
                <a:cubicBezTo>
                  <a:pt x="18110" y="653374"/>
                  <a:pt x="1705" y="670307"/>
                  <a:pt x="118" y="727457"/>
                </a:cubicBezTo>
                <a:cubicBezTo>
                  <a:pt x="-1470" y="784607"/>
                  <a:pt x="13347" y="915840"/>
                  <a:pt x="15993" y="943357"/>
                </a:cubicBezTo>
                <a:cubicBezTo>
                  <a:pt x="18639" y="970874"/>
                  <a:pt x="14405" y="868215"/>
                  <a:pt x="15993" y="892557"/>
                </a:cubicBezTo>
                <a:cubicBezTo>
                  <a:pt x="17580" y="916899"/>
                  <a:pt x="24460" y="1071416"/>
                  <a:pt x="25518" y="1089407"/>
                </a:cubicBezTo>
                <a:cubicBezTo>
                  <a:pt x="26576" y="1107398"/>
                  <a:pt x="23401" y="1049190"/>
                  <a:pt x="22343" y="1000507"/>
                </a:cubicBezTo>
                <a:cubicBezTo>
                  <a:pt x="21285" y="951824"/>
                  <a:pt x="14935" y="892557"/>
                  <a:pt x="19168" y="797307"/>
                </a:cubicBezTo>
                <a:cubicBezTo>
                  <a:pt x="23401" y="702057"/>
                  <a:pt x="49330" y="532194"/>
                  <a:pt x="47743" y="429007"/>
                </a:cubicBezTo>
                <a:cubicBezTo>
                  <a:pt x="46156" y="325820"/>
                  <a:pt x="10172" y="245915"/>
                  <a:pt x="9643" y="178182"/>
                </a:cubicBezTo>
                <a:cubicBezTo>
                  <a:pt x="9114" y="110449"/>
                  <a:pt x="20226" y="-39835"/>
                  <a:pt x="22343" y="99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1" name="フリーフォーム 1420">
            <a:extLst>
              <a:ext uri="{FF2B5EF4-FFF2-40B4-BE49-F238E27FC236}">
                <a16:creationId xmlns:a16="http://schemas.microsoft.com/office/drawing/2014/main" id="{9C72FF05-27BA-F05C-E26C-A43D5A1AC0E5}"/>
              </a:ext>
            </a:extLst>
          </p:cNvPr>
          <p:cNvSpPr/>
          <p:nvPr/>
        </p:nvSpPr>
        <p:spPr>
          <a:xfrm>
            <a:off x="4609502" y="8715090"/>
            <a:ext cx="43118" cy="345578"/>
          </a:xfrm>
          <a:custGeom>
            <a:avLst/>
            <a:gdLst>
              <a:gd name="connsiteX0" fmla="*/ 29173 w 43118"/>
              <a:gd name="connsiteY0" fmla="*/ 285 h 345578"/>
              <a:gd name="connsiteX1" fmla="*/ 19648 w 43118"/>
              <a:gd name="connsiteY1" fmla="*/ 146335 h 345578"/>
              <a:gd name="connsiteX2" fmla="*/ 16473 w 43118"/>
              <a:gd name="connsiteY2" fmla="*/ 200310 h 345578"/>
              <a:gd name="connsiteX3" fmla="*/ 41873 w 43118"/>
              <a:gd name="connsiteY3" fmla="*/ 340010 h 345578"/>
              <a:gd name="connsiteX4" fmla="*/ 35523 w 43118"/>
              <a:gd name="connsiteY4" fmla="*/ 308260 h 345578"/>
              <a:gd name="connsiteX5" fmla="*/ 3773 w 43118"/>
              <a:gd name="connsiteY5" fmla="*/ 219360 h 345578"/>
              <a:gd name="connsiteX6" fmla="*/ 3773 w 43118"/>
              <a:gd name="connsiteY6" fmla="*/ 187610 h 345578"/>
              <a:gd name="connsiteX7" fmla="*/ 29173 w 43118"/>
              <a:gd name="connsiteY7" fmla="*/ 285 h 3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18" h="345578">
                <a:moveTo>
                  <a:pt x="29173" y="285"/>
                </a:moveTo>
                <a:cubicBezTo>
                  <a:pt x="31819" y="-6594"/>
                  <a:pt x="21765" y="112998"/>
                  <a:pt x="19648" y="146335"/>
                </a:cubicBezTo>
                <a:cubicBezTo>
                  <a:pt x="17531" y="179672"/>
                  <a:pt x="12769" y="168031"/>
                  <a:pt x="16473" y="200310"/>
                </a:cubicBezTo>
                <a:cubicBezTo>
                  <a:pt x="20177" y="232589"/>
                  <a:pt x="38698" y="322018"/>
                  <a:pt x="41873" y="340010"/>
                </a:cubicBezTo>
                <a:cubicBezTo>
                  <a:pt x="45048" y="358002"/>
                  <a:pt x="41873" y="328368"/>
                  <a:pt x="35523" y="308260"/>
                </a:cubicBezTo>
                <a:cubicBezTo>
                  <a:pt x="29173" y="288152"/>
                  <a:pt x="9065" y="239468"/>
                  <a:pt x="3773" y="219360"/>
                </a:cubicBezTo>
                <a:cubicBezTo>
                  <a:pt x="-1519" y="199252"/>
                  <a:pt x="-990" y="227827"/>
                  <a:pt x="3773" y="187610"/>
                </a:cubicBezTo>
                <a:cubicBezTo>
                  <a:pt x="8535" y="147393"/>
                  <a:pt x="26527" y="7164"/>
                  <a:pt x="29173" y="28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2" name="フリーフォーム 1421">
            <a:extLst>
              <a:ext uri="{FF2B5EF4-FFF2-40B4-BE49-F238E27FC236}">
                <a16:creationId xmlns:a16="http://schemas.microsoft.com/office/drawing/2014/main" id="{E2935DDE-B200-087E-0D32-BA2A85763403}"/>
              </a:ext>
            </a:extLst>
          </p:cNvPr>
          <p:cNvSpPr/>
          <p:nvPr/>
        </p:nvSpPr>
        <p:spPr>
          <a:xfrm>
            <a:off x="4581499" y="8705498"/>
            <a:ext cx="96565" cy="364477"/>
          </a:xfrm>
          <a:custGeom>
            <a:avLst/>
            <a:gdLst>
              <a:gd name="connsiteX0" fmla="*/ 26 w 96565"/>
              <a:gd name="connsiteY0" fmla="*/ 352 h 364477"/>
              <a:gd name="connsiteX1" fmla="*/ 82576 w 96565"/>
              <a:gd name="connsiteY1" fmla="*/ 114652 h 364477"/>
              <a:gd name="connsiteX2" fmla="*/ 85751 w 96565"/>
              <a:gd name="connsiteY2" fmla="*/ 238477 h 364477"/>
              <a:gd name="connsiteX3" fmla="*/ 66701 w 96565"/>
              <a:gd name="connsiteY3" fmla="*/ 362302 h 364477"/>
              <a:gd name="connsiteX4" fmla="*/ 76226 w 96565"/>
              <a:gd name="connsiteY4" fmla="*/ 305152 h 364477"/>
              <a:gd name="connsiteX5" fmla="*/ 92101 w 96565"/>
              <a:gd name="connsiteY5" fmla="*/ 152752 h 364477"/>
              <a:gd name="connsiteX6" fmla="*/ 26 w 96565"/>
              <a:gd name="connsiteY6" fmla="*/ 352 h 36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65" h="364477">
                <a:moveTo>
                  <a:pt x="26" y="352"/>
                </a:moveTo>
                <a:cubicBezTo>
                  <a:pt x="-1562" y="-5998"/>
                  <a:pt x="68289" y="74965"/>
                  <a:pt x="82576" y="114652"/>
                </a:cubicBezTo>
                <a:cubicBezTo>
                  <a:pt x="96863" y="154339"/>
                  <a:pt x="88397" y="197202"/>
                  <a:pt x="85751" y="238477"/>
                </a:cubicBezTo>
                <a:cubicBezTo>
                  <a:pt x="83105" y="279752"/>
                  <a:pt x="68288" y="351190"/>
                  <a:pt x="66701" y="362302"/>
                </a:cubicBezTo>
                <a:cubicBezTo>
                  <a:pt x="65114" y="373414"/>
                  <a:pt x="71993" y="340077"/>
                  <a:pt x="76226" y="305152"/>
                </a:cubicBezTo>
                <a:cubicBezTo>
                  <a:pt x="80459" y="270227"/>
                  <a:pt x="106918" y="200906"/>
                  <a:pt x="92101" y="152752"/>
                </a:cubicBezTo>
                <a:cubicBezTo>
                  <a:pt x="77284" y="104598"/>
                  <a:pt x="1614" y="6702"/>
                  <a:pt x="26" y="3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3" name="フリーフォーム 1422">
            <a:extLst>
              <a:ext uri="{FF2B5EF4-FFF2-40B4-BE49-F238E27FC236}">
                <a16:creationId xmlns:a16="http://schemas.microsoft.com/office/drawing/2014/main" id="{4FF467B2-CEBA-4F08-CD1A-7AED22CADD4B}"/>
              </a:ext>
            </a:extLst>
          </p:cNvPr>
          <p:cNvSpPr/>
          <p:nvPr/>
        </p:nvSpPr>
        <p:spPr>
          <a:xfrm>
            <a:off x="4635435" y="8689342"/>
            <a:ext cx="79150" cy="386161"/>
          </a:xfrm>
          <a:custGeom>
            <a:avLst/>
            <a:gdLst>
              <a:gd name="connsiteX0" fmla="*/ 65 w 79150"/>
              <a:gd name="connsiteY0" fmla="*/ 633 h 386161"/>
              <a:gd name="connsiteX1" fmla="*/ 60390 w 79150"/>
              <a:gd name="connsiteY1" fmla="*/ 124458 h 386161"/>
              <a:gd name="connsiteX2" fmla="*/ 76265 w 79150"/>
              <a:gd name="connsiteY2" fmla="*/ 197483 h 386161"/>
              <a:gd name="connsiteX3" fmla="*/ 9590 w 79150"/>
              <a:gd name="connsiteY3" fmla="*/ 384808 h 386161"/>
              <a:gd name="connsiteX4" fmla="*/ 44515 w 79150"/>
              <a:gd name="connsiteY4" fmla="*/ 276858 h 386161"/>
              <a:gd name="connsiteX5" fmla="*/ 73090 w 79150"/>
              <a:gd name="connsiteY5" fmla="*/ 181608 h 386161"/>
              <a:gd name="connsiteX6" fmla="*/ 65 w 79150"/>
              <a:gd name="connsiteY6" fmla="*/ 633 h 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0" h="386161">
                <a:moveTo>
                  <a:pt x="65" y="633"/>
                </a:moveTo>
                <a:cubicBezTo>
                  <a:pt x="-2052" y="-8892"/>
                  <a:pt x="47690" y="91650"/>
                  <a:pt x="60390" y="124458"/>
                </a:cubicBezTo>
                <a:cubicBezTo>
                  <a:pt x="73090" y="157266"/>
                  <a:pt x="84732" y="154091"/>
                  <a:pt x="76265" y="197483"/>
                </a:cubicBezTo>
                <a:cubicBezTo>
                  <a:pt x="67798" y="240875"/>
                  <a:pt x="14882" y="371579"/>
                  <a:pt x="9590" y="384808"/>
                </a:cubicBezTo>
                <a:cubicBezTo>
                  <a:pt x="4298" y="398037"/>
                  <a:pt x="33932" y="310725"/>
                  <a:pt x="44515" y="276858"/>
                </a:cubicBezTo>
                <a:cubicBezTo>
                  <a:pt x="55098" y="242991"/>
                  <a:pt x="78382" y="223941"/>
                  <a:pt x="73090" y="181608"/>
                </a:cubicBezTo>
                <a:cubicBezTo>
                  <a:pt x="67798" y="139275"/>
                  <a:pt x="2182" y="10158"/>
                  <a:pt x="65" y="6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4" name="フリーフォーム 1423">
            <a:extLst>
              <a:ext uri="{FF2B5EF4-FFF2-40B4-BE49-F238E27FC236}">
                <a16:creationId xmlns:a16="http://schemas.microsoft.com/office/drawing/2014/main" id="{CCE93F6D-EF30-74BE-F419-F00F33A4C233}"/>
              </a:ext>
            </a:extLst>
          </p:cNvPr>
          <p:cNvSpPr/>
          <p:nvPr/>
        </p:nvSpPr>
        <p:spPr>
          <a:xfrm>
            <a:off x="4834717" y="8353067"/>
            <a:ext cx="35767" cy="890459"/>
          </a:xfrm>
          <a:custGeom>
            <a:avLst/>
            <a:gdLst>
              <a:gd name="connsiteX0" fmla="*/ 10333 w 35767"/>
              <a:gd name="connsiteY0" fmla="*/ 358 h 890459"/>
              <a:gd name="connsiteX1" fmla="*/ 808 w 35767"/>
              <a:gd name="connsiteY1" fmla="*/ 543283 h 890459"/>
              <a:gd name="connsiteX2" fmla="*/ 7158 w 35767"/>
              <a:gd name="connsiteY2" fmla="*/ 498833 h 890459"/>
              <a:gd name="connsiteX3" fmla="*/ 808 w 35767"/>
              <a:gd name="connsiteY3" fmla="*/ 870308 h 890459"/>
              <a:gd name="connsiteX4" fmla="*/ 7158 w 35767"/>
              <a:gd name="connsiteY4" fmla="*/ 787758 h 890459"/>
              <a:gd name="connsiteX5" fmla="*/ 35733 w 35767"/>
              <a:gd name="connsiteY5" fmla="*/ 340083 h 890459"/>
              <a:gd name="connsiteX6" fmla="*/ 808 w 35767"/>
              <a:gd name="connsiteY6" fmla="*/ 457558 h 890459"/>
              <a:gd name="connsiteX7" fmla="*/ 10333 w 35767"/>
              <a:gd name="connsiteY7" fmla="*/ 358 h 89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7" h="890459">
                <a:moveTo>
                  <a:pt x="10333" y="358"/>
                </a:moveTo>
                <a:cubicBezTo>
                  <a:pt x="10333" y="14645"/>
                  <a:pt x="1337" y="460204"/>
                  <a:pt x="808" y="543283"/>
                </a:cubicBezTo>
                <a:cubicBezTo>
                  <a:pt x="279" y="626362"/>
                  <a:pt x="7158" y="444329"/>
                  <a:pt x="7158" y="498833"/>
                </a:cubicBezTo>
                <a:cubicBezTo>
                  <a:pt x="7158" y="553337"/>
                  <a:pt x="808" y="822154"/>
                  <a:pt x="808" y="870308"/>
                </a:cubicBezTo>
                <a:cubicBezTo>
                  <a:pt x="808" y="918462"/>
                  <a:pt x="1337" y="876129"/>
                  <a:pt x="7158" y="787758"/>
                </a:cubicBezTo>
                <a:cubicBezTo>
                  <a:pt x="12979" y="699387"/>
                  <a:pt x="36791" y="395116"/>
                  <a:pt x="35733" y="340083"/>
                </a:cubicBezTo>
                <a:cubicBezTo>
                  <a:pt x="34675" y="285050"/>
                  <a:pt x="5041" y="511533"/>
                  <a:pt x="808" y="457558"/>
                </a:cubicBezTo>
                <a:cubicBezTo>
                  <a:pt x="-3425" y="403583"/>
                  <a:pt x="10333" y="-13929"/>
                  <a:pt x="10333" y="3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5" name="フリーフォーム 1424">
            <a:extLst>
              <a:ext uri="{FF2B5EF4-FFF2-40B4-BE49-F238E27FC236}">
                <a16:creationId xmlns:a16="http://schemas.microsoft.com/office/drawing/2014/main" id="{6B7C601A-DF8D-AB58-F22F-2E4790C1BD61}"/>
              </a:ext>
            </a:extLst>
          </p:cNvPr>
          <p:cNvSpPr/>
          <p:nvPr/>
        </p:nvSpPr>
        <p:spPr>
          <a:xfrm>
            <a:off x="4865163" y="8359769"/>
            <a:ext cx="246588" cy="352238"/>
          </a:xfrm>
          <a:custGeom>
            <a:avLst/>
            <a:gdLst>
              <a:gd name="connsiteX0" fmla="*/ 173562 w 246588"/>
              <a:gd name="connsiteY0" fmla="*/ 6 h 352238"/>
              <a:gd name="connsiteX1" fmla="*/ 94187 w 246588"/>
              <a:gd name="connsiteY1" fmla="*/ 165106 h 352238"/>
              <a:gd name="connsiteX2" fmla="*/ 2112 w 246588"/>
              <a:gd name="connsiteY2" fmla="*/ 349256 h 352238"/>
              <a:gd name="connsiteX3" fmla="*/ 30687 w 246588"/>
              <a:gd name="connsiteY3" fmla="*/ 269881 h 352238"/>
              <a:gd name="connsiteX4" fmla="*/ 43387 w 246588"/>
              <a:gd name="connsiteY4" fmla="*/ 149231 h 352238"/>
              <a:gd name="connsiteX5" fmla="*/ 246587 w 246588"/>
              <a:gd name="connsiteY5" fmla="*/ 165106 h 352238"/>
              <a:gd name="connsiteX6" fmla="*/ 46562 w 246588"/>
              <a:gd name="connsiteY6" fmla="*/ 158756 h 352238"/>
              <a:gd name="connsiteX7" fmla="*/ 173562 w 246588"/>
              <a:gd name="connsiteY7" fmla="*/ 6 h 35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588" h="352238">
                <a:moveTo>
                  <a:pt x="173562" y="6"/>
                </a:moveTo>
                <a:cubicBezTo>
                  <a:pt x="181499" y="1064"/>
                  <a:pt x="122762" y="106898"/>
                  <a:pt x="94187" y="165106"/>
                </a:cubicBezTo>
                <a:cubicBezTo>
                  <a:pt x="65612" y="223314"/>
                  <a:pt x="12695" y="331794"/>
                  <a:pt x="2112" y="349256"/>
                </a:cubicBezTo>
                <a:cubicBezTo>
                  <a:pt x="-8471" y="366719"/>
                  <a:pt x="23808" y="303219"/>
                  <a:pt x="30687" y="269881"/>
                </a:cubicBezTo>
                <a:cubicBezTo>
                  <a:pt x="37566" y="236543"/>
                  <a:pt x="7404" y="166693"/>
                  <a:pt x="43387" y="149231"/>
                </a:cubicBezTo>
                <a:cubicBezTo>
                  <a:pt x="79370" y="131769"/>
                  <a:pt x="246058" y="163519"/>
                  <a:pt x="246587" y="165106"/>
                </a:cubicBezTo>
                <a:cubicBezTo>
                  <a:pt x="247116" y="166693"/>
                  <a:pt x="56087" y="182569"/>
                  <a:pt x="46562" y="158756"/>
                </a:cubicBezTo>
                <a:cubicBezTo>
                  <a:pt x="37037" y="134944"/>
                  <a:pt x="165625" y="-1052"/>
                  <a:pt x="173562"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6" name="フリーフォーム 1425">
            <a:extLst>
              <a:ext uri="{FF2B5EF4-FFF2-40B4-BE49-F238E27FC236}">
                <a16:creationId xmlns:a16="http://schemas.microsoft.com/office/drawing/2014/main" id="{2B807009-E045-9DDE-327E-4F6BC960214B}"/>
              </a:ext>
            </a:extLst>
          </p:cNvPr>
          <p:cNvSpPr/>
          <p:nvPr/>
        </p:nvSpPr>
        <p:spPr>
          <a:xfrm>
            <a:off x="5008064" y="8512123"/>
            <a:ext cx="1477935" cy="144834"/>
          </a:xfrm>
          <a:custGeom>
            <a:avLst/>
            <a:gdLst>
              <a:gd name="connsiteX0" fmla="*/ 2086 w 1477935"/>
              <a:gd name="connsiteY0" fmla="*/ 52 h 144834"/>
              <a:gd name="connsiteX1" fmla="*/ 951411 w 1477935"/>
              <a:gd name="connsiteY1" fmla="*/ 123877 h 144834"/>
              <a:gd name="connsiteX2" fmla="*/ 1103811 w 1477935"/>
              <a:gd name="connsiteY2" fmla="*/ 127052 h 144834"/>
              <a:gd name="connsiteX3" fmla="*/ 938711 w 1477935"/>
              <a:gd name="connsiteY3" fmla="*/ 136577 h 144834"/>
              <a:gd name="connsiteX4" fmla="*/ 1472111 w 1477935"/>
              <a:gd name="connsiteY4" fmla="*/ 142927 h 144834"/>
              <a:gd name="connsiteX5" fmla="*/ 1186361 w 1477935"/>
              <a:gd name="connsiteY5" fmla="*/ 142927 h 144834"/>
              <a:gd name="connsiteX6" fmla="*/ 630736 w 1477935"/>
              <a:gd name="connsiteY6" fmla="*/ 120702 h 144834"/>
              <a:gd name="connsiteX7" fmla="*/ 176711 w 1477935"/>
              <a:gd name="connsiteY7" fmla="*/ 82602 h 144834"/>
              <a:gd name="connsiteX8" fmla="*/ 681536 w 1477935"/>
              <a:gd name="connsiteY8" fmla="*/ 108002 h 144834"/>
              <a:gd name="connsiteX9" fmla="*/ 2086 w 1477935"/>
              <a:gd name="connsiteY9" fmla="*/ 52 h 1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7935" h="144834">
                <a:moveTo>
                  <a:pt x="2086" y="52"/>
                </a:moveTo>
                <a:cubicBezTo>
                  <a:pt x="47065" y="2698"/>
                  <a:pt x="767790" y="102710"/>
                  <a:pt x="951411" y="123877"/>
                </a:cubicBezTo>
                <a:cubicBezTo>
                  <a:pt x="1135032" y="145044"/>
                  <a:pt x="1105928" y="124935"/>
                  <a:pt x="1103811" y="127052"/>
                </a:cubicBezTo>
                <a:cubicBezTo>
                  <a:pt x="1101694" y="129169"/>
                  <a:pt x="877328" y="133931"/>
                  <a:pt x="938711" y="136577"/>
                </a:cubicBezTo>
                <a:cubicBezTo>
                  <a:pt x="1000094" y="139223"/>
                  <a:pt x="1430836" y="141869"/>
                  <a:pt x="1472111" y="142927"/>
                </a:cubicBezTo>
                <a:cubicBezTo>
                  <a:pt x="1513386" y="143985"/>
                  <a:pt x="1326590" y="146631"/>
                  <a:pt x="1186361" y="142927"/>
                </a:cubicBezTo>
                <a:cubicBezTo>
                  <a:pt x="1046132" y="139223"/>
                  <a:pt x="799011" y="130756"/>
                  <a:pt x="630736" y="120702"/>
                </a:cubicBezTo>
                <a:cubicBezTo>
                  <a:pt x="462461" y="110648"/>
                  <a:pt x="168244" y="84719"/>
                  <a:pt x="176711" y="82602"/>
                </a:cubicBezTo>
                <a:cubicBezTo>
                  <a:pt x="185178" y="80485"/>
                  <a:pt x="709053" y="121231"/>
                  <a:pt x="681536" y="108002"/>
                </a:cubicBezTo>
                <a:cubicBezTo>
                  <a:pt x="654019" y="94773"/>
                  <a:pt x="-42893" y="-2594"/>
                  <a:pt x="2086"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7" name="フリーフォーム 1426">
            <a:extLst>
              <a:ext uri="{FF2B5EF4-FFF2-40B4-BE49-F238E27FC236}">
                <a16:creationId xmlns:a16="http://schemas.microsoft.com/office/drawing/2014/main" id="{79A178D7-CBC8-F561-1E56-E586052DF14C}"/>
              </a:ext>
            </a:extLst>
          </p:cNvPr>
          <p:cNvSpPr/>
          <p:nvPr/>
        </p:nvSpPr>
        <p:spPr>
          <a:xfrm>
            <a:off x="6724648" y="8453071"/>
            <a:ext cx="121522" cy="697281"/>
          </a:xfrm>
          <a:custGeom>
            <a:avLst/>
            <a:gdLst>
              <a:gd name="connsiteX0" fmla="*/ 2 w 121522"/>
              <a:gd name="connsiteY0" fmla="*/ 1954 h 697281"/>
              <a:gd name="connsiteX1" fmla="*/ 111127 w 121522"/>
              <a:gd name="connsiteY1" fmla="*/ 506779 h 697281"/>
              <a:gd name="connsiteX2" fmla="*/ 117477 w 121522"/>
              <a:gd name="connsiteY2" fmla="*/ 697279 h 697281"/>
              <a:gd name="connsiteX3" fmla="*/ 117477 w 121522"/>
              <a:gd name="connsiteY3" fmla="*/ 509954 h 697281"/>
              <a:gd name="connsiteX4" fmla="*/ 88902 w 121522"/>
              <a:gd name="connsiteY4" fmla="*/ 173404 h 697281"/>
              <a:gd name="connsiteX5" fmla="*/ 107952 w 121522"/>
              <a:gd name="connsiteY5" fmla="*/ 325804 h 697281"/>
              <a:gd name="connsiteX6" fmla="*/ 2 w 121522"/>
              <a:gd name="connsiteY6" fmla="*/ 1954 h 6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22" h="697281">
                <a:moveTo>
                  <a:pt x="2" y="1954"/>
                </a:moveTo>
                <a:cubicBezTo>
                  <a:pt x="531" y="32117"/>
                  <a:pt x="91548" y="390892"/>
                  <a:pt x="111127" y="506779"/>
                </a:cubicBezTo>
                <a:cubicBezTo>
                  <a:pt x="130706" y="622666"/>
                  <a:pt x="116419" y="696750"/>
                  <a:pt x="117477" y="697279"/>
                </a:cubicBezTo>
                <a:cubicBezTo>
                  <a:pt x="118535" y="697808"/>
                  <a:pt x="122239" y="597266"/>
                  <a:pt x="117477" y="509954"/>
                </a:cubicBezTo>
                <a:cubicBezTo>
                  <a:pt x="112715" y="422642"/>
                  <a:pt x="90490" y="204096"/>
                  <a:pt x="88902" y="173404"/>
                </a:cubicBezTo>
                <a:cubicBezTo>
                  <a:pt x="87315" y="142712"/>
                  <a:pt x="125415" y="351204"/>
                  <a:pt x="107952" y="325804"/>
                </a:cubicBezTo>
                <a:cubicBezTo>
                  <a:pt x="90489" y="300404"/>
                  <a:pt x="-527" y="-28209"/>
                  <a:pt x="2" y="195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8" name="フリーフォーム 1427">
            <a:extLst>
              <a:ext uri="{FF2B5EF4-FFF2-40B4-BE49-F238E27FC236}">
                <a16:creationId xmlns:a16="http://schemas.microsoft.com/office/drawing/2014/main" id="{A827AA77-2F08-DAEE-95AC-F895B2F2C05D}"/>
              </a:ext>
            </a:extLst>
          </p:cNvPr>
          <p:cNvSpPr/>
          <p:nvPr/>
        </p:nvSpPr>
        <p:spPr>
          <a:xfrm>
            <a:off x="5408315" y="9173361"/>
            <a:ext cx="1375745" cy="161429"/>
          </a:xfrm>
          <a:custGeom>
            <a:avLst/>
            <a:gdLst>
              <a:gd name="connsiteX0" fmla="*/ 11410 w 1375745"/>
              <a:gd name="connsiteY0" fmla="*/ 11914 h 161429"/>
              <a:gd name="connsiteX1" fmla="*/ 1192510 w 1375745"/>
              <a:gd name="connsiteY1" fmla="*/ 40489 h 161429"/>
              <a:gd name="connsiteX2" fmla="*/ 1040110 w 1375745"/>
              <a:gd name="connsiteY2" fmla="*/ 56364 h 161429"/>
              <a:gd name="connsiteX3" fmla="*/ 1373485 w 1375745"/>
              <a:gd name="connsiteY3" fmla="*/ 161139 h 161429"/>
              <a:gd name="connsiteX4" fmla="*/ 1157585 w 1375745"/>
              <a:gd name="connsiteY4" fmla="*/ 84939 h 161429"/>
              <a:gd name="connsiteX5" fmla="*/ 624185 w 1375745"/>
              <a:gd name="connsiteY5" fmla="*/ 5564 h 161429"/>
              <a:gd name="connsiteX6" fmla="*/ 11410 w 1375745"/>
              <a:gd name="connsiteY6" fmla="*/ 11914 h 16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745" h="161429">
                <a:moveTo>
                  <a:pt x="11410" y="11914"/>
                </a:moveTo>
                <a:cubicBezTo>
                  <a:pt x="106131" y="17735"/>
                  <a:pt x="1021060" y="33081"/>
                  <a:pt x="1192510" y="40489"/>
                </a:cubicBezTo>
                <a:cubicBezTo>
                  <a:pt x="1363960" y="47897"/>
                  <a:pt x="1009947" y="36256"/>
                  <a:pt x="1040110" y="56364"/>
                </a:cubicBezTo>
                <a:cubicBezTo>
                  <a:pt x="1070273" y="76472"/>
                  <a:pt x="1353906" y="156377"/>
                  <a:pt x="1373485" y="161139"/>
                </a:cubicBezTo>
                <a:cubicBezTo>
                  <a:pt x="1393064" y="165901"/>
                  <a:pt x="1282468" y="110868"/>
                  <a:pt x="1157585" y="84939"/>
                </a:cubicBezTo>
                <a:cubicBezTo>
                  <a:pt x="1032702" y="59010"/>
                  <a:pt x="810981" y="18793"/>
                  <a:pt x="624185" y="5564"/>
                </a:cubicBezTo>
                <a:cubicBezTo>
                  <a:pt x="437389" y="-7665"/>
                  <a:pt x="-83311" y="6093"/>
                  <a:pt x="11410" y="11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9" name="フリーフォーム 1428">
            <a:extLst>
              <a:ext uri="{FF2B5EF4-FFF2-40B4-BE49-F238E27FC236}">
                <a16:creationId xmlns:a16="http://schemas.microsoft.com/office/drawing/2014/main" id="{E6CDB631-E3D9-2BF2-F5AE-4883E9444BCC}"/>
              </a:ext>
            </a:extLst>
          </p:cNvPr>
          <p:cNvSpPr/>
          <p:nvPr/>
        </p:nvSpPr>
        <p:spPr>
          <a:xfrm>
            <a:off x="5092643" y="4706049"/>
            <a:ext cx="232523" cy="1003323"/>
          </a:xfrm>
          <a:custGeom>
            <a:avLst/>
            <a:gdLst>
              <a:gd name="connsiteX0" fmla="*/ 57 w 232523"/>
              <a:gd name="connsiteY0" fmla="*/ 5651 h 1003323"/>
              <a:gd name="connsiteX1" fmla="*/ 206432 w 232523"/>
              <a:gd name="connsiteY1" fmla="*/ 12001 h 1003323"/>
              <a:gd name="connsiteX2" fmla="*/ 203257 w 232523"/>
              <a:gd name="connsiteY2" fmla="*/ 62801 h 1003323"/>
              <a:gd name="connsiteX3" fmla="*/ 212782 w 232523"/>
              <a:gd name="connsiteY3" fmla="*/ 104076 h 1003323"/>
              <a:gd name="connsiteX4" fmla="*/ 120707 w 232523"/>
              <a:gd name="connsiteY4" fmla="*/ 361251 h 1003323"/>
              <a:gd name="connsiteX5" fmla="*/ 146107 w 232523"/>
              <a:gd name="connsiteY5" fmla="*/ 339026 h 1003323"/>
              <a:gd name="connsiteX6" fmla="*/ 76257 w 232523"/>
              <a:gd name="connsiteY6" fmla="*/ 723201 h 1003323"/>
              <a:gd name="connsiteX7" fmla="*/ 69907 w 232523"/>
              <a:gd name="connsiteY7" fmla="*/ 996251 h 1003323"/>
              <a:gd name="connsiteX8" fmla="*/ 73082 w 232523"/>
              <a:gd name="connsiteY8" fmla="*/ 869251 h 1003323"/>
              <a:gd name="connsiteX9" fmla="*/ 152457 w 232523"/>
              <a:gd name="connsiteY9" fmla="*/ 313626 h 1003323"/>
              <a:gd name="connsiteX10" fmla="*/ 228657 w 232523"/>
              <a:gd name="connsiteY10" fmla="*/ 81851 h 1003323"/>
              <a:gd name="connsiteX11" fmla="*/ 57 w 232523"/>
              <a:gd name="connsiteY11" fmla="*/ 5651 h 100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523" h="1003323">
                <a:moveTo>
                  <a:pt x="57" y="5651"/>
                </a:moveTo>
                <a:cubicBezTo>
                  <a:pt x="-3647" y="-5991"/>
                  <a:pt x="172565" y="2476"/>
                  <a:pt x="206432" y="12001"/>
                </a:cubicBezTo>
                <a:cubicBezTo>
                  <a:pt x="240299" y="21526"/>
                  <a:pt x="202199" y="47455"/>
                  <a:pt x="203257" y="62801"/>
                </a:cubicBezTo>
                <a:cubicBezTo>
                  <a:pt x="204315" y="78147"/>
                  <a:pt x="226540" y="54334"/>
                  <a:pt x="212782" y="104076"/>
                </a:cubicBezTo>
                <a:cubicBezTo>
                  <a:pt x="199024" y="153818"/>
                  <a:pt x="131820" y="322093"/>
                  <a:pt x="120707" y="361251"/>
                </a:cubicBezTo>
                <a:cubicBezTo>
                  <a:pt x="109595" y="400409"/>
                  <a:pt x="153515" y="278701"/>
                  <a:pt x="146107" y="339026"/>
                </a:cubicBezTo>
                <a:cubicBezTo>
                  <a:pt x="138699" y="399351"/>
                  <a:pt x="88957" y="613664"/>
                  <a:pt x="76257" y="723201"/>
                </a:cubicBezTo>
                <a:cubicBezTo>
                  <a:pt x="63557" y="832738"/>
                  <a:pt x="70436" y="971909"/>
                  <a:pt x="69907" y="996251"/>
                </a:cubicBezTo>
                <a:cubicBezTo>
                  <a:pt x="69378" y="1020593"/>
                  <a:pt x="59324" y="983022"/>
                  <a:pt x="73082" y="869251"/>
                </a:cubicBezTo>
                <a:cubicBezTo>
                  <a:pt x="86840" y="755480"/>
                  <a:pt x="126528" y="444859"/>
                  <a:pt x="152457" y="313626"/>
                </a:cubicBezTo>
                <a:cubicBezTo>
                  <a:pt x="178386" y="182393"/>
                  <a:pt x="249824" y="130534"/>
                  <a:pt x="228657" y="81851"/>
                </a:cubicBezTo>
                <a:cubicBezTo>
                  <a:pt x="207490" y="33168"/>
                  <a:pt x="3761" y="17293"/>
                  <a:pt x="57" y="56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0" name="フリーフォーム 1429">
            <a:extLst>
              <a:ext uri="{FF2B5EF4-FFF2-40B4-BE49-F238E27FC236}">
                <a16:creationId xmlns:a16="http://schemas.microsoft.com/office/drawing/2014/main" id="{409F539A-EE35-18A0-08D9-9D1437CE04A9}"/>
              </a:ext>
            </a:extLst>
          </p:cNvPr>
          <p:cNvSpPr/>
          <p:nvPr/>
        </p:nvSpPr>
        <p:spPr>
          <a:xfrm>
            <a:off x="4873551" y="5403819"/>
            <a:ext cx="125386" cy="206239"/>
          </a:xfrm>
          <a:custGeom>
            <a:avLst/>
            <a:gdLst>
              <a:gd name="connsiteX0" fmla="*/ 95324 w 125386"/>
              <a:gd name="connsiteY0" fmla="*/ 31 h 206239"/>
              <a:gd name="connsiteX1" fmla="*/ 15949 w 125386"/>
              <a:gd name="connsiteY1" fmla="*/ 82581 h 206239"/>
              <a:gd name="connsiteX2" fmla="*/ 25474 w 125386"/>
              <a:gd name="connsiteY2" fmla="*/ 155606 h 206239"/>
              <a:gd name="connsiteX3" fmla="*/ 19124 w 125386"/>
              <a:gd name="connsiteY3" fmla="*/ 142906 h 206239"/>
              <a:gd name="connsiteX4" fmla="*/ 123899 w 125386"/>
              <a:gd name="connsiteY4" fmla="*/ 203231 h 206239"/>
              <a:gd name="connsiteX5" fmla="*/ 76274 w 125386"/>
              <a:gd name="connsiteY5" fmla="*/ 190531 h 206239"/>
              <a:gd name="connsiteX6" fmla="*/ 12774 w 125386"/>
              <a:gd name="connsiteY6" fmla="*/ 133381 h 206239"/>
              <a:gd name="connsiteX7" fmla="*/ 12774 w 125386"/>
              <a:gd name="connsiteY7" fmla="*/ 79406 h 206239"/>
              <a:gd name="connsiteX8" fmla="*/ 3249 w 125386"/>
              <a:gd name="connsiteY8" fmla="*/ 92106 h 206239"/>
              <a:gd name="connsiteX9" fmla="*/ 95324 w 125386"/>
              <a:gd name="connsiteY9" fmla="*/ 31 h 20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386" h="206239">
                <a:moveTo>
                  <a:pt x="95324" y="31"/>
                </a:moveTo>
                <a:cubicBezTo>
                  <a:pt x="97441" y="-1557"/>
                  <a:pt x="27591" y="56652"/>
                  <a:pt x="15949" y="82581"/>
                </a:cubicBezTo>
                <a:cubicBezTo>
                  <a:pt x="4307" y="108510"/>
                  <a:pt x="25474" y="155606"/>
                  <a:pt x="25474" y="155606"/>
                </a:cubicBezTo>
                <a:cubicBezTo>
                  <a:pt x="26003" y="165660"/>
                  <a:pt x="2720" y="134969"/>
                  <a:pt x="19124" y="142906"/>
                </a:cubicBezTo>
                <a:cubicBezTo>
                  <a:pt x="35528" y="150844"/>
                  <a:pt x="114374" y="195294"/>
                  <a:pt x="123899" y="203231"/>
                </a:cubicBezTo>
                <a:cubicBezTo>
                  <a:pt x="133424" y="211168"/>
                  <a:pt x="94795" y="202173"/>
                  <a:pt x="76274" y="190531"/>
                </a:cubicBezTo>
                <a:cubicBezTo>
                  <a:pt x="57753" y="178889"/>
                  <a:pt x="23357" y="151902"/>
                  <a:pt x="12774" y="133381"/>
                </a:cubicBezTo>
                <a:cubicBezTo>
                  <a:pt x="2191" y="114860"/>
                  <a:pt x="12774" y="79406"/>
                  <a:pt x="12774" y="79406"/>
                </a:cubicBezTo>
                <a:cubicBezTo>
                  <a:pt x="11187" y="72527"/>
                  <a:pt x="-7334" y="100573"/>
                  <a:pt x="3249" y="92106"/>
                </a:cubicBezTo>
                <a:cubicBezTo>
                  <a:pt x="13832" y="83639"/>
                  <a:pt x="93207" y="1619"/>
                  <a:pt x="95324" y="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1" name="フリーフォーム 1430">
            <a:extLst>
              <a:ext uri="{FF2B5EF4-FFF2-40B4-BE49-F238E27FC236}">
                <a16:creationId xmlns:a16="http://schemas.microsoft.com/office/drawing/2014/main" id="{F90264EE-8D04-1A3B-CD31-4EA73563A14D}"/>
              </a:ext>
            </a:extLst>
          </p:cNvPr>
          <p:cNvSpPr/>
          <p:nvPr/>
        </p:nvSpPr>
        <p:spPr>
          <a:xfrm>
            <a:off x="4952895" y="5384800"/>
            <a:ext cx="103586" cy="222515"/>
          </a:xfrm>
          <a:custGeom>
            <a:avLst/>
            <a:gdLst>
              <a:gd name="connsiteX0" fmla="*/ 105 w 103586"/>
              <a:gd name="connsiteY0" fmla="*/ 0 h 222515"/>
              <a:gd name="connsiteX1" fmla="*/ 82655 w 103586"/>
              <a:gd name="connsiteY1" fmla="*/ 111125 h 222515"/>
              <a:gd name="connsiteX2" fmla="*/ 98530 w 103586"/>
              <a:gd name="connsiteY2" fmla="*/ 149225 h 222515"/>
              <a:gd name="connsiteX3" fmla="*/ 35030 w 103586"/>
              <a:gd name="connsiteY3" fmla="*/ 222250 h 222515"/>
              <a:gd name="connsiteX4" fmla="*/ 79480 w 103586"/>
              <a:gd name="connsiteY4" fmla="*/ 171450 h 222515"/>
              <a:gd name="connsiteX5" fmla="*/ 101705 w 103586"/>
              <a:gd name="connsiteY5" fmla="*/ 111125 h 222515"/>
              <a:gd name="connsiteX6" fmla="*/ 105 w 103586"/>
              <a:gd name="connsiteY6" fmla="*/ 0 h 2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86" h="222515">
                <a:moveTo>
                  <a:pt x="105" y="0"/>
                </a:moveTo>
                <a:cubicBezTo>
                  <a:pt x="-3070" y="0"/>
                  <a:pt x="66251" y="86254"/>
                  <a:pt x="82655" y="111125"/>
                </a:cubicBezTo>
                <a:cubicBezTo>
                  <a:pt x="99059" y="135996"/>
                  <a:pt x="106467" y="130704"/>
                  <a:pt x="98530" y="149225"/>
                </a:cubicBezTo>
                <a:cubicBezTo>
                  <a:pt x="90593" y="167746"/>
                  <a:pt x="38205" y="218546"/>
                  <a:pt x="35030" y="222250"/>
                </a:cubicBezTo>
                <a:cubicBezTo>
                  <a:pt x="31855" y="225954"/>
                  <a:pt x="68368" y="189971"/>
                  <a:pt x="79480" y="171450"/>
                </a:cubicBezTo>
                <a:cubicBezTo>
                  <a:pt x="90593" y="152929"/>
                  <a:pt x="109642" y="135996"/>
                  <a:pt x="101705" y="111125"/>
                </a:cubicBezTo>
                <a:cubicBezTo>
                  <a:pt x="93768" y="86254"/>
                  <a:pt x="3280" y="0"/>
                  <a:pt x="10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2" name="フリーフォーム 1431">
            <a:extLst>
              <a:ext uri="{FF2B5EF4-FFF2-40B4-BE49-F238E27FC236}">
                <a16:creationId xmlns:a16="http://schemas.microsoft.com/office/drawing/2014/main" id="{12084870-0E1F-D8FA-4A3D-E883C666F31E}"/>
              </a:ext>
            </a:extLst>
          </p:cNvPr>
          <p:cNvSpPr/>
          <p:nvPr/>
        </p:nvSpPr>
        <p:spPr>
          <a:xfrm>
            <a:off x="4981205" y="5394289"/>
            <a:ext cx="120814" cy="210466"/>
          </a:xfrm>
          <a:custGeom>
            <a:avLst/>
            <a:gdLst>
              <a:gd name="connsiteX0" fmla="*/ 6720 w 120814"/>
              <a:gd name="connsiteY0" fmla="*/ 36 h 210466"/>
              <a:gd name="connsiteX1" fmla="*/ 79745 w 120814"/>
              <a:gd name="connsiteY1" fmla="*/ 107986 h 210466"/>
              <a:gd name="connsiteX2" fmla="*/ 92445 w 120814"/>
              <a:gd name="connsiteY2" fmla="*/ 123861 h 210466"/>
              <a:gd name="connsiteX3" fmla="*/ 86095 w 120814"/>
              <a:gd name="connsiteY3" fmla="*/ 146086 h 210466"/>
              <a:gd name="connsiteX4" fmla="*/ 370 w 120814"/>
              <a:gd name="connsiteY4" fmla="*/ 209586 h 210466"/>
              <a:gd name="connsiteX5" fmla="*/ 57520 w 120814"/>
              <a:gd name="connsiteY5" fmla="*/ 177836 h 210466"/>
              <a:gd name="connsiteX6" fmla="*/ 117845 w 120814"/>
              <a:gd name="connsiteY6" fmla="*/ 104811 h 210466"/>
              <a:gd name="connsiteX7" fmla="*/ 101970 w 120814"/>
              <a:gd name="connsiteY7" fmla="*/ 120686 h 210466"/>
              <a:gd name="connsiteX8" fmla="*/ 6720 w 120814"/>
              <a:gd name="connsiteY8" fmla="*/ 36 h 2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14" h="210466">
                <a:moveTo>
                  <a:pt x="6720" y="36"/>
                </a:moveTo>
                <a:cubicBezTo>
                  <a:pt x="3016" y="-2081"/>
                  <a:pt x="65458" y="87349"/>
                  <a:pt x="79745" y="107986"/>
                </a:cubicBezTo>
                <a:cubicBezTo>
                  <a:pt x="94032" y="128623"/>
                  <a:pt x="91387" y="117511"/>
                  <a:pt x="92445" y="123861"/>
                </a:cubicBezTo>
                <a:cubicBezTo>
                  <a:pt x="93503" y="130211"/>
                  <a:pt x="101441" y="131799"/>
                  <a:pt x="86095" y="146086"/>
                </a:cubicBezTo>
                <a:cubicBezTo>
                  <a:pt x="70749" y="160374"/>
                  <a:pt x="5132" y="204294"/>
                  <a:pt x="370" y="209586"/>
                </a:cubicBezTo>
                <a:cubicBezTo>
                  <a:pt x="-4393" y="214878"/>
                  <a:pt x="37941" y="195298"/>
                  <a:pt x="57520" y="177836"/>
                </a:cubicBezTo>
                <a:cubicBezTo>
                  <a:pt x="77099" y="160374"/>
                  <a:pt x="117845" y="104811"/>
                  <a:pt x="117845" y="104811"/>
                </a:cubicBezTo>
                <a:cubicBezTo>
                  <a:pt x="125253" y="95286"/>
                  <a:pt x="118374" y="133915"/>
                  <a:pt x="101970" y="120686"/>
                </a:cubicBezTo>
                <a:cubicBezTo>
                  <a:pt x="85566" y="107457"/>
                  <a:pt x="10424" y="2153"/>
                  <a:pt x="6720" y="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 name="フリーフォーム 1432">
            <a:extLst>
              <a:ext uri="{FF2B5EF4-FFF2-40B4-BE49-F238E27FC236}">
                <a16:creationId xmlns:a16="http://schemas.microsoft.com/office/drawing/2014/main" id="{AE85F7E1-617B-62B3-6CC6-8A7B1D6662F7}"/>
              </a:ext>
            </a:extLst>
          </p:cNvPr>
          <p:cNvSpPr/>
          <p:nvPr/>
        </p:nvSpPr>
        <p:spPr>
          <a:xfrm>
            <a:off x="4753951" y="6501131"/>
            <a:ext cx="75325" cy="183472"/>
          </a:xfrm>
          <a:custGeom>
            <a:avLst/>
            <a:gdLst>
              <a:gd name="connsiteX0" fmla="*/ 75224 w 75325"/>
              <a:gd name="connsiteY0" fmla="*/ 1269 h 183472"/>
              <a:gd name="connsiteX1" fmla="*/ 18074 w 75325"/>
              <a:gd name="connsiteY1" fmla="*/ 58419 h 183472"/>
              <a:gd name="connsiteX2" fmla="*/ 14899 w 75325"/>
              <a:gd name="connsiteY2" fmla="*/ 121919 h 183472"/>
              <a:gd name="connsiteX3" fmla="*/ 2199 w 75325"/>
              <a:gd name="connsiteY3" fmla="*/ 106044 h 183472"/>
              <a:gd name="connsiteX4" fmla="*/ 65699 w 75325"/>
              <a:gd name="connsiteY4" fmla="*/ 182244 h 183472"/>
              <a:gd name="connsiteX5" fmla="*/ 40299 w 75325"/>
              <a:gd name="connsiteY5" fmla="*/ 150494 h 183472"/>
              <a:gd name="connsiteX6" fmla="*/ 2199 w 75325"/>
              <a:gd name="connsiteY6" fmla="*/ 115569 h 183472"/>
              <a:gd name="connsiteX7" fmla="*/ 75224 w 75325"/>
              <a:gd name="connsiteY7" fmla="*/ 1269 h 18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25" h="183472">
                <a:moveTo>
                  <a:pt x="75224" y="1269"/>
                </a:moveTo>
                <a:cubicBezTo>
                  <a:pt x="77870" y="-8256"/>
                  <a:pt x="28128" y="38311"/>
                  <a:pt x="18074" y="58419"/>
                </a:cubicBezTo>
                <a:cubicBezTo>
                  <a:pt x="8020" y="78527"/>
                  <a:pt x="14899" y="121919"/>
                  <a:pt x="14899" y="121919"/>
                </a:cubicBezTo>
                <a:cubicBezTo>
                  <a:pt x="12253" y="129856"/>
                  <a:pt x="-6268" y="95990"/>
                  <a:pt x="2199" y="106044"/>
                </a:cubicBezTo>
                <a:cubicBezTo>
                  <a:pt x="10666" y="116098"/>
                  <a:pt x="59349" y="174836"/>
                  <a:pt x="65699" y="182244"/>
                </a:cubicBezTo>
                <a:cubicBezTo>
                  <a:pt x="72049" y="189652"/>
                  <a:pt x="50882" y="161606"/>
                  <a:pt x="40299" y="150494"/>
                </a:cubicBezTo>
                <a:cubicBezTo>
                  <a:pt x="29716" y="139382"/>
                  <a:pt x="2728" y="137265"/>
                  <a:pt x="2199" y="115569"/>
                </a:cubicBezTo>
                <a:cubicBezTo>
                  <a:pt x="1670" y="93873"/>
                  <a:pt x="72578" y="10794"/>
                  <a:pt x="75224" y="12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4" name="フリーフォーム 1433">
            <a:extLst>
              <a:ext uri="{FF2B5EF4-FFF2-40B4-BE49-F238E27FC236}">
                <a16:creationId xmlns:a16="http://schemas.microsoft.com/office/drawing/2014/main" id="{DB748341-B751-6B41-8B19-A383CCE2B79B}"/>
              </a:ext>
            </a:extLst>
          </p:cNvPr>
          <p:cNvSpPr/>
          <p:nvPr/>
        </p:nvSpPr>
        <p:spPr>
          <a:xfrm>
            <a:off x="4779117" y="6489700"/>
            <a:ext cx="94541" cy="214522"/>
          </a:xfrm>
          <a:custGeom>
            <a:avLst/>
            <a:gdLst>
              <a:gd name="connsiteX0" fmla="*/ 94508 w 94541"/>
              <a:gd name="connsiteY0" fmla="*/ 0 h 214522"/>
              <a:gd name="connsiteX1" fmla="*/ 27833 w 94541"/>
              <a:gd name="connsiteY1" fmla="*/ 92075 h 214522"/>
              <a:gd name="connsiteX2" fmla="*/ 21483 w 94541"/>
              <a:gd name="connsiteY2" fmla="*/ 127000 h 214522"/>
              <a:gd name="connsiteX3" fmla="*/ 84983 w 94541"/>
              <a:gd name="connsiteY3" fmla="*/ 212725 h 214522"/>
              <a:gd name="connsiteX4" fmla="*/ 56408 w 94541"/>
              <a:gd name="connsiteY4" fmla="*/ 180975 h 214522"/>
              <a:gd name="connsiteX5" fmla="*/ 2433 w 94541"/>
              <a:gd name="connsiteY5" fmla="*/ 130175 h 214522"/>
              <a:gd name="connsiteX6" fmla="*/ 18308 w 94541"/>
              <a:gd name="connsiteY6" fmla="*/ 92075 h 214522"/>
              <a:gd name="connsiteX7" fmla="*/ 94508 w 94541"/>
              <a:gd name="connsiteY7" fmla="*/ 0 h 2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41" h="214522">
                <a:moveTo>
                  <a:pt x="94508" y="0"/>
                </a:moveTo>
                <a:cubicBezTo>
                  <a:pt x="96095" y="0"/>
                  <a:pt x="40004" y="70908"/>
                  <a:pt x="27833" y="92075"/>
                </a:cubicBezTo>
                <a:cubicBezTo>
                  <a:pt x="15662" y="113242"/>
                  <a:pt x="11958" y="106892"/>
                  <a:pt x="21483" y="127000"/>
                </a:cubicBezTo>
                <a:cubicBezTo>
                  <a:pt x="31008" y="147108"/>
                  <a:pt x="84983" y="212725"/>
                  <a:pt x="84983" y="212725"/>
                </a:cubicBezTo>
                <a:cubicBezTo>
                  <a:pt x="90804" y="221721"/>
                  <a:pt x="70166" y="194733"/>
                  <a:pt x="56408" y="180975"/>
                </a:cubicBezTo>
                <a:cubicBezTo>
                  <a:pt x="42650" y="167217"/>
                  <a:pt x="8783" y="144992"/>
                  <a:pt x="2433" y="130175"/>
                </a:cubicBezTo>
                <a:cubicBezTo>
                  <a:pt x="-3917" y="115358"/>
                  <a:pt x="2433" y="112183"/>
                  <a:pt x="18308" y="92075"/>
                </a:cubicBezTo>
                <a:cubicBezTo>
                  <a:pt x="34183" y="71967"/>
                  <a:pt x="92921" y="0"/>
                  <a:pt x="94508"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5" name="フリーフォーム 1434">
            <a:extLst>
              <a:ext uri="{FF2B5EF4-FFF2-40B4-BE49-F238E27FC236}">
                <a16:creationId xmlns:a16="http://schemas.microsoft.com/office/drawing/2014/main" id="{6789E8D5-E1BA-EAD1-24C7-721B4CBF528F}"/>
              </a:ext>
            </a:extLst>
          </p:cNvPr>
          <p:cNvSpPr/>
          <p:nvPr/>
        </p:nvSpPr>
        <p:spPr>
          <a:xfrm>
            <a:off x="4886266" y="6483316"/>
            <a:ext cx="77332" cy="165168"/>
          </a:xfrm>
          <a:custGeom>
            <a:avLst/>
            <a:gdLst>
              <a:gd name="connsiteX0" fmla="*/ 59 w 77332"/>
              <a:gd name="connsiteY0" fmla="*/ 34 h 165168"/>
              <a:gd name="connsiteX1" fmla="*/ 63559 w 77332"/>
              <a:gd name="connsiteY1" fmla="*/ 79409 h 165168"/>
              <a:gd name="connsiteX2" fmla="*/ 63559 w 77332"/>
              <a:gd name="connsiteY2" fmla="*/ 165134 h 165168"/>
              <a:gd name="connsiteX3" fmla="*/ 76259 w 77332"/>
              <a:gd name="connsiteY3" fmla="*/ 88934 h 165168"/>
              <a:gd name="connsiteX4" fmla="*/ 59 w 77332"/>
              <a:gd name="connsiteY4" fmla="*/ 34 h 16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165168">
                <a:moveTo>
                  <a:pt x="59" y="34"/>
                </a:moveTo>
                <a:cubicBezTo>
                  <a:pt x="-2058" y="-1554"/>
                  <a:pt x="52976" y="51892"/>
                  <a:pt x="63559" y="79409"/>
                </a:cubicBezTo>
                <a:cubicBezTo>
                  <a:pt x="74142" y="106926"/>
                  <a:pt x="61442" y="163546"/>
                  <a:pt x="63559" y="165134"/>
                </a:cubicBezTo>
                <a:cubicBezTo>
                  <a:pt x="65676" y="166722"/>
                  <a:pt x="81551" y="112747"/>
                  <a:pt x="76259" y="88934"/>
                </a:cubicBezTo>
                <a:cubicBezTo>
                  <a:pt x="70967" y="65121"/>
                  <a:pt x="2176" y="1622"/>
                  <a:pt x="59" y="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6" name="フリーフォーム 1435">
            <a:extLst>
              <a:ext uri="{FF2B5EF4-FFF2-40B4-BE49-F238E27FC236}">
                <a16:creationId xmlns:a16="http://schemas.microsoft.com/office/drawing/2014/main" id="{D7C7720B-F0E5-1B01-5867-66F49D6672AB}"/>
              </a:ext>
            </a:extLst>
          </p:cNvPr>
          <p:cNvSpPr/>
          <p:nvPr/>
        </p:nvSpPr>
        <p:spPr>
          <a:xfrm>
            <a:off x="4831902" y="6461084"/>
            <a:ext cx="120498" cy="222307"/>
          </a:xfrm>
          <a:custGeom>
            <a:avLst/>
            <a:gdLst>
              <a:gd name="connsiteX0" fmla="*/ 41723 w 120498"/>
              <a:gd name="connsiteY0" fmla="*/ 41 h 222307"/>
              <a:gd name="connsiteX1" fmla="*/ 92523 w 120498"/>
              <a:gd name="connsiteY1" fmla="*/ 104816 h 222307"/>
              <a:gd name="connsiteX2" fmla="*/ 111573 w 120498"/>
              <a:gd name="connsiteY2" fmla="*/ 168316 h 222307"/>
              <a:gd name="connsiteX3" fmla="*/ 89348 w 120498"/>
              <a:gd name="connsiteY3" fmla="*/ 200066 h 222307"/>
              <a:gd name="connsiteX4" fmla="*/ 448 w 120498"/>
              <a:gd name="connsiteY4" fmla="*/ 222291 h 222307"/>
              <a:gd name="connsiteX5" fmla="*/ 57598 w 120498"/>
              <a:gd name="connsiteY5" fmla="*/ 203241 h 222307"/>
              <a:gd name="connsiteX6" fmla="*/ 117923 w 120498"/>
              <a:gd name="connsiteY6" fmla="*/ 181016 h 222307"/>
              <a:gd name="connsiteX7" fmla="*/ 105223 w 120498"/>
              <a:gd name="connsiteY7" fmla="*/ 117516 h 222307"/>
              <a:gd name="connsiteX8" fmla="*/ 41723 w 120498"/>
              <a:gd name="connsiteY8" fmla="*/ 41 h 22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98" h="222307">
                <a:moveTo>
                  <a:pt x="41723" y="41"/>
                </a:moveTo>
                <a:cubicBezTo>
                  <a:pt x="39606" y="-2076"/>
                  <a:pt x="80881" y="76770"/>
                  <a:pt x="92523" y="104816"/>
                </a:cubicBezTo>
                <a:cubicBezTo>
                  <a:pt x="104165" y="132862"/>
                  <a:pt x="112102" y="152441"/>
                  <a:pt x="111573" y="168316"/>
                </a:cubicBezTo>
                <a:cubicBezTo>
                  <a:pt x="111044" y="184191"/>
                  <a:pt x="107869" y="191070"/>
                  <a:pt x="89348" y="200066"/>
                </a:cubicBezTo>
                <a:cubicBezTo>
                  <a:pt x="70827" y="209062"/>
                  <a:pt x="5740" y="221762"/>
                  <a:pt x="448" y="222291"/>
                </a:cubicBezTo>
                <a:cubicBezTo>
                  <a:pt x="-4844" y="222820"/>
                  <a:pt x="38019" y="210120"/>
                  <a:pt x="57598" y="203241"/>
                </a:cubicBezTo>
                <a:cubicBezTo>
                  <a:pt x="77177" y="196362"/>
                  <a:pt x="109986" y="195303"/>
                  <a:pt x="117923" y="181016"/>
                </a:cubicBezTo>
                <a:cubicBezTo>
                  <a:pt x="125860" y="166729"/>
                  <a:pt x="113690" y="142387"/>
                  <a:pt x="105223" y="117516"/>
                </a:cubicBezTo>
                <a:cubicBezTo>
                  <a:pt x="96756" y="92645"/>
                  <a:pt x="43840" y="2158"/>
                  <a:pt x="41723" y="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7" name="フリーフォーム 1436">
            <a:extLst>
              <a:ext uri="{FF2B5EF4-FFF2-40B4-BE49-F238E27FC236}">
                <a16:creationId xmlns:a16="http://schemas.microsoft.com/office/drawing/2014/main" id="{30B4564A-F669-BE97-82B8-13B87C7DCEAD}"/>
              </a:ext>
            </a:extLst>
          </p:cNvPr>
          <p:cNvSpPr/>
          <p:nvPr/>
        </p:nvSpPr>
        <p:spPr>
          <a:xfrm>
            <a:off x="4838700" y="6597419"/>
            <a:ext cx="107556" cy="75441"/>
          </a:xfrm>
          <a:custGeom>
            <a:avLst/>
            <a:gdLst>
              <a:gd name="connsiteX0" fmla="*/ 95250 w 107556"/>
              <a:gd name="connsiteY0" fmla="*/ 231 h 75441"/>
              <a:gd name="connsiteX1" fmla="*/ 0 w 107556"/>
              <a:gd name="connsiteY1" fmla="*/ 73256 h 75441"/>
              <a:gd name="connsiteX2" fmla="*/ 95250 w 107556"/>
              <a:gd name="connsiteY2" fmla="*/ 51031 h 75441"/>
              <a:gd name="connsiteX3" fmla="*/ 95250 w 107556"/>
              <a:gd name="connsiteY3" fmla="*/ 231 h 75441"/>
            </a:gdLst>
            <a:ahLst/>
            <a:cxnLst>
              <a:cxn ang="0">
                <a:pos x="connsiteX0" y="connsiteY0"/>
              </a:cxn>
              <a:cxn ang="0">
                <a:pos x="connsiteX1" y="connsiteY1"/>
              </a:cxn>
              <a:cxn ang="0">
                <a:pos x="connsiteX2" y="connsiteY2"/>
              </a:cxn>
              <a:cxn ang="0">
                <a:pos x="connsiteX3" y="connsiteY3"/>
              </a:cxn>
            </a:cxnLst>
            <a:rect l="l" t="t" r="r" b="b"/>
            <a:pathLst>
              <a:path w="107556" h="75441">
                <a:moveTo>
                  <a:pt x="95250" y="231"/>
                </a:moveTo>
                <a:cubicBezTo>
                  <a:pt x="79375" y="3935"/>
                  <a:pt x="0" y="64789"/>
                  <a:pt x="0" y="73256"/>
                </a:cubicBezTo>
                <a:cubicBezTo>
                  <a:pt x="0" y="81723"/>
                  <a:pt x="78317" y="63731"/>
                  <a:pt x="95250" y="51031"/>
                </a:cubicBezTo>
                <a:cubicBezTo>
                  <a:pt x="112183" y="38331"/>
                  <a:pt x="111125" y="-3473"/>
                  <a:pt x="95250" y="2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8" name="フリーフォーム 1437">
            <a:extLst>
              <a:ext uri="{FF2B5EF4-FFF2-40B4-BE49-F238E27FC236}">
                <a16:creationId xmlns:a16="http://schemas.microsoft.com/office/drawing/2014/main" id="{DEE5B81E-870F-8742-7AF8-3F5A925A2F48}"/>
              </a:ext>
            </a:extLst>
          </p:cNvPr>
          <p:cNvSpPr/>
          <p:nvPr/>
        </p:nvSpPr>
        <p:spPr>
          <a:xfrm>
            <a:off x="4590230" y="7616773"/>
            <a:ext cx="102492" cy="206251"/>
          </a:xfrm>
          <a:custGeom>
            <a:avLst/>
            <a:gdLst>
              <a:gd name="connsiteX0" fmla="*/ 102420 w 102492"/>
              <a:gd name="connsiteY0" fmla="*/ 52 h 206251"/>
              <a:gd name="connsiteX1" fmla="*/ 19870 w 102492"/>
              <a:gd name="connsiteY1" fmla="*/ 79427 h 206251"/>
              <a:gd name="connsiteX2" fmla="*/ 13520 w 102492"/>
              <a:gd name="connsiteY2" fmla="*/ 117527 h 206251"/>
              <a:gd name="connsiteX3" fmla="*/ 54795 w 102492"/>
              <a:gd name="connsiteY3" fmla="*/ 203252 h 206251"/>
              <a:gd name="connsiteX4" fmla="*/ 32570 w 102492"/>
              <a:gd name="connsiteY4" fmla="*/ 177852 h 206251"/>
              <a:gd name="connsiteX5" fmla="*/ 3995 w 102492"/>
              <a:gd name="connsiteY5" fmla="*/ 92127 h 206251"/>
              <a:gd name="connsiteX6" fmla="*/ 102420 w 102492"/>
              <a:gd name="connsiteY6" fmla="*/ 52 h 20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2" h="206251">
                <a:moveTo>
                  <a:pt x="102420" y="52"/>
                </a:moveTo>
                <a:cubicBezTo>
                  <a:pt x="105066" y="-2065"/>
                  <a:pt x="34687" y="59848"/>
                  <a:pt x="19870" y="79427"/>
                </a:cubicBezTo>
                <a:cubicBezTo>
                  <a:pt x="5053" y="99006"/>
                  <a:pt x="7699" y="96890"/>
                  <a:pt x="13520" y="117527"/>
                </a:cubicBezTo>
                <a:cubicBezTo>
                  <a:pt x="19341" y="138164"/>
                  <a:pt x="51620" y="193198"/>
                  <a:pt x="54795" y="203252"/>
                </a:cubicBezTo>
                <a:cubicBezTo>
                  <a:pt x="57970" y="213306"/>
                  <a:pt x="41037" y="196373"/>
                  <a:pt x="32570" y="177852"/>
                </a:cubicBezTo>
                <a:cubicBezTo>
                  <a:pt x="24103" y="159331"/>
                  <a:pt x="-11880" y="119644"/>
                  <a:pt x="3995" y="92127"/>
                </a:cubicBezTo>
                <a:cubicBezTo>
                  <a:pt x="19870" y="64610"/>
                  <a:pt x="99774" y="2169"/>
                  <a:pt x="102420" y="5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9" name="フリーフォーム 1438">
            <a:extLst>
              <a:ext uri="{FF2B5EF4-FFF2-40B4-BE49-F238E27FC236}">
                <a16:creationId xmlns:a16="http://schemas.microsoft.com/office/drawing/2014/main" id="{4A3B23CD-21E8-634C-0BDD-DEF1972CD157}"/>
              </a:ext>
            </a:extLst>
          </p:cNvPr>
          <p:cNvSpPr/>
          <p:nvPr/>
        </p:nvSpPr>
        <p:spPr>
          <a:xfrm>
            <a:off x="4587052" y="7559673"/>
            <a:ext cx="105601" cy="171456"/>
          </a:xfrm>
          <a:custGeom>
            <a:avLst/>
            <a:gdLst>
              <a:gd name="connsiteX0" fmla="*/ 105598 w 105601"/>
              <a:gd name="connsiteY0" fmla="*/ 2 h 171456"/>
              <a:gd name="connsiteX1" fmla="*/ 19873 w 105601"/>
              <a:gd name="connsiteY1" fmla="*/ 101602 h 171456"/>
              <a:gd name="connsiteX2" fmla="*/ 823 w 105601"/>
              <a:gd name="connsiteY2" fmla="*/ 171452 h 171456"/>
              <a:gd name="connsiteX3" fmla="*/ 16698 w 105601"/>
              <a:gd name="connsiteY3" fmla="*/ 98427 h 171456"/>
              <a:gd name="connsiteX4" fmla="*/ 105598 w 105601"/>
              <a:gd name="connsiteY4" fmla="*/ 2 h 17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01" h="171456">
                <a:moveTo>
                  <a:pt x="105598" y="2"/>
                </a:moveTo>
                <a:cubicBezTo>
                  <a:pt x="106127" y="531"/>
                  <a:pt x="37335" y="73027"/>
                  <a:pt x="19873" y="101602"/>
                </a:cubicBezTo>
                <a:cubicBezTo>
                  <a:pt x="2411" y="130177"/>
                  <a:pt x="1352" y="171981"/>
                  <a:pt x="823" y="171452"/>
                </a:cubicBezTo>
                <a:cubicBezTo>
                  <a:pt x="294" y="170923"/>
                  <a:pt x="-4469" y="124885"/>
                  <a:pt x="16698" y="98427"/>
                </a:cubicBezTo>
                <a:cubicBezTo>
                  <a:pt x="37865" y="71969"/>
                  <a:pt x="105069" y="-527"/>
                  <a:pt x="105598"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1" name="フリーフォーム 1440">
            <a:extLst>
              <a:ext uri="{FF2B5EF4-FFF2-40B4-BE49-F238E27FC236}">
                <a16:creationId xmlns:a16="http://schemas.microsoft.com/office/drawing/2014/main" id="{F2EFE799-A0BC-55DD-8AFF-0E868393ECFB}"/>
              </a:ext>
            </a:extLst>
          </p:cNvPr>
          <p:cNvSpPr/>
          <p:nvPr/>
        </p:nvSpPr>
        <p:spPr>
          <a:xfrm>
            <a:off x="4606925" y="7609596"/>
            <a:ext cx="162103" cy="193845"/>
          </a:xfrm>
          <a:custGeom>
            <a:avLst/>
            <a:gdLst>
              <a:gd name="connsiteX0" fmla="*/ 104775 w 162103"/>
              <a:gd name="connsiteY0" fmla="*/ 879 h 193845"/>
              <a:gd name="connsiteX1" fmla="*/ 149225 w 162103"/>
              <a:gd name="connsiteY1" fmla="*/ 77079 h 193845"/>
              <a:gd name="connsiteX2" fmla="*/ 149225 w 162103"/>
              <a:gd name="connsiteY2" fmla="*/ 137404 h 193845"/>
              <a:gd name="connsiteX3" fmla="*/ 136525 w 162103"/>
              <a:gd name="connsiteY3" fmla="*/ 165979 h 193845"/>
              <a:gd name="connsiteX4" fmla="*/ 101600 w 162103"/>
              <a:gd name="connsiteY4" fmla="*/ 181854 h 193845"/>
              <a:gd name="connsiteX5" fmla="*/ 0 w 162103"/>
              <a:gd name="connsiteY5" fmla="*/ 178679 h 193845"/>
              <a:gd name="connsiteX6" fmla="*/ 101600 w 162103"/>
              <a:gd name="connsiteY6" fmla="*/ 181854 h 193845"/>
              <a:gd name="connsiteX7" fmla="*/ 127000 w 162103"/>
              <a:gd name="connsiteY7" fmla="*/ 191379 h 193845"/>
              <a:gd name="connsiteX8" fmla="*/ 161925 w 162103"/>
              <a:gd name="connsiteY8" fmla="*/ 131054 h 193845"/>
              <a:gd name="connsiteX9" fmla="*/ 104775 w 162103"/>
              <a:gd name="connsiteY9" fmla="*/ 879 h 19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03" h="193845">
                <a:moveTo>
                  <a:pt x="104775" y="879"/>
                </a:moveTo>
                <a:cubicBezTo>
                  <a:pt x="102658" y="-8117"/>
                  <a:pt x="141817" y="54325"/>
                  <a:pt x="149225" y="77079"/>
                </a:cubicBezTo>
                <a:cubicBezTo>
                  <a:pt x="156633" y="99833"/>
                  <a:pt x="151342" y="122587"/>
                  <a:pt x="149225" y="137404"/>
                </a:cubicBezTo>
                <a:cubicBezTo>
                  <a:pt x="147108" y="152221"/>
                  <a:pt x="144463" y="158571"/>
                  <a:pt x="136525" y="165979"/>
                </a:cubicBezTo>
                <a:cubicBezTo>
                  <a:pt x="128588" y="173387"/>
                  <a:pt x="124354" y="179737"/>
                  <a:pt x="101600" y="181854"/>
                </a:cubicBezTo>
                <a:cubicBezTo>
                  <a:pt x="78846" y="183971"/>
                  <a:pt x="0" y="178679"/>
                  <a:pt x="0" y="178679"/>
                </a:cubicBezTo>
                <a:cubicBezTo>
                  <a:pt x="0" y="178679"/>
                  <a:pt x="80433" y="179737"/>
                  <a:pt x="101600" y="181854"/>
                </a:cubicBezTo>
                <a:cubicBezTo>
                  <a:pt x="122767" y="183971"/>
                  <a:pt x="116946" y="199846"/>
                  <a:pt x="127000" y="191379"/>
                </a:cubicBezTo>
                <a:cubicBezTo>
                  <a:pt x="137054" y="182912"/>
                  <a:pt x="164571" y="159100"/>
                  <a:pt x="161925" y="131054"/>
                </a:cubicBezTo>
                <a:cubicBezTo>
                  <a:pt x="159279" y="103008"/>
                  <a:pt x="106892" y="9875"/>
                  <a:pt x="104775" y="87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2" name="フリーフォーム 1441">
            <a:extLst>
              <a:ext uri="{FF2B5EF4-FFF2-40B4-BE49-F238E27FC236}">
                <a16:creationId xmlns:a16="http://schemas.microsoft.com/office/drawing/2014/main" id="{CCA5C15F-7341-2BBC-0CB2-A005FB9BD9AC}"/>
              </a:ext>
            </a:extLst>
          </p:cNvPr>
          <p:cNvSpPr/>
          <p:nvPr/>
        </p:nvSpPr>
        <p:spPr>
          <a:xfrm>
            <a:off x="4641562" y="7581083"/>
            <a:ext cx="114603" cy="205261"/>
          </a:xfrm>
          <a:custGeom>
            <a:avLst/>
            <a:gdLst>
              <a:gd name="connsiteX0" fmla="*/ 57438 w 114603"/>
              <a:gd name="connsiteY0" fmla="*/ 817 h 205261"/>
              <a:gd name="connsiteX1" fmla="*/ 92363 w 114603"/>
              <a:gd name="connsiteY1" fmla="*/ 111942 h 205261"/>
              <a:gd name="connsiteX2" fmla="*/ 111413 w 114603"/>
              <a:gd name="connsiteY2" fmla="*/ 159567 h 205261"/>
              <a:gd name="connsiteX3" fmla="*/ 98713 w 114603"/>
              <a:gd name="connsiteY3" fmla="*/ 175442 h 205261"/>
              <a:gd name="connsiteX4" fmla="*/ 288 w 114603"/>
              <a:gd name="connsiteY4" fmla="*/ 204017 h 205261"/>
              <a:gd name="connsiteX5" fmla="*/ 70138 w 114603"/>
              <a:gd name="connsiteY5" fmla="*/ 197667 h 205261"/>
              <a:gd name="connsiteX6" fmla="*/ 114588 w 114603"/>
              <a:gd name="connsiteY6" fmla="*/ 175442 h 205261"/>
              <a:gd name="connsiteX7" fmla="*/ 57438 w 114603"/>
              <a:gd name="connsiteY7" fmla="*/ 817 h 20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03" h="205261">
                <a:moveTo>
                  <a:pt x="57438" y="817"/>
                </a:moveTo>
                <a:cubicBezTo>
                  <a:pt x="53734" y="-9766"/>
                  <a:pt x="83367" y="85484"/>
                  <a:pt x="92363" y="111942"/>
                </a:cubicBezTo>
                <a:cubicBezTo>
                  <a:pt x="101359" y="138400"/>
                  <a:pt x="111413" y="159567"/>
                  <a:pt x="111413" y="159567"/>
                </a:cubicBezTo>
                <a:cubicBezTo>
                  <a:pt x="112471" y="170150"/>
                  <a:pt x="117234" y="168034"/>
                  <a:pt x="98713" y="175442"/>
                </a:cubicBezTo>
                <a:cubicBezTo>
                  <a:pt x="80192" y="182850"/>
                  <a:pt x="5050" y="200313"/>
                  <a:pt x="288" y="204017"/>
                </a:cubicBezTo>
                <a:cubicBezTo>
                  <a:pt x="-4474" y="207721"/>
                  <a:pt x="51088" y="202429"/>
                  <a:pt x="70138" y="197667"/>
                </a:cubicBezTo>
                <a:cubicBezTo>
                  <a:pt x="89188" y="192905"/>
                  <a:pt x="113530" y="201900"/>
                  <a:pt x="114588" y="175442"/>
                </a:cubicBezTo>
                <a:cubicBezTo>
                  <a:pt x="115646" y="148984"/>
                  <a:pt x="61142" y="11400"/>
                  <a:pt x="57438" y="8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3" name="フリーフォーム 1442">
            <a:extLst>
              <a:ext uri="{FF2B5EF4-FFF2-40B4-BE49-F238E27FC236}">
                <a16:creationId xmlns:a16="http://schemas.microsoft.com/office/drawing/2014/main" id="{B405EA4F-ADC5-32A3-473E-DF4D2058409C}"/>
              </a:ext>
            </a:extLst>
          </p:cNvPr>
          <p:cNvSpPr/>
          <p:nvPr/>
        </p:nvSpPr>
        <p:spPr>
          <a:xfrm>
            <a:off x="4185677" y="8505623"/>
            <a:ext cx="332356" cy="644810"/>
          </a:xfrm>
          <a:custGeom>
            <a:avLst/>
            <a:gdLst>
              <a:gd name="connsiteX0" fmla="*/ 332348 w 332356"/>
              <a:gd name="connsiteY0" fmla="*/ 202 h 644810"/>
              <a:gd name="connsiteX1" fmla="*/ 183123 w 332356"/>
              <a:gd name="connsiteY1" fmla="*/ 295477 h 644810"/>
              <a:gd name="connsiteX2" fmla="*/ 5323 w 332356"/>
              <a:gd name="connsiteY2" fmla="*/ 632027 h 644810"/>
              <a:gd name="connsiteX3" fmla="*/ 59298 w 332356"/>
              <a:gd name="connsiteY3" fmla="*/ 549477 h 644810"/>
              <a:gd name="connsiteX4" fmla="*/ 189473 w 332356"/>
              <a:gd name="connsiteY4" fmla="*/ 314527 h 644810"/>
              <a:gd name="connsiteX5" fmla="*/ 176773 w 332356"/>
              <a:gd name="connsiteY5" fmla="*/ 339927 h 644810"/>
              <a:gd name="connsiteX6" fmla="*/ 332348 w 332356"/>
              <a:gd name="connsiteY6" fmla="*/ 202 h 64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56" h="644810">
                <a:moveTo>
                  <a:pt x="332348" y="202"/>
                </a:moveTo>
                <a:cubicBezTo>
                  <a:pt x="333406" y="-7206"/>
                  <a:pt x="237627" y="190173"/>
                  <a:pt x="183123" y="295477"/>
                </a:cubicBezTo>
                <a:cubicBezTo>
                  <a:pt x="128619" y="400781"/>
                  <a:pt x="25961" y="589694"/>
                  <a:pt x="5323" y="632027"/>
                </a:cubicBezTo>
                <a:cubicBezTo>
                  <a:pt x="-15315" y="674360"/>
                  <a:pt x="28606" y="602394"/>
                  <a:pt x="59298" y="549477"/>
                </a:cubicBezTo>
                <a:cubicBezTo>
                  <a:pt x="89990" y="496560"/>
                  <a:pt x="169894" y="349452"/>
                  <a:pt x="189473" y="314527"/>
                </a:cubicBezTo>
                <a:cubicBezTo>
                  <a:pt x="209052" y="279602"/>
                  <a:pt x="151373" y="387023"/>
                  <a:pt x="176773" y="339927"/>
                </a:cubicBezTo>
                <a:cubicBezTo>
                  <a:pt x="202173" y="292831"/>
                  <a:pt x="331290" y="7610"/>
                  <a:pt x="332348" y="2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4" name="フリーフォーム 1443">
            <a:extLst>
              <a:ext uri="{FF2B5EF4-FFF2-40B4-BE49-F238E27FC236}">
                <a16:creationId xmlns:a16="http://schemas.microsoft.com/office/drawing/2014/main" id="{5C74B538-4D34-79F5-6569-6F7C74CECC61}"/>
              </a:ext>
            </a:extLst>
          </p:cNvPr>
          <p:cNvSpPr/>
          <p:nvPr/>
        </p:nvSpPr>
        <p:spPr>
          <a:xfrm>
            <a:off x="4489433" y="6819850"/>
            <a:ext cx="149311" cy="924198"/>
          </a:xfrm>
          <a:custGeom>
            <a:avLst/>
            <a:gdLst>
              <a:gd name="connsiteX0" fmla="*/ 149242 w 149311"/>
              <a:gd name="connsiteY0" fmla="*/ 50 h 924198"/>
              <a:gd name="connsiteX1" fmla="*/ 28592 w 149311"/>
              <a:gd name="connsiteY1" fmla="*/ 495350 h 924198"/>
              <a:gd name="connsiteX2" fmla="*/ 41292 w 149311"/>
              <a:gd name="connsiteY2" fmla="*/ 450900 h 924198"/>
              <a:gd name="connsiteX3" fmla="*/ 19067 w 149311"/>
              <a:gd name="connsiteY3" fmla="*/ 714425 h 924198"/>
              <a:gd name="connsiteX4" fmla="*/ 17 w 149311"/>
              <a:gd name="connsiteY4" fmla="*/ 923975 h 924198"/>
              <a:gd name="connsiteX5" fmla="*/ 15892 w 149311"/>
              <a:gd name="connsiteY5" fmla="*/ 746175 h 924198"/>
              <a:gd name="connsiteX6" fmla="*/ 28592 w 149311"/>
              <a:gd name="connsiteY6" fmla="*/ 362000 h 924198"/>
              <a:gd name="connsiteX7" fmla="*/ 9542 w 149311"/>
              <a:gd name="connsiteY7" fmla="*/ 463600 h 924198"/>
              <a:gd name="connsiteX8" fmla="*/ 149242 w 149311"/>
              <a:gd name="connsiteY8" fmla="*/ 50 h 9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11" h="924198">
                <a:moveTo>
                  <a:pt x="149242" y="50"/>
                </a:moveTo>
                <a:cubicBezTo>
                  <a:pt x="152417" y="5342"/>
                  <a:pt x="46584" y="420208"/>
                  <a:pt x="28592" y="495350"/>
                </a:cubicBezTo>
                <a:cubicBezTo>
                  <a:pt x="10600" y="570492"/>
                  <a:pt x="42879" y="414388"/>
                  <a:pt x="41292" y="450900"/>
                </a:cubicBezTo>
                <a:cubicBezTo>
                  <a:pt x="39705" y="487412"/>
                  <a:pt x="25946" y="635579"/>
                  <a:pt x="19067" y="714425"/>
                </a:cubicBezTo>
                <a:cubicBezTo>
                  <a:pt x="12188" y="793271"/>
                  <a:pt x="546" y="918683"/>
                  <a:pt x="17" y="923975"/>
                </a:cubicBezTo>
                <a:cubicBezTo>
                  <a:pt x="-512" y="929267"/>
                  <a:pt x="11130" y="839837"/>
                  <a:pt x="15892" y="746175"/>
                </a:cubicBezTo>
                <a:cubicBezTo>
                  <a:pt x="20654" y="652513"/>
                  <a:pt x="29650" y="409096"/>
                  <a:pt x="28592" y="362000"/>
                </a:cubicBezTo>
                <a:cubicBezTo>
                  <a:pt x="27534" y="314904"/>
                  <a:pt x="-6862" y="520221"/>
                  <a:pt x="9542" y="463600"/>
                </a:cubicBezTo>
                <a:cubicBezTo>
                  <a:pt x="25946" y="406979"/>
                  <a:pt x="146067" y="-5242"/>
                  <a:pt x="149242" y="5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5" name="フリーフォーム 1444">
            <a:extLst>
              <a:ext uri="{FF2B5EF4-FFF2-40B4-BE49-F238E27FC236}">
                <a16:creationId xmlns:a16="http://schemas.microsoft.com/office/drawing/2014/main" id="{8BD8FC0A-5867-ECE4-E7D2-A46203E66E5C}"/>
              </a:ext>
            </a:extLst>
          </p:cNvPr>
          <p:cNvSpPr/>
          <p:nvPr/>
        </p:nvSpPr>
        <p:spPr>
          <a:xfrm>
            <a:off x="4188024" y="7587785"/>
            <a:ext cx="312932" cy="790086"/>
          </a:xfrm>
          <a:custGeom>
            <a:avLst/>
            <a:gdLst>
              <a:gd name="connsiteX0" fmla="*/ 310951 w 312932"/>
              <a:gd name="connsiteY0" fmla="*/ 3640 h 790086"/>
              <a:gd name="connsiteX1" fmla="*/ 183951 w 312932"/>
              <a:gd name="connsiteY1" fmla="*/ 305265 h 790086"/>
              <a:gd name="connsiteX2" fmla="*/ 209351 w 312932"/>
              <a:gd name="connsiteY2" fmla="*/ 286215 h 790086"/>
              <a:gd name="connsiteX3" fmla="*/ 114101 w 312932"/>
              <a:gd name="connsiteY3" fmla="*/ 521165 h 790086"/>
              <a:gd name="connsiteX4" fmla="*/ 6151 w 312932"/>
              <a:gd name="connsiteY4" fmla="*/ 778340 h 790086"/>
              <a:gd name="connsiteX5" fmla="*/ 37901 w 312932"/>
              <a:gd name="connsiteY5" fmla="*/ 705315 h 790086"/>
              <a:gd name="connsiteX6" fmla="*/ 241101 w 312932"/>
              <a:gd name="connsiteY6" fmla="*/ 343365 h 790086"/>
              <a:gd name="connsiteX7" fmla="*/ 139501 w 312932"/>
              <a:gd name="connsiteY7" fmla="*/ 476715 h 790086"/>
              <a:gd name="connsiteX8" fmla="*/ 190301 w 312932"/>
              <a:gd name="connsiteY8" fmla="*/ 244940 h 790086"/>
              <a:gd name="connsiteX9" fmla="*/ 253801 w 312932"/>
              <a:gd name="connsiteY9" fmla="*/ 143340 h 790086"/>
              <a:gd name="connsiteX10" fmla="*/ 310951 w 312932"/>
              <a:gd name="connsiteY10" fmla="*/ 3640 h 7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932" h="790086">
                <a:moveTo>
                  <a:pt x="310951" y="3640"/>
                </a:moveTo>
                <a:cubicBezTo>
                  <a:pt x="299309" y="30627"/>
                  <a:pt x="200884" y="258169"/>
                  <a:pt x="183951" y="305265"/>
                </a:cubicBezTo>
                <a:cubicBezTo>
                  <a:pt x="167018" y="352361"/>
                  <a:pt x="220993" y="250232"/>
                  <a:pt x="209351" y="286215"/>
                </a:cubicBezTo>
                <a:cubicBezTo>
                  <a:pt x="197709" y="322198"/>
                  <a:pt x="147968" y="439144"/>
                  <a:pt x="114101" y="521165"/>
                </a:cubicBezTo>
                <a:cubicBezTo>
                  <a:pt x="80234" y="603186"/>
                  <a:pt x="18851" y="747648"/>
                  <a:pt x="6151" y="778340"/>
                </a:cubicBezTo>
                <a:cubicBezTo>
                  <a:pt x="-6549" y="809032"/>
                  <a:pt x="-1257" y="777811"/>
                  <a:pt x="37901" y="705315"/>
                </a:cubicBezTo>
                <a:cubicBezTo>
                  <a:pt x="77059" y="632819"/>
                  <a:pt x="224168" y="381465"/>
                  <a:pt x="241101" y="343365"/>
                </a:cubicBezTo>
                <a:cubicBezTo>
                  <a:pt x="258034" y="305265"/>
                  <a:pt x="147968" y="493119"/>
                  <a:pt x="139501" y="476715"/>
                </a:cubicBezTo>
                <a:cubicBezTo>
                  <a:pt x="131034" y="460311"/>
                  <a:pt x="171251" y="300503"/>
                  <a:pt x="190301" y="244940"/>
                </a:cubicBezTo>
                <a:cubicBezTo>
                  <a:pt x="209351" y="189378"/>
                  <a:pt x="227343" y="179323"/>
                  <a:pt x="253801" y="143340"/>
                </a:cubicBezTo>
                <a:cubicBezTo>
                  <a:pt x="280259" y="107357"/>
                  <a:pt x="322593" y="-23347"/>
                  <a:pt x="310951" y="36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6" name="フリーフォーム 1445">
            <a:extLst>
              <a:ext uri="{FF2B5EF4-FFF2-40B4-BE49-F238E27FC236}">
                <a16:creationId xmlns:a16="http://schemas.microsoft.com/office/drawing/2014/main" id="{16E4B1B4-CBE9-7149-1656-8D04CF2343DA}"/>
              </a:ext>
            </a:extLst>
          </p:cNvPr>
          <p:cNvSpPr/>
          <p:nvPr/>
        </p:nvSpPr>
        <p:spPr>
          <a:xfrm>
            <a:off x="4246568" y="8352418"/>
            <a:ext cx="240472" cy="596394"/>
          </a:xfrm>
          <a:custGeom>
            <a:avLst/>
            <a:gdLst>
              <a:gd name="connsiteX0" fmla="*/ 233357 w 240472"/>
              <a:gd name="connsiteY0" fmla="*/ 1007 h 596394"/>
              <a:gd name="connsiteX1" fmla="*/ 233357 w 240472"/>
              <a:gd name="connsiteY1" fmla="*/ 172457 h 596394"/>
              <a:gd name="connsiteX2" fmla="*/ 147632 w 240472"/>
              <a:gd name="connsiteY2" fmla="*/ 328032 h 596394"/>
              <a:gd name="connsiteX3" fmla="*/ 176207 w 240472"/>
              <a:gd name="connsiteY3" fmla="*/ 293107 h 596394"/>
              <a:gd name="connsiteX4" fmla="*/ 1582 w 240472"/>
              <a:gd name="connsiteY4" fmla="*/ 594732 h 596394"/>
              <a:gd name="connsiteX5" fmla="*/ 96832 w 240472"/>
              <a:gd name="connsiteY5" fmla="*/ 407407 h 596394"/>
              <a:gd name="connsiteX6" fmla="*/ 214307 w 240472"/>
              <a:gd name="connsiteY6" fmla="*/ 255007 h 596394"/>
              <a:gd name="connsiteX7" fmla="*/ 233357 w 240472"/>
              <a:gd name="connsiteY7" fmla="*/ 1007 h 5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472" h="596394">
                <a:moveTo>
                  <a:pt x="233357" y="1007"/>
                </a:moveTo>
                <a:cubicBezTo>
                  <a:pt x="236532" y="-12751"/>
                  <a:pt x="247644" y="117953"/>
                  <a:pt x="233357" y="172457"/>
                </a:cubicBezTo>
                <a:cubicBezTo>
                  <a:pt x="219070" y="226961"/>
                  <a:pt x="157157" y="307924"/>
                  <a:pt x="147632" y="328032"/>
                </a:cubicBezTo>
                <a:cubicBezTo>
                  <a:pt x="138107" y="348140"/>
                  <a:pt x="200549" y="248657"/>
                  <a:pt x="176207" y="293107"/>
                </a:cubicBezTo>
                <a:cubicBezTo>
                  <a:pt x="151865" y="337557"/>
                  <a:pt x="14811" y="575682"/>
                  <a:pt x="1582" y="594732"/>
                </a:cubicBezTo>
                <a:cubicBezTo>
                  <a:pt x="-11647" y="613782"/>
                  <a:pt x="61378" y="464028"/>
                  <a:pt x="96832" y="407407"/>
                </a:cubicBezTo>
                <a:cubicBezTo>
                  <a:pt x="132286" y="350786"/>
                  <a:pt x="189965" y="322740"/>
                  <a:pt x="214307" y="255007"/>
                </a:cubicBezTo>
                <a:cubicBezTo>
                  <a:pt x="238649" y="187274"/>
                  <a:pt x="230182" y="14765"/>
                  <a:pt x="233357" y="10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7" name="フリーフォーム 1446">
            <a:extLst>
              <a:ext uri="{FF2B5EF4-FFF2-40B4-BE49-F238E27FC236}">
                <a16:creationId xmlns:a16="http://schemas.microsoft.com/office/drawing/2014/main" id="{B69B89C8-ED49-5740-C543-B52FFDE6EE6A}"/>
              </a:ext>
            </a:extLst>
          </p:cNvPr>
          <p:cNvSpPr/>
          <p:nvPr/>
        </p:nvSpPr>
        <p:spPr>
          <a:xfrm>
            <a:off x="3878684" y="8419797"/>
            <a:ext cx="293272" cy="597898"/>
          </a:xfrm>
          <a:custGeom>
            <a:avLst/>
            <a:gdLst>
              <a:gd name="connsiteX0" fmla="*/ 293266 w 293272"/>
              <a:gd name="connsiteY0" fmla="*/ 303 h 597898"/>
              <a:gd name="connsiteX1" fmla="*/ 137691 w 293272"/>
              <a:gd name="connsiteY1" fmla="*/ 289228 h 597898"/>
              <a:gd name="connsiteX2" fmla="*/ 7516 w 293272"/>
              <a:gd name="connsiteY2" fmla="*/ 584503 h 597898"/>
              <a:gd name="connsiteX3" fmla="*/ 32916 w 293272"/>
              <a:gd name="connsiteY3" fmla="*/ 508303 h 597898"/>
              <a:gd name="connsiteX4" fmla="*/ 175791 w 293272"/>
              <a:gd name="connsiteY4" fmla="*/ 162228 h 597898"/>
              <a:gd name="connsiteX5" fmla="*/ 144041 w 293272"/>
              <a:gd name="connsiteY5" fmla="*/ 232078 h 597898"/>
              <a:gd name="connsiteX6" fmla="*/ 293266 w 293272"/>
              <a:gd name="connsiteY6" fmla="*/ 303 h 59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72" h="597898">
                <a:moveTo>
                  <a:pt x="293266" y="303"/>
                </a:moveTo>
                <a:cubicBezTo>
                  <a:pt x="292208" y="9828"/>
                  <a:pt x="185316" y="191861"/>
                  <a:pt x="137691" y="289228"/>
                </a:cubicBezTo>
                <a:cubicBezTo>
                  <a:pt x="90066" y="386595"/>
                  <a:pt x="24978" y="547991"/>
                  <a:pt x="7516" y="584503"/>
                </a:cubicBezTo>
                <a:cubicBezTo>
                  <a:pt x="-9946" y="621015"/>
                  <a:pt x="4870" y="578682"/>
                  <a:pt x="32916" y="508303"/>
                </a:cubicBezTo>
                <a:cubicBezTo>
                  <a:pt x="60962" y="437924"/>
                  <a:pt x="157270" y="208265"/>
                  <a:pt x="175791" y="162228"/>
                </a:cubicBezTo>
                <a:cubicBezTo>
                  <a:pt x="194312" y="116191"/>
                  <a:pt x="125520" y="255361"/>
                  <a:pt x="144041" y="232078"/>
                </a:cubicBezTo>
                <a:cubicBezTo>
                  <a:pt x="162562" y="208795"/>
                  <a:pt x="294324" y="-9222"/>
                  <a:pt x="293266" y="3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8" name="フリーフォーム 1447">
            <a:extLst>
              <a:ext uri="{FF2B5EF4-FFF2-40B4-BE49-F238E27FC236}">
                <a16:creationId xmlns:a16="http://schemas.microsoft.com/office/drawing/2014/main" id="{F446B0A4-C494-3C8F-4BD7-9367823E70C7}"/>
              </a:ext>
            </a:extLst>
          </p:cNvPr>
          <p:cNvSpPr/>
          <p:nvPr/>
        </p:nvSpPr>
        <p:spPr>
          <a:xfrm>
            <a:off x="4212680" y="8629064"/>
            <a:ext cx="86648" cy="109803"/>
          </a:xfrm>
          <a:custGeom>
            <a:avLst/>
            <a:gdLst>
              <a:gd name="connsiteX0" fmla="*/ 545 w 86648"/>
              <a:gd name="connsiteY0" fmla="*/ 586 h 109803"/>
              <a:gd name="connsiteX1" fmla="*/ 51345 w 86648"/>
              <a:gd name="connsiteY1" fmla="*/ 67261 h 109803"/>
              <a:gd name="connsiteX2" fmla="*/ 86270 w 86648"/>
              <a:gd name="connsiteY2" fmla="*/ 108536 h 109803"/>
              <a:gd name="connsiteX3" fmla="*/ 545 w 86648"/>
              <a:gd name="connsiteY3" fmla="*/ 586 h 109803"/>
            </a:gdLst>
            <a:ahLst/>
            <a:cxnLst>
              <a:cxn ang="0">
                <a:pos x="connsiteX0" y="connsiteY0"/>
              </a:cxn>
              <a:cxn ang="0">
                <a:pos x="connsiteX1" y="connsiteY1"/>
              </a:cxn>
              <a:cxn ang="0">
                <a:pos x="connsiteX2" y="connsiteY2"/>
              </a:cxn>
              <a:cxn ang="0">
                <a:pos x="connsiteX3" y="connsiteY3"/>
              </a:cxn>
            </a:cxnLst>
            <a:rect l="l" t="t" r="r" b="b"/>
            <a:pathLst>
              <a:path w="86648" h="109803">
                <a:moveTo>
                  <a:pt x="545" y="586"/>
                </a:moveTo>
                <a:cubicBezTo>
                  <a:pt x="-5276" y="-6293"/>
                  <a:pt x="37057" y="49269"/>
                  <a:pt x="51345" y="67261"/>
                </a:cubicBezTo>
                <a:cubicBezTo>
                  <a:pt x="65633" y="85253"/>
                  <a:pt x="89974" y="116473"/>
                  <a:pt x="86270" y="108536"/>
                </a:cubicBezTo>
                <a:cubicBezTo>
                  <a:pt x="82566" y="100599"/>
                  <a:pt x="6366" y="7465"/>
                  <a:pt x="545" y="5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9" name="フリーフォーム 1448">
            <a:extLst>
              <a:ext uri="{FF2B5EF4-FFF2-40B4-BE49-F238E27FC236}">
                <a16:creationId xmlns:a16="http://schemas.microsoft.com/office/drawing/2014/main" id="{436223D0-753C-46AD-C822-619E044D36DD}"/>
              </a:ext>
            </a:extLst>
          </p:cNvPr>
          <p:cNvSpPr/>
          <p:nvPr/>
        </p:nvSpPr>
        <p:spPr>
          <a:xfrm>
            <a:off x="4076501" y="8616851"/>
            <a:ext cx="127404" cy="207016"/>
          </a:xfrm>
          <a:custGeom>
            <a:avLst/>
            <a:gdLst>
              <a:gd name="connsiteX0" fmla="*/ 127199 w 127404"/>
              <a:gd name="connsiteY0" fmla="*/ 99 h 207016"/>
              <a:gd name="connsiteX1" fmla="*/ 35124 w 127404"/>
              <a:gd name="connsiteY1" fmla="*/ 50899 h 207016"/>
              <a:gd name="connsiteX2" fmla="*/ 22424 w 127404"/>
              <a:gd name="connsiteY2" fmla="*/ 123924 h 207016"/>
              <a:gd name="connsiteX3" fmla="*/ 22424 w 127404"/>
              <a:gd name="connsiteY3" fmla="*/ 88999 h 207016"/>
              <a:gd name="connsiteX4" fmla="*/ 22424 w 127404"/>
              <a:gd name="connsiteY4" fmla="*/ 155674 h 207016"/>
              <a:gd name="connsiteX5" fmla="*/ 44649 w 127404"/>
              <a:gd name="connsiteY5" fmla="*/ 206474 h 207016"/>
              <a:gd name="connsiteX6" fmla="*/ 31949 w 127404"/>
              <a:gd name="connsiteY6" fmla="*/ 177899 h 207016"/>
              <a:gd name="connsiteX7" fmla="*/ 6549 w 127404"/>
              <a:gd name="connsiteY7" fmla="*/ 108049 h 207016"/>
              <a:gd name="connsiteX8" fmla="*/ 9724 w 127404"/>
              <a:gd name="connsiteY8" fmla="*/ 50899 h 207016"/>
              <a:gd name="connsiteX9" fmla="*/ 6549 w 127404"/>
              <a:gd name="connsiteY9" fmla="*/ 63599 h 207016"/>
              <a:gd name="connsiteX10" fmla="*/ 127199 w 127404"/>
              <a:gd name="connsiteY10" fmla="*/ 99 h 2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04" h="207016">
                <a:moveTo>
                  <a:pt x="127199" y="99"/>
                </a:moveTo>
                <a:cubicBezTo>
                  <a:pt x="131961" y="-2018"/>
                  <a:pt x="52586" y="30262"/>
                  <a:pt x="35124" y="50899"/>
                </a:cubicBezTo>
                <a:cubicBezTo>
                  <a:pt x="17662" y="71536"/>
                  <a:pt x="24541" y="117574"/>
                  <a:pt x="22424" y="123924"/>
                </a:cubicBezTo>
                <a:cubicBezTo>
                  <a:pt x="20307" y="130274"/>
                  <a:pt x="22424" y="88999"/>
                  <a:pt x="22424" y="88999"/>
                </a:cubicBezTo>
                <a:cubicBezTo>
                  <a:pt x="22424" y="94291"/>
                  <a:pt x="18720" y="136095"/>
                  <a:pt x="22424" y="155674"/>
                </a:cubicBezTo>
                <a:cubicBezTo>
                  <a:pt x="26128" y="175253"/>
                  <a:pt x="43062" y="202770"/>
                  <a:pt x="44649" y="206474"/>
                </a:cubicBezTo>
                <a:cubicBezTo>
                  <a:pt x="46236" y="210178"/>
                  <a:pt x="38299" y="194303"/>
                  <a:pt x="31949" y="177899"/>
                </a:cubicBezTo>
                <a:cubicBezTo>
                  <a:pt x="25599" y="161495"/>
                  <a:pt x="10253" y="129216"/>
                  <a:pt x="6549" y="108049"/>
                </a:cubicBezTo>
                <a:cubicBezTo>
                  <a:pt x="2845" y="86882"/>
                  <a:pt x="9724" y="50899"/>
                  <a:pt x="9724" y="50899"/>
                </a:cubicBezTo>
                <a:cubicBezTo>
                  <a:pt x="9724" y="43491"/>
                  <a:pt x="-9855" y="70478"/>
                  <a:pt x="6549" y="63599"/>
                </a:cubicBezTo>
                <a:cubicBezTo>
                  <a:pt x="22953" y="56720"/>
                  <a:pt x="122437" y="2216"/>
                  <a:pt x="127199" y="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0" name="フリーフォーム 1449">
            <a:extLst>
              <a:ext uri="{FF2B5EF4-FFF2-40B4-BE49-F238E27FC236}">
                <a16:creationId xmlns:a16="http://schemas.microsoft.com/office/drawing/2014/main" id="{F79690E9-4D28-DF52-455E-9D8C84DF7795}"/>
              </a:ext>
            </a:extLst>
          </p:cNvPr>
          <p:cNvSpPr/>
          <p:nvPr/>
        </p:nvSpPr>
        <p:spPr>
          <a:xfrm>
            <a:off x="4111421" y="8724571"/>
            <a:ext cx="178569" cy="105569"/>
          </a:xfrm>
          <a:custGeom>
            <a:avLst/>
            <a:gdLst>
              <a:gd name="connsiteX0" fmla="*/ 204 w 178569"/>
              <a:gd name="connsiteY0" fmla="*/ 76529 h 105569"/>
              <a:gd name="connsiteX1" fmla="*/ 66879 w 178569"/>
              <a:gd name="connsiteY1" fmla="*/ 105104 h 105569"/>
              <a:gd name="connsiteX2" fmla="*/ 136729 w 178569"/>
              <a:gd name="connsiteY2" fmla="*/ 76529 h 105569"/>
              <a:gd name="connsiteX3" fmla="*/ 178004 w 178569"/>
              <a:gd name="connsiteY3" fmla="*/ 329 h 105569"/>
              <a:gd name="connsiteX4" fmla="*/ 155779 w 178569"/>
              <a:gd name="connsiteY4" fmla="*/ 51129 h 105569"/>
              <a:gd name="connsiteX5" fmla="*/ 89104 w 178569"/>
              <a:gd name="connsiteY5" fmla="*/ 105104 h 105569"/>
              <a:gd name="connsiteX6" fmla="*/ 204 w 178569"/>
              <a:gd name="connsiteY6" fmla="*/ 76529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69" h="105569">
                <a:moveTo>
                  <a:pt x="204" y="76529"/>
                </a:moveTo>
                <a:cubicBezTo>
                  <a:pt x="-3500" y="76529"/>
                  <a:pt x="44125" y="105104"/>
                  <a:pt x="66879" y="105104"/>
                </a:cubicBezTo>
                <a:cubicBezTo>
                  <a:pt x="89633" y="105104"/>
                  <a:pt x="118208" y="93992"/>
                  <a:pt x="136729" y="76529"/>
                </a:cubicBezTo>
                <a:cubicBezTo>
                  <a:pt x="155250" y="59066"/>
                  <a:pt x="174829" y="4562"/>
                  <a:pt x="178004" y="329"/>
                </a:cubicBezTo>
                <a:cubicBezTo>
                  <a:pt x="181179" y="-3904"/>
                  <a:pt x="170596" y="33667"/>
                  <a:pt x="155779" y="51129"/>
                </a:cubicBezTo>
                <a:cubicBezTo>
                  <a:pt x="140962" y="68591"/>
                  <a:pt x="115562" y="100342"/>
                  <a:pt x="89104" y="105104"/>
                </a:cubicBezTo>
                <a:cubicBezTo>
                  <a:pt x="62646" y="109866"/>
                  <a:pt x="3908" y="76529"/>
                  <a:pt x="204" y="765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1" name="フリーフォーム 1450">
            <a:extLst>
              <a:ext uri="{FF2B5EF4-FFF2-40B4-BE49-F238E27FC236}">
                <a16:creationId xmlns:a16="http://schemas.microsoft.com/office/drawing/2014/main" id="{6EC6D085-A27A-62DC-0986-C69705B99800}"/>
              </a:ext>
            </a:extLst>
          </p:cNvPr>
          <p:cNvSpPr/>
          <p:nvPr/>
        </p:nvSpPr>
        <p:spPr>
          <a:xfrm>
            <a:off x="4146548" y="8572341"/>
            <a:ext cx="113515" cy="257799"/>
          </a:xfrm>
          <a:custGeom>
            <a:avLst/>
            <a:gdLst>
              <a:gd name="connsiteX0" fmla="*/ 2 w 113515"/>
              <a:gd name="connsiteY0" fmla="*/ 159 h 257799"/>
              <a:gd name="connsiteX1" fmla="*/ 101602 w 113515"/>
              <a:gd name="connsiteY1" fmla="*/ 146209 h 257799"/>
              <a:gd name="connsiteX2" fmla="*/ 104777 w 113515"/>
              <a:gd name="connsiteY2" fmla="*/ 104934 h 257799"/>
              <a:gd name="connsiteX3" fmla="*/ 98427 w 113515"/>
              <a:gd name="connsiteY3" fmla="*/ 187484 h 257799"/>
              <a:gd name="connsiteX4" fmla="*/ 95252 w 113515"/>
              <a:gd name="connsiteY4" fmla="*/ 257334 h 257799"/>
              <a:gd name="connsiteX5" fmla="*/ 111127 w 113515"/>
              <a:gd name="connsiteY5" fmla="*/ 152559 h 257799"/>
              <a:gd name="connsiteX6" fmla="*/ 104777 w 113515"/>
              <a:gd name="connsiteY6" fmla="*/ 117634 h 257799"/>
              <a:gd name="connsiteX7" fmla="*/ 2 w 113515"/>
              <a:gd name="connsiteY7" fmla="*/ 159 h 25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15" h="257799">
                <a:moveTo>
                  <a:pt x="2" y="159"/>
                </a:moveTo>
                <a:cubicBezTo>
                  <a:pt x="-527" y="4922"/>
                  <a:pt x="84140" y="128747"/>
                  <a:pt x="101602" y="146209"/>
                </a:cubicBezTo>
                <a:cubicBezTo>
                  <a:pt x="119064" y="163671"/>
                  <a:pt x="104777" y="104934"/>
                  <a:pt x="104777" y="104934"/>
                </a:cubicBezTo>
                <a:cubicBezTo>
                  <a:pt x="104248" y="111813"/>
                  <a:pt x="100015" y="162084"/>
                  <a:pt x="98427" y="187484"/>
                </a:cubicBezTo>
                <a:cubicBezTo>
                  <a:pt x="96840" y="212884"/>
                  <a:pt x="93135" y="263155"/>
                  <a:pt x="95252" y="257334"/>
                </a:cubicBezTo>
                <a:cubicBezTo>
                  <a:pt x="97369" y="251513"/>
                  <a:pt x="109540" y="175842"/>
                  <a:pt x="111127" y="152559"/>
                </a:cubicBezTo>
                <a:cubicBezTo>
                  <a:pt x="112715" y="129276"/>
                  <a:pt x="118006" y="136684"/>
                  <a:pt x="104777" y="117634"/>
                </a:cubicBezTo>
                <a:cubicBezTo>
                  <a:pt x="91548" y="98584"/>
                  <a:pt x="531" y="-4604"/>
                  <a:pt x="2" y="1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2" name="フリーフォーム 1451">
            <a:extLst>
              <a:ext uri="{FF2B5EF4-FFF2-40B4-BE49-F238E27FC236}">
                <a16:creationId xmlns:a16="http://schemas.microsoft.com/office/drawing/2014/main" id="{05BD7231-EC1C-1B5B-213A-A6DD0581FB79}"/>
              </a:ext>
            </a:extLst>
          </p:cNvPr>
          <p:cNvSpPr/>
          <p:nvPr/>
        </p:nvSpPr>
        <p:spPr>
          <a:xfrm>
            <a:off x="4146097" y="8677047"/>
            <a:ext cx="77523" cy="102089"/>
          </a:xfrm>
          <a:custGeom>
            <a:avLst/>
            <a:gdLst>
              <a:gd name="connsiteX0" fmla="*/ 453 w 77523"/>
              <a:gd name="connsiteY0" fmla="*/ 228 h 102089"/>
              <a:gd name="connsiteX1" fmla="*/ 35378 w 77523"/>
              <a:gd name="connsiteY1" fmla="*/ 44678 h 102089"/>
              <a:gd name="connsiteX2" fmla="*/ 76653 w 77523"/>
              <a:gd name="connsiteY2" fmla="*/ 101828 h 102089"/>
              <a:gd name="connsiteX3" fmla="*/ 60778 w 77523"/>
              <a:gd name="connsiteY3" fmla="*/ 63728 h 102089"/>
              <a:gd name="connsiteX4" fmla="*/ 453 w 77523"/>
              <a:gd name="connsiteY4" fmla="*/ 228 h 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23" h="102089">
                <a:moveTo>
                  <a:pt x="453" y="228"/>
                </a:moveTo>
                <a:cubicBezTo>
                  <a:pt x="-3780" y="-2947"/>
                  <a:pt x="22678" y="27745"/>
                  <a:pt x="35378" y="44678"/>
                </a:cubicBezTo>
                <a:cubicBezTo>
                  <a:pt x="48078" y="61611"/>
                  <a:pt x="72420" y="98653"/>
                  <a:pt x="76653" y="101828"/>
                </a:cubicBezTo>
                <a:cubicBezTo>
                  <a:pt x="80886" y="105003"/>
                  <a:pt x="68716" y="78545"/>
                  <a:pt x="60778" y="63728"/>
                </a:cubicBezTo>
                <a:cubicBezTo>
                  <a:pt x="52841" y="48911"/>
                  <a:pt x="4686" y="3403"/>
                  <a:pt x="453" y="2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3" name="フリーフォーム 1452">
            <a:extLst>
              <a:ext uri="{FF2B5EF4-FFF2-40B4-BE49-F238E27FC236}">
                <a16:creationId xmlns:a16="http://schemas.microsoft.com/office/drawing/2014/main" id="{E098C594-96B9-FAA1-2A52-5D5F84A64017}"/>
              </a:ext>
            </a:extLst>
          </p:cNvPr>
          <p:cNvSpPr/>
          <p:nvPr/>
        </p:nvSpPr>
        <p:spPr>
          <a:xfrm>
            <a:off x="4152626" y="8667251"/>
            <a:ext cx="44998" cy="137794"/>
          </a:xfrm>
          <a:custGeom>
            <a:avLst/>
            <a:gdLst>
              <a:gd name="connsiteX0" fmla="*/ 274 w 44998"/>
              <a:gd name="connsiteY0" fmla="*/ 499 h 137794"/>
              <a:gd name="connsiteX1" fmla="*/ 16149 w 44998"/>
              <a:gd name="connsiteY1" fmla="*/ 63999 h 137794"/>
              <a:gd name="connsiteX2" fmla="*/ 44724 w 44998"/>
              <a:gd name="connsiteY2" fmla="*/ 137024 h 137794"/>
              <a:gd name="connsiteX3" fmla="*/ 28849 w 44998"/>
              <a:gd name="connsiteY3" fmla="*/ 98924 h 137794"/>
              <a:gd name="connsiteX4" fmla="*/ 274 w 44998"/>
              <a:gd name="connsiteY4" fmla="*/ 499 h 13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8" h="137794">
                <a:moveTo>
                  <a:pt x="274" y="499"/>
                </a:moveTo>
                <a:cubicBezTo>
                  <a:pt x="-1843" y="-5322"/>
                  <a:pt x="8741" y="41245"/>
                  <a:pt x="16149" y="63999"/>
                </a:cubicBezTo>
                <a:cubicBezTo>
                  <a:pt x="23557" y="86753"/>
                  <a:pt x="42607" y="131203"/>
                  <a:pt x="44724" y="137024"/>
                </a:cubicBezTo>
                <a:cubicBezTo>
                  <a:pt x="46841" y="142845"/>
                  <a:pt x="36257" y="114270"/>
                  <a:pt x="28849" y="98924"/>
                </a:cubicBezTo>
                <a:cubicBezTo>
                  <a:pt x="21441" y="83578"/>
                  <a:pt x="2391" y="6320"/>
                  <a:pt x="274" y="4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4" name="フリーフォーム 1453">
            <a:extLst>
              <a:ext uri="{FF2B5EF4-FFF2-40B4-BE49-F238E27FC236}">
                <a16:creationId xmlns:a16="http://schemas.microsoft.com/office/drawing/2014/main" id="{65A45525-77EB-574E-0778-F31763BFF879}"/>
              </a:ext>
            </a:extLst>
          </p:cNvPr>
          <p:cNvSpPr/>
          <p:nvPr/>
        </p:nvSpPr>
        <p:spPr>
          <a:xfrm>
            <a:off x="4130513" y="8693934"/>
            <a:ext cx="99345" cy="37323"/>
          </a:xfrm>
          <a:custGeom>
            <a:avLst/>
            <a:gdLst>
              <a:gd name="connsiteX0" fmla="*/ 162 w 99345"/>
              <a:gd name="connsiteY0" fmla="*/ 37316 h 37323"/>
              <a:gd name="connsiteX1" fmla="*/ 95412 w 99345"/>
              <a:gd name="connsiteY1" fmla="*/ 5566 h 37323"/>
              <a:gd name="connsiteX2" fmla="*/ 73187 w 99345"/>
              <a:gd name="connsiteY2" fmla="*/ 2391 h 37323"/>
              <a:gd name="connsiteX3" fmla="*/ 162 w 99345"/>
              <a:gd name="connsiteY3" fmla="*/ 37316 h 37323"/>
            </a:gdLst>
            <a:ahLst/>
            <a:cxnLst>
              <a:cxn ang="0">
                <a:pos x="connsiteX0" y="connsiteY0"/>
              </a:cxn>
              <a:cxn ang="0">
                <a:pos x="connsiteX1" y="connsiteY1"/>
              </a:cxn>
              <a:cxn ang="0">
                <a:pos x="connsiteX2" y="connsiteY2"/>
              </a:cxn>
              <a:cxn ang="0">
                <a:pos x="connsiteX3" y="connsiteY3"/>
              </a:cxn>
            </a:cxnLst>
            <a:rect l="l" t="t" r="r" b="b"/>
            <a:pathLst>
              <a:path w="99345" h="37323">
                <a:moveTo>
                  <a:pt x="162" y="37316"/>
                </a:moveTo>
                <a:cubicBezTo>
                  <a:pt x="3866" y="37845"/>
                  <a:pt x="83241" y="11387"/>
                  <a:pt x="95412" y="5566"/>
                </a:cubicBezTo>
                <a:cubicBezTo>
                  <a:pt x="107583" y="-255"/>
                  <a:pt x="89062" y="-1842"/>
                  <a:pt x="73187" y="2391"/>
                </a:cubicBezTo>
                <a:cubicBezTo>
                  <a:pt x="57312" y="6624"/>
                  <a:pt x="-3542" y="36787"/>
                  <a:pt x="162" y="373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5" name="フリーフォーム 1454">
            <a:extLst>
              <a:ext uri="{FF2B5EF4-FFF2-40B4-BE49-F238E27FC236}">
                <a16:creationId xmlns:a16="http://schemas.microsoft.com/office/drawing/2014/main" id="{36F266E5-5A54-5C04-1E66-4633BEEE523C}"/>
              </a:ext>
            </a:extLst>
          </p:cNvPr>
          <p:cNvSpPr/>
          <p:nvPr/>
        </p:nvSpPr>
        <p:spPr>
          <a:xfrm>
            <a:off x="4133666" y="8708999"/>
            <a:ext cx="111614" cy="48016"/>
          </a:xfrm>
          <a:custGeom>
            <a:avLst/>
            <a:gdLst>
              <a:gd name="connsiteX0" fmla="*/ 184 w 111614"/>
              <a:gd name="connsiteY0" fmla="*/ 44476 h 48016"/>
              <a:gd name="connsiteX1" fmla="*/ 54159 w 111614"/>
              <a:gd name="connsiteY1" fmla="*/ 44476 h 48016"/>
              <a:gd name="connsiteX2" fmla="*/ 111309 w 111614"/>
              <a:gd name="connsiteY2" fmla="*/ 26 h 48016"/>
              <a:gd name="connsiteX3" fmla="*/ 73209 w 111614"/>
              <a:gd name="connsiteY3" fmla="*/ 38126 h 48016"/>
              <a:gd name="connsiteX4" fmla="*/ 184 w 111614"/>
              <a:gd name="connsiteY4" fmla="*/ 44476 h 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4" h="48016">
                <a:moveTo>
                  <a:pt x="184" y="44476"/>
                </a:moveTo>
                <a:cubicBezTo>
                  <a:pt x="-2991" y="45534"/>
                  <a:pt x="35638" y="51884"/>
                  <a:pt x="54159" y="44476"/>
                </a:cubicBezTo>
                <a:cubicBezTo>
                  <a:pt x="72680" y="37068"/>
                  <a:pt x="108134" y="1084"/>
                  <a:pt x="111309" y="26"/>
                </a:cubicBezTo>
                <a:cubicBezTo>
                  <a:pt x="114484" y="-1032"/>
                  <a:pt x="92259" y="30189"/>
                  <a:pt x="73209" y="38126"/>
                </a:cubicBezTo>
                <a:cubicBezTo>
                  <a:pt x="54159" y="46063"/>
                  <a:pt x="3359" y="43418"/>
                  <a:pt x="184" y="4447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6" name="フリーフォーム 1455">
            <a:extLst>
              <a:ext uri="{FF2B5EF4-FFF2-40B4-BE49-F238E27FC236}">
                <a16:creationId xmlns:a16="http://schemas.microsoft.com/office/drawing/2014/main" id="{6A8314D9-C4CB-56B3-0F41-87789839CF09}"/>
              </a:ext>
            </a:extLst>
          </p:cNvPr>
          <p:cNvSpPr/>
          <p:nvPr/>
        </p:nvSpPr>
        <p:spPr>
          <a:xfrm>
            <a:off x="3102405" y="7899360"/>
            <a:ext cx="177371" cy="669965"/>
          </a:xfrm>
          <a:custGeom>
            <a:avLst/>
            <a:gdLst>
              <a:gd name="connsiteX0" fmla="*/ 177370 w 177371"/>
              <a:gd name="connsiteY0" fmla="*/ 40 h 669965"/>
              <a:gd name="connsiteX1" fmla="*/ 34495 w 177371"/>
              <a:gd name="connsiteY1" fmla="*/ 428665 h 669965"/>
              <a:gd name="connsiteX2" fmla="*/ 2745 w 177371"/>
              <a:gd name="connsiteY2" fmla="*/ 609640 h 669965"/>
              <a:gd name="connsiteX3" fmla="*/ 2745 w 177371"/>
              <a:gd name="connsiteY3" fmla="*/ 669965 h 669965"/>
              <a:gd name="connsiteX4" fmla="*/ 12270 w 177371"/>
              <a:gd name="connsiteY4" fmla="*/ 609640 h 669965"/>
              <a:gd name="connsiteX5" fmla="*/ 94820 w 177371"/>
              <a:gd name="connsiteY5" fmla="*/ 320715 h 669965"/>
              <a:gd name="connsiteX6" fmla="*/ 37670 w 177371"/>
              <a:gd name="connsiteY6" fmla="*/ 454065 h 669965"/>
              <a:gd name="connsiteX7" fmla="*/ 177370 w 177371"/>
              <a:gd name="connsiteY7" fmla="*/ 40 h 66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371" h="669965">
                <a:moveTo>
                  <a:pt x="177370" y="40"/>
                </a:moveTo>
                <a:cubicBezTo>
                  <a:pt x="176841" y="-4193"/>
                  <a:pt x="63599" y="327065"/>
                  <a:pt x="34495" y="428665"/>
                </a:cubicBezTo>
                <a:cubicBezTo>
                  <a:pt x="5391" y="530265"/>
                  <a:pt x="8037" y="569423"/>
                  <a:pt x="2745" y="609640"/>
                </a:cubicBezTo>
                <a:cubicBezTo>
                  <a:pt x="-2547" y="649857"/>
                  <a:pt x="1158" y="669965"/>
                  <a:pt x="2745" y="669965"/>
                </a:cubicBezTo>
                <a:cubicBezTo>
                  <a:pt x="4332" y="669965"/>
                  <a:pt x="-3076" y="667848"/>
                  <a:pt x="12270" y="609640"/>
                </a:cubicBezTo>
                <a:cubicBezTo>
                  <a:pt x="27616" y="551432"/>
                  <a:pt x="90587" y="346644"/>
                  <a:pt x="94820" y="320715"/>
                </a:cubicBezTo>
                <a:cubicBezTo>
                  <a:pt x="99053" y="294786"/>
                  <a:pt x="23382" y="500632"/>
                  <a:pt x="37670" y="454065"/>
                </a:cubicBezTo>
                <a:cubicBezTo>
                  <a:pt x="51957" y="407498"/>
                  <a:pt x="177899" y="4273"/>
                  <a:pt x="177370" y="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7" name="フリーフォーム 1456">
            <a:extLst>
              <a:ext uri="{FF2B5EF4-FFF2-40B4-BE49-F238E27FC236}">
                <a16:creationId xmlns:a16="http://schemas.microsoft.com/office/drawing/2014/main" id="{7930DAB3-09D6-DAAC-26FA-6CA3478074F0}"/>
              </a:ext>
            </a:extLst>
          </p:cNvPr>
          <p:cNvSpPr/>
          <p:nvPr/>
        </p:nvSpPr>
        <p:spPr>
          <a:xfrm>
            <a:off x="3079035" y="7867612"/>
            <a:ext cx="191333" cy="571832"/>
          </a:xfrm>
          <a:custGeom>
            <a:avLst/>
            <a:gdLst>
              <a:gd name="connsiteX0" fmla="*/ 191215 w 191333"/>
              <a:gd name="connsiteY0" fmla="*/ 38 h 571832"/>
              <a:gd name="connsiteX1" fmla="*/ 76915 w 191333"/>
              <a:gd name="connsiteY1" fmla="*/ 285788 h 571832"/>
              <a:gd name="connsiteX2" fmla="*/ 715 w 191333"/>
              <a:gd name="connsiteY2" fmla="*/ 571538 h 571832"/>
              <a:gd name="connsiteX3" fmla="*/ 121365 w 191333"/>
              <a:gd name="connsiteY3" fmla="*/ 231813 h 571832"/>
              <a:gd name="connsiteX4" fmla="*/ 99140 w 191333"/>
              <a:gd name="connsiteY4" fmla="*/ 304838 h 571832"/>
              <a:gd name="connsiteX5" fmla="*/ 191215 w 191333"/>
              <a:gd name="connsiteY5" fmla="*/ 38 h 5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33" h="571832">
                <a:moveTo>
                  <a:pt x="191215" y="38"/>
                </a:moveTo>
                <a:cubicBezTo>
                  <a:pt x="187511" y="-3137"/>
                  <a:pt x="108665" y="190538"/>
                  <a:pt x="76915" y="285788"/>
                </a:cubicBezTo>
                <a:cubicBezTo>
                  <a:pt x="45165" y="381038"/>
                  <a:pt x="-6693" y="580534"/>
                  <a:pt x="715" y="571538"/>
                </a:cubicBezTo>
                <a:cubicBezTo>
                  <a:pt x="8123" y="562542"/>
                  <a:pt x="104961" y="276263"/>
                  <a:pt x="121365" y="231813"/>
                </a:cubicBezTo>
                <a:cubicBezTo>
                  <a:pt x="137769" y="187363"/>
                  <a:pt x="87498" y="340821"/>
                  <a:pt x="99140" y="304838"/>
                </a:cubicBezTo>
                <a:cubicBezTo>
                  <a:pt x="110782" y="268855"/>
                  <a:pt x="194919" y="3213"/>
                  <a:pt x="191215" y="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8" name="フリーフォーム 1457">
            <a:extLst>
              <a:ext uri="{FF2B5EF4-FFF2-40B4-BE49-F238E27FC236}">
                <a16:creationId xmlns:a16="http://schemas.microsoft.com/office/drawing/2014/main" id="{0EB41177-3260-B57B-FE9D-06323B846FEC}"/>
              </a:ext>
            </a:extLst>
          </p:cNvPr>
          <p:cNvSpPr/>
          <p:nvPr/>
        </p:nvSpPr>
        <p:spPr>
          <a:xfrm>
            <a:off x="3127302" y="8543747"/>
            <a:ext cx="321695" cy="215015"/>
          </a:xfrm>
          <a:custGeom>
            <a:avLst/>
            <a:gdLst>
              <a:gd name="connsiteX0" fmla="*/ 73 w 321695"/>
              <a:gd name="connsiteY0" fmla="*/ 178 h 215015"/>
              <a:gd name="connsiteX1" fmla="*/ 298523 w 321695"/>
              <a:gd name="connsiteY1" fmla="*/ 203378 h 215015"/>
              <a:gd name="connsiteX2" fmla="*/ 269948 w 321695"/>
              <a:gd name="connsiteY2" fmla="*/ 168453 h 215015"/>
              <a:gd name="connsiteX3" fmla="*/ 73 w 321695"/>
              <a:gd name="connsiteY3" fmla="*/ 178 h 215015"/>
            </a:gdLst>
            <a:ahLst/>
            <a:cxnLst>
              <a:cxn ang="0">
                <a:pos x="connsiteX0" y="connsiteY0"/>
              </a:cxn>
              <a:cxn ang="0">
                <a:pos x="connsiteX1" y="connsiteY1"/>
              </a:cxn>
              <a:cxn ang="0">
                <a:pos x="connsiteX2" y="connsiteY2"/>
              </a:cxn>
              <a:cxn ang="0">
                <a:pos x="connsiteX3" y="connsiteY3"/>
              </a:cxn>
            </a:cxnLst>
            <a:rect l="l" t="t" r="r" b="b"/>
            <a:pathLst>
              <a:path w="321695" h="215015">
                <a:moveTo>
                  <a:pt x="73" y="178"/>
                </a:moveTo>
                <a:cubicBezTo>
                  <a:pt x="4835" y="5999"/>
                  <a:pt x="253544" y="175332"/>
                  <a:pt x="298523" y="203378"/>
                </a:cubicBezTo>
                <a:cubicBezTo>
                  <a:pt x="343502" y="231424"/>
                  <a:pt x="317044" y="204436"/>
                  <a:pt x="269948" y="168453"/>
                </a:cubicBezTo>
                <a:cubicBezTo>
                  <a:pt x="222852" y="132470"/>
                  <a:pt x="-4689" y="-5643"/>
                  <a:pt x="73" y="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9" name="フリーフォーム 1458">
            <a:extLst>
              <a:ext uri="{FF2B5EF4-FFF2-40B4-BE49-F238E27FC236}">
                <a16:creationId xmlns:a16="http://schemas.microsoft.com/office/drawing/2014/main" id="{A4BCCCE6-4FC7-FEEC-C019-0320D6DDCF75}"/>
              </a:ext>
            </a:extLst>
          </p:cNvPr>
          <p:cNvSpPr/>
          <p:nvPr/>
        </p:nvSpPr>
        <p:spPr>
          <a:xfrm>
            <a:off x="3030091" y="8504686"/>
            <a:ext cx="891712" cy="492696"/>
          </a:xfrm>
          <a:custGeom>
            <a:avLst/>
            <a:gdLst>
              <a:gd name="connsiteX0" fmla="*/ 2034 w 891712"/>
              <a:gd name="connsiteY0" fmla="*/ 1139 h 492696"/>
              <a:gd name="connsiteX1" fmla="*/ 554484 w 891712"/>
              <a:gd name="connsiteY1" fmla="*/ 347214 h 492696"/>
              <a:gd name="connsiteX2" fmla="*/ 519559 w 891712"/>
              <a:gd name="connsiteY2" fmla="*/ 334514 h 492696"/>
              <a:gd name="connsiteX3" fmla="*/ 884684 w 891712"/>
              <a:gd name="connsiteY3" fmla="*/ 490089 h 492696"/>
              <a:gd name="connsiteX4" fmla="*/ 738634 w 891712"/>
              <a:gd name="connsiteY4" fmla="*/ 423414 h 492696"/>
              <a:gd name="connsiteX5" fmla="*/ 475109 w 891712"/>
              <a:gd name="connsiteY5" fmla="*/ 312289 h 492696"/>
              <a:gd name="connsiteX6" fmla="*/ 398909 w 891712"/>
              <a:gd name="connsiteY6" fmla="*/ 315464 h 492696"/>
              <a:gd name="connsiteX7" fmla="*/ 427484 w 891712"/>
              <a:gd name="connsiteY7" fmla="*/ 305939 h 492696"/>
              <a:gd name="connsiteX8" fmla="*/ 395734 w 891712"/>
              <a:gd name="connsiteY8" fmla="*/ 267839 h 492696"/>
              <a:gd name="connsiteX9" fmla="*/ 367159 w 891712"/>
              <a:gd name="connsiteY9" fmla="*/ 236089 h 492696"/>
              <a:gd name="connsiteX10" fmla="*/ 2034 w 891712"/>
              <a:gd name="connsiteY10" fmla="*/ 1139 h 4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1712" h="492696">
                <a:moveTo>
                  <a:pt x="2034" y="1139"/>
                </a:moveTo>
                <a:cubicBezTo>
                  <a:pt x="33255" y="19660"/>
                  <a:pt x="468230" y="291652"/>
                  <a:pt x="554484" y="347214"/>
                </a:cubicBezTo>
                <a:cubicBezTo>
                  <a:pt x="640738" y="402776"/>
                  <a:pt x="519559" y="334514"/>
                  <a:pt x="519559" y="334514"/>
                </a:cubicBezTo>
                <a:lnTo>
                  <a:pt x="884684" y="490089"/>
                </a:lnTo>
                <a:cubicBezTo>
                  <a:pt x="921196" y="504906"/>
                  <a:pt x="806896" y="453047"/>
                  <a:pt x="738634" y="423414"/>
                </a:cubicBezTo>
                <a:cubicBezTo>
                  <a:pt x="670372" y="393781"/>
                  <a:pt x="531730" y="330281"/>
                  <a:pt x="475109" y="312289"/>
                </a:cubicBezTo>
                <a:cubicBezTo>
                  <a:pt x="418488" y="294297"/>
                  <a:pt x="406846" y="316522"/>
                  <a:pt x="398909" y="315464"/>
                </a:cubicBezTo>
                <a:cubicBezTo>
                  <a:pt x="390972" y="314406"/>
                  <a:pt x="428013" y="313877"/>
                  <a:pt x="427484" y="305939"/>
                </a:cubicBezTo>
                <a:cubicBezTo>
                  <a:pt x="426955" y="298002"/>
                  <a:pt x="405788" y="279481"/>
                  <a:pt x="395734" y="267839"/>
                </a:cubicBezTo>
                <a:cubicBezTo>
                  <a:pt x="385680" y="256197"/>
                  <a:pt x="425896" y="276835"/>
                  <a:pt x="367159" y="236089"/>
                </a:cubicBezTo>
                <a:cubicBezTo>
                  <a:pt x="308422" y="195343"/>
                  <a:pt x="-29187" y="-17382"/>
                  <a:pt x="2034" y="11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0" name="フリーフォーム 1459">
            <a:extLst>
              <a:ext uri="{FF2B5EF4-FFF2-40B4-BE49-F238E27FC236}">
                <a16:creationId xmlns:a16="http://schemas.microsoft.com/office/drawing/2014/main" id="{CED6677F-D2C9-B820-FC66-0C62E7C58D05}"/>
              </a:ext>
            </a:extLst>
          </p:cNvPr>
          <p:cNvSpPr/>
          <p:nvPr/>
        </p:nvSpPr>
        <p:spPr>
          <a:xfrm>
            <a:off x="2415222" y="6873694"/>
            <a:ext cx="284168" cy="203426"/>
          </a:xfrm>
          <a:custGeom>
            <a:avLst/>
            <a:gdLst>
              <a:gd name="connsiteX0" fmla="*/ 283528 w 284168"/>
              <a:gd name="connsiteY0" fmla="*/ 181 h 203426"/>
              <a:gd name="connsiteX1" fmla="*/ 175578 w 284168"/>
              <a:gd name="connsiteY1" fmla="*/ 82731 h 203426"/>
              <a:gd name="connsiteX2" fmla="*/ 89853 w 284168"/>
              <a:gd name="connsiteY2" fmla="*/ 165281 h 203426"/>
              <a:gd name="connsiteX3" fmla="*/ 64453 w 284168"/>
              <a:gd name="connsiteY3" fmla="*/ 171631 h 203426"/>
              <a:gd name="connsiteX4" fmla="*/ 953 w 284168"/>
              <a:gd name="connsiteY4" fmla="*/ 89081 h 203426"/>
              <a:gd name="connsiteX5" fmla="*/ 29528 w 284168"/>
              <a:gd name="connsiteY5" fmla="*/ 149406 h 203426"/>
              <a:gd name="connsiteX6" fmla="*/ 73978 w 284168"/>
              <a:gd name="connsiteY6" fmla="*/ 203381 h 203426"/>
              <a:gd name="connsiteX7" fmla="*/ 166053 w 284168"/>
              <a:gd name="connsiteY7" fmla="*/ 158931 h 203426"/>
              <a:gd name="connsiteX8" fmla="*/ 124778 w 284168"/>
              <a:gd name="connsiteY8" fmla="*/ 171631 h 203426"/>
              <a:gd name="connsiteX9" fmla="*/ 216853 w 284168"/>
              <a:gd name="connsiteY9" fmla="*/ 63681 h 203426"/>
              <a:gd name="connsiteX10" fmla="*/ 283528 w 284168"/>
              <a:gd name="connsiteY10" fmla="*/ 181 h 20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168" h="203426">
                <a:moveTo>
                  <a:pt x="283528" y="181"/>
                </a:moveTo>
                <a:cubicBezTo>
                  <a:pt x="276649" y="3356"/>
                  <a:pt x="207857" y="55214"/>
                  <a:pt x="175578" y="82731"/>
                </a:cubicBezTo>
                <a:cubicBezTo>
                  <a:pt x="143299" y="110248"/>
                  <a:pt x="108374" y="150464"/>
                  <a:pt x="89853" y="165281"/>
                </a:cubicBezTo>
                <a:cubicBezTo>
                  <a:pt x="71332" y="180098"/>
                  <a:pt x="79270" y="184331"/>
                  <a:pt x="64453" y="171631"/>
                </a:cubicBezTo>
                <a:cubicBezTo>
                  <a:pt x="49636" y="158931"/>
                  <a:pt x="6774" y="92785"/>
                  <a:pt x="953" y="89081"/>
                </a:cubicBezTo>
                <a:cubicBezTo>
                  <a:pt x="-4868" y="85377"/>
                  <a:pt x="17357" y="130356"/>
                  <a:pt x="29528" y="149406"/>
                </a:cubicBezTo>
                <a:cubicBezTo>
                  <a:pt x="41699" y="168456"/>
                  <a:pt x="51224" y="201794"/>
                  <a:pt x="73978" y="203381"/>
                </a:cubicBezTo>
                <a:cubicBezTo>
                  <a:pt x="96732" y="204968"/>
                  <a:pt x="157586" y="164223"/>
                  <a:pt x="166053" y="158931"/>
                </a:cubicBezTo>
                <a:cubicBezTo>
                  <a:pt x="174520" y="153639"/>
                  <a:pt x="116311" y="187506"/>
                  <a:pt x="124778" y="171631"/>
                </a:cubicBezTo>
                <a:cubicBezTo>
                  <a:pt x="133245" y="155756"/>
                  <a:pt x="193570" y="91198"/>
                  <a:pt x="216853" y="63681"/>
                </a:cubicBezTo>
                <a:cubicBezTo>
                  <a:pt x="240136" y="36164"/>
                  <a:pt x="290407" y="-2994"/>
                  <a:pt x="283528" y="1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1" name="フリーフォーム 1460">
            <a:extLst>
              <a:ext uri="{FF2B5EF4-FFF2-40B4-BE49-F238E27FC236}">
                <a16:creationId xmlns:a16="http://schemas.microsoft.com/office/drawing/2014/main" id="{20DD607C-A28A-3818-3CD4-831C0A614F3D}"/>
              </a:ext>
            </a:extLst>
          </p:cNvPr>
          <p:cNvSpPr/>
          <p:nvPr/>
        </p:nvSpPr>
        <p:spPr>
          <a:xfrm>
            <a:off x="2068271" y="6943382"/>
            <a:ext cx="367284" cy="35312"/>
          </a:xfrm>
          <a:custGeom>
            <a:avLst/>
            <a:gdLst>
              <a:gd name="connsiteX0" fmla="*/ 366954 w 367284"/>
              <a:gd name="connsiteY0" fmla="*/ 6693 h 35312"/>
              <a:gd name="connsiteX1" fmla="*/ 138354 w 367284"/>
              <a:gd name="connsiteY1" fmla="*/ 22568 h 35312"/>
              <a:gd name="connsiteX2" fmla="*/ 5004 w 367284"/>
              <a:gd name="connsiteY2" fmla="*/ 35268 h 35312"/>
              <a:gd name="connsiteX3" fmla="*/ 33579 w 367284"/>
              <a:gd name="connsiteY3" fmla="*/ 25743 h 35312"/>
              <a:gd name="connsiteX4" fmla="*/ 84379 w 367284"/>
              <a:gd name="connsiteY4" fmla="*/ 343 h 35312"/>
              <a:gd name="connsiteX5" fmla="*/ 366954 w 367284"/>
              <a:gd name="connsiteY5" fmla="*/ 6693 h 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84" h="35312">
                <a:moveTo>
                  <a:pt x="366954" y="6693"/>
                </a:moveTo>
                <a:cubicBezTo>
                  <a:pt x="375950" y="10397"/>
                  <a:pt x="198679" y="17806"/>
                  <a:pt x="138354" y="22568"/>
                </a:cubicBezTo>
                <a:cubicBezTo>
                  <a:pt x="78029" y="27331"/>
                  <a:pt x="22466" y="34739"/>
                  <a:pt x="5004" y="35268"/>
                </a:cubicBezTo>
                <a:cubicBezTo>
                  <a:pt x="-12458" y="35797"/>
                  <a:pt x="20350" y="31564"/>
                  <a:pt x="33579" y="25743"/>
                </a:cubicBezTo>
                <a:cubicBezTo>
                  <a:pt x="46808" y="19922"/>
                  <a:pt x="33579" y="1930"/>
                  <a:pt x="84379" y="343"/>
                </a:cubicBezTo>
                <a:cubicBezTo>
                  <a:pt x="135179" y="-1245"/>
                  <a:pt x="357958" y="2989"/>
                  <a:pt x="366954" y="66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2" name="フリーフォーム 1461">
            <a:extLst>
              <a:ext uri="{FF2B5EF4-FFF2-40B4-BE49-F238E27FC236}">
                <a16:creationId xmlns:a16="http://schemas.microsoft.com/office/drawing/2014/main" id="{E4318D78-5DED-CCD1-1639-7951DC07382D}"/>
              </a:ext>
            </a:extLst>
          </p:cNvPr>
          <p:cNvSpPr/>
          <p:nvPr/>
        </p:nvSpPr>
        <p:spPr>
          <a:xfrm>
            <a:off x="2110778" y="6978648"/>
            <a:ext cx="293636" cy="397832"/>
          </a:xfrm>
          <a:custGeom>
            <a:avLst/>
            <a:gdLst>
              <a:gd name="connsiteX0" fmla="*/ 10122 w 293636"/>
              <a:gd name="connsiteY0" fmla="*/ 2 h 397832"/>
              <a:gd name="connsiteX1" fmla="*/ 16472 w 293636"/>
              <a:gd name="connsiteY1" fmla="*/ 104777 h 397832"/>
              <a:gd name="connsiteX2" fmla="*/ 95847 w 293636"/>
              <a:gd name="connsiteY2" fmla="*/ 206377 h 397832"/>
              <a:gd name="connsiteX3" fmla="*/ 83147 w 293636"/>
              <a:gd name="connsiteY3" fmla="*/ 215902 h 397832"/>
              <a:gd name="connsiteX4" fmla="*/ 194272 w 293636"/>
              <a:gd name="connsiteY4" fmla="*/ 342902 h 397832"/>
              <a:gd name="connsiteX5" fmla="*/ 292697 w 293636"/>
              <a:gd name="connsiteY5" fmla="*/ 396877 h 397832"/>
              <a:gd name="connsiteX6" fmla="*/ 232372 w 293636"/>
              <a:gd name="connsiteY6" fmla="*/ 365127 h 397832"/>
              <a:gd name="connsiteX7" fmla="*/ 51397 w 293636"/>
              <a:gd name="connsiteY7" fmla="*/ 222252 h 397832"/>
              <a:gd name="connsiteX8" fmla="*/ 67272 w 293636"/>
              <a:gd name="connsiteY8" fmla="*/ 231777 h 397832"/>
              <a:gd name="connsiteX9" fmla="*/ 6947 w 293636"/>
              <a:gd name="connsiteY9" fmla="*/ 123827 h 397832"/>
              <a:gd name="connsiteX10" fmla="*/ 597 w 293636"/>
              <a:gd name="connsiteY10" fmla="*/ 101602 h 397832"/>
              <a:gd name="connsiteX11" fmla="*/ 10122 w 293636"/>
              <a:gd name="connsiteY11" fmla="*/ 2 h 39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636" h="397832">
                <a:moveTo>
                  <a:pt x="10122" y="2"/>
                </a:moveTo>
                <a:cubicBezTo>
                  <a:pt x="12768" y="531"/>
                  <a:pt x="2184" y="70381"/>
                  <a:pt x="16472" y="104777"/>
                </a:cubicBezTo>
                <a:cubicBezTo>
                  <a:pt x="30760" y="139173"/>
                  <a:pt x="84735" y="187856"/>
                  <a:pt x="95847" y="206377"/>
                </a:cubicBezTo>
                <a:cubicBezTo>
                  <a:pt x="106960" y="224898"/>
                  <a:pt x="66743" y="193148"/>
                  <a:pt x="83147" y="215902"/>
                </a:cubicBezTo>
                <a:cubicBezTo>
                  <a:pt x="99551" y="238656"/>
                  <a:pt x="159347" y="312740"/>
                  <a:pt x="194272" y="342902"/>
                </a:cubicBezTo>
                <a:cubicBezTo>
                  <a:pt x="229197" y="373065"/>
                  <a:pt x="286347" y="393173"/>
                  <a:pt x="292697" y="396877"/>
                </a:cubicBezTo>
                <a:cubicBezTo>
                  <a:pt x="299047" y="400581"/>
                  <a:pt x="272589" y="394231"/>
                  <a:pt x="232372" y="365127"/>
                </a:cubicBezTo>
                <a:cubicBezTo>
                  <a:pt x="192155" y="336023"/>
                  <a:pt x="51397" y="222252"/>
                  <a:pt x="51397" y="222252"/>
                </a:cubicBezTo>
                <a:cubicBezTo>
                  <a:pt x="23880" y="200027"/>
                  <a:pt x="74680" y="248181"/>
                  <a:pt x="67272" y="231777"/>
                </a:cubicBezTo>
                <a:cubicBezTo>
                  <a:pt x="59864" y="215373"/>
                  <a:pt x="18059" y="145523"/>
                  <a:pt x="6947" y="123827"/>
                </a:cubicBezTo>
                <a:cubicBezTo>
                  <a:pt x="-4165" y="102131"/>
                  <a:pt x="1655" y="116948"/>
                  <a:pt x="597" y="101602"/>
                </a:cubicBezTo>
                <a:cubicBezTo>
                  <a:pt x="-461" y="86256"/>
                  <a:pt x="7476" y="-527"/>
                  <a:pt x="10122"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3" name="フリーフォーム 1462">
            <a:extLst>
              <a:ext uri="{FF2B5EF4-FFF2-40B4-BE49-F238E27FC236}">
                <a16:creationId xmlns:a16="http://schemas.microsoft.com/office/drawing/2014/main" id="{A116694E-DA62-2F4F-FB67-6CE34F78A290}"/>
              </a:ext>
            </a:extLst>
          </p:cNvPr>
          <p:cNvSpPr/>
          <p:nvPr/>
        </p:nvSpPr>
        <p:spPr>
          <a:xfrm>
            <a:off x="2260588" y="7057847"/>
            <a:ext cx="166676" cy="166781"/>
          </a:xfrm>
          <a:custGeom>
            <a:avLst/>
            <a:gdLst>
              <a:gd name="connsiteX0" fmla="*/ 12 w 166676"/>
              <a:gd name="connsiteY0" fmla="*/ 178 h 166781"/>
              <a:gd name="connsiteX1" fmla="*/ 95262 w 166676"/>
              <a:gd name="connsiteY1" fmla="*/ 63678 h 166781"/>
              <a:gd name="connsiteX2" fmla="*/ 165112 w 166676"/>
              <a:gd name="connsiteY2" fmla="*/ 165278 h 166781"/>
              <a:gd name="connsiteX3" fmla="*/ 139712 w 166676"/>
              <a:gd name="connsiteY3" fmla="*/ 117653 h 166781"/>
              <a:gd name="connsiteX4" fmla="*/ 92087 w 166676"/>
              <a:gd name="connsiteY4" fmla="*/ 25578 h 166781"/>
              <a:gd name="connsiteX5" fmla="*/ 101612 w 166676"/>
              <a:gd name="connsiteY5" fmla="*/ 44628 h 166781"/>
              <a:gd name="connsiteX6" fmla="*/ 12 w 166676"/>
              <a:gd name="connsiteY6" fmla="*/ 178 h 16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76" h="166781">
                <a:moveTo>
                  <a:pt x="12" y="178"/>
                </a:moveTo>
                <a:cubicBezTo>
                  <a:pt x="-1046" y="3353"/>
                  <a:pt x="67745" y="36161"/>
                  <a:pt x="95262" y="63678"/>
                </a:cubicBezTo>
                <a:cubicBezTo>
                  <a:pt x="122779" y="91195"/>
                  <a:pt x="157704" y="156282"/>
                  <a:pt x="165112" y="165278"/>
                </a:cubicBezTo>
                <a:cubicBezTo>
                  <a:pt x="172520" y="174274"/>
                  <a:pt x="151883" y="140936"/>
                  <a:pt x="139712" y="117653"/>
                </a:cubicBezTo>
                <a:cubicBezTo>
                  <a:pt x="127541" y="94370"/>
                  <a:pt x="92087" y="25578"/>
                  <a:pt x="92087" y="25578"/>
                </a:cubicBezTo>
                <a:cubicBezTo>
                  <a:pt x="85737" y="13407"/>
                  <a:pt x="118016" y="52036"/>
                  <a:pt x="101612" y="44628"/>
                </a:cubicBezTo>
                <a:cubicBezTo>
                  <a:pt x="85208" y="37220"/>
                  <a:pt x="1070" y="-2997"/>
                  <a:pt x="12" y="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4" name="フリーフォーム 1463">
            <a:extLst>
              <a:ext uri="{FF2B5EF4-FFF2-40B4-BE49-F238E27FC236}">
                <a16:creationId xmlns:a16="http://schemas.microsoft.com/office/drawing/2014/main" id="{4D8FF540-A29B-8093-0DA3-F84F3CEF956D}"/>
              </a:ext>
            </a:extLst>
          </p:cNvPr>
          <p:cNvSpPr/>
          <p:nvPr/>
        </p:nvSpPr>
        <p:spPr>
          <a:xfrm>
            <a:off x="2425313" y="7222939"/>
            <a:ext cx="48030" cy="159733"/>
          </a:xfrm>
          <a:custGeom>
            <a:avLst/>
            <a:gdLst>
              <a:gd name="connsiteX0" fmla="*/ 387 w 48030"/>
              <a:gd name="connsiteY0" fmla="*/ 186 h 159733"/>
              <a:gd name="connsiteX1" fmla="*/ 28962 w 48030"/>
              <a:gd name="connsiteY1" fmla="*/ 50986 h 159733"/>
              <a:gd name="connsiteX2" fmla="*/ 25787 w 48030"/>
              <a:gd name="connsiteY2" fmla="*/ 95436 h 159733"/>
              <a:gd name="connsiteX3" fmla="*/ 387 w 48030"/>
              <a:gd name="connsiteY3" fmla="*/ 158936 h 159733"/>
              <a:gd name="connsiteX4" fmla="*/ 13087 w 48030"/>
              <a:gd name="connsiteY4" fmla="*/ 127186 h 159733"/>
              <a:gd name="connsiteX5" fmla="*/ 48012 w 48030"/>
              <a:gd name="connsiteY5" fmla="*/ 70036 h 159733"/>
              <a:gd name="connsiteX6" fmla="*/ 387 w 48030"/>
              <a:gd name="connsiteY6" fmla="*/ 186 h 15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30" h="159733">
                <a:moveTo>
                  <a:pt x="387" y="186"/>
                </a:moveTo>
                <a:cubicBezTo>
                  <a:pt x="-2788" y="-2989"/>
                  <a:pt x="24729" y="35111"/>
                  <a:pt x="28962" y="50986"/>
                </a:cubicBezTo>
                <a:cubicBezTo>
                  <a:pt x="33195" y="66861"/>
                  <a:pt x="30550" y="77444"/>
                  <a:pt x="25787" y="95436"/>
                </a:cubicBezTo>
                <a:cubicBezTo>
                  <a:pt x="21025" y="113428"/>
                  <a:pt x="387" y="158936"/>
                  <a:pt x="387" y="158936"/>
                </a:cubicBezTo>
                <a:cubicBezTo>
                  <a:pt x="-1730" y="164228"/>
                  <a:pt x="5150" y="142003"/>
                  <a:pt x="13087" y="127186"/>
                </a:cubicBezTo>
                <a:cubicBezTo>
                  <a:pt x="21025" y="112369"/>
                  <a:pt x="46954" y="88027"/>
                  <a:pt x="48012" y="70036"/>
                </a:cubicBezTo>
                <a:cubicBezTo>
                  <a:pt x="49070" y="52045"/>
                  <a:pt x="3562" y="3361"/>
                  <a:pt x="387" y="1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5" name="フリーフォーム 1464">
            <a:extLst>
              <a:ext uri="{FF2B5EF4-FFF2-40B4-BE49-F238E27FC236}">
                <a16:creationId xmlns:a16="http://schemas.microsoft.com/office/drawing/2014/main" id="{3763B8EF-C1EA-C62D-4A4D-6A515490C5AB}"/>
              </a:ext>
            </a:extLst>
          </p:cNvPr>
          <p:cNvSpPr/>
          <p:nvPr/>
        </p:nvSpPr>
        <p:spPr>
          <a:xfrm>
            <a:off x="2304807" y="7248393"/>
            <a:ext cx="114746" cy="105405"/>
          </a:xfrm>
          <a:custGeom>
            <a:avLst/>
            <a:gdLst>
              <a:gd name="connsiteX0" fmla="*/ 243 w 114746"/>
              <a:gd name="connsiteY0" fmla="*/ 132 h 105405"/>
              <a:gd name="connsiteX1" fmla="*/ 41518 w 114746"/>
              <a:gd name="connsiteY1" fmla="*/ 47757 h 105405"/>
              <a:gd name="connsiteX2" fmla="*/ 95493 w 114746"/>
              <a:gd name="connsiteY2" fmla="*/ 76332 h 105405"/>
              <a:gd name="connsiteX3" fmla="*/ 79618 w 114746"/>
              <a:gd name="connsiteY3" fmla="*/ 85857 h 105405"/>
              <a:gd name="connsiteX4" fmla="*/ 114543 w 114746"/>
              <a:gd name="connsiteY4" fmla="*/ 104907 h 105405"/>
              <a:gd name="connsiteX5" fmla="*/ 60568 w 114746"/>
              <a:gd name="connsiteY5" fmla="*/ 63632 h 105405"/>
              <a:gd name="connsiteX6" fmla="*/ 243 w 114746"/>
              <a:gd name="connsiteY6" fmla="*/ 132 h 1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46" h="105405">
                <a:moveTo>
                  <a:pt x="243" y="132"/>
                </a:moveTo>
                <a:cubicBezTo>
                  <a:pt x="-2932" y="-2514"/>
                  <a:pt x="25643" y="35057"/>
                  <a:pt x="41518" y="47757"/>
                </a:cubicBezTo>
                <a:cubicBezTo>
                  <a:pt x="57393" y="60457"/>
                  <a:pt x="89143" y="69982"/>
                  <a:pt x="95493" y="76332"/>
                </a:cubicBezTo>
                <a:cubicBezTo>
                  <a:pt x="101843" y="82682"/>
                  <a:pt x="76443" y="81095"/>
                  <a:pt x="79618" y="85857"/>
                </a:cubicBezTo>
                <a:cubicBezTo>
                  <a:pt x="82793" y="90619"/>
                  <a:pt x="117718" y="108611"/>
                  <a:pt x="114543" y="104907"/>
                </a:cubicBezTo>
                <a:cubicBezTo>
                  <a:pt x="111368" y="101203"/>
                  <a:pt x="77501" y="77390"/>
                  <a:pt x="60568" y="63632"/>
                </a:cubicBezTo>
                <a:cubicBezTo>
                  <a:pt x="43635" y="49874"/>
                  <a:pt x="3418" y="2778"/>
                  <a:pt x="243" y="1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6" name="フリーフォーム 1465">
            <a:extLst>
              <a:ext uri="{FF2B5EF4-FFF2-40B4-BE49-F238E27FC236}">
                <a16:creationId xmlns:a16="http://schemas.microsoft.com/office/drawing/2014/main" id="{18E41103-4B36-7E15-F0BA-2A80FA30B9F4}"/>
              </a:ext>
            </a:extLst>
          </p:cNvPr>
          <p:cNvSpPr/>
          <p:nvPr/>
        </p:nvSpPr>
        <p:spPr>
          <a:xfrm>
            <a:off x="2295180" y="7171051"/>
            <a:ext cx="149702" cy="185428"/>
          </a:xfrm>
          <a:custGeom>
            <a:avLst/>
            <a:gdLst>
              <a:gd name="connsiteX0" fmla="*/ 345 w 149702"/>
              <a:gd name="connsiteY0" fmla="*/ 52074 h 185428"/>
              <a:gd name="connsiteX1" fmla="*/ 38445 w 149702"/>
              <a:gd name="connsiteY1" fmla="*/ 17149 h 185428"/>
              <a:gd name="connsiteX2" fmla="*/ 89245 w 149702"/>
              <a:gd name="connsiteY2" fmla="*/ 39374 h 185428"/>
              <a:gd name="connsiteX3" fmla="*/ 114645 w 149702"/>
              <a:gd name="connsiteY3" fmla="*/ 67949 h 185428"/>
              <a:gd name="connsiteX4" fmla="*/ 133695 w 149702"/>
              <a:gd name="connsiteY4" fmla="*/ 102874 h 185428"/>
              <a:gd name="connsiteX5" fmla="*/ 143220 w 149702"/>
              <a:gd name="connsiteY5" fmla="*/ 185424 h 185428"/>
              <a:gd name="connsiteX6" fmla="*/ 143220 w 149702"/>
              <a:gd name="connsiteY6" fmla="*/ 106049 h 185428"/>
              <a:gd name="connsiteX7" fmla="*/ 60670 w 149702"/>
              <a:gd name="connsiteY7" fmla="*/ 1274 h 185428"/>
              <a:gd name="connsiteX8" fmla="*/ 345 w 149702"/>
              <a:gd name="connsiteY8" fmla="*/ 52074 h 18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02" h="185428">
                <a:moveTo>
                  <a:pt x="345" y="52074"/>
                </a:moveTo>
                <a:cubicBezTo>
                  <a:pt x="-3359" y="54720"/>
                  <a:pt x="23628" y="19266"/>
                  <a:pt x="38445" y="17149"/>
                </a:cubicBezTo>
                <a:cubicBezTo>
                  <a:pt x="53262" y="15032"/>
                  <a:pt x="76545" y="30907"/>
                  <a:pt x="89245" y="39374"/>
                </a:cubicBezTo>
                <a:cubicBezTo>
                  <a:pt x="101945" y="47841"/>
                  <a:pt x="107237" y="57366"/>
                  <a:pt x="114645" y="67949"/>
                </a:cubicBezTo>
                <a:cubicBezTo>
                  <a:pt x="122053" y="78532"/>
                  <a:pt x="128933" y="83295"/>
                  <a:pt x="133695" y="102874"/>
                </a:cubicBezTo>
                <a:cubicBezTo>
                  <a:pt x="138457" y="122453"/>
                  <a:pt x="141633" y="184895"/>
                  <a:pt x="143220" y="185424"/>
                </a:cubicBezTo>
                <a:cubicBezTo>
                  <a:pt x="144807" y="185953"/>
                  <a:pt x="156978" y="136741"/>
                  <a:pt x="143220" y="106049"/>
                </a:cubicBezTo>
                <a:cubicBezTo>
                  <a:pt x="129462" y="75357"/>
                  <a:pt x="80249" y="11857"/>
                  <a:pt x="60670" y="1274"/>
                </a:cubicBezTo>
                <a:cubicBezTo>
                  <a:pt x="41091" y="-9309"/>
                  <a:pt x="4049" y="49428"/>
                  <a:pt x="345" y="5207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7" name="フリーフォーム 1466">
            <a:extLst>
              <a:ext uri="{FF2B5EF4-FFF2-40B4-BE49-F238E27FC236}">
                <a16:creationId xmlns:a16="http://schemas.microsoft.com/office/drawing/2014/main" id="{F15F0F43-E973-4327-258B-4CAF12BDC80E}"/>
              </a:ext>
            </a:extLst>
          </p:cNvPr>
          <p:cNvSpPr/>
          <p:nvPr/>
        </p:nvSpPr>
        <p:spPr>
          <a:xfrm>
            <a:off x="2082681" y="6915150"/>
            <a:ext cx="41453" cy="177800"/>
          </a:xfrm>
          <a:custGeom>
            <a:avLst/>
            <a:gdLst>
              <a:gd name="connsiteX0" fmla="*/ 25519 w 41453"/>
              <a:gd name="connsiteY0" fmla="*/ 0 h 177800"/>
              <a:gd name="connsiteX1" fmla="*/ 9644 w 41453"/>
              <a:gd name="connsiteY1" fmla="*/ 104775 h 177800"/>
              <a:gd name="connsiteX2" fmla="*/ 41394 w 41453"/>
              <a:gd name="connsiteY2" fmla="*/ 177800 h 177800"/>
              <a:gd name="connsiteX3" fmla="*/ 119 w 41453"/>
              <a:gd name="connsiteY3" fmla="*/ 104775 h 177800"/>
              <a:gd name="connsiteX4" fmla="*/ 25519 w 41453"/>
              <a:gd name="connsiteY4" fmla="*/ 0 h 17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3" h="177800">
                <a:moveTo>
                  <a:pt x="25519" y="0"/>
                </a:moveTo>
                <a:cubicBezTo>
                  <a:pt x="27106" y="0"/>
                  <a:pt x="6998" y="75142"/>
                  <a:pt x="9644" y="104775"/>
                </a:cubicBezTo>
                <a:cubicBezTo>
                  <a:pt x="12290" y="134408"/>
                  <a:pt x="42981" y="177800"/>
                  <a:pt x="41394" y="177800"/>
                </a:cubicBezTo>
                <a:cubicBezTo>
                  <a:pt x="39807" y="177800"/>
                  <a:pt x="-2527" y="131763"/>
                  <a:pt x="119" y="104775"/>
                </a:cubicBezTo>
                <a:cubicBezTo>
                  <a:pt x="2765" y="77788"/>
                  <a:pt x="23932" y="0"/>
                  <a:pt x="2551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8" name="フリーフォーム 1467">
            <a:extLst>
              <a:ext uri="{FF2B5EF4-FFF2-40B4-BE49-F238E27FC236}">
                <a16:creationId xmlns:a16="http://schemas.microsoft.com/office/drawing/2014/main" id="{3DA11709-82F9-50B5-EC36-B744BB027354}"/>
              </a:ext>
            </a:extLst>
          </p:cNvPr>
          <p:cNvSpPr/>
          <p:nvPr/>
        </p:nvSpPr>
        <p:spPr>
          <a:xfrm>
            <a:off x="2181007" y="6993156"/>
            <a:ext cx="182425" cy="29953"/>
          </a:xfrm>
          <a:custGeom>
            <a:avLst/>
            <a:gdLst>
              <a:gd name="connsiteX0" fmla="*/ 218 w 182425"/>
              <a:gd name="connsiteY0" fmla="*/ 29944 h 29953"/>
              <a:gd name="connsiteX1" fmla="*/ 181193 w 182425"/>
              <a:gd name="connsiteY1" fmla="*/ 1369 h 29953"/>
              <a:gd name="connsiteX2" fmla="*/ 82768 w 182425"/>
              <a:gd name="connsiteY2" fmla="*/ 4544 h 29953"/>
              <a:gd name="connsiteX3" fmla="*/ 143093 w 182425"/>
              <a:gd name="connsiteY3" fmla="*/ 4544 h 29953"/>
              <a:gd name="connsiteX4" fmla="*/ 218 w 182425"/>
              <a:gd name="connsiteY4" fmla="*/ 29944 h 2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5" h="29953">
                <a:moveTo>
                  <a:pt x="218" y="29944"/>
                </a:moveTo>
                <a:cubicBezTo>
                  <a:pt x="6568" y="29415"/>
                  <a:pt x="167435" y="5602"/>
                  <a:pt x="181193" y="1369"/>
                </a:cubicBezTo>
                <a:cubicBezTo>
                  <a:pt x="194951" y="-2864"/>
                  <a:pt x="89118" y="4015"/>
                  <a:pt x="82768" y="4544"/>
                </a:cubicBezTo>
                <a:cubicBezTo>
                  <a:pt x="76418" y="5073"/>
                  <a:pt x="158439" y="1369"/>
                  <a:pt x="143093" y="4544"/>
                </a:cubicBezTo>
                <a:cubicBezTo>
                  <a:pt x="127747" y="7719"/>
                  <a:pt x="-6132" y="30473"/>
                  <a:pt x="218" y="2994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9" name="フリーフォーム 1468">
            <a:extLst>
              <a:ext uri="{FF2B5EF4-FFF2-40B4-BE49-F238E27FC236}">
                <a16:creationId xmlns:a16="http://schemas.microsoft.com/office/drawing/2014/main" id="{0DB6AB9A-245E-6CEA-4968-D30DA06C7BC3}"/>
              </a:ext>
            </a:extLst>
          </p:cNvPr>
          <p:cNvSpPr/>
          <p:nvPr/>
        </p:nvSpPr>
        <p:spPr>
          <a:xfrm>
            <a:off x="2178011" y="7051634"/>
            <a:ext cx="152929" cy="104908"/>
          </a:xfrm>
          <a:custGeom>
            <a:avLst/>
            <a:gdLst>
              <a:gd name="connsiteX0" fmla="*/ 39 w 152929"/>
              <a:gd name="connsiteY0" fmla="*/ 41 h 104908"/>
              <a:gd name="connsiteX1" fmla="*/ 107989 w 152929"/>
              <a:gd name="connsiteY1" fmla="*/ 69891 h 104908"/>
              <a:gd name="connsiteX2" fmla="*/ 152439 w 152929"/>
              <a:gd name="connsiteY2" fmla="*/ 104816 h 104908"/>
              <a:gd name="connsiteX3" fmla="*/ 120689 w 152929"/>
              <a:gd name="connsiteY3" fmla="*/ 60366 h 104908"/>
              <a:gd name="connsiteX4" fmla="*/ 39 w 152929"/>
              <a:gd name="connsiteY4" fmla="*/ 41 h 1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 h="104908">
                <a:moveTo>
                  <a:pt x="39" y="41"/>
                </a:moveTo>
                <a:cubicBezTo>
                  <a:pt x="-2078" y="1629"/>
                  <a:pt x="82589" y="52428"/>
                  <a:pt x="107989" y="69891"/>
                </a:cubicBezTo>
                <a:cubicBezTo>
                  <a:pt x="133389" y="87354"/>
                  <a:pt x="150322" y="106404"/>
                  <a:pt x="152439" y="104816"/>
                </a:cubicBezTo>
                <a:cubicBezTo>
                  <a:pt x="154556" y="103228"/>
                  <a:pt x="150851" y="77828"/>
                  <a:pt x="120689" y="60366"/>
                </a:cubicBezTo>
                <a:cubicBezTo>
                  <a:pt x="90527" y="42904"/>
                  <a:pt x="2156" y="-1547"/>
                  <a:pt x="39" y="4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0" name="フリーフォーム 1469">
            <a:extLst>
              <a:ext uri="{FF2B5EF4-FFF2-40B4-BE49-F238E27FC236}">
                <a16:creationId xmlns:a16="http://schemas.microsoft.com/office/drawing/2014/main" id="{C082CF93-82B8-601C-4A62-0A1028E622FF}"/>
              </a:ext>
            </a:extLst>
          </p:cNvPr>
          <p:cNvSpPr/>
          <p:nvPr/>
        </p:nvSpPr>
        <p:spPr>
          <a:xfrm>
            <a:off x="2209350" y="7143316"/>
            <a:ext cx="84612" cy="134024"/>
          </a:xfrm>
          <a:custGeom>
            <a:avLst/>
            <a:gdLst>
              <a:gd name="connsiteX0" fmla="*/ 450 w 84612"/>
              <a:gd name="connsiteY0" fmla="*/ 434 h 134024"/>
              <a:gd name="connsiteX1" fmla="*/ 83000 w 84612"/>
              <a:gd name="connsiteY1" fmla="*/ 130609 h 134024"/>
              <a:gd name="connsiteX2" fmla="*/ 51250 w 84612"/>
              <a:gd name="connsiteY2" fmla="*/ 89334 h 134024"/>
              <a:gd name="connsiteX3" fmla="*/ 450 w 84612"/>
              <a:gd name="connsiteY3" fmla="*/ 434 h 134024"/>
            </a:gdLst>
            <a:ahLst/>
            <a:cxnLst>
              <a:cxn ang="0">
                <a:pos x="connsiteX0" y="connsiteY0"/>
              </a:cxn>
              <a:cxn ang="0">
                <a:pos x="connsiteX1" y="connsiteY1"/>
              </a:cxn>
              <a:cxn ang="0">
                <a:pos x="connsiteX2" y="connsiteY2"/>
              </a:cxn>
              <a:cxn ang="0">
                <a:pos x="connsiteX3" y="connsiteY3"/>
              </a:cxn>
            </a:cxnLst>
            <a:rect l="l" t="t" r="r" b="b"/>
            <a:pathLst>
              <a:path w="84612" h="134024">
                <a:moveTo>
                  <a:pt x="450" y="434"/>
                </a:moveTo>
                <a:cubicBezTo>
                  <a:pt x="5742" y="7313"/>
                  <a:pt x="74533" y="115792"/>
                  <a:pt x="83000" y="130609"/>
                </a:cubicBezTo>
                <a:cubicBezTo>
                  <a:pt x="91467" y="145426"/>
                  <a:pt x="64479" y="108384"/>
                  <a:pt x="51250" y="89334"/>
                </a:cubicBezTo>
                <a:cubicBezTo>
                  <a:pt x="38021" y="70284"/>
                  <a:pt x="-4842" y="-6445"/>
                  <a:pt x="450" y="4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1" name="フリーフォーム 1470">
            <a:extLst>
              <a:ext uri="{FF2B5EF4-FFF2-40B4-BE49-F238E27FC236}">
                <a16:creationId xmlns:a16="http://schemas.microsoft.com/office/drawing/2014/main" id="{C391CD4D-4A31-C6DB-679E-C67B4C31DBFF}"/>
              </a:ext>
            </a:extLst>
          </p:cNvPr>
          <p:cNvSpPr/>
          <p:nvPr/>
        </p:nvSpPr>
        <p:spPr>
          <a:xfrm>
            <a:off x="1963726" y="7102454"/>
            <a:ext cx="504769" cy="503096"/>
          </a:xfrm>
          <a:custGeom>
            <a:avLst/>
            <a:gdLst>
              <a:gd name="connsiteX0" fmla="*/ 185749 w 504769"/>
              <a:gd name="connsiteY0" fmla="*/ 21 h 503096"/>
              <a:gd name="connsiteX1" fmla="*/ 55574 w 504769"/>
              <a:gd name="connsiteY1" fmla="*/ 60346 h 503096"/>
              <a:gd name="connsiteX2" fmla="*/ 49224 w 504769"/>
              <a:gd name="connsiteY2" fmla="*/ 139721 h 503096"/>
              <a:gd name="connsiteX3" fmla="*/ 39699 w 504769"/>
              <a:gd name="connsiteY3" fmla="*/ 127021 h 503096"/>
              <a:gd name="connsiteX4" fmla="*/ 195274 w 504769"/>
              <a:gd name="connsiteY4" fmla="*/ 276246 h 503096"/>
              <a:gd name="connsiteX5" fmla="*/ 185749 w 504769"/>
              <a:gd name="connsiteY5" fmla="*/ 260371 h 503096"/>
              <a:gd name="connsiteX6" fmla="*/ 322274 w 504769"/>
              <a:gd name="connsiteY6" fmla="*/ 396896 h 503096"/>
              <a:gd name="connsiteX7" fmla="*/ 306399 w 504769"/>
              <a:gd name="connsiteY7" fmla="*/ 365146 h 503096"/>
              <a:gd name="connsiteX8" fmla="*/ 442924 w 504769"/>
              <a:gd name="connsiteY8" fmla="*/ 466746 h 503096"/>
              <a:gd name="connsiteX9" fmla="*/ 503249 w 504769"/>
              <a:gd name="connsiteY9" fmla="*/ 501671 h 503096"/>
              <a:gd name="connsiteX10" fmla="*/ 385774 w 504769"/>
              <a:gd name="connsiteY10" fmla="*/ 425471 h 503096"/>
              <a:gd name="connsiteX11" fmla="*/ 207974 w 504769"/>
              <a:gd name="connsiteY11" fmla="*/ 342921 h 503096"/>
              <a:gd name="connsiteX12" fmla="*/ 233374 w 504769"/>
              <a:gd name="connsiteY12" fmla="*/ 352446 h 503096"/>
              <a:gd name="connsiteX13" fmla="*/ 182574 w 504769"/>
              <a:gd name="connsiteY13" fmla="*/ 260371 h 503096"/>
              <a:gd name="connsiteX14" fmla="*/ 52399 w 504769"/>
              <a:gd name="connsiteY14" fmla="*/ 139721 h 503096"/>
              <a:gd name="connsiteX15" fmla="*/ 1599 w 504769"/>
              <a:gd name="connsiteY15" fmla="*/ 66696 h 503096"/>
              <a:gd name="connsiteX16" fmla="*/ 14299 w 504769"/>
              <a:gd name="connsiteY16" fmla="*/ 101621 h 503096"/>
              <a:gd name="connsiteX17" fmla="*/ 30174 w 504769"/>
              <a:gd name="connsiteY17" fmla="*/ 66696 h 503096"/>
              <a:gd name="connsiteX18" fmla="*/ 185749 w 504769"/>
              <a:gd name="connsiteY18" fmla="*/ 21 h 5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769" h="503096">
                <a:moveTo>
                  <a:pt x="185749" y="21"/>
                </a:moveTo>
                <a:cubicBezTo>
                  <a:pt x="189982" y="-1037"/>
                  <a:pt x="78328" y="37063"/>
                  <a:pt x="55574" y="60346"/>
                </a:cubicBezTo>
                <a:cubicBezTo>
                  <a:pt x="32820" y="83629"/>
                  <a:pt x="51870" y="128608"/>
                  <a:pt x="49224" y="139721"/>
                </a:cubicBezTo>
                <a:cubicBezTo>
                  <a:pt x="46578" y="150834"/>
                  <a:pt x="15357" y="104267"/>
                  <a:pt x="39699" y="127021"/>
                </a:cubicBezTo>
                <a:cubicBezTo>
                  <a:pt x="64041" y="149775"/>
                  <a:pt x="195274" y="276246"/>
                  <a:pt x="195274" y="276246"/>
                </a:cubicBezTo>
                <a:cubicBezTo>
                  <a:pt x="219616" y="298471"/>
                  <a:pt x="164582" y="240263"/>
                  <a:pt x="185749" y="260371"/>
                </a:cubicBezTo>
                <a:cubicBezTo>
                  <a:pt x="206916" y="280479"/>
                  <a:pt x="302166" y="379434"/>
                  <a:pt x="322274" y="396896"/>
                </a:cubicBezTo>
                <a:cubicBezTo>
                  <a:pt x="342382" y="414358"/>
                  <a:pt x="286291" y="353504"/>
                  <a:pt x="306399" y="365146"/>
                </a:cubicBezTo>
                <a:cubicBezTo>
                  <a:pt x="326507" y="376788"/>
                  <a:pt x="410116" y="443992"/>
                  <a:pt x="442924" y="466746"/>
                </a:cubicBezTo>
                <a:cubicBezTo>
                  <a:pt x="475732" y="489500"/>
                  <a:pt x="512774" y="508550"/>
                  <a:pt x="503249" y="501671"/>
                </a:cubicBezTo>
                <a:cubicBezTo>
                  <a:pt x="493724" y="494792"/>
                  <a:pt x="434987" y="451929"/>
                  <a:pt x="385774" y="425471"/>
                </a:cubicBezTo>
                <a:cubicBezTo>
                  <a:pt x="336562" y="399013"/>
                  <a:pt x="233374" y="355092"/>
                  <a:pt x="207974" y="342921"/>
                </a:cubicBezTo>
                <a:cubicBezTo>
                  <a:pt x="182574" y="330750"/>
                  <a:pt x="237607" y="366204"/>
                  <a:pt x="233374" y="352446"/>
                </a:cubicBezTo>
                <a:cubicBezTo>
                  <a:pt x="229141" y="338688"/>
                  <a:pt x="212736" y="295825"/>
                  <a:pt x="182574" y="260371"/>
                </a:cubicBezTo>
                <a:cubicBezTo>
                  <a:pt x="152412" y="224917"/>
                  <a:pt x="82561" y="172000"/>
                  <a:pt x="52399" y="139721"/>
                </a:cubicBezTo>
                <a:cubicBezTo>
                  <a:pt x="22236" y="107442"/>
                  <a:pt x="7949" y="73046"/>
                  <a:pt x="1599" y="66696"/>
                </a:cubicBezTo>
                <a:cubicBezTo>
                  <a:pt x="-4751" y="60346"/>
                  <a:pt x="9537" y="101621"/>
                  <a:pt x="14299" y="101621"/>
                </a:cubicBezTo>
                <a:cubicBezTo>
                  <a:pt x="19061" y="101621"/>
                  <a:pt x="6891" y="80454"/>
                  <a:pt x="30174" y="66696"/>
                </a:cubicBezTo>
                <a:cubicBezTo>
                  <a:pt x="53457" y="52938"/>
                  <a:pt x="181516" y="1079"/>
                  <a:pt x="185749"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2" name="フリーフォーム 1471">
            <a:extLst>
              <a:ext uri="{FF2B5EF4-FFF2-40B4-BE49-F238E27FC236}">
                <a16:creationId xmlns:a16="http://schemas.microsoft.com/office/drawing/2014/main" id="{13999FA0-2530-CACB-1E53-27448DFE866A}"/>
              </a:ext>
            </a:extLst>
          </p:cNvPr>
          <p:cNvSpPr/>
          <p:nvPr/>
        </p:nvSpPr>
        <p:spPr>
          <a:xfrm>
            <a:off x="2011383" y="7228961"/>
            <a:ext cx="146215" cy="153709"/>
          </a:xfrm>
          <a:custGeom>
            <a:avLst/>
            <a:gdLst>
              <a:gd name="connsiteX0" fmla="*/ 1567 w 146215"/>
              <a:gd name="connsiteY0" fmla="*/ 514 h 153709"/>
              <a:gd name="connsiteX1" fmla="*/ 144442 w 146215"/>
              <a:gd name="connsiteY1" fmla="*/ 149739 h 153709"/>
              <a:gd name="connsiteX2" fmla="*/ 74592 w 146215"/>
              <a:gd name="connsiteY2" fmla="*/ 102114 h 153709"/>
              <a:gd name="connsiteX3" fmla="*/ 1567 w 146215"/>
              <a:gd name="connsiteY3" fmla="*/ 514 h 153709"/>
            </a:gdLst>
            <a:ahLst/>
            <a:cxnLst>
              <a:cxn ang="0">
                <a:pos x="connsiteX0" y="connsiteY0"/>
              </a:cxn>
              <a:cxn ang="0">
                <a:pos x="connsiteX1" y="connsiteY1"/>
              </a:cxn>
              <a:cxn ang="0">
                <a:pos x="connsiteX2" y="connsiteY2"/>
              </a:cxn>
              <a:cxn ang="0">
                <a:pos x="connsiteX3" y="connsiteY3"/>
              </a:cxn>
            </a:cxnLst>
            <a:rect l="l" t="t" r="r" b="b"/>
            <a:pathLst>
              <a:path w="146215" h="153709">
                <a:moveTo>
                  <a:pt x="1567" y="514"/>
                </a:moveTo>
                <a:cubicBezTo>
                  <a:pt x="13209" y="8452"/>
                  <a:pt x="132271" y="132806"/>
                  <a:pt x="144442" y="149739"/>
                </a:cubicBezTo>
                <a:cubicBezTo>
                  <a:pt x="156613" y="166672"/>
                  <a:pt x="103167" y="125397"/>
                  <a:pt x="74592" y="102114"/>
                </a:cubicBezTo>
                <a:cubicBezTo>
                  <a:pt x="46017" y="78831"/>
                  <a:pt x="-10075" y="-7424"/>
                  <a:pt x="1567" y="5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3" name="フリーフォーム 1472">
            <a:extLst>
              <a:ext uri="{FF2B5EF4-FFF2-40B4-BE49-F238E27FC236}">
                <a16:creationId xmlns:a16="http://schemas.microsoft.com/office/drawing/2014/main" id="{56AD9B21-4206-D92A-340C-367B5BDC8743}"/>
              </a:ext>
            </a:extLst>
          </p:cNvPr>
          <p:cNvSpPr/>
          <p:nvPr/>
        </p:nvSpPr>
        <p:spPr>
          <a:xfrm>
            <a:off x="2041349" y="7159543"/>
            <a:ext cx="117830" cy="121229"/>
          </a:xfrm>
          <a:custGeom>
            <a:avLst/>
            <a:gdLst>
              <a:gd name="connsiteX0" fmla="*/ 176 w 117830"/>
              <a:gd name="connsiteY0" fmla="*/ 82 h 121229"/>
              <a:gd name="connsiteX1" fmla="*/ 63676 w 117830"/>
              <a:gd name="connsiteY1" fmla="*/ 54057 h 121229"/>
              <a:gd name="connsiteX2" fmla="*/ 70026 w 117830"/>
              <a:gd name="connsiteY2" fmla="*/ 101682 h 121229"/>
              <a:gd name="connsiteX3" fmla="*/ 82726 w 117830"/>
              <a:gd name="connsiteY3" fmla="*/ 76282 h 121229"/>
              <a:gd name="connsiteX4" fmla="*/ 73201 w 117830"/>
              <a:gd name="connsiteY4" fmla="*/ 120732 h 121229"/>
              <a:gd name="connsiteX5" fmla="*/ 117651 w 117830"/>
              <a:gd name="connsiteY5" fmla="*/ 41357 h 121229"/>
              <a:gd name="connsiteX6" fmla="*/ 85901 w 117830"/>
              <a:gd name="connsiteY6" fmla="*/ 66757 h 121229"/>
              <a:gd name="connsiteX7" fmla="*/ 176 w 117830"/>
              <a:gd name="connsiteY7" fmla="*/ 82 h 12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30" h="121229">
                <a:moveTo>
                  <a:pt x="176" y="82"/>
                </a:moveTo>
                <a:cubicBezTo>
                  <a:pt x="-3528" y="-2035"/>
                  <a:pt x="52034" y="37124"/>
                  <a:pt x="63676" y="54057"/>
                </a:cubicBezTo>
                <a:cubicBezTo>
                  <a:pt x="75318" y="70990"/>
                  <a:pt x="66851" y="97978"/>
                  <a:pt x="70026" y="101682"/>
                </a:cubicBezTo>
                <a:cubicBezTo>
                  <a:pt x="73201" y="105386"/>
                  <a:pt x="82197" y="73107"/>
                  <a:pt x="82726" y="76282"/>
                </a:cubicBezTo>
                <a:cubicBezTo>
                  <a:pt x="83255" y="79457"/>
                  <a:pt x="67380" y="126553"/>
                  <a:pt x="73201" y="120732"/>
                </a:cubicBezTo>
                <a:cubicBezTo>
                  <a:pt x="79022" y="114911"/>
                  <a:pt x="115534" y="50353"/>
                  <a:pt x="117651" y="41357"/>
                </a:cubicBezTo>
                <a:cubicBezTo>
                  <a:pt x="119768" y="32361"/>
                  <a:pt x="102834" y="70990"/>
                  <a:pt x="85901" y="66757"/>
                </a:cubicBezTo>
                <a:cubicBezTo>
                  <a:pt x="68968" y="62524"/>
                  <a:pt x="3880" y="2199"/>
                  <a:pt x="176" y="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4" name="フリーフォーム 1473">
            <a:extLst>
              <a:ext uri="{FF2B5EF4-FFF2-40B4-BE49-F238E27FC236}">
                <a16:creationId xmlns:a16="http://schemas.microsoft.com/office/drawing/2014/main" id="{8443F1B5-2BD8-EF84-F53F-AC947FFEA43C}"/>
              </a:ext>
            </a:extLst>
          </p:cNvPr>
          <p:cNvSpPr/>
          <p:nvPr/>
        </p:nvSpPr>
        <p:spPr>
          <a:xfrm>
            <a:off x="2187469" y="7359641"/>
            <a:ext cx="106026" cy="116025"/>
          </a:xfrm>
          <a:custGeom>
            <a:avLst/>
            <a:gdLst>
              <a:gd name="connsiteX0" fmla="*/ 106 w 106026"/>
              <a:gd name="connsiteY0" fmla="*/ 9 h 116025"/>
              <a:gd name="connsiteX1" fmla="*/ 82656 w 106026"/>
              <a:gd name="connsiteY1" fmla="*/ 101609 h 116025"/>
              <a:gd name="connsiteX2" fmla="*/ 101706 w 106026"/>
              <a:gd name="connsiteY2" fmla="*/ 107959 h 116025"/>
              <a:gd name="connsiteX3" fmla="*/ 106 w 106026"/>
              <a:gd name="connsiteY3" fmla="*/ 9 h 116025"/>
            </a:gdLst>
            <a:ahLst/>
            <a:cxnLst>
              <a:cxn ang="0">
                <a:pos x="connsiteX0" y="connsiteY0"/>
              </a:cxn>
              <a:cxn ang="0">
                <a:pos x="connsiteX1" y="connsiteY1"/>
              </a:cxn>
              <a:cxn ang="0">
                <a:pos x="connsiteX2" y="connsiteY2"/>
              </a:cxn>
              <a:cxn ang="0">
                <a:pos x="connsiteX3" y="connsiteY3"/>
              </a:cxn>
            </a:cxnLst>
            <a:rect l="l" t="t" r="r" b="b"/>
            <a:pathLst>
              <a:path w="106026" h="116025">
                <a:moveTo>
                  <a:pt x="106" y="9"/>
                </a:moveTo>
                <a:cubicBezTo>
                  <a:pt x="-3069" y="-1049"/>
                  <a:pt x="65723" y="83617"/>
                  <a:pt x="82656" y="101609"/>
                </a:cubicBezTo>
                <a:cubicBezTo>
                  <a:pt x="99589" y="119601"/>
                  <a:pt x="113348" y="119601"/>
                  <a:pt x="101706" y="107959"/>
                </a:cubicBezTo>
                <a:cubicBezTo>
                  <a:pt x="90064" y="96317"/>
                  <a:pt x="3281" y="1067"/>
                  <a:pt x="106" y="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5" name="フリーフォーム 1474">
            <a:extLst>
              <a:ext uri="{FF2B5EF4-FFF2-40B4-BE49-F238E27FC236}">
                <a16:creationId xmlns:a16="http://schemas.microsoft.com/office/drawing/2014/main" id="{3403F319-26F4-CF06-7083-56999CE551D7}"/>
              </a:ext>
            </a:extLst>
          </p:cNvPr>
          <p:cNvSpPr/>
          <p:nvPr/>
        </p:nvSpPr>
        <p:spPr>
          <a:xfrm>
            <a:off x="2387226" y="7378467"/>
            <a:ext cx="121731" cy="137337"/>
          </a:xfrm>
          <a:custGeom>
            <a:avLst/>
            <a:gdLst>
              <a:gd name="connsiteX0" fmla="*/ 374 w 121731"/>
              <a:gd name="connsiteY0" fmla="*/ 233 h 137337"/>
              <a:gd name="connsiteX1" fmla="*/ 57524 w 121731"/>
              <a:gd name="connsiteY1" fmla="*/ 73258 h 137337"/>
              <a:gd name="connsiteX2" fmla="*/ 121024 w 121731"/>
              <a:gd name="connsiteY2" fmla="*/ 136758 h 137337"/>
              <a:gd name="connsiteX3" fmla="*/ 86099 w 121731"/>
              <a:gd name="connsiteY3" fmla="*/ 98658 h 137337"/>
              <a:gd name="connsiteX4" fmla="*/ 374 w 121731"/>
              <a:gd name="connsiteY4" fmla="*/ 233 h 1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31" h="137337">
                <a:moveTo>
                  <a:pt x="374" y="233"/>
                </a:moveTo>
                <a:cubicBezTo>
                  <a:pt x="-4388" y="-4000"/>
                  <a:pt x="37416" y="50504"/>
                  <a:pt x="57524" y="73258"/>
                </a:cubicBezTo>
                <a:cubicBezTo>
                  <a:pt x="77632" y="96012"/>
                  <a:pt x="116262" y="132525"/>
                  <a:pt x="121024" y="136758"/>
                </a:cubicBezTo>
                <a:cubicBezTo>
                  <a:pt x="125786" y="140991"/>
                  <a:pt x="105678" y="121412"/>
                  <a:pt x="86099" y="98658"/>
                </a:cubicBezTo>
                <a:cubicBezTo>
                  <a:pt x="66520" y="75904"/>
                  <a:pt x="5136" y="4466"/>
                  <a:pt x="374" y="2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6" name="フリーフォーム 1475">
            <a:extLst>
              <a:ext uri="{FF2B5EF4-FFF2-40B4-BE49-F238E27FC236}">
                <a16:creationId xmlns:a16="http://schemas.microsoft.com/office/drawing/2014/main" id="{25384999-07DA-3EDA-F06D-472B95C9A14F}"/>
              </a:ext>
            </a:extLst>
          </p:cNvPr>
          <p:cNvSpPr/>
          <p:nvPr/>
        </p:nvSpPr>
        <p:spPr>
          <a:xfrm>
            <a:off x="2320889" y="7409066"/>
            <a:ext cx="47669" cy="83963"/>
          </a:xfrm>
          <a:custGeom>
            <a:avLst/>
            <a:gdLst>
              <a:gd name="connsiteX0" fmla="*/ 36 w 47669"/>
              <a:gd name="connsiteY0" fmla="*/ 83934 h 83963"/>
              <a:gd name="connsiteX1" fmla="*/ 12736 w 47669"/>
              <a:gd name="connsiteY1" fmla="*/ 10909 h 83963"/>
              <a:gd name="connsiteX2" fmla="*/ 47661 w 47669"/>
              <a:gd name="connsiteY2" fmla="*/ 14084 h 83963"/>
              <a:gd name="connsiteX3" fmla="*/ 15911 w 47669"/>
              <a:gd name="connsiteY3" fmla="*/ 1384 h 83963"/>
              <a:gd name="connsiteX4" fmla="*/ 36 w 47669"/>
              <a:gd name="connsiteY4" fmla="*/ 83934 h 8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69" h="83963">
                <a:moveTo>
                  <a:pt x="36" y="83934"/>
                </a:moveTo>
                <a:cubicBezTo>
                  <a:pt x="-493" y="85521"/>
                  <a:pt x="4799" y="22551"/>
                  <a:pt x="12736" y="10909"/>
                </a:cubicBezTo>
                <a:cubicBezTo>
                  <a:pt x="20674" y="-733"/>
                  <a:pt x="47132" y="15671"/>
                  <a:pt x="47661" y="14084"/>
                </a:cubicBezTo>
                <a:cubicBezTo>
                  <a:pt x="48190" y="12497"/>
                  <a:pt x="22790" y="-4966"/>
                  <a:pt x="15911" y="1384"/>
                </a:cubicBezTo>
                <a:cubicBezTo>
                  <a:pt x="9032" y="7734"/>
                  <a:pt x="565" y="82347"/>
                  <a:pt x="36" y="839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7" name="フリーフォーム 1476">
            <a:extLst>
              <a:ext uri="{FF2B5EF4-FFF2-40B4-BE49-F238E27FC236}">
                <a16:creationId xmlns:a16="http://schemas.microsoft.com/office/drawing/2014/main" id="{FBCF1840-6F88-6A57-7CF1-EDEE1B63564D}"/>
              </a:ext>
            </a:extLst>
          </p:cNvPr>
          <p:cNvSpPr/>
          <p:nvPr/>
        </p:nvSpPr>
        <p:spPr>
          <a:xfrm>
            <a:off x="2406640" y="7464421"/>
            <a:ext cx="99759" cy="149539"/>
          </a:xfrm>
          <a:custGeom>
            <a:avLst/>
            <a:gdLst>
              <a:gd name="connsiteX0" fmla="*/ 10 w 99759"/>
              <a:gd name="connsiteY0" fmla="*/ 4 h 149539"/>
              <a:gd name="connsiteX1" fmla="*/ 79385 w 99759"/>
              <a:gd name="connsiteY1" fmla="*/ 63504 h 149539"/>
              <a:gd name="connsiteX2" fmla="*/ 85735 w 99759"/>
              <a:gd name="connsiteY2" fmla="*/ 73029 h 149539"/>
              <a:gd name="connsiteX3" fmla="*/ 69860 w 99759"/>
              <a:gd name="connsiteY3" fmla="*/ 149229 h 149539"/>
              <a:gd name="connsiteX4" fmla="*/ 98435 w 99759"/>
              <a:gd name="connsiteY4" fmla="*/ 98429 h 149539"/>
              <a:gd name="connsiteX5" fmla="*/ 85735 w 99759"/>
              <a:gd name="connsiteY5" fmla="*/ 60329 h 149539"/>
              <a:gd name="connsiteX6" fmla="*/ 10 w 99759"/>
              <a:gd name="connsiteY6" fmla="*/ 4 h 14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59" h="149539">
                <a:moveTo>
                  <a:pt x="10" y="4"/>
                </a:moveTo>
                <a:cubicBezTo>
                  <a:pt x="-1048" y="533"/>
                  <a:pt x="79385" y="63504"/>
                  <a:pt x="79385" y="63504"/>
                </a:cubicBezTo>
                <a:cubicBezTo>
                  <a:pt x="93672" y="75675"/>
                  <a:pt x="87322" y="58742"/>
                  <a:pt x="85735" y="73029"/>
                </a:cubicBezTo>
                <a:cubicBezTo>
                  <a:pt x="84148" y="87316"/>
                  <a:pt x="67743" y="144996"/>
                  <a:pt x="69860" y="149229"/>
                </a:cubicBezTo>
                <a:cubicBezTo>
                  <a:pt x="71977" y="153462"/>
                  <a:pt x="95789" y="113246"/>
                  <a:pt x="98435" y="98429"/>
                </a:cubicBezTo>
                <a:cubicBezTo>
                  <a:pt x="101081" y="83612"/>
                  <a:pt x="101081" y="76733"/>
                  <a:pt x="85735" y="60329"/>
                </a:cubicBezTo>
                <a:cubicBezTo>
                  <a:pt x="70389" y="43925"/>
                  <a:pt x="1068" y="-525"/>
                  <a:pt x="10" y="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8" name="フリーフォーム 1477">
            <a:extLst>
              <a:ext uri="{FF2B5EF4-FFF2-40B4-BE49-F238E27FC236}">
                <a16:creationId xmlns:a16="http://schemas.microsoft.com/office/drawing/2014/main" id="{D0317ADE-746A-47E5-DB7A-F67FAD109C67}"/>
              </a:ext>
            </a:extLst>
          </p:cNvPr>
          <p:cNvSpPr/>
          <p:nvPr/>
        </p:nvSpPr>
        <p:spPr>
          <a:xfrm>
            <a:off x="2343260" y="7451652"/>
            <a:ext cx="160546" cy="172538"/>
          </a:xfrm>
          <a:custGeom>
            <a:avLst/>
            <a:gdLst>
              <a:gd name="connsiteX0" fmla="*/ 37990 w 160546"/>
              <a:gd name="connsiteY0" fmla="*/ 73 h 172538"/>
              <a:gd name="connsiteX1" fmla="*/ 22115 w 160546"/>
              <a:gd name="connsiteY1" fmla="*/ 60398 h 172538"/>
              <a:gd name="connsiteX2" fmla="*/ 69740 w 160546"/>
              <a:gd name="connsiteY2" fmla="*/ 111198 h 172538"/>
              <a:gd name="connsiteX3" fmla="*/ 50690 w 160546"/>
              <a:gd name="connsiteY3" fmla="*/ 98498 h 172538"/>
              <a:gd name="connsiteX4" fmla="*/ 158640 w 160546"/>
              <a:gd name="connsiteY4" fmla="*/ 171523 h 172538"/>
              <a:gd name="connsiteX5" fmla="*/ 111015 w 160546"/>
              <a:gd name="connsiteY5" fmla="*/ 136598 h 172538"/>
              <a:gd name="connsiteX6" fmla="*/ 3065 w 160546"/>
              <a:gd name="connsiteY6" fmla="*/ 73098 h 172538"/>
              <a:gd name="connsiteX7" fmla="*/ 37990 w 160546"/>
              <a:gd name="connsiteY7" fmla="*/ 73 h 17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46" h="172538">
                <a:moveTo>
                  <a:pt x="37990" y="73"/>
                </a:moveTo>
                <a:cubicBezTo>
                  <a:pt x="41165" y="-2044"/>
                  <a:pt x="16823" y="41877"/>
                  <a:pt x="22115" y="60398"/>
                </a:cubicBezTo>
                <a:cubicBezTo>
                  <a:pt x="27407" y="78919"/>
                  <a:pt x="64978" y="104848"/>
                  <a:pt x="69740" y="111198"/>
                </a:cubicBezTo>
                <a:cubicBezTo>
                  <a:pt x="74502" y="117548"/>
                  <a:pt x="50690" y="98498"/>
                  <a:pt x="50690" y="98498"/>
                </a:cubicBezTo>
                <a:lnTo>
                  <a:pt x="158640" y="171523"/>
                </a:lnTo>
                <a:cubicBezTo>
                  <a:pt x="168694" y="177873"/>
                  <a:pt x="136944" y="153002"/>
                  <a:pt x="111015" y="136598"/>
                </a:cubicBezTo>
                <a:cubicBezTo>
                  <a:pt x="85086" y="120194"/>
                  <a:pt x="18411" y="91090"/>
                  <a:pt x="3065" y="73098"/>
                </a:cubicBezTo>
                <a:cubicBezTo>
                  <a:pt x="-12281" y="55106"/>
                  <a:pt x="34815" y="2190"/>
                  <a:pt x="37990" y="7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9" name="フリーフォーム 1478">
            <a:extLst>
              <a:ext uri="{FF2B5EF4-FFF2-40B4-BE49-F238E27FC236}">
                <a16:creationId xmlns:a16="http://schemas.microsoft.com/office/drawing/2014/main" id="{2A85A989-1828-B99C-16AB-4D5864B7FD6E}"/>
              </a:ext>
            </a:extLst>
          </p:cNvPr>
          <p:cNvSpPr/>
          <p:nvPr/>
        </p:nvSpPr>
        <p:spPr>
          <a:xfrm>
            <a:off x="2373224" y="7169603"/>
            <a:ext cx="314178" cy="259985"/>
          </a:xfrm>
          <a:custGeom>
            <a:avLst/>
            <a:gdLst>
              <a:gd name="connsiteX0" fmla="*/ 1676 w 314178"/>
              <a:gd name="connsiteY0" fmla="*/ 28122 h 259985"/>
              <a:gd name="connsiteX1" fmla="*/ 173126 w 314178"/>
              <a:gd name="connsiteY1" fmla="*/ 15422 h 259985"/>
              <a:gd name="connsiteX2" fmla="*/ 239801 w 314178"/>
              <a:gd name="connsiteY2" fmla="*/ 56697 h 259985"/>
              <a:gd name="connsiteX3" fmla="*/ 239801 w 314178"/>
              <a:gd name="connsiteY3" fmla="*/ 31297 h 259985"/>
              <a:gd name="connsiteX4" fmla="*/ 309651 w 314178"/>
              <a:gd name="connsiteY4" fmla="*/ 151947 h 259985"/>
              <a:gd name="connsiteX5" fmla="*/ 303301 w 314178"/>
              <a:gd name="connsiteY5" fmla="*/ 237672 h 259985"/>
              <a:gd name="connsiteX6" fmla="*/ 312826 w 314178"/>
              <a:gd name="connsiteY6" fmla="*/ 221797 h 259985"/>
              <a:gd name="connsiteX7" fmla="*/ 268376 w 314178"/>
              <a:gd name="connsiteY7" fmla="*/ 259897 h 259985"/>
              <a:gd name="connsiteX8" fmla="*/ 290601 w 314178"/>
              <a:gd name="connsiteY8" fmla="*/ 209097 h 259985"/>
              <a:gd name="connsiteX9" fmla="*/ 290601 w 314178"/>
              <a:gd name="connsiteY9" fmla="*/ 132897 h 259985"/>
              <a:gd name="connsiteX10" fmla="*/ 208051 w 314178"/>
              <a:gd name="connsiteY10" fmla="*/ 15422 h 259985"/>
              <a:gd name="connsiteX11" fmla="*/ 93751 w 314178"/>
              <a:gd name="connsiteY11" fmla="*/ 2722 h 259985"/>
              <a:gd name="connsiteX12" fmla="*/ 1676 w 314178"/>
              <a:gd name="connsiteY12" fmla="*/ 28122 h 2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178" h="259985">
                <a:moveTo>
                  <a:pt x="1676" y="28122"/>
                </a:moveTo>
                <a:cubicBezTo>
                  <a:pt x="14905" y="30239"/>
                  <a:pt x="133439" y="10659"/>
                  <a:pt x="173126" y="15422"/>
                </a:cubicBezTo>
                <a:cubicBezTo>
                  <a:pt x="212814" y="20184"/>
                  <a:pt x="228688" y="54051"/>
                  <a:pt x="239801" y="56697"/>
                </a:cubicBezTo>
                <a:cubicBezTo>
                  <a:pt x="250914" y="59343"/>
                  <a:pt x="228159" y="15422"/>
                  <a:pt x="239801" y="31297"/>
                </a:cubicBezTo>
                <a:cubicBezTo>
                  <a:pt x="251443" y="47172"/>
                  <a:pt x="299068" y="117551"/>
                  <a:pt x="309651" y="151947"/>
                </a:cubicBezTo>
                <a:cubicBezTo>
                  <a:pt x="320234" y="186343"/>
                  <a:pt x="302772" y="226030"/>
                  <a:pt x="303301" y="237672"/>
                </a:cubicBezTo>
                <a:cubicBezTo>
                  <a:pt x="303830" y="249314"/>
                  <a:pt x="318647" y="218093"/>
                  <a:pt x="312826" y="221797"/>
                </a:cubicBezTo>
                <a:cubicBezTo>
                  <a:pt x="307005" y="225501"/>
                  <a:pt x="272080" y="262014"/>
                  <a:pt x="268376" y="259897"/>
                </a:cubicBezTo>
                <a:cubicBezTo>
                  <a:pt x="264672" y="257780"/>
                  <a:pt x="286897" y="230264"/>
                  <a:pt x="290601" y="209097"/>
                </a:cubicBezTo>
                <a:cubicBezTo>
                  <a:pt x="294305" y="187930"/>
                  <a:pt x="304359" y="165176"/>
                  <a:pt x="290601" y="132897"/>
                </a:cubicBezTo>
                <a:cubicBezTo>
                  <a:pt x="276843" y="100618"/>
                  <a:pt x="240859" y="37118"/>
                  <a:pt x="208051" y="15422"/>
                </a:cubicBezTo>
                <a:cubicBezTo>
                  <a:pt x="175243" y="-6274"/>
                  <a:pt x="130793" y="605"/>
                  <a:pt x="93751" y="2722"/>
                </a:cubicBezTo>
                <a:cubicBezTo>
                  <a:pt x="56709" y="4839"/>
                  <a:pt x="-11553" y="26005"/>
                  <a:pt x="1676" y="281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0" name="フリーフォーム 1479">
            <a:extLst>
              <a:ext uri="{FF2B5EF4-FFF2-40B4-BE49-F238E27FC236}">
                <a16:creationId xmlns:a16="http://schemas.microsoft.com/office/drawing/2014/main" id="{781630E9-9732-7AE7-8A84-6F4B614406CD}"/>
              </a:ext>
            </a:extLst>
          </p:cNvPr>
          <p:cNvSpPr/>
          <p:nvPr/>
        </p:nvSpPr>
        <p:spPr>
          <a:xfrm>
            <a:off x="2428475" y="7194466"/>
            <a:ext cx="175141" cy="25484"/>
          </a:xfrm>
          <a:custGeom>
            <a:avLst/>
            <a:gdLst>
              <a:gd name="connsiteX0" fmla="*/ 400 w 175141"/>
              <a:gd name="connsiteY0" fmla="*/ 22309 h 25484"/>
              <a:gd name="connsiteX1" fmla="*/ 121050 w 175141"/>
              <a:gd name="connsiteY1" fmla="*/ 15959 h 25484"/>
              <a:gd name="connsiteX2" fmla="*/ 175025 w 175141"/>
              <a:gd name="connsiteY2" fmla="*/ 25484 h 25484"/>
              <a:gd name="connsiteX3" fmla="*/ 108350 w 175141"/>
              <a:gd name="connsiteY3" fmla="*/ 15959 h 25484"/>
              <a:gd name="connsiteX4" fmla="*/ 82950 w 175141"/>
              <a:gd name="connsiteY4" fmla="*/ 84 h 25484"/>
              <a:gd name="connsiteX5" fmla="*/ 400 w 175141"/>
              <a:gd name="connsiteY5" fmla="*/ 22309 h 2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41" h="25484">
                <a:moveTo>
                  <a:pt x="400" y="22309"/>
                </a:moveTo>
                <a:cubicBezTo>
                  <a:pt x="6750" y="24955"/>
                  <a:pt x="91946" y="15430"/>
                  <a:pt x="121050" y="15959"/>
                </a:cubicBezTo>
                <a:cubicBezTo>
                  <a:pt x="150154" y="16488"/>
                  <a:pt x="177142" y="25484"/>
                  <a:pt x="175025" y="25484"/>
                </a:cubicBezTo>
                <a:cubicBezTo>
                  <a:pt x="172908" y="25484"/>
                  <a:pt x="123696" y="20192"/>
                  <a:pt x="108350" y="15959"/>
                </a:cubicBezTo>
                <a:cubicBezTo>
                  <a:pt x="93004" y="11726"/>
                  <a:pt x="100942" y="1671"/>
                  <a:pt x="82950" y="84"/>
                </a:cubicBezTo>
                <a:cubicBezTo>
                  <a:pt x="64958" y="-1504"/>
                  <a:pt x="-5950" y="19663"/>
                  <a:pt x="400" y="223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1" name="フリーフォーム 1480">
            <a:extLst>
              <a:ext uri="{FF2B5EF4-FFF2-40B4-BE49-F238E27FC236}">
                <a16:creationId xmlns:a16="http://schemas.microsoft.com/office/drawing/2014/main" id="{1E30F005-5B06-E866-9C7A-56B92C7649B8}"/>
              </a:ext>
            </a:extLst>
          </p:cNvPr>
          <p:cNvSpPr/>
          <p:nvPr/>
        </p:nvSpPr>
        <p:spPr>
          <a:xfrm>
            <a:off x="2514547" y="7242144"/>
            <a:ext cx="38271" cy="130279"/>
          </a:xfrm>
          <a:custGeom>
            <a:avLst/>
            <a:gdLst>
              <a:gd name="connsiteX0" fmla="*/ 38153 w 38271"/>
              <a:gd name="connsiteY0" fmla="*/ 31 h 130279"/>
              <a:gd name="connsiteX1" fmla="*/ 12753 w 38271"/>
              <a:gd name="connsiteY1" fmla="*/ 79406 h 130279"/>
              <a:gd name="connsiteX2" fmla="*/ 34978 w 38271"/>
              <a:gd name="connsiteY2" fmla="*/ 130206 h 130279"/>
              <a:gd name="connsiteX3" fmla="*/ 53 w 38271"/>
              <a:gd name="connsiteY3" fmla="*/ 88931 h 130279"/>
              <a:gd name="connsiteX4" fmla="*/ 38153 w 38271"/>
              <a:gd name="connsiteY4" fmla="*/ 31 h 130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71" h="130279">
                <a:moveTo>
                  <a:pt x="38153" y="31"/>
                </a:moveTo>
                <a:cubicBezTo>
                  <a:pt x="40270" y="-1557"/>
                  <a:pt x="13282" y="57710"/>
                  <a:pt x="12753" y="79406"/>
                </a:cubicBezTo>
                <a:cubicBezTo>
                  <a:pt x="12224" y="101102"/>
                  <a:pt x="37095" y="128618"/>
                  <a:pt x="34978" y="130206"/>
                </a:cubicBezTo>
                <a:cubicBezTo>
                  <a:pt x="32861" y="131794"/>
                  <a:pt x="-1534" y="107452"/>
                  <a:pt x="53" y="88931"/>
                </a:cubicBezTo>
                <a:cubicBezTo>
                  <a:pt x="1640" y="70410"/>
                  <a:pt x="36036" y="1619"/>
                  <a:pt x="38153" y="3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2" name="フリーフォーム 1481">
            <a:extLst>
              <a:ext uri="{FF2B5EF4-FFF2-40B4-BE49-F238E27FC236}">
                <a16:creationId xmlns:a16="http://schemas.microsoft.com/office/drawing/2014/main" id="{63F44127-AF7C-3B77-A389-0365B7724D06}"/>
              </a:ext>
            </a:extLst>
          </p:cNvPr>
          <p:cNvSpPr/>
          <p:nvPr/>
        </p:nvSpPr>
        <p:spPr>
          <a:xfrm>
            <a:off x="2025621" y="7137400"/>
            <a:ext cx="39018" cy="142875"/>
          </a:xfrm>
          <a:custGeom>
            <a:avLst/>
            <a:gdLst>
              <a:gd name="connsiteX0" fmla="*/ 29 w 39018"/>
              <a:gd name="connsiteY0" fmla="*/ 0 h 142875"/>
              <a:gd name="connsiteX1" fmla="*/ 31779 w 39018"/>
              <a:gd name="connsiteY1" fmla="*/ 82550 h 142875"/>
              <a:gd name="connsiteX2" fmla="*/ 31779 w 39018"/>
              <a:gd name="connsiteY2" fmla="*/ 142875 h 142875"/>
              <a:gd name="connsiteX3" fmla="*/ 38129 w 39018"/>
              <a:gd name="connsiteY3" fmla="*/ 82550 h 142875"/>
              <a:gd name="connsiteX4" fmla="*/ 29 w 39018"/>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 h="142875">
                <a:moveTo>
                  <a:pt x="29" y="0"/>
                </a:moveTo>
                <a:cubicBezTo>
                  <a:pt x="-1029" y="0"/>
                  <a:pt x="26487" y="58737"/>
                  <a:pt x="31779" y="82550"/>
                </a:cubicBezTo>
                <a:cubicBezTo>
                  <a:pt x="37071" y="106363"/>
                  <a:pt x="30721" y="142875"/>
                  <a:pt x="31779" y="142875"/>
                </a:cubicBezTo>
                <a:cubicBezTo>
                  <a:pt x="32837" y="142875"/>
                  <a:pt x="41833" y="102658"/>
                  <a:pt x="38129" y="82550"/>
                </a:cubicBezTo>
                <a:cubicBezTo>
                  <a:pt x="34425" y="62442"/>
                  <a:pt x="1087" y="0"/>
                  <a:pt x="2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3" name="フリーフォーム 1482">
            <a:extLst>
              <a:ext uri="{FF2B5EF4-FFF2-40B4-BE49-F238E27FC236}">
                <a16:creationId xmlns:a16="http://schemas.microsoft.com/office/drawing/2014/main" id="{54708C5E-0DB9-4627-6443-F9D816297003}"/>
              </a:ext>
            </a:extLst>
          </p:cNvPr>
          <p:cNvSpPr/>
          <p:nvPr/>
        </p:nvSpPr>
        <p:spPr>
          <a:xfrm>
            <a:off x="1938050" y="7253152"/>
            <a:ext cx="90867" cy="234001"/>
          </a:xfrm>
          <a:custGeom>
            <a:avLst/>
            <a:gdLst>
              <a:gd name="connsiteX0" fmla="*/ 59025 w 90867"/>
              <a:gd name="connsiteY0" fmla="*/ 1723 h 234001"/>
              <a:gd name="connsiteX1" fmla="*/ 49500 w 90867"/>
              <a:gd name="connsiteY1" fmla="*/ 55698 h 234001"/>
              <a:gd name="connsiteX2" fmla="*/ 11400 w 90867"/>
              <a:gd name="connsiteY2" fmla="*/ 119198 h 234001"/>
              <a:gd name="connsiteX3" fmla="*/ 33625 w 90867"/>
              <a:gd name="connsiteY3" fmla="*/ 160473 h 234001"/>
              <a:gd name="connsiteX4" fmla="*/ 20925 w 90867"/>
              <a:gd name="connsiteY4" fmla="*/ 144598 h 234001"/>
              <a:gd name="connsiteX5" fmla="*/ 46325 w 90867"/>
              <a:gd name="connsiteY5" fmla="*/ 204923 h 234001"/>
              <a:gd name="connsiteX6" fmla="*/ 90775 w 90867"/>
              <a:gd name="connsiteY6" fmla="*/ 233498 h 234001"/>
              <a:gd name="connsiteX7" fmla="*/ 33625 w 90867"/>
              <a:gd name="connsiteY7" fmla="*/ 182698 h 234001"/>
              <a:gd name="connsiteX8" fmla="*/ 1875 w 90867"/>
              <a:gd name="connsiteY8" fmla="*/ 135073 h 234001"/>
              <a:gd name="connsiteX9" fmla="*/ 11400 w 90867"/>
              <a:gd name="connsiteY9" fmla="*/ 77923 h 234001"/>
              <a:gd name="connsiteX10" fmla="*/ 1875 w 90867"/>
              <a:gd name="connsiteY10" fmla="*/ 122373 h 234001"/>
              <a:gd name="connsiteX11" fmla="*/ 59025 w 90867"/>
              <a:gd name="connsiteY11" fmla="*/ 1723 h 2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867" h="234001">
                <a:moveTo>
                  <a:pt x="59025" y="1723"/>
                </a:moveTo>
                <a:cubicBezTo>
                  <a:pt x="66963" y="-9390"/>
                  <a:pt x="57438" y="36119"/>
                  <a:pt x="49500" y="55698"/>
                </a:cubicBezTo>
                <a:cubicBezTo>
                  <a:pt x="41562" y="75277"/>
                  <a:pt x="14046" y="101735"/>
                  <a:pt x="11400" y="119198"/>
                </a:cubicBezTo>
                <a:cubicBezTo>
                  <a:pt x="8754" y="136661"/>
                  <a:pt x="33625" y="160473"/>
                  <a:pt x="33625" y="160473"/>
                </a:cubicBezTo>
                <a:cubicBezTo>
                  <a:pt x="35212" y="164706"/>
                  <a:pt x="18808" y="137190"/>
                  <a:pt x="20925" y="144598"/>
                </a:cubicBezTo>
                <a:cubicBezTo>
                  <a:pt x="23042" y="152006"/>
                  <a:pt x="34683" y="190107"/>
                  <a:pt x="46325" y="204923"/>
                </a:cubicBezTo>
                <a:cubicBezTo>
                  <a:pt x="57967" y="219739"/>
                  <a:pt x="92892" y="237202"/>
                  <a:pt x="90775" y="233498"/>
                </a:cubicBezTo>
                <a:cubicBezTo>
                  <a:pt x="88658" y="229794"/>
                  <a:pt x="48442" y="199102"/>
                  <a:pt x="33625" y="182698"/>
                </a:cubicBezTo>
                <a:cubicBezTo>
                  <a:pt x="18808" y="166294"/>
                  <a:pt x="5579" y="152535"/>
                  <a:pt x="1875" y="135073"/>
                </a:cubicBezTo>
                <a:cubicBezTo>
                  <a:pt x="-1829" y="117611"/>
                  <a:pt x="11400" y="80040"/>
                  <a:pt x="11400" y="77923"/>
                </a:cubicBezTo>
                <a:cubicBezTo>
                  <a:pt x="11400" y="75806"/>
                  <a:pt x="-5533" y="131898"/>
                  <a:pt x="1875" y="122373"/>
                </a:cubicBezTo>
                <a:cubicBezTo>
                  <a:pt x="9283" y="112848"/>
                  <a:pt x="51087" y="12836"/>
                  <a:pt x="59025" y="17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4" name="フリーフォーム 1483">
            <a:extLst>
              <a:ext uri="{FF2B5EF4-FFF2-40B4-BE49-F238E27FC236}">
                <a16:creationId xmlns:a16="http://schemas.microsoft.com/office/drawing/2014/main" id="{AA979320-6BE6-2FBA-0B0F-AF1DE59AC8AF}"/>
              </a:ext>
            </a:extLst>
          </p:cNvPr>
          <p:cNvSpPr/>
          <p:nvPr/>
        </p:nvSpPr>
        <p:spPr>
          <a:xfrm>
            <a:off x="1904691" y="7371779"/>
            <a:ext cx="350244" cy="219686"/>
          </a:xfrm>
          <a:custGeom>
            <a:avLst/>
            <a:gdLst>
              <a:gd name="connsiteX0" fmla="*/ 309 w 350244"/>
              <a:gd name="connsiteY0" fmla="*/ 571 h 219686"/>
              <a:gd name="connsiteX1" fmla="*/ 82859 w 350244"/>
              <a:gd name="connsiteY1" fmla="*/ 111696 h 219686"/>
              <a:gd name="connsiteX2" fmla="*/ 206684 w 350244"/>
              <a:gd name="connsiteY2" fmla="*/ 178371 h 219686"/>
              <a:gd name="connsiteX3" fmla="*/ 184459 w 350244"/>
              <a:gd name="connsiteY3" fmla="*/ 162496 h 219686"/>
              <a:gd name="connsiteX4" fmla="*/ 289234 w 350244"/>
              <a:gd name="connsiteY4" fmla="*/ 191071 h 219686"/>
              <a:gd name="connsiteX5" fmla="*/ 349559 w 350244"/>
              <a:gd name="connsiteY5" fmla="*/ 219646 h 219686"/>
              <a:gd name="connsiteX6" fmla="*/ 251134 w 350244"/>
              <a:gd name="connsiteY6" fmla="*/ 184721 h 219686"/>
              <a:gd name="connsiteX7" fmla="*/ 111434 w 350244"/>
              <a:gd name="connsiteY7" fmla="*/ 127571 h 219686"/>
              <a:gd name="connsiteX8" fmla="*/ 57459 w 350244"/>
              <a:gd name="connsiteY8" fmla="*/ 70421 h 219686"/>
              <a:gd name="connsiteX9" fmla="*/ 309 w 350244"/>
              <a:gd name="connsiteY9" fmla="*/ 571 h 21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44" h="219686">
                <a:moveTo>
                  <a:pt x="309" y="571"/>
                </a:moveTo>
                <a:cubicBezTo>
                  <a:pt x="4542" y="7450"/>
                  <a:pt x="48463" y="82063"/>
                  <a:pt x="82859" y="111696"/>
                </a:cubicBezTo>
                <a:cubicBezTo>
                  <a:pt x="117255" y="141329"/>
                  <a:pt x="189751" y="169904"/>
                  <a:pt x="206684" y="178371"/>
                </a:cubicBezTo>
                <a:cubicBezTo>
                  <a:pt x="223617" y="186838"/>
                  <a:pt x="170701" y="160379"/>
                  <a:pt x="184459" y="162496"/>
                </a:cubicBezTo>
                <a:cubicBezTo>
                  <a:pt x="198217" y="164613"/>
                  <a:pt x="261717" y="181546"/>
                  <a:pt x="289234" y="191071"/>
                </a:cubicBezTo>
                <a:cubicBezTo>
                  <a:pt x="316751" y="200596"/>
                  <a:pt x="355909" y="220704"/>
                  <a:pt x="349559" y="219646"/>
                </a:cubicBezTo>
                <a:cubicBezTo>
                  <a:pt x="343209" y="218588"/>
                  <a:pt x="290821" y="200067"/>
                  <a:pt x="251134" y="184721"/>
                </a:cubicBezTo>
                <a:cubicBezTo>
                  <a:pt x="211447" y="169375"/>
                  <a:pt x="143713" y="146621"/>
                  <a:pt x="111434" y="127571"/>
                </a:cubicBezTo>
                <a:cubicBezTo>
                  <a:pt x="79155" y="108521"/>
                  <a:pt x="78626" y="90000"/>
                  <a:pt x="57459" y="70421"/>
                </a:cubicBezTo>
                <a:cubicBezTo>
                  <a:pt x="36292" y="50842"/>
                  <a:pt x="-3924" y="-6308"/>
                  <a:pt x="309" y="5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5" name="フリーフォーム 1484">
            <a:extLst>
              <a:ext uri="{FF2B5EF4-FFF2-40B4-BE49-F238E27FC236}">
                <a16:creationId xmlns:a16="http://schemas.microsoft.com/office/drawing/2014/main" id="{39D8635D-C119-171B-27B6-AB1015CA1A7C}"/>
              </a:ext>
            </a:extLst>
          </p:cNvPr>
          <p:cNvSpPr/>
          <p:nvPr/>
        </p:nvSpPr>
        <p:spPr>
          <a:xfrm>
            <a:off x="2028669" y="7305603"/>
            <a:ext cx="105378" cy="165227"/>
          </a:xfrm>
          <a:custGeom>
            <a:avLst/>
            <a:gdLst>
              <a:gd name="connsiteX0" fmla="*/ 156 w 105378"/>
              <a:gd name="connsiteY0" fmla="*/ 72 h 165227"/>
              <a:gd name="connsiteX1" fmla="*/ 60481 w 105378"/>
              <a:gd name="connsiteY1" fmla="*/ 69922 h 165227"/>
              <a:gd name="connsiteX2" fmla="*/ 104931 w 105378"/>
              <a:gd name="connsiteY2" fmla="*/ 165172 h 165227"/>
              <a:gd name="connsiteX3" fmla="*/ 79531 w 105378"/>
              <a:gd name="connsiteY3" fmla="*/ 82622 h 165227"/>
              <a:gd name="connsiteX4" fmla="*/ 156 w 105378"/>
              <a:gd name="connsiteY4" fmla="*/ 72 h 16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8" h="165227">
                <a:moveTo>
                  <a:pt x="156" y="72"/>
                </a:moveTo>
                <a:cubicBezTo>
                  <a:pt x="-3019" y="-2045"/>
                  <a:pt x="43019" y="42405"/>
                  <a:pt x="60481" y="69922"/>
                </a:cubicBezTo>
                <a:cubicBezTo>
                  <a:pt x="77944" y="97439"/>
                  <a:pt x="101756" y="163055"/>
                  <a:pt x="104931" y="165172"/>
                </a:cubicBezTo>
                <a:cubicBezTo>
                  <a:pt x="108106" y="167289"/>
                  <a:pt x="93818" y="108022"/>
                  <a:pt x="79531" y="82622"/>
                </a:cubicBezTo>
                <a:cubicBezTo>
                  <a:pt x="65244" y="57222"/>
                  <a:pt x="3331" y="2189"/>
                  <a:pt x="156" y="7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6" name="フリーフォーム 1485">
            <a:extLst>
              <a:ext uri="{FF2B5EF4-FFF2-40B4-BE49-F238E27FC236}">
                <a16:creationId xmlns:a16="http://schemas.microsoft.com/office/drawing/2014/main" id="{A9A9E1C3-EB2C-FA3E-ED9C-B1936432FE95}"/>
              </a:ext>
            </a:extLst>
          </p:cNvPr>
          <p:cNvSpPr/>
          <p:nvPr/>
        </p:nvSpPr>
        <p:spPr>
          <a:xfrm>
            <a:off x="2011187" y="7334218"/>
            <a:ext cx="100273" cy="162090"/>
          </a:xfrm>
          <a:custGeom>
            <a:avLst/>
            <a:gdLst>
              <a:gd name="connsiteX0" fmla="*/ 39863 w 100273"/>
              <a:gd name="connsiteY0" fmla="*/ 32 h 162090"/>
              <a:gd name="connsiteX1" fmla="*/ 46213 w 100273"/>
              <a:gd name="connsiteY1" fmla="*/ 73057 h 162090"/>
              <a:gd name="connsiteX2" fmla="*/ 27163 w 100273"/>
              <a:gd name="connsiteY2" fmla="*/ 107982 h 162090"/>
              <a:gd name="connsiteX3" fmla="*/ 1763 w 100273"/>
              <a:gd name="connsiteY3" fmla="*/ 127032 h 162090"/>
              <a:gd name="connsiteX4" fmla="*/ 4938 w 100273"/>
              <a:gd name="connsiteY4" fmla="*/ 88932 h 162090"/>
              <a:gd name="connsiteX5" fmla="*/ 27163 w 100273"/>
              <a:gd name="connsiteY5" fmla="*/ 111157 h 162090"/>
              <a:gd name="connsiteX6" fmla="*/ 100188 w 100273"/>
              <a:gd name="connsiteY6" fmla="*/ 161957 h 162090"/>
              <a:gd name="connsiteX7" fmla="*/ 43038 w 100273"/>
              <a:gd name="connsiteY7" fmla="*/ 127032 h 162090"/>
              <a:gd name="connsiteX8" fmla="*/ 36688 w 100273"/>
              <a:gd name="connsiteY8" fmla="*/ 123857 h 162090"/>
              <a:gd name="connsiteX9" fmla="*/ 87488 w 100273"/>
              <a:gd name="connsiteY9" fmla="*/ 57182 h 162090"/>
              <a:gd name="connsiteX10" fmla="*/ 55738 w 100273"/>
              <a:gd name="connsiteY10" fmla="*/ 82582 h 162090"/>
              <a:gd name="connsiteX11" fmla="*/ 39863 w 100273"/>
              <a:gd name="connsiteY11" fmla="*/ 32 h 1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73" h="162090">
                <a:moveTo>
                  <a:pt x="39863" y="32"/>
                </a:moveTo>
                <a:cubicBezTo>
                  <a:pt x="38276" y="-1555"/>
                  <a:pt x="48330" y="55065"/>
                  <a:pt x="46213" y="73057"/>
                </a:cubicBezTo>
                <a:cubicBezTo>
                  <a:pt x="44096" y="91049"/>
                  <a:pt x="34571" y="98986"/>
                  <a:pt x="27163" y="107982"/>
                </a:cubicBezTo>
                <a:cubicBezTo>
                  <a:pt x="19755" y="116978"/>
                  <a:pt x="5467" y="130207"/>
                  <a:pt x="1763" y="127032"/>
                </a:cubicBezTo>
                <a:cubicBezTo>
                  <a:pt x="-1941" y="123857"/>
                  <a:pt x="705" y="91578"/>
                  <a:pt x="4938" y="88932"/>
                </a:cubicBezTo>
                <a:cubicBezTo>
                  <a:pt x="9171" y="86286"/>
                  <a:pt x="11288" y="98986"/>
                  <a:pt x="27163" y="111157"/>
                </a:cubicBezTo>
                <a:cubicBezTo>
                  <a:pt x="43038" y="123328"/>
                  <a:pt x="97542" y="159311"/>
                  <a:pt x="100188" y="161957"/>
                </a:cubicBezTo>
                <a:cubicBezTo>
                  <a:pt x="102834" y="164603"/>
                  <a:pt x="43038" y="127032"/>
                  <a:pt x="43038" y="127032"/>
                </a:cubicBezTo>
                <a:cubicBezTo>
                  <a:pt x="32455" y="120682"/>
                  <a:pt x="29280" y="135499"/>
                  <a:pt x="36688" y="123857"/>
                </a:cubicBezTo>
                <a:cubicBezTo>
                  <a:pt x="44096" y="112215"/>
                  <a:pt x="84313" y="64061"/>
                  <a:pt x="87488" y="57182"/>
                </a:cubicBezTo>
                <a:cubicBezTo>
                  <a:pt x="90663" y="50303"/>
                  <a:pt x="63675" y="87874"/>
                  <a:pt x="55738" y="82582"/>
                </a:cubicBezTo>
                <a:cubicBezTo>
                  <a:pt x="47801" y="77290"/>
                  <a:pt x="41450" y="1619"/>
                  <a:pt x="39863" y="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7" name="フリーフォーム 1486">
            <a:extLst>
              <a:ext uri="{FF2B5EF4-FFF2-40B4-BE49-F238E27FC236}">
                <a16:creationId xmlns:a16="http://schemas.microsoft.com/office/drawing/2014/main" id="{B30D7A2F-7CCB-788A-9D9E-D9E8987BEE59}"/>
              </a:ext>
            </a:extLst>
          </p:cNvPr>
          <p:cNvSpPr/>
          <p:nvPr/>
        </p:nvSpPr>
        <p:spPr>
          <a:xfrm>
            <a:off x="2416162" y="7597775"/>
            <a:ext cx="104871" cy="82550"/>
          </a:xfrm>
          <a:custGeom>
            <a:avLst/>
            <a:gdLst>
              <a:gd name="connsiteX0" fmla="*/ 13 w 104871"/>
              <a:gd name="connsiteY0" fmla="*/ 0 h 82550"/>
              <a:gd name="connsiteX1" fmla="*/ 79388 w 104871"/>
              <a:gd name="connsiteY1" fmla="*/ 31750 h 82550"/>
              <a:gd name="connsiteX2" fmla="*/ 104788 w 104871"/>
              <a:gd name="connsiteY2" fmla="*/ 82550 h 82550"/>
              <a:gd name="connsiteX3" fmla="*/ 73038 w 104871"/>
              <a:gd name="connsiteY3" fmla="*/ 31750 h 82550"/>
              <a:gd name="connsiteX4" fmla="*/ 13 w 104871"/>
              <a:gd name="connsiteY4" fmla="*/ 0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 h="82550">
                <a:moveTo>
                  <a:pt x="13" y="0"/>
                </a:moveTo>
                <a:cubicBezTo>
                  <a:pt x="1071" y="0"/>
                  <a:pt x="61926" y="17992"/>
                  <a:pt x="79388" y="31750"/>
                </a:cubicBezTo>
                <a:cubicBezTo>
                  <a:pt x="96850" y="45508"/>
                  <a:pt x="105846" y="82550"/>
                  <a:pt x="104788" y="82550"/>
                </a:cubicBezTo>
                <a:cubicBezTo>
                  <a:pt x="103730" y="82550"/>
                  <a:pt x="87325" y="46567"/>
                  <a:pt x="73038" y="31750"/>
                </a:cubicBezTo>
                <a:cubicBezTo>
                  <a:pt x="58751" y="16933"/>
                  <a:pt x="-1045" y="0"/>
                  <a:pt x="13"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8" name="フリーフォーム 1487">
            <a:extLst>
              <a:ext uri="{FF2B5EF4-FFF2-40B4-BE49-F238E27FC236}">
                <a16:creationId xmlns:a16="http://schemas.microsoft.com/office/drawing/2014/main" id="{C0A57ABC-0864-F932-6DCB-E1C650930DB0}"/>
              </a:ext>
            </a:extLst>
          </p:cNvPr>
          <p:cNvSpPr/>
          <p:nvPr/>
        </p:nvSpPr>
        <p:spPr>
          <a:xfrm>
            <a:off x="2395833" y="7603241"/>
            <a:ext cx="150719" cy="138591"/>
          </a:xfrm>
          <a:custGeom>
            <a:avLst/>
            <a:gdLst>
              <a:gd name="connsiteX0" fmla="*/ 1292 w 150719"/>
              <a:gd name="connsiteY0" fmla="*/ 884 h 138591"/>
              <a:gd name="connsiteX1" fmla="*/ 77492 w 150719"/>
              <a:gd name="connsiteY1" fmla="*/ 45334 h 138591"/>
              <a:gd name="connsiteX2" fmla="*/ 106067 w 150719"/>
              <a:gd name="connsiteY2" fmla="*/ 64384 h 138591"/>
              <a:gd name="connsiteX3" fmla="*/ 134642 w 150719"/>
              <a:gd name="connsiteY3" fmla="*/ 92959 h 138591"/>
              <a:gd name="connsiteX4" fmla="*/ 134642 w 150719"/>
              <a:gd name="connsiteY4" fmla="*/ 121534 h 138591"/>
              <a:gd name="connsiteX5" fmla="*/ 118767 w 150719"/>
              <a:gd name="connsiteY5" fmla="*/ 137409 h 138591"/>
              <a:gd name="connsiteX6" fmla="*/ 147342 w 150719"/>
              <a:gd name="connsiteY6" fmla="*/ 89784 h 138591"/>
              <a:gd name="connsiteX7" fmla="*/ 1292 w 150719"/>
              <a:gd name="connsiteY7" fmla="*/ 884 h 13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719" h="138591">
                <a:moveTo>
                  <a:pt x="1292" y="884"/>
                </a:moveTo>
                <a:cubicBezTo>
                  <a:pt x="-10350" y="-6524"/>
                  <a:pt x="60030" y="34751"/>
                  <a:pt x="77492" y="45334"/>
                </a:cubicBezTo>
                <a:cubicBezTo>
                  <a:pt x="94955" y="55917"/>
                  <a:pt x="96542" y="56447"/>
                  <a:pt x="106067" y="64384"/>
                </a:cubicBezTo>
                <a:cubicBezTo>
                  <a:pt x="115592" y="72321"/>
                  <a:pt x="129879" y="83434"/>
                  <a:pt x="134642" y="92959"/>
                </a:cubicBezTo>
                <a:cubicBezTo>
                  <a:pt x="139405" y="102484"/>
                  <a:pt x="134642" y="121534"/>
                  <a:pt x="134642" y="121534"/>
                </a:cubicBezTo>
                <a:cubicBezTo>
                  <a:pt x="131996" y="128942"/>
                  <a:pt x="116650" y="142701"/>
                  <a:pt x="118767" y="137409"/>
                </a:cubicBezTo>
                <a:cubicBezTo>
                  <a:pt x="120884" y="132117"/>
                  <a:pt x="162688" y="109363"/>
                  <a:pt x="147342" y="89784"/>
                </a:cubicBezTo>
                <a:cubicBezTo>
                  <a:pt x="131996" y="70205"/>
                  <a:pt x="12934" y="8292"/>
                  <a:pt x="1292" y="8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9" name="フリーフォーム 1488">
            <a:extLst>
              <a:ext uri="{FF2B5EF4-FFF2-40B4-BE49-F238E27FC236}">
                <a16:creationId xmlns:a16="http://schemas.microsoft.com/office/drawing/2014/main" id="{2D02CFD3-76C0-6058-D5C7-2C8F8ED2CBB2}"/>
              </a:ext>
            </a:extLst>
          </p:cNvPr>
          <p:cNvSpPr/>
          <p:nvPr/>
        </p:nvSpPr>
        <p:spPr>
          <a:xfrm>
            <a:off x="2393839" y="7604097"/>
            <a:ext cx="121070" cy="146123"/>
          </a:xfrm>
          <a:custGeom>
            <a:avLst/>
            <a:gdLst>
              <a:gd name="connsiteX0" fmla="*/ 28686 w 121070"/>
              <a:gd name="connsiteY0" fmla="*/ 28 h 146123"/>
              <a:gd name="connsiteX1" fmla="*/ 111 w 121070"/>
              <a:gd name="connsiteY1" fmla="*/ 82578 h 146123"/>
              <a:gd name="connsiteX2" fmla="*/ 41386 w 121070"/>
              <a:gd name="connsiteY2" fmla="*/ 114328 h 146123"/>
              <a:gd name="connsiteX3" fmla="*/ 120761 w 121070"/>
              <a:gd name="connsiteY3" fmla="*/ 146078 h 146123"/>
              <a:gd name="connsiteX4" fmla="*/ 66786 w 121070"/>
              <a:gd name="connsiteY4" fmla="*/ 120678 h 146123"/>
              <a:gd name="connsiteX5" fmla="*/ 12811 w 121070"/>
              <a:gd name="connsiteY5" fmla="*/ 92103 h 146123"/>
              <a:gd name="connsiteX6" fmla="*/ 28686 w 121070"/>
              <a:gd name="connsiteY6" fmla="*/ 28 h 1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70" h="146123">
                <a:moveTo>
                  <a:pt x="28686" y="28"/>
                </a:moveTo>
                <a:cubicBezTo>
                  <a:pt x="26569" y="-1560"/>
                  <a:pt x="-2006" y="63528"/>
                  <a:pt x="111" y="82578"/>
                </a:cubicBezTo>
                <a:cubicBezTo>
                  <a:pt x="2228" y="101628"/>
                  <a:pt x="21278" y="103745"/>
                  <a:pt x="41386" y="114328"/>
                </a:cubicBezTo>
                <a:cubicBezTo>
                  <a:pt x="61494" y="124911"/>
                  <a:pt x="116528" y="145020"/>
                  <a:pt x="120761" y="146078"/>
                </a:cubicBezTo>
                <a:cubicBezTo>
                  <a:pt x="124994" y="147136"/>
                  <a:pt x="84778" y="129674"/>
                  <a:pt x="66786" y="120678"/>
                </a:cubicBezTo>
                <a:cubicBezTo>
                  <a:pt x="48794" y="111682"/>
                  <a:pt x="14928" y="107449"/>
                  <a:pt x="12811" y="92103"/>
                </a:cubicBezTo>
                <a:cubicBezTo>
                  <a:pt x="10694" y="76757"/>
                  <a:pt x="30803" y="1616"/>
                  <a:pt x="28686" y="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0" name="フリーフォーム 1489">
            <a:extLst>
              <a:ext uri="{FF2B5EF4-FFF2-40B4-BE49-F238E27FC236}">
                <a16:creationId xmlns:a16="http://schemas.microsoft.com/office/drawing/2014/main" id="{8B259396-5E41-B768-5AE6-C442EA364E08}"/>
              </a:ext>
            </a:extLst>
          </p:cNvPr>
          <p:cNvSpPr/>
          <p:nvPr/>
        </p:nvSpPr>
        <p:spPr>
          <a:xfrm>
            <a:off x="2327275" y="7620000"/>
            <a:ext cx="156226" cy="28586"/>
          </a:xfrm>
          <a:custGeom>
            <a:avLst/>
            <a:gdLst>
              <a:gd name="connsiteX0" fmla="*/ 0 w 156226"/>
              <a:gd name="connsiteY0" fmla="*/ 0 h 28586"/>
              <a:gd name="connsiteX1" fmla="*/ 60325 w 156226"/>
              <a:gd name="connsiteY1" fmla="*/ 6350 h 28586"/>
              <a:gd name="connsiteX2" fmla="*/ 155575 w 156226"/>
              <a:gd name="connsiteY2" fmla="*/ 28575 h 28586"/>
              <a:gd name="connsiteX3" fmla="*/ 104775 w 156226"/>
              <a:gd name="connsiteY3" fmla="*/ 3175 h 28586"/>
              <a:gd name="connsiteX4" fmla="*/ 0 w 156226"/>
              <a:gd name="connsiteY4" fmla="*/ 0 h 2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6" h="28586">
                <a:moveTo>
                  <a:pt x="0" y="0"/>
                </a:moveTo>
                <a:cubicBezTo>
                  <a:pt x="17198" y="794"/>
                  <a:pt x="34396" y="1588"/>
                  <a:pt x="60325" y="6350"/>
                </a:cubicBezTo>
                <a:cubicBezTo>
                  <a:pt x="86254" y="11112"/>
                  <a:pt x="148167" y="29104"/>
                  <a:pt x="155575" y="28575"/>
                </a:cubicBezTo>
                <a:cubicBezTo>
                  <a:pt x="162983" y="28046"/>
                  <a:pt x="104775" y="3175"/>
                  <a:pt x="104775" y="3175"/>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1" name="フリーフォーム 1490">
            <a:extLst>
              <a:ext uri="{FF2B5EF4-FFF2-40B4-BE49-F238E27FC236}">
                <a16:creationId xmlns:a16="http://schemas.microsoft.com/office/drawing/2014/main" id="{623C4D49-6202-78F5-A06F-5F847DFB19FD}"/>
              </a:ext>
            </a:extLst>
          </p:cNvPr>
          <p:cNvSpPr/>
          <p:nvPr/>
        </p:nvSpPr>
        <p:spPr>
          <a:xfrm>
            <a:off x="2122613" y="7523989"/>
            <a:ext cx="208142" cy="71372"/>
          </a:xfrm>
          <a:custGeom>
            <a:avLst/>
            <a:gdLst>
              <a:gd name="connsiteX0" fmla="*/ 1462 w 208142"/>
              <a:gd name="connsiteY0" fmla="*/ 761 h 71372"/>
              <a:gd name="connsiteX1" fmla="*/ 204662 w 208142"/>
              <a:gd name="connsiteY1" fmla="*/ 70611 h 71372"/>
              <a:gd name="connsiteX2" fmla="*/ 118937 w 208142"/>
              <a:gd name="connsiteY2" fmla="*/ 35686 h 71372"/>
              <a:gd name="connsiteX3" fmla="*/ 1462 w 208142"/>
              <a:gd name="connsiteY3" fmla="*/ 761 h 71372"/>
            </a:gdLst>
            <a:ahLst/>
            <a:cxnLst>
              <a:cxn ang="0">
                <a:pos x="connsiteX0" y="connsiteY0"/>
              </a:cxn>
              <a:cxn ang="0">
                <a:pos x="connsiteX1" y="connsiteY1"/>
              </a:cxn>
              <a:cxn ang="0">
                <a:pos x="connsiteX2" y="connsiteY2"/>
              </a:cxn>
              <a:cxn ang="0">
                <a:pos x="connsiteX3" y="connsiteY3"/>
              </a:cxn>
            </a:cxnLst>
            <a:rect l="l" t="t" r="r" b="b"/>
            <a:pathLst>
              <a:path w="208142" h="71372">
                <a:moveTo>
                  <a:pt x="1462" y="761"/>
                </a:moveTo>
                <a:cubicBezTo>
                  <a:pt x="15749" y="6582"/>
                  <a:pt x="185083" y="64790"/>
                  <a:pt x="204662" y="70611"/>
                </a:cubicBezTo>
                <a:cubicBezTo>
                  <a:pt x="224241" y="76432"/>
                  <a:pt x="156508" y="47328"/>
                  <a:pt x="118937" y="35686"/>
                </a:cubicBezTo>
                <a:cubicBezTo>
                  <a:pt x="81366" y="24044"/>
                  <a:pt x="-12825" y="-5060"/>
                  <a:pt x="1462" y="76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2" name="フリーフォーム 1491">
            <a:extLst>
              <a:ext uri="{FF2B5EF4-FFF2-40B4-BE49-F238E27FC236}">
                <a16:creationId xmlns:a16="http://schemas.microsoft.com/office/drawing/2014/main" id="{585DD869-C49E-E6E5-FF73-60DD0FD71069}"/>
              </a:ext>
            </a:extLst>
          </p:cNvPr>
          <p:cNvSpPr/>
          <p:nvPr/>
        </p:nvSpPr>
        <p:spPr>
          <a:xfrm>
            <a:off x="2374884" y="7594584"/>
            <a:ext cx="15891" cy="101661"/>
          </a:xfrm>
          <a:custGeom>
            <a:avLst/>
            <a:gdLst>
              <a:gd name="connsiteX0" fmla="*/ 16 w 15891"/>
              <a:gd name="connsiteY0" fmla="*/ 16 h 101661"/>
              <a:gd name="connsiteX1" fmla="*/ 12716 w 15891"/>
              <a:gd name="connsiteY1" fmla="*/ 66691 h 101661"/>
              <a:gd name="connsiteX2" fmla="*/ 3191 w 15891"/>
              <a:gd name="connsiteY2" fmla="*/ 101616 h 101661"/>
              <a:gd name="connsiteX3" fmla="*/ 15891 w 15891"/>
              <a:gd name="connsiteY3" fmla="*/ 73041 h 101661"/>
              <a:gd name="connsiteX4" fmla="*/ 16 w 15891"/>
              <a:gd name="connsiteY4" fmla="*/ 16 h 10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 h="101661">
                <a:moveTo>
                  <a:pt x="16" y="16"/>
                </a:moveTo>
                <a:cubicBezTo>
                  <a:pt x="-513" y="-1042"/>
                  <a:pt x="12187" y="49758"/>
                  <a:pt x="12716" y="66691"/>
                </a:cubicBezTo>
                <a:cubicBezTo>
                  <a:pt x="13245" y="83624"/>
                  <a:pt x="2662" y="100558"/>
                  <a:pt x="3191" y="101616"/>
                </a:cubicBezTo>
                <a:cubicBezTo>
                  <a:pt x="3720" y="102674"/>
                  <a:pt x="15891" y="85212"/>
                  <a:pt x="15891" y="73041"/>
                </a:cubicBezTo>
                <a:cubicBezTo>
                  <a:pt x="15891" y="60870"/>
                  <a:pt x="545" y="1074"/>
                  <a:pt x="16" y="1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3" name="フリーフォーム 1492">
            <a:extLst>
              <a:ext uri="{FF2B5EF4-FFF2-40B4-BE49-F238E27FC236}">
                <a16:creationId xmlns:a16="http://schemas.microsoft.com/office/drawing/2014/main" id="{2E8ABCB8-1D60-CE3F-EA45-7C583D02CC6D}"/>
              </a:ext>
            </a:extLst>
          </p:cNvPr>
          <p:cNvSpPr/>
          <p:nvPr/>
        </p:nvSpPr>
        <p:spPr>
          <a:xfrm>
            <a:off x="1911339" y="7342033"/>
            <a:ext cx="55777" cy="361413"/>
          </a:xfrm>
          <a:custGeom>
            <a:avLst/>
            <a:gdLst>
              <a:gd name="connsiteX0" fmla="*/ 22236 w 55777"/>
              <a:gd name="connsiteY0" fmla="*/ 1742 h 361413"/>
              <a:gd name="connsiteX1" fmla="*/ 11 w 55777"/>
              <a:gd name="connsiteY1" fmla="*/ 144617 h 361413"/>
              <a:gd name="connsiteX2" fmla="*/ 19061 w 55777"/>
              <a:gd name="connsiteY2" fmla="*/ 252567 h 361413"/>
              <a:gd name="connsiteX3" fmla="*/ 12711 w 55777"/>
              <a:gd name="connsiteY3" fmla="*/ 214467 h 361413"/>
              <a:gd name="connsiteX4" fmla="*/ 53986 w 55777"/>
              <a:gd name="connsiteY4" fmla="*/ 357342 h 361413"/>
              <a:gd name="connsiteX5" fmla="*/ 44461 w 55777"/>
              <a:gd name="connsiteY5" fmla="*/ 316067 h 361413"/>
              <a:gd name="connsiteX6" fmla="*/ 9536 w 55777"/>
              <a:gd name="connsiteY6" fmla="*/ 249392 h 361413"/>
              <a:gd name="connsiteX7" fmla="*/ 22236 w 55777"/>
              <a:gd name="connsiteY7" fmla="*/ 1742 h 36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7" h="361413">
                <a:moveTo>
                  <a:pt x="22236" y="1742"/>
                </a:moveTo>
                <a:cubicBezTo>
                  <a:pt x="20649" y="-15720"/>
                  <a:pt x="540" y="102813"/>
                  <a:pt x="11" y="144617"/>
                </a:cubicBezTo>
                <a:cubicBezTo>
                  <a:pt x="-518" y="186421"/>
                  <a:pt x="16944" y="240925"/>
                  <a:pt x="19061" y="252567"/>
                </a:cubicBezTo>
                <a:cubicBezTo>
                  <a:pt x="21178" y="264209"/>
                  <a:pt x="6890" y="197005"/>
                  <a:pt x="12711" y="214467"/>
                </a:cubicBezTo>
                <a:cubicBezTo>
                  <a:pt x="18532" y="231929"/>
                  <a:pt x="48694" y="340409"/>
                  <a:pt x="53986" y="357342"/>
                </a:cubicBezTo>
                <a:cubicBezTo>
                  <a:pt x="59278" y="374275"/>
                  <a:pt x="51869" y="334059"/>
                  <a:pt x="44461" y="316067"/>
                </a:cubicBezTo>
                <a:cubicBezTo>
                  <a:pt x="37053" y="298075"/>
                  <a:pt x="15357" y="295959"/>
                  <a:pt x="9536" y="249392"/>
                </a:cubicBezTo>
                <a:cubicBezTo>
                  <a:pt x="3715" y="202825"/>
                  <a:pt x="23823" y="19204"/>
                  <a:pt x="22236" y="17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4" name="フリーフォーム 1493">
            <a:extLst>
              <a:ext uri="{FF2B5EF4-FFF2-40B4-BE49-F238E27FC236}">
                <a16:creationId xmlns:a16="http://schemas.microsoft.com/office/drawing/2014/main" id="{2F786F02-59A1-61DA-E4B6-95CB6BDD0B2B}"/>
              </a:ext>
            </a:extLst>
          </p:cNvPr>
          <p:cNvSpPr/>
          <p:nvPr/>
        </p:nvSpPr>
        <p:spPr>
          <a:xfrm>
            <a:off x="1983470" y="7517405"/>
            <a:ext cx="289841" cy="83658"/>
          </a:xfrm>
          <a:custGeom>
            <a:avLst/>
            <a:gdLst>
              <a:gd name="connsiteX0" fmla="*/ 905 w 289841"/>
              <a:gd name="connsiteY0" fmla="*/ 995 h 83658"/>
              <a:gd name="connsiteX1" fmla="*/ 181880 w 289841"/>
              <a:gd name="connsiteY1" fmla="*/ 32745 h 83658"/>
              <a:gd name="connsiteX2" fmla="*/ 289830 w 289841"/>
              <a:gd name="connsiteY2" fmla="*/ 83545 h 83658"/>
              <a:gd name="connsiteX3" fmla="*/ 188230 w 289841"/>
              <a:gd name="connsiteY3" fmla="*/ 45445 h 83658"/>
              <a:gd name="connsiteX4" fmla="*/ 115205 w 289841"/>
              <a:gd name="connsiteY4" fmla="*/ 10520 h 83658"/>
              <a:gd name="connsiteX5" fmla="*/ 905 w 289841"/>
              <a:gd name="connsiteY5" fmla="*/ 995 h 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841" h="83658">
                <a:moveTo>
                  <a:pt x="905" y="995"/>
                </a:moveTo>
                <a:cubicBezTo>
                  <a:pt x="12017" y="4699"/>
                  <a:pt x="133726" y="18987"/>
                  <a:pt x="181880" y="32745"/>
                </a:cubicBezTo>
                <a:cubicBezTo>
                  <a:pt x="230034" y="46503"/>
                  <a:pt x="288772" y="81428"/>
                  <a:pt x="289830" y="83545"/>
                </a:cubicBezTo>
                <a:cubicBezTo>
                  <a:pt x="290888" y="85662"/>
                  <a:pt x="217334" y="57616"/>
                  <a:pt x="188230" y="45445"/>
                </a:cubicBezTo>
                <a:cubicBezTo>
                  <a:pt x="159126" y="33274"/>
                  <a:pt x="146426" y="16341"/>
                  <a:pt x="115205" y="10520"/>
                </a:cubicBezTo>
                <a:cubicBezTo>
                  <a:pt x="83984" y="4699"/>
                  <a:pt x="-10207" y="-2709"/>
                  <a:pt x="905" y="9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5" name="フリーフォーム 1494">
            <a:extLst>
              <a:ext uri="{FF2B5EF4-FFF2-40B4-BE49-F238E27FC236}">
                <a16:creationId xmlns:a16="http://schemas.microsoft.com/office/drawing/2014/main" id="{75072B92-3CAC-923C-18F2-D3A468543D73}"/>
              </a:ext>
            </a:extLst>
          </p:cNvPr>
          <p:cNvSpPr/>
          <p:nvPr/>
        </p:nvSpPr>
        <p:spPr>
          <a:xfrm>
            <a:off x="1939779" y="7492973"/>
            <a:ext cx="62500" cy="123958"/>
          </a:xfrm>
          <a:custGeom>
            <a:avLst/>
            <a:gdLst>
              <a:gd name="connsiteX0" fmla="*/ 146 w 62500"/>
              <a:gd name="connsiteY0" fmla="*/ 27 h 123958"/>
              <a:gd name="connsiteX1" fmla="*/ 41421 w 62500"/>
              <a:gd name="connsiteY1" fmla="*/ 85752 h 123958"/>
              <a:gd name="connsiteX2" fmla="*/ 60471 w 62500"/>
              <a:gd name="connsiteY2" fmla="*/ 123852 h 123958"/>
              <a:gd name="connsiteX3" fmla="*/ 57296 w 62500"/>
              <a:gd name="connsiteY3" fmla="*/ 95277 h 123958"/>
              <a:gd name="connsiteX4" fmla="*/ 146 w 62500"/>
              <a:gd name="connsiteY4" fmla="*/ 27 h 12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0" h="123958">
                <a:moveTo>
                  <a:pt x="146" y="27"/>
                </a:moveTo>
                <a:cubicBezTo>
                  <a:pt x="-2500" y="-1561"/>
                  <a:pt x="31367" y="65114"/>
                  <a:pt x="41421" y="85752"/>
                </a:cubicBezTo>
                <a:cubicBezTo>
                  <a:pt x="51475" y="106390"/>
                  <a:pt x="57825" y="122265"/>
                  <a:pt x="60471" y="123852"/>
                </a:cubicBezTo>
                <a:cubicBezTo>
                  <a:pt x="63117" y="125440"/>
                  <a:pt x="64175" y="109035"/>
                  <a:pt x="57296" y="95277"/>
                </a:cubicBezTo>
                <a:cubicBezTo>
                  <a:pt x="50417" y="81519"/>
                  <a:pt x="2792" y="1615"/>
                  <a:pt x="146"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6" name="フリーフォーム 1495">
            <a:extLst>
              <a:ext uri="{FF2B5EF4-FFF2-40B4-BE49-F238E27FC236}">
                <a16:creationId xmlns:a16="http://schemas.microsoft.com/office/drawing/2014/main" id="{C2C9F9BD-7E98-0D5E-E3F2-ED9EC89D350B}"/>
              </a:ext>
            </a:extLst>
          </p:cNvPr>
          <p:cNvSpPr/>
          <p:nvPr/>
        </p:nvSpPr>
        <p:spPr>
          <a:xfrm>
            <a:off x="1909440" y="7658061"/>
            <a:ext cx="360181" cy="28614"/>
          </a:xfrm>
          <a:custGeom>
            <a:avLst/>
            <a:gdLst>
              <a:gd name="connsiteX0" fmla="*/ 5085 w 360181"/>
              <a:gd name="connsiteY0" fmla="*/ 15914 h 28614"/>
              <a:gd name="connsiteX1" fmla="*/ 116210 w 360181"/>
              <a:gd name="connsiteY1" fmla="*/ 28614 h 28614"/>
              <a:gd name="connsiteX2" fmla="*/ 224160 w 360181"/>
              <a:gd name="connsiteY2" fmla="*/ 15914 h 28614"/>
              <a:gd name="connsiteX3" fmla="*/ 357510 w 360181"/>
              <a:gd name="connsiteY3" fmla="*/ 22264 h 28614"/>
              <a:gd name="connsiteX4" fmla="*/ 290835 w 360181"/>
              <a:gd name="connsiteY4" fmla="*/ 39 h 28614"/>
              <a:gd name="connsiteX5" fmla="*/ 5085 w 360181"/>
              <a:gd name="connsiteY5" fmla="*/ 1591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81" h="28614">
                <a:moveTo>
                  <a:pt x="5085" y="15914"/>
                </a:moveTo>
                <a:cubicBezTo>
                  <a:pt x="-24019" y="20676"/>
                  <a:pt x="79698" y="28614"/>
                  <a:pt x="116210" y="28614"/>
                </a:cubicBezTo>
                <a:cubicBezTo>
                  <a:pt x="152722" y="28614"/>
                  <a:pt x="183943" y="16972"/>
                  <a:pt x="224160" y="15914"/>
                </a:cubicBezTo>
                <a:cubicBezTo>
                  <a:pt x="264377" y="14856"/>
                  <a:pt x="346397" y="24910"/>
                  <a:pt x="357510" y="22264"/>
                </a:cubicBezTo>
                <a:cubicBezTo>
                  <a:pt x="368623" y="19618"/>
                  <a:pt x="344810" y="-1019"/>
                  <a:pt x="290835" y="39"/>
                </a:cubicBezTo>
                <a:cubicBezTo>
                  <a:pt x="236860" y="1097"/>
                  <a:pt x="34189" y="11152"/>
                  <a:pt x="5085" y="15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7" name="フリーフォーム 1496">
            <a:extLst>
              <a:ext uri="{FF2B5EF4-FFF2-40B4-BE49-F238E27FC236}">
                <a16:creationId xmlns:a16="http://schemas.microsoft.com/office/drawing/2014/main" id="{50E2CAE7-6FEE-D029-633C-12492702A70E}"/>
              </a:ext>
            </a:extLst>
          </p:cNvPr>
          <p:cNvSpPr/>
          <p:nvPr/>
        </p:nvSpPr>
        <p:spPr>
          <a:xfrm>
            <a:off x="2050998" y="7524748"/>
            <a:ext cx="241375" cy="174734"/>
          </a:xfrm>
          <a:custGeom>
            <a:avLst/>
            <a:gdLst>
              <a:gd name="connsiteX0" fmla="*/ 52 w 241375"/>
              <a:gd name="connsiteY0" fmla="*/ 2 h 174734"/>
              <a:gd name="connsiteX1" fmla="*/ 190552 w 241375"/>
              <a:gd name="connsiteY1" fmla="*/ 79377 h 174734"/>
              <a:gd name="connsiteX2" fmla="*/ 209602 w 241375"/>
              <a:gd name="connsiteY2" fmla="*/ 101602 h 174734"/>
              <a:gd name="connsiteX3" fmla="*/ 225477 w 241375"/>
              <a:gd name="connsiteY3" fmla="*/ 155577 h 174734"/>
              <a:gd name="connsiteX4" fmla="*/ 225477 w 241375"/>
              <a:gd name="connsiteY4" fmla="*/ 127002 h 174734"/>
              <a:gd name="connsiteX5" fmla="*/ 241352 w 241375"/>
              <a:gd name="connsiteY5" fmla="*/ 174627 h 174734"/>
              <a:gd name="connsiteX6" fmla="*/ 228652 w 241375"/>
              <a:gd name="connsiteY6" fmla="*/ 111127 h 174734"/>
              <a:gd name="connsiteX7" fmla="*/ 212777 w 241375"/>
              <a:gd name="connsiteY7" fmla="*/ 82552 h 174734"/>
              <a:gd name="connsiteX8" fmla="*/ 52 w 241375"/>
              <a:gd name="connsiteY8" fmla="*/ 2 h 17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75" h="174734">
                <a:moveTo>
                  <a:pt x="52" y="2"/>
                </a:moveTo>
                <a:cubicBezTo>
                  <a:pt x="-3652" y="-527"/>
                  <a:pt x="190552" y="79377"/>
                  <a:pt x="190552" y="79377"/>
                </a:cubicBezTo>
                <a:cubicBezTo>
                  <a:pt x="225477" y="96310"/>
                  <a:pt x="203781" y="88902"/>
                  <a:pt x="209602" y="101602"/>
                </a:cubicBezTo>
                <a:cubicBezTo>
                  <a:pt x="215423" y="114302"/>
                  <a:pt x="222831" y="151344"/>
                  <a:pt x="225477" y="155577"/>
                </a:cubicBezTo>
                <a:cubicBezTo>
                  <a:pt x="228123" y="159810"/>
                  <a:pt x="222831" y="123827"/>
                  <a:pt x="225477" y="127002"/>
                </a:cubicBezTo>
                <a:cubicBezTo>
                  <a:pt x="228123" y="130177"/>
                  <a:pt x="240823" y="177273"/>
                  <a:pt x="241352" y="174627"/>
                </a:cubicBezTo>
                <a:cubicBezTo>
                  <a:pt x="241881" y="171981"/>
                  <a:pt x="233415" y="126473"/>
                  <a:pt x="228652" y="111127"/>
                </a:cubicBezTo>
                <a:cubicBezTo>
                  <a:pt x="223889" y="95781"/>
                  <a:pt x="244527" y="98427"/>
                  <a:pt x="212777" y="82552"/>
                </a:cubicBezTo>
                <a:cubicBezTo>
                  <a:pt x="181027" y="66677"/>
                  <a:pt x="3756" y="531"/>
                  <a:pt x="52" y="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8" name="フリーフォーム 1497">
            <a:extLst>
              <a:ext uri="{FF2B5EF4-FFF2-40B4-BE49-F238E27FC236}">
                <a16:creationId xmlns:a16="http://schemas.microsoft.com/office/drawing/2014/main" id="{1FD7A732-4B5B-99FD-B6C7-A369433BF102}"/>
              </a:ext>
            </a:extLst>
          </p:cNvPr>
          <p:cNvSpPr/>
          <p:nvPr/>
        </p:nvSpPr>
        <p:spPr>
          <a:xfrm>
            <a:off x="2060435" y="7559497"/>
            <a:ext cx="226443" cy="111480"/>
          </a:xfrm>
          <a:custGeom>
            <a:avLst/>
            <a:gdLst>
              <a:gd name="connsiteX0" fmla="*/ 127140 w 226443"/>
              <a:gd name="connsiteY0" fmla="*/ 178 h 111480"/>
              <a:gd name="connsiteX1" fmla="*/ 57290 w 226443"/>
              <a:gd name="connsiteY1" fmla="*/ 82728 h 111480"/>
              <a:gd name="connsiteX2" fmla="*/ 140 w 226443"/>
              <a:gd name="connsiteY2" fmla="*/ 85903 h 111480"/>
              <a:gd name="connsiteX3" fmla="*/ 47765 w 226443"/>
              <a:gd name="connsiteY3" fmla="*/ 82728 h 111480"/>
              <a:gd name="connsiteX4" fmla="*/ 225565 w 226443"/>
              <a:gd name="connsiteY4" fmla="*/ 111303 h 111480"/>
              <a:gd name="connsiteX5" fmla="*/ 111265 w 226443"/>
              <a:gd name="connsiteY5" fmla="*/ 95428 h 111480"/>
              <a:gd name="connsiteX6" fmla="*/ 3315 w 226443"/>
              <a:gd name="connsiteY6" fmla="*/ 108128 h 111480"/>
              <a:gd name="connsiteX7" fmla="*/ 127140 w 226443"/>
              <a:gd name="connsiteY7" fmla="*/ 178 h 1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43" h="111480">
                <a:moveTo>
                  <a:pt x="127140" y="178"/>
                </a:moveTo>
                <a:cubicBezTo>
                  <a:pt x="136136" y="-4055"/>
                  <a:pt x="78457" y="68441"/>
                  <a:pt x="57290" y="82728"/>
                </a:cubicBezTo>
                <a:cubicBezTo>
                  <a:pt x="36123" y="97016"/>
                  <a:pt x="1727" y="85903"/>
                  <a:pt x="140" y="85903"/>
                </a:cubicBezTo>
                <a:cubicBezTo>
                  <a:pt x="-1447" y="85903"/>
                  <a:pt x="10194" y="78495"/>
                  <a:pt x="47765" y="82728"/>
                </a:cubicBezTo>
                <a:cubicBezTo>
                  <a:pt x="85336" y="86961"/>
                  <a:pt x="214982" y="109186"/>
                  <a:pt x="225565" y="111303"/>
                </a:cubicBezTo>
                <a:cubicBezTo>
                  <a:pt x="236148" y="113420"/>
                  <a:pt x="148307" y="95957"/>
                  <a:pt x="111265" y="95428"/>
                </a:cubicBezTo>
                <a:cubicBezTo>
                  <a:pt x="74223" y="94899"/>
                  <a:pt x="5961" y="120299"/>
                  <a:pt x="3315" y="108128"/>
                </a:cubicBezTo>
                <a:cubicBezTo>
                  <a:pt x="669" y="95957"/>
                  <a:pt x="118144" y="4411"/>
                  <a:pt x="127140" y="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9" name="フリーフォーム 1498">
            <a:extLst>
              <a:ext uri="{FF2B5EF4-FFF2-40B4-BE49-F238E27FC236}">
                <a16:creationId xmlns:a16="http://schemas.microsoft.com/office/drawing/2014/main" id="{40C22135-20AD-5F52-49F1-4F24414054FA}"/>
              </a:ext>
            </a:extLst>
          </p:cNvPr>
          <p:cNvSpPr/>
          <p:nvPr/>
        </p:nvSpPr>
        <p:spPr>
          <a:xfrm>
            <a:off x="2266906" y="7651560"/>
            <a:ext cx="231991" cy="96854"/>
          </a:xfrm>
          <a:custGeom>
            <a:avLst/>
            <a:gdLst>
              <a:gd name="connsiteX0" fmla="*/ 44 w 231991"/>
              <a:gd name="connsiteY0" fmla="*/ 190 h 96854"/>
              <a:gd name="connsiteX1" fmla="*/ 152444 w 231991"/>
              <a:gd name="connsiteY1" fmla="*/ 63690 h 96854"/>
              <a:gd name="connsiteX2" fmla="*/ 231819 w 231991"/>
              <a:gd name="connsiteY2" fmla="*/ 95440 h 96854"/>
              <a:gd name="connsiteX3" fmla="*/ 168319 w 231991"/>
              <a:gd name="connsiteY3" fmla="*/ 85915 h 96854"/>
              <a:gd name="connsiteX4" fmla="*/ 44 w 231991"/>
              <a:gd name="connsiteY4" fmla="*/ 190 h 9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91" h="96854">
                <a:moveTo>
                  <a:pt x="44" y="190"/>
                </a:moveTo>
                <a:cubicBezTo>
                  <a:pt x="-2602" y="-3514"/>
                  <a:pt x="113815" y="47815"/>
                  <a:pt x="152444" y="63690"/>
                </a:cubicBezTo>
                <a:cubicBezTo>
                  <a:pt x="191073" y="79565"/>
                  <a:pt x="229173" y="91736"/>
                  <a:pt x="231819" y="95440"/>
                </a:cubicBezTo>
                <a:cubicBezTo>
                  <a:pt x="234465" y="99144"/>
                  <a:pt x="206419" y="95440"/>
                  <a:pt x="168319" y="85915"/>
                </a:cubicBezTo>
                <a:cubicBezTo>
                  <a:pt x="130219" y="76390"/>
                  <a:pt x="2690" y="3894"/>
                  <a:pt x="44" y="1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0" name="フリーフォーム 1499">
            <a:extLst>
              <a:ext uri="{FF2B5EF4-FFF2-40B4-BE49-F238E27FC236}">
                <a16:creationId xmlns:a16="http://schemas.microsoft.com/office/drawing/2014/main" id="{50FB96CF-8C10-09A9-2103-D79381286E5D}"/>
              </a:ext>
            </a:extLst>
          </p:cNvPr>
          <p:cNvSpPr/>
          <p:nvPr/>
        </p:nvSpPr>
        <p:spPr>
          <a:xfrm>
            <a:off x="2181200" y="7305557"/>
            <a:ext cx="149325" cy="80487"/>
          </a:xfrm>
          <a:custGeom>
            <a:avLst/>
            <a:gdLst>
              <a:gd name="connsiteX0" fmla="*/ 25 w 149325"/>
              <a:gd name="connsiteY0" fmla="*/ 118 h 80487"/>
              <a:gd name="connsiteX1" fmla="*/ 95275 w 149325"/>
              <a:gd name="connsiteY1" fmla="*/ 66793 h 80487"/>
              <a:gd name="connsiteX2" fmla="*/ 149250 w 149325"/>
              <a:gd name="connsiteY2" fmla="*/ 79493 h 80487"/>
              <a:gd name="connsiteX3" fmla="*/ 104800 w 149325"/>
              <a:gd name="connsiteY3" fmla="*/ 50918 h 80487"/>
              <a:gd name="connsiteX4" fmla="*/ 25 w 149325"/>
              <a:gd name="connsiteY4" fmla="*/ 118 h 8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25" h="80487">
                <a:moveTo>
                  <a:pt x="25" y="118"/>
                </a:moveTo>
                <a:cubicBezTo>
                  <a:pt x="-1563" y="2764"/>
                  <a:pt x="70404" y="53564"/>
                  <a:pt x="95275" y="66793"/>
                </a:cubicBezTo>
                <a:cubicBezTo>
                  <a:pt x="120146" y="80022"/>
                  <a:pt x="147663" y="82139"/>
                  <a:pt x="149250" y="79493"/>
                </a:cubicBezTo>
                <a:cubicBezTo>
                  <a:pt x="150838" y="76847"/>
                  <a:pt x="127025" y="62030"/>
                  <a:pt x="104800" y="50918"/>
                </a:cubicBezTo>
                <a:cubicBezTo>
                  <a:pt x="82575" y="39806"/>
                  <a:pt x="1613" y="-2528"/>
                  <a:pt x="25" y="1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1" name="フリーフォーム 1500">
            <a:extLst>
              <a:ext uri="{FF2B5EF4-FFF2-40B4-BE49-F238E27FC236}">
                <a16:creationId xmlns:a16="http://schemas.microsoft.com/office/drawing/2014/main" id="{A2E42FEF-99B8-0198-4111-57A8AEA6BBCB}"/>
              </a:ext>
            </a:extLst>
          </p:cNvPr>
          <p:cNvSpPr/>
          <p:nvPr/>
        </p:nvSpPr>
        <p:spPr>
          <a:xfrm>
            <a:off x="2380959" y="7385939"/>
            <a:ext cx="286073" cy="94578"/>
          </a:xfrm>
          <a:custGeom>
            <a:avLst/>
            <a:gdLst>
              <a:gd name="connsiteX0" fmla="*/ 291 w 286073"/>
              <a:gd name="connsiteY0" fmla="*/ 2286 h 94578"/>
              <a:gd name="connsiteX1" fmla="*/ 193966 w 286073"/>
              <a:gd name="connsiteY1" fmla="*/ 5461 h 94578"/>
              <a:gd name="connsiteX2" fmla="*/ 130466 w 286073"/>
              <a:gd name="connsiteY2" fmla="*/ 14986 h 94578"/>
              <a:gd name="connsiteX3" fmla="*/ 149516 w 286073"/>
              <a:gd name="connsiteY3" fmla="*/ 30861 h 94578"/>
              <a:gd name="connsiteX4" fmla="*/ 174916 w 286073"/>
              <a:gd name="connsiteY4" fmla="*/ 53086 h 94578"/>
              <a:gd name="connsiteX5" fmla="*/ 149516 w 286073"/>
              <a:gd name="connsiteY5" fmla="*/ 81661 h 94578"/>
              <a:gd name="connsiteX6" fmla="*/ 286041 w 286073"/>
              <a:gd name="connsiteY6" fmla="*/ 94361 h 94578"/>
              <a:gd name="connsiteX7" fmla="*/ 162216 w 286073"/>
              <a:gd name="connsiteY7" fmla="*/ 72136 h 94578"/>
              <a:gd name="connsiteX8" fmla="*/ 149516 w 286073"/>
              <a:gd name="connsiteY8" fmla="*/ 40386 h 94578"/>
              <a:gd name="connsiteX9" fmla="*/ 291 w 286073"/>
              <a:gd name="connsiteY9" fmla="*/ 2286 h 9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073" h="94578">
                <a:moveTo>
                  <a:pt x="291" y="2286"/>
                </a:moveTo>
                <a:cubicBezTo>
                  <a:pt x="7699" y="-3535"/>
                  <a:pt x="172270" y="3344"/>
                  <a:pt x="193966" y="5461"/>
                </a:cubicBezTo>
                <a:cubicBezTo>
                  <a:pt x="215662" y="7578"/>
                  <a:pt x="130466" y="14986"/>
                  <a:pt x="130466" y="14986"/>
                </a:cubicBezTo>
                <a:cubicBezTo>
                  <a:pt x="123058" y="19219"/>
                  <a:pt x="142108" y="24511"/>
                  <a:pt x="149516" y="30861"/>
                </a:cubicBezTo>
                <a:cubicBezTo>
                  <a:pt x="156924" y="37211"/>
                  <a:pt x="174916" y="44619"/>
                  <a:pt x="174916" y="53086"/>
                </a:cubicBezTo>
                <a:cubicBezTo>
                  <a:pt x="174916" y="61553"/>
                  <a:pt x="130995" y="74782"/>
                  <a:pt x="149516" y="81661"/>
                </a:cubicBezTo>
                <a:cubicBezTo>
                  <a:pt x="168037" y="88540"/>
                  <a:pt x="283924" y="95949"/>
                  <a:pt x="286041" y="94361"/>
                </a:cubicBezTo>
                <a:cubicBezTo>
                  <a:pt x="288158" y="92773"/>
                  <a:pt x="184970" y="81132"/>
                  <a:pt x="162216" y="72136"/>
                </a:cubicBezTo>
                <a:cubicBezTo>
                  <a:pt x="139462" y="63140"/>
                  <a:pt x="170153" y="46736"/>
                  <a:pt x="149516" y="40386"/>
                </a:cubicBezTo>
                <a:cubicBezTo>
                  <a:pt x="128879" y="34036"/>
                  <a:pt x="-7117" y="8107"/>
                  <a:pt x="291" y="228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2" name="フリーフォーム 1501">
            <a:extLst>
              <a:ext uri="{FF2B5EF4-FFF2-40B4-BE49-F238E27FC236}">
                <a16:creationId xmlns:a16="http://schemas.microsoft.com/office/drawing/2014/main" id="{492B7FD2-C757-F89B-C389-AC91D2C96647}"/>
              </a:ext>
            </a:extLst>
          </p:cNvPr>
          <p:cNvSpPr/>
          <p:nvPr/>
        </p:nvSpPr>
        <p:spPr>
          <a:xfrm>
            <a:off x="2535231" y="7391122"/>
            <a:ext cx="155588" cy="101840"/>
          </a:xfrm>
          <a:custGeom>
            <a:avLst/>
            <a:gdLst>
              <a:gd name="connsiteX0" fmla="*/ 153994 w 155588"/>
              <a:gd name="connsiteY0" fmla="*/ 278 h 101840"/>
              <a:gd name="connsiteX1" fmla="*/ 1594 w 155588"/>
              <a:gd name="connsiteY1" fmla="*/ 98703 h 101840"/>
              <a:gd name="connsiteX2" fmla="*/ 77794 w 155588"/>
              <a:gd name="connsiteY2" fmla="*/ 70128 h 101840"/>
              <a:gd name="connsiteX3" fmla="*/ 153994 w 155588"/>
              <a:gd name="connsiteY3" fmla="*/ 278 h 101840"/>
            </a:gdLst>
            <a:ahLst/>
            <a:cxnLst>
              <a:cxn ang="0">
                <a:pos x="connsiteX0" y="connsiteY0"/>
              </a:cxn>
              <a:cxn ang="0">
                <a:pos x="connsiteX1" y="connsiteY1"/>
              </a:cxn>
              <a:cxn ang="0">
                <a:pos x="connsiteX2" y="connsiteY2"/>
              </a:cxn>
              <a:cxn ang="0">
                <a:pos x="connsiteX3" y="connsiteY3"/>
              </a:cxn>
            </a:cxnLst>
            <a:rect l="l" t="t" r="r" b="b"/>
            <a:pathLst>
              <a:path w="155588" h="101840">
                <a:moveTo>
                  <a:pt x="153994" y="278"/>
                </a:moveTo>
                <a:cubicBezTo>
                  <a:pt x="141294" y="5041"/>
                  <a:pt x="14294" y="87061"/>
                  <a:pt x="1594" y="98703"/>
                </a:cubicBezTo>
                <a:cubicBezTo>
                  <a:pt x="-11106" y="110345"/>
                  <a:pt x="55569" y="87061"/>
                  <a:pt x="77794" y="70128"/>
                </a:cubicBezTo>
                <a:cubicBezTo>
                  <a:pt x="100019" y="53195"/>
                  <a:pt x="166694" y="-4485"/>
                  <a:pt x="153994" y="2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3" name="フリーフォーム 1502">
            <a:extLst>
              <a:ext uri="{FF2B5EF4-FFF2-40B4-BE49-F238E27FC236}">
                <a16:creationId xmlns:a16="http://schemas.microsoft.com/office/drawing/2014/main" id="{D4AA1EC8-DCE3-3F3E-5EE9-9B3238DC52B5}"/>
              </a:ext>
            </a:extLst>
          </p:cNvPr>
          <p:cNvSpPr/>
          <p:nvPr/>
        </p:nvSpPr>
        <p:spPr>
          <a:xfrm>
            <a:off x="5613297" y="2089132"/>
            <a:ext cx="143734" cy="254046"/>
          </a:xfrm>
          <a:custGeom>
            <a:avLst/>
            <a:gdLst>
              <a:gd name="connsiteX0" fmla="*/ 127103 w 143734"/>
              <a:gd name="connsiteY0" fmla="*/ 18 h 254046"/>
              <a:gd name="connsiteX1" fmla="*/ 114403 w 143734"/>
              <a:gd name="connsiteY1" fmla="*/ 142893 h 254046"/>
              <a:gd name="connsiteX2" fmla="*/ 103 w 143734"/>
              <a:gd name="connsiteY2" fmla="*/ 254018 h 254046"/>
              <a:gd name="connsiteX3" fmla="*/ 136628 w 143734"/>
              <a:gd name="connsiteY3" fmla="*/ 152418 h 254046"/>
              <a:gd name="connsiteX4" fmla="*/ 127103 w 143734"/>
              <a:gd name="connsiteY4" fmla="*/ 18 h 25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34" h="254046">
                <a:moveTo>
                  <a:pt x="127103" y="18"/>
                </a:moveTo>
                <a:cubicBezTo>
                  <a:pt x="123399" y="-1569"/>
                  <a:pt x="135570" y="100560"/>
                  <a:pt x="114403" y="142893"/>
                </a:cubicBezTo>
                <a:cubicBezTo>
                  <a:pt x="93236" y="185226"/>
                  <a:pt x="-3601" y="252431"/>
                  <a:pt x="103" y="254018"/>
                </a:cubicBezTo>
                <a:cubicBezTo>
                  <a:pt x="3807" y="255605"/>
                  <a:pt x="117578" y="189460"/>
                  <a:pt x="136628" y="152418"/>
                </a:cubicBezTo>
                <a:cubicBezTo>
                  <a:pt x="155678" y="115376"/>
                  <a:pt x="130807" y="1605"/>
                  <a:pt x="127103" y="1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4" name="フリーフォーム 1503">
            <a:extLst>
              <a:ext uri="{FF2B5EF4-FFF2-40B4-BE49-F238E27FC236}">
                <a16:creationId xmlns:a16="http://schemas.microsoft.com/office/drawing/2014/main" id="{786BAF3D-F397-50DE-6D2A-D36C1A08E65A}"/>
              </a:ext>
            </a:extLst>
          </p:cNvPr>
          <p:cNvSpPr/>
          <p:nvPr/>
        </p:nvSpPr>
        <p:spPr>
          <a:xfrm>
            <a:off x="4959350" y="2453385"/>
            <a:ext cx="546679" cy="202703"/>
          </a:xfrm>
          <a:custGeom>
            <a:avLst/>
            <a:gdLst>
              <a:gd name="connsiteX0" fmla="*/ 546100 w 546679"/>
              <a:gd name="connsiteY0" fmla="*/ 890 h 202703"/>
              <a:gd name="connsiteX1" fmla="*/ 396875 w 546679"/>
              <a:gd name="connsiteY1" fmla="*/ 162815 h 202703"/>
              <a:gd name="connsiteX2" fmla="*/ 161925 w 546679"/>
              <a:gd name="connsiteY2" fmla="*/ 197740 h 202703"/>
              <a:gd name="connsiteX3" fmla="*/ 212725 w 546679"/>
              <a:gd name="connsiteY3" fmla="*/ 200915 h 202703"/>
              <a:gd name="connsiteX4" fmla="*/ 0 w 546679"/>
              <a:gd name="connsiteY4" fmla="*/ 185040 h 202703"/>
              <a:gd name="connsiteX5" fmla="*/ 254000 w 546679"/>
              <a:gd name="connsiteY5" fmla="*/ 200915 h 202703"/>
              <a:gd name="connsiteX6" fmla="*/ 390525 w 546679"/>
              <a:gd name="connsiteY6" fmla="*/ 134240 h 202703"/>
              <a:gd name="connsiteX7" fmla="*/ 358775 w 546679"/>
              <a:gd name="connsiteY7" fmla="*/ 153290 h 202703"/>
              <a:gd name="connsiteX8" fmla="*/ 431800 w 546679"/>
              <a:gd name="connsiteY8" fmla="*/ 70740 h 202703"/>
              <a:gd name="connsiteX9" fmla="*/ 396875 w 546679"/>
              <a:gd name="connsiteY9" fmla="*/ 165990 h 202703"/>
              <a:gd name="connsiteX10" fmla="*/ 447675 w 546679"/>
              <a:gd name="connsiteY10" fmla="*/ 99315 h 202703"/>
              <a:gd name="connsiteX11" fmla="*/ 546100 w 546679"/>
              <a:gd name="connsiteY11" fmla="*/ 890 h 20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79" h="202703">
                <a:moveTo>
                  <a:pt x="546100" y="890"/>
                </a:moveTo>
                <a:cubicBezTo>
                  <a:pt x="537633" y="11473"/>
                  <a:pt x="460904" y="130007"/>
                  <a:pt x="396875" y="162815"/>
                </a:cubicBezTo>
                <a:cubicBezTo>
                  <a:pt x="332846" y="195623"/>
                  <a:pt x="192617" y="191390"/>
                  <a:pt x="161925" y="197740"/>
                </a:cubicBezTo>
                <a:cubicBezTo>
                  <a:pt x="131233" y="204090"/>
                  <a:pt x="212725" y="200915"/>
                  <a:pt x="212725" y="200915"/>
                </a:cubicBezTo>
                <a:lnTo>
                  <a:pt x="0" y="185040"/>
                </a:lnTo>
                <a:cubicBezTo>
                  <a:pt x="6879" y="185040"/>
                  <a:pt x="188912" y="209382"/>
                  <a:pt x="254000" y="200915"/>
                </a:cubicBezTo>
                <a:cubicBezTo>
                  <a:pt x="319088" y="192448"/>
                  <a:pt x="373063" y="142177"/>
                  <a:pt x="390525" y="134240"/>
                </a:cubicBezTo>
                <a:cubicBezTo>
                  <a:pt x="407987" y="126303"/>
                  <a:pt x="351896" y="163873"/>
                  <a:pt x="358775" y="153290"/>
                </a:cubicBezTo>
                <a:cubicBezTo>
                  <a:pt x="365654" y="142707"/>
                  <a:pt x="425450" y="68623"/>
                  <a:pt x="431800" y="70740"/>
                </a:cubicBezTo>
                <a:cubicBezTo>
                  <a:pt x="438150" y="72857"/>
                  <a:pt x="394229" y="161228"/>
                  <a:pt x="396875" y="165990"/>
                </a:cubicBezTo>
                <a:cubicBezTo>
                  <a:pt x="399521" y="170752"/>
                  <a:pt x="427567" y="121540"/>
                  <a:pt x="447675" y="99315"/>
                </a:cubicBezTo>
                <a:cubicBezTo>
                  <a:pt x="467783" y="77090"/>
                  <a:pt x="554567" y="-9693"/>
                  <a:pt x="546100" y="8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5" name="フリーフォーム 1504">
            <a:extLst>
              <a:ext uri="{FF2B5EF4-FFF2-40B4-BE49-F238E27FC236}">
                <a16:creationId xmlns:a16="http://schemas.microsoft.com/office/drawing/2014/main" id="{D198F76F-12A2-D45F-622F-97406DFD0E1D}"/>
              </a:ext>
            </a:extLst>
          </p:cNvPr>
          <p:cNvSpPr/>
          <p:nvPr/>
        </p:nvSpPr>
        <p:spPr>
          <a:xfrm>
            <a:off x="4851400" y="2238353"/>
            <a:ext cx="159782" cy="212849"/>
          </a:xfrm>
          <a:custGeom>
            <a:avLst/>
            <a:gdLst>
              <a:gd name="connsiteX0" fmla="*/ 44450 w 159782"/>
              <a:gd name="connsiteY0" fmla="*/ 22 h 212849"/>
              <a:gd name="connsiteX1" fmla="*/ 31750 w 159782"/>
              <a:gd name="connsiteY1" fmla="*/ 57172 h 212849"/>
              <a:gd name="connsiteX2" fmla="*/ 120650 w 159782"/>
              <a:gd name="connsiteY2" fmla="*/ 130197 h 212849"/>
              <a:gd name="connsiteX3" fmla="*/ 107950 w 159782"/>
              <a:gd name="connsiteY3" fmla="*/ 104797 h 212849"/>
              <a:gd name="connsiteX4" fmla="*/ 158750 w 159782"/>
              <a:gd name="connsiteY4" fmla="*/ 152422 h 212849"/>
              <a:gd name="connsiteX5" fmla="*/ 142875 w 159782"/>
              <a:gd name="connsiteY5" fmla="*/ 212747 h 212849"/>
              <a:gd name="connsiteX6" fmla="*/ 152400 w 159782"/>
              <a:gd name="connsiteY6" fmla="*/ 165122 h 212849"/>
              <a:gd name="connsiteX7" fmla="*/ 63500 w 159782"/>
              <a:gd name="connsiteY7" fmla="*/ 101622 h 212849"/>
              <a:gd name="connsiteX8" fmla="*/ 28575 w 159782"/>
              <a:gd name="connsiteY8" fmla="*/ 85747 h 212849"/>
              <a:gd name="connsiteX9" fmla="*/ 0 w 159782"/>
              <a:gd name="connsiteY9" fmla="*/ 114322 h 212849"/>
              <a:gd name="connsiteX10" fmla="*/ 28575 w 159782"/>
              <a:gd name="connsiteY10" fmla="*/ 79397 h 212849"/>
              <a:gd name="connsiteX11" fmla="*/ 6350 w 159782"/>
              <a:gd name="connsiteY11" fmla="*/ 63522 h 212849"/>
              <a:gd name="connsiteX12" fmla="*/ 44450 w 159782"/>
              <a:gd name="connsiteY12" fmla="*/ 22 h 21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782" h="212849">
                <a:moveTo>
                  <a:pt x="44450" y="22"/>
                </a:moveTo>
                <a:cubicBezTo>
                  <a:pt x="48683" y="-1036"/>
                  <a:pt x="19050" y="35476"/>
                  <a:pt x="31750" y="57172"/>
                </a:cubicBezTo>
                <a:cubicBezTo>
                  <a:pt x="44450" y="78868"/>
                  <a:pt x="107950" y="122260"/>
                  <a:pt x="120650" y="130197"/>
                </a:cubicBezTo>
                <a:cubicBezTo>
                  <a:pt x="133350" y="138134"/>
                  <a:pt x="101600" y="101093"/>
                  <a:pt x="107950" y="104797"/>
                </a:cubicBezTo>
                <a:cubicBezTo>
                  <a:pt x="114300" y="108501"/>
                  <a:pt x="152929" y="134430"/>
                  <a:pt x="158750" y="152422"/>
                </a:cubicBezTo>
                <a:cubicBezTo>
                  <a:pt x="164571" y="170414"/>
                  <a:pt x="143933" y="210630"/>
                  <a:pt x="142875" y="212747"/>
                </a:cubicBezTo>
                <a:cubicBezTo>
                  <a:pt x="141817" y="214864"/>
                  <a:pt x="165629" y="183643"/>
                  <a:pt x="152400" y="165122"/>
                </a:cubicBezTo>
                <a:cubicBezTo>
                  <a:pt x="139171" y="146601"/>
                  <a:pt x="84138" y="114851"/>
                  <a:pt x="63500" y="101622"/>
                </a:cubicBezTo>
                <a:cubicBezTo>
                  <a:pt x="42862" y="88393"/>
                  <a:pt x="39158" y="83630"/>
                  <a:pt x="28575" y="85747"/>
                </a:cubicBezTo>
                <a:cubicBezTo>
                  <a:pt x="17992" y="87864"/>
                  <a:pt x="0" y="115380"/>
                  <a:pt x="0" y="114322"/>
                </a:cubicBezTo>
                <a:cubicBezTo>
                  <a:pt x="0" y="113264"/>
                  <a:pt x="27517" y="87864"/>
                  <a:pt x="28575" y="79397"/>
                </a:cubicBezTo>
                <a:cubicBezTo>
                  <a:pt x="29633" y="70930"/>
                  <a:pt x="3704" y="73576"/>
                  <a:pt x="6350" y="63522"/>
                </a:cubicBezTo>
                <a:cubicBezTo>
                  <a:pt x="8996" y="53468"/>
                  <a:pt x="40217" y="1080"/>
                  <a:pt x="44450" y="2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6" name="フリーフォーム 1505">
            <a:extLst>
              <a:ext uri="{FF2B5EF4-FFF2-40B4-BE49-F238E27FC236}">
                <a16:creationId xmlns:a16="http://schemas.microsoft.com/office/drawing/2014/main" id="{AE00418D-FA61-052C-98E6-9B75FADEB19B}"/>
              </a:ext>
            </a:extLst>
          </p:cNvPr>
          <p:cNvSpPr/>
          <p:nvPr/>
        </p:nvSpPr>
        <p:spPr>
          <a:xfrm>
            <a:off x="5425482" y="2222297"/>
            <a:ext cx="42420" cy="182606"/>
          </a:xfrm>
          <a:custGeom>
            <a:avLst/>
            <a:gdLst>
              <a:gd name="connsiteX0" fmla="*/ 38693 w 42420"/>
              <a:gd name="connsiteY0" fmla="*/ 203 h 182606"/>
              <a:gd name="connsiteX1" fmla="*/ 593 w 42420"/>
              <a:gd name="connsiteY1" fmla="*/ 89103 h 182606"/>
              <a:gd name="connsiteX2" fmla="*/ 41868 w 42420"/>
              <a:gd name="connsiteY2" fmla="*/ 181178 h 182606"/>
              <a:gd name="connsiteX3" fmla="*/ 22818 w 42420"/>
              <a:gd name="connsiteY3" fmla="*/ 143078 h 182606"/>
              <a:gd name="connsiteX4" fmla="*/ 593 w 42420"/>
              <a:gd name="connsiteY4" fmla="*/ 114503 h 182606"/>
              <a:gd name="connsiteX5" fmla="*/ 38693 w 42420"/>
              <a:gd name="connsiteY5" fmla="*/ 203 h 1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20" h="182606">
                <a:moveTo>
                  <a:pt x="38693" y="203"/>
                </a:moveTo>
                <a:cubicBezTo>
                  <a:pt x="38693" y="-4030"/>
                  <a:pt x="64" y="58941"/>
                  <a:pt x="593" y="89103"/>
                </a:cubicBezTo>
                <a:cubicBezTo>
                  <a:pt x="1122" y="119266"/>
                  <a:pt x="38164" y="172182"/>
                  <a:pt x="41868" y="181178"/>
                </a:cubicBezTo>
                <a:cubicBezTo>
                  <a:pt x="45572" y="190174"/>
                  <a:pt x="29697" y="154190"/>
                  <a:pt x="22818" y="143078"/>
                </a:cubicBezTo>
                <a:cubicBezTo>
                  <a:pt x="15939" y="131966"/>
                  <a:pt x="-3640" y="133024"/>
                  <a:pt x="593" y="114503"/>
                </a:cubicBezTo>
                <a:cubicBezTo>
                  <a:pt x="4826" y="95982"/>
                  <a:pt x="38693" y="4436"/>
                  <a:pt x="38693" y="2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7" name="フリーフォーム 1506">
            <a:extLst>
              <a:ext uri="{FF2B5EF4-FFF2-40B4-BE49-F238E27FC236}">
                <a16:creationId xmlns:a16="http://schemas.microsoft.com/office/drawing/2014/main" id="{DDAED49D-6E60-9735-6FE9-E5855107765E}"/>
              </a:ext>
            </a:extLst>
          </p:cNvPr>
          <p:cNvSpPr/>
          <p:nvPr/>
        </p:nvSpPr>
        <p:spPr>
          <a:xfrm>
            <a:off x="3288894" y="7213517"/>
            <a:ext cx="60855" cy="436070"/>
          </a:xfrm>
          <a:custGeom>
            <a:avLst/>
            <a:gdLst>
              <a:gd name="connsiteX0" fmla="*/ 60731 w 60855"/>
              <a:gd name="connsiteY0" fmla="*/ 83 h 436070"/>
              <a:gd name="connsiteX1" fmla="*/ 16281 w 60855"/>
              <a:gd name="connsiteY1" fmla="*/ 158833 h 436070"/>
              <a:gd name="connsiteX2" fmla="*/ 19456 w 60855"/>
              <a:gd name="connsiteY2" fmla="*/ 422358 h 436070"/>
              <a:gd name="connsiteX3" fmla="*/ 22631 w 60855"/>
              <a:gd name="connsiteY3" fmla="*/ 371558 h 436070"/>
              <a:gd name="connsiteX4" fmla="*/ 406 w 60855"/>
              <a:gd name="connsiteY4" fmla="*/ 139783 h 436070"/>
              <a:gd name="connsiteX5" fmla="*/ 60731 w 60855"/>
              <a:gd name="connsiteY5" fmla="*/ 83 h 4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5" h="436070">
                <a:moveTo>
                  <a:pt x="60731" y="83"/>
                </a:moveTo>
                <a:cubicBezTo>
                  <a:pt x="63377" y="3258"/>
                  <a:pt x="23160" y="88454"/>
                  <a:pt x="16281" y="158833"/>
                </a:cubicBezTo>
                <a:cubicBezTo>
                  <a:pt x="9402" y="229212"/>
                  <a:pt x="18398" y="386904"/>
                  <a:pt x="19456" y="422358"/>
                </a:cubicBezTo>
                <a:cubicBezTo>
                  <a:pt x="20514" y="457812"/>
                  <a:pt x="25806" y="418654"/>
                  <a:pt x="22631" y="371558"/>
                </a:cubicBezTo>
                <a:cubicBezTo>
                  <a:pt x="19456" y="324462"/>
                  <a:pt x="-3298" y="194816"/>
                  <a:pt x="406" y="139783"/>
                </a:cubicBezTo>
                <a:cubicBezTo>
                  <a:pt x="4110" y="84750"/>
                  <a:pt x="58085" y="-3092"/>
                  <a:pt x="60731" y="8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8" name="フリーフォーム 1507">
            <a:extLst>
              <a:ext uri="{FF2B5EF4-FFF2-40B4-BE49-F238E27FC236}">
                <a16:creationId xmlns:a16="http://schemas.microsoft.com/office/drawing/2014/main" id="{6F7382D3-9605-FDBE-ECE9-6016DF0BA069}"/>
              </a:ext>
            </a:extLst>
          </p:cNvPr>
          <p:cNvSpPr/>
          <p:nvPr/>
        </p:nvSpPr>
        <p:spPr>
          <a:xfrm>
            <a:off x="3241163" y="7038046"/>
            <a:ext cx="92787" cy="912743"/>
          </a:xfrm>
          <a:custGeom>
            <a:avLst/>
            <a:gdLst>
              <a:gd name="connsiteX0" fmla="*/ 92587 w 92787"/>
              <a:gd name="connsiteY0" fmla="*/ 929 h 912743"/>
              <a:gd name="connsiteX1" fmla="*/ 25912 w 92787"/>
              <a:gd name="connsiteY1" fmla="*/ 296204 h 912743"/>
              <a:gd name="connsiteX2" fmla="*/ 51312 w 92787"/>
              <a:gd name="connsiteY2" fmla="*/ 642279 h 912743"/>
              <a:gd name="connsiteX3" fmla="*/ 44962 w 92787"/>
              <a:gd name="connsiteY3" fmla="*/ 585129 h 912743"/>
              <a:gd name="connsiteX4" fmla="*/ 48137 w 92787"/>
              <a:gd name="connsiteY4" fmla="*/ 905804 h 912743"/>
              <a:gd name="connsiteX5" fmla="*/ 48137 w 92787"/>
              <a:gd name="connsiteY5" fmla="*/ 772454 h 912743"/>
              <a:gd name="connsiteX6" fmla="*/ 512 w 92787"/>
              <a:gd name="connsiteY6" fmla="*/ 394629 h 912743"/>
              <a:gd name="connsiteX7" fmla="*/ 92587 w 92787"/>
              <a:gd name="connsiteY7" fmla="*/ 929 h 9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87" h="912743">
                <a:moveTo>
                  <a:pt x="92587" y="929"/>
                </a:moveTo>
                <a:cubicBezTo>
                  <a:pt x="96820" y="-15475"/>
                  <a:pt x="32791" y="189312"/>
                  <a:pt x="25912" y="296204"/>
                </a:cubicBezTo>
                <a:cubicBezTo>
                  <a:pt x="19033" y="403096"/>
                  <a:pt x="48137" y="594125"/>
                  <a:pt x="51312" y="642279"/>
                </a:cubicBezTo>
                <a:cubicBezTo>
                  <a:pt x="54487" y="690433"/>
                  <a:pt x="45491" y="541208"/>
                  <a:pt x="44962" y="585129"/>
                </a:cubicBezTo>
                <a:cubicBezTo>
                  <a:pt x="44433" y="629050"/>
                  <a:pt x="47608" y="874583"/>
                  <a:pt x="48137" y="905804"/>
                </a:cubicBezTo>
                <a:cubicBezTo>
                  <a:pt x="48666" y="937025"/>
                  <a:pt x="56075" y="857650"/>
                  <a:pt x="48137" y="772454"/>
                </a:cubicBezTo>
                <a:cubicBezTo>
                  <a:pt x="40199" y="687258"/>
                  <a:pt x="-5309" y="518983"/>
                  <a:pt x="512" y="394629"/>
                </a:cubicBezTo>
                <a:cubicBezTo>
                  <a:pt x="6333" y="270275"/>
                  <a:pt x="88354" y="17333"/>
                  <a:pt x="92587" y="9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9" name="フリーフォーム 1508">
            <a:extLst>
              <a:ext uri="{FF2B5EF4-FFF2-40B4-BE49-F238E27FC236}">
                <a16:creationId xmlns:a16="http://schemas.microsoft.com/office/drawing/2014/main" id="{73CE7897-3FFD-D689-889B-2863C2F685E7}"/>
              </a:ext>
            </a:extLst>
          </p:cNvPr>
          <p:cNvSpPr/>
          <p:nvPr/>
        </p:nvSpPr>
        <p:spPr>
          <a:xfrm>
            <a:off x="2401828" y="7810310"/>
            <a:ext cx="909093" cy="240004"/>
          </a:xfrm>
          <a:custGeom>
            <a:avLst/>
            <a:gdLst>
              <a:gd name="connsiteX0" fmla="*/ 84197 w 909093"/>
              <a:gd name="connsiteY0" fmla="*/ 235140 h 240004"/>
              <a:gd name="connsiteX1" fmla="*/ 471547 w 909093"/>
              <a:gd name="connsiteY1" fmla="*/ 235140 h 240004"/>
              <a:gd name="connsiteX2" fmla="*/ 595372 w 909093"/>
              <a:gd name="connsiteY2" fmla="*/ 174815 h 240004"/>
              <a:gd name="connsiteX3" fmla="*/ 576322 w 909093"/>
              <a:gd name="connsiteY3" fmla="*/ 187515 h 240004"/>
              <a:gd name="connsiteX4" fmla="*/ 665222 w 909093"/>
              <a:gd name="connsiteY4" fmla="*/ 133540 h 240004"/>
              <a:gd name="connsiteX5" fmla="*/ 709672 w 909093"/>
              <a:gd name="connsiteY5" fmla="*/ 57340 h 240004"/>
              <a:gd name="connsiteX6" fmla="*/ 814447 w 909093"/>
              <a:gd name="connsiteY6" fmla="*/ 57340 h 240004"/>
              <a:gd name="connsiteX7" fmla="*/ 750947 w 909093"/>
              <a:gd name="connsiteY7" fmla="*/ 190 h 240004"/>
              <a:gd name="connsiteX8" fmla="*/ 906522 w 909093"/>
              <a:gd name="connsiteY8" fmla="*/ 79565 h 240004"/>
              <a:gd name="connsiteX9" fmla="*/ 830322 w 909093"/>
              <a:gd name="connsiteY9" fmla="*/ 44640 h 240004"/>
              <a:gd name="connsiteX10" fmla="*/ 608072 w 909093"/>
              <a:gd name="connsiteY10" fmla="*/ 120840 h 240004"/>
              <a:gd name="connsiteX11" fmla="*/ 579497 w 909093"/>
              <a:gd name="connsiteY11" fmla="*/ 177990 h 240004"/>
              <a:gd name="connsiteX12" fmla="*/ 17522 w 909093"/>
              <a:gd name="connsiteY12" fmla="*/ 235140 h 240004"/>
              <a:gd name="connsiteX13" fmla="*/ 138172 w 909093"/>
              <a:gd name="connsiteY13" fmla="*/ 238315 h 240004"/>
              <a:gd name="connsiteX14" fmla="*/ 84197 w 909093"/>
              <a:gd name="connsiteY14" fmla="*/ 235140 h 2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9093" h="240004">
                <a:moveTo>
                  <a:pt x="84197" y="235140"/>
                </a:moveTo>
                <a:cubicBezTo>
                  <a:pt x="139759" y="234611"/>
                  <a:pt x="386351" y="245194"/>
                  <a:pt x="471547" y="235140"/>
                </a:cubicBezTo>
                <a:cubicBezTo>
                  <a:pt x="556743" y="225086"/>
                  <a:pt x="595372" y="174815"/>
                  <a:pt x="595372" y="174815"/>
                </a:cubicBezTo>
                <a:cubicBezTo>
                  <a:pt x="612834" y="166878"/>
                  <a:pt x="564680" y="194394"/>
                  <a:pt x="576322" y="187515"/>
                </a:cubicBezTo>
                <a:cubicBezTo>
                  <a:pt x="587964" y="180636"/>
                  <a:pt x="642997" y="155236"/>
                  <a:pt x="665222" y="133540"/>
                </a:cubicBezTo>
                <a:cubicBezTo>
                  <a:pt x="687447" y="111844"/>
                  <a:pt x="684801" y="70040"/>
                  <a:pt x="709672" y="57340"/>
                </a:cubicBezTo>
                <a:cubicBezTo>
                  <a:pt x="734543" y="44640"/>
                  <a:pt x="807568" y="66865"/>
                  <a:pt x="814447" y="57340"/>
                </a:cubicBezTo>
                <a:cubicBezTo>
                  <a:pt x="821326" y="47815"/>
                  <a:pt x="735601" y="-3514"/>
                  <a:pt x="750947" y="190"/>
                </a:cubicBezTo>
                <a:cubicBezTo>
                  <a:pt x="766293" y="3894"/>
                  <a:pt x="893293" y="72157"/>
                  <a:pt x="906522" y="79565"/>
                </a:cubicBezTo>
                <a:cubicBezTo>
                  <a:pt x="919751" y="86973"/>
                  <a:pt x="880064" y="37761"/>
                  <a:pt x="830322" y="44640"/>
                </a:cubicBezTo>
                <a:cubicBezTo>
                  <a:pt x="780580" y="51519"/>
                  <a:pt x="649876" y="98615"/>
                  <a:pt x="608072" y="120840"/>
                </a:cubicBezTo>
                <a:cubicBezTo>
                  <a:pt x="566268" y="143065"/>
                  <a:pt x="677922" y="158940"/>
                  <a:pt x="579497" y="177990"/>
                </a:cubicBezTo>
                <a:cubicBezTo>
                  <a:pt x="481072" y="197040"/>
                  <a:pt x="91076" y="225086"/>
                  <a:pt x="17522" y="235140"/>
                </a:cubicBezTo>
                <a:cubicBezTo>
                  <a:pt x="-56032" y="245194"/>
                  <a:pt x="124943" y="236198"/>
                  <a:pt x="138172" y="238315"/>
                </a:cubicBezTo>
                <a:cubicBezTo>
                  <a:pt x="151401" y="240432"/>
                  <a:pt x="28635" y="235669"/>
                  <a:pt x="84197" y="2351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0" name="フリーフォーム 1509">
            <a:extLst>
              <a:ext uri="{FF2B5EF4-FFF2-40B4-BE49-F238E27FC236}">
                <a16:creationId xmlns:a16="http://schemas.microsoft.com/office/drawing/2014/main" id="{3D02B829-7CE0-B43B-4EDA-700260675B18}"/>
              </a:ext>
            </a:extLst>
          </p:cNvPr>
          <p:cNvSpPr/>
          <p:nvPr/>
        </p:nvSpPr>
        <p:spPr>
          <a:xfrm>
            <a:off x="2446805" y="7753292"/>
            <a:ext cx="810818" cy="323908"/>
          </a:xfrm>
          <a:custGeom>
            <a:avLst/>
            <a:gdLst>
              <a:gd name="connsiteX0" fmla="*/ 810745 w 810818"/>
              <a:gd name="connsiteY0" fmla="*/ 58 h 323908"/>
              <a:gd name="connsiteX1" fmla="*/ 683745 w 810818"/>
              <a:gd name="connsiteY1" fmla="*/ 136583 h 323908"/>
              <a:gd name="connsiteX2" fmla="*/ 632945 w 810818"/>
              <a:gd name="connsiteY2" fmla="*/ 219133 h 323908"/>
              <a:gd name="connsiteX3" fmla="*/ 582145 w 810818"/>
              <a:gd name="connsiteY3" fmla="*/ 273108 h 323908"/>
              <a:gd name="connsiteX4" fmla="*/ 451970 w 810818"/>
              <a:gd name="connsiteY4" fmla="*/ 314383 h 323908"/>
              <a:gd name="connsiteX5" fmla="*/ 131295 w 810818"/>
              <a:gd name="connsiteY5" fmla="*/ 320733 h 323908"/>
              <a:gd name="connsiteX6" fmla="*/ 185270 w 810818"/>
              <a:gd name="connsiteY6" fmla="*/ 323908 h 323908"/>
              <a:gd name="connsiteX7" fmla="*/ 10645 w 810818"/>
              <a:gd name="connsiteY7" fmla="*/ 320733 h 323908"/>
              <a:gd name="connsiteX8" fmla="*/ 547220 w 810818"/>
              <a:gd name="connsiteY8" fmla="*/ 308033 h 323908"/>
              <a:gd name="connsiteX9" fmla="*/ 585320 w 810818"/>
              <a:gd name="connsiteY9" fmla="*/ 228658 h 323908"/>
              <a:gd name="connsiteX10" fmla="*/ 664695 w 810818"/>
              <a:gd name="connsiteY10" fmla="*/ 120708 h 323908"/>
              <a:gd name="connsiteX11" fmla="*/ 810745 w 810818"/>
              <a:gd name="connsiteY11" fmla="*/ 58 h 3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818" h="323908">
                <a:moveTo>
                  <a:pt x="810745" y="58"/>
                </a:moveTo>
                <a:cubicBezTo>
                  <a:pt x="813920" y="2704"/>
                  <a:pt x="713378" y="100070"/>
                  <a:pt x="683745" y="136583"/>
                </a:cubicBezTo>
                <a:cubicBezTo>
                  <a:pt x="654112" y="173096"/>
                  <a:pt x="649878" y="196379"/>
                  <a:pt x="632945" y="219133"/>
                </a:cubicBezTo>
                <a:cubicBezTo>
                  <a:pt x="616012" y="241887"/>
                  <a:pt x="612307" y="257233"/>
                  <a:pt x="582145" y="273108"/>
                </a:cubicBezTo>
                <a:cubicBezTo>
                  <a:pt x="551983" y="288983"/>
                  <a:pt x="527112" y="306446"/>
                  <a:pt x="451970" y="314383"/>
                </a:cubicBezTo>
                <a:cubicBezTo>
                  <a:pt x="376828" y="322320"/>
                  <a:pt x="175745" y="319146"/>
                  <a:pt x="131295" y="320733"/>
                </a:cubicBezTo>
                <a:cubicBezTo>
                  <a:pt x="86845" y="322321"/>
                  <a:pt x="205378" y="323908"/>
                  <a:pt x="185270" y="323908"/>
                </a:cubicBezTo>
                <a:cubicBezTo>
                  <a:pt x="165162" y="323908"/>
                  <a:pt x="-49680" y="323379"/>
                  <a:pt x="10645" y="320733"/>
                </a:cubicBezTo>
                <a:cubicBezTo>
                  <a:pt x="70970" y="318087"/>
                  <a:pt x="451441" y="323379"/>
                  <a:pt x="547220" y="308033"/>
                </a:cubicBezTo>
                <a:cubicBezTo>
                  <a:pt x="642999" y="292687"/>
                  <a:pt x="565741" y="259879"/>
                  <a:pt x="585320" y="228658"/>
                </a:cubicBezTo>
                <a:cubicBezTo>
                  <a:pt x="604899" y="197437"/>
                  <a:pt x="627124" y="156691"/>
                  <a:pt x="664695" y="120708"/>
                </a:cubicBezTo>
                <a:cubicBezTo>
                  <a:pt x="702266" y="84725"/>
                  <a:pt x="807570" y="-2588"/>
                  <a:pt x="810745" y="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1" name="フリーフォーム 1510">
            <a:extLst>
              <a:ext uri="{FF2B5EF4-FFF2-40B4-BE49-F238E27FC236}">
                <a16:creationId xmlns:a16="http://schemas.microsoft.com/office/drawing/2014/main" id="{270E2B30-3D3F-E3C5-9E21-8CC97782DA76}"/>
              </a:ext>
            </a:extLst>
          </p:cNvPr>
          <p:cNvSpPr/>
          <p:nvPr/>
        </p:nvSpPr>
        <p:spPr>
          <a:xfrm>
            <a:off x="1897515" y="7622547"/>
            <a:ext cx="200807" cy="203689"/>
          </a:xfrm>
          <a:custGeom>
            <a:avLst/>
            <a:gdLst>
              <a:gd name="connsiteX0" fmla="*/ 1135 w 200807"/>
              <a:gd name="connsiteY0" fmla="*/ 628 h 203689"/>
              <a:gd name="connsiteX1" fmla="*/ 102735 w 200807"/>
              <a:gd name="connsiteY1" fmla="*/ 114928 h 203689"/>
              <a:gd name="connsiteX2" fmla="*/ 194810 w 200807"/>
              <a:gd name="connsiteY2" fmla="*/ 200653 h 203689"/>
              <a:gd name="connsiteX3" fmla="*/ 172585 w 200807"/>
              <a:gd name="connsiteY3" fmla="*/ 168903 h 203689"/>
              <a:gd name="connsiteX4" fmla="*/ 1135 w 200807"/>
              <a:gd name="connsiteY4" fmla="*/ 628 h 20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7" h="203689">
                <a:moveTo>
                  <a:pt x="1135" y="628"/>
                </a:moveTo>
                <a:cubicBezTo>
                  <a:pt x="-10507" y="-8368"/>
                  <a:pt x="70456" y="81591"/>
                  <a:pt x="102735" y="114928"/>
                </a:cubicBezTo>
                <a:cubicBezTo>
                  <a:pt x="135014" y="148265"/>
                  <a:pt x="183168" y="191657"/>
                  <a:pt x="194810" y="200653"/>
                </a:cubicBezTo>
                <a:cubicBezTo>
                  <a:pt x="206452" y="209649"/>
                  <a:pt x="202218" y="198536"/>
                  <a:pt x="172585" y="168903"/>
                </a:cubicBezTo>
                <a:cubicBezTo>
                  <a:pt x="142952" y="139270"/>
                  <a:pt x="12777" y="9624"/>
                  <a:pt x="1135" y="6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2" name="フリーフォーム 1511">
            <a:extLst>
              <a:ext uri="{FF2B5EF4-FFF2-40B4-BE49-F238E27FC236}">
                <a16:creationId xmlns:a16="http://schemas.microsoft.com/office/drawing/2014/main" id="{1C19C0C3-60BF-4486-D317-4001181A946A}"/>
              </a:ext>
            </a:extLst>
          </p:cNvPr>
          <p:cNvSpPr/>
          <p:nvPr/>
        </p:nvSpPr>
        <p:spPr>
          <a:xfrm>
            <a:off x="1844142" y="7581873"/>
            <a:ext cx="253901" cy="295636"/>
          </a:xfrm>
          <a:custGeom>
            <a:avLst/>
            <a:gdLst>
              <a:gd name="connsiteX0" fmla="*/ 533 w 253901"/>
              <a:gd name="connsiteY0" fmla="*/ 27 h 295636"/>
              <a:gd name="connsiteX1" fmla="*/ 149758 w 253901"/>
              <a:gd name="connsiteY1" fmla="*/ 171477 h 295636"/>
              <a:gd name="connsiteX2" fmla="*/ 251358 w 253901"/>
              <a:gd name="connsiteY2" fmla="*/ 292127 h 295636"/>
              <a:gd name="connsiteX3" fmla="*/ 213258 w 253901"/>
              <a:gd name="connsiteY3" fmla="*/ 254027 h 295636"/>
              <a:gd name="connsiteX4" fmla="*/ 105308 w 253901"/>
              <a:gd name="connsiteY4" fmla="*/ 158777 h 295636"/>
              <a:gd name="connsiteX5" fmla="*/ 533 w 253901"/>
              <a:gd name="connsiteY5" fmla="*/ 27 h 29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01" h="295636">
                <a:moveTo>
                  <a:pt x="533" y="27"/>
                </a:moveTo>
                <a:cubicBezTo>
                  <a:pt x="7941" y="2144"/>
                  <a:pt x="107954" y="122794"/>
                  <a:pt x="149758" y="171477"/>
                </a:cubicBezTo>
                <a:cubicBezTo>
                  <a:pt x="191562" y="220160"/>
                  <a:pt x="240775" y="278369"/>
                  <a:pt x="251358" y="292127"/>
                </a:cubicBezTo>
                <a:cubicBezTo>
                  <a:pt x="261941" y="305885"/>
                  <a:pt x="237600" y="276252"/>
                  <a:pt x="213258" y="254027"/>
                </a:cubicBezTo>
                <a:cubicBezTo>
                  <a:pt x="188916" y="231802"/>
                  <a:pt x="146054" y="200052"/>
                  <a:pt x="105308" y="158777"/>
                </a:cubicBezTo>
                <a:cubicBezTo>
                  <a:pt x="64562" y="117502"/>
                  <a:pt x="-6875" y="-2090"/>
                  <a:pt x="533" y="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3" name="フリーフォーム 1512">
            <a:extLst>
              <a:ext uri="{FF2B5EF4-FFF2-40B4-BE49-F238E27FC236}">
                <a16:creationId xmlns:a16="http://schemas.microsoft.com/office/drawing/2014/main" id="{7EAB55C6-4787-45D2-A07B-39CD2FCDE3ED}"/>
              </a:ext>
            </a:extLst>
          </p:cNvPr>
          <p:cNvSpPr/>
          <p:nvPr/>
        </p:nvSpPr>
        <p:spPr>
          <a:xfrm>
            <a:off x="2450554" y="7745412"/>
            <a:ext cx="16440" cy="639811"/>
          </a:xfrm>
          <a:custGeom>
            <a:avLst/>
            <a:gdLst>
              <a:gd name="connsiteX0" fmla="*/ 3721 w 16440"/>
              <a:gd name="connsiteY0" fmla="*/ 4763 h 639811"/>
              <a:gd name="connsiteX1" fmla="*/ 546 w 16440"/>
              <a:gd name="connsiteY1" fmla="*/ 392113 h 639811"/>
              <a:gd name="connsiteX2" fmla="*/ 13246 w 16440"/>
              <a:gd name="connsiteY2" fmla="*/ 620713 h 639811"/>
              <a:gd name="connsiteX3" fmla="*/ 13246 w 16440"/>
              <a:gd name="connsiteY3" fmla="*/ 579438 h 639811"/>
              <a:gd name="connsiteX4" fmla="*/ 16421 w 16440"/>
              <a:gd name="connsiteY4" fmla="*/ 201613 h 639811"/>
              <a:gd name="connsiteX5" fmla="*/ 3721 w 16440"/>
              <a:gd name="connsiteY5" fmla="*/ 4763 h 6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0" h="639811">
                <a:moveTo>
                  <a:pt x="3721" y="4763"/>
                </a:moveTo>
                <a:cubicBezTo>
                  <a:pt x="1075" y="36513"/>
                  <a:pt x="-1041" y="289455"/>
                  <a:pt x="546" y="392113"/>
                </a:cubicBezTo>
                <a:cubicBezTo>
                  <a:pt x="2133" y="494771"/>
                  <a:pt x="11129" y="589492"/>
                  <a:pt x="13246" y="620713"/>
                </a:cubicBezTo>
                <a:cubicBezTo>
                  <a:pt x="15363" y="651934"/>
                  <a:pt x="12717" y="649288"/>
                  <a:pt x="13246" y="579438"/>
                </a:cubicBezTo>
                <a:cubicBezTo>
                  <a:pt x="13775" y="509588"/>
                  <a:pt x="15892" y="296334"/>
                  <a:pt x="16421" y="201613"/>
                </a:cubicBezTo>
                <a:cubicBezTo>
                  <a:pt x="16950" y="106892"/>
                  <a:pt x="6367" y="-26987"/>
                  <a:pt x="3721" y="476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4" name="フリーフォーム 1513">
            <a:extLst>
              <a:ext uri="{FF2B5EF4-FFF2-40B4-BE49-F238E27FC236}">
                <a16:creationId xmlns:a16="http://schemas.microsoft.com/office/drawing/2014/main" id="{AC26A806-8072-F288-72A0-9F3A9F21A09B}"/>
              </a:ext>
            </a:extLst>
          </p:cNvPr>
          <p:cNvSpPr/>
          <p:nvPr/>
        </p:nvSpPr>
        <p:spPr>
          <a:xfrm>
            <a:off x="2415612" y="7737200"/>
            <a:ext cx="26752" cy="679962"/>
          </a:xfrm>
          <a:custGeom>
            <a:avLst/>
            <a:gdLst>
              <a:gd name="connsiteX0" fmla="*/ 563 w 26752"/>
              <a:gd name="connsiteY0" fmla="*/ 275 h 679962"/>
              <a:gd name="connsiteX1" fmla="*/ 6913 w 26752"/>
              <a:gd name="connsiteY1" fmla="*/ 359050 h 679962"/>
              <a:gd name="connsiteX2" fmla="*/ 25963 w 26752"/>
              <a:gd name="connsiteY2" fmla="*/ 667025 h 679962"/>
              <a:gd name="connsiteX3" fmla="*/ 22788 w 26752"/>
              <a:gd name="connsiteY3" fmla="*/ 590825 h 679962"/>
              <a:gd name="connsiteX4" fmla="*/ 19613 w 26752"/>
              <a:gd name="connsiteY4" fmla="*/ 305075 h 679962"/>
              <a:gd name="connsiteX5" fmla="*/ 563 w 26752"/>
              <a:gd name="connsiteY5" fmla="*/ 275 h 6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52" h="679962">
                <a:moveTo>
                  <a:pt x="563" y="275"/>
                </a:moveTo>
                <a:cubicBezTo>
                  <a:pt x="-1554" y="9271"/>
                  <a:pt x="2680" y="247925"/>
                  <a:pt x="6913" y="359050"/>
                </a:cubicBezTo>
                <a:cubicBezTo>
                  <a:pt x="11146" y="470175"/>
                  <a:pt x="23317" y="628396"/>
                  <a:pt x="25963" y="667025"/>
                </a:cubicBezTo>
                <a:cubicBezTo>
                  <a:pt x="28609" y="705654"/>
                  <a:pt x="23846" y="651150"/>
                  <a:pt x="22788" y="590825"/>
                </a:cubicBezTo>
                <a:cubicBezTo>
                  <a:pt x="21730" y="530500"/>
                  <a:pt x="22259" y="405617"/>
                  <a:pt x="19613" y="305075"/>
                </a:cubicBezTo>
                <a:cubicBezTo>
                  <a:pt x="16967" y="204533"/>
                  <a:pt x="2680" y="-8721"/>
                  <a:pt x="563" y="2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5" name="フリーフォーム 1514">
            <a:extLst>
              <a:ext uri="{FF2B5EF4-FFF2-40B4-BE49-F238E27FC236}">
                <a16:creationId xmlns:a16="http://schemas.microsoft.com/office/drawing/2014/main" id="{9729AB8B-2202-A915-4266-90B22ABB045E}"/>
              </a:ext>
            </a:extLst>
          </p:cNvPr>
          <p:cNvSpPr/>
          <p:nvPr/>
        </p:nvSpPr>
        <p:spPr>
          <a:xfrm>
            <a:off x="2111060" y="7712012"/>
            <a:ext cx="19718" cy="758934"/>
          </a:xfrm>
          <a:custGeom>
            <a:avLst/>
            <a:gdLst>
              <a:gd name="connsiteX0" fmla="*/ 315 w 19718"/>
              <a:gd name="connsiteY0" fmla="*/ 63 h 758934"/>
              <a:gd name="connsiteX1" fmla="*/ 6665 w 19718"/>
              <a:gd name="connsiteY1" fmla="*/ 330263 h 758934"/>
              <a:gd name="connsiteX2" fmla="*/ 19365 w 19718"/>
              <a:gd name="connsiteY2" fmla="*/ 758888 h 758934"/>
              <a:gd name="connsiteX3" fmla="*/ 16190 w 19718"/>
              <a:gd name="connsiteY3" fmla="*/ 355663 h 758934"/>
              <a:gd name="connsiteX4" fmla="*/ 315 w 19718"/>
              <a:gd name="connsiteY4" fmla="*/ 63 h 75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8" h="758934">
                <a:moveTo>
                  <a:pt x="315" y="63"/>
                </a:moveTo>
                <a:cubicBezTo>
                  <a:pt x="-1272" y="-4170"/>
                  <a:pt x="3490" y="203792"/>
                  <a:pt x="6665" y="330263"/>
                </a:cubicBezTo>
                <a:cubicBezTo>
                  <a:pt x="9840" y="456734"/>
                  <a:pt x="17778" y="754655"/>
                  <a:pt x="19365" y="758888"/>
                </a:cubicBezTo>
                <a:cubicBezTo>
                  <a:pt x="20952" y="763121"/>
                  <a:pt x="16719" y="480017"/>
                  <a:pt x="16190" y="355663"/>
                </a:cubicBezTo>
                <a:cubicBezTo>
                  <a:pt x="15661" y="231309"/>
                  <a:pt x="1902" y="4296"/>
                  <a:pt x="315" y="6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6" name="フリーフォーム 1515">
            <a:extLst>
              <a:ext uri="{FF2B5EF4-FFF2-40B4-BE49-F238E27FC236}">
                <a16:creationId xmlns:a16="http://schemas.microsoft.com/office/drawing/2014/main" id="{FD2D2A51-2D63-3789-9153-BB158CFD2C28}"/>
              </a:ext>
            </a:extLst>
          </p:cNvPr>
          <p:cNvSpPr/>
          <p:nvPr/>
        </p:nvSpPr>
        <p:spPr>
          <a:xfrm>
            <a:off x="2090714" y="7696135"/>
            <a:ext cx="17604" cy="816587"/>
          </a:xfrm>
          <a:custGeom>
            <a:avLst/>
            <a:gdLst>
              <a:gd name="connsiteX0" fmla="*/ 17486 w 17604"/>
              <a:gd name="connsiteY0" fmla="*/ 65 h 816587"/>
              <a:gd name="connsiteX1" fmla="*/ 1611 w 17604"/>
              <a:gd name="connsiteY1" fmla="*/ 295340 h 816587"/>
              <a:gd name="connsiteX2" fmla="*/ 1611 w 17604"/>
              <a:gd name="connsiteY2" fmla="*/ 260415 h 816587"/>
              <a:gd name="connsiteX3" fmla="*/ 11136 w 17604"/>
              <a:gd name="connsiteY3" fmla="*/ 469965 h 816587"/>
              <a:gd name="connsiteX4" fmla="*/ 11136 w 17604"/>
              <a:gd name="connsiteY4" fmla="*/ 450915 h 816587"/>
              <a:gd name="connsiteX5" fmla="*/ 17486 w 17604"/>
              <a:gd name="connsiteY5" fmla="*/ 803340 h 816587"/>
              <a:gd name="connsiteX6" fmla="*/ 4786 w 17604"/>
              <a:gd name="connsiteY6" fmla="*/ 701740 h 816587"/>
              <a:gd name="connsiteX7" fmla="*/ 1611 w 17604"/>
              <a:gd name="connsiteY7" fmla="*/ 323915 h 816587"/>
              <a:gd name="connsiteX8" fmla="*/ 17486 w 17604"/>
              <a:gd name="connsiteY8" fmla="*/ 65 h 81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4" h="816587">
                <a:moveTo>
                  <a:pt x="17486" y="65"/>
                </a:moveTo>
                <a:cubicBezTo>
                  <a:pt x="17486" y="-4697"/>
                  <a:pt x="4257" y="251948"/>
                  <a:pt x="1611" y="295340"/>
                </a:cubicBezTo>
                <a:cubicBezTo>
                  <a:pt x="-1035" y="338732"/>
                  <a:pt x="24" y="231311"/>
                  <a:pt x="1611" y="260415"/>
                </a:cubicBezTo>
                <a:cubicBezTo>
                  <a:pt x="3198" y="289519"/>
                  <a:pt x="9548" y="438215"/>
                  <a:pt x="11136" y="469965"/>
                </a:cubicBezTo>
                <a:cubicBezTo>
                  <a:pt x="12724" y="501715"/>
                  <a:pt x="10078" y="395353"/>
                  <a:pt x="11136" y="450915"/>
                </a:cubicBezTo>
                <a:cubicBezTo>
                  <a:pt x="12194" y="506477"/>
                  <a:pt x="18544" y="761536"/>
                  <a:pt x="17486" y="803340"/>
                </a:cubicBezTo>
                <a:cubicBezTo>
                  <a:pt x="16428" y="845144"/>
                  <a:pt x="7432" y="781644"/>
                  <a:pt x="4786" y="701740"/>
                </a:cubicBezTo>
                <a:cubicBezTo>
                  <a:pt x="2140" y="621836"/>
                  <a:pt x="1611" y="437686"/>
                  <a:pt x="1611" y="323915"/>
                </a:cubicBezTo>
                <a:cubicBezTo>
                  <a:pt x="1611" y="210144"/>
                  <a:pt x="17486" y="4827"/>
                  <a:pt x="17486" y="6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7" name="フリーフォーム 1516">
            <a:extLst>
              <a:ext uri="{FF2B5EF4-FFF2-40B4-BE49-F238E27FC236}">
                <a16:creationId xmlns:a16="http://schemas.microsoft.com/office/drawing/2014/main" id="{76563FD6-E0A2-97A6-D7AB-22811ADA5DF1}"/>
              </a:ext>
            </a:extLst>
          </p:cNvPr>
          <p:cNvSpPr/>
          <p:nvPr/>
        </p:nvSpPr>
        <p:spPr>
          <a:xfrm>
            <a:off x="2461326" y="8387222"/>
            <a:ext cx="35302" cy="1377176"/>
          </a:xfrm>
          <a:custGeom>
            <a:avLst/>
            <a:gdLst>
              <a:gd name="connsiteX0" fmla="*/ 5649 w 35302"/>
              <a:gd name="connsiteY0" fmla="*/ 1128 h 1377176"/>
              <a:gd name="connsiteX1" fmla="*/ 2474 w 35302"/>
              <a:gd name="connsiteY1" fmla="*/ 569453 h 1377176"/>
              <a:gd name="connsiteX2" fmla="*/ 2474 w 35302"/>
              <a:gd name="connsiteY2" fmla="*/ 559928 h 1377176"/>
              <a:gd name="connsiteX3" fmla="*/ 34224 w 35302"/>
              <a:gd name="connsiteY3" fmla="*/ 1182228 h 1377176"/>
              <a:gd name="connsiteX4" fmla="*/ 27874 w 35302"/>
              <a:gd name="connsiteY4" fmla="*/ 1360028 h 1377176"/>
              <a:gd name="connsiteX5" fmla="*/ 27874 w 35302"/>
              <a:gd name="connsiteY5" fmla="*/ 1299703 h 1377176"/>
              <a:gd name="connsiteX6" fmla="*/ 2474 w 35302"/>
              <a:gd name="connsiteY6" fmla="*/ 737728 h 1377176"/>
              <a:gd name="connsiteX7" fmla="*/ 5649 w 35302"/>
              <a:gd name="connsiteY7" fmla="*/ 1128 h 137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02" h="1377176">
                <a:moveTo>
                  <a:pt x="5649" y="1128"/>
                </a:moveTo>
                <a:cubicBezTo>
                  <a:pt x="5649" y="-26918"/>
                  <a:pt x="3003" y="476320"/>
                  <a:pt x="2474" y="569453"/>
                </a:cubicBezTo>
                <a:cubicBezTo>
                  <a:pt x="1945" y="662586"/>
                  <a:pt x="-2818" y="457799"/>
                  <a:pt x="2474" y="559928"/>
                </a:cubicBezTo>
                <a:cubicBezTo>
                  <a:pt x="7766" y="662057"/>
                  <a:pt x="29991" y="1048878"/>
                  <a:pt x="34224" y="1182228"/>
                </a:cubicBezTo>
                <a:cubicBezTo>
                  <a:pt x="38457" y="1315578"/>
                  <a:pt x="28932" y="1340449"/>
                  <a:pt x="27874" y="1360028"/>
                </a:cubicBezTo>
                <a:cubicBezTo>
                  <a:pt x="26816" y="1379607"/>
                  <a:pt x="32107" y="1403420"/>
                  <a:pt x="27874" y="1299703"/>
                </a:cubicBezTo>
                <a:cubicBezTo>
                  <a:pt x="23641" y="1195986"/>
                  <a:pt x="7236" y="953628"/>
                  <a:pt x="2474" y="737728"/>
                </a:cubicBezTo>
                <a:cubicBezTo>
                  <a:pt x="-2288" y="521828"/>
                  <a:pt x="5649" y="29174"/>
                  <a:pt x="5649" y="11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8" name="フリーフォーム 1517">
            <a:extLst>
              <a:ext uri="{FF2B5EF4-FFF2-40B4-BE49-F238E27FC236}">
                <a16:creationId xmlns:a16="http://schemas.microsoft.com/office/drawing/2014/main" id="{21BA0C50-D077-05BD-0A78-9E88C3198286}"/>
              </a:ext>
            </a:extLst>
          </p:cNvPr>
          <p:cNvSpPr/>
          <p:nvPr/>
        </p:nvSpPr>
        <p:spPr>
          <a:xfrm>
            <a:off x="2447442" y="8351095"/>
            <a:ext cx="29323" cy="746444"/>
          </a:xfrm>
          <a:custGeom>
            <a:avLst/>
            <a:gdLst>
              <a:gd name="connsiteX0" fmla="*/ 483 w 29323"/>
              <a:gd name="connsiteY0" fmla="*/ 11855 h 746444"/>
              <a:gd name="connsiteX1" fmla="*/ 3658 w 29323"/>
              <a:gd name="connsiteY1" fmla="*/ 732580 h 746444"/>
              <a:gd name="connsiteX2" fmla="*/ 29058 w 29323"/>
              <a:gd name="connsiteY2" fmla="*/ 494455 h 746444"/>
              <a:gd name="connsiteX3" fmla="*/ 16358 w 29323"/>
              <a:gd name="connsiteY3" fmla="*/ 589705 h 746444"/>
              <a:gd name="connsiteX4" fmla="*/ 6833 w 29323"/>
              <a:gd name="connsiteY4" fmla="*/ 307130 h 746444"/>
              <a:gd name="connsiteX5" fmla="*/ 483 w 29323"/>
              <a:gd name="connsiteY5" fmla="*/ 11855 h 74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23" h="746444">
                <a:moveTo>
                  <a:pt x="483" y="11855"/>
                </a:moveTo>
                <a:cubicBezTo>
                  <a:pt x="-46" y="82763"/>
                  <a:pt x="-1104" y="652147"/>
                  <a:pt x="3658" y="732580"/>
                </a:cubicBezTo>
                <a:cubicBezTo>
                  <a:pt x="8420" y="813013"/>
                  <a:pt x="26941" y="518268"/>
                  <a:pt x="29058" y="494455"/>
                </a:cubicBezTo>
                <a:cubicBezTo>
                  <a:pt x="31175" y="470642"/>
                  <a:pt x="20062" y="620926"/>
                  <a:pt x="16358" y="589705"/>
                </a:cubicBezTo>
                <a:cubicBezTo>
                  <a:pt x="12654" y="558484"/>
                  <a:pt x="8420" y="407142"/>
                  <a:pt x="6833" y="307130"/>
                </a:cubicBezTo>
                <a:cubicBezTo>
                  <a:pt x="5246" y="207118"/>
                  <a:pt x="1012" y="-59053"/>
                  <a:pt x="483" y="118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9" name="フリーフォーム 1518">
            <a:extLst>
              <a:ext uri="{FF2B5EF4-FFF2-40B4-BE49-F238E27FC236}">
                <a16:creationId xmlns:a16="http://schemas.microsoft.com/office/drawing/2014/main" id="{3016FFB6-09C3-0AEB-D3BC-53C3BE4CB12D}"/>
              </a:ext>
            </a:extLst>
          </p:cNvPr>
          <p:cNvSpPr/>
          <p:nvPr/>
        </p:nvSpPr>
        <p:spPr>
          <a:xfrm>
            <a:off x="2101119" y="8510548"/>
            <a:ext cx="42895" cy="1255987"/>
          </a:xfrm>
          <a:custGeom>
            <a:avLst/>
            <a:gdLst>
              <a:gd name="connsiteX0" fmla="*/ 42006 w 42895"/>
              <a:gd name="connsiteY0" fmla="*/ 7977 h 1255987"/>
              <a:gd name="connsiteX1" fmla="*/ 32481 w 42895"/>
              <a:gd name="connsiteY1" fmla="*/ 382627 h 1255987"/>
              <a:gd name="connsiteX2" fmla="*/ 32481 w 42895"/>
              <a:gd name="connsiteY2" fmla="*/ 357227 h 1255987"/>
              <a:gd name="connsiteX3" fmla="*/ 26131 w 42895"/>
              <a:gd name="connsiteY3" fmla="*/ 582652 h 1255987"/>
              <a:gd name="connsiteX4" fmla="*/ 32481 w 42895"/>
              <a:gd name="connsiteY4" fmla="*/ 566777 h 1255987"/>
              <a:gd name="connsiteX5" fmla="*/ 35656 w 42895"/>
              <a:gd name="connsiteY5" fmla="*/ 827127 h 1255987"/>
              <a:gd name="connsiteX6" fmla="*/ 19781 w 42895"/>
              <a:gd name="connsiteY6" fmla="*/ 1166852 h 1255987"/>
              <a:gd name="connsiteX7" fmla="*/ 10256 w 42895"/>
              <a:gd name="connsiteY7" fmla="*/ 1252577 h 1255987"/>
              <a:gd name="connsiteX8" fmla="*/ 16606 w 42895"/>
              <a:gd name="connsiteY8" fmla="*/ 1176377 h 1255987"/>
              <a:gd name="connsiteX9" fmla="*/ 731 w 42895"/>
              <a:gd name="connsiteY9" fmla="*/ 646152 h 1255987"/>
              <a:gd name="connsiteX10" fmla="*/ 7081 w 42895"/>
              <a:gd name="connsiteY10" fmla="*/ 789027 h 1255987"/>
              <a:gd name="connsiteX11" fmla="*/ 42006 w 42895"/>
              <a:gd name="connsiteY11" fmla="*/ 7977 h 125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95" h="1255987">
                <a:moveTo>
                  <a:pt x="42006" y="7977"/>
                </a:moveTo>
                <a:cubicBezTo>
                  <a:pt x="46239" y="-59756"/>
                  <a:pt x="34069" y="324419"/>
                  <a:pt x="32481" y="382627"/>
                </a:cubicBezTo>
                <a:cubicBezTo>
                  <a:pt x="30893" y="440835"/>
                  <a:pt x="33539" y="323890"/>
                  <a:pt x="32481" y="357227"/>
                </a:cubicBezTo>
                <a:cubicBezTo>
                  <a:pt x="31423" y="390564"/>
                  <a:pt x="26131" y="582652"/>
                  <a:pt x="26131" y="582652"/>
                </a:cubicBezTo>
                <a:cubicBezTo>
                  <a:pt x="26131" y="617577"/>
                  <a:pt x="30894" y="526031"/>
                  <a:pt x="32481" y="566777"/>
                </a:cubicBezTo>
                <a:cubicBezTo>
                  <a:pt x="34068" y="607523"/>
                  <a:pt x="37773" y="727115"/>
                  <a:pt x="35656" y="827127"/>
                </a:cubicBezTo>
                <a:cubicBezTo>
                  <a:pt x="33539" y="927139"/>
                  <a:pt x="24014" y="1095944"/>
                  <a:pt x="19781" y="1166852"/>
                </a:cubicBezTo>
                <a:cubicBezTo>
                  <a:pt x="15548" y="1237760"/>
                  <a:pt x="10785" y="1250990"/>
                  <a:pt x="10256" y="1252577"/>
                </a:cubicBezTo>
                <a:cubicBezTo>
                  <a:pt x="9727" y="1254164"/>
                  <a:pt x="18193" y="1277448"/>
                  <a:pt x="16606" y="1176377"/>
                </a:cubicBezTo>
                <a:cubicBezTo>
                  <a:pt x="15018" y="1075306"/>
                  <a:pt x="2318" y="710710"/>
                  <a:pt x="731" y="646152"/>
                </a:cubicBezTo>
                <a:cubicBezTo>
                  <a:pt x="-856" y="581594"/>
                  <a:pt x="-327" y="891156"/>
                  <a:pt x="7081" y="789027"/>
                </a:cubicBezTo>
                <a:cubicBezTo>
                  <a:pt x="14489" y="686898"/>
                  <a:pt x="37773" y="75710"/>
                  <a:pt x="42006" y="797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0" name="フリーフォーム 1519">
            <a:extLst>
              <a:ext uri="{FF2B5EF4-FFF2-40B4-BE49-F238E27FC236}">
                <a16:creationId xmlns:a16="http://schemas.microsoft.com/office/drawing/2014/main" id="{BA17FB44-CACD-5D5D-A22E-4C6578731086}"/>
              </a:ext>
            </a:extLst>
          </p:cNvPr>
          <p:cNvSpPr/>
          <p:nvPr/>
        </p:nvSpPr>
        <p:spPr>
          <a:xfrm>
            <a:off x="2104777" y="8404995"/>
            <a:ext cx="29030" cy="478777"/>
          </a:xfrm>
          <a:custGeom>
            <a:avLst/>
            <a:gdLst>
              <a:gd name="connsiteX0" fmla="*/ 28823 w 29030"/>
              <a:gd name="connsiteY0" fmla="*/ 2405 h 478777"/>
              <a:gd name="connsiteX1" fmla="*/ 9773 w 29030"/>
              <a:gd name="connsiteY1" fmla="*/ 196080 h 478777"/>
              <a:gd name="connsiteX2" fmla="*/ 248 w 29030"/>
              <a:gd name="connsiteY2" fmla="*/ 475480 h 478777"/>
              <a:gd name="connsiteX3" fmla="*/ 19298 w 29030"/>
              <a:gd name="connsiteY3" fmla="*/ 329430 h 478777"/>
              <a:gd name="connsiteX4" fmla="*/ 28823 w 29030"/>
              <a:gd name="connsiteY4" fmla="*/ 2405 h 47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0" h="478777">
                <a:moveTo>
                  <a:pt x="28823" y="2405"/>
                </a:moveTo>
                <a:cubicBezTo>
                  <a:pt x="27236" y="-19820"/>
                  <a:pt x="14535" y="117234"/>
                  <a:pt x="9773" y="196080"/>
                </a:cubicBezTo>
                <a:cubicBezTo>
                  <a:pt x="5011" y="274926"/>
                  <a:pt x="-1339" y="453255"/>
                  <a:pt x="248" y="475480"/>
                </a:cubicBezTo>
                <a:cubicBezTo>
                  <a:pt x="1835" y="497705"/>
                  <a:pt x="16123" y="402984"/>
                  <a:pt x="19298" y="329430"/>
                </a:cubicBezTo>
                <a:cubicBezTo>
                  <a:pt x="22473" y="255876"/>
                  <a:pt x="30410" y="24630"/>
                  <a:pt x="28823" y="240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1" name="フリーフォーム 1520">
            <a:extLst>
              <a:ext uri="{FF2B5EF4-FFF2-40B4-BE49-F238E27FC236}">
                <a16:creationId xmlns:a16="http://schemas.microsoft.com/office/drawing/2014/main" id="{720701A8-30B3-D1D6-32FD-6F64E220D798}"/>
              </a:ext>
            </a:extLst>
          </p:cNvPr>
          <p:cNvSpPr/>
          <p:nvPr/>
        </p:nvSpPr>
        <p:spPr>
          <a:xfrm>
            <a:off x="1985544" y="7051139"/>
            <a:ext cx="120037" cy="99169"/>
          </a:xfrm>
          <a:custGeom>
            <a:avLst/>
            <a:gdLst>
              <a:gd name="connsiteX0" fmla="*/ 119481 w 120037"/>
              <a:gd name="connsiteY0" fmla="*/ 536 h 99169"/>
              <a:gd name="connsiteX1" fmla="*/ 27406 w 120037"/>
              <a:gd name="connsiteY1" fmla="*/ 35461 h 99169"/>
              <a:gd name="connsiteX2" fmla="*/ 5181 w 120037"/>
              <a:gd name="connsiteY2" fmla="*/ 98961 h 99169"/>
              <a:gd name="connsiteX3" fmla="*/ 5181 w 120037"/>
              <a:gd name="connsiteY3" fmla="*/ 54511 h 99169"/>
              <a:gd name="connsiteX4" fmla="*/ 62331 w 120037"/>
              <a:gd name="connsiteY4" fmla="*/ 16411 h 99169"/>
              <a:gd name="connsiteX5" fmla="*/ 119481 w 120037"/>
              <a:gd name="connsiteY5" fmla="*/ 536 h 9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7" h="99169">
                <a:moveTo>
                  <a:pt x="119481" y="536"/>
                </a:moveTo>
                <a:cubicBezTo>
                  <a:pt x="113660" y="3711"/>
                  <a:pt x="46456" y="19057"/>
                  <a:pt x="27406" y="35461"/>
                </a:cubicBezTo>
                <a:cubicBezTo>
                  <a:pt x="8356" y="51865"/>
                  <a:pt x="8885" y="95786"/>
                  <a:pt x="5181" y="98961"/>
                </a:cubicBezTo>
                <a:cubicBezTo>
                  <a:pt x="1477" y="102136"/>
                  <a:pt x="-4344" y="68269"/>
                  <a:pt x="5181" y="54511"/>
                </a:cubicBezTo>
                <a:cubicBezTo>
                  <a:pt x="14706" y="40753"/>
                  <a:pt x="40635" y="23819"/>
                  <a:pt x="62331" y="16411"/>
                </a:cubicBezTo>
                <a:cubicBezTo>
                  <a:pt x="84027" y="9003"/>
                  <a:pt x="125302" y="-2639"/>
                  <a:pt x="119481" y="5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2" name="フリーフォーム 1521">
            <a:extLst>
              <a:ext uri="{FF2B5EF4-FFF2-40B4-BE49-F238E27FC236}">
                <a16:creationId xmlns:a16="http://schemas.microsoft.com/office/drawing/2014/main" id="{C606BF77-8FE6-FC09-A689-08EA7ECA3F0D}"/>
              </a:ext>
            </a:extLst>
          </p:cNvPr>
          <p:cNvSpPr/>
          <p:nvPr/>
        </p:nvSpPr>
        <p:spPr>
          <a:xfrm>
            <a:off x="1923178" y="9748741"/>
            <a:ext cx="235009" cy="30677"/>
          </a:xfrm>
          <a:custGeom>
            <a:avLst/>
            <a:gdLst>
              <a:gd name="connsiteX0" fmla="*/ 872 w 235009"/>
              <a:gd name="connsiteY0" fmla="*/ 30259 h 30677"/>
              <a:gd name="connsiteX1" fmla="*/ 226297 w 235009"/>
              <a:gd name="connsiteY1" fmla="*/ 1684 h 30677"/>
              <a:gd name="connsiteX2" fmla="*/ 185022 w 235009"/>
              <a:gd name="connsiteY2" fmla="*/ 4859 h 30677"/>
              <a:gd name="connsiteX3" fmla="*/ 150097 w 235009"/>
              <a:gd name="connsiteY3" fmla="*/ 17559 h 30677"/>
              <a:gd name="connsiteX4" fmla="*/ 872 w 235009"/>
              <a:gd name="connsiteY4" fmla="*/ 30259 h 3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09" h="30677">
                <a:moveTo>
                  <a:pt x="872" y="30259"/>
                </a:moveTo>
                <a:cubicBezTo>
                  <a:pt x="13572" y="27613"/>
                  <a:pt x="195605" y="5917"/>
                  <a:pt x="226297" y="1684"/>
                </a:cubicBezTo>
                <a:cubicBezTo>
                  <a:pt x="256989" y="-2549"/>
                  <a:pt x="197722" y="2213"/>
                  <a:pt x="185022" y="4859"/>
                </a:cubicBezTo>
                <a:cubicBezTo>
                  <a:pt x="172322" y="7505"/>
                  <a:pt x="182376" y="12796"/>
                  <a:pt x="150097" y="17559"/>
                </a:cubicBezTo>
                <a:cubicBezTo>
                  <a:pt x="117818" y="22321"/>
                  <a:pt x="-11828" y="32905"/>
                  <a:pt x="872" y="3025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3" name="フリーフォーム 1522">
            <a:extLst>
              <a:ext uri="{FF2B5EF4-FFF2-40B4-BE49-F238E27FC236}">
                <a16:creationId xmlns:a16="http://schemas.microsoft.com/office/drawing/2014/main" id="{446BE0A8-2BD0-0794-B055-83BE270D5F94}"/>
              </a:ext>
            </a:extLst>
          </p:cNvPr>
          <p:cNvSpPr/>
          <p:nvPr/>
        </p:nvSpPr>
        <p:spPr>
          <a:xfrm>
            <a:off x="2071832" y="9749636"/>
            <a:ext cx="446256" cy="58151"/>
          </a:xfrm>
          <a:custGeom>
            <a:avLst/>
            <a:gdLst>
              <a:gd name="connsiteX0" fmla="*/ 1443 w 446256"/>
              <a:gd name="connsiteY0" fmla="*/ 3964 h 58151"/>
              <a:gd name="connsiteX1" fmla="*/ 274493 w 446256"/>
              <a:gd name="connsiteY1" fmla="*/ 7139 h 58151"/>
              <a:gd name="connsiteX2" fmla="*/ 439593 w 446256"/>
              <a:gd name="connsiteY2" fmla="*/ 10314 h 58151"/>
              <a:gd name="connsiteX3" fmla="*/ 404668 w 446256"/>
              <a:gd name="connsiteY3" fmla="*/ 29364 h 58151"/>
              <a:gd name="connsiteX4" fmla="*/ 318943 w 446256"/>
              <a:gd name="connsiteY4" fmla="*/ 57939 h 58151"/>
              <a:gd name="connsiteX5" fmla="*/ 344343 w 446256"/>
              <a:gd name="connsiteY5" fmla="*/ 42064 h 58151"/>
              <a:gd name="connsiteX6" fmla="*/ 87168 w 446256"/>
              <a:gd name="connsiteY6" fmla="*/ 35714 h 58151"/>
              <a:gd name="connsiteX7" fmla="*/ 363393 w 446256"/>
              <a:gd name="connsiteY7" fmla="*/ 38889 h 58151"/>
              <a:gd name="connsiteX8" fmla="*/ 404668 w 446256"/>
              <a:gd name="connsiteY8" fmla="*/ 16664 h 58151"/>
              <a:gd name="connsiteX9" fmla="*/ 176068 w 446256"/>
              <a:gd name="connsiteY9" fmla="*/ 789 h 58151"/>
              <a:gd name="connsiteX10" fmla="*/ 1443 w 446256"/>
              <a:gd name="connsiteY10" fmla="*/ 3964 h 5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56" h="58151">
                <a:moveTo>
                  <a:pt x="1443" y="3964"/>
                </a:moveTo>
                <a:cubicBezTo>
                  <a:pt x="17847" y="5022"/>
                  <a:pt x="274493" y="7139"/>
                  <a:pt x="274493" y="7139"/>
                </a:cubicBezTo>
                <a:cubicBezTo>
                  <a:pt x="347518" y="8197"/>
                  <a:pt x="417897" y="6610"/>
                  <a:pt x="439593" y="10314"/>
                </a:cubicBezTo>
                <a:cubicBezTo>
                  <a:pt x="461289" y="14018"/>
                  <a:pt x="424776" y="21427"/>
                  <a:pt x="404668" y="29364"/>
                </a:cubicBezTo>
                <a:cubicBezTo>
                  <a:pt x="384560" y="37301"/>
                  <a:pt x="328997" y="55822"/>
                  <a:pt x="318943" y="57939"/>
                </a:cubicBezTo>
                <a:cubicBezTo>
                  <a:pt x="308889" y="60056"/>
                  <a:pt x="382972" y="45768"/>
                  <a:pt x="344343" y="42064"/>
                </a:cubicBezTo>
                <a:cubicBezTo>
                  <a:pt x="305714" y="38360"/>
                  <a:pt x="83993" y="36243"/>
                  <a:pt x="87168" y="35714"/>
                </a:cubicBezTo>
                <a:cubicBezTo>
                  <a:pt x="90343" y="35185"/>
                  <a:pt x="310476" y="42064"/>
                  <a:pt x="363393" y="38889"/>
                </a:cubicBezTo>
                <a:cubicBezTo>
                  <a:pt x="416310" y="35714"/>
                  <a:pt x="435889" y="23014"/>
                  <a:pt x="404668" y="16664"/>
                </a:cubicBezTo>
                <a:cubicBezTo>
                  <a:pt x="373447" y="10314"/>
                  <a:pt x="239568" y="3435"/>
                  <a:pt x="176068" y="789"/>
                </a:cubicBezTo>
                <a:cubicBezTo>
                  <a:pt x="112568" y="-1857"/>
                  <a:pt x="-14961" y="2906"/>
                  <a:pt x="1443" y="39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4" name="フリーフォーム 1523">
            <a:extLst>
              <a:ext uri="{FF2B5EF4-FFF2-40B4-BE49-F238E27FC236}">
                <a16:creationId xmlns:a16="http://schemas.microsoft.com/office/drawing/2014/main" id="{88336F2D-5E69-CEFA-1D25-EAEDDA6BFBB6}"/>
              </a:ext>
            </a:extLst>
          </p:cNvPr>
          <p:cNvSpPr/>
          <p:nvPr/>
        </p:nvSpPr>
        <p:spPr>
          <a:xfrm>
            <a:off x="2431971" y="9744028"/>
            <a:ext cx="270166" cy="50900"/>
          </a:xfrm>
          <a:custGeom>
            <a:avLst/>
            <a:gdLst>
              <a:gd name="connsiteX0" fmla="*/ 79 w 270166"/>
              <a:gd name="connsiteY0" fmla="*/ 47 h 50900"/>
              <a:gd name="connsiteX1" fmla="*/ 168354 w 270166"/>
              <a:gd name="connsiteY1" fmla="*/ 28622 h 50900"/>
              <a:gd name="connsiteX2" fmla="*/ 269954 w 270166"/>
              <a:gd name="connsiteY2" fmla="*/ 50847 h 50900"/>
              <a:gd name="connsiteX3" fmla="*/ 190579 w 270166"/>
              <a:gd name="connsiteY3" fmla="*/ 22272 h 50900"/>
              <a:gd name="connsiteX4" fmla="*/ 79 w 270166"/>
              <a:gd name="connsiteY4" fmla="*/ 47 h 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66" h="50900">
                <a:moveTo>
                  <a:pt x="79" y="47"/>
                </a:moveTo>
                <a:cubicBezTo>
                  <a:pt x="-3625" y="1105"/>
                  <a:pt x="123375" y="20155"/>
                  <a:pt x="168354" y="28622"/>
                </a:cubicBezTo>
                <a:cubicBezTo>
                  <a:pt x="213333" y="37089"/>
                  <a:pt x="266250" y="51905"/>
                  <a:pt x="269954" y="50847"/>
                </a:cubicBezTo>
                <a:cubicBezTo>
                  <a:pt x="273658" y="49789"/>
                  <a:pt x="228150" y="28622"/>
                  <a:pt x="190579" y="22272"/>
                </a:cubicBezTo>
                <a:cubicBezTo>
                  <a:pt x="153008" y="15922"/>
                  <a:pt x="3783" y="-1011"/>
                  <a:pt x="79" y="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5" name="フリーフォーム 1524">
            <a:extLst>
              <a:ext uri="{FF2B5EF4-FFF2-40B4-BE49-F238E27FC236}">
                <a16:creationId xmlns:a16="http://schemas.microsoft.com/office/drawing/2014/main" id="{FE21552F-A035-D609-4568-FF69A7BBA475}"/>
              </a:ext>
            </a:extLst>
          </p:cNvPr>
          <p:cNvSpPr/>
          <p:nvPr/>
        </p:nvSpPr>
        <p:spPr>
          <a:xfrm>
            <a:off x="1915847" y="9801043"/>
            <a:ext cx="757629" cy="46854"/>
          </a:xfrm>
          <a:custGeom>
            <a:avLst/>
            <a:gdLst>
              <a:gd name="connsiteX0" fmla="*/ 1853 w 757629"/>
              <a:gd name="connsiteY0" fmla="*/ 6532 h 46854"/>
              <a:gd name="connsiteX1" fmla="*/ 268553 w 757629"/>
              <a:gd name="connsiteY1" fmla="*/ 22407 h 46854"/>
              <a:gd name="connsiteX2" fmla="*/ 516203 w 757629"/>
              <a:gd name="connsiteY2" fmla="*/ 44632 h 46854"/>
              <a:gd name="connsiteX3" fmla="*/ 452703 w 757629"/>
              <a:gd name="connsiteY3" fmla="*/ 44632 h 46854"/>
              <a:gd name="connsiteX4" fmla="*/ 652728 w 757629"/>
              <a:gd name="connsiteY4" fmla="*/ 31932 h 46854"/>
              <a:gd name="connsiteX5" fmla="*/ 757503 w 757629"/>
              <a:gd name="connsiteY5" fmla="*/ 182 h 46854"/>
              <a:gd name="connsiteX6" fmla="*/ 633678 w 757629"/>
              <a:gd name="connsiteY6" fmla="*/ 19232 h 46854"/>
              <a:gd name="connsiteX7" fmla="*/ 319353 w 757629"/>
              <a:gd name="connsiteY7" fmla="*/ 25582 h 46854"/>
              <a:gd name="connsiteX8" fmla="*/ 335228 w 757629"/>
              <a:gd name="connsiteY8" fmla="*/ 25582 h 46854"/>
              <a:gd name="connsiteX9" fmla="*/ 160603 w 757629"/>
              <a:gd name="connsiteY9" fmla="*/ 22407 h 46854"/>
              <a:gd name="connsiteX10" fmla="*/ 1853 w 757629"/>
              <a:gd name="connsiteY10" fmla="*/ 6532 h 4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629" h="46854">
                <a:moveTo>
                  <a:pt x="1853" y="6532"/>
                </a:moveTo>
                <a:cubicBezTo>
                  <a:pt x="19845" y="6532"/>
                  <a:pt x="182828" y="16057"/>
                  <a:pt x="268553" y="22407"/>
                </a:cubicBezTo>
                <a:cubicBezTo>
                  <a:pt x="354278" y="28757"/>
                  <a:pt x="485511" y="40928"/>
                  <a:pt x="516203" y="44632"/>
                </a:cubicBezTo>
                <a:cubicBezTo>
                  <a:pt x="546895" y="48336"/>
                  <a:pt x="429949" y="46749"/>
                  <a:pt x="452703" y="44632"/>
                </a:cubicBezTo>
                <a:cubicBezTo>
                  <a:pt x="475457" y="42515"/>
                  <a:pt x="601928" y="39340"/>
                  <a:pt x="652728" y="31932"/>
                </a:cubicBezTo>
                <a:cubicBezTo>
                  <a:pt x="703528" y="24524"/>
                  <a:pt x="760678" y="2299"/>
                  <a:pt x="757503" y="182"/>
                </a:cubicBezTo>
                <a:cubicBezTo>
                  <a:pt x="754328" y="-1935"/>
                  <a:pt x="706703" y="14999"/>
                  <a:pt x="633678" y="19232"/>
                </a:cubicBezTo>
                <a:cubicBezTo>
                  <a:pt x="560653" y="23465"/>
                  <a:pt x="319353" y="25582"/>
                  <a:pt x="319353" y="25582"/>
                </a:cubicBezTo>
                <a:cubicBezTo>
                  <a:pt x="269611" y="26640"/>
                  <a:pt x="335228" y="25582"/>
                  <a:pt x="335228" y="25582"/>
                </a:cubicBezTo>
                <a:lnTo>
                  <a:pt x="160603" y="22407"/>
                </a:lnTo>
                <a:cubicBezTo>
                  <a:pt x="101336" y="17645"/>
                  <a:pt x="-16139" y="6532"/>
                  <a:pt x="1853" y="65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6" name="フリーフォーム 1525">
            <a:extLst>
              <a:ext uri="{FF2B5EF4-FFF2-40B4-BE49-F238E27FC236}">
                <a16:creationId xmlns:a16="http://schemas.microsoft.com/office/drawing/2014/main" id="{76F61680-51E0-11E7-4B09-DD445072DE78}"/>
              </a:ext>
            </a:extLst>
          </p:cNvPr>
          <p:cNvSpPr/>
          <p:nvPr/>
        </p:nvSpPr>
        <p:spPr>
          <a:xfrm>
            <a:off x="1903748" y="9759451"/>
            <a:ext cx="793235" cy="130825"/>
          </a:xfrm>
          <a:custGeom>
            <a:avLst/>
            <a:gdLst>
              <a:gd name="connsiteX0" fmla="*/ 134602 w 793235"/>
              <a:gd name="connsiteY0" fmla="*/ 499 h 130825"/>
              <a:gd name="connsiteX1" fmla="*/ 23477 w 793235"/>
              <a:gd name="connsiteY1" fmla="*/ 29074 h 130825"/>
              <a:gd name="connsiteX2" fmla="*/ 26652 w 793235"/>
              <a:gd name="connsiteY2" fmla="*/ 54474 h 130825"/>
              <a:gd name="connsiteX3" fmla="*/ 118727 w 793235"/>
              <a:gd name="connsiteY3" fmla="*/ 86224 h 130825"/>
              <a:gd name="connsiteX4" fmla="*/ 61577 w 793235"/>
              <a:gd name="connsiteY4" fmla="*/ 83049 h 130825"/>
              <a:gd name="connsiteX5" fmla="*/ 429877 w 793235"/>
              <a:gd name="connsiteY5" fmla="*/ 130674 h 130825"/>
              <a:gd name="connsiteX6" fmla="*/ 560052 w 793235"/>
              <a:gd name="connsiteY6" fmla="*/ 98924 h 130825"/>
              <a:gd name="connsiteX7" fmla="*/ 455277 w 793235"/>
              <a:gd name="connsiteY7" fmla="*/ 121149 h 130825"/>
              <a:gd name="connsiteX8" fmla="*/ 769602 w 793235"/>
              <a:gd name="connsiteY8" fmla="*/ 79874 h 130825"/>
              <a:gd name="connsiteX9" fmla="*/ 766427 w 793235"/>
              <a:gd name="connsiteY9" fmla="*/ 44949 h 130825"/>
              <a:gd name="connsiteX10" fmla="*/ 775952 w 793235"/>
              <a:gd name="connsiteY10" fmla="*/ 63999 h 130825"/>
              <a:gd name="connsiteX11" fmla="*/ 506077 w 793235"/>
              <a:gd name="connsiteY11" fmla="*/ 108449 h 130825"/>
              <a:gd name="connsiteX12" fmla="*/ 296527 w 793235"/>
              <a:gd name="connsiteY12" fmla="*/ 114799 h 130825"/>
              <a:gd name="connsiteX13" fmla="*/ 7602 w 793235"/>
              <a:gd name="connsiteY13" fmla="*/ 70349 h 130825"/>
              <a:gd name="connsiteX14" fmla="*/ 77452 w 793235"/>
              <a:gd name="connsiteY14" fmla="*/ 79874 h 130825"/>
              <a:gd name="connsiteX15" fmla="*/ 4427 w 793235"/>
              <a:gd name="connsiteY15" fmla="*/ 54474 h 130825"/>
              <a:gd name="connsiteX16" fmla="*/ 134602 w 793235"/>
              <a:gd name="connsiteY16" fmla="*/ 499 h 1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3235" h="130825">
                <a:moveTo>
                  <a:pt x="134602" y="499"/>
                </a:moveTo>
                <a:cubicBezTo>
                  <a:pt x="137777" y="-3734"/>
                  <a:pt x="41469" y="20078"/>
                  <a:pt x="23477" y="29074"/>
                </a:cubicBezTo>
                <a:cubicBezTo>
                  <a:pt x="5485" y="38070"/>
                  <a:pt x="10777" y="44949"/>
                  <a:pt x="26652" y="54474"/>
                </a:cubicBezTo>
                <a:cubicBezTo>
                  <a:pt x="42527" y="63999"/>
                  <a:pt x="112906" y="81462"/>
                  <a:pt x="118727" y="86224"/>
                </a:cubicBezTo>
                <a:cubicBezTo>
                  <a:pt x="124548" y="90986"/>
                  <a:pt x="9719" y="75641"/>
                  <a:pt x="61577" y="83049"/>
                </a:cubicBezTo>
                <a:cubicBezTo>
                  <a:pt x="113435" y="90457"/>
                  <a:pt x="346798" y="128028"/>
                  <a:pt x="429877" y="130674"/>
                </a:cubicBezTo>
                <a:cubicBezTo>
                  <a:pt x="512956" y="133320"/>
                  <a:pt x="555819" y="100511"/>
                  <a:pt x="560052" y="98924"/>
                </a:cubicBezTo>
                <a:cubicBezTo>
                  <a:pt x="564285" y="97337"/>
                  <a:pt x="420352" y="124324"/>
                  <a:pt x="455277" y="121149"/>
                </a:cubicBezTo>
                <a:cubicBezTo>
                  <a:pt x="490202" y="117974"/>
                  <a:pt x="717744" y="92574"/>
                  <a:pt x="769602" y="79874"/>
                </a:cubicBezTo>
                <a:cubicBezTo>
                  <a:pt x="821460" y="67174"/>
                  <a:pt x="766427" y="44949"/>
                  <a:pt x="766427" y="44949"/>
                </a:cubicBezTo>
                <a:cubicBezTo>
                  <a:pt x="767485" y="42303"/>
                  <a:pt x="819344" y="53416"/>
                  <a:pt x="775952" y="63999"/>
                </a:cubicBezTo>
                <a:cubicBezTo>
                  <a:pt x="732560" y="74582"/>
                  <a:pt x="585981" y="99982"/>
                  <a:pt x="506077" y="108449"/>
                </a:cubicBezTo>
                <a:cubicBezTo>
                  <a:pt x="426173" y="116916"/>
                  <a:pt x="379606" y="121149"/>
                  <a:pt x="296527" y="114799"/>
                </a:cubicBezTo>
                <a:cubicBezTo>
                  <a:pt x="213448" y="108449"/>
                  <a:pt x="44114" y="76170"/>
                  <a:pt x="7602" y="70349"/>
                </a:cubicBezTo>
                <a:cubicBezTo>
                  <a:pt x="-28910" y="64528"/>
                  <a:pt x="77981" y="82520"/>
                  <a:pt x="77452" y="79874"/>
                </a:cubicBezTo>
                <a:cubicBezTo>
                  <a:pt x="76923" y="77228"/>
                  <a:pt x="-7215" y="66116"/>
                  <a:pt x="4427" y="54474"/>
                </a:cubicBezTo>
                <a:cubicBezTo>
                  <a:pt x="16069" y="42832"/>
                  <a:pt x="131427" y="4732"/>
                  <a:pt x="134602" y="4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7" name="フリーフォーム 1526">
            <a:extLst>
              <a:ext uri="{FF2B5EF4-FFF2-40B4-BE49-F238E27FC236}">
                <a16:creationId xmlns:a16="http://schemas.microsoft.com/office/drawing/2014/main" id="{6B33C2DF-0EA0-8855-2DDD-64494413621F}"/>
              </a:ext>
            </a:extLst>
          </p:cNvPr>
          <p:cNvSpPr/>
          <p:nvPr/>
        </p:nvSpPr>
        <p:spPr>
          <a:xfrm>
            <a:off x="2417381" y="9869841"/>
            <a:ext cx="59914" cy="322575"/>
          </a:xfrm>
          <a:custGeom>
            <a:avLst/>
            <a:gdLst>
              <a:gd name="connsiteX0" fmla="*/ 59119 w 59914"/>
              <a:gd name="connsiteY0" fmla="*/ 1234 h 322575"/>
              <a:gd name="connsiteX1" fmla="*/ 36894 w 59914"/>
              <a:gd name="connsiteY1" fmla="*/ 306034 h 322575"/>
              <a:gd name="connsiteX2" fmla="*/ 33719 w 59914"/>
              <a:gd name="connsiteY2" fmla="*/ 264759 h 322575"/>
              <a:gd name="connsiteX3" fmla="*/ 11494 w 59914"/>
              <a:gd name="connsiteY3" fmla="*/ 118709 h 322575"/>
              <a:gd name="connsiteX4" fmla="*/ 1969 w 59914"/>
              <a:gd name="connsiteY4" fmla="*/ 194909 h 322575"/>
              <a:gd name="connsiteX5" fmla="*/ 59119 w 59914"/>
              <a:gd name="connsiteY5" fmla="*/ 1234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14" h="322575">
                <a:moveTo>
                  <a:pt x="59119" y="1234"/>
                </a:moveTo>
                <a:cubicBezTo>
                  <a:pt x="64940" y="19755"/>
                  <a:pt x="36894" y="306034"/>
                  <a:pt x="36894" y="306034"/>
                </a:cubicBezTo>
                <a:cubicBezTo>
                  <a:pt x="32661" y="349955"/>
                  <a:pt x="37952" y="295980"/>
                  <a:pt x="33719" y="264759"/>
                </a:cubicBezTo>
                <a:cubicBezTo>
                  <a:pt x="29486" y="233538"/>
                  <a:pt x="16786" y="130351"/>
                  <a:pt x="11494" y="118709"/>
                </a:cubicBezTo>
                <a:cubicBezTo>
                  <a:pt x="6202" y="107067"/>
                  <a:pt x="-4381" y="211313"/>
                  <a:pt x="1969" y="194909"/>
                </a:cubicBezTo>
                <a:cubicBezTo>
                  <a:pt x="8319" y="178505"/>
                  <a:pt x="53298" y="-17287"/>
                  <a:pt x="59119" y="12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8" name="フリーフォーム 1527">
            <a:extLst>
              <a:ext uri="{FF2B5EF4-FFF2-40B4-BE49-F238E27FC236}">
                <a16:creationId xmlns:a16="http://schemas.microsoft.com/office/drawing/2014/main" id="{AB0D8476-B807-8E9F-2382-6CB0BD0DEFA2}"/>
              </a:ext>
            </a:extLst>
          </p:cNvPr>
          <p:cNvSpPr/>
          <p:nvPr/>
        </p:nvSpPr>
        <p:spPr>
          <a:xfrm>
            <a:off x="2108200" y="9848850"/>
            <a:ext cx="41745" cy="379150"/>
          </a:xfrm>
          <a:custGeom>
            <a:avLst/>
            <a:gdLst>
              <a:gd name="connsiteX0" fmla="*/ 0 w 41745"/>
              <a:gd name="connsiteY0" fmla="*/ 0 h 379150"/>
              <a:gd name="connsiteX1" fmla="*/ 12700 w 41745"/>
              <a:gd name="connsiteY1" fmla="*/ 133350 h 379150"/>
              <a:gd name="connsiteX2" fmla="*/ 15875 w 41745"/>
              <a:gd name="connsiteY2" fmla="*/ 120650 h 379150"/>
              <a:gd name="connsiteX3" fmla="*/ 34925 w 41745"/>
              <a:gd name="connsiteY3" fmla="*/ 241300 h 379150"/>
              <a:gd name="connsiteX4" fmla="*/ 41275 w 41745"/>
              <a:gd name="connsiteY4" fmla="*/ 377825 h 379150"/>
              <a:gd name="connsiteX5" fmla="*/ 41275 w 41745"/>
              <a:gd name="connsiteY5" fmla="*/ 314325 h 379150"/>
              <a:gd name="connsiteX6" fmla="*/ 0 w 41745"/>
              <a:gd name="connsiteY6" fmla="*/ 0 h 3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45" h="379150">
                <a:moveTo>
                  <a:pt x="0" y="0"/>
                </a:moveTo>
                <a:lnTo>
                  <a:pt x="12700" y="133350"/>
                </a:lnTo>
                <a:cubicBezTo>
                  <a:pt x="15346" y="153458"/>
                  <a:pt x="12171" y="102658"/>
                  <a:pt x="15875" y="120650"/>
                </a:cubicBezTo>
                <a:cubicBezTo>
                  <a:pt x="19579" y="138642"/>
                  <a:pt x="30692" y="198438"/>
                  <a:pt x="34925" y="241300"/>
                </a:cubicBezTo>
                <a:cubicBezTo>
                  <a:pt x="39158" y="284163"/>
                  <a:pt x="40217" y="365654"/>
                  <a:pt x="41275" y="377825"/>
                </a:cubicBezTo>
                <a:cubicBezTo>
                  <a:pt x="42333" y="389996"/>
                  <a:pt x="41275" y="314325"/>
                  <a:pt x="41275" y="314325"/>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9" name="フリーフォーム 1528">
            <a:extLst>
              <a:ext uri="{FF2B5EF4-FFF2-40B4-BE49-F238E27FC236}">
                <a16:creationId xmlns:a16="http://schemas.microsoft.com/office/drawing/2014/main" id="{E886F524-1D0C-89E6-FC11-C5F85088E604}"/>
              </a:ext>
            </a:extLst>
          </p:cNvPr>
          <p:cNvSpPr/>
          <p:nvPr/>
        </p:nvSpPr>
        <p:spPr>
          <a:xfrm>
            <a:off x="2152464" y="9838485"/>
            <a:ext cx="13826" cy="377738"/>
          </a:xfrm>
          <a:custGeom>
            <a:avLst/>
            <a:gdLst>
              <a:gd name="connsiteX0" fmla="*/ 9711 w 13826"/>
              <a:gd name="connsiteY0" fmla="*/ 840 h 377738"/>
              <a:gd name="connsiteX1" fmla="*/ 12886 w 13826"/>
              <a:gd name="connsiteY1" fmla="*/ 169115 h 377738"/>
              <a:gd name="connsiteX2" fmla="*/ 12886 w 13826"/>
              <a:gd name="connsiteY2" fmla="*/ 369140 h 377738"/>
              <a:gd name="connsiteX3" fmla="*/ 12886 w 13826"/>
              <a:gd name="connsiteY3" fmla="*/ 318340 h 377738"/>
              <a:gd name="connsiteX4" fmla="*/ 186 w 13826"/>
              <a:gd name="connsiteY4" fmla="*/ 111965 h 377738"/>
              <a:gd name="connsiteX5" fmla="*/ 9711 w 13826"/>
              <a:gd name="connsiteY5" fmla="*/ 840 h 37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 h="377738">
                <a:moveTo>
                  <a:pt x="9711" y="840"/>
                </a:moveTo>
                <a:cubicBezTo>
                  <a:pt x="11828" y="10365"/>
                  <a:pt x="12357" y="107732"/>
                  <a:pt x="12886" y="169115"/>
                </a:cubicBezTo>
                <a:cubicBezTo>
                  <a:pt x="13415" y="230498"/>
                  <a:pt x="12886" y="369140"/>
                  <a:pt x="12886" y="369140"/>
                </a:cubicBezTo>
                <a:cubicBezTo>
                  <a:pt x="12886" y="394011"/>
                  <a:pt x="15003" y="361202"/>
                  <a:pt x="12886" y="318340"/>
                </a:cubicBezTo>
                <a:cubicBezTo>
                  <a:pt x="10769" y="275478"/>
                  <a:pt x="1773" y="159061"/>
                  <a:pt x="186" y="111965"/>
                </a:cubicBezTo>
                <a:cubicBezTo>
                  <a:pt x="-1401" y="64869"/>
                  <a:pt x="7594" y="-8685"/>
                  <a:pt x="9711" y="8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0" name="フリーフォーム 1529">
            <a:extLst>
              <a:ext uri="{FF2B5EF4-FFF2-40B4-BE49-F238E27FC236}">
                <a16:creationId xmlns:a16="http://schemas.microsoft.com/office/drawing/2014/main" id="{ED545055-F19B-AB6D-AB96-EB2EF39D2E96}"/>
              </a:ext>
            </a:extLst>
          </p:cNvPr>
          <p:cNvSpPr/>
          <p:nvPr/>
        </p:nvSpPr>
        <p:spPr>
          <a:xfrm>
            <a:off x="2076375" y="10092678"/>
            <a:ext cx="424295" cy="54652"/>
          </a:xfrm>
          <a:custGeom>
            <a:avLst/>
            <a:gdLst>
              <a:gd name="connsiteX0" fmla="*/ 44525 w 424295"/>
              <a:gd name="connsiteY0" fmla="*/ 647 h 54652"/>
              <a:gd name="connsiteX1" fmla="*/ 241375 w 424295"/>
              <a:gd name="connsiteY1" fmla="*/ 6997 h 54652"/>
              <a:gd name="connsiteX2" fmla="*/ 330275 w 424295"/>
              <a:gd name="connsiteY2" fmla="*/ 647 h 54652"/>
              <a:gd name="connsiteX3" fmla="*/ 196925 w 424295"/>
              <a:gd name="connsiteY3" fmla="*/ 26047 h 54652"/>
              <a:gd name="connsiteX4" fmla="*/ 422350 w 424295"/>
              <a:gd name="connsiteY4" fmla="*/ 32397 h 54652"/>
              <a:gd name="connsiteX5" fmla="*/ 289000 w 424295"/>
              <a:gd name="connsiteY5" fmla="*/ 13347 h 54652"/>
              <a:gd name="connsiteX6" fmla="*/ 75 w 424295"/>
              <a:gd name="connsiteY6" fmla="*/ 54622 h 54652"/>
              <a:gd name="connsiteX7" fmla="*/ 317575 w 424295"/>
              <a:gd name="connsiteY7" fmla="*/ 19697 h 54652"/>
              <a:gd name="connsiteX8" fmla="*/ 44525 w 424295"/>
              <a:gd name="connsiteY8" fmla="*/ 647 h 5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295" h="54652">
                <a:moveTo>
                  <a:pt x="44525" y="647"/>
                </a:moveTo>
                <a:cubicBezTo>
                  <a:pt x="31825" y="-1470"/>
                  <a:pt x="193750" y="6997"/>
                  <a:pt x="241375" y="6997"/>
                </a:cubicBezTo>
                <a:cubicBezTo>
                  <a:pt x="289000" y="6997"/>
                  <a:pt x="337683" y="-2528"/>
                  <a:pt x="330275" y="647"/>
                </a:cubicBezTo>
                <a:cubicBezTo>
                  <a:pt x="322867" y="3822"/>
                  <a:pt x="181579" y="20755"/>
                  <a:pt x="196925" y="26047"/>
                </a:cubicBezTo>
                <a:cubicBezTo>
                  <a:pt x="212271" y="31339"/>
                  <a:pt x="407004" y="34514"/>
                  <a:pt x="422350" y="32397"/>
                </a:cubicBezTo>
                <a:cubicBezTo>
                  <a:pt x="437696" y="30280"/>
                  <a:pt x="359379" y="9643"/>
                  <a:pt x="289000" y="13347"/>
                </a:cubicBezTo>
                <a:cubicBezTo>
                  <a:pt x="218621" y="17051"/>
                  <a:pt x="-4687" y="53564"/>
                  <a:pt x="75" y="54622"/>
                </a:cubicBezTo>
                <a:cubicBezTo>
                  <a:pt x="4837" y="55680"/>
                  <a:pt x="306992" y="28693"/>
                  <a:pt x="317575" y="19697"/>
                </a:cubicBezTo>
                <a:cubicBezTo>
                  <a:pt x="328158" y="10701"/>
                  <a:pt x="57225" y="2764"/>
                  <a:pt x="44525" y="64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1" name="フリーフォーム 1530">
            <a:extLst>
              <a:ext uri="{FF2B5EF4-FFF2-40B4-BE49-F238E27FC236}">
                <a16:creationId xmlns:a16="http://schemas.microsoft.com/office/drawing/2014/main" id="{C7A44B6A-5030-5834-CAE5-C3E6C64908CE}"/>
              </a:ext>
            </a:extLst>
          </p:cNvPr>
          <p:cNvSpPr/>
          <p:nvPr/>
        </p:nvSpPr>
        <p:spPr>
          <a:xfrm>
            <a:off x="2108186" y="10178520"/>
            <a:ext cx="41711" cy="1243187"/>
          </a:xfrm>
          <a:custGeom>
            <a:avLst/>
            <a:gdLst>
              <a:gd name="connsiteX0" fmla="*/ 41289 w 41711"/>
              <a:gd name="connsiteY0" fmla="*/ 530 h 1243187"/>
              <a:gd name="connsiteX1" fmla="*/ 31764 w 41711"/>
              <a:gd name="connsiteY1" fmla="*/ 467255 h 1243187"/>
              <a:gd name="connsiteX2" fmla="*/ 31764 w 41711"/>
              <a:gd name="connsiteY2" fmla="*/ 416455 h 1243187"/>
              <a:gd name="connsiteX3" fmla="*/ 12714 w 41711"/>
              <a:gd name="connsiteY3" fmla="*/ 1178455 h 1243187"/>
              <a:gd name="connsiteX4" fmla="*/ 19064 w 41711"/>
              <a:gd name="connsiteY4" fmla="*/ 1095905 h 1243187"/>
              <a:gd name="connsiteX5" fmla="*/ 14 w 41711"/>
              <a:gd name="connsiteY5" fmla="*/ 245005 h 1243187"/>
              <a:gd name="connsiteX6" fmla="*/ 15889 w 41711"/>
              <a:gd name="connsiteY6" fmla="*/ 372005 h 1243187"/>
              <a:gd name="connsiteX7" fmla="*/ 41289 w 41711"/>
              <a:gd name="connsiteY7" fmla="*/ 530 h 1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11" h="1243187">
                <a:moveTo>
                  <a:pt x="41289" y="530"/>
                </a:moveTo>
                <a:cubicBezTo>
                  <a:pt x="43935" y="16405"/>
                  <a:pt x="33351" y="397934"/>
                  <a:pt x="31764" y="467255"/>
                </a:cubicBezTo>
                <a:cubicBezTo>
                  <a:pt x="30177" y="536576"/>
                  <a:pt x="34939" y="297922"/>
                  <a:pt x="31764" y="416455"/>
                </a:cubicBezTo>
                <a:cubicBezTo>
                  <a:pt x="28589" y="534988"/>
                  <a:pt x="14831" y="1065213"/>
                  <a:pt x="12714" y="1178455"/>
                </a:cubicBezTo>
                <a:cubicBezTo>
                  <a:pt x="10597" y="1291697"/>
                  <a:pt x="21181" y="1251480"/>
                  <a:pt x="19064" y="1095905"/>
                </a:cubicBezTo>
                <a:cubicBezTo>
                  <a:pt x="16947" y="940330"/>
                  <a:pt x="543" y="365655"/>
                  <a:pt x="14" y="245005"/>
                </a:cubicBezTo>
                <a:cubicBezTo>
                  <a:pt x="-515" y="124355"/>
                  <a:pt x="13243" y="413809"/>
                  <a:pt x="15889" y="372005"/>
                </a:cubicBezTo>
                <a:cubicBezTo>
                  <a:pt x="18535" y="330201"/>
                  <a:pt x="38643" y="-15345"/>
                  <a:pt x="41289" y="5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2" name="フリーフォーム 1531">
            <a:extLst>
              <a:ext uri="{FF2B5EF4-FFF2-40B4-BE49-F238E27FC236}">
                <a16:creationId xmlns:a16="http://schemas.microsoft.com/office/drawing/2014/main" id="{ACC377C4-DFE8-EDC3-03DD-23FB2167F666}"/>
              </a:ext>
            </a:extLst>
          </p:cNvPr>
          <p:cNvSpPr/>
          <p:nvPr/>
        </p:nvSpPr>
        <p:spPr>
          <a:xfrm>
            <a:off x="2415174" y="10140947"/>
            <a:ext cx="35964" cy="1410008"/>
          </a:xfrm>
          <a:custGeom>
            <a:avLst/>
            <a:gdLst>
              <a:gd name="connsiteX0" fmla="*/ 35926 w 35964"/>
              <a:gd name="connsiteY0" fmla="*/ 3178 h 1410008"/>
              <a:gd name="connsiteX1" fmla="*/ 13701 w 35964"/>
              <a:gd name="connsiteY1" fmla="*/ 812803 h 1410008"/>
              <a:gd name="connsiteX2" fmla="*/ 23226 w 35964"/>
              <a:gd name="connsiteY2" fmla="*/ 758828 h 1410008"/>
              <a:gd name="connsiteX3" fmla="*/ 1001 w 35964"/>
              <a:gd name="connsiteY3" fmla="*/ 1365253 h 1410008"/>
              <a:gd name="connsiteX4" fmla="*/ 4176 w 35964"/>
              <a:gd name="connsiteY4" fmla="*/ 1257303 h 1410008"/>
              <a:gd name="connsiteX5" fmla="*/ 7351 w 35964"/>
              <a:gd name="connsiteY5" fmla="*/ 403228 h 1410008"/>
              <a:gd name="connsiteX6" fmla="*/ 7351 w 35964"/>
              <a:gd name="connsiteY6" fmla="*/ 527053 h 1410008"/>
              <a:gd name="connsiteX7" fmla="*/ 35926 w 35964"/>
              <a:gd name="connsiteY7" fmla="*/ 3178 h 14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64" h="1410008">
                <a:moveTo>
                  <a:pt x="35926" y="3178"/>
                </a:moveTo>
                <a:cubicBezTo>
                  <a:pt x="36984" y="50803"/>
                  <a:pt x="15818" y="686861"/>
                  <a:pt x="13701" y="812803"/>
                </a:cubicBezTo>
                <a:cubicBezTo>
                  <a:pt x="11584" y="938745"/>
                  <a:pt x="25343" y="666753"/>
                  <a:pt x="23226" y="758828"/>
                </a:cubicBezTo>
                <a:cubicBezTo>
                  <a:pt x="21109" y="850903"/>
                  <a:pt x="4176" y="1282174"/>
                  <a:pt x="1001" y="1365253"/>
                </a:cubicBezTo>
                <a:cubicBezTo>
                  <a:pt x="-2174" y="1448332"/>
                  <a:pt x="3118" y="1417640"/>
                  <a:pt x="4176" y="1257303"/>
                </a:cubicBezTo>
                <a:cubicBezTo>
                  <a:pt x="5234" y="1096966"/>
                  <a:pt x="6822" y="524936"/>
                  <a:pt x="7351" y="403228"/>
                </a:cubicBezTo>
                <a:cubicBezTo>
                  <a:pt x="7880" y="281520"/>
                  <a:pt x="-57" y="596374"/>
                  <a:pt x="7351" y="527053"/>
                </a:cubicBezTo>
                <a:cubicBezTo>
                  <a:pt x="14759" y="457732"/>
                  <a:pt x="34868" y="-44447"/>
                  <a:pt x="35926" y="31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3" name="フリーフォーム 1532">
            <a:extLst>
              <a:ext uri="{FF2B5EF4-FFF2-40B4-BE49-F238E27FC236}">
                <a16:creationId xmlns:a16="http://schemas.microsoft.com/office/drawing/2014/main" id="{C996214B-D79C-E543-F82B-1011066EC083}"/>
              </a:ext>
            </a:extLst>
          </p:cNvPr>
          <p:cNvSpPr/>
          <p:nvPr/>
        </p:nvSpPr>
        <p:spPr>
          <a:xfrm>
            <a:off x="2329615" y="11159697"/>
            <a:ext cx="80572" cy="1311144"/>
          </a:xfrm>
          <a:custGeom>
            <a:avLst/>
            <a:gdLst>
              <a:gd name="connsiteX0" fmla="*/ 80210 w 80572"/>
              <a:gd name="connsiteY0" fmla="*/ 428 h 1311144"/>
              <a:gd name="connsiteX1" fmla="*/ 51635 w 80572"/>
              <a:gd name="connsiteY1" fmla="*/ 606853 h 1311144"/>
              <a:gd name="connsiteX2" fmla="*/ 45285 w 80572"/>
              <a:gd name="connsiteY2" fmla="*/ 578278 h 1311144"/>
              <a:gd name="connsiteX3" fmla="*/ 835 w 80572"/>
              <a:gd name="connsiteY3" fmla="*/ 1267253 h 1311144"/>
              <a:gd name="connsiteX4" fmla="*/ 19885 w 80572"/>
              <a:gd name="connsiteY4" fmla="*/ 1162478 h 1311144"/>
              <a:gd name="connsiteX5" fmla="*/ 64335 w 80572"/>
              <a:gd name="connsiteY5" fmla="*/ 521128 h 1311144"/>
              <a:gd name="connsiteX6" fmla="*/ 80210 w 80572"/>
              <a:gd name="connsiteY6" fmla="*/ 428 h 131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72" h="1311144">
                <a:moveTo>
                  <a:pt x="80210" y="428"/>
                </a:moveTo>
                <a:cubicBezTo>
                  <a:pt x="78093" y="14716"/>
                  <a:pt x="57456" y="510545"/>
                  <a:pt x="51635" y="606853"/>
                </a:cubicBezTo>
                <a:cubicBezTo>
                  <a:pt x="45814" y="703161"/>
                  <a:pt x="53752" y="468211"/>
                  <a:pt x="45285" y="578278"/>
                </a:cubicBezTo>
                <a:cubicBezTo>
                  <a:pt x="36818" y="688345"/>
                  <a:pt x="5068" y="1169886"/>
                  <a:pt x="835" y="1267253"/>
                </a:cubicBezTo>
                <a:cubicBezTo>
                  <a:pt x="-3398" y="1364620"/>
                  <a:pt x="9302" y="1286832"/>
                  <a:pt x="19885" y="1162478"/>
                </a:cubicBezTo>
                <a:cubicBezTo>
                  <a:pt x="30468" y="1038124"/>
                  <a:pt x="53752" y="710041"/>
                  <a:pt x="64335" y="521128"/>
                </a:cubicBezTo>
                <a:cubicBezTo>
                  <a:pt x="74918" y="332216"/>
                  <a:pt x="82327" y="-13860"/>
                  <a:pt x="80210" y="4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4" name="フリーフォーム 1533">
            <a:extLst>
              <a:ext uri="{FF2B5EF4-FFF2-40B4-BE49-F238E27FC236}">
                <a16:creationId xmlns:a16="http://schemas.microsoft.com/office/drawing/2014/main" id="{66FF77D2-B655-4437-5C56-E42391BA7501}"/>
              </a:ext>
            </a:extLst>
          </p:cNvPr>
          <p:cNvSpPr/>
          <p:nvPr/>
        </p:nvSpPr>
        <p:spPr>
          <a:xfrm>
            <a:off x="2052339" y="11421697"/>
            <a:ext cx="74114" cy="1361284"/>
          </a:xfrm>
          <a:custGeom>
            <a:avLst/>
            <a:gdLst>
              <a:gd name="connsiteX0" fmla="*/ 52686 w 74114"/>
              <a:gd name="connsiteY0" fmla="*/ 5128 h 1361284"/>
              <a:gd name="connsiteX1" fmla="*/ 30461 w 74114"/>
              <a:gd name="connsiteY1" fmla="*/ 786178 h 1361284"/>
              <a:gd name="connsiteX2" fmla="*/ 46336 w 74114"/>
              <a:gd name="connsiteY2" fmla="*/ 744903 h 1361284"/>
              <a:gd name="connsiteX3" fmla="*/ 1886 w 74114"/>
              <a:gd name="connsiteY3" fmla="*/ 1316403 h 1361284"/>
              <a:gd name="connsiteX4" fmla="*/ 14586 w 74114"/>
              <a:gd name="connsiteY4" fmla="*/ 1230678 h 1361284"/>
              <a:gd name="connsiteX5" fmla="*/ 71736 w 74114"/>
              <a:gd name="connsiteY5" fmla="*/ 487728 h 1361284"/>
              <a:gd name="connsiteX6" fmla="*/ 52686 w 74114"/>
              <a:gd name="connsiteY6" fmla="*/ 5128 h 13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14" h="1361284">
                <a:moveTo>
                  <a:pt x="52686" y="5128"/>
                </a:moveTo>
                <a:cubicBezTo>
                  <a:pt x="45807" y="54870"/>
                  <a:pt x="31519" y="662882"/>
                  <a:pt x="30461" y="786178"/>
                </a:cubicBezTo>
                <a:cubicBezTo>
                  <a:pt x="29403" y="909474"/>
                  <a:pt x="51098" y="656532"/>
                  <a:pt x="46336" y="744903"/>
                </a:cubicBezTo>
                <a:cubicBezTo>
                  <a:pt x="41573" y="833274"/>
                  <a:pt x="7178" y="1235441"/>
                  <a:pt x="1886" y="1316403"/>
                </a:cubicBezTo>
                <a:cubicBezTo>
                  <a:pt x="-3406" y="1397365"/>
                  <a:pt x="2944" y="1368790"/>
                  <a:pt x="14586" y="1230678"/>
                </a:cubicBezTo>
                <a:cubicBezTo>
                  <a:pt x="26228" y="1092566"/>
                  <a:pt x="62211" y="696749"/>
                  <a:pt x="71736" y="487728"/>
                </a:cubicBezTo>
                <a:cubicBezTo>
                  <a:pt x="81261" y="278707"/>
                  <a:pt x="59565" y="-44614"/>
                  <a:pt x="52686" y="512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5" name="フリーフォーム 1534">
            <a:extLst>
              <a:ext uri="{FF2B5EF4-FFF2-40B4-BE49-F238E27FC236}">
                <a16:creationId xmlns:a16="http://schemas.microsoft.com/office/drawing/2014/main" id="{73FFC873-AEA8-EC31-1E76-B39034846742}"/>
              </a:ext>
            </a:extLst>
          </p:cNvPr>
          <p:cNvSpPr/>
          <p:nvPr/>
        </p:nvSpPr>
        <p:spPr>
          <a:xfrm>
            <a:off x="2336673" y="10211580"/>
            <a:ext cx="63627" cy="1069236"/>
          </a:xfrm>
          <a:custGeom>
            <a:avLst/>
            <a:gdLst>
              <a:gd name="connsiteX0" fmla="*/ 63627 w 63627"/>
              <a:gd name="connsiteY0" fmla="*/ 2395 h 1069236"/>
              <a:gd name="connsiteX1" fmla="*/ 38227 w 63627"/>
              <a:gd name="connsiteY1" fmla="*/ 916795 h 1069236"/>
              <a:gd name="connsiteX2" fmla="*/ 44577 w 63627"/>
              <a:gd name="connsiteY2" fmla="*/ 824720 h 1069236"/>
              <a:gd name="connsiteX3" fmla="*/ 16002 w 63627"/>
              <a:gd name="connsiteY3" fmla="*/ 1069195 h 1069236"/>
              <a:gd name="connsiteX4" fmla="*/ 25527 w 63627"/>
              <a:gd name="connsiteY4" fmla="*/ 840595 h 1069236"/>
              <a:gd name="connsiteX5" fmla="*/ 127 w 63627"/>
              <a:gd name="connsiteY5" fmla="*/ 431020 h 1069236"/>
              <a:gd name="connsiteX6" fmla="*/ 38227 w 63627"/>
              <a:gd name="connsiteY6" fmla="*/ 643745 h 1069236"/>
              <a:gd name="connsiteX7" fmla="*/ 63627 w 63627"/>
              <a:gd name="connsiteY7" fmla="*/ 2395 h 106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7" h="1069236">
                <a:moveTo>
                  <a:pt x="63627" y="2395"/>
                </a:moveTo>
                <a:cubicBezTo>
                  <a:pt x="63627" y="47903"/>
                  <a:pt x="41402" y="779741"/>
                  <a:pt x="38227" y="916795"/>
                </a:cubicBezTo>
                <a:cubicBezTo>
                  <a:pt x="35052" y="1053849"/>
                  <a:pt x="48281" y="799320"/>
                  <a:pt x="44577" y="824720"/>
                </a:cubicBezTo>
                <a:cubicBezTo>
                  <a:pt x="40873" y="850120"/>
                  <a:pt x="19177" y="1066549"/>
                  <a:pt x="16002" y="1069195"/>
                </a:cubicBezTo>
                <a:cubicBezTo>
                  <a:pt x="12827" y="1071841"/>
                  <a:pt x="28173" y="946957"/>
                  <a:pt x="25527" y="840595"/>
                </a:cubicBezTo>
                <a:cubicBezTo>
                  <a:pt x="22881" y="734233"/>
                  <a:pt x="-1990" y="463828"/>
                  <a:pt x="127" y="431020"/>
                </a:cubicBezTo>
                <a:cubicBezTo>
                  <a:pt x="2244" y="398212"/>
                  <a:pt x="27115" y="713595"/>
                  <a:pt x="38227" y="643745"/>
                </a:cubicBezTo>
                <a:cubicBezTo>
                  <a:pt x="49339" y="573895"/>
                  <a:pt x="63627" y="-43113"/>
                  <a:pt x="63627" y="23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6" name="フリーフォーム 1535">
            <a:extLst>
              <a:ext uri="{FF2B5EF4-FFF2-40B4-BE49-F238E27FC236}">
                <a16:creationId xmlns:a16="http://schemas.microsoft.com/office/drawing/2014/main" id="{2543F23D-91DD-B468-3E44-1515AD2F5500}"/>
              </a:ext>
            </a:extLst>
          </p:cNvPr>
          <p:cNvSpPr/>
          <p:nvPr/>
        </p:nvSpPr>
        <p:spPr>
          <a:xfrm>
            <a:off x="2076450" y="10108201"/>
            <a:ext cx="263949" cy="32749"/>
          </a:xfrm>
          <a:custGeom>
            <a:avLst/>
            <a:gdLst>
              <a:gd name="connsiteX0" fmla="*/ 0 w 263949"/>
              <a:gd name="connsiteY0" fmla="*/ 32749 h 32749"/>
              <a:gd name="connsiteX1" fmla="*/ 260350 w 263949"/>
              <a:gd name="connsiteY1" fmla="*/ 999 h 32749"/>
              <a:gd name="connsiteX2" fmla="*/ 158750 w 263949"/>
              <a:gd name="connsiteY2" fmla="*/ 7349 h 32749"/>
              <a:gd name="connsiteX3" fmla="*/ 0 w 263949"/>
              <a:gd name="connsiteY3" fmla="*/ 32749 h 32749"/>
            </a:gdLst>
            <a:ahLst/>
            <a:cxnLst>
              <a:cxn ang="0">
                <a:pos x="connsiteX0" y="connsiteY0"/>
              </a:cxn>
              <a:cxn ang="0">
                <a:pos x="connsiteX1" y="connsiteY1"/>
              </a:cxn>
              <a:cxn ang="0">
                <a:pos x="connsiteX2" y="connsiteY2"/>
              </a:cxn>
              <a:cxn ang="0">
                <a:pos x="connsiteX3" y="connsiteY3"/>
              </a:cxn>
            </a:cxnLst>
            <a:rect l="l" t="t" r="r" b="b"/>
            <a:pathLst>
              <a:path w="263949" h="32749">
                <a:moveTo>
                  <a:pt x="0" y="32749"/>
                </a:moveTo>
                <a:lnTo>
                  <a:pt x="260350" y="999"/>
                </a:lnTo>
                <a:cubicBezTo>
                  <a:pt x="286808" y="-3234"/>
                  <a:pt x="158750" y="7349"/>
                  <a:pt x="158750" y="7349"/>
                </a:cubicBezTo>
                <a:lnTo>
                  <a:pt x="0" y="327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7" name="フリーフォーム 1536">
            <a:extLst>
              <a:ext uri="{FF2B5EF4-FFF2-40B4-BE49-F238E27FC236}">
                <a16:creationId xmlns:a16="http://schemas.microsoft.com/office/drawing/2014/main" id="{03C0D79B-9308-0C82-2B9F-8845305C597B}"/>
              </a:ext>
            </a:extLst>
          </p:cNvPr>
          <p:cNvSpPr/>
          <p:nvPr/>
        </p:nvSpPr>
        <p:spPr>
          <a:xfrm>
            <a:off x="2231788" y="10099164"/>
            <a:ext cx="26140" cy="980820"/>
          </a:xfrm>
          <a:custGeom>
            <a:avLst/>
            <a:gdLst>
              <a:gd name="connsiteX0" fmla="*/ 25637 w 26140"/>
              <a:gd name="connsiteY0" fmla="*/ 511 h 980820"/>
              <a:gd name="connsiteX1" fmla="*/ 237 w 26140"/>
              <a:gd name="connsiteY1" fmla="*/ 419611 h 980820"/>
              <a:gd name="connsiteX2" fmla="*/ 12937 w 26140"/>
              <a:gd name="connsiteY2" fmla="*/ 375161 h 980820"/>
              <a:gd name="connsiteX3" fmla="*/ 12937 w 26140"/>
              <a:gd name="connsiteY3" fmla="*/ 600586 h 980820"/>
              <a:gd name="connsiteX4" fmla="*/ 16112 w 26140"/>
              <a:gd name="connsiteY4" fmla="*/ 587886 h 980820"/>
              <a:gd name="connsiteX5" fmla="*/ 16112 w 26140"/>
              <a:gd name="connsiteY5" fmla="*/ 975236 h 980820"/>
              <a:gd name="connsiteX6" fmla="*/ 12937 w 26140"/>
              <a:gd name="connsiteY6" fmla="*/ 784736 h 980820"/>
              <a:gd name="connsiteX7" fmla="*/ 16112 w 26140"/>
              <a:gd name="connsiteY7" fmla="*/ 343411 h 980820"/>
              <a:gd name="connsiteX8" fmla="*/ 25637 w 26140"/>
              <a:gd name="connsiteY8" fmla="*/ 511 h 98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40" h="980820">
                <a:moveTo>
                  <a:pt x="25637" y="511"/>
                </a:moveTo>
                <a:cubicBezTo>
                  <a:pt x="22991" y="13211"/>
                  <a:pt x="2354" y="357169"/>
                  <a:pt x="237" y="419611"/>
                </a:cubicBezTo>
                <a:cubicBezTo>
                  <a:pt x="-1880" y="482053"/>
                  <a:pt x="10820" y="344999"/>
                  <a:pt x="12937" y="375161"/>
                </a:cubicBezTo>
                <a:cubicBezTo>
                  <a:pt x="15054" y="405323"/>
                  <a:pt x="12408" y="565132"/>
                  <a:pt x="12937" y="600586"/>
                </a:cubicBezTo>
                <a:cubicBezTo>
                  <a:pt x="13466" y="636040"/>
                  <a:pt x="15583" y="525444"/>
                  <a:pt x="16112" y="587886"/>
                </a:cubicBezTo>
                <a:cubicBezTo>
                  <a:pt x="16641" y="650328"/>
                  <a:pt x="16641" y="942428"/>
                  <a:pt x="16112" y="975236"/>
                </a:cubicBezTo>
                <a:cubicBezTo>
                  <a:pt x="15583" y="1008044"/>
                  <a:pt x="12937" y="890040"/>
                  <a:pt x="12937" y="784736"/>
                </a:cubicBezTo>
                <a:cubicBezTo>
                  <a:pt x="12937" y="679432"/>
                  <a:pt x="12408" y="471998"/>
                  <a:pt x="16112" y="343411"/>
                </a:cubicBezTo>
                <a:cubicBezTo>
                  <a:pt x="19816" y="214824"/>
                  <a:pt x="28283" y="-12189"/>
                  <a:pt x="25637" y="5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8" name="フリーフォーム 1537">
            <a:extLst>
              <a:ext uri="{FF2B5EF4-FFF2-40B4-BE49-F238E27FC236}">
                <a16:creationId xmlns:a16="http://schemas.microsoft.com/office/drawing/2014/main" id="{255655B9-F00F-C0CE-C7F1-F845ED553732}"/>
              </a:ext>
            </a:extLst>
          </p:cNvPr>
          <p:cNvSpPr/>
          <p:nvPr/>
        </p:nvSpPr>
        <p:spPr>
          <a:xfrm>
            <a:off x="2142493" y="10274158"/>
            <a:ext cx="73702" cy="360699"/>
          </a:xfrm>
          <a:custGeom>
            <a:avLst/>
            <a:gdLst>
              <a:gd name="connsiteX0" fmla="*/ 73657 w 73702"/>
              <a:gd name="connsiteY0" fmla="*/ 142 h 360699"/>
              <a:gd name="connsiteX1" fmla="*/ 22857 w 73702"/>
              <a:gd name="connsiteY1" fmla="*/ 190642 h 360699"/>
              <a:gd name="connsiteX2" fmla="*/ 632 w 73702"/>
              <a:gd name="connsiteY2" fmla="*/ 358917 h 360699"/>
              <a:gd name="connsiteX3" fmla="*/ 6982 w 73702"/>
              <a:gd name="connsiteY3" fmla="*/ 270017 h 360699"/>
              <a:gd name="connsiteX4" fmla="*/ 16507 w 73702"/>
              <a:gd name="connsiteY4" fmla="*/ 127142 h 360699"/>
              <a:gd name="connsiteX5" fmla="*/ 13332 w 73702"/>
              <a:gd name="connsiteY5" fmla="*/ 158892 h 360699"/>
              <a:gd name="connsiteX6" fmla="*/ 73657 w 73702"/>
              <a:gd name="connsiteY6" fmla="*/ 142 h 36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02" h="360699">
                <a:moveTo>
                  <a:pt x="73657" y="142"/>
                </a:moveTo>
                <a:cubicBezTo>
                  <a:pt x="75244" y="5434"/>
                  <a:pt x="35028" y="130846"/>
                  <a:pt x="22857" y="190642"/>
                </a:cubicBezTo>
                <a:cubicBezTo>
                  <a:pt x="10686" y="250438"/>
                  <a:pt x="3278" y="345688"/>
                  <a:pt x="632" y="358917"/>
                </a:cubicBezTo>
                <a:cubicBezTo>
                  <a:pt x="-2014" y="372146"/>
                  <a:pt x="4336" y="308646"/>
                  <a:pt x="6982" y="270017"/>
                </a:cubicBezTo>
                <a:cubicBezTo>
                  <a:pt x="9628" y="231388"/>
                  <a:pt x="15449" y="145663"/>
                  <a:pt x="16507" y="127142"/>
                </a:cubicBezTo>
                <a:cubicBezTo>
                  <a:pt x="17565" y="108621"/>
                  <a:pt x="2749" y="179000"/>
                  <a:pt x="13332" y="158892"/>
                </a:cubicBezTo>
                <a:cubicBezTo>
                  <a:pt x="23915" y="138784"/>
                  <a:pt x="72070" y="-5150"/>
                  <a:pt x="73657" y="1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9" name="フリーフォーム 1538">
            <a:extLst>
              <a:ext uri="{FF2B5EF4-FFF2-40B4-BE49-F238E27FC236}">
                <a16:creationId xmlns:a16="http://schemas.microsoft.com/office/drawing/2014/main" id="{9101D6C0-CD09-F9B1-A55B-6C47DCB90B3F}"/>
              </a:ext>
            </a:extLst>
          </p:cNvPr>
          <p:cNvSpPr/>
          <p:nvPr/>
        </p:nvSpPr>
        <p:spPr>
          <a:xfrm>
            <a:off x="2368550" y="10092729"/>
            <a:ext cx="14287" cy="568072"/>
          </a:xfrm>
          <a:custGeom>
            <a:avLst/>
            <a:gdLst>
              <a:gd name="connsiteX0" fmla="*/ 0 w 14287"/>
              <a:gd name="connsiteY0" fmla="*/ 13296 h 568072"/>
              <a:gd name="connsiteX1" fmla="*/ 12700 w 14287"/>
              <a:gd name="connsiteY1" fmla="*/ 565746 h 568072"/>
              <a:gd name="connsiteX2" fmla="*/ 12700 w 14287"/>
              <a:gd name="connsiteY2" fmla="*/ 203796 h 568072"/>
              <a:gd name="connsiteX3" fmla="*/ 0 w 14287"/>
              <a:gd name="connsiteY3" fmla="*/ 13296 h 568072"/>
            </a:gdLst>
            <a:ahLst/>
            <a:cxnLst>
              <a:cxn ang="0">
                <a:pos x="connsiteX0" y="connsiteY0"/>
              </a:cxn>
              <a:cxn ang="0">
                <a:pos x="connsiteX1" y="connsiteY1"/>
              </a:cxn>
              <a:cxn ang="0">
                <a:pos x="connsiteX2" y="connsiteY2"/>
              </a:cxn>
              <a:cxn ang="0">
                <a:pos x="connsiteX3" y="connsiteY3"/>
              </a:cxn>
            </a:cxnLst>
            <a:rect l="l" t="t" r="r" b="b"/>
            <a:pathLst>
              <a:path w="14287" h="568072">
                <a:moveTo>
                  <a:pt x="0" y="13296"/>
                </a:moveTo>
                <a:cubicBezTo>
                  <a:pt x="0" y="73621"/>
                  <a:pt x="10583" y="533996"/>
                  <a:pt x="12700" y="565746"/>
                </a:cubicBezTo>
                <a:cubicBezTo>
                  <a:pt x="14817" y="597496"/>
                  <a:pt x="14817" y="295342"/>
                  <a:pt x="12700" y="203796"/>
                </a:cubicBezTo>
                <a:cubicBezTo>
                  <a:pt x="10583" y="112250"/>
                  <a:pt x="0" y="-47029"/>
                  <a:pt x="0" y="1329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0" name="フリーフォーム 1539">
            <a:extLst>
              <a:ext uri="{FF2B5EF4-FFF2-40B4-BE49-F238E27FC236}">
                <a16:creationId xmlns:a16="http://schemas.microsoft.com/office/drawing/2014/main" id="{0D07EAC6-3289-129C-BE88-8B7B44091E17}"/>
              </a:ext>
            </a:extLst>
          </p:cNvPr>
          <p:cNvSpPr/>
          <p:nvPr/>
        </p:nvSpPr>
        <p:spPr>
          <a:xfrm>
            <a:off x="2174337" y="10566333"/>
            <a:ext cx="71835" cy="1143373"/>
          </a:xfrm>
          <a:custGeom>
            <a:avLst/>
            <a:gdLst>
              <a:gd name="connsiteX0" fmla="*/ 70388 w 71835"/>
              <a:gd name="connsiteY0" fmla="*/ 67 h 1143373"/>
              <a:gd name="connsiteX1" fmla="*/ 57688 w 71835"/>
              <a:gd name="connsiteY1" fmla="*/ 784292 h 1143373"/>
              <a:gd name="connsiteX2" fmla="*/ 538 w 71835"/>
              <a:gd name="connsiteY2" fmla="*/ 1143067 h 1143373"/>
              <a:gd name="connsiteX3" fmla="*/ 32288 w 71835"/>
              <a:gd name="connsiteY3" fmla="*/ 828742 h 1143373"/>
              <a:gd name="connsiteX4" fmla="*/ 70388 w 71835"/>
              <a:gd name="connsiteY4" fmla="*/ 67 h 1143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5" h="1143373">
                <a:moveTo>
                  <a:pt x="70388" y="67"/>
                </a:moveTo>
                <a:cubicBezTo>
                  <a:pt x="74621" y="-7341"/>
                  <a:pt x="69330" y="593792"/>
                  <a:pt x="57688" y="784292"/>
                </a:cubicBezTo>
                <a:cubicBezTo>
                  <a:pt x="46046" y="974792"/>
                  <a:pt x="4771" y="1135659"/>
                  <a:pt x="538" y="1143067"/>
                </a:cubicBezTo>
                <a:cubicBezTo>
                  <a:pt x="-3695" y="1150475"/>
                  <a:pt x="18000" y="1022946"/>
                  <a:pt x="32288" y="828742"/>
                </a:cubicBezTo>
                <a:cubicBezTo>
                  <a:pt x="46576" y="634538"/>
                  <a:pt x="66155" y="7475"/>
                  <a:pt x="70388" y="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1" name="フリーフォーム 1540">
            <a:extLst>
              <a:ext uri="{FF2B5EF4-FFF2-40B4-BE49-F238E27FC236}">
                <a16:creationId xmlns:a16="http://schemas.microsoft.com/office/drawing/2014/main" id="{3096712C-96D1-F97B-31D5-54E7871EA840}"/>
              </a:ext>
            </a:extLst>
          </p:cNvPr>
          <p:cNvSpPr/>
          <p:nvPr/>
        </p:nvSpPr>
        <p:spPr>
          <a:xfrm>
            <a:off x="2193899" y="10384772"/>
            <a:ext cx="35270" cy="1058017"/>
          </a:xfrm>
          <a:custGeom>
            <a:avLst/>
            <a:gdLst>
              <a:gd name="connsiteX0" fmla="*/ 34951 w 35270"/>
              <a:gd name="connsiteY0" fmla="*/ 13353 h 1058017"/>
              <a:gd name="connsiteX1" fmla="*/ 12726 w 35270"/>
              <a:gd name="connsiteY1" fmla="*/ 851553 h 1058017"/>
              <a:gd name="connsiteX2" fmla="*/ 26 w 35270"/>
              <a:gd name="connsiteY2" fmla="*/ 1057928 h 1058017"/>
              <a:gd name="connsiteX3" fmla="*/ 15901 w 35270"/>
              <a:gd name="connsiteY3" fmla="*/ 838853 h 1058017"/>
              <a:gd name="connsiteX4" fmla="*/ 25426 w 35270"/>
              <a:gd name="connsiteY4" fmla="*/ 372128 h 1058017"/>
              <a:gd name="connsiteX5" fmla="*/ 34951 w 35270"/>
              <a:gd name="connsiteY5" fmla="*/ 13353 h 10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0" h="1058017">
                <a:moveTo>
                  <a:pt x="34951" y="13353"/>
                </a:moveTo>
                <a:cubicBezTo>
                  <a:pt x="32834" y="93257"/>
                  <a:pt x="18547" y="677457"/>
                  <a:pt x="12726" y="851553"/>
                </a:cubicBezTo>
                <a:cubicBezTo>
                  <a:pt x="6905" y="1025649"/>
                  <a:pt x="-503" y="1060045"/>
                  <a:pt x="26" y="1057928"/>
                </a:cubicBezTo>
                <a:cubicBezTo>
                  <a:pt x="555" y="1055811"/>
                  <a:pt x="11668" y="953153"/>
                  <a:pt x="15901" y="838853"/>
                </a:cubicBezTo>
                <a:cubicBezTo>
                  <a:pt x="20134" y="724553"/>
                  <a:pt x="22780" y="511828"/>
                  <a:pt x="25426" y="372128"/>
                </a:cubicBezTo>
                <a:cubicBezTo>
                  <a:pt x="28072" y="232428"/>
                  <a:pt x="37068" y="-66551"/>
                  <a:pt x="34951" y="1335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2" name="フリーフォーム 1541">
            <a:extLst>
              <a:ext uri="{FF2B5EF4-FFF2-40B4-BE49-F238E27FC236}">
                <a16:creationId xmlns:a16="http://schemas.microsoft.com/office/drawing/2014/main" id="{8073A8F1-1CCD-177B-1A9C-E65D8E213AF8}"/>
              </a:ext>
            </a:extLst>
          </p:cNvPr>
          <p:cNvSpPr/>
          <p:nvPr/>
        </p:nvSpPr>
        <p:spPr>
          <a:xfrm>
            <a:off x="2277772" y="11287437"/>
            <a:ext cx="78367" cy="866679"/>
          </a:xfrm>
          <a:custGeom>
            <a:avLst/>
            <a:gdLst>
              <a:gd name="connsiteX0" fmla="*/ 78078 w 78367"/>
              <a:gd name="connsiteY0" fmla="*/ 12388 h 866679"/>
              <a:gd name="connsiteX1" fmla="*/ 1878 w 78367"/>
              <a:gd name="connsiteY1" fmla="*/ 860113 h 866679"/>
              <a:gd name="connsiteX2" fmla="*/ 27278 w 78367"/>
              <a:gd name="connsiteY2" fmla="*/ 387038 h 866679"/>
              <a:gd name="connsiteX3" fmla="*/ 78078 w 78367"/>
              <a:gd name="connsiteY3" fmla="*/ 12388 h 866679"/>
            </a:gdLst>
            <a:ahLst/>
            <a:cxnLst>
              <a:cxn ang="0">
                <a:pos x="connsiteX0" y="connsiteY0"/>
              </a:cxn>
              <a:cxn ang="0">
                <a:pos x="connsiteX1" y="connsiteY1"/>
              </a:cxn>
              <a:cxn ang="0">
                <a:pos x="connsiteX2" y="connsiteY2"/>
              </a:cxn>
              <a:cxn ang="0">
                <a:pos x="connsiteX3" y="connsiteY3"/>
              </a:cxn>
            </a:cxnLst>
            <a:rect l="l" t="t" r="r" b="b"/>
            <a:pathLst>
              <a:path w="78367" h="866679">
                <a:moveTo>
                  <a:pt x="78078" y="12388"/>
                </a:moveTo>
                <a:cubicBezTo>
                  <a:pt x="73845" y="91234"/>
                  <a:pt x="10345" y="797671"/>
                  <a:pt x="1878" y="860113"/>
                </a:cubicBezTo>
                <a:cubicBezTo>
                  <a:pt x="-6589" y="922555"/>
                  <a:pt x="15636" y="522505"/>
                  <a:pt x="27278" y="387038"/>
                </a:cubicBezTo>
                <a:cubicBezTo>
                  <a:pt x="38920" y="251571"/>
                  <a:pt x="82311" y="-66458"/>
                  <a:pt x="78078" y="1238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3" name="フリーフォーム 1542">
            <a:extLst>
              <a:ext uri="{FF2B5EF4-FFF2-40B4-BE49-F238E27FC236}">
                <a16:creationId xmlns:a16="http://schemas.microsoft.com/office/drawing/2014/main" id="{B67DAC92-8E4A-FBCD-A60D-0732959814A7}"/>
              </a:ext>
            </a:extLst>
          </p:cNvPr>
          <p:cNvSpPr/>
          <p:nvPr/>
        </p:nvSpPr>
        <p:spPr>
          <a:xfrm>
            <a:off x="2165158" y="11717795"/>
            <a:ext cx="45570" cy="644780"/>
          </a:xfrm>
          <a:custGeom>
            <a:avLst/>
            <a:gdLst>
              <a:gd name="connsiteX0" fmla="*/ 44642 w 45570"/>
              <a:gd name="connsiteY0" fmla="*/ 1130 h 644780"/>
              <a:gd name="connsiteX1" fmla="*/ 192 w 45570"/>
              <a:gd name="connsiteY1" fmla="*/ 620255 h 644780"/>
              <a:gd name="connsiteX2" fmla="*/ 28767 w 45570"/>
              <a:gd name="connsiteY2" fmla="*/ 471030 h 644780"/>
              <a:gd name="connsiteX3" fmla="*/ 44642 w 45570"/>
              <a:gd name="connsiteY3" fmla="*/ 1130 h 644780"/>
            </a:gdLst>
            <a:ahLst/>
            <a:cxnLst>
              <a:cxn ang="0">
                <a:pos x="connsiteX0" y="connsiteY0"/>
              </a:cxn>
              <a:cxn ang="0">
                <a:pos x="connsiteX1" y="connsiteY1"/>
              </a:cxn>
              <a:cxn ang="0">
                <a:pos x="connsiteX2" y="connsiteY2"/>
              </a:cxn>
              <a:cxn ang="0">
                <a:pos x="connsiteX3" y="connsiteY3"/>
              </a:cxn>
            </a:cxnLst>
            <a:rect l="l" t="t" r="r" b="b"/>
            <a:pathLst>
              <a:path w="45570" h="644780">
                <a:moveTo>
                  <a:pt x="44642" y="1130"/>
                </a:moveTo>
                <a:cubicBezTo>
                  <a:pt x="39880" y="26001"/>
                  <a:pt x="2838" y="541938"/>
                  <a:pt x="192" y="620255"/>
                </a:cubicBezTo>
                <a:cubicBezTo>
                  <a:pt x="-2454" y="698572"/>
                  <a:pt x="22946" y="573159"/>
                  <a:pt x="28767" y="471030"/>
                </a:cubicBezTo>
                <a:cubicBezTo>
                  <a:pt x="34588" y="368901"/>
                  <a:pt x="49404" y="-23741"/>
                  <a:pt x="44642" y="11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4" name="フリーフォーム 1543">
            <a:extLst>
              <a:ext uri="{FF2B5EF4-FFF2-40B4-BE49-F238E27FC236}">
                <a16:creationId xmlns:a16="http://schemas.microsoft.com/office/drawing/2014/main" id="{94956D5B-6272-5AA8-1554-75AC44BA916B}"/>
              </a:ext>
            </a:extLst>
          </p:cNvPr>
          <p:cNvSpPr/>
          <p:nvPr/>
        </p:nvSpPr>
        <p:spPr>
          <a:xfrm>
            <a:off x="2111107" y="11823430"/>
            <a:ext cx="60640" cy="995992"/>
          </a:xfrm>
          <a:custGeom>
            <a:avLst/>
            <a:gdLst>
              <a:gd name="connsiteX0" fmla="*/ 60593 w 60640"/>
              <a:gd name="connsiteY0" fmla="*/ 270 h 995992"/>
              <a:gd name="connsiteX1" fmla="*/ 3443 w 60640"/>
              <a:gd name="connsiteY1" fmla="*/ 924195 h 995992"/>
              <a:gd name="connsiteX2" fmla="*/ 12968 w 60640"/>
              <a:gd name="connsiteY2" fmla="*/ 828945 h 995992"/>
              <a:gd name="connsiteX3" fmla="*/ 60593 w 60640"/>
              <a:gd name="connsiteY3" fmla="*/ 270 h 995992"/>
            </a:gdLst>
            <a:ahLst/>
            <a:cxnLst>
              <a:cxn ang="0">
                <a:pos x="connsiteX0" y="connsiteY0"/>
              </a:cxn>
              <a:cxn ang="0">
                <a:pos x="connsiteX1" y="connsiteY1"/>
              </a:cxn>
              <a:cxn ang="0">
                <a:pos x="connsiteX2" y="connsiteY2"/>
              </a:cxn>
              <a:cxn ang="0">
                <a:pos x="connsiteX3" y="connsiteY3"/>
              </a:cxn>
            </a:cxnLst>
            <a:rect l="l" t="t" r="r" b="b"/>
            <a:pathLst>
              <a:path w="60640" h="995992">
                <a:moveTo>
                  <a:pt x="60593" y="270"/>
                </a:moveTo>
                <a:cubicBezTo>
                  <a:pt x="59005" y="16145"/>
                  <a:pt x="11380" y="786083"/>
                  <a:pt x="3443" y="924195"/>
                </a:cubicBezTo>
                <a:cubicBezTo>
                  <a:pt x="-4495" y="1062308"/>
                  <a:pt x="2385" y="985049"/>
                  <a:pt x="12968" y="828945"/>
                </a:cubicBezTo>
                <a:cubicBezTo>
                  <a:pt x="23551" y="672841"/>
                  <a:pt x="62181" y="-15605"/>
                  <a:pt x="60593" y="27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5" name="フリーフォーム 1544">
            <a:extLst>
              <a:ext uri="{FF2B5EF4-FFF2-40B4-BE49-F238E27FC236}">
                <a16:creationId xmlns:a16="http://schemas.microsoft.com/office/drawing/2014/main" id="{5BB0BBFC-FD8E-E667-8703-FE40C70EEB97}"/>
              </a:ext>
            </a:extLst>
          </p:cNvPr>
          <p:cNvSpPr/>
          <p:nvPr/>
        </p:nvSpPr>
        <p:spPr>
          <a:xfrm>
            <a:off x="2250961" y="12230100"/>
            <a:ext cx="41389" cy="555638"/>
          </a:xfrm>
          <a:custGeom>
            <a:avLst/>
            <a:gdLst>
              <a:gd name="connsiteX0" fmla="*/ 41389 w 41389"/>
              <a:gd name="connsiteY0" fmla="*/ 0 h 555638"/>
              <a:gd name="connsiteX1" fmla="*/ 114 w 41389"/>
              <a:gd name="connsiteY1" fmla="*/ 555625 h 555638"/>
              <a:gd name="connsiteX2" fmla="*/ 41389 w 41389"/>
              <a:gd name="connsiteY2" fmla="*/ 0 h 555638"/>
            </a:gdLst>
            <a:ahLst/>
            <a:cxnLst>
              <a:cxn ang="0">
                <a:pos x="connsiteX0" y="connsiteY0"/>
              </a:cxn>
              <a:cxn ang="0">
                <a:pos x="connsiteX1" y="connsiteY1"/>
              </a:cxn>
              <a:cxn ang="0">
                <a:pos x="connsiteX2" y="connsiteY2"/>
              </a:cxn>
            </a:cxnLst>
            <a:rect l="l" t="t" r="r" b="b"/>
            <a:pathLst>
              <a:path w="41389" h="555638">
                <a:moveTo>
                  <a:pt x="41389" y="0"/>
                </a:moveTo>
                <a:cubicBezTo>
                  <a:pt x="41389" y="0"/>
                  <a:pt x="2760" y="552450"/>
                  <a:pt x="114" y="555625"/>
                </a:cubicBezTo>
                <a:cubicBezTo>
                  <a:pt x="-2532" y="558800"/>
                  <a:pt x="41389" y="0"/>
                  <a:pt x="4138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6" name="フリーフォーム 1545">
            <a:extLst>
              <a:ext uri="{FF2B5EF4-FFF2-40B4-BE49-F238E27FC236}">
                <a16:creationId xmlns:a16="http://schemas.microsoft.com/office/drawing/2014/main" id="{944137EB-11C0-6AA2-DF6F-D240C49AB726}"/>
              </a:ext>
            </a:extLst>
          </p:cNvPr>
          <p:cNvSpPr/>
          <p:nvPr/>
        </p:nvSpPr>
        <p:spPr>
          <a:xfrm>
            <a:off x="2120738" y="12255500"/>
            <a:ext cx="41437" cy="390567"/>
          </a:xfrm>
          <a:custGeom>
            <a:avLst/>
            <a:gdLst>
              <a:gd name="connsiteX0" fmla="*/ 41437 w 41437"/>
              <a:gd name="connsiteY0" fmla="*/ 0 h 390567"/>
              <a:gd name="connsiteX1" fmla="*/ 162 w 41437"/>
              <a:gd name="connsiteY1" fmla="*/ 390525 h 390567"/>
              <a:gd name="connsiteX2" fmla="*/ 41437 w 41437"/>
              <a:gd name="connsiteY2" fmla="*/ 0 h 390567"/>
            </a:gdLst>
            <a:ahLst/>
            <a:cxnLst>
              <a:cxn ang="0">
                <a:pos x="connsiteX0" y="connsiteY0"/>
              </a:cxn>
              <a:cxn ang="0">
                <a:pos x="connsiteX1" y="connsiteY1"/>
              </a:cxn>
              <a:cxn ang="0">
                <a:pos x="connsiteX2" y="connsiteY2"/>
              </a:cxn>
            </a:cxnLst>
            <a:rect l="l" t="t" r="r" b="b"/>
            <a:pathLst>
              <a:path w="41437" h="390567">
                <a:moveTo>
                  <a:pt x="41437" y="0"/>
                </a:moveTo>
                <a:cubicBezTo>
                  <a:pt x="41437" y="0"/>
                  <a:pt x="-3013" y="385763"/>
                  <a:pt x="162" y="390525"/>
                </a:cubicBezTo>
                <a:cubicBezTo>
                  <a:pt x="3337" y="395287"/>
                  <a:pt x="41437" y="0"/>
                  <a:pt x="4143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7" name="フリーフォーム 1546">
            <a:extLst>
              <a:ext uri="{FF2B5EF4-FFF2-40B4-BE49-F238E27FC236}">
                <a16:creationId xmlns:a16="http://schemas.microsoft.com/office/drawing/2014/main" id="{5660F00C-00EC-ACBF-E30C-54B5BC83120D}"/>
              </a:ext>
            </a:extLst>
          </p:cNvPr>
          <p:cNvSpPr/>
          <p:nvPr/>
        </p:nvSpPr>
        <p:spPr>
          <a:xfrm>
            <a:off x="3736918" y="4679244"/>
            <a:ext cx="360924" cy="347852"/>
          </a:xfrm>
          <a:custGeom>
            <a:avLst/>
            <a:gdLst>
              <a:gd name="connsiteX0" fmla="*/ 57 w 360924"/>
              <a:gd name="connsiteY0" fmla="*/ 706 h 347852"/>
              <a:gd name="connsiteX1" fmla="*/ 285807 w 360924"/>
              <a:gd name="connsiteY1" fmla="*/ 108656 h 347852"/>
              <a:gd name="connsiteX2" fmla="*/ 358832 w 360924"/>
              <a:gd name="connsiteY2" fmla="*/ 168981 h 347852"/>
              <a:gd name="connsiteX3" fmla="*/ 228657 w 360924"/>
              <a:gd name="connsiteY3" fmla="*/ 213431 h 347852"/>
              <a:gd name="connsiteX4" fmla="*/ 133407 w 360924"/>
              <a:gd name="connsiteY4" fmla="*/ 346781 h 347852"/>
              <a:gd name="connsiteX5" fmla="*/ 263582 w 360924"/>
              <a:gd name="connsiteY5" fmla="*/ 273756 h 347852"/>
              <a:gd name="connsiteX6" fmla="*/ 333432 w 360924"/>
              <a:gd name="connsiteY6" fmla="*/ 229306 h 347852"/>
              <a:gd name="connsiteX7" fmla="*/ 311207 w 360924"/>
              <a:gd name="connsiteY7" fmla="*/ 165806 h 347852"/>
              <a:gd name="connsiteX8" fmla="*/ 57 w 360924"/>
              <a:gd name="connsiteY8" fmla="*/ 706 h 34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24" h="347852">
                <a:moveTo>
                  <a:pt x="57" y="706"/>
                </a:moveTo>
                <a:cubicBezTo>
                  <a:pt x="-4176" y="-8819"/>
                  <a:pt x="226011" y="80610"/>
                  <a:pt x="285807" y="108656"/>
                </a:cubicBezTo>
                <a:cubicBezTo>
                  <a:pt x="345603" y="136702"/>
                  <a:pt x="368357" y="151519"/>
                  <a:pt x="358832" y="168981"/>
                </a:cubicBezTo>
                <a:cubicBezTo>
                  <a:pt x="349307" y="186444"/>
                  <a:pt x="266228" y="183798"/>
                  <a:pt x="228657" y="213431"/>
                </a:cubicBezTo>
                <a:cubicBezTo>
                  <a:pt x="191086" y="243064"/>
                  <a:pt x="127586" y="336727"/>
                  <a:pt x="133407" y="346781"/>
                </a:cubicBezTo>
                <a:cubicBezTo>
                  <a:pt x="139228" y="356835"/>
                  <a:pt x="230245" y="293335"/>
                  <a:pt x="263582" y="273756"/>
                </a:cubicBezTo>
                <a:cubicBezTo>
                  <a:pt x="296920" y="254177"/>
                  <a:pt x="325495" y="247298"/>
                  <a:pt x="333432" y="229306"/>
                </a:cubicBezTo>
                <a:cubicBezTo>
                  <a:pt x="341370" y="211314"/>
                  <a:pt x="368357" y="201789"/>
                  <a:pt x="311207" y="165806"/>
                </a:cubicBezTo>
                <a:cubicBezTo>
                  <a:pt x="254057" y="129823"/>
                  <a:pt x="4290" y="10231"/>
                  <a:pt x="57" y="70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8" name="フリーフォーム 1547">
            <a:extLst>
              <a:ext uri="{FF2B5EF4-FFF2-40B4-BE49-F238E27FC236}">
                <a16:creationId xmlns:a16="http://schemas.microsoft.com/office/drawing/2014/main" id="{D4E66799-4402-1632-D2A0-642DD8123102}"/>
              </a:ext>
            </a:extLst>
          </p:cNvPr>
          <p:cNvSpPr/>
          <p:nvPr/>
        </p:nvSpPr>
        <p:spPr>
          <a:xfrm>
            <a:off x="3728992" y="5016282"/>
            <a:ext cx="417862" cy="635475"/>
          </a:xfrm>
          <a:custGeom>
            <a:avLst/>
            <a:gdLst>
              <a:gd name="connsiteX0" fmla="*/ 417558 w 417862"/>
              <a:gd name="connsiteY0" fmla="*/ 70068 h 635475"/>
              <a:gd name="connsiteX1" fmla="*/ 141333 w 417862"/>
              <a:gd name="connsiteY1" fmla="*/ 285968 h 635475"/>
              <a:gd name="connsiteX2" fmla="*/ 4808 w 417862"/>
              <a:gd name="connsiteY2" fmla="*/ 612993 h 635475"/>
              <a:gd name="connsiteX3" fmla="*/ 46083 w 417862"/>
              <a:gd name="connsiteY3" fmla="*/ 539968 h 635475"/>
              <a:gd name="connsiteX4" fmla="*/ 192133 w 417862"/>
              <a:gd name="connsiteY4" fmla="*/ 3393 h 635475"/>
              <a:gd name="connsiteX5" fmla="*/ 84183 w 417862"/>
              <a:gd name="connsiteY5" fmla="*/ 301843 h 635475"/>
              <a:gd name="connsiteX6" fmla="*/ 417558 w 417862"/>
              <a:gd name="connsiteY6" fmla="*/ 70068 h 63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62" h="635475">
                <a:moveTo>
                  <a:pt x="417558" y="70068"/>
                </a:moveTo>
                <a:cubicBezTo>
                  <a:pt x="427083" y="67422"/>
                  <a:pt x="210125" y="195481"/>
                  <a:pt x="141333" y="285968"/>
                </a:cubicBezTo>
                <a:cubicBezTo>
                  <a:pt x="72541" y="376455"/>
                  <a:pt x="20683" y="570660"/>
                  <a:pt x="4808" y="612993"/>
                </a:cubicBezTo>
                <a:cubicBezTo>
                  <a:pt x="-11067" y="655326"/>
                  <a:pt x="14862" y="641568"/>
                  <a:pt x="46083" y="539968"/>
                </a:cubicBezTo>
                <a:cubicBezTo>
                  <a:pt x="77304" y="438368"/>
                  <a:pt x="185783" y="43080"/>
                  <a:pt x="192133" y="3393"/>
                </a:cubicBezTo>
                <a:cubicBezTo>
                  <a:pt x="198483" y="-36294"/>
                  <a:pt x="52433" y="284910"/>
                  <a:pt x="84183" y="301843"/>
                </a:cubicBezTo>
                <a:cubicBezTo>
                  <a:pt x="115933" y="318776"/>
                  <a:pt x="408033" y="72714"/>
                  <a:pt x="417558" y="7006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9" name="フリーフォーム 1548">
            <a:extLst>
              <a:ext uri="{FF2B5EF4-FFF2-40B4-BE49-F238E27FC236}">
                <a16:creationId xmlns:a16="http://schemas.microsoft.com/office/drawing/2014/main" id="{111C3E5C-7F03-49A8-CF6B-4D444D388AEB}"/>
              </a:ext>
            </a:extLst>
          </p:cNvPr>
          <p:cNvSpPr/>
          <p:nvPr/>
        </p:nvSpPr>
        <p:spPr>
          <a:xfrm>
            <a:off x="4733455" y="5537200"/>
            <a:ext cx="6820" cy="645334"/>
          </a:xfrm>
          <a:custGeom>
            <a:avLst/>
            <a:gdLst>
              <a:gd name="connsiteX0" fmla="*/ 6820 w 6820"/>
              <a:gd name="connsiteY0" fmla="*/ 0 h 645334"/>
              <a:gd name="connsiteX1" fmla="*/ 470 w 6820"/>
              <a:gd name="connsiteY1" fmla="*/ 625475 h 645334"/>
              <a:gd name="connsiteX2" fmla="*/ 470 w 6820"/>
              <a:gd name="connsiteY2" fmla="*/ 501650 h 645334"/>
              <a:gd name="connsiteX3" fmla="*/ 6820 w 6820"/>
              <a:gd name="connsiteY3" fmla="*/ 0 h 645334"/>
            </a:gdLst>
            <a:ahLst/>
            <a:cxnLst>
              <a:cxn ang="0">
                <a:pos x="connsiteX0" y="connsiteY0"/>
              </a:cxn>
              <a:cxn ang="0">
                <a:pos x="connsiteX1" y="connsiteY1"/>
              </a:cxn>
              <a:cxn ang="0">
                <a:pos x="connsiteX2" y="connsiteY2"/>
              </a:cxn>
              <a:cxn ang="0">
                <a:pos x="connsiteX3" y="connsiteY3"/>
              </a:cxn>
            </a:cxnLst>
            <a:rect l="l" t="t" r="r" b="b"/>
            <a:pathLst>
              <a:path w="6820" h="645334">
                <a:moveTo>
                  <a:pt x="6820" y="0"/>
                </a:moveTo>
                <a:cubicBezTo>
                  <a:pt x="4174" y="270933"/>
                  <a:pt x="1528" y="541867"/>
                  <a:pt x="470" y="625475"/>
                </a:cubicBezTo>
                <a:cubicBezTo>
                  <a:pt x="-588" y="709083"/>
                  <a:pt x="470" y="501650"/>
                  <a:pt x="470" y="501650"/>
                </a:cubicBezTo>
                <a:cubicBezTo>
                  <a:pt x="2587" y="334433"/>
                  <a:pt x="4703" y="167217"/>
                  <a:pt x="682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0" name="フリーフォーム 1549">
            <a:extLst>
              <a:ext uri="{FF2B5EF4-FFF2-40B4-BE49-F238E27FC236}">
                <a16:creationId xmlns:a16="http://schemas.microsoft.com/office/drawing/2014/main" id="{79729757-9F15-AD9E-5D07-ABBED40374CA}"/>
              </a:ext>
            </a:extLst>
          </p:cNvPr>
          <p:cNvSpPr/>
          <p:nvPr/>
        </p:nvSpPr>
        <p:spPr>
          <a:xfrm>
            <a:off x="4162124" y="5424711"/>
            <a:ext cx="26002" cy="763967"/>
          </a:xfrm>
          <a:custGeom>
            <a:avLst/>
            <a:gdLst>
              <a:gd name="connsiteX0" fmla="*/ 25701 w 26002"/>
              <a:gd name="connsiteY0" fmla="*/ 1364 h 763967"/>
              <a:gd name="connsiteX1" fmla="*/ 301 w 26002"/>
              <a:gd name="connsiteY1" fmla="*/ 734789 h 763967"/>
              <a:gd name="connsiteX2" fmla="*/ 13001 w 26002"/>
              <a:gd name="connsiteY2" fmla="*/ 556989 h 763967"/>
              <a:gd name="connsiteX3" fmla="*/ 25701 w 26002"/>
              <a:gd name="connsiteY3" fmla="*/ 1364 h 763967"/>
            </a:gdLst>
            <a:ahLst/>
            <a:cxnLst>
              <a:cxn ang="0">
                <a:pos x="connsiteX0" y="connsiteY0"/>
              </a:cxn>
              <a:cxn ang="0">
                <a:pos x="connsiteX1" y="connsiteY1"/>
              </a:cxn>
              <a:cxn ang="0">
                <a:pos x="connsiteX2" y="connsiteY2"/>
              </a:cxn>
              <a:cxn ang="0">
                <a:pos x="connsiteX3" y="connsiteY3"/>
              </a:cxn>
            </a:cxnLst>
            <a:rect l="l" t="t" r="r" b="b"/>
            <a:pathLst>
              <a:path w="26002" h="763967">
                <a:moveTo>
                  <a:pt x="25701" y="1364"/>
                </a:moveTo>
                <a:cubicBezTo>
                  <a:pt x="23584" y="30997"/>
                  <a:pt x="2418" y="642185"/>
                  <a:pt x="301" y="734789"/>
                </a:cubicBezTo>
                <a:cubicBezTo>
                  <a:pt x="-1816" y="827393"/>
                  <a:pt x="7709" y="680814"/>
                  <a:pt x="13001" y="556989"/>
                </a:cubicBezTo>
                <a:cubicBezTo>
                  <a:pt x="18293" y="433164"/>
                  <a:pt x="27818" y="-28269"/>
                  <a:pt x="25701" y="13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1" name="フリーフォーム 1550">
            <a:extLst>
              <a:ext uri="{FF2B5EF4-FFF2-40B4-BE49-F238E27FC236}">
                <a16:creationId xmlns:a16="http://schemas.microsoft.com/office/drawing/2014/main" id="{A00E69DA-CE1A-0F21-2E0F-4E0607BB90F4}"/>
              </a:ext>
            </a:extLst>
          </p:cNvPr>
          <p:cNvSpPr/>
          <p:nvPr/>
        </p:nvSpPr>
        <p:spPr>
          <a:xfrm>
            <a:off x="4499180" y="5936486"/>
            <a:ext cx="161727" cy="1096222"/>
          </a:xfrm>
          <a:custGeom>
            <a:avLst/>
            <a:gdLst>
              <a:gd name="connsiteX0" fmla="*/ 161720 w 161727"/>
              <a:gd name="connsiteY0" fmla="*/ 764 h 1096222"/>
              <a:gd name="connsiteX1" fmla="*/ 18845 w 161727"/>
              <a:gd name="connsiteY1" fmla="*/ 721489 h 1096222"/>
              <a:gd name="connsiteX2" fmla="*/ 6145 w 161727"/>
              <a:gd name="connsiteY2" fmla="*/ 978664 h 1096222"/>
              <a:gd name="connsiteX3" fmla="*/ 6145 w 161727"/>
              <a:gd name="connsiteY3" fmla="*/ 810389 h 1096222"/>
              <a:gd name="connsiteX4" fmla="*/ 82345 w 161727"/>
              <a:gd name="connsiteY4" fmla="*/ 1086614 h 1096222"/>
              <a:gd name="connsiteX5" fmla="*/ 72820 w 161727"/>
              <a:gd name="connsiteY5" fmla="*/ 1004064 h 1096222"/>
              <a:gd name="connsiteX6" fmla="*/ 2970 w 161727"/>
              <a:gd name="connsiteY6" fmla="*/ 724664 h 1096222"/>
              <a:gd name="connsiteX7" fmla="*/ 34720 w 161727"/>
              <a:gd name="connsiteY7" fmla="*/ 76964 h 1096222"/>
              <a:gd name="connsiteX8" fmla="*/ 12495 w 161727"/>
              <a:gd name="connsiteY8" fmla="*/ 572264 h 1096222"/>
              <a:gd name="connsiteX9" fmla="*/ 161720 w 161727"/>
              <a:gd name="connsiteY9" fmla="*/ 764 h 10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27" h="1096222">
                <a:moveTo>
                  <a:pt x="161720" y="764"/>
                </a:moveTo>
                <a:cubicBezTo>
                  <a:pt x="162778" y="25635"/>
                  <a:pt x="44774" y="558506"/>
                  <a:pt x="18845" y="721489"/>
                </a:cubicBezTo>
                <a:cubicBezTo>
                  <a:pt x="-7084" y="884472"/>
                  <a:pt x="8262" y="963847"/>
                  <a:pt x="6145" y="978664"/>
                </a:cubicBezTo>
                <a:cubicBezTo>
                  <a:pt x="4028" y="993481"/>
                  <a:pt x="-6555" y="792397"/>
                  <a:pt x="6145" y="810389"/>
                </a:cubicBezTo>
                <a:cubicBezTo>
                  <a:pt x="18845" y="828381"/>
                  <a:pt x="71232" y="1054335"/>
                  <a:pt x="82345" y="1086614"/>
                </a:cubicBezTo>
                <a:cubicBezTo>
                  <a:pt x="93457" y="1118893"/>
                  <a:pt x="86049" y="1064389"/>
                  <a:pt x="72820" y="1004064"/>
                </a:cubicBezTo>
                <a:cubicBezTo>
                  <a:pt x="59591" y="943739"/>
                  <a:pt x="9320" y="879181"/>
                  <a:pt x="2970" y="724664"/>
                </a:cubicBezTo>
                <a:cubicBezTo>
                  <a:pt x="-3380" y="570147"/>
                  <a:pt x="33132" y="102364"/>
                  <a:pt x="34720" y="76964"/>
                </a:cubicBezTo>
                <a:cubicBezTo>
                  <a:pt x="36307" y="51564"/>
                  <a:pt x="-11318" y="578085"/>
                  <a:pt x="12495" y="572264"/>
                </a:cubicBezTo>
                <a:cubicBezTo>
                  <a:pt x="36308" y="566443"/>
                  <a:pt x="160662" y="-24107"/>
                  <a:pt x="161720" y="76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2" name="フリーフォーム 1551">
            <a:extLst>
              <a:ext uri="{FF2B5EF4-FFF2-40B4-BE49-F238E27FC236}">
                <a16:creationId xmlns:a16="http://schemas.microsoft.com/office/drawing/2014/main" id="{5DADE63D-9245-62F5-739E-C690D2E144B5}"/>
              </a:ext>
            </a:extLst>
          </p:cNvPr>
          <p:cNvSpPr/>
          <p:nvPr/>
        </p:nvSpPr>
        <p:spPr>
          <a:xfrm>
            <a:off x="4559491" y="5514541"/>
            <a:ext cx="152209" cy="1481309"/>
          </a:xfrm>
          <a:custGeom>
            <a:avLst/>
            <a:gdLst>
              <a:gd name="connsiteX0" fmla="*/ 152209 w 152209"/>
              <a:gd name="connsiteY0" fmla="*/ 434 h 1481309"/>
              <a:gd name="connsiteX1" fmla="*/ 120459 w 152209"/>
              <a:gd name="connsiteY1" fmla="*/ 733859 h 1481309"/>
              <a:gd name="connsiteX2" fmla="*/ 120459 w 152209"/>
              <a:gd name="connsiteY2" fmla="*/ 724334 h 1481309"/>
              <a:gd name="connsiteX3" fmla="*/ 76009 w 152209"/>
              <a:gd name="connsiteY3" fmla="*/ 1079934 h 1481309"/>
              <a:gd name="connsiteX4" fmla="*/ 9334 w 152209"/>
              <a:gd name="connsiteY4" fmla="*/ 1448234 h 1481309"/>
              <a:gd name="connsiteX5" fmla="*/ 12509 w 152209"/>
              <a:gd name="connsiteY5" fmla="*/ 1372034 h 1481309"/>
              <a:gd name="connsiteX6" fmla="*/ 120459 w 152209"/>
              <a:gd name="connsiteY6" fmla="*/ 638609 h 1481309"/>
              <a:gd name="connsiteX7" fmla="*/ 152209 w 152209"/>
              <a:gd name="connsiteY7" fmla="*/ 434 h 148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09" h="1481309">
                <a:moveTo>
                  <a:pt x="152209" y="434"/>
                </a:moveTo>
                <a:cubicBezTo>
                  <a:pt x="152209" y="16309"/>
                  <a:pt x="120459" y="733859"/>
                  <a:pt x="120459" y="733859"/>
                </a:cubicBezTo>
                <a:cubicBezTo>
                  <a:pt x="115167" y="854509"/>
                  <a:pt x="127867" y="666655"/>
                  <a:pt x="120459" y="724334"/>
                </a:cubicBezTo>
                <a:cubicBezTo>
                  <a:pt x="113051" y="782013"/>
                  <a:pt x="94530" y="959284"/>
                  <a:pt x="76009" y="1079934"/>
                </a:cubicBezTo>
                <a:cubicBezTo>
                  <a:pt x="57488" y="1200584"/>
                  <a:pt x="19917" y="1399551"/>
                  <a:pt x="9334" y="1448234"/>
                </a:cubicBezTo>
                <a:cubicBezTo>
                  <a:pt x="-1249" y="1496917"/>
                  <a:pt x="-6012" y="1506971"/>
                  <a:pt x="12509" y="1372034"/>
                </a:cubicBezTo>
                <a:cubicBezTo>
                  <a:pt x="31030" y="1237097"/>
                  <a:pt x="94001" y="869326"/>
                  <a:pt x="120459" y="638609"/>
                </a:cubicBezTo>
                <a:cubicBezTo>
                  <a:pt x="146917" y="407892"/>
                  <a:pt x="152209" y="-15441"/>
                  <a:pt x="152209" y="43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3" name="フリーフォーム 1552">
            <a:extLst>
              <a:ext uri="{FF2B5EF4-FFF2-40B4-BE49-F238E27FC236}">
                <a16:creationId xmlns:a16="http://schemas.microsoft.com/office/drawing/2014/main" id="{69F9892F-3108-A89D-221C-B47FAFA866DE}"/>
              </a:ext>
            </a:extLst>
          </p:cNvPr>
          <p:cNvSpPr/>
          <p:nvPr/>
        </p:nvSpPr>
        <p:spPr>
          <a:xfrm>
            <a:off x="4216094" y="6718205"/>
            <a:ext cx="28994" cy="231924"/>
          </a:xfrm>
          <a:custGeom>
            <a:avLst/>
            <a:gdLst>
              <a:gd name="connsiteX0" fmla="*/ 306 w 28994"/>
              <a:gd name="connsiteY0" fmla="*/ 95 h 231924"/>
              <a:gd name="connsiteX1" fmla="*/ 13006 w 28994"/>
              <a:gd name="connsiteY1" fmla="*/ 88995 h 231924"/>
              <a:gd name="connsiteX2" fmla="*/ 306 w 28994"/>
              <a:gd name="connsiteY2" fmla="*/ 231870 h 231924"/>
              <a:gd name="connsiteX3" fmla="*/ 28881 w 28994"/>
              <a:gd name="connsiteY3" fmla="*/ 104870 h 231924"/>
              <a:gd name="connsiteX4" fmla="*/ 306 w 28994"/>
              <a:gd name="connsiteY4" fmla="*/ 95 h 23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4" h="231924">
                <a:moveTo>
                  <a:pt x="306" y="95"/>
                </a:moveTo>
                <a:cubicBezTo>
                  <a:pt x="-2340" y="-2551"/>
                  <a:pt x="13006" y="50366"/>
                  <a:pt x="13006" y="88995"/>
                </a:cubicBezTo>
                <a:cubicBezTo>
                  <a:pt x="13006" y="127624"/>
                  <a:pt x="-2340" y="229224"/>
                  <a:pt x="306" y="231870"/>
                </a:cubicBezTo>
                <a:cubicBezTo>
                  <a:pt x="2952" y="234516"/>
                  <a:pt x="26764" y="140853"/>
                  <a:pt x="28881" y="104870"/>
                </a:cubicBezTo>
                <a:cubicBezTo>
                  <a:pt x="30998" y="68887"/>
                  <a:pt x="2952" y="2741"/>
                  <a:pt x="306" y="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4" name="フリーフォーム 1553">
            <a:extLst>
              <a:ext uri="{FF2B5EF4-FFF2-40B4-BE49-F238E27FC236}">
                <a16:creationId xmlns:a16="http://schemas.microsoft.com/office/drawing/2014/main" id="{BA496131-ED26-1D4E-8E53-1C843E93FACE}"/>
              </a:ext>
            </a:extLst>
          </p:cNvPr>
          <p:cNvSpPr/>
          <p:nvPr/>
        </p:nvSpPr>
        <p:spPr>
          <a:xfrm>
            <a:off x="3644538" y="7514780"/>
            <a:ext cx="76562" cy="512094"/>
          </a:xfrm>
          <a:custGeom>
            <a:avLst/>
            <a:gdLst>
              <a:gd name="connsiteX0" fmla="*/ 76562 w 76562"/>
              <a:gd name="connsiteY0" fmla="*/ 445 h 512094"/>
              <a:gd name="connsiteX1" fmla="*/ 41637 w 76562"/>
              <a:gd name="connsiteY1" fmla="*/ 352870 h 512094"/>
              <a:gd name="connsiteX2" fmla="*/ 362 w 76562"/>
              <a:gd name="connsiteY2" fmla="*/ 511620 h 512094"/>
              <a:gd name="connsiteX3" fmla="*/ 22587 w 76562"/>
              <a:gd name="connsiteY3" fmla="*/ 394145 h 512094"/>
              <a:gd name="connsiteX4" fmla="*/ 41637 w 76562"/>
              <a:gd name="connsiteY4" fmla="*/ 181420 h 512094"/>
              <a:gd name="connsiteX5" fmla="*/ 41637 w 76562"/>
              <a:gd name="connsiteY5" fmla="*/ 276670 h 512094"/>
              <a:gd name="connsiteX6" fmla="*/ 76562 w 76562"/>
              <a:gd name="connsiteY6" fmla="*/ 445 h 51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62" h="512094">
                <a:moveTo>
                  <a:pt x="76562" y="445"/>
                </a:moveTo>
                <a:cubicBezTo>
                  <a:pt x="76562" y="13145"/>
                  <a:pt x="54337" y="267674"/>
                  <a:pt x="41637" y="352870"/>
                </a:cubicBezTo>
                <a:cubicBezTo>
                  <a:pt x="28937" y="438066"/>
                  <a:pt x="3537" y="504741"/>
                  <a:pt x="362" y="511620"/>
                </a:cubicBezTo>
                <a:cubicBezTo>
                  <a:pt x="-2813" y="518499"/>
                  <a:pt x="15708" y="449178"/>
                  <a:pt x="22587" y="394145"/>
                </a:cubicBezTo>
                <a:cubicBezTo>
                  <a:pt x="29466" y="339112"/>
                  <a:pt x="38462" y="200999"/>
                  <a:pt x="41637" y="181420"/>
                </a:cubicBezTo>
                <a:cubicBezTo>
                  <a:pt x="44812" y="161841"/>
                  <a:pt x="37933" y="302599"/>
                  <a:pt x="41637" y="276670"/>
                </a:cubicBezTo>
                <a:cubicBezTo>
                  <a:pt x="45341" y="250741"/>
                  <a:pt x="76562" y="-12255"/>
                  <a:pt x="76562" y="44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5" name="フリーフォーム 1554">
            <a:extLst>
              <a:ext uri="{FF2B5EF4-FFF2-40B4-BE49-F238E27FC236}">
                <a16:creationId xmlns:a16="http://schemas.microsoft.com/office/drawing/2014/main" id="{8DF6D216-BCF7-13E3-95D4-2AC818CC2AAF}"/>
              </a:ext>
            </a:extLst>
          </p:cNvPr>
          <p:cNvSpPr/>
          <p:nvPr/>
        </p:nvSpPr>
        <p:spPr>
          <a:xfrm>
            <a:off x="3635375" y="7445375"/>
            <a:ext cx="795810" cy="778138"/>
          </a:xfrm>
          <a:custGeom>
            <a:avLst/>
            <a:gdLst>
              <a:gd name="connsiteX0" fmla="*/ 0 w 795810"/>
              <a:gd name="connsiteY0" fmla="*/ 0 h 778138"/>
              <a:gd name="connsiteX1" fmla="*/ 276225 w 795810"/>
              <a:gd name="connsiteY1" fmla="*/ 88900 h 778138"/>
              <a:gd name="connsiteX2" fmla="*/ 635000 w 795810"/>
              <a:gd name="connsiteY2" fmla="*/ 168275 h 778138"/>
              <a:gd name="connsiteX3" fmla="*/ 384175 w 795810"/>
              <a:gd name="connsiteY3" fmla="*/ 174625 h 778138"/>
              <a:gd name="connsiteX4" fmla="*/ 755650 w 795810"/>
              <a:gd name="connsiteY4" fmla="*/ 168275 h 778138"/>
              <a:gd name="connsiteX5" fmla="*/ 393700 w 795810"/>
              <a:gd name="connsiteY5" fmla="*/ 238125 h 778138"/>
              <a:gd name="connsiteX6" fmla="*/ 196850 w 795810"/>
              <a:gd name="connsiteY6" fmla="*/ 755650 h 778138"/>
              <a:gd name="connsiteX7" fmla="*/ 241300 w 795810"/>
              <a:gd name="connsiteY7" fmla="*/ 641350 h 778138"/>
              <a:gd name="connsiteX8" fmla="*/ 428625 w 795810"/>
              <a:gd name="connsiteY8" fmla="*/ 247650 h 778138"/>
              <a:gd name="connsiteX9" fmla="*/ 793750 w 795810"/>
              <a:gd name="connsiteY9" fmla="*/ 152400 h 778138"/>
              <a:gd name="connsiteX10" fmla="*/ 558800 w 795810"/>
              <a:gd name="connsiteY10" fmla="*/ 171450 h 778138"/>
              <a:gd name="connsiteX11" fmla="*/ 180975 w 795810"/>
              <a:gd name="connsiteY11" fmla="*/ 53975 h 778138"/>
              <a:gd name="connsiteX12" fmla="*/ 0 w 795810"/>
              <a:gd name="connsiteY12" fmla="*/ 0 h 7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810" h="778138">
                <a:moveTo>
                  <a:pt x="0" y="0"/>
                </a:moveTo>
                <a:cubicBezTo>
                  <a:pt x="15875" y="5821"/>
                  <a:pt x="170392" y="60854"/>
                  <a:pt x="276225" y="88900"/>
                </a:cubicBezTo>
                <a:cubicBezTo>
                  <a:pt x="382058" y="116946"/>
                  <a:pt x="617008" y="153987"/>
                  <a:pt x="635000" y="168275"/>
                </a:cubicBezTo>
                <a:cubicBezTo>
                  <a:pt x="652992" y="182563"/>
                  <a:pt x="364067" y="174625"/>
                  <a:pt x="384175" y="174625"/>
                </a:cubicBezTo>
                <a:cubicBezTo>
                  <a:pt x="404283" y="174625"/>
                  <a:pt x="754063" y="157692"/>
                  <a:pt x="755650" y="168275"/>
                </a:cubicBezTo>
                <a:cubicBezTo>
                  <a:pt x="757238" y="178858"/>
                  <a:pt x="486833" y="140229"/>
                  <a:pt x="393700" y="238125"/>
                </a:cubicBezTo>
                <a:cubicBezTo>
                  <a:pt x="300567" y="336021"/>
                  <a:pt x="222250" y="688446"/>
                  <a:pt x="196850" y="755650"/>
                </a:cubicBezTo>
                <a:cubicBezTo>
                  <a:pt x="171450" y="822854"/>
                  <a:pt x="202671" y="726017"/>
                  <a:pt x="241300" y="641350"/>
                </a:cubicBezTo>
                <a:cubicBezTo>
                  <a:pt x="279929" y="556683"/>
                  <a:pt x="336550" y="329142"/>
                  <a:pt x="428625" y="247650"/>
                </a:cubicBezTo>
                <a:cubicBezTo>
                  <a:pt x="520700" y="166158"/>
                  <a:pt x="772054" y="165100"/>
                  <a:pt x="793750" y="152400"/>
                </a:cubicBezTo>
                <a:cubicBezTo>
                  <a:pt x="815446" y="139700"/>
                  <a:pt x="660929" y="187854"/>
                  <a:pt x="558800" y="171450"/>
                </a:cubicBezTo>
                <a:cubicBezTo>
                  <a:pt x="456671" y="155046"/>
                  <a:pt x="274638" y="82021"/>
                  <a:pt x="180975" y="53975"/>
                </a:cubicBez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6" name="フリーフォーム 1555">
            <a:extLst>
              <a:ext uri="{FF2B5EF4-FFF2-40B4-BE49-F238E27FC236}">
                <a16:creationId xmlns:a16="http://schemas.microsoft.com/office/drawing/2014/main" id="{4AA69074-F7C0-1517-654A-C609EA3DC70E}"/>
              </a:ext>
            </a:extLst>
          </p:cNvPr>
          <p:cNvSpPr/>
          <p:nvPr/>
        </p:nvSpPr>
        <p:spPr>
          <a:xfrm>
            <a:off x="3230857" y="4044950"/>
            <a:ext cx="94253" cy="368525"/>
          </a:xfrm>
          <a:custGeom>
            <a:avLst/>
            <a:gdLst>
              <a:gd name="connsiteX0" fmla="*/ 10818 w 94253"/>
              <a:gd name="connsiteY0" fmla="*/ 0 h 368525"/>
              <a:gd name="connsiteX1" fmla="*/ 23518 w 94253"/>
              <a:gd name="connsiteY1" fmla="*/ 215900 h 368525"/>
              <a:gd name="connsiteX2" fmla="*/ 93368 w 94253"/>
              <a:gd name="connsiteY2" fmla="*/ 365125 h 368525"/>
              <a:gd name="connsiteX3" fmla="*/ 64793 w 94253"/>
              <a:gd name="connsiteY3" fmla="*/ 323850 h 368525"/>
              <a:gd name="connsiteX4" fmla="*/ 4468 w 94253"/>
              <a:gd name="connsiteY4" fmla="*/ 238125 h 368525"/>
              <a:gd name="connsiteX5" fmla="*/ 4468 w 94253"/>
              <a:gd name="connsiteY5" fmla="*/ 57150 h 368525"/>
              <a:gd name="connsiteX6" fmla="*/ 10818 w 94253"/>
              <a:gd name="connsiteY6" fmla="*/ 0 h 3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53" h="368525">
                <a:moveTo>
                  <a:pt x="10818" y="0"/>
                </a:moveTo>
                <a:cubicBezTo>
                  <a:pt x="10289" y="77523"/>
                  <a:pt x="9760" y="155046"/>
                  <a:pt x="23518" y="215900"/>
                </a:cubicBezTo>
                <a:cubicBezTo>
                  <a:pt x="37276" y="276754"/>
                  <a:pt x="86489" y="347133"/>
                  <a:pt x="93368" y="365125"/>
                </a:cubicBezTo>
                <a:cubicBezTo>
                  <a:pt x="100247" y="383117"/>
                  <a:pt x="64793" y="323850"/>
                  <a:pt x="64793" y="323850"/>
                </a:cubicBezTo>
                <a:cubicBezTo>
                  <a:pt x="49976" y="302683"/>
                  <a:pt x="14522" y="282575"/>
                  <a:pt x="4468" y="238125"/>
                </a:cubicBezTo>
                <a:cubicBezTo>
                  <a:pt x="-5586" y="193675"/>
                  <a:pt x="4468" y="57150"/>
                  <a:pt x="4468" y="57150"/>
                </a:cubicBezTo>
                <a:lnTo>
                  <a:pt x="10818"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7" name="フリーフォーム 1556">
            <a:extLst>
              <a:ext uri="{FF2B5EF4-FFF2-40B4-BE49-F238E27FC236}">
                <a16:creationId xmlns:a16="http://schemas.microsoft.com/office/drawing/2014/main" id="{2FDC5A3D-321C-44F4-64D8-D795EF95EF68}"/>
              </a:ext>
            </a:extLst>
          </p:cNvPr>
          <p:cNvSpPr/>
          <p:nvPr/>
        </p:nvSpPr>
        <p:spPr>
          <a:xfrm>
            <a:off x="3663261" y="4899025"/>
            <a:ext cx="3864" cy="492135"/>
          </a:xfrm>
          <a:custGeom>
            <a:avLst/>
            <a:gdLst>
              <a:gd name="connsiteX0" fmla="*/ 3864 w 3864"/>
              <a:gd name="connsiteY0" fmla="*/ 0 h 492135"/>
              <a:gd name="connsiteX1" fmla="*/ 689 w 3864"/>
              <a:gd name="connsiteY1" fmla="*/ 492125 h 492135"/>
              <a:gd name="connsiteX2" fmla="*/ 3864 w 3864"/>
              <a:gd name="connsiteY2" fmla="*/ 0 h 492135"/>
            </a:gdLst>
            <a:ahLst/>
            <a:cxnLst>
              <a:cxn ang="0">
                <a:pos x="connsiteX0" y="connsiteY0"/>
              </a:cxn>
              <a:cxn ang="0">
                <a:pos x="connsiteX1" y="connsiteY1"/>
              </a:cxn>
              <a:cxn ang="0">
                <a:pos x="connsiteX2" y="connsiteY2"/>
              </a:cxn>
            </a:cxnLst>
            <a:rect l="l" t="t" r="r" b="b"/>
            <a:pathLst>
              <a:path w="3864" h="492135">
                <a:moveTo>
                  <a:pt x="3864" y="0"/>
                </a:moveTo>
                <a:cubicBezTo>
                  <a:pt x="3864" y="0"/>
                  <a:pt x="-1957" y="489479"/>
                  <a:pt x="689" y="492125"/>
                </a:cubicBezTo>
                <a:cubicBezTo>
                  <a:pt x="3335" y="494771"/>
                  <a:pt x="3864" y="0"/>
                  <a:pt x="386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8" name="フリーフォーム 1557">
            <a:extLst>
              <a:ext uri="{FF2B5EF4-FFF2-40B4-BE49-F238E27FC236}">
                <a16:creationId xmlns:a16="http://schemas.microsoft.com/office/drawing/2014/main" id="{069D4F7F-8604-2E4F-7B7E-563B1A437398}"/>
              </a:ext>
            </a:extLst>
          </p:cNvPr>
          <p:cNvSpPr/>
          <p:nvPr/>
        </p:nvSpPr>
        <p:spPr>
          <a:xfrm>
            <a:off x="3824458" y="6108542"/>
            <a:ext cx="450139" cy="838815"/>
          </a:xfrm>
          <a:custGeom>
            <a:avLst/>
            <a:gdLst>
              <a:gd name="connsiteX0" fmla="*/ 398292 w 450139"/>
              <a:gd name="connsiteY0" fmla="*/ 3333 h 838815"/>
              <a:gd name="connsiteX1" fmla="*/ 264942 w 450139"/>
              <a:gd name="connsiteY1" fmla="*/ 162083 h 838815"/>
              <a:gd name="connsiteX2" fmla="*/ 156992 w 450139"/>
              <a:gd name="connsiteY2" fmla="*/ 241458 h 838815"/>
              <a:gd name="connsiteX3" fmla="*/ 290342 w 450139"/>
              <a:gd name="connsiteY3" fmla="*/ 168433 h 838815"/>
              <a:gd name="connsiteX4" fmla="*/ 417342 w 450139"/>
              <a:gd name="connsiteY4" fmla="*/ 390683 h 838815"/>
              <a:gd name="connsiteX5" fmla="*/ 388767 w 450139"/>
              <a:gd name="connsiteY5" fmla="*/ 343058 h 838815"/>
              <a:gd name="connsiteX6" fmla="*/ 407817 w 450139"/>
              <a:gd name="connsiteY6" fmla="*/ 466883 h 838815"/>
              <a:gd name="connsiteX7" fmla="*/ 353842 w 450139"/>
              <a:gd name="connsiteY7" fmla="*/ 609758 h 838815"/>
              <a:gd name="connsiteX8" fmla="*/ 290342 w 450139"/>
              <a:gd name="connsiteY8" fmla="*/ 832008 h 838815"/>
              <a:gd name="connsiteX9" fmla="*/ 318917 w 450139"/>
              <a:gd name="connsiteY9" fmla="*/ 749458 h 838815"/>
              <a:gd name="connsiteX10" fmla="*/ 449092 w 450139"/>
              <a:gd name="connsiteY10" fmla="*/ 428783 h 838815"/>
              <a:gd name="connsiteX11" fmla="*/ 366542 w 450139"/>
              <a:gd name="connsiteY11" fmla="*/ 244633 h 838815"/>
              <a:gd name="connsiteX12" fmla="*/ 134767 w 450139"/>
              <a:gd name="connsiteY12" fmla="*/ 247808 h 838815"/>
              <a:gd name="connsiteX13" fmla="*/ 7767 w 450139"/>
              <a:gd name="connsiteY13" fmla="*/ 279558 h 838815"/>
              <a:gd name="connsiteX14" fmla="*/ 357017 w 450139"/>
              <a:gd name="connsiteY14" fmla="*/ 117633 h 838815"/>
              <a:gd name="connsiteX15" fmla="*/ 388767 w 450139"/>
              <a:gd name="connsiteY15" fmla="*/ 57308 h 838815"/>
              <a:gd name="connsiteX16" fmla="*/ 398292 w 450139"/>
              <a:gd name="connsiteY16" fmla="*/ 3333 h 8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139" h="838815">
                <a:moveTo>
                  <a:pt x="398292" y="3333"/>
                </a:moveTo>
                <a:cubicBezTo>
                  <a:pt x="377655" y="20795"/>
                  <a:pt x="305159" y="122396"/>
                  <a:pt x="264942" y="162083"/>
                </a:cubicBezTo>
                <a:cubicBezTo>
                  <a:pt x="224725" y="201770"/>
                  <a:pt x="152759" y="240400"/>
                  <a:pt x="156992" y="241458"/>
                </a:cubicBezTo>
                <a:cubicBezTo>
                  <a:pt x="161225" y="242516"/>
                  <a:pt x="246950" y="143562"/>
                  <a:pt x="290342" y="168433"/>
                </a:cubicBezTo>
                <a:cubicBezTo>
                  <a:pt x="333734" y="193304"/>
                  <a:pt x="400938" y="361579"/>
                  <a:pt x="417342" y="390683"/>
                </a:cubicBezTo>
                <a:cubicBezTo>
                  <a:pt x="433746" y="419787"/>
                  <a:pt x="390354" y="330358"/>
                  <a:pt x="388767" y="343058"/>
                </a:cubicBezTo>
                <a:cubicBezTo>
                  <a:pt x="387180" y="355758"/>
                  <a:pt x="413638" y="422433"/>
                  <a:pt x="407817" y="466883"/>
                </a:cubicBezTo>
                <a:cubicBezTo>
                  <a:pt x="401996" y="511333"/>
                  <a:pt x="373421" y="548904"/>
                  <a:pt x="353842" y="609758"/>
                </a:cubicBezTo>
                <a:cubicBezTo>
                  <a:pt x="334263" y="670612"/>
                  <a:pt x="296163" y="808725"/>
                  <a:pt x="290342" y="832008"/>
                </a:cubicBezTo>
                <a:cubicBezTo>
                  <a:pt x="284521" y="855291"/>
                  <a:pt x="292459" y="816662"/>
                  <a:pt x="318917" y="749458"/>
                </a:cubicBezTo>
                <a:cubicBezTo>
                  <a:pt x="345375" y="682254"/>
                  <a:pt x="441155" y="512921"/>
                  <a:pt x="449092" y="428783"/>
                </a:cubicBezTo>
                <a:cubicBezTo>
                  <a:pt x="457030" y="344646"/>
                  <a:pt x="418929" y="274795"/>
                  <a:pt x="366542" y="244633"/>
                </a:cubicBezTo>
                <a:cubicBezTo>
                  <a:pt x="314155" y="214471"/>
                  <a:pt x="194563" y="241987"/>
                  <a:pt x="134767" y="247808"/>
                </a:cubicBezTo>
                <a:cubicBezTo>
                  <a:pt x="74971" y="253629"/>
                  <a:pt x="-29275" y="301254"/>
                  <a:pt x="7767" y="279558"/>
                </a:cubicBezTo>
                <a:cubicBezTo>
                  <a:pt x="44809" y="257862"/>
                  <a:pt x="293517" y="154675"/>
                  <a:pt x="357017" y="117633"/>
                </a:cubicBezTo>
                <a:cubicBezTo>
                  <a:pt x="420517" y="80591"/>
                  <a:pt x="380830" y="72654"/>
                  <a:pt x="388767" y="57308"/>
                </a:cubicBezTo>
                <a:cubicBezTo>
                  <a:pt x="396704" y="41962"/>
                  <a:pt x="418929" y="-14129"/>
                  <a:pt x="398292" y="33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9" name="フリーフォーム 1558">
            <a:extLst>
              <a:ext uri="{FF2B5EF4-FFF2-40B4-BE49-F238E27FC236}">
                <a16:creationId xmlns:a16="http://schemas.microsoft.com/office/drawing/2014/main" id="{4DC5A107-75CB-42F7-0730-C6B68C2E8F39}"/>
              </a:ext>
            </a:extLst>
          </p:cNvPr>
          <p:cNvSpPr/>
          <p:nvPr/>
        </p:nvSpPr>
        <p:spPr>
          <a:xfrm>
            <a:off x="5216402" y="4828878"/>
            <a:ext cx="1323955" cy="3538640"/>
          </a:xfrm>
          <a:custGeom>
            <a:avLst/>
            <a:gdLst>
              <a:gd name="connsiteX0" fmla="*/ 1218265 w 1323955"/>
              <a:gd name="connsiteY0" fmla="*/ 138233 h 3538640"/>
              <a:gd name="connsiteX1" fmla="*/ 55509 w 1323955"/>
              <a:gd name="connsiteY1" fmla="*/ 2226678 h 3538640"/>
              <a:gd name="connsiteX2" fmla="*/ 179687 w 1323955"/>
              <a:gd name="connsiteY2" fmla="*/ 2102500 h 3538640"/>
              <a:gd name="connsiteX3" fmla="*/ 123242 w 1323955"/>
              <a:gd name="connsiteY3" fmla="*/ 3197522 h 3538640"/>
              <a:gd name="connsiteX4" fmla="*/ 936042 w 1323955"/>
              <a:gd name="connsiteY4" fmla="*/ 3502322 h 3538640"/>
              <a:gd name="connsiteX5" fmla="*/ 416754 w 1323955"/>
              <a:gd name="connsiteY5" fmla="*/ 3445878 h 3538640"/>
              <a:gd name="connsiteX6" fmla="*/ 111954 w 1323955"/>
              <a:gd name="connsiteY6" fmla="*/ 2723389 h 3538640"/>
              <a:gd name="connsiteX7" fmla="*/ 123242 w 1323955"/>
              <a:gd name="connsiteY7" fmla="*/ 578500 h 3538640"/>
              <a:gd name="connsiteX8" fmla="*/ 55509 w 1323955"/>
              <a:gd name="connsiteY8" fmla="*/ 1899300 h 3538640"/>
              <a:gd name="connsiteX9" fmla="*/ 563509 w 1323955"/>
              <a:gd name="connsiteY9" fmla="*/ 838144 h 3538640"/>
              <a:gd name="connsiteX10" fmla="*/ 371598 w 1323955"/>
              <a:gd name="connsiteY10" fmla="*/ 1300989 h 3538640"/>
              <a:gd name="connsiteX11" fmla="*/ 1274709 w 1323955"/>
              <a:gd name="connsiteY11" fmla="*/ 183389 h 3538640"/>
              <a:gd name="connsiteX12" fmla="*/ 1206976 w 1323955"/>
              <a:gd name="connsiteY12" fmla="*/ 194678 h 3538640"/>
              <a:gd name="connsiteX13" fmla="*/ 1218265 w 1323955"/>
              <a:gd name="connsiteY13" fmla="*/ 138233 h 35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3955" h="3538640">
                <a:moveTo>
                  <a:pt x="1218265" y="138233"/>
                </a:moveTo>
                <a:cubicBezTo>
                  <a:pt x="1026354" y="476900"/>
                  <a:pt x="228605" y="1899300"/>
                  <a:pt x="55509" y="2226678"/>
                </a:cubicBezTo>
                <a:cubicBezTo>
                  <a:pt x="-117587" y="2554056"/>
                  <a:pt x="168398" y="1940693"/>
                  <a:pt x="179687" y="2102500"/>
                </a:cubicBezTo>
                <a:cubicBezTo>
                  <a:pt x="190976" y="2264307"/>
                  <a:pt x="-2817" y="2964218"/>
                  <a:pt x="123242" y="3197522"/>
                </a:cubicBezTo>
                <a:cubicBezTo>
                  <a:pt x="249301" y="3430826"/>
                  <a:pt x="887123" y="3460929"/>
                  <a:pt x="936042" y="3502322"/>
                </a:cubicBezTo>
                <a:cubicBezTo>
                  <a:pt x="984961" y="3543715"/>
                  <a:pt x="554102" y="3575700"/>
                  <a:pt x="416754" y="3445878"/>
                </a:cubicBezTo>
                <a:cubicBezTo>
                  <a:pt x="279406" y="3316056"/>
                  <a:pt x="160873" y="3201285"/>
                  <a:pt x="111954" y="2723389"/>
                </a:cubicBezTo>
                <a:cubicBezTo>
                  <a:pt x="63035" y="2245493"/>
                  <a:pt x="132649" y="715848"/>
                  <a:pt x="123242" y="578500"/>
                </a:cubicBezTo>
                <a:cubicBezTo>
                  <a:pt x="113835" y="441152"/>
                  <a:pt x="-17869" y="1856026"/>
                  <a:pt x="55509" y="1899300"/>
                </a:cubicBezTo>
                <a:cubicBezTo>
                  <a:pt x="128887" y="1942574"/>
                  <a:pt x="510828" y="937862"/>
                  <a:pt x="563509" y="838144"/>
                </a:cubicBezTo>
                <a:cubicBezTo>
                  <a:pt x="616190" y="738426"/>
                  <a:pt x="253065" y="1410115"/>
                  <a:pt x="371598" y="1300989"/>
                </a:cubicBezTo>
                <a:cubicBezTo>
                  <a:pt x="490131" y="1191863"/>
                  <a:pt x="1135479" y="367774"/>
                  <a:pt x="1274709" y="183389"/>
                </a:cubicBezTo>
                <a:cubicBezTo>
                  <a:pt x="1413939" y="-996"/>
                  <a:pt x="1214502" y="200322"/>
                  <a:pt x="1206976" y="194678"/>
                </a:cubicBezTo>
                <a:cubicBezTo>
                  <a:pt x="1199450" y="189034"/>
                  <a:pt x="1410176" y="-200434"/>
                  <a:pt x="1218265" y="1382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0" name="フリーフォーム 1559">
            <a:extLst>
              <a:ext uri="{FF2B5EF4-FFF2-40B4-BE49-F238E27FC236}">
                <a16:creationId xmlns:a16="http://schemas.microsoft.com/office/drawing/2014/main" id="{658DEFEB-DABE-D94F-5ABF-CE8230913CDD}"/>
              </a:ext>
            </a:extLst>
          </p:cNvPr>
          <p:cNvSpPr/>
          <p:nvPr/>
        </p:nvSpPr>
        <p:spPr>
          <a:xfrm>
            <a:off x="6026510" y="4828520"/>
            <a:ext cx="826050" cy="3636705"/>
          </a:xfrm>
          <a:custGeom>
            <a:avLst/>
            <a:gdLst>
              <a:gd name="connsiteX0" fmla="*/ 825846 w 826050"/>
              <a:gd name="connsiteY0" fmla="*/ 3124 h 3636705"/>
              <a:gd name="connsiteX1" fmla="*/ 250112 w 826050"/>
              <a:gd name="connsiteY1" fmla="*/ 1764191 h 3636705"/>
              <a:gd name="connsiteX2" fmla="*/ 58201 w 826050"/>
              <a:gd name="connsiteY2" fmla="*/ 2859213 h 3636705"/>
              <a:gd name="connsiteX3" fmla="*/ 69490 w 826050"/>
              <a:gd name="connsiteY3" fmla="*/ 2656013 h 3636705"/>
              <a:gd name="connsiteX4" fmla="*/ 351712 w 826050"/>
              <a:gd name="connsiteY4" fmla="*/ 3604280 h 3636705"/>
              <a:gd name="connsiteX5" fmla="*/ 261401 w 826050"/>
              <a:gd name="connsiteY5" fmla="*/ 3322058 h 3636705"/>
              <a:gd name="connsiteX6" fmla="*/ 35623 w 826050"/>
              <a:gd name="connsiteY6" fmla="*/ 2407658 h 3636705"/>
              <a:gd name="connsiteX7" fmla="*/ 35623 w 826050"/>
              <a:gd name="connsiteY7" fmla="*/ 2475391 h 3636705"/>
              <a:gd name="connsiteX8" fmla="*/ 374290 w 826050"/>
              <a:gd name="connsiteY8" fmla="*/ 906236 h 3636705"/>
              <a:gd name="connsiteX9" fmla="*/ 182379 w 826050"/>
              <a:gd name="connsiteY9" fmla="*/ 1323924 h 3636705"/>
              <a:gd name="connsiteX10" fmla="*/ 825846 w 826050"/>
              <a:gd name="connsiteY10" fmla="*/ 3124 h 363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050" h="3636705">
                <a:moveTo>
                  <a:pt x="825846" y="3124"/>
                </a:moveTo>
                <a:cubicBezTo>
                  <a:pt x="837135" y="76502"/>
                  <a:pt x="378053" y="1288176"/>
                  <a:pt x="250112" y="1764191"/>
                </a:cubicBezTo>
                <a:cubicBezTo>
                  <a:pt x="122171" y="2240206"/>
                  <a:pt x="88305" y="2710576"/>
                  <a:pt x="58201" y="2859213"/>
                </a:cubicBezTo>
                <a:cubicBezTo>
                  <a:pt x="28097" y="3007850"/>
                  <a:pt x="20571" y="2531835"/>
                  <a:pt x="69490" y="2656013"/>
                </a:cubicBezTo>
                <a:cubicBezTo>
                  <a:pt x="118409" y="2780191"/>
                  <a:pt x="319727" y="3493273"/>
                  <a:pt x="351712" y="3604280"/>
                </a:cubicBezTo>
                <a:cubicBezTo>
                  <a:pt x="383697" y="3715288"/>
                  <a:pt x="314082" y="3521495"/>
                  <a:pt x="261401" y="3322058"/>
                </a:cubicBezTo>
                <a:cubicBezTo>
                  <a:pt x="208720" y="3122621"/>
                  <a:pt x="35623" y="2407658"/>
                  <a:pt x="35623" y="2407658"/>
                </a:cubicBezTo>
                <a:cubicBezTo>
                  <a:pt x="-2007" y="2266547"/>
                  <a:pt x="-20821" y="2725628"/>
                  <a:pt x="35623" y="2475391"/>
                </a:cubicBezTo>
                <a:cubicBezTo>
                  <a:pt x="92067" y="2225154"/>
                  <a:pt x="349831" y="1098147"/>
                  <a:pt x="374290" y="906236"/>
                </a:cubicBezTo>
                <a:cubicBezTo>
                  <a:pt x="398749" y="714325"/>
                  <a:pt x="110883" y="1476324"/>
                  <a:pt x="182379" y="1323924"/>
                </a:cubicBezTo>
                <a:cubicBezTo>
                  <a:pt x="253875" y="1171524"/>
                  <a:pt x="814557" y="-70254"/>
                  <a:pt x="825846" y="312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1" name="フリーフォーム 1560">
            <a:extLst>
              <a:ext uri="{FF2B5EF4-FFF2-40B4-BE49-F238E27FC236}">
                <a16:creationId xmlns:a16="http://schemas.microsoft.com/office/drawing/2014/main" id="{35CFE81A-30C8-5A1C-0063-4656EE836C8C}"/>
              </a:ext>
            </a:extLst>
          </p:cNvPr>
          <p:cNvSpPr/>
          <p:nvPr/>
        </p:nvSpPr>
        <p:spPr>
          <a:xfrm>
            <a:off x="2649808" y="7018568"/>
            <a:ext cx="603912" cy="1012260"/>
          </a:xfrm>
          <a:custGeom>
            <a:avLst/>
            <a:gdLst>
              <a:gd name="connsiteX0" fmla="*/ 544948 w 603912"/>
              <a:gd name="connsiteY0" fmla="*/ 3121 h 1012260"/>
              <a:gd name="connsiteX1" fmla="*/ 14370 w 603912"/>
              <a:gd name="connsiteY1" fmla="*/ 680454 h 1012260"/>
              <a:gd name="connsiteX2" fmla="*/ 138548 w 603912"/>
              <a:gd name="connsiteY2" fmla="*/ 601432 h 1012260"/>
              <a:gd name="connsiteX3" fmla="*/ 3081 w 603912"/>
              <a:gd name="connsiteY3" fmla="*/ 1007832 h 1012260"/>
              <a:gd name="connsiteX4" fmla="*/ 138548 w 603912"/>
              <a:gd name="connsiteY4" fmla="*/ 804632 h 1012260"/>
              <a:gd name="connsiteX5" fmla="*/ 511081 w 603912"/>
              <a:gd name="connsiteY5" fmla="*/ 601432 h 1012260"/>
              <a:gd name="connsiteX6" fmla="*/ 567525 w 603912"/>
              <a:gd name="connsiteY6" fmla="*/ 409521 h 1012260"/>
              <a:gd name="connsiteX7" fmla="*/ 36948 w 603912"/>
              <a:gd name="connsiteY7" fmla="*/ 815921 h 1012260"/>
              <a:gd name="connsiteX8" fmla="*/ 296592 w 603912"/>
              <a:gd name="connsiteY8" fmla="*/ 443388 h 1012260"/>
              <a:gd name="connsiteX9" fmla="*/ 544948 w 603912"/>
              <a:gd name="connsiteY9" fmla="*/ 3121 h 10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912" h="1012260">
                <a:moveTo>
                  <a:pt x="544948" y="3121"/>
                </a:moveTo>
                <a:cubicBezTo>
                  <a:pt x="497911" y="42632"/>
                  <a:pt x="82103" y="580736"/>
                  <a:pt x="14370" y="680454"/>
                </a:cubicBezTo>
                <a:cubicBezTo>
                  <a:pt x="-53363" y="780172"/>
                  <a:pt x="140429" y="546869"/>
                  <a:pt x="138548" y="601432"/>
                </a:cubicBezTo>
                <a:cubicBezTo>
                  <a:pt x="136666" y="655995"/>
                  <a:pt x="3081" y="973965"/>
                  <a:pt x="3081" y="1007832"/>
                </a:cubicBezTo>
                <a:cubicBezTo>
                  <a:pt x="3081" y="1041699"/>
                  <a:pt x="53881" y="872365"/>
                  <a:pt x="138548" y="804632"/>
                </a:cubicBezTo>
                <a:cubicBezTo>
                  <a:pt x="223215" y="736899"/>
                  <a:pt x="439585" y="667284"/>
                  <a:pt x="511081" y="601432"/>
                </a:cubicBezTo>
                <a:cubicBezTo>
                  <a:pt x="582577" y="535580"/>
                  <a:pt x="646547" y="373773"/>
                  <a:pt x="567525" y="409521"/>
                </a:cubicBezTo>
                <a:cubicBezTo>
                  <a:pt x="488503" y="445269"/>
                  <a:pt x="82103" y="810277"/>
                  <a:pt x="36948" y="815921"/>
                </a:cubicBezTo>
                <a:cubicBezTo>
                  <a:pt x="-8208" y="821566"/>
                  <a:pt x="206281" y="576973"/>
                  <a:pt x="296592" y="443388"/>
                </a:cubicBezTo>
                <a:cubicBezTo>
                  <a:pt x="386903" y="309803"/>
                  <a:pt x="591985" y="-36390"/>
                  <a:pt x="544948" y="31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2" name="フリーフォーム 1561">
            <a:extLst>
              <a:ext uri="{FF2B5EF4-FFF2-40B4-BE49-F238E27FC236}">
                <a16:creationId xmlns:a16="http://schemas.microsoft.com/office/drawing/2014/main" id="{860DB767-B3A5-1E43-7E60-2F7925D4908A}"/>
              </a:ext>
            </a:extLst>
          </p:cNvPr>
          <p:cNvSpPr/>
          <p:nvPr/>
        </p:nvSpPr>
        <p:spPr>
          <a:xfrm>
            <a:off x="7295317" y="3096201"/>
            <a:ext cx="369513" cy="1218300"/>
          </a:xfrm>
          <a:custGeom>
            <a:avLst/>
            <a:gdLst>
              <a:gd name="connsiteX0" fmla="*/ 302596 w 369513"/>
              <a:gd name="connsiteY0" fmla="*/ 390 h 1218300"/>
              <a:gd name="connsiteX1" fmla="*/ 90561 w 369513"/>
              <a:gd name="connsiteY1" fmla="*/ 380286 h 1218300"/>
              <a:gd name="connsiteX2" fmla="*/ 41970 w 369513"/>
              <a:gd name="connsiteY2" fmla="*/ 746929 h 1218300"/>
              <a:gd name="connsiteX3" fmla="*/ 46387 w 369513"/>
              <a:gd name="connsiteY3" fmla="*/ 671834 h 1218300"/>
              <a:gd name="connsiteX4" fmla="*/ 28718 w 369513"/>
              <a:gd name="connsiteY4" fmla="*/ 1179834 h 1218300"/>
              <a:gd name="connsiteX5" fmla="*/ 28718 w 369513"/>
              <a:gd name="connsiteY5" fmla="*/ 1175416 h 1218300"/>
              <a:gd name="connsiteX6" fmla="*/ 368857 w 369513"/>
              <a:gd name="connsiteY6" fmla="*/ 1117990 h 1218300"/>
              <a:gd name="connsiteX7" fmla="*/ 121483 w 369513"/>
              <a:gd name="connsiteY7" fmla="*/ 1157747 h 1218300"/>
              <a:gd name="connsiteX8" fmla="*/ 99396 w 369513"/>
              <a:gd name="connsiteY8" fmla="*/ 1144495 h 1218300"/>
              <a:gd name="connsiteX9" fmla="*/ 11048 w 369513"/>
              <a:gd name="connsiteY9" fmla="*/ 548147 h 1218300"/>
              <a:gd name="connsiteX10" fmla="*/ 15466 w 369513"/>
              <a:gd name="connsiteY10" fmla="*/ 627660 h 1218300"/>
              <a:gd name="connsiteX11" fmla="*/ 139153 w 369513"/>
              <a:gd name="connsiteY11" fmla="*/ 314025 h 1218300"/>
              <a:gd name="connsiteX12" fmla="*/ 302596 w 369513"/>
              <a:gd name="connsiteY12" fmla="*/ 390 h 12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513" h="1218300">
                <a:moveTo>
                  <a:pt x="302596" y="390"/>
                </a:moveTo>
                <a:cubicBezTo>
                  <a:pt x="294497" y="11434"/>
                  <a:pt x="133999" y="255863"/>
                  <a:pt x="90561" y="380286"/>
                </a:cubicBezTo>
                <a:cubicBezTo>
                  <a:pt x="47123" y="504709"/>
                  <a:pt x="49332" y="698338"/>
                  <a:pt x="41970" y="746929"/>
                </a:cubicBezTo>
                <a:cubicBezTo>
                  <a:pt x="34608" y="795520"/>
                  <a:pt x="48596" y="599683"/>
                  <a:pt x="46387" y="671834"/>
                </a:cubicBezTo>
                <a:cubicBezTo>
                  <a:pt x="44178" y="743985"/>
                  <a:pt x="28718" y="1179834"/>
                  <a:pt x="28718" y="1179834"/>
                </a:cubicBezTo>
                <a:cubicBezTo>
                  <a:pt x="25773" y="1263764"/>
                  <a:pt x="-27972" y="1185723"/>
                  <a:pt x="28718" y="1175416"/>
                </a:cubicBezTo>
                <a:cubicBezTo>
                  <a:pt x="85408" y="1165109"/>
                  <a:pt x="353396" y="1120935"/>
                  <a:pt x="368857" y="1117990"/>
                </a:cubicBezTo>
                <a:cubicBezTo>
                  <a:pt x="384318" y="1115045"/>
                  <a:pt x="121483" y="1157747"/>
                  <a:pt x="121483" y="1157747"/>
                </a:cubicBezTo>
                <a:cubicBezTo>
                  <a:pt x="76573" y="1162164"/>
                  <a:pt x="117802" y="1246095"/>
                  <a:pt x="99396" y="1144495"/>
                </a:cubicBezTo>
                <a:cubicBezTo>
                  <a:pt x="80990" y="1042895"/>
                  <a:pt x="25036" y="634286"/>
                  <a:pt x="11048" y="548147"/>
                </a:cubicBezTo>
                <a:cubicBezTo>
                  <a:pt x="-2940" y="462008"/>
                  <a:pt x="-5885" y="666680"/>
                  <a:pt x="15466" y="627660"/>
                </a:cubicBezTo>
                <a:cubicBezTo>
                  <a:pt x="36817" y="588640"/>
                  <a:pt x="94979" y="412680"/>
                  <a:pt x="139153" y="314025"/>
                </a:cubicBezTo>
                <a:cubicBezTo>
                  <a:pt x="183327" y="215370"/>
                  <a:pt x="310695" y="-10654"/>
                  <a:pt x="302596" y="3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3" name="フリーフォーム 1562">
            <a:extLst>
              <a:ext uri="{FF2B5EF4-FFF2-40B4-BE49-F238E27FC236}">
                <a16:creationId xmlns:a16="http://schemas.microsoft.com/office/drawing/2014/main" id="{1CF77579-AB64-83D7-8881-97DD774AEA22}"/>
              </a:ext>
            </a:extLst>
          </p:cNvPr>
          <p:cNvSpPr/>
          <p:nvPr/>
        </p:nvSpPr>
        <p:spPr>
          <a:xfrm>
            <a:off x="7689596" y="3205980"/>
            <a:ext cx="577915" cy="374449"/>
          </a:xfrm>
          <a:custGeom>
            <a:avLst/>
            <a:gdLst>
              <a:gd name="connsiteX0" fmla="*/ 575343 w 577915"/>
              <a:gd name="connsiteY0" fmla="*/ 372107 h 374449"/>
              <a:gd name="connsiteX1" fmla="*/ 323552 w 577915"/>
              <a:gd name="connsiteY1" fmla="*/ 252837 h 374449"/>
              <a:gd name="connsiteX2" fmla="*/ 177778 w 577915"/>
              <a:gd name="connsiteY2" fmla="*/ 182159 h 374449"/>
              <a:gd name="connsiteX3" fmla="*/ 1082 w 577915"/>
              <a:gd name="connsiteY3" fmla="*/ 1046 h 374449"/>
              <a:gd name="connsiteX4" fmla="*/ 129187 w 577915"/>
              <a:gd name="connsiteY4" fmla="*/ 120316 h 374449"/>
              <a:gd name="connsiteX5" fmla="*/ 575343 w 577915"/>
              <a:gd name="connsiteY5" fmla="*/ 372107 h 37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915" h="374449">
                <a:moveTo>
                  <a:pt x="575343" y="372107"/>
                </a:moveTo>
                <a:cubicBezTo>
                  <a:pt x="607737" y="394194"/>
                  <a:pt x="323552" y="252837"/>
                  <a:pt x="323552" y="252837"/>
                </a:cubicBezTo>
                <a:cubicBezTo>
                  <a:pt x="257291" y="221179"/>
                  <a:pt x="231523" y="224124"/>
                  <a:pt x="177778" y="182159"/>
                </a:cubicBezTo>
                <a:cubicBezTo>
                  <a:pt x="124033" y="140194"/>
                  <a:pt x="9180" y="11353"/>
                  <a:pt x="1082" y="1046"/>
                </a:cubicBezTo>
                <a:cubicBezTo>
                  <a:pt x="-7016" y="-9261"/>
                  <a:pt x="29796" y="58473"/>
                  <a:pt x="129187" y="120316"/>
                </a:cubicBezTo>
                <a:cubicBezTo>
                  <a:pt x="228578" y="182159"/>
                  <a:pt x="542949" y="350020"/>
                  <a:pt x="575343" y="37210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4" name="フリーフォーム 1563">
            <a:extLst>
              <a:ext uri="{FF2B5EF4-FFF2-40B4-BE49-F238E27FC236}">
                <a16:creationId xmlns:a16="http://schemas.microsoft.com/office/drawing/2014/main" id="{B24543D9-2FCD-1C84-F170-A69FCB42D721}"/>
              </a:ext>
            </a:extLst>
          </p:cNvPr>
          <p:cNvSpPr/>
          <p:nvPr/>
        </p:nvSpPr>
        <p:spPr>
          <a:xfrm>
            <a:off x="7372477" y="4457127"/>
            <a:ext cx="640426" cy="432925"/>
          </a:xfrm>
          <a:custGeom>
            <a:avLst/>
            <a:gdLst>
              <a:gd name="connsiteX0" fmla="*/ 39906 w 640426"/>
              <a:gd name="connsiteY0" fmla="*/ 388751 h 432925"/>
              <a:gd name="connsiteX1" fmla="*/ 516984 w 640426"/>
              <a:gd name="connsiteY1" fmla="*/ 282734 h 432925"/>
              <a:gd name="connsiteX2" fmla="*/ 486062 w 640426"/>
              <a:gd name="connsiteY2" fmla="*/ 216473 h 432925"/>
              <a:gd name="connsiteX3" fmla="*/ 115001 w 640426"/>
              <a:gd name="connsiteY3" fmla="*/ 21 h 432925"/>
              <a:gd name="connsiteX4" fmla="*/ 565575 w 640426"/>
              <a:gd name="connsiteY4" fmla="*/ 229725 h 432925"/>
              <a:gd name="connsiteX5" fmla="*/ 583245 w 640426"/>
              <a:gd name="connsiteY5" fmla="*/ 300403 h 432925"/>
              <a:gd name="connsiteX6" fmla="*/ 149 w 640426"/>
              <a:gd name="connsiteY6" fmla="*/ 432925 h 432925"/>
              <a:gd name="connsiteX7" fmla="*/ 521401 w 640426"/>
              <a:gd name="connsiteY7" fmla="*/ 300403 h 432925"/>
              <a:gd name="connsiteX8" fmla="*/ 39906 w 640426"/>
              <a:gd name="connsiteY8" fmla="*/ 388751 h 43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426" h="432925">
                <a:moveTo>
                  <a:pt x="39906" y="388751"/>
                </a:moveTo>
                <a:cubicBezTo>
                  <a:pt x="39170" y="385806"/>
                  <a:pt x="442625" y="311447"/>
                  <a:pt x="516984" y="282734"/>
                </a:cubicBezTo>
                <a:cubicBezTo>
                  <a:pt x="591343" y="254021"/>
                  <a:pt x="553059" y="263592"/>
                  <a:pt x="486062" y="216473"/>
                </a:cubicBezTo>
                <a:cubicBezTo>
                  <a:pt x="419065" y="169354"/>
                  <a:pt x="101749" y="-2188"/>
                  <a:pt x="115001" y="21"/>
                </a:cubicBezTo>
                <a:cubicBezTo>
                  <a:pt x="128253" y="2230"/>
                  <a:pt x="487534" y="179661"/>
                  <a:pt x="565575" y="229725"/>
                </a:cubicBezTo>
                <a:cubicBezTo>
                  <a:pt x="643616" y="279789"/>
                  <a:pt x="677483" y="266536"/>
                  <a:pt x="583245" y="300403"/>
                </a:cubicBezTo>
                <a:cubicBezTo>
                  <a:pt x="489007" y="334270"/>
                  <a:pt x="10456" y="432925"/>
                  <a:pt x="149" y="432925"/>
                </a:cubicBezTo>
                <a:cubicBezTo>
                  <a:pt x="-10158" y="432925"/>
                  <a:pt x="516247" y="307029"/>
                  <a:pt x="521401" y="300403"/>
                </a:cubicBezTo>
                <a:cubicBezTo>
                  <a:pt x="526555" y="293777"/>
                  <a:pt x="40642" y="391696"/>
                  <a:pt x="39906" y="3887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5" name="フリーフォーム 1564">
            <a:extLst>
              <a:ext uri="{FF2B5EF4-FFF2-40B4-BE49-F238E27FC236}">
                <a16:creationId xmlns:a16="http://schemas.microsoft.com/office/drawing/2014/main" id="{8299B137-F6A9-5F1A-0B66-BBFB94927E82}"/>
              </a:ext>
            </a:extLst>
          </p:cNvPr>
          <p:cNvSpPr/>
          <p:nvPr/>
        </p:nvSpPr>
        <p:spPr>
          <a:xfrm>
            <a:off x="7633211" y="6188626"/>
            <a:ext cx="181289" cy="265395"/>
          </a:xfrm>
          <a:custGeom>
            <a:avLst/>
            <a:gdLst>
              <a:gd name="connsiteX0" fmla="*/ 41 w 181289"/>
              <a:gd name="connsiteY0" fmla="*/ 139 h 265395"/>
              <a:gd name="connsiteX1" fmla="*/ 114893 w 181289"/>
              <a:gd name="connsiteY1" fmla="*/ 141496 h 265395"/>
              <a:gd name="connsiteX2" fmla="*/ 181154 w 181289"/>
              <a:gd name="connsiteY2" fmla="*/ 265183 h 265395"/>
              <a:gd name="connsiteX3" fmla="*/ 128146 w 181289"/>
              <a:gd name="connsiteY3" fmla="*/ 168000 h 265395"/>
              <a:gd name="connsiteX4" fmla="*/ 41 w 181289"/>
              <a:gd name="connsiteY4" fmla="*/ 139 h 265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89" h="265395">
                <a:moveTo>
                  <a:pt x="41" y="139"/>
                </a:moveTo>
                <a:cubicBezTo>
                  <a:pt x="-2168" y="-4278"/>
                  <a:pt x="84708" y="97322"/>
                  <a:pt x="114893" y="141496"/>
                </a:cubicBezTo>
                <a:cubicBezTo>
                  <a:pt x="145078" y="185670"/>
                  <a:pt x="178945" y="260766"/>
                  <a:pt x="181154" y="265183"/>
                </a:cubicBezTo>
                <a:cubicBezTo>
                  <a:pt x="183363" y="269600"/>
                  <a:pt x="158331" y="204075"/>
                  <a:pt x="128146" y="168000"/>
                </a:cubicBezTo>
                <a:cubicBezTo>
                  <a:pt x="97961" y="131925"/>
                  <a:pt x="2250" y="4556"/>
                  <a:pt x="41" y="1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6" name="フリーフォーム 1565">
            <a:extLst>
              <a:ext uri="{FF2B5EF4-FFF2-40B4-BE49-F238E27FC236}">
                <a16:creationId xmlns:a16="http://schemas.microsoft.com/office/drawing/2014/main" id="{874A31CC-BA75-F0C3-BAC3-1D1162C55FDB}"/>
              </a:ext>
            </a:extLst>
          </p:cNvPr>
          <p:cNvSpPr/>
          <p:nvPr/>
        </p:nvSpPr>
        <p:spPr>
          <a:xfrm>
            <a:off x="7369857" y="6294251"/>
            <a:ext cx="192736" cy="470970"/>
          </a:xfrm>
          <a:custGeom>
            <a:avLst/>
            <a:gdLst>
              <a:gd name="connsiteX0" fmla="*/ 122039 w 192736"/>
              <a:gd name="connsiteY0" fmla="*/ 532 h 470970"/>
              <a:gd name="connsiteX1" fmla="*/ 42526 w 192736"/>
              <a:gd name="connsiteY1" fmla="*/ 163975 h 470970"/>
              <a:gd name="connsiteX2" fmla="*/ 64613 w 192736"/>
              <a:gd name="connsiteY2" fmla="*/ 415766 h 470970"/>
              <a:gd name="connsiteX3" fmla="*/ 55778 w 192736"/>
              <a:gd name="connsiteY3" fmla="*/ 468775 h 470970"/>
              <a:gd name="connsiteX4" fmla="*/ 166213 w 192736"/>
              <a:gd name="connsiteY4" fmla="*/ 371592 h 470970"/>
              <a:gd name="connsiteX5" fmla="*/ 192717 w 192736"/>
              <a:gd name="connsiteY5" fmla="*/ 318584 h 470970"/>
              <a:gd name="connsiteX6" fmla="*/ 170630 w 192736"/>
              <a:gd name="connsiteY6" fmla="*/ 115384 h 470970"/>
              <a:gd name="connsiteX7" fmla="*/ 175047 w 192736"/>
              <a:gd name="connsiteY7" fmla="*/ 323001 h 470970"/>
              <a:gd name="connsiteX8" fmla="*/ 95534 w 192736"/>
              <a:gd name="connsiteY8" fmla="*/ 433436 h 470970"/>
              <a:gd name="connsiteX9" fmla="*/ 55778 w 192736"/>
              <a:gd name="connsiteY9" fmla="*/ 331836 h 470970"/>
              <a:gd name="connsiteX10" fmla="*/ 7186 w 192736"/>
              <a:gd name="connsiteY10" fmla="*/ 159558 h 470970"/>
              <a:gd name="connsiteX11" fmla="*/ 11604 w 192736"/>
              <a:gd name="connsiteY11" fmla="*/ 216984 h 470970"/>
              <a:gd name="connsiteX12" fmla="*/ 122039 w 192736"/>
              <a:gd name="connsiteY12" fmla="*/ 532 h 4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736" h="470970">
                <a:moveTo>
                  <a:pt x="122039" y="532"/>
                </a:moveTo>
                <a:cubicBezTo>
                  <a:pt x="127193" y="-8303"/>
                  <a:pt x="52097" y="94769"/>
                  <a:pt x="42526" y="163975"/>
                </a:cubicBezTo>
                <a:cubicBezTo>
                  <a:pt x="32955" y="233181"/>
                  <a:pt x="62404" y="364966"/>
                  <a:pt x="64613" y="415766"/>
                </a:cubicBezTo>
                <a:cubicBezTo>
                  <a:pt x="66822" y="466566"/>
                  <a:pt x="38845" y="476137"/>
                  <a:pt x="55778" y="468775"/>
                </a:cubicBezTo>
                <a:cubicBezTo>
                  <a:pt x="72711" y="461413"/>
                  <a:pt x="143390" y="396624"/>
                  <a:pt x="166213" y="371592"/>
                </a:cubicBezTo>
                <a:cubicBezTo>
                  <a:pt x="189036" y="346560"/>
                  <a:pt x="191981" y="361285"/>
                  <a:pt x="192717" y="318584"/>
                </a:cubicBezTo>
                <a:cubicBezTo>
                  <a:pt x="193453" y="275883"/>
                  <a:pt x="173575" y="114648"/>
                  <a:pt x="170630" y="115384"/>
                </a:cubicBezTo>
                <a:cubicBezTo>
                  <a:pt x="167685" y="116120"/>
                  <a:pt x="187563" y="269992"/>
                  <a:pt x="175047" y="323001"/>
                </a:cubicBezTo>
                <a:cubicBezTo>
                  <a:pt x="162531" y="376010"/>
                  <a:pt x="115412" y="431964"/>
                  <a:pt x="95534" y="433436"/>
                </a:cubicBezTo>
                <a:cubicBezTo>
                  <a:pt x="75656" y="434908"/>
                  <a:pt x="70503" y="377482"/>
                  <a:pt x="55778" y="331836"/>
                </a:cubicBezTo>
                <a:cubicBezTo>
                  <a:pt x="41053" y="286190"/>
                  <a:pt x="14548" y="178700"/>
                  <a:pt x="7186" y="159558"/>
                </a:cubicBezTo>
                <a:cubicBezTo>
                  <a:pt x="-176" y="140416"/>
                  <a:pt x="-6066" y="238335"/>
                  <a:pt x="11604" y="216984"/>
                </a:cubicBezTo>
                <a:cubicBezTo>
                  <a:pt x="29274" y="195633"/>
                  <a:pt x="116885" y="9367"/>
                  <a:pt x="122039" y="5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7" name="フリーフォーム 1566">
            <a:extLst>
              <a:ext uri="{FF2B5EF4-FFF2-40B4-BE49-F238E27FC236}">
                <a16:creationId xmlns:a16="http://schemas.microsoft.com/office/drawing/2014/main" id="{B0B34A05-7385-26F6-42A9-1F5BD4EB165A}"/>
              </a:ext>
            </a:extLst>
          </p:cNvPr>
          <p:cNvSpPr/>
          <p:nvPr/>
        </p:nvSpPr>
        <p:spPr>
          <a:xfrm>
            <a:off x="2880906" y="8497072"/>
            <a:ext cx="226889" cy="868187"/>
          </a:xfrm>
          <a:custGeom>
            <a:avLst/>
            <a:gdLst>
              <a:gd name="connsiteX0" fmla="*/ 224244 w 226889"/>
              <a:gd name="connsiteY0" fmla="*/ 5578 h 868187"/>
              <a:gd name="connsiteX1" fmla="*/ 81369 w 226889"/>
              <a:gd name="connsiteY1" fmla="*/ 475478 h 868187"/>
              <a:gd name="connsiteX2" fmla="*/ 90894 w 226889"/>
              <a:gd name="connsiteY2" fmla="*/ 434203 h 868187"/>
              <a:gd name="connsiteX3" fmla="*/ 1994 w 226889"/>
              <a:gd name="connsiteY3" fmla="*/ 859653 h 868187"/>
              <a:gd name="connsiteX4" fmla="*/ 40094 w 226889"/>
              <a:gd name="connsiteY4" fmla="*/ 681853 h 868187"/>
              <a:gd name="connsiteX5" fmla="*/ 163919 w 226889"/>
              <a:gd name="connsiteY5" fmla="*/ 243703 h 868187"/>
              <a:gd name="connsiteX6" fmla="*/ 224244 w 226889"/>
              <a:gd name="connsiteY6" fmla="*/ 5578 h 86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89" h="868187">
                <a:moveTo>
                  <a:pt x="224244" y="5578"/>
                </a:moveTo>
                <a:cubicBezTo>
                  <a:pt x="210486" y="44207"/>
                  <a:pt x="103594" y="404041"/>
                  <a:pt x="81369" y="475478"/>
                </a:cubicBezTo>
                <a:cubicBezTo>
                  <a:pt x="59144" y="546916"/>
                  <a:pt x="104123" y="370174"/>
                  <a:pt x="90894" y="434203"/>
                </a:cubicBezTo>
                <a:cubicBezTo>
                  <a:pt x="77665" y="498232"/>
                  <a:pt x="10461" y="818378"/>
                  <a:pt x="1994" y="859653"/>
                </a:cubicBezTo>
                <a:cubicBezTo>
                  <a:pt x="-6473" y="900928"/>
                  <a:pt x="13107" y="784511"/>
                  <a:pt x="40094" y="681853"/>
                </a:cubicBezTo>
                <a:cubicBezTo>
                  <a:pt x="67081" y="579195"/>
                  <a:pt x="132698" y="349536"/>
                  <a:pt x="163919" y="243703"/>
                </a:cubicBezTo>
                <a:cubicBezTo>
                  <a:pt x="195140" y="137870"/>
                  <a:pt x="238002" y="-33051"/>
                  <a:pt x="224244" y="557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8" name="フリーフォーム 1567">
            <a:extLst>
              <a:ext uri="{FF2B5EF4-FFF2-40B4-BE49-F238E27FC236}">
                <a16:creationId xmlns:a16="http://schemas.microsoft.com/office/drawing/2014/main" id="{062CB6A9-CCDE-D630-46DA-2E5C2776C5FF}"/>
              </a:ext>
            </a:extLst>
          </p:cNvPr>
          <p:cNvSpPr/>
          <p:nvPr/>
        </p:nvSpPr>
        <p:spPr>
          <a:xfrm>
            <a:off x="2581273" y="9294294"/>
            <a:ext cx="335427" cy="978741"/>
          </a:xfrm>
          <a:custGeom>
            <a:avLst/>
            <a:gdLst>
              <a:gd name="connsiteX0" fmla="*/ 320677 w 335427"/>
              <a:gd name="connsiteY0" fmla="*/ 5281 h 978741"/>
              <a:gd name="connsiteX1" fmla="*/ 209552 w 335427"/>
              <a:gd name="connsiteY1" fmla="*/ 376756 h 978741"/>
              <a:gd name="connsiteX2" fmla="*/ 234952 w 335427"/>
              <a:gd name="connsiteY2" fmla="*/ 338656 h 978741"/>
              <a:gd name="connsiteX3" fmla="*/ 15877 w 335427"/>
              <a:gd name="connsiteY3" fmla="*/ 900631 h 978741"/>
              <a:gd name="connsiteX4" fmla="*/ 19052 w 335427"/>
              <a:gd name="connsiteY4" fmla="*/ 970481 h 978741"/>
              <a:gd name="connsiteX5" fmla="*/ 34927 w 335427"/>
              <a:gd name="connsiteY5" fmla="*/ 865706 h 978741"/>
              <a:gd name="connsiteX6" fmla="*/ 317502 w 335427"/>
              <a:gd name="connsiteY6" fmla="*/ 132281 h 978741"/>
              <a:gd name="connsiteX7" fmla="*/ 307977 w 335427"/>
              <a:gd name="connsiteY7" fmla="*/ 154506 h 978741"/>
              <a:gd name="connsiteX8" fmla="*/ 320677 w 335427"/>
              <a:gd name="connsiteY8" fmla="*/ 5281 h 97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427" h="978741">
                <a:moveTo>
                  <a:pt x="320677" y="5281"/>
                </a:moveTo>
                <a:cubicBezTo>
                  <a:pt x="304273" y="42323"/>
                  <a:pt x="223839" y="321194"/>
                  <a:pt x="209552" y="376756"/>
                </a:cubicBezTo>
                <a:cubicBezTo>
                  <a:pt x="195264" y="432319"/>
                  <a:pt x="267231" y="251344"/>
                  <a:pt x="234952" y="338656"/>
                </a:cubicBezTo>
                <a:cubicBezTo>
                  <a:pt x="202673" y="425969"/>
                  <a:pt x="51860" y="795327"/>
                  <a:pt x="15877" y="900631"/>
                </a:cubicBezTo>
                <a:cubicBezTo>
                  <a:pt x="-20106" y="1005935"/>
                  <a:pt x="15877" y="976302"/>
                  <a:pt x="19052" y="970481"/>
                </a:cubicBezTo>
                <a:cubicBezTo>
                  <a:pt x="22227" y="964660"/>
                  <a:pt x="-14815" y="1005406"/>
                  <a:pt x="34927" y="865706"/>
                </a:cubicBezTo>
                <a:cubicBezTo>
                  <a:pt x="84669" y="726006"/>
                  <a:pt x="271994" y="250814"/>
                  <a:pt x="317502" y="132281"/>
                </a:cubicBezTo>
                <a:cubicBezTo>
                  <a:pt x="363010" y="13748"/>
                  <a:pt x="307448" y="171439"/>
                  <a:pt x="307977" y="154506"/>
                </a:cubicBezTo>
                <a:cubicBezTo>
                  <a:pt x="308506" y="137573"/>
                  <a:pt x="337081" y="-31761"/>
                  <a:pt x="320677" y="528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9" name="フリーフォーム 1568">
            <a:extLst>
              <a:ext uri="{FF2B5EF4-FFF2-40B4-BE49-F238E27FC236}">
                <a16:creationId xmlns:a16="http://schemas.microsoft.com/office/drawing/2014/main" id="{DDD6BABF-A554-BC0B-268A-84B998A4A230}"/>
              </a:ext>
            </a:extLst>
          </p:cNvPr>
          <p:cNvSpPr/>
          <p:nvPr/>
        </p:nvSpPr>
        <p:spPr>
          <a:xfrm>
            <a:off x="2608075" y="8746085"/>
            <a:ext cx="649722" cy="1628826"/>
          </a:xfrm>
          <a:custGeom>
            <a:avLst/>
            <a:gdLst>
              <a:gd name="connsiteX0" fmla="*/ 649475 w 649722"/>
              <a:gd name="connsiteY0" fmla="*/ 1040 h 1628826"/>
              <a:gd name="connsiteX1" fmla="*/ 443100 w 649722"/>
              <a:gd name="connsiteY1" fmla="*/ 436015 h 1628826"/>
              <a:gd name="connsiteX2" fmla="*/ 274825 w 649722"/>
              <a:gd name="connsiteY2" fmla="*/ 880515 h 1628826"/>
              <a:gd name="connsiteX3" fmla="*/ 17650 w 649722"/>
              <a:gd name="connsiteY3" fmla="*/ 1575840 h 1628826"/>
              <a:gd name="connsiteX4" fmla="*/ 71625 w 649722"/>
              <a:gd name="connsiteY4" fmla="*/ 1445665 h 1628826"/>
              <a:gd name="connsiteX5" fmla="*/ 465325 w 649722"/>
              <a:gd name="connsiteY5" fmla="*/ 375690 h 1628826"/>
              <a:gd name="connsiteX6" fmla="*/ 484375 w 649722"/>
              <a:gd name="connsiteY6" fmla="*/ 315365 h 1628826"/>
              <a:gd name="connsiteX7" fmla="*/ 649475 w 649722"/>
              <a:gd name="connsiteY7" fmla="*/ 1040 h 16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722" h="1628826">
                <a:moveTo>
                  <a:pt x="649475" y="1040"/>
                </a:moveTo>
                <a:cubicBezTo>
                  <a:pt x="642596" y="21148"/>
                  <a:pt x="505542" y="289436"/>
                  <a:pt x="443100" y="436015"/>
                </a:cubicBezTo>
                <a:cubicBezTo>
                  <a:pt x="380658" y="582594"/>
                  <a:pt x="345733" y="690544"/>
                  <a:pt x="274825" y="880515"/>
                </a:cubicBezTo>
                <a:cubicBezTo>
                  <a:pt x="203917" y="1070486"/>
                  <a:pt x="51517" y="1481648"/>
                  <a:pt x="17650" y="1575840"/>
                </a:cubicBezTo>
                <a:cubicBezTo>
                  <a:pt x="-16217" y="1670032"/>
                  <a:pt x="-2987" y="1645690"/>
                  <a:pt x="71625" y="1445665"/>
                </a:cubicBezTo>
                <a:cubicBezTo>
                  <a:pt x="146237" y="1245640"/>
                  <a:pt x="396533" y="564073"/>
                  <a:pt x="465325" y="375690"/>
                </a:cubicBezTo>
                <a:cubicBezTo>
                  <a:pt x="534117" y="187307"/>
                  <a:pt x="451037" y="372515"/>
                  <a:pt x="484375" y="315365"/>
                </a:cubicBezTo>
                <a:cubicBezTo>
                  <a:pt x="517712" y="258215"/>
                  <a:pt x="656354" y="-19068"/>
                  <a:pt x="649475" y="104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0" name="フリーフォーム 1569">
            <a:extLst>
              <a:ext uri="{FF2B5EF4-FFF2-40B4-BE49-F238E27FC236}">
                <a16:creationId xmlns:a16="http://schemas.microsoft.com/office/drawing/2014/main" id="{B4CC7342-2620-A43B-E6CC-0551AFDD8F9F}"/>
              </a:ext>
            </a:extLst>
          </p:cNvPr>
          <p:cNvSpPr/>
          <p:nvPr/>
        </p:nvSpPr>
        <p:spPr>
          <a:xfrm>
            <a:off x="3315039" y="8829543"/>
            <a:ext cx="291787" cy="1398580"/>
          </a:xfrm>
          <a:custGeom>
            <a:avLst/>
            <a:gdLst>
              <a:gd name="connsiteX0" fmla="*/ 291761 w 291787"/>
              <a:gd name="connsiteY0" fmla="*/ 132 h 1398580"/>
              <a:gd name="connsiteX1" fmla="*/ 237786 w 291787"/>
              <a:gd name="connsiteY1" fmla="*/ 619257 h 1398580"/>
              <a:gd name="connsiteX2" fmla="*/ 6011 w 291787"/>
              <a:gd name="connsiteY2" fmla="*/ 1371732 h 1398580"/>
              <a:gd name="connsiteX3" fmla="*/ 82211 w 291787"/>
              <a:gd name="connsiteY3" fmla="*/ 1178057 h 1398580"/>
              <a:gd name="connsiteX4" fmla="*/ 234611 w 291787"/>
              <a:gd name="connsiteY4" fmla="*/ 670057 h 1398580"/>
              <a:gd name="connsiteX5" fmla="*/ 291761 w 291787"/>
              <a:gd name="connsiteY5" fmla="*/ 132 h 13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87" h="1398580">
                <a:moveTo>
                  <a:pt x="291761" y="132"/>
                </a:moveTo>
                <a:cubicBezTo>
                  <a:pt x="292290" y="-8335"/>
                  <a:pt x="285411" y="390657"/>
                  <a:pt x="237786" y="619257"/>
                </a:cubicBezTo>
                <a:cubicBezTo>
                  <a:pt x="190161" y="847857"/>
                  <a:pt x="31940" y="1278599"/>
                  <a:pt x="6011" y="1371732"/>
                </a:cubicBezTo>
                <a:cubicBezTo>
                  <a:pt x="-19918" y="1464865"/>
                  <a:pt x="44111" y="1295003"/>
                  <a:pt x="82211" y="1178057"/>
                </a:cubicBezTo>
                <a:cubicBezTo>
                  <a:pt x="120311" y="1061111"/>
                  <a:pt x="200215" y="862144"/>
                  <a:pt x="234611" y="670057"/>
                </a:cubicBezTo>
                <a:cubicBezTo>
                  <a:pt x="269007" y="477970"/>
                  <a:pt x="291232" y="8599"/>
                  <a:pt x="291761" y="13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1" name="フリーフォーム 1570">
            <a:extLst>
              <a:ext uri="{FF2B5EF4-FFF2-40B4-BE49-F238E27FC236}">
                <a16:creationId xmlns:a16="http://schemas.microsoft.com/office/drawing/2014/main" id="{17557FFD-4AC7-13AF-30FC-5B1F552864CD}"/>
              </a:ext>
            </a:extLst>
          </p:cNvPr>
          <p:cNvSpPr/>
          <p:nvPr/>
        </p:nvSpPr>
        <p:spPr>
          <a:xfrm>
            <a:off x="3240085" y="9688291"/>
            <a:ext cx="278491" cy="962732"/>
          </a:xfrm>
          <a:custGeom>
            <a:avLst/>
            <a:gdLst>
              <a:gd name="connsiteX0" fmla="*/ 277815 w 278491"/>
              <a:gd name="connsiteY0" fmla="*/ 1809 h 962732"/>
              <a:gd name="connsiteX1" fmla="*/ 68265 w 278491"/>
              <a:gd name="connsiteY1" fmla="*/ 639984 h 962732"/>
              <a:gd name="connsiteX2" fmla="*/ 106365 w 278491"/>
              <a:gd name="connsiteY2" fmla="*/ 576484 h 962732"/>
              <a:gd name="connsiteX3" fmla="*/ 1590 w 278491"/>
              <a:gd name="connsiteY3" fmla="*/ 954309 h 962732"/>
              <a:gd name="connsiteX4" fmla="*/ 49215 w 278491"/>
              <a:gd name="connsiteY4" fmla="*/ 808259 h 962732"/>
              <a:gd name="connsiteX5" fmla="*/ 131765 w 278491"/>
              <a:gd name="connsiteY5" fmla="*/ 459009 h 962732"/>
              <a:gd name="connsiteX6" fmla="*/ 277815 w 278491"/>
              <a:gd name="connsiteY6" fmla="*/ 1809 h 96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1" h="962732">
                <a:moveTo>
                  <a:pt x="277815" y="1809"/>
                </a:moveTo>
                <a:cubicBezTo>
                  <a:pt x="267232" y="31972"/>
                  <a:pt x="96840" y="544205"/>
                  <a:pt x="68265" y="639984"/>
                </a:cubicBezTo>
                <a:cubicBezTo>
                  <a:pt x="39690" y="735763"/>
                  <a:pt x="117477" y="524097"/>
                  <a:pt x="106365" y="576484"/>
                </a:cubicBezTo>
                <a:cubicBezTo>
                  <a:pt x="95253" y="628871"/>
                  <a:pt x="11115" y="915680"/>
                  <a:pt x="1590" y="954309"/>
                </a:cubicBezTo>
                <a:cubicBezTo>
                  <a:pt x="-7935" y="992938"/>
                  <a:pt x="27519" y="890809"/>
                  <a:pt x="49215" y="808259"/>
                </a:cubicBezTo>
                <a:cubicBezTo>
                  <a:pt x="70911" y="725709"/>
                  <a:pt x="91548" y="591301"/>
                  <a:pt x="131765" y="459009"/>
                </a:cubicBezTo>
                <a:cubicBezTo>
                  <a:pt x="171982" y="326717"/>
                  <a:pt x="288398" y="-28354"/>
                  <a:pt x="277815" y="180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2" name="フリーフォーム 1571">
            <a:extLst>
              <a:ext uri="{FF2B5EF4-FFF2-40B4-BE49-F238E27FC236}">
                <a16:creationId xmlns:a16="http://schemas.microsoft.com/office/drawing/2014/main" id="{557F7509-F516-9730-8492-0B2E9EABBC67}"/>
              </a:ext>
            </a:extLst>
          </p:cNvPr>
          <p:cNvSpPr/>
          <p:nvPr/>
        </p:nvSpPr>
        <p:spPr>
          <a:xfrm>
            <a:off x="2507171" y="10334474"/>
            <a:ext cx="1076559" cy="389055"/>
          </a:xfrm>
          <a:custGeom>
            <a:avLst/>
            <a:gdLst>
              <a:gd name="connsiteX0" fmla="*/ 1079 w 1076559"/>
              <a:gd name="connsiteY0" fmla="*/ 151 h 389055"/>
              <a:gd name="connsiteX1" fmla="*/ 175704 w 1076559"/>
              <a:gd name="connsiteY1" fmla="*/ 41426 h 389055"/>
              <a:gd name="connsiteX2" fmla="*/ 147129 w 1076559"/>
              <a:gd name="connsiteY2" fmla="*/ 66826 h 389055"/>
              <a:gd name="connsiteX3" fmla="*/ 537654 w 1076559"/>
              <a:gd name="connsiteY3" fmla="*/ 177951 h 389055"/>
              <a:gd name="connsiteX4" fmla="*/ 448754 w 1076559"/>
              <a:gd name="connsiteY4" fmla="*/ 171601 h 389055"/>
              <a:gd name="connsiteX5" fmla="*/ 839279 w 1076559"/>
              <a:gd name="connsiteY5" fmla="*/ 304951 h 389055"/>
              <a:gd name="connsiteX6" fmla="*/ 744029 w 1076559"/>
              <a:gd name="connsiteY6" fmla="*/ 304951 h 389055"/>
              <a:gd name="connsiteX7" fmla="*/ 1074229 w 1076559"/>
              <a:gd name="connsiteY7" fmla="*/ 387501 h 389055"/>
              <a:gd name="connsiteX8" fmla="*/ 880554 w 1076559"/>
              <a:gd name="connsiteY8" fmla="*/ 349401 h 389055"/>
              <a:gd name="connsiteX9" fmla="*/ 674179 w 1076559"/>
              <a:gd name="connsiteY9" fmla="*/ 235101 h 389055"/>
              <a:gd name="connsiteX10" fmla="*/ 537654 w 1076559"/>
              <a:gd name="connsiteY10" fmla="*/ 174776 h 389055"/>
              <a:gd name="connsiteX11" fmla="*/ 315404 w 1076559"/>
              <a:gd name="connsiteY11" fmla="*/ 152551 h 389055"/>
              <a:gd name="connsiteX12" fmla="*/ 216979 w 1076559"/>
              <a:gd name="connsiteY12" fmla="*/ 104926 h 389055"/>
              <a:gd name="connsiteX13" fmla="*/ 105854 w 1076559"/>
              <a:gd name="connsiteY13" fmla="*/ 57301 h 389055"/>
              <a:gd name="connsiteX14" fmla="*/ 1079 w 1076559"/>
              <a:gd name="connsiteY14" fmla="*/ 151 h 38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6559" h="389055">
                <a:moveTo>
                  <a:pt x="1079" y="151"/>
                </a:moveTo>
                <a:cubicBezTo>
                  <a:pt x="12721" y="-2495"/>
                  <a:pt x="151362" y="30314"/>
                  <a:pt x="175704" y="41426"/>
                </a:cubicBezTo>
                <a:cubicBezTo>
                  <a:pt x="200046" y="52538"/>
                  <a:pt x="86804" y="44072"/>
                  <a:pt x="147129" y="66826"/>
                </a:cubicBezTo>
                <a:cubicBezTo>
                  <a:pt x="207454" y="89580"/>
                  <a:pt x="487383" y="160489"/>
                  <a:pt x="537654" y="177951"/>
                </a:cubicBezTo>
                <a:cubicBezTo>
                  <a:pt x="587925" y="195413"/>
                  <a:pt x="398483" y="150434"/>
                  <a:pt x="448754" y="171601"/>
                </a:cubicBezTo>
                <a:cubicBezTo>
                  <a:pt x="499025" y="192768"/>
                  <a:pt x="790067" y="282726"/>
                  <a:pt x="839279" y="304951"/>
                </a:cubicBezTo>
                <a:cubicBezTo>
                  <a:pt x="888491" y="327176"/>
                  <a:pt x="704871" y="291193"/>
                  <a:pt x="744029" y="304951"/>
                </a:cubicBezTo>
                <a:cubicBezTo>
                  <a:pt x="783187" y="318709"/>
                  <a:pt x="1051475" y="380093"/>
                  <a:pt x="1074229" y="387501"/>
                </a:cubicBezTo>
                <a:cubicBezTo>
                  <a:pt x="1096983" y="394909"/>
                  <a:pt x="947229" y="374801"/>
                  <a:pt x="880554" y="349401"/>
                </a:cubicBezTo>
                <a:cubicBezTo>
                  <a:pt x="813879" y="324001"/>
                  <a:pt x="731329" y="264205"/>
                  <a:pt x="674179" y="235101"/>
                </a:cubicBezTo>
                <a:cubicBezTo>
                  <a:pt x="617029" y="205997"/>
                  <a:pt x="597450" y="188534"/>
                  <a:pt x="537654" y="174776"/>
                </a:cubicBezTo>
                <a:cubicBezTo>
                  <a:pt x="477858" y="161018"/>
                  <a:pt x="368850" y="164193"/>
                  <a:pt x="315404" y="152551"/>
                </a:cubicBezTo>
                <a:cubicBezTo>
                  <a:pt x="261958" y="140909"/>
                  <a:pt x="251904" y="120801"/>
                  <a:pt x="216979" y="104926"/>
                </a:cubicBezTo>
                <a:cubicBezTo>
                  <a:pt x="182054" y="89051"/>
                  <a:pt x="136546" y="72118"/>
                  <a:pt x="105854" y="57301"/>
                </a:cubicBezTo>
                <a:cubicBezTo>
                  <a:pt x="75162" y="42484"/>
                  <a:pt x="-10563" y="2797"/>
                  <a:pt x="1079" y="1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3" name="フリーフォーム 1572">
            <a:extLst>
              <a:ext uri="{FF2B5EF4-FFF2-40B4-BE49-F238E27FC236}">
                <a16:creationId xmlns:a16="http://schemas.microsoft.com/office/drawing/2014/main" id="{7AD5111E-DC6A-D665-E490-D1305361F7C3}"/>
              </a:ext>
            </a:extLst>
          </p:cNvPr>
          <p:cNvSpPr/>
          <p:nvPr/>
        </p:nvSpPr>
        <p:spPr>
          <a:xfrm>
            <a:off x="3626027" y="8984608"/>
            <a:ext cx="291823" cy="1166565"/>
          </a:xfrm>
          <a:custGeom>
            <a:avLst/>
            <a:gdLst>
              <a:gd name="connsiteX0" fmla="*/ 285573 w 291823"/>
              <a:gd name="connsiteY0" fmla="*/ 3817 h 1166565"/>
              <a:gd name="connsiteX1" fmla="*/ 193498 w 291823"/>
              <a:gd name="connsiteY1" fmla="*/ 318142 h 1166565"/>
              <a:gd name="connsiteX2" fmla="*/ 91898 w 291823"/>
              <a:gd name="connsiteY2" fmla="*/ 718192 h 1166565"/>
              <a:gd name="connsiteX3" fmla="*/ 91898 w 291823"/>
              <a:gd name="connsiteY3" fmla="*/ 680092 h 1166565"/>
              <a:gd name="connsiteX4" fmla="*/ 6173 w 291823"/>
              <a:gd name="connsiteY4" fmla="*/ 1159517 h 1166565"/>
              <a:gd name="connsiteX5" fmla="*/ 34748 w 291823"/>
              <a:gd name="connsiteY5" fmla="*/ 911867 h 1166565"/>
              <a:gd name="connsiteX6" fmla="*/ 256998 w 291823"/>
              <a:gd name="connsiteY6" fmla="*/ 194317 h 1166565"/>
              <a:gd name="connsiteX7" fmla="*/ 285573 w 291823"/>
              <a:gd name="connsiteY7" fmla="*/ 3817 h 1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823" h="1166565">
                <a:moveTo>
                  <a:pt x="285573" y="3817"/>
                </a:moveTo>
                <a:cubicBezTo>
                  <a:pt x="274990" y="24455"/>
                  <a:pt x="225777" y="199080"/>
                  <a:pt x="193498" y="318142"/>
                </a:cubicBezTo>
                <a:cubicBezTo>
                  <a:pt x="161219" y="437205"/>
                  <a:pt x="108831" y="657867"/>
                  <a:pt x="91898" y="718192"/>
                </a:cubicBezTo>
                <a:cubicBezTo>
                  <a:pt x="74965" y="778517"/>
                  <a:pt x="106185" y="606538"/>
                  <a:pt x="91898" y="680092"/>
                </a:cubicBezTo>
                <a:cubicBezTo>
                  <a:pt x="77610" y="753646"/>
                  <a:pt x="15698" y="1120888"/>
                  <a:pt x="6173" y="1159517"/>
                </a:cubicBezTo>
                <a:cubicBezTo>
                  <a:pt x="-3352" y="1198146"/>
                  <a:pt x="-7056" y="1072734"/>
                  <a:pt x="34748" y="911867"/>
                </a:cubicBezTo>
                <a:cubicBezTo>
                  <a:pt x="76552" y="751000"/>
                  <a:pt x="216781" y="342484"/>
                  <a:pt x="256998" y="194317"/>
                </a:cubicBezTo>
                <a:cubicBezTo>
                  <a:pt x="297215" y="46150"/>
                  <a:pt x="296156" y="-16821"/>
                  <a:pt x="285573" y="38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4" name="フリーフォーム 1573">
            <a:extLst>
              <a:ext uri="{FF2B5EF4-FFF2-40B4-BE49-F238E27FC236}">
                <a16:creationId xmlns:a16="http://schemas.microsoft.com/office/drawing/2014/main" id="{05BD999D-465E-5B83-7951-BF159E4B1792}"/>
              </a:ext>
            </a:extLst>
          </p:cNvPr>
          <p:cNvSpPr/>
          <p:nvPr/>
        </p:nvSpPr>
        <p:spPr>
          <a:xfrm>
            <a:off x="3570160" y="8873950"/>
            <a:ext cx="322470" cy="1551020"/>
          </a:xfrm>
          <a:custGeom>
            <a:avLst/>
            <a:gdLst>
              <a:gd name="connsiteX0" fmla="*/ 322390 w 322470"/>
              <a:gd name="connsiteY0" fmla="*/ 175 h 1551020"/>
              <a:gd name="connsiteX1" fmla="*/ 236665 w 322470"/>
              <a:gd name="connsiteY1" fmla="*/ 390700 h 1551020"/>
              <a:gd name="connsiteX2" fmla="*/ 173165 w 322470"/>
              <a:gd name="connsiteY2" fmla="*/ 670100 h 1551020"/>
              <a:gd name="connsiteX3" fmla="*/ 189040 w 322470"/>
              <a:gd name="connsiteY3" fmla="*/ 603425 h 1551020"/>
              <a:gd name="connsiteX4" fmla="*/ 36640 w 322470"/>
              <a:gd name="connsiteY4" fmla="*/ 1413050 h 1551020"/>
              <a:gd name="connsiteX5" fmla="*/ 8065 w 322470"/>
              <a:gd name="connsiteY5" fmla="*/ 1546400 h 1551020"/>
              <a:gd name="connsiteX6" fmla="*/ 20765 w 322470"/>
              <a:gd name="connsiteY6" fmla="*/ 1365425 h 1551020"/>
              <a:gd name="connsiteX7" fmla="*/ 220790 w 322470"/>
              <a:gd name="connsiteY7" fmla="*/ 355775 h 1551020"/>
              <a:gd name="connsiteX8" fmla="*/ 322390 w 322470"/>
              <a:gd name="connsiteY8" fmla="*/ 175 h 155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470" h="1551020">
                <a:moveTo>
                  <a:pt x="322390" y="175"/>
                </a:moveTo>
                <a:cubicBezTo>
                  <a:pt x="325036" y="5996"/>
                  <a:pt x="261536" y="279046"/>
                  <a:pt x="236665" y="390700"/>
                </a:cubicBezTo>
                <a:cubicBezTo>
                  <a:pt x="211794" y="502354"/>
                  <a:pt x="181102" y="634646"/>
                  <a:pt x="173165" y="670100"/>
                </a:cubicBezTo>
                <a:cubicBezTo>
                  <a:pt x="165228" y="705554"/>
                  <a:pt x="211794" y="479600"/>
                  <a:pt x="189040" y="603425"/>
                </a:cubicBezTo>
                <a:cubicBezTo>
                  <a:pt x="166286" y="727250"/>
                  <a:pt x="66802" y="1255888"/>
                  <a:pt x="36640" y="1413050"/>
                </a:cubicBezTo>
                <a:cubicBezTo>
                  <a:pt x="6477" y="1570213"/>
                  <a:pt x="10711" y="1554337"/>
                  <a:pt x="8065" y="1546400"/>
                </a:cubicBezTo>
                <a:cubicBezTo>
                  <a:pt x="5419" y="1538463"/>
                  <a:pt x="-14689" y="1563863"/>
                  <a:pt x="20765" y="1365425"/>
                </a:cubicBezTo>
                <a:cubicBezTo>
                  <a:pt x="56219" y="1166988"/>
                  <a:pt x="167873" y="578025"/>
                  <a:pt x="220790" y="355775"/>
                </a:cubicBezTo>
                <a:cubicBezTo>
                  <a:pt x="273707" y="133525"/>
                  <a:pt x="319744" y="-5646"/>
                  <a:pt x="322390" y="1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5" name="フリーフォーム 1574">
            <a:extLst>
              <a:ext uri="{FF2B5EF4-FFF2-40B4-BE49-F238E27FC236}">
                <a16:creationId xmlns:a16="http://schemas.microsoft.com/office/drawing/2014/main" id="{6FD59DAF-3527-2419-6BCD-8A15D0233E0C}"/>
              </a:ext>
            </a:extLst>
          </p:cNvPr>
          <p:cNvSpPr/>
          <p:nvPr/>
        </p:nvSpPr>
        <p:spPr>
          <a:xfrm>
            <a:off x="3533775" y="10299700"/>
            <a:ext cx="82550" cy="504835"/>
          </a:xfrm>
          <a:custGeom>
            <a:avLst/>
            <a:gdLst>
              <a:gd name="connsiteX0" fmla="*/ 82550 w 82550"/>
              <a:gd name="connsiteY0" fmla="*/ 0 h 504835"/>
              <a:gd name="connsiteX1" fmla="*/ 0 w 82550"/>
              <a:gd name="connsiteY1" fmla="*/ 504825 h 504835"/>
              <a:gd name="connsiteX2" fmla="*/ 82550 w 82550"/>
              <a:gd name="connsiteY2" fmla="*/ 0 h 504835"/>
            </a:gdLst>
            <a:ahLst/>
            <a:cxnLst>
              <a:cxn ang="0">
                <a:pos x="connsiteX0" y="connsiteY0"/>
              </a:cxn>
              <a:cxn ang="0">
                <a:pos x="connsiteX1" y="connsiteY1"/>
              </a:cxn>
              <a:cxn ang="0">
                <a:pos x="connsiteX2" y="connsiteY2"/>
              </a:cxn>
            </a:cxnLst>
            <a:rect l="l" t="t" r="r" b="b"/>
            <a:pathLst>
              <a:path w="82550" h="504835">
                <a:moveTo>
                  <a:pt x="82550" y="0"/>
                </a:moveTo>
                <a:cubicBezTo>
                  <a:pt x="82550" y="0"/>
                  <a:pt x="0" y="502179"/>
                  <a:pt x="0" y="504825"/>
                </a:cubicBezTo>
                <a:cubicBezTo>
                  <a:pt x="0" y="507471"/>
                  <a:pt x="82550" y="0"/>
                  <a:pt x="8255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6" name="フリーフォーム 1575">
            <a:extLst>
              <a:ext uri="{FF2B5EF4-FFF2-40B4-BE49-F238E27FC236}">
                <a16:creationId xmlns:a16="http://schemas.microsoft.com/office/drawing/2014/main" id="{6FA6ED0E-02D8-0395-D6C9-AD2B03451032}"/>
              </a:ext>
            </a:extLst>
          </p:cNvPr>
          <p:cNvSpPr/>
          <p:nvPr/>
        </p:nvSpPr>
        <p:spPr>
          <a:xfrm>
            <a:off x="3527610" y="10208882"/>
            <a:ext cx="95076" cy="554572"/>
          </a:xfrm>
          <a:custGeom>
            <a:avLst/>
            <a:gdLst>
              <a:gd name="connsiteX0" fmla="*/ 95065 w 95076"/>
              <a:gd name="connsiteY0" fmla="*/ 1918 h 554572"/>
              <a:gd name="connsiteX1" fmla="*/ 9340 w 95076"/>
              <a:gd name="connsiteY1" fmla="*/ 497218 h 554572"/>
              <a:gd name="connsiteX2" fmla="*/ 2990 w 95076"/>
              <a:gd name="connsiteY2" fmla="*/ 525793 h 554572"/>
              <a:gd name="connsiteX3" fmla="*/ 15690 w 95076"/>
              <a:gd name="connsiteY3" fmla="*/ 332118 h 554572"/>
              <a:gd name="connsiteX4" fmla="*/ 95065 w 95076"/>
              <a:gd name="connsiteY4" fmla="*/ 1918 h 55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6" h="554572">
                <a:moveTo>
                  <a:pt x="95065" y="1918"/>
                </a:moveTo>
                <a:cubicBezTo>
                  <a:pt x="94007" y="29435"/>
                  <a:pt x="24686" y="409906"/>
                  <a:pt x="9340" y="497218"/>
                </a:cubicBezTo>
                <a:cubicBezTo>
                  <a:pt x="-6006" y="584531"/>
                  <a:pt x="1932" y="553310"/>
                  <a:pt x="2990" y="525793"/>
                </a:cubicBezTo>
                <a:cubicBezTo>
                  <a:pt x="4048" y="498276"/>
                  <a:pt x="5107" y="413610"/>
                  <a:pt x="15690" y="332118"/>
                </a:cubicBezTo>
                <a:cubicBezTo>
                  <a:pt x="26273" y="250626"/>
                  <a:pt x="96123" y="-25599"/>
                  <a:pt x="95065" y="191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7" name="フリーフォーム 1576">
            <a:extLst>
              <a:ext uri="{FF2B5EF4-FFF2-40B4-BE49-F238E27FC236}">
                <a16:creationId xmlns:a16="http://schemas.microsoft.com/office/drawing/2014/main" id="{B646E91F-570E-6CC1-2B75-CF251C3AD00E}"/>
              </a:ext>
            </a:extLst>
          </p:cNvPr>
          <p:cNvSpPr/>
          <p:nvPr/>
        </p:nvSpPr>
        <p:spPr>
          <a:xfrm>
            <a:off x="4180527" y="9000810"/>
            <a:ext cx="87450" cy="881672"/>
          </a:xfrm>
          <a:custGeom>
            <a:avLst/>
            <a:gdLst>
              <a:gd name="connsiteX0" fmla="*/ 86673 w 87450"/>
              <a:gd name="connsiteY0" fmla="*/ 16190 h 881672"/>
              <a:gd name="connsiteX1" fmla="*/ 948 w 87450"/>
              <a:gd name="connsiteY1" fmla="*/ 876615 h 881672"/>
              <a:gd name="connsiteX2" fmla="*/ 42223 w 87450"/>
              <a:gd name="connsiteY2" fmla="*/ 355915 h 881672"/>
              <a:gd name="connsiteX3" fmla="*/ 86673 w 87450"/>
              <a:gd name="connsiteY3" fmla="*/ 16190 h 881672"/>
            </a:gdLst>
            <a:ahLst/>
            <a:cxnLst>
              <a:cxn ang="0">
                <a:pos x="connsiteX0" y="connsiteY0"/>
              </a:cxn>
              <a:cxn ang="0">
                <a:pos x="connsiteX1" y="connsiteY1"/>
              </a:cxn>
              <a:cxn ang="0">
                <a:pos x="connsiteX2" y="connsiteY2"/>
              </a:cxn>
              <a:cxn ang="0">
                <a:pos x="connsiteX3" y="connsiteY3"/>
              </a:cxn>
            </a:cxnLst>
            <a:rect l="l" t="t" r="r" b="b"/>
            <a:pathLst>
              <a:path w="87450" h="881672">
                <a:moveTo>
                  <a:pt x="86673" y="16190"/>
                </a:moveTo>
                <a:cubicBezTo>
                  <a:pt x="79794" y="102973"/>
                  <a:pt x="8356" y="819994"/>
                  <a:pt x="948" y="876615"/>
                </a:cubicBezTo>
                <a:cubicBezTo>
                  <a:pt x="-6460" y="933236"/>
                  <a:pt x="31640" y="498790"/>
                  <a:pt x="42223" y="355915"/>
                </a:cubicBezTo>
                <a:cubicBezTo>
                  <a:pt x="52806" y="213040"/>
                  <a:pt x="93552" y="-70593"/>
                  <a:pt x="86673" y="1619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8" name="フリーフォーム 1577">
            <a:extLst>
              <a:ext uri="{FF2B5EF4-FFF2-40B4-BE49-F238E27FC236}">
                <a16:creationId xmlns:a16="http://schemas.microsoft.com/office/drawing/2014/main" id="{2EE124BE-133B-813B-8C48-C18634CC8BA4}"/>
              </a:ext>
            </a:extLst>
          </p:cNvPr>
          <p:cNvSpPr/>
          <p:nvPr/>
        </p:nvSpPr>
        <p:spPr>
          <a:xfrm>
            <a:off x="4113359" y="9788393"/>
            <a:ext cx="65240" cy="1126118"/>
          </a:xfrm>
          <a:custGeom>
            <a:avLst/>
            <a:gdLst>
              <a:gd name="connsiteX0" fmla="*/ 64941 w 65240"/>
              <a:gd name="connsiteY0" fmla="*/ 6482 h 1126118"/>
              <a:gd name="connsiteX1" fmla="*/ 36366 w 65240"/>
              <a:gd name="connsiteY1" fmla="*/ 644657 h 1126118"/>
              <a:gd name="connsiteX2" fmla="*/ 33191 w 65240"/>
              <a:gd name="connsiteY2" fmla="*/ 638307 h 1126118"/>
              <a:gd name="connsiteX3" fmla="*/ 4616 w 65240"/>
              <a:gd name="connsiteY3" fmla="*/ 1111382 h 1126118"/>
              <a:gd name="connsiteX4" fmla="*/ 4616 w 65240"/>
              <a:gd name="connsiteY4" fmla="*/ 946282 h 1126118"/>
              <a:gd name="connsiteX5" fmla="*/ 49066 w 65240"/>
              <a:gd name="connsiteY5" fmla="*/ 349382 h 1126118"/>
              <a:gd name="connsiteX6" fmla="*/ 64941 w 65240"/>
              <a:gd name="connsiteY6" fmla="*/ 6482 h 112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40" h="1126118">
                <a:moveTo>
                  <a:pt x="64941" y="6482"/>
                </a:moveTo>
                <a:cubicBezTo>
                  <a:pt x="62824" y="55694"/>
                  <a:pt x="41658" y="539353"/>
                  <a:pt x="36366" y="644657"/>
                </a:cubicBezTo>
                <a:cubicBezTo>
                  <a:pt x="31074" y="749961"/>
                  <a:pt x="38483" y="560520"/>
                  <a:pt x="33191" y="638307"/>
                </a:cubicBezTo>
                <a:cubicBezTo>
                  <a:pt x="27899" y="716094"/>
                  <a:pt x="9378" y="1060053"/>
                  <a:pt x="4616" y="1111382"/>
                </a:cubicBezTo>
                <a:cubicBezTo>
                  <a:pt x="-146" y="1162711"/>
                  <a:pt x="-2792" y="1073282"/>
                  <a:pt x="4616" y="946282"/>
                </a:cubicBezTo>
                <a:cubicBezTo>
                  <a:pt x="12024" y="819282"/>
                  <a:pt x="40599" y="499136"/>
                  <a:pt x="49066" y="349382"/>
                </a:cubicBezTo>
                <a:cubicBezTo>
                  <a:pt x="57533" y="199628"/>
                  <a:pt x="67058" y="-42730"/>
                  <a:pt x="64941" y="64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9" name="フリーフォーム 1578">
            <a:extLst>
              <a:ext uri="{FF2B5EF4-FFF2-40B4-BE49-F238E27FC236}">
                <a16:creationId xmlns:a16="http://schemas.microsoft.com/office/drawing/2014/main" id="{7FA1381B-3CCE-DB2E-37FA-984FEF951577}"/>
              </a:ext>
            </a:extLst>
          </p:cNvPr>
          <p:cNvSpPr/>
          <p:nvPr/>
        </p:nvSpPr>
        <p:spPr>
          <a:xfrm>
            <a:off x="4195883" y="8943461"/>
            <a:ext cx="131703" cy="1366514"/>
          </a:xfrm>
          <a:custGeom>
            <a:avLst/>
            <a:gdLst>
              <a:gd name="connsiteX0" fmla="*/ 131642 w 131703"/>
              <a:gd name="connsiteY0" fmla="*/ 3689 h 1366514"/>
              <a:gd name="connsiteX1" fmla="*/ 49092 w 131703"/>
              <a:gd name="connsiteY1" fmla="*/ 679964 h 1366514"/>
              <a:gd name="connsiteX2" fmla="*/ 4642 w 131703"/>
              <a:gd name="connsiteY2" fmla="*/ 1334014 h 1366514"/>
              <a:gd name="connsiteX3" fmla="*/ 7817 w 131703"/>
              <a:gd name="connsiteY3" fmla="*/ 1181614 h 1366514"/>
              <a:gd name="connsiteX4" fmla="*/ 61792 w 131703"/>
              <a:gd name="connsiteY4" fmla="*/ 441839 h 1366514"/>
              <a:gd name="connsiteX5" fmla="*/ 131642 w 131703"/>
              <a:gd name="connsiteY5" fmla="*/ 3689 h 13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03" h="1366514">
                <a:moveTo>
                  <a:pt x="131642" y="3689"/>
                </a:moveTo>
                <a:cubicBezTo>
                  <a:pt x="129525" y="43376"/>
                  <a:pt x="70259" y="458243"/>
                  <a:pt x="49092" y="679964"/>
                </a:cubicBezTo>
                <a:cubicBezTo>
                  <a:pt x="27925" y="901685"/>
                  <a:pt x="11521" y="1250406"/>
                  <a:pt x="4642" y="1334014"/>
                </a:cubicBezTo>
                <a:cubicBezTo>
                  <a:pt x="-2237" y="1417622"/>
                  <a:pt x="-1708" y="1330310"/>
                  <a:pt x="7817" y="1181614"/>
                </a:cubicBezTo>
                <a:cubicBezTo>
                  <a:pt x="17342" y="1032918"/>
                  <a:pt x="42742" y="630222"/>
                  <a:pt x="61792" y="441839"/>
                </a:cubicBezTo>
                <a:cubicBezTo>
                  <a:pt x="80842" y="253456"/>
                  <a:pt x="133759" y="-35998"/>
                  <a:pt x="131642" y="368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0" name="フリーフォーム 1579">
            <a:extLst>
              <a:ext uri="{FF2B5EF4-FFF2-40B4-BE49-F238E27FC236}">
                <a16:creationId xmlns:a16="http://schemas.microsoft.com/office/drawing/2014/main" id="{37C33DF3-5C6E-343D-A546-ABA35E11C0B4}"/>
              </a:ext>
            </a:extLst>
          </p:cNvPr>
          <p:cNvSpPr/>
          <p:nvPr/>
        </p:nvSpPr>
        <p:spPr>
          <a:xfrm>
            <a:off x="4142229" y="10283058"/>
            <a:ext cx="55145" cy="655081"/>
          </a:xfrm>
          <a:custGeom>
            <a:avLst/>
            <a:gdLst>
              <a:gd name="connsiteX0" fmla="*/ 55121 w 55145"/>
              <a:gd name="connsiteY0" fmla="*/ 767 h 655081"/>
              <a:gd name="connsiteX1" fmla="*/ 4321 w 55145"/>
              <a:gd name="connsiteY1" fmla="*/ 626242 h 655081"/>
              <a:gd name="connsiteX2" fmla="*/ 10671 w 55145"/>
              <a:gd name="connsiteY2" fmla="*/ 499242 h 655081"/>
              <a:gd name="connsiteX3" fmla="*/ 55121 w 55145"/>
              <a:gd name="connsiteY3" fmla="*/ 767 h 655081"/>
            </a:gdLst>
            <a:ahLst/>
            <a:cxnLst>
              <a:cxn ang="0">
                <a:pos x="connsiteX0" y="connsiteY0"/>
              </a:cxn>
              <a:cxn ang="0">
                <a:pos x="connsiteX1" y="connsiteY1"/>
              </a:cxn>
              <a:cxn ang="0">
                <a:pos x="connsiteX2" y="connsiteY2"/>
              </a:cxn>
              <a:cxn ang="0">
                <a:pos x="connsiteX3" y="connsiteY3"/>
              </a:cxn>
            </a:cxnLst>
            <a:rect l="l" t="t" r="r" b="b"/>
            <a:pathLst>
              <a:path w="55145" h="655081">
                <a:moveTo>
                  <a:pt x="55121" y="767"/>
                </a:moveTo>
                <a:cubicBezTo>
                  <a:pt x="54063" y="21934"/>
                  <a:pt x="11729" y="543163"/>
                  <a:pt x="4321" y="626242"/>
                </a:cubicBezTo>
                <a:cubicBezTo>
                  <a:pt x="-3087" y="709321"/>
                  <a:pt x="-971" y="596080"/>
                  <a:pt x="10671" y="499242"/>
                </a:cubicBezTo>
                <a:cubicBezTo>
                  <a:pt x="22313" y="402405"/>
                  <a:pt x="56179" y="-20400"/>
                  <a:pt x="55121" y="76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1" name="フリーフォーム 1580">
            <a:extLst>
              <a:ext uri="{FF2B5EF4-FFF2-40B4-BE49-F238E27FC236}">
                <a16:creationId xmlns:a16="http://schemas.microsoft.com/office/drawing/2014/main" id="{47B076D3-2AE5-E3A2-8CD3-D7C858E749FD}"/>
              </a:ext>
            </a:extLst>
          </p:cNvPr>
          <p:cNvSpPr/>
          <p:nvPr/>
        </p:nvSpPr>
        <p:spPr>
          <a:xfrm>
            <a:off x="3355967" y="10706667"/>
            <a:ext cx="1516205" cy="277941"/>
          </a:xfrm>
          <a:custGeom>
            <a:avLst/>
            <a:gdLst>
              <a:gd name="connsiteX0" fmla="*/ 8 w 1516205"/>
              <a:gd name="connsiteY0" fmla="*/ 18483 h 277941"/>
              <a:gd name="connsiteX1" fmla="*/ 254008 w 1516205"/>
              <a:gd name="connsiteY1" fmla="*/ 12133 h 277941"/>
              <a:gd name="connsiteX2" fmla="*/ 174633 w 1516205"/>
              <a:gd name="connsiteY2" fmla="*/ 78808 h 277941"/>
              <a:gd name="connsiteX3" fmla="*/ 447683 w 1516205"/>
              <a:gd name="connsiteY3" fmla="*/ 129608 h 277941"/>
              <a:gd name="connsiteX4" fmla="*/ 419108 w 1516205"/>
              <a:gd name="connsiteY4" fmla="*/ 129608 h 277941"/>
              <a:gd name="connsiteX5" fmla="*/ 1089033 w 1516205"/>
              <a:gd name="connsiteY5" fmla="*/ 177233 h 277941"/>
              <a:gd name="connsiteX6" fmla="*/ 987433 w 1516205"/>
              <a:gd name="connsiteY6" fmla="*/ 193108 h 277941"/>
              <a:gd name="connsiteX7" fmla="*/ 1511308 w 1516205"/>
              <a:gd name="connsiteY7" fmla="*/ 275658 h 277941"/>
              <a:gd name="connsiteX8" fmla="*/ 1263658 w 1516205"/>
              <a:gd name="connsiteY8" fmla="*/ 256608 h 277941"/>
              <a:gd name="connsiteX9" fmla="*/ 457208 w 1516205"/>
              <a:gd name="connsiteY9" fmla="*/ 189933 h 277941"/>
              <a:gd name="connsiteX10" fmla="*/ 727083 w 1516205"/>
              <a:gd name="connsiteY10" fmla="*/ 170883 h 277941"/>
              <a:gd name="connsiteX11" fmla="*/ 187333 w 1516205"/>
              <a:gd name="connsiteY11" fmla="*/ 139133 h 277941"/>
              <a:gd name="connsiteX12" fmla="*/ 263533 w 1516205"/>
              <a:gd name="connsiteY12" fmla="*/ 5783 h 277941"/>
              <a:gd name="connsiteX13" fmla="*/ 8 w 1516205"/>
              <a:gd name="connsiteY13" fmla="*/ 18483 h 2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205" h="277941">
                <a:moveTo>
                  <a:pt x="8" y="18483"/>
                </a:moveTo>
                <a:cubicBezTo>
                  <a:pt x="-1580" y="19541"/>
                  <a:pt x="224904" y="2079"/>
                  <a:pt x="254008" y="12133"/>
                </a:cubicBezTo>
                <a:cubicBezTo>
                  <a:pt x="283112" y="22187"/>
                  <a:pt x="142354" y="59229"/>
                  <a:pt x="174633" y="78808"/>
                </a:cubicBezTo>
                <a:cubicBezTo>
                  <a:pt x="206912" y="98387"/>
                  <a:pt x="406937" y="121141"/>
                  <a:pt x="447683" y="129608"/>
                </a:cubicBezTo>
                <a:cubicBezTo>
                  <a:pt x="488429" y="138075"/>
                  <a:pt x="419108" y="129608"/>
                  <a:pt x="419108" y="129608"/>
                </a:cubicBezTo>
                <a:lnTo>
                  <a:pt x="1089033" y="177233"/>
                </a:lnTo>
                <a:cubicBezTo>
                  <a:pt x="1183754" y="187816"/>
                  <a:pt x="917054" y="176704"/>
                  <a:pt x="987433" y="193108"/>
                </a:cubicBezTo>
                <a:cubicBezTo>
                  <a:pt x="1057812" y="209512"/>
                  <a:pt x="1465271" y="265075"/>
                  <a:pt x="1511308" y="275658"/>
                </a:cubicBezTo>
                <a:cubicBezTo>
                  <a:pt x="1557345" y="286241"/>
                  <a:pt x="1263658" y="256608"/>
                  <a:pt x="1263658" y="256608"/>
                </a:cubicBezTo>
                <a:lnTo>
                  <a:pt x="457208" y="189933"/>
                </a:lnTo>
                <a:cubicBezTo>
                  <a:pt x="367779" y="175646"/>
                  <a:pt x="772062" y="179350"/>
                  <a:pt x="727083" y="170883"/>
                </a:cubicBezTo>
                <a:cubicBezTo>
                  <a:pt x="682104" y="162416"/>
                  <a:pt x="264591" y="166650"/>
                  <a:pt x="187333" y="139133"/>
                </a:cubicBezTo>
                <a:cubicBezTo>
                  <a:pt x="110075" y="111616"/>
                  <a:pt x="292637" y="23775"/>
                  <a:pt x="263533" y="5783"/>
                </a:cubicBezTo>
                <a:cubicBezTo>
                  <a:pt x="234429" y="-12209"/>
                  <a:pt x="1596" y="17425"/>
                  <a:pt x="8" y="1848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2" name="フリーフォーム 1581">
            <a:extLst>
              <a:ext uri="{FF2B5EF4-FFF2-40B4-BE49-F238E27FC236}">
                <a16:creationId xmlns:a16="http://schemas.microsoft.com/office/drawing/2014/main" id="{6494F460-BEF1-FBE2-9E7B-38ED8F5C8CD3}"/>
              </a:ext>
            </a:extLst>
          </p:cNvPr>
          <p:cNvSpPr/>
          <p:nvPr/>
        </p:nvSpPr>
        <p:spPr>
          <a:xfrm>
            <a:off x="4699236" y="9237770"/>
            <a:ext cx="120208" cy="1762172"/>
          </a:xfrm>
          <a:custGeom>
            <a:avLst/>
            <a:gdLst>
              <a:gd name="connsiteX0" fmla="*/ 117239 w 120208"/>
              <a:gd name="connsiteY0" fmla="*/ 7830 h 1762172"/>
              <a:gd name="connsiteX1" fmla="*/ 2939 w 120208"/>
              <a:gd name="connsiteY1" fmla="*/ 1334980 h 1762172"/>
              <a:gd name="connsiteX2" fmla="*/ 34689 w 120208"/>
              <a:gd name="connsiteY2" fmla="*/ 1185755 h 1762172"/>
              <a:gd name="connsiteX3" fmla="*/ 44214 w 120208"/>
              <a:gd name="connsiteY3" fmla="*/ 1744555 h 1762172"/>
              <a:gd name="connsiteX4" fmla="*/ 50564 w 120208"/>
              <a:gd name="connsiteY4" fmla="*/ 1531830 h 1762172"/>
              <a:gd name="connsiteX5" fmla="*/ 85489 w 120208"/>
              <a:gd name="connsiteY5" fmla="*/ 646005 h 1762172"/>
              <a:gd name="connsiteX6" fmla="*/ 85489 w 120208"/>
              <a:gd name="connsiteY6" fmla="*/ 779355 h 1762172"/>
              <a:gd name="connsiteX7" fmla="*/ 117239 w 120208"/>
              <a:gd name="connsiteY7" fmla="*/ 7830 h 176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08" h="1762172">
                <a:moveTo>
                  <a:pt x="117239" y="7830"/>
                </a:moveTo>
                <a:cubicBezTo>
                  <a:pt x="103481" y="100434"/>
                  <a:pt x="16697" y="1138659"/>
                  <a:pt x="2939" y="1334980"/>
                </a:cubicBezTo>
                <a:cubicBezTo>
                  <a:pt x="-10819" y="1531301"/>
                  <a:pt x="27810" y="1117493"/>
                  <a:pt x="34689" y="1185755"/>
                </a:cubicBezTo>
                <a:cubicBezTo>
                  <a:pt x="41568" y="1254017"/>
                  <a:pt x="41568" y="1686876"/>
                  <a:pt x="44214" y="1744555"/>
                </a:cubicBezTo>
                <a:cubicBezTo>
                  <a:pt x="46860" y="1802234"/>
                  <a:pt x="43685" y="1714922"/>
                  <a:pt x="50564" y="1531830"/>
                </a:cubicBezTo>
                <a:cubicBezTo>
                  <a:pt x="57443" y="1348738"/>
                  <a:pt x="79668" y="771417"/>
                  <a:pt x="85489" y="646005"/>
                </a:cubicBezTo>
                <a:cubicBezTo>
                  <a:pt x="91310" y="520593"/>
                  <a:pt x="78081" y="886247"/>
                  <a:pt x="85489" y="779355"/>
                </a:cubicBezTo>
                <a:cubicBezTo>
                  <a:pt x="92897" y="672463"/>
                  <a:pt x="130997" y="-84774"/>
                  <a:pt x="117239" y="783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3" name="フリーフォーム 1582">
            <a:extLst>
              <a:ext uri="{FF2B5EF4-FFF2-40B4-BE49-F238E27FC236}">
                <a16:creationId xmlns:a16="http://schemas.microsoft.com/office/drawing/2014/main" id="{452FBE1A-18ED-9518-6212-818C87238285}"/>
              </a:ext>
            </a:extLst>
          </p:cNvPr>
          <p:cNvSpPr/>
          <p:nvPr/>
        </p:nvSpPr>
        <p:spPr>
          <a:xfrm>
            <a:off x="4819650" y="9258300"/>
            <a:ext cx="28575" cy="1384315"/>
          </a:xfrm>
          <a:custGeom>
            <a:avLst/>
            <a:gdLst>
              <a:gd name="connsiteX0" fmla="*/ 28575 w 28575"/>
              <a:gd name="connsiteY0" fmla="*/ 0 h 1384315"/>
              <a:gd name="connsiteX1" fmla="*/ 0 w 28575"/>
              <a:gd name="connsiteY1" fmla="*/ 1384300 h 1384315"/>
              <a:gd name="connsiteX2" fmla="*/ 28575 w 28575"/>
              <a:gd name="connsiteY2" fmla="*/ 0 h 1384315"/>
            </a:gdLst>
            <a:ahLst/>
            <a:cxnLst>
              <a:cxn ang="0">
                <a:pos x="connsiteX0" y="connsiteY0"/>
              </a:cxn>
              <a:cxn ang="0">
                <a:pos x="connsiteX1" y="connsiteY1"/>
              </a:cxn>
              <a:cxn ang="0">
                <a:pos x="connsiteX2" y="connsiteY2"/>
              </a:cxn>
            </a:cxnLst>
            <a:rect l="l" t="t" r="r" b="b"/>
            <a:pathLst>
              <a:path w="28575" h="1384315">
                <a:moveTo>
                  <a:pt x="28575" y="0"/>
                </a:moveTo>
                <a:cubicBezTo>
                  <a:pt x="28575" y="0"/>
                  <a:pt x="0" y="1379008"/>
                  <a:pt x="0" y="1384300"/>
                </a:cubicBezTo>
                <a:cubicBezTo>
                  <a:pt x="0" y="1389592"/>
                  <a:pt x="28575" y="0"/>
                  <a:pt x="285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4" name="フリーフォーム 1583">
            <a:extLst>
              <a:ext uri="{FF2B5EF4-FFF2-40B4-BE49-F238E27FC236}">
                <a16:creationId xmlns:a16="http://schemas.microsoft.com/office/drawing/2014/main" id="{3CD79358-3043-6C6E-752B-467512628059}"/>
              </a:ext>
            </a:extLst>
          </p:cNvPr>
          <p:cNvSpPr/>
          <p:nvPr/>
        </p:nvSpPr>
        <p:spPr>
          <a:xfrm>
            <a:off x="5247951" y="9401175"/>
            <a:ext cx="44774" cy="1152551"/>
          </a:xfrm>
          <a:custGeom>
            <a:avLst/>
            <a:gdLst>
              <a:gd name="connsiteX0" fmla="*/ 44774 w 44774"/>
              <a:gd name="connsiteY0" fmla="*/ 0 h 1152551"/>
              <a:gd name="connsiteX1" fmla="*/ 324 w 44774"/>
              <a:gd name="connsiteY1" fmla="*/ 1152525 h 1152551"/>
              <a:gd name="connsiteX2" fmla="*/ 44774 w 44774"/>
              <a:gd name="connsiteY2" fmla="*/ 0 h 1152551"/>
            </a:gdLst>
            <a:ahLst/>
            <a:cxnLst>
              <a:cxn ang="0">
                <a:pos x="connsiteX0" y="connsiteY0"/>
              </a:cxn>
              <a:cxn ang="0">
                <a:pos x="connsiteX1" y="connsiteY1"/>
              </a:cxn>
              <a:cxn ang="0">
                <a:pos x="connsiteX2" y="connsiteY2"/>
              </a:cxn>
            </a:cxnLst>
            <a:rect l="l" t="t" r="r" b="b"/>
            <a:pathLst>
              <a:path w="44774" h="1152551">
                <a:moveTo>
                  <a:pt x="44774" y="0"/>
                </a:moveTo>
                <a:cubicBezTo>
                  <a:pt x="44774" y="0"/>
                  <a:pt x="5086" y="1146175"/>
                  <a:pt x="324" y="1152525"/>
                </a:cubicBezTo>
                <a:cubicBezTo>
                  <a:pt x="-4438" y="1158875"/>
                  <a:pt x="44774" y="0"/>
                  <a:pt x="4477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5" name="フリーフォーム 1584">
            <a:extLst>
              <a:ext uri="{FF2B5EF4-FFF2-40B4-BE49-F238E27FC236}">
                <a16:creationId xmlns:a16="http://schemas.microsoft.com/office/drawing/2014/main" id="{F3E2740C-0A4B-9624-70B8-664FD84D4FAF}"/>
              </a:ext>
            </a:extLst>
          </p:cNvPr>
          <p:cNvSpPr/>
          <p:nvPr/>
        </p:nvSpPr>
        <p:spPr>
          <a:xfrm>
            <a:off x="5336798" y="9300368"/>
            <a:ext cx="124903" cy="1743591"/>
          </a:xfrm>
          <a:custGeom>
            <a:avLst/>
            <a:gdLst>
              <a:gd name="connsiteX0" fmla="*/ 377 w 124903"/>
              <a:gd name="connsiteY0" fmla="*/ 2382 h 1743591"/>
              <a:gd name="connsiteX1" fmla="*/ 89277 w 124903"/>
              <a:gd name="connsiteY1" fmla="*/ 1215232 h 1743591"/>
              <a:gd name="connsiteX2" fmla="*/ 76577 w 124903"/>
              <a:gd name="connsiteY2" fmla="*/ 1151732 h 1743591"/>
              <a:gd name="connsiteX3" fmla="*/ 124202 w 124903"/>
              <a:gd name="connsiteY3" fmla="*/ 1716882 h 1743591"/>
              <a:gd name="connsiteX4" fmla="*/ 101977 w 124903"/>
              <a:gd name="connsiteY4" fmla="*/ 1558132 h 1743591"/>
              <a:gd name="connsiteX5" fmla="*/ 60702 w 124903"/>
              <a:gd name="connsiteY5" fmla="*/ 742157 h 1743591"/>
              <a:gd name="connsiteX6" fmla="*/ 57527 w 124903"/>
              <a:gd name="connsiteY6" fmla="*/ 900907 h 1743591"/>
              <a:gd name="connsiteX7" fmla="*/ 377 w 124903"/>
              <a:gd name="connsiteY7" fmla="*/ 2382 h 17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03" h="1743591">
                <a:moveTo>
                  <a:pt x="377" y="2382"/>
                </a:moveTo>
                <a:cubicBezTo>
                  <a:pt x="5669" y="54769"/>
                  <a:pt x="76577" y="1023674"/>
                  <a:pt x="89277" y="1215232"/>
                </a:cubicBezTo>
                <a:cubicBezTo>
                  <a:pt x="101977" y="1406790"/>
                  <a:pt x="70756" y="1068124"/>
                  <a:pt x="76577" y="1151732"/>
                </a:cubicBezTo>
                <a:cubicBezTo>
                  <a:pt x="82398" y="1235340"/>
                  <a:pt x="119969" y="1649149"/>
                  <a:pt x="124202" y="1716882"/>
                </a:cubicBezTo>
                <a:cubicBezTo>
                  <a:pt x="128435" y="1784615"/>
                  <a:pt x="112560" y="1720586"/>
                  <a:pt x="101977" y="1558132"/>
                </a:cubicBezTo>
                <a:cubicBezTo>
                  <a:pt x="91394" y="1395678"/>
                  <a:pt x="68110" y="851694"/>
                  <a:pt x="60702" y="742157"/>
                </a:cubicBezTo>
                <a:cubicBezTo>
                  <a:pt x="53294" y="632620"/>
                  <a:pt x="68110" y="1024203"/>
                  <a:pt x="57527" y="900907"/>
                </a:cubicBezTo>
                <a:cubicBezTo>
                  <a:pt x="46944" y="777611"/>
                  <a:pt x="-4915" y="-50005"/>
                  <a:pt x="377" y="238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6" name="フリーフォーム 1585">
            <a:extLst>
              <a:ext uri="{FF2B5EF4-FFF2-40B4-BE49-F238E27FC236}">
                <a16:creationId xmlns:a16="http://schemas.microsoft.com/office/drawing/2014/main" id="{64A31BE3-E165-D04E-624B-AA6959E4E078}"/>
              </a:ext>
            </a:extLst>
          </p:cNvPr>
          <p:cNvSpPr/>
          <p:nvPr/>
        </p:nvSpPr>
        <p:spPr>
          <a:xfrm>
            <a:off x="5365725" y="9281689"/>
            <a:ext cx="137257" cy="1754292"/>
          </a:xfrm>
          <a:custGeom>
            <a:avLst/>
            <a:gdLst>
              <a:gd name="connsiteX0" fmla="*/ 25 w 137257"/>
              <a:gd name="connsiteY0" fmla="*/ 2011 h 1754292"/>
              <a:gd name="connsiteX1" fmla="*/ 85750 w 137257"/>
              <a:gd name="connsiteY1" fmla="*/ 1138661 h 1754292"/>
              <a:gd name="connsiteX2" fmla="*/ 79400 w 137257"/>
              <a:gd name="connsiteY2" fmla="*/ 1046586 h 1754292"/>
              <a:gd name="connsiteX3" fmla="*/ 127025 w 137257"/>
              <a:gd name="connsiteY3" fmla="*/ 1732386 h 1754292"/>
              <a:gd name="connsiteX4" fmla="*/ 133375 w 137257"/>
              <a:gd name="connsiteY4" fmla="*/ 1510136 h 1754292"/>
              <a:gd name="connsiteX5" fmla="*/ 79400 w 137257"/>
              <a:gd name="connsiteY5" fmla="*/ 773536 h 1754292"/>
              <a:gd name="connsiteX6" fmla="*/ 95275 w 137257"/>
              <a:gd name="connsiteY6" fmla="*/ 859261 h 1754292"/>
              <a:gd name="connsiteX7" fmla="*/ 25 w 137257"/>
              <a:gd name="connsiteY7" fmla="*/ 2011 h 17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257" h="1754292">
                <a:moveTo>
                  <a:pt x="25" y="2011"/>
                </a:moveTo>
                <a:cubicBezTo>
                  <a:pt x="-1563" y="48578"/>
                  <a:pt x="72521" y="964565"/>
                  <a:pt x="85750" y="1138661"/>
                </a:cubicBezTo>
                <a:cubicBezTo>
                  <a:pt x="98979" y="1312757"/>
                  <a:pt x="72521" y="947632"/>
                  <a:pt x="79400" y="1046586"/>
                </a:cubicBezTo>
                <a:cubicBezTo>
                  <a:pt x="86279" y="1145540"/>
                  <a:pt x="118029" y="1655128"/>
                  <a:pt x="127025" y="1732386"/>
                </a:cubicBezTo>
                <a:cubicBezTo>
                  <a:pt x="136021" y="1809644"/>
                  <a:pt x="141312" y="1669944"/>
                  <a:pt x="133375" y="1510136"/>
                </a:cubicBezTo>
                <a:cubicBezTo>
                  <a:pt x="125438" y="1350328"/>
                  <a:pt x="85750" y="882015"/>
                  <a:pt x="79400" y="773536"/>
                </a:cubicBezTo>
                <a:cubicBezTo>
                  <a:pt x="73050" y="665057"/>
                  <a:pt x="105329" y="986790"/>
                  <a:pt x="95275" y="859261"/>
                </a:cubicBezTo>
                <a:cubicBezTo>
                  <a:pt x="85221" y="731732"/>
                  <a:pt x="1613" y="-44556"/>
                  <a:pt x="25" y="201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7" name="フリーフォーム 1586">
            <a:extLst>
              <a:ext uri="{FF2B5EF4-FFF2-40B4-BE49-F238E27FC236}">
                <a16:creationId xmlns:a16="http://schemas.microsoft.com/office/drawing/2014/main" id="{425C3892-074A-769B-1B87-BD561851F520}"/>
              </a:ext>
            </a:extLst>
          </p:cNvPr>
          <p:cNvSpPr/>
          <p:nvPr/>
        </p:nvSpPr>
        <p:spPr>
          <a:xfrm>
            <a:off x="4386543" y="10883877"/>
            <a:ext cx="1125403" cy="49534"/>
          </a:xfrm>
          <a:custGeom>
            <a:avLst/>
            <a:gdLst>
              <a:gd name="connsiteX0" fmla="*/ 10832 w 1125403"/>
              <a:gd name="connsiteY0" fmla="*/ 23 h 49534"/>
              <a:gd name="connsiteX1" fmla="*/ 1087157 w 1125403"/>
              <a:gd name="connsiteY1" fmla="*/ 41298 h 49534"/>
              <a:gd name="connsiteX2" fmla="*/ 903007 w 1125403"/>
              <a:gd name="connsiteY2" fmla="*/ 44473 h 49534"/>
              <a:gd name="connsiteX3" fmla="*/ 553757 w 1125403"/>
              <a:gd name="connsiteY3" fmla="*/ 47648 h 49534"/>
              <a:gd name="connsiteX4" fmla="*/ 10832 w 1125403"/>
              <a:gd name="connsiteY4" fmla="*/ 23 h 4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403" h="49534">
                <a:moveTo>
                  <a:pt x="10832" y="23"/>
                </a:moveTo>
                <a:cubicBezTo>
                  <a:pt x="99732" y="-1035"/>
                  <a:pt x="938461" y="33890"/>
                  <a:pt x="1087157" y="41298"/>
                </a:cubicBezTo>
                <a:cubicBezTo>
                  <a:pt x="1235853" y="48706"/>
                  <a:pt x="903007" y="44473"/>
                  <a:pt x="903007" y="44473"/>
                </a:cubicBezTo>
                <a:cubicBezTo>
                  <a:pt x="814107" y="45531"/>
                  <a:pt x="702453" y="52940"/>
                  <a:pt x="553757" y="47648"/>
                </a:cubicBezTo>
                <a:cubicBezTo>
                  <a:pt x="405061" y="42356"/>
                  <a:pt x="-78068" y="1081"/>
                  <a:pt x="10832" y="2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8" name="フリーフォーム 1587">
            <a:extLst>
              <a:ext uri="{FF2B5EF4-FFF2-40B4-BE49-F238E27FC236}">
                <a16:creationId xmlns:a16="http://schemas.microsoft.com/office/drawing/2014/main" id="{CD6B72B9-B038-FA9B-DB50-44F497A659F1}"/>
              </a:ext>
            </a:extLst>
          </p:cNvPr>
          <p:cNvSpPr/>
          <p:nvPr/>
        </p:nvSpPr>
        <p:spPr>
          <a:xfrm>
            <a:off x="4643354" y="10941050"/>
            <a:ext cx="1608221" cy="56069"/>
          </a:xfrm>
          <a:custGeom>
            <a:avLst/>
            <a:gdLst>
              <a:gd name="connsiteX0" fmla="*/ 1671 w 1608221"/>
              <a:gd name="connsiteY0" fmla="*/ 9525 h 56069"/>
              <a:gd name="connsiteX1" fmla="*/ 1049421 w 1608221"/>
              <a:gd name="connsiteY1" fmla="*/ 15875 h 56069"/>
              <a:gd name="connsiteX2" fmla="*/ 833521 w 1608221"/>
              <a:gd name="connsiteY2" fmla="*/ 22225 h 56069"/>
              <a:gd name="connsiteX3" fmla="*/ 1608221 w 1608221"/>
              <a:gd name="connsiteY3" fmla="*/ 0 h 56069"/>
              <a:gd name="connsiteX4" fmla="*/ 1338346 w 1608221"/>
              <a:gd name="connsiteY4" fmla="*/ 6350 h 56069"/>
              <a:gd name="connsiteX5" fmla="*/ 658896 w 1608221"/>
              <a:gd name="connsiteY5" fmla="*/ 53975 h 56069"/>
              <a:gd name="connsiteX6" fmla="*/ 801771 w 1608221"/>
              <a:gd name="connsiteY6" fmla="*/ 44450 h 56069"/>
              <a:gd name="connsiteX7" fmla="*/ 1671 w 1608221"/>
              <a:gd name="connsiteY7" fmla="*/ 9525 h 5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8221" h="56069">
                <a:moveTo>
                  <a:pt x="1671" y="9525"/>
                </a:moveTo>
                <a:cubicBezTo>
                  <a:pt x="42946" y="4763"/>
                  <a:pt x="910779" y="13758"/>
                  <a:pt x="1049421" y="15875"/>
                </a:cubicBezTo>
                <a:cubicBezTo>
                  <a:pt x="1188063" y="17992"/>
                  <a:pt x="833521" y="22225"/>
                  <a:pt x="833521" y="22225"/>
                </a:cubicBezTo>
                <a:lnTo>
                  <a:pt x="1608221" y="0"/>
                </a:lnTo>
                <a:lnTo>
                  <a:pt x="1338346" y="6350"/>
                </a:lnTo>
                <a:cubicBezTo>
                  <a:pt x="1180125" y="15346"/>
                  <a:pt x="658896" y="53975"/>
                  <a:pt x="658896" y="53975"/>
                </a:cubicBezTo>
                <a:cubicBezTo>
                  <a:pt x="569467" y="60325"/>
                  <a:pt x="907075" y="50800"/>
                  <a:pt x="801771" y="44450"/>
                </a:cubicBezTo>
                <a:cubicBezTo>
                  <a:pt x="696467" y="38100"/>
                  <a:pt x="-39604" y="14287"/>
                  <a:pt x="1671" y="95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9" name="フリーフォーム 1588">
            <a:extLst>
              <a:ext uri="{FF2B5EF4-FFF2-40B4-BE49-F238E27FC236}">
                <a16:creationId xmlns:a16="http://schemas.microsoft.com/office/drawing/2014/main" id="{717E10B4-B169-60E3-7C20-A4766837F04E}"/>
              </a:ext>
            </a:extLst>
          </p:cNvPr>
          <p:cNvSpPr/>
          <p:nvPr/>
        </p:nvSpPr>
        <p:spPr>
          <a:xfrm>
            <a:off x="5611084" y="9433804"/>
            <a:ext cx="159389" cy="1501952"/>
          </a:xfrm>
          <a:custGeom>
            <a:avLst/>
            <a:gdLst>
              <a:gd name="connsiteX0" fmla="*/ 2316 w 159389"/>
              <a:gd name="connsiteY0" fmla="*/ 5471 h 1501952"/>
              <a:gd name="connsiteX1" fmla="*/ 75341 w 159389"/>
              <a:gd name="connsiteY1" fmla="*/ 964321 h 1501952"/>
              <a:gd name="connsiteX2" fmla="*/ 62641 w 159389"/>
              <a:gd name="connsiteY2" fmla="*/ 929396 h 1501952"/>
              <a:gd name="connsiteX3" fmla="*/ 154716 w 159389"/>
              <a:gd name="connsiteY3" fmla="*/ 1488196 h 1501952"/>
              <a:gd name="connsiteX4" fmla="*/ 132491 w 159389"/>
              <a:gd name="connsiteY4" fmla="*/ 1259596 h 1501952"/>
              <a:gd name="connsiteX5" fmla="*/ 18191 w 159389"/>
              <a:gd name="connsiteY5" fmla="*/ 488071 h 1501952"/>
              <a:gd name="connsiteX6" fmla="*/ 18191 w 159389"/>
              <a:gd name="connsiteY6" fmla="*/ 567446 h 1501952"/>
              <a:gd name="connsiteX7" fmla="*/ 2316 w 159389"/>
              <a:gd name="connsiteY7" fmla="*/ 5471 h 150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89" h="1501952">
                <a:moveTo>
                  <a:pt x="2316" y="5471"/>
                </a:moveTo>
                <a:cubicBezTo>
                  <a:pt x="11841" y="71617"/>
                  <a:pt x="65287" y="810334"/>
                  <a:pt x="75341" y="964321"/>
                </a:cubicBezTo>
                <a:cubicBezTo>
                  <a:pt x="85395" y="1118308"/>
                  <a:pt x="49412" y="842084"/>
                  <a:pt x="62641" y="929396"/>
                </a:cubicBezTo>
                <a:cubicBezTo>
                  <a:pt x="75870" y="1016708"/>
                  <a:pt x="143074" y="1433163"/>
                  <a:pt x="154716" y="1488196"/>
                </a:cubicBezTo>
                <a:cubicBezTo>
                  <a:pt x="166358" y="1543229"/>
                  <a:pt x="155245" y="1426284"/>
                  <a:pt x="132491" y="1259596"/>
                </a:cubicBezTo>
                <a:cubicBezTo>
                  <a:pt x="109737" y="1092909"/>
                  <a:pt x="37241" y="603429"/>
                  <a:pt x="18191" y="488071"/>
                </a:cubicBezTo>
                <a:cubicBezTo>
                  <a:pt x="-859" y="372713"/>
                  <a:pt x="20837" y="641529"/>
                  <a:pt x="18191" y="567446"/>
                </a:cubicBezTo>
                <a:cubicBezTo>
                  <a:pt x="15545" y="493363"/>
                  <a:pt x="-7209" y="-60675"/>
                  <a:pt x="2316" y="547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0" name="フリーフォーム 1589">
            <a:extLst>
              <a:ext uri="{FF2B5EF4-FFF2-40B4-BE49-F238E27FC236}">
                <a16:creationId xmlns:a16="http://schemas.microsoft.com/office/drawing/2014/main" id="{BE7D7F99-6FDE-17B5-6BAF-70F8C743EFED}"/>
              </a:ext>
            </a:extLst>
          </p:cNvPr>
          <p:cNvSpPr/>
          <p:nvPr/>
        </p:nvSpPr>
        <p:spPr>
          <a:xfrm>
            <a:off x="5841810" y="9305919"/>
            <a:ext cx="96036" cy="1695237"/>
          </a:xfrm>
          <a:custGeom>
            <a:avLst/>
            <a:gdLst>
              <a:gd name="connsiteX0" fmla="*/ 190 w 96036"/>
              <a:gd name="connsiteY0" fmla="*/ 6 h 1695237"/>
              <a:gd name="connsiteX1" fmla="*/ 41465 w 96036"/>
              <a:gd name="connsiteY1" fmla="*/ 911231 h 1695237"/>
              <a:gd name="connsiteX2" fmla="*/ 41465 w 96036"/>
              <a:gd name="connsiteY2" fmla="*/ 873131 h 1695237"/>
              <a:gd name="connsiteX3" fmla="*/ 89090 w 96036"/>
              <a:gd name="connsiteY3" fmla="*/ 1308106 h 1695237"/>
              <a:gd name="connsiteX4" fmla="*/ 95440 w 96036"/>
              <a:gd name="connsiteY4" fmla="*/ 1689106 h 1695237"/>
              <a:gd name="connsiteX5" fmla="*/ 85915 w 96036"/>
              <a:gd name="connsiteY5" fmla="*/ 1504956 h 1695237"/>
              <a:gd name="connsiteX6" fmla="*/ 79565 w 96036"/>
              <a:gd name="connsiteY6" fmla="*/ 1012831 h 1695237"/>
              <a:gd name="connsiteX7" fmla="*/ 92265 w 96036"/>
              <a:gd name="connsiteY7" fmla="*/ 346081 h 1695237"/>
              <a:gd name="connsiteX8" fmla="*/ 60515 w 96036"/>
              <a:gd name="connsiteY8" fmla="*/ 895356 h 1695237"/>
              <a:gd name="connsiteX9" fmla="*/ 190 w 96036"/>
              <a:gd name="connsiteY9" fmla="*/ 6 h 169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36" h="1695237">
                <a:moveTo>
                  <a:pt x="190" y="6"/>
                </a:moveTo>
                <a:cubicBezTo>
                  <a:pt x="-2985" y="2652"/>
                  <a:pt x="34586" y="765710"/>
                  <a:pt x="41465" y="911231"/>
                </a:cubicBezTo>
                <a:cubicBezTo>
                  <a:pt x="48344" y="1056752"/>
                  <a:pt x="33528" y="806985"/>
                  <a:pt x="41465" y="873131"/>
                </a:cubicBezTo>
                <a:cubicBezTo>
                  <a:pt x="49402" y="939277"/>
                  <a:pt x="80094" y="1172110"/>
                  <a:pt x="89090" y="1308106"/>
                </a:cubicBezTo>
                <a:cubicBezTo>
                  <a:pt x="98086" y="1444102"/>
                  <a:pt x="95969" y="1656298"/>
                  <a:pt x="95440" y="1689106"/>
                </a:cubicBezTo>
                <a:cubicBezTo>
                  <a:pt x="94911" y="1721914"/>
                  <a:pt x="88561" y="1617668"/>
                  <a:pt x="85915" y="1504956"/>
                </a:cubicBezTo>
                <a:cubicBezTo>
                  <a:pt x="83269" y="1392244"/>
                  <a:pt x="78507" y="1205977"/>
                  <a:pt x="79565" y="1012831"/>
                </a:cubicBezTo>
                <a:cubicBezTo>
                  <a:pt x="80623" y="819685"/>
                  <a:pt x="95440" y="365660"/>
                  <a:pt x="92265" y="346081"/>
                </a:cubicBezTo>
                <a:cubicBezTo>
                  <a:pt x="89090" y="326502"/>
                  <a:pt x="77977" y="956210"/>
                  <a:pt x="60515" y="895356"/>
                </a:cubicBezTo>
                <a:cubicBezTo>
                  <a:pt x="43053" y="834502"/>
                  <a:pt x="3365" y="-2640"/>
                  <a:pt x="190"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1" name="フリーフォーム 1590">
            <a:extLst>
              <a:ext uri="{FF2B5EF4-FFF2-40B4-BE49-F238E27FC236}">
                <a16:creationId xmlns:a16="http://schemas.microsoft.com/office/drawing/2014/main" id="{F105B2EB-BBB3-BB42-3304-609CFD9AB2E8}"/>
              </a:ext>
            </a:extLst>
          </p:cNvPr>
          <p:cNvSpPr/>
          <p:nvPr/>
        </p:nvSpPr>
        <p:spPr>
          <a:xfrm>
            <a:off x="5873728" y="9296394"/>
            <a:ext cx="105316" cy="1741015"/>
          </a:xfrm>
          <a:custGeom>
            <a:avLst/>
            <a:gdLst>
              <a:gd name="connsiteX0" fmla="*/ 22 w 105316"/>
              <a:gd name="connsiteY0" fmla="*/ 6 h 1741015"/>
              <a:gd name="connsiteX1" fmla="*/ 41297 w 105316"/>
              <a:gd name="connsiteY1" fmla="*/ 644531 h 1741015"/>
              <a:gd name="connsiteX2" fmla="*/ 34947 w 105316"/>
              <a:gd name="connsiteY2" fmla="*/ 542931 h 1741015"/>
              <a:gd name="connsiteX3" fmla="*/ 66697 w 105316"/>
              <a:gd name="connsiteY3" fmla="*/ 993781 h 1741015"/>
              <a:gd name="connsiteX4" fmla="*/ 63522 w 105316"/>
              <a:gd name="connsiteY4" fmla="*/ 911231 h 1741015"/>
              <a:gd name="connsiteX5" fmla="*/ 101622 w 105316"/>
              <a:gd name="connsiteY5" fmla="*/ 1657356 h 1741015"/>
              <a:gd name="connsiteX6" fmla="*/ 98447 w 105316"/>
              <a:gd name="connsiteY6" fmla="*/ 1571631 h 1741015"/>
              <a:gd name="connsiteX7" fmla="*/ 53997 w 105316"/>
              <a:gd name="connsiteY7" fmla="*/ 307981 h 1741015"/>
              <a:gd name="connsiteX8" fmla="*/ 47647 w 105316"/>
              <a:gd name="connsiteY8" fmla="*/ 657231 h 1741015"/>
              <a:gd name="connsiteX9" fmla="*/ 22 w 105316"/>
              <a:gd name="connsiteY9" fmla="*/ 6 h 17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316" h="1741015">
                <a:moveTo>
                  <a:pt x="22" y="6"/>
                </a:moveTo>
                <a:cubicBezTo>
                  <a:pt x="-1036" y="-2111"/>
                  <a:pt x="35476" y="554044"/>
                  <a:pt x="41297" y="644531"/>
                </a:cubicBezTo>
                <a:cubicBezTo>
                  <a:pt x="47118" y="735018"/>
                  <a:pt x="30714" y="484723"/>
                  <a:pt x="34947" y="542931"/>
                </a:cubicBezTo>
                <a:cubicBezTo>
                  <a:pt x="39180" y="601139"/>
                  <a:pt x="61935" y="932398"/>
                  <a:pt x="66697" y="993781"/>
                </a:cubicBezTo>
                <a:cubicBezTo>
                  <a:pt x="71459" y="1055164"/>
                  <a:pt x="57701" y="800635"/>
                  <a:pt x="63522" y="911231"/>
                </a:cubicBezTo>
                <a:cubicBezTo>
                  <a:pt x="69343" y="1021827"/>
                  <a:pt x="95801" y="1547289"/>
                  <a:pt x="101622" y="1657356"/>
                </a:cubicBezTo>
                <a:cubicBezTo>
                  <a:pt x="107443" y="1767423"/>
                  <a:pt x="106385" y="1796527"/>
                  <a:pt x="98447" y="1571631"/>
                </a:cubicBezTo>
                <a:cubicBezTo>
                  <a:pt x="90510" y="1346735"/>
                  <a:pt x="62464" y="460381"/>
                  <a:pt x="53997" y="307981"/>
                </a:cubicBezTo>
                <a:cubicBezTo>
                  <a:pt x="45530" y="155581"/>
                  <a:pt x="53468" y="704327"/>
                  <a:pt x="47647" y="657231"/>
                </a:cubicBezTo>
                <a:cubicBezTo>
                  <a:pt x="41826" y="610135"/>
                  <a:pt x="1080" y="2123"/>
                  <a:pt x="22" y="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2" name="フリーフォーム 1591">
            <a:extLst>
              <a:ext uri="{FF2B5EF4-FFF2-40B4-BE49-F238E27FC236}">
                <a16:creationId xmlns:a16="http://schemas.microsoft.com/office/drawing/2014/main" id="{4F480095-B95A-8626-C7FA-60DD661C8C0D}"/>
              </a:ext>
            </a:extLst>
          </p:cNvPr>
          <p:cNvSpPr/>
          <p:nvPr/>
        </p:nvSpPr>
        <p:spPr>
          <a:xfrm>
            <a:off x="5906413" y="10733737"/>
            <a:ext cx="1450420" cy="191455"/>
          </a:xfrm>
          <a:custGeom>
            <a:avLst/>
            <a:gdLst>
              <a:gd name="connsiteX0" fmla="*/ 2262 w 1450420"/>
              <a:gd name="connsiteY0" fmla="*/ 191438 h 191455"/>
              <a:gd name="connsiteX1" fmla="*/ 910312 w 1450420"/>
              <a:gd name="connsiteY1" fmla="*/ 137463 h 191455"/>
              <a:gd name="connsiteX2" fmla="*/ 745212 w 1450420"/>
              <a:gd name="connsiteY2" fmla="*/ 143813 h 191455"/>
              <a:gd name="connsiteX3" fmla="*/ 1157962 w 1450420"/>
              <a:gd name="connsiteY3" fmla="*/ 70788 h 191455"/>
              <a:gd name="connsiteX4" fmla="*/ 1059537 w 1450420"/>
              <a:gd name="connsiteY4" fmla="*/ 86663 h 191455"/>
              <a:gd name="connsiteX5" fmla="*/ 1450062 w 1450420"/>
              <a:gd name="connsiteY5" fmla="*/ 938 h 191455"/>
              <a:gd name="connsiteX6" fmla="*/ 1116687 w 1450420"/>
              <a:gd name="connsiteY6" fmla="*/ 48563 h 191455"/>
              <a:gd name="connsiteX7" fmla="*/ 484862 w 1450420"/>
              <a:gd name="connsiteY7" fmla="*/ 162863 h 191455"/>
              <a:gd name="connsiteX8" fmla="*/ 646787 w 1450420"/>
              <a:gd name="connsiteY8" fmla="*/ 143813 h 191455"/>
              <a:gd name="connsiteX9" fmla="*/ 2262 w 1450420"/>
              <a:gd name="connsiteY9" fmla="*/ 191438 h 19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0420" h="191455">
                <a:moveTo>
                  <a:pt x="2262" y="191438"/>
                </a:moveTo>
                <a:cubicBezTo>
                  <a:pt x="46183" y="190380"/>
                  <a:pt x="786487" y="145400"/>
                  <a:pt x="910312" y="137463"/>
                </a:cubicBezTo>
                <a:cubicBezTo>
                  <a:pt x="1034137" y="129525"/>
                  <a:pt x="703937" y="154925"/>
                  <a:pt x="745212" y="143813"/>
                </a:cubicBezTo>
                <a:cubicBezTo>
                  <a:pt x="786487" y="132701"/>
                  <a:pt x="1105575" y="80313"/>
                  <a:pt x="1157962" y="70788"/>
                </a:cubicBezTo>
                <a:cubicBezTo>
                  <a:pt x="1210349" y="61263"/>
                  <a:pt x="1010854" y="98305"/>
                  <a:pt x="1059537" y="86663"/>
                </a:cubicBezTo>
                <a:cubicBezTo>
                  <a:pt x="1108220" y="75021"/>
                  <a:pt x="1440537" y="7288"/>
                  <a:pt x="1450062" y="938"/>
                </a:cubicBezTo>
                <a:cubicBezTo>
                  <a:pt x="1459587" y="-5412"/>
                  <a:pt x="1277554" y="21575"/>
                  <a:pt x="1116687" y="48563"/>
                </a:cubicBezTo>
                <a:cubicBezTo>
                  <a:pt x="955820" y="75550"/>
                  <a:pt x="563178" y="146988"/>
                  <a:pt x="484862" y="162863"/>
                </a:cubicBezTo>
                <a:cubicBezTo>
                  <a:pt x="406546" y="178738"/>
                  <a:pt x="726162" y="142226"/>
                  <a:pt x="646787" y="143813"/>
                </a:cubicBezTo>
                <a:cubicBezTo>
                  <a:pt x="567412" y="145400"/>
                  <a:pt x="-41659" y="192496"/>
                  <a:pt x="2262" y="1914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3" name="フリーフォーム 1592">
            <a:extLst>
              <a:ext uri="{FF2B5EF4-FFF2-40B4-BE49-F238E27FC236}">
                <a16:creationId xmlns:a16="http://schemas.microsoft.com/office/drawing/2014/main" id="{BC0420F3-C952-7DBD-D6F7-DB2D66D5D500}"/>
              </a:ext>
            </a:extLst>
          </p:cNvPr>
          <p:cNvSpPr/>
          <p:nvPr/>
        </p:nvSpPr>
        <p:spPr>
          <a:xfrm>
            <a:off x="5826557" y="10782230"/>
            <a:ext cx="1555524" cy="172226"/>
          </a:xfrm>
          <a:custGeom>
            <a:avLst/>
            <a:gdLst>
              <a:gd name="connsiteX0" fmla="*/ 2743 w 1555524"/>
              <a:gd name="connsiteY0" fmla="*/ 171520 h 172226"/>
              <a:gd name="connsiteX1" fmla="*/ 990168 w 1555524"/>
              <a:gd name="connsiteY1" fmla="*/ 142945 h 172226"/>
              <a:gd name="connsiteX2" fmla="*/ 802843 w 1555524"/>
              <a:gd name="connsiteY2" fmla="*/ 123895 h 172226"/>
              <a:gd name="connsiteX3" fmla="*/ 1234643 w 1555524"/>
              <a:gd name="connsiteY3" fmla="*/ 38170 h 172226"/>
              <a:gd name="connsiteX4" fmla="*/ 1183843 w 1555524"/>
              <a:gd name="connsiteY4" fmla="*/ 57220 h 172226"/>
              <a:gd name="connsiteX5" fmla="*/ 1555318 w 1555524"/>
              <a:gd name="connsiteY5" fmla="*/ 70 h 172226"/>
              <a:gd name="connsiteX6" fmla="*/ 1240993 w 1555524"/>
              <a:gd name="connsiteY6" fmla="*/ 44520 h 172226"/>
              <a:gd name="connsiteX7" fmla="*/ 675843 w 1555524"/>
              <a:gd name="connsiteY7" fmla="*/ 120720 h 172226"/>
              <a:gd name="connsiteX8" fmla="*/ 164668 w 1555524"/>
              <a:gd name="connsiteY8" fmla="*/ 120720 h 172226"/>
              <a:gd name="connsiteX9" fmla="*/ 679018 w 1555524"/>
              <a:gd name="connsiteY9" fmla="*/ 111195 h 172226"/>
              <a:gd name="connsiteX10" fmla="*/ 2743 w 1555524"/>
              <a:gd name="connsiteY10" fmla="*/ 171520 h 17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5524" h="172226">
                <a:moveTo>
                  <a:pt x="2743" y="171520"/>
                </a:moveTo>
                <a:cubicBezTo>
                  <a:pt x="54601" y="176812"/>
                  <a:pt x="856818" y="150882"/>
                  <a:pt x="990168" y="142945"/>
                </a:cubicBezTo>
                <a:cubicBezTo>
                  <a:pt x="1123518" y="135007"/>
                  <a:pt x="762097" y="141357"/>
                  <a:pt x="802843" y="123895"/>
                </a:cubicBezTo>
                <a:cubicBezTo>
                  <a:pt x="843589" y="106432"/>
                  <a:pt x="1171143" y="49282"/>
                  <a:pt x="1234643" y="38170"/>
                </a:cubicBezTo>
                <a:cubicBezTo>
                  <a:pt x="1298143" y="27057"/>
                  <a:pt x="1130397" y="63570"/>
                  <a:pt x="1183843" y="57220"/>
                </a:cubicBezTo>
                <a:cubicBezTo>
                  <a:pt x="1237289" y="50870"/>
                  <a:pt x="1545793" y="2187"/>
                  <a:pt x="1555318" y="70"/>
                </a:cubicBezTo>
                <a:cubicBezTo>
                  <a:pt x="1564843" y="-2047"/>
                  <a:pt x="1240993" y="44520"/>
                  <a:pt x="1240993" y="44520"/>
                </a:cubicBezTo>
                <a:cubicBezTo>
                  <a:pt x="1094414" y="64628"/>
                  <a:pt x="855230" y="108020"/>
                  <a:pt x="675843" y="120720"/>
                </a:cubicBezTo>
                <a:cubicBezTo>
                  <a:pt x="496456" y="133420"/>
                  <a:pt x="164139" y="122307"/>
                  <a:pt x="164668" y="120720"/>
                </a:cubicBezTo>
                <a:cubicBezTo>
                  <a:pt x="165197" y="119133"/>
                  <a:pt x="707064" y="102199"/>
                  <a:pt x="679018" y="111195"/>
                </a:cubicBezTo>
                <a:cubicBezTo>
                  <a:pt x="650972" y="120191"/>
                  <a:pt x="-49115" y="166228"/>
                  <a:pt x="2743" y="17152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4" name="フリーフォーム 1593">
            <a:extLst>
              <a:ext uri="{FF2B5EF4-FFF2-40B4-BE49-F238E27FC236}">
                <a16:creationId xmlns:a16="http://schemas.microsoft.com/office/drawing/2014/main" id="{809F3ECC-6DA4-8FC8-1D34-C26C9EC8091D}"/>
              </a:ext>
            </a:extLst>
          </p:cNvPr>
          <p:cNvSpPr/>
          <p:nvPr/>
        </p:nvSpPr>
        <p:spPr>
          <a:xfrm>
            <a:off x="6523442" y="9371232"/>
            <a:ext cx="197070" cy="1519071"/>
          </a:xfrm>
          <a:custGeom>
            <a:avLst/>
            <a:gdLst>
              <a:gd name="connsiteX0" fmla="*/ 77383 w 197070"/>
              <a:gd name="connsiteY0" fmla="*/ 10893 h 1519071"/>
              <a:gd name="connsiteX1" fmla="*/ 118658 w 197070"/>
              <a:gd name="connsiteY1" fmla="*/ 1182468 h 1519071"/>
              <a:gd name="connsiteX2" fmla="*/ 125008 w 197070"/>
              <a:gd name="connsiteY2" fmla="*/ 1090393 h 1519071"/>
              <a:gd name="connsiteX3" fmla="*/ 194858 w 197070"/>
              <a:gd name="connsiteY3" fmla="*/ 1503143 h 1519071"/>
              <a:gd name="connsiteX4" fmla="*/ 163108 w 197070"/>
              <a:gd name="connsiteY4" fmla="*/ 1309468 h 1519071"/>
              <a:gd name="connsiteX5" fmla="*/ 4358 w 197070"/>
              <a:gd name="connsiteY5" fmla="*/ 191868 h 1519071"/>
              <a:gd name="connsiteX6" fmla="*/ 48808 w 197070"/>
              <a:gd name="connsiteY6" fmla="*/ 464918 h 1519071"/>
              <a:gd name="connsiteX7" fmla="*/ 93258 w 197070"/>
              <a:gd name="connsiteY7" fmla="*/ 588743 h 1519071"/>
              <a:gd name="connsiteX8" fmla="*/ 77383 w 197070"/>
              <a:gd name="connsiteY8" fmla="*/ 10893 h 15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0" h="1519071">
                <a:moveTo>
                  <a:pt x="77383" y="10893"/>
                </a:moveTo>
                <a:cubicBezTo>
                  <a:pt x="81616" y="109847"/>
                  <a:pt x="110721" y="1002551"/>
                  <a:pt x="118658" y="1182468"/>
                </a:cubicBezTo>
                <a:cubicBezTo>
                  <a:pt x="126595" y="1362385"/>
                  <a:pt x="112308" y="1036947"/>
                  <a:pt x="125008" y="1090393"/>
                </a:cubicBezTo>
                <a:cubicBezTo>
                  <a:pt x="137708" y="1143839"/>
                  <a:pt x="188508" y="1466631"/>
                  <a:pt x="194858" y="1503143"/>
                </a:cubicBezTo>
                <a:cubicBezTo>
                  <a:pt x="201208" y="1539655"/>
                  <a:pt x="194858" y="1528014"/>
                  <a:pt x="163108" y="1309468"/>
                </a:cubicBezTo>
                <a:cubicBezTo>
                  <a:pt x="131358" y="1090922"/>
                  <a:pt x="23408" y="332626"/>
                  <a:pt x="4358" y="191868"/>
                </a:cubicBezTo>
                <a:cubicBezTo>
                  <a:pt x="-14692" y="51110"/>
                  <a:pt x="33991" y="398772"/>
                  <a:pt x="48808" y="464918"/>
                </a:cubicBezTo>
                <a:cubicBezTo>
                  <a:pt x="63625" y="531064"/>
                  <a:pt x="85850" y="659651"/>
                  <a:pt x="93258" y="588743"/>
                </a:cubicBezTo>
                <a:cubicBezTo>
                  <a:pt x="100666" y="517835"/>
                  <a:pt x="73150" y="-88061"/>
                  <a:pt x="77383" y="108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5" name="フリーフォーム 1594">
            <a:extLst>
              <a:ext uri="{FF2B5EF4-FFF2-40B4-BE49-F238E27FC236}">
                <a16:creationId xmlns:a16="http://schemas.microsoft.com/office/drawing/2014/main" id="{87A33C0F-330C-E4FF-8A4C-B3FCD78E20FA}"/>
              </a:ext>
            </a:extLst>
          </p:cNvPr>
          <p:cNvSpPr/>
          <p:nvPr/>
        </p:nvSpPr>
        <p:spPr>
          <a:xfrm>
            <a:off x="6707896" y="9354111"/>
            <a:ext cx="62718" cy="1519701"/>
          </a:xfrm>
          <a:custGeom>
            <a:avLst/>
            <a:gdLst>
              <a:gd name="connsiteX0" fmla="*/ 32629 w 62718"/>
              <a:gd name="connsiteY0" fmla="*/ 15314 h 1519701"/>
              <a:gd name="connsiteX1" fmla="*/ 16754 w 62718"/>
              <a:gd name="connsiteY1" fmla="*/ 1075764 h 1519701"/>
              <a:gd name="connsiteX2" fmla="*/ 10404 w 62718"/>
              <a:gd name="connsiteY2" fmla="*/ 1012264 h 1519701"/>
              <a:gd name="connsiteX3" fmla="*/ 61204 w 62718"/>
              <a:gd name="connsiteY3" fmla="*/ 1498039 h 1519701"/>
              <a:gd name="connsiteX4" fmla="*/ 45329 w 62718"/>
              <a:gd name="connsiteY4" fmla="*/ 1317064 h 1519701"/>
              <a:gd name="connsiteX5" fmla="*/ 4054 w 62718"/>
              <a:gd name="connsiteY5" fmla="*/ 288364 h 1519701"/>
              <a:gd name="connsiteX6" fmla="*/ 4054 w 62718"/>
              <a:gd name="connsiteY6" fmla="*/ 434414 h 1519701"/>
              <a:gd name="connsiteX7" fmla="*/ 32629 w 62718"/>
              <a:gd name="connsiteY7" fmla="*/ 15314 h 151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8" h="1519701">
                <a:moveTo>
                  <a:pt x="32629" y="15314"/>
                </a:moveTo>
                <a:cubicBezTo>
                  <a:pt x="34746" y="122206"/>
                  <a:pt x="20458" y="909606"/>
                  <a:pt x="16754" y="1075764"/>
                </a:cubicBezTo>
                <a:cubicBezTo>
                  <a:pt x="13050" y="1241922"/>
                  <a:pt x="2996" y="941885"/>
                  <a:pt x="10404" y="1012264"/>
                </a:cubicBezTo>
                <a:cubicBezTo>
                  <a:pt x="17812" y="1082643"/>
                  <a:pt x="55383" y="1447239"/>
                  <a:pt x="61204" y="1498039"/>
                </a:cubicBezTo>
                <a:cubicBezTo>
                  <a:pt x="67025" y="1548839"/>
                  <a:pt x="54854" y="1518677"/>
                  <a:pt x="45329" y="1317064"/>
                </a:cubicBezTo>
                <a:cubicBezTo>
                  <a:pt x="35804" y="1115452"/>
                  <a:pt x="10933" y="435472"/>
                  <a:pt x="4054" y="288364"/>
                </a:cubicBezTo>
                <a:cubicBezTo>
                  <a:pt x="-2825" y="141256"/>
                  <a:pt x="350" y="474101"/>
                  <a:pt x="4054" y="434414"/>
                </a:cubicBezTo>
                <a:cubicBezTo>
                  <a:pt x="7758" y="394727"/>
                  <a:pt x="30512" y="-91578"/>
                  <a:pt x="32629" y="153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6" name="フリーフォーム 1595">
            <a:extLst>
              <a:ext uri="{FF2B5EF4-FFF2-40B4-BE49-F238E27FC236}">
                <a16:creationId xmlns:a16="http://schemas.microsoft.com/office/drawing/2014/main" id="{C148635A-1934-8089-B254-3D6420A09419}"/>
              </a:ext>
            </a:extLst>
          </p:cNvPr>
          <p:cNvSpPr/>
          <p:nvPr/>
        </p:nvSpPr>
        <p:spPr>
          <a:xfrm>
            <a:off x="6918399" y="9088162"/>
            <a:ext cx="439877" cy="1747694"/>
          </a:xfrm>
          <a:custGeom>
            <a:avLst/>
            <a:gdLst>
              <a:gd name="connsiteX0" fmla="*/ 3101 w 439877"/>
              <a:gd name="connsiteY0" fmla="*/ 8213 h 1747694"/>
              <a:gd name="connsiteX1" fmla="*/ 266626 w 439877"/>
              <a:gd name="connsiteY1" fmla="*/ 1059138 h 1747694"/>
              <a:gd name="connsiteX2" fmla="*/ 222176 w 439877"/>
              <a:gd name="connsiteY2" fmla="*/ 973413 h 1747694"/>
              <a:gd name="connsiteX3" fmla="*/ 431726 w 439877"/>
              <a:gd name="connsiteY3" fmla="*/ 1694138 h 1747694"/>
              <a:gd name="connsiteX4" fmla="*/ 368226 w 439877"/>
              <a:gd name="connsiteY4" fmla="*/ 1557613 h 1747694"/>
              <a:gd name="connsiteX5" fmla="*/ 101526 w 439877"/>
              <a:gd name="connsiteY5" fmla="*/ 468588 h 1747694"/>
              <a:gd name="connsiteX6" fmla="*/ 120576 w 439877"/>
              <a:gd name="connsiteY6" fmla="*/ 563838 h 1747694"/>
              <a:gd name="connsiteX7" fmla="*/ 3101 w 439877"/>
              <a:gd name="connsiteY7" fmla="*/ 8213 h 174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877" h="1747694">
                <a:moveTo>
                  <a:pt x="3101" y="8213"/>
                </a:moveTo>
                <a:cubicBezTo>
                  <a:pt x="27443" y="90763"/>
                  <a:pt x="230113" y="898271"/>
                  <a:pt x="266626" y="1059138"/>
                </a:cubicBezTo>
                <a:cubicBezTo>
                  <a:pt x="303139" y="1220005"/>
                  <a:pt x="194659" y="867580"/>
                  <a:pt x="222176" y="973413"/>
                </a:cubicBezTo>
                <a:cubicBezTo>
                  <a:pt x="249693" y="1079246"/>
                  <a:pt x="407384" y="1596771"/>
                  <a:pt x="431726" y="1694138"/>
                </a:cubicBezTo>
                <a:cubicBezTo>
                  <a:pt x="456068" y="1791505"/>
                  <a:pt x="423259" y="1761871"/>
                  <a:pt x="368226" y="1557613"/>
                </a:cubicBezTo>
                <a:cubicBezTo>
                  <a:pt x="313193" y="1353355"/>
                  <a:pt x="142801" y="634217"/>
                  <a:pt x="101526" y="468588"/>
                </a:cubicBezTo>
                <a:cubicBezTo>
                  <a:pt x="60251" y="302959"/>
                  <a:pt x="135922" y="636863"/>
                  <a:pt x="120576" y="563838"/>
                </a:cubicBezTo>
                <a:cubicBezTo>
                  <a:pt x="105230" y="490813"/>
                  <a:pt x="-21241" y="-74337"/>
                  <a:pt x="3101" y="821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7" name="フリーフォーム 1596">
            <a:extLst>
              <a:ext uri="{FF2B5EF4-FFF2-40B4-BE49-F238E27FC236}">
                <a16:creationId xmlns:a16="http://schemas.microsoft.com/office/drawing/2014/main" id="{B0342ED0-1DCB-320B-C8DC-E420CBD41AA1}"/>
              </a:ext>
            </a:extLst>
          </p:cNvPr>
          <p:cNvSpPr/>
          <p:nvPr/>
        </p:nvSpPr>
        <p:spPr>
          <a:xfrm>
            <a:off x="6711362" y="9250383"/>
            <a:ext cx="437571" cy="1438885"/>
          </a:xfrm>
          <a:custGeom>
            <a:avLst/>
            <a:gdLst>
              <a:gd name="connsiteX0" fmla="*/ 16463 w 437571"/>
              <a:gd name="connsiteY0" fmla="*/ 42842 h 1438885"/>
              <a:gd name="connsiteX1" fmla="*/ 289513 w 437571"/>
              <a:gd name="connsiteY1" fmla="*/ 674667 h 1438885"/>
              <a:gd name="connsiteX2" fmla="*/ 264113 w 437571"/>
              <a:gd name="connsiteY2" fmla="*/ 617517 h 1438885"/>
              <a:gd name="connsiteX3" fmla="*/ 378413 w 437571"/>
              <a:gd name="connsiteY3" fmla="*/ 1062017 h 1438885"/>
              <a:gd name="connsiteX4" fmla="*/ 356188 w 437571"/>
              <a:gd name="connsiteY4" fmla="*/ 957242 h 1438885"/>
              <a:gd name="connsiteX5" fmla="*/ 426038 w 437571"/>
              <a:gd name="connsiteY5" fmla="*/ 1427142 h 1438885"/>
              <a:gd name="connsiteX6" fmla="*/ 429213 w 437571"/>
              <a:gd name="connsiteY6" fmla="*/ 1255692 h 1438885"/>
              <a:gd name="connsiteX7" fmla="*/ 343488 w 437571"/>
              <a:gd name="connsiteY7" fmla="*/ 808017 h 1438885"/>
              <a:gd name="connsiteX8" fmla="*/ 264113 w 437571"/>
              <a:gd name="connsiteY8" fmla="*/ 493692 h 1438885"/>
              <a:gd name="connsiteX9" fmla="*/ 194263 w 437571"/>
              <a:gd name="connsiteY9" fmla="*/ 26967 h 1438885"/>
              <a:gd name="connsiteX10" fmla="*/ 241888 w 437571"/>
              <a:gd name="connsiteY10" fmla="*/ 538142 h 1438885"/>
              <a:gd name="connsiteX11" fmla="*/ 51388 w 437571"/>
              <a:gd name="connsiteY11" fmla="*/ 106342 h 1438885"/>
              <a:gd name="connsiteX12" fmla="*/ 16463 w 437571"/>
              <a:gd name="connsiteY12" fmla="*/ 42842 h 143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1" h="1438885">
                <a:moveTo>
                  <a:pt x="16463" y="42842"/>
                </a:moveTo>
                <a:cubicBezTo>
                  <a:pt x="56150" y="137563"/>
                  <a:pt x="248238" y="578888"/>
                  <a:pt x="289513" y="674667"/>
                </a:cubicBezTo>
                <a:cubicBezTo>
                  <a:pt x="330788" y="770446"/>
                  <a:pt x="249296" y="552959"/>
                  <a:pt x="264113" y="617517"/>
                </a:cubicBezTo>
                <a:cubicBezTo>
                  <a:pt x="278930" y="682075"/>
                  <a:pt x="363067" y="1005396"/>
                  <a:pt x="378413" y="1062017"/>
                </a:cubicBezTo>
                <a:cubicBezTo>
                  <a:pt x="393759" y="1118638"/>
                  <a:pt x="348250" y="896388"/>
                  <a:pt x="356188" y="957242"/>
                </a:cubicBezTo>
                <a:cubicBezTo>
                  <a:pt x="364126" y="1018096"/>
                  <a:pt x="413867" y="1377400"/>
                  <a:pt x="426038" y="1427142"/>
                </a:cubicBezTo>
                <a:cubicBezTo>
                  <a:pt x="438209" y="1476884"/>
                  <a:pt x="442971" y="1358879"/>
                  <a:pt x="429213" y="1255692"/>
                </a:cubicBezTo>
                <a:cubicBezTo>
                  <a:pt x="415455" y="1152505"/>
                  <a:pt x="371005" y="935017"/>
                  <a:pt x="343488" y="808017"/>
                </a:cubicBezTo>
                <a:cubicBezTo>
                  <a:pt x="315971" y="681017"/>
                  <a:pt x="288984" y="623867"/>
                  <a:pt x="264113" y="493692"/>
                </a:cubicBezTo>
                <a:cubicBezTo>
                  <a:pt x="239242" y="363517"/>
                  <a:pt x="197967" y="19559"/>
                  <a:pt x="194263" y="26967"/>
                </a:cubicBezTo>
                <a:cubicBezTo>
                  <a:pt x="190559" y="34375"/>
                  <a:pt x="265700" y="524913"/>
                  <a:pt x="241888" y="538142"/>
                </a:cubicBezTo>
                <a:cubicBezTo>
                  <a:pt x="218076" y="551371"/>
                  <a:pt x="85784" y="183600"/>
                  <a:pt x="51388" y="106342"/>
                </a:cubicBezTo>
                <a:cubicBezTo>
                  <a:pt x="16992" y="29084"/>
                  <a:pt x="-23224" y="-51879"/>
                  <a:pt x="16463" y="4284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8" name="フリーフォーム 1597">
            <a:extLst>
              <a:ext uri="{FF2B5EF4-FFF2-40B4-BE49-F238E27FC236}">
                <a16:creationId xmlns:a16="http://schemas.microsoft.com/office/drawing/2014/main" id="{A547813F-6FC5-8F33-2A80-62AB7531D3A9}"/>
              </a:ext>
            </a:extLst>
          </p:cNvPr>
          <p:cNvSpPr/>
          <p:nvPr/>
        </p:nvSpPr>
        <p:spPr>
          <a:xfrm>
            <a:off x="4899006" y="3217399"/>
            <a:ext cx="410463" cy="555392"/>
          </a:xfrm>
          <a:custGeom>
            <a:avLst/>
            <a:gdLst>
              <a:gd name="connsiteX0" fmla="*/ 409594 w 410463"/>
              <a:gd name="connsiteY0" fmla="*/ 2051 h 555392"/>
              <a:gd name="connsiteX1" fmla="*/ 152419 w 410463"/>
              <a:gd name="connsiteY1" fmla="*/ 268751 h 555392"/>
              <a:gd name="connsiteX2" fmla="*/ 38119 w 410463"/>
              <a:gd name="connsiteY2" fmla="*/ 468776 h 555392"/>
              <a:gd name="connsiteX3" fmla="*/ 88919 w 410463"/>
              <a:gd name="connsiteY3" fmla="*/ 370351 h 555392"/>
              <a:gd name="connsiteX4" fmla="*/ 73044 w 410463"/>
              <a:gd name="connsiteY4" fmla="*/ 554501 h 555392"/>
              <a:gd name="connsiteX5" fmla="*/ 92094 w 410463"/>
              <a:gd name="connsiteY5" fmla="*/ 437026 h 555392"/>
              <a:gd name="connsiteX6" fmla="*/ 107969 w 410463"/>
              <a:gd name="connsiteY6" fmla="*/ 357651 h 555392"/>
              <a:gd name="connsiteX7" fmla="*/ 19 w 410463"/>
              <a:gd name="connsiteY7" fmla="*/ 94126 h 555392"/>
              <a:gd name="connsiteX8" fmla="*/ 117494 w 410463"/>
              <a:gd name="connsiteY8" fmla="*/ 351301 h 555392"/>
              <a:gd name="connsiteX9" fmla="*/ 168294 w 410463"/>
              <a:gd name="connsiteY9" fmla="*/ 221126 h 555392"/>
              <a:gd name="connsiteX10" fmla="*/ 295294 w 410463"/>
              <a:gd name="connsiteY10" fmla="*/ 2051 h 555392"/>
              <a:gd name="connsiteX11" fmla="*/ 120669 w 410463"/>
              <a:gd name="connsiteY11" fmla="*/ 281451 h 555392"/>
              <a:gd name="connsiteX12" fmla="*/ 231794 w 410463"/>
              <a:gd name="connsiteY12" fmla="*/ 151276 h 555392"/>
              <a:gd name="connsiteX13" fmla="*/ 409594 w 410463"/>
              <a:gd name="connsiteY13" fmla="*/ 2051 h 5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463" h="555392">
                <a:moveTo>
                  <a:pt x="409594" y="2051"/>
                </a:moveTo>
                <a:cubicBezTo>
                  <a:pt x="396365" y="21630"/>
                  <a:pt x="214331" y="190964"/>
                  <a:pt x="152419" y="268751"/>
                </a:cubicBezTo>
                <a:cubicBezTo>
                  <a:pt x="90506" y="346539"/>
                  <a:pt x="48702" y="451843"/>
                  <a:pt x="38119" y="468776"/>
                </a:cubicBezTo>
                <a:cubicBezTo>
                  <a:pt x="27536" y="485709"/>
                  <a:pt x="83098" y="356064"/>
                  <a:pt x="88919" y="370351"/>
                </a:cubicBezTo>
                <a:cubicBezTo>
                  <a:pt x="94740" y="384638"/>
                  <a:pt x="72515" y="543389"/>
                  <a:pt x="73044" y="554501"/>
                </a:cubicBezTo>
                <a:cubicBezTo>
                  <a:pt x="73573" y="565613"/>
                  <a:pt x="86273" y="469834"/>
                  <a:pt x="92094" y="437026"/>
                </a:cubicBezTo>
                <a:cubicBezTo>
                  <a:pt x="97915" y="404218"/>
                  <a:pt x="123315" y="414801"/>
                  <a:pt x="107969" y="357651"/>
                </a:cubicBezTo>
                <a:cubicBezTo>
                  <a:pt x="92623" y="300501"/>
                  <a:pt x="-1569" y="95184"/>
                  <a:pt x="19" y="94126"/>
                </a:cubicBezTo>
                <a:cubicBezTo>
                  <a:pt x="1607" y="93068"/>
                  <a:pt x="89448" y="330134"/>
                  <a:pt x="117494" y="351301"/>
                </a:cubicBezTo>
                <a:cubicBezTo>
                  <a:pt x="145540" y="372468"/>
                  <a:pt x="138661" y="279334"/>
                  <a:pt x="168294" y="221126"/>
                </a:cubicBezTo>
                <a:cubicBezTo>
                  <a:pt x="197927" y="162918"/>
                  <a:pt x="303231" y="-8003"/>
                  <a:pt x="295294" y="2051"/>
                </a:cubicBezTo>
                <a:cubicBezTo>
                  <a:pt x="287357" y="12105"/>
                  <a:pt x="131252" y="256580"/>
                  <a:pt x="120669" y="281451"/>
                </a:cubicBezTo>
                <a:cubicBezTo>
                  <a:pt x="110086" y="306322"/>
                  <a:pt x="182052" y="194139"/>
                  <a:pt x="231794" y="151276"/>
                </a:cubicBezTo>
                <a:cubicBezTo>
                  <a:pt x="281536" y="108414"/>
                  <a:pt x="422823" y="-17528"/>
                  <a:pt x="409594" y="205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9" name="フリーフォーム 1598">
            <a:extLst>
              <a:ext uri="{FF2B5EF4-FFF2-40B4-BE49-F238E27FC236}">
                <a16:creationId xmlns:a16="http://schemas.microsoft.com/office/drawing/2014/main" id="{D41411B2-CC2F-F7A7-AFCC-890F224A6820}"/>
              </a:ext>
            </a:extLst>
          </p:cNvPr>
          <p:cNvSpPr/>
          <p:nvPr/>
        </p:nvSpPr>
        <p:spPr>
          <a:xfrm>
            <a:off x="3056178" y="10450155"/>
            <a:ext cx="60420" cy="1487417"/>
          </a:xfrm>
          <a:custGeom>
            <a:avLst/>
            <a:gdLst>
              <a:gd name="connsiteX0" fmla="*/ 55813 w 60420"/>
              <a:gd name="connsiteY0" fmla="*/ 78075 h 1487417"/>
              <a:gd name="connsiteX1" fmla="*/ 35605 w 60420"/>
              <a:gd name="connsiteY1" fmla="*/ 977319 h 1487417"/>
              <a:gd name="connsiteX2" fmla="*/ 50761 w 60420"/>
              <a:gd name="connsiteY2" fmla="*/ 947007 h 1487417"/>
              <a:gd name="connsiteX3" fmla="*/ 242 w 60420"/>
              <a:gd name="connsiteY3" fmla="*/ 1457253 h 1487417"/>
              <a:gd name="connsiteX4" fmla="*/ 30553 w 60420"/>
              <a:gd name="connsiteY4" fmla="*/ 1346110 h 1487417"/>
              <a:gd name="connsiteX5" fmla="*/ 5294 w 60420"/>
              <a:gd name="connsiteY5" fmla="*/ 669151 h 1487417"/>
              <a:gd name="connsiteX6" fmla="*/ 15398 w 60420"/>
              <a:gd name="connsiteY6" fmla="*/ 851021 h 1487417"/>
              <a:gd name="connsiteX7" fmla="*/ 55813 w 60420"/>
              <a:gd name="connsiteY7" fmla="*/ 133646 h 1487417"/>
              <a:gd name="connsiteX8" fmla="*/ 55813 w 60420"/>
              <a:gd name="connsiteY8" fmla="*/ 78075 h 148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20" h="1487417">
                <a:moveTo>
                  <a:pt x="55813" y="78075"/>
                </a:moveTo>
                <a:cubicBezTo>
                  <a:pt x="52445" y="218687"/>
                  <a:pt x="36447" y="832497"/>
                  <a:pt x="35605" y="977319"/>
                </a:cubicBezTo>
                <a:cubicBezTo>
                  <a:pt x="34763" y="1122141"/>
                  <a:pt x="56655" y="867018"/>
                  <a:pt x="50761" y="947007"/>
                </a:cubicBezTo>
                <a:cubicBezTo>
                  <a:pt x="44867" y="1026996"/>
                  <a:pt x="3610" y="1390736"/>
                  <a:pt x="242" y="1457253"/>
                </a:cubicBezTo>
                <a:cubicBezTo>
                  <a:pt x="-3126" y="1523770"/>
                  <a:pt x="29711" y="1477460"/>
                  <a:pt x="30553" y="1346110"/>
                </a:cubicBezTo>
                <a:cubicBezTo>
                  <a:pt x="31395" y="1214760"/>
                  <a:pt x="7820" y="751666"/>
                  <a:pt x="5294" y="669151"/>
                </a:cubicBezTo>
                <a:cubicBezTo>
                  <a:pt x="2768" y="586636"/>
                  <a:pt x="6978" y="940272"/>
                  <a:pt x="15398" y="851021"/>
                </a:cubicBezTo>
                <a:cubicBezTo>
                  <a:pt x="23818" y="761770"/>
                  <a:pt x="47393" y="261628"/>
                  <a:pt x="55813" y="133646"/>
                </a:cubicBezTo>
                <a:cubicBezTo>
                  <a:pt x="64233" y="5664"/>
                  <a:pt x="59181" y="-62537"/>
                  <a:pt x="55813" y="7807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0" name="フリーフォーム 1599">
            <a:extLst>
              <a:ext uri="{FF2B5EF4-FFF2-40B4-BE49-F238E27FC236}">
                <a16:creationId xmlns:a16="http://schemas.microsoft.com/office/drawing/2014/main" id="{E687EDEF-0F36-1A99-CCE9-A2840571389F}"/>
              </a:ext>
            </a:extLst>
          </p:cNvPr>
          <p:cNvSpPr/>
          <p:nvPr/>
        </p:nvSpPr>
        <p:spPr>
          <a:xfrm>
            <a:off x="3782719" y="10967727"/>
            <a:ext cx="526877" cy="1819258"/>
          </a:xfrm>
          <a:custGeom>
            <a:avLst/>
            <a:gdLst>
              <a:gd name="connsiteX0" fmla="*/ 526580 w 526877"/>
              <a:gd name="connsiteY0" fmla="*/ 21 h 1819258"/>
              <a:gd name="connsiteX1" fmla="*/ 395230 w 526877"/>
              <a:gd name="connsiteY1" fmla="*/ 464799 h 1819258"/>
              <a:gd name="connsiteX2" fmla="*/ 395230 w 526877"/>
              <a:gd name="connsiteY2" fmla="*/ 944733 h 1819258"/>
              <a:gd name="connsiteX3" fmla="*/ 400282 w 526877"/>
              <a:gd name="connsiteY3" fmla="*/ 894213 h 1819258"/>
              <a:gd name="connsiteX4" fmla="*/ 238620 w 526877"/>
              <a:gd name="connsiteY4" fmla="*/ 1409511 h 1819258"/>
              <a:gd name="connsiteX5" fmla="*/ 228516 w 526877"/>
              <a:gd name="connsiteY5" fmla="*/ 1429718 h 1819258"/>
              <a:gd name="connsiteX6" fmla="*/ 1179 w 526877"/>
              <a:gd name="connsiteY6" fmla="*/ 1813665 h 1819258"/>
              <a:gd name="connsiteX7" fmla="*/ 147685 w 526877"/>
              <a:gd name="connsiteY7" fmla="*/ 1616640 h 1819258"/>
              <a:gd name="connsiteX8" fmla="*/ 329555 w 526877"/>
              <a:gd name="connsiteY8" fmla="*/ 1065979 h 1819258"/>
              <a:gd name="connsiteX9" fmla="*/ 425542 w 526877"/>
              <a:gd name="connsiteY9" fmla="*/ 353656 h 1819258"/>
              <a:gd name="connsiteX10" fmla="*/ 430594 w 526877"/>
              <a:gd name="connsiteY10" fmla="*/ 444591 h 1819258"/>
              <a:gd name="connsiteX11" fmla="*/ 526580 w 526877"/>
              <a:gd name="connsiteY11" fmla="*/ 21 h 181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877" h="1819258">
                <a:moveTo>
                  <a:pt x="526580" y="21"/>
                </a:moveTo>
                <a:cubicBezTo>
                  <a:pt x="520686" y="3389"/>
                  <a:pt x="417122" y="307347"/>
                  <a:pt x="395230" y="464799"/>
                </a:cubicBezTo>
                <a:cubicBezTo>
                  <a:pt x="373338" y="622251"/>
                  <a:pt x="394388" y="873164"/>
                  <a:pt x="395230" y="944733"/>
                </a:cubicBezTo>
                <a:cubicBezTo>
                  <a:pt x="396072" y="1016302"/>
                  <a:pt x="426384" y="816750"/>
                  <a:pt x="400282" y="894213"/>
                </a:cubicBezTo>
                <a:cubicBezTo>
                  <a:pt x="374180" y="971676"/>
                  <a:pt x="267248" y="1320260"/>
                  <a:pt x="238620" y="1409511"/>
                </a:cubicBezTo>
                <a:cubicBezTo>
                  <a:pt x="209992" y="1498762"/>
                  <a:pt x="268089" y="1362359"/>
                  <a:pt x="228516" y="1429718"/>
                </a:cubicBezTo>
                <a:cubicBezTo>
                  <a:pt x="188943" y="1497077"/>
                  <a:pt x="14651" y="1782512"/>
                  <a:pt x="1179" y="1813665"/>
                </a:cubicBezTo>
                <a:cubicBezTo>
                  <a:pt x="-12293" y="1844818"/>
                  <a:pt x="92956" y="1741254"/>
                  <a:pt x="147685" y="1616640"/>
                </a:cubicBezTo>
                <a:cubicBezTo>
                  <a:pt x="202414" y="1492026"/>
                  <a:pt x="283245" y="1276476"/>
                  <a:pt x="329555" y="1065979"/>
                </a:cubicBezTo>
                <a:cubicBezTo>
                  <a:pt x="375864" y="855482"/>
                  <a:pt x="408702" y="457221"/>
                  <a:pt x="425542" y="353656"/>
                </a:cubicBezTo>
                <a:cubicBezTo>
                  <a:pt x="442382" y="250091"/>
                  <a:pt x="412070" y="501004"/>
                  <a:pt x="430594" y="444591"/>
                </a:cubicBezTo>
                <a:cubicBezTo>
                  <a:pt x="449118" y="388178"/>
                  <a:pt x="532474" y="-3347"/>
                  <a:pt x="526580" y="21"/>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1" name="フリーフォーム 1600">
            <a:extLst>
              <a:ext uri="{FF2B5EF4-FFF2-40B4-BE49-F238E27FC236}">
                <a16:creationId xmlns:a16="http://schemas.microsoft.com/office/drawing/2014/main" id="{3ABE1813-3EF8-098E-F4B1-7DCA3F7296E9}"/>
              </a:ext>
            </a:extLst>
          </p:cNvPr>
          <p:cNvSpPr/>
          <p:nvPr/>
        </p:nvSpPr>
        <p:spPr>
          <a:xfrm>
            <a:off x="2797431" y="11704027"/>
            <a:ext cx="279942" cy="1092149"/>
          </a:xfrm>
          <a:custGeom>
            <a:avLst/>
            <a:gdLst>
              <a:gd name="connsiteX0" fmla="*/ 279197 w 279942"/>
              <a:gd name="connsiteY0" fmla="*/ 1303 h 1092149"/>
              <a:gd name="connsiteX1" fmla="*/ 147846 w 279942"/>
              <a:gd name="connsiteY1" fmla="*/ 743938 h 1092149"/>
              <a:gd name="connsiteX2" fmla="*/ 1340 w 279942"/>
              <a:gd name="connsiteY2" fmla="*/ 1072313 h 1092149"/>
              <a:gd name="connsiteX3" fmla="*/ 87223 w 279942"/>
              <a:gd name="connsiteY3" fmla="*/ 940963 h 1092149"/>
              <a:gd name="connsiteX4" fmla="*/ 279197 w 279942"/>
              <a:gd name="connsiteY4" fmla="*/ 1303 h 109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42" h="1092149">
                <a:moveTo>
                  <a:pt x="279197" y="1303"/>
                </a:moveTo>
                <a:cubicBezTo>
                  <a:pt x="289301" y="-31534"/>
                  <a:pt x="194155" y="565436"/>
                  <a:pt x="147846" y="743938"/>
                </a:cubicBezTo>
                <a:cubicBezTo>
                  <a:pt x="101537" y="922440"/>
                  <a:pt x="11444" y="1039476"/>
                  <a:pt x="1340" y="1072313"/>
                </a:cubicBezTo>
                <a:cubicBezTo>
                  <a:pt x="-8764" y="1105150"/>
                  <a:pt x="40072" y="1117781"/>
                  <a:pt x="87223" y="940963"/>
                </a:cubicBezTo>
                <a:cubicBezTo>
                  <a:pt x="134374" y="764145"/>
                  <a:pt x="269093" y="34140"/>
                  <a:pt x="279197" y="130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2" name="フリーフォーム 1601">
            <a:extLst>
              <a:ext uri="{FF2B5EF4-FFF2-40B4-BE49-F238E27FC236}">
                <a16:creationId xmlns:a16="http://schemas.microsoft.com/office/drawing/2014/main" id="{74A17580-3309-0466-1DBD-C7EFDB98D785}"/>
              </a:ext>
            </a:extLst>
          </p:cNvPr>
          <p:cNvSpPr/>
          <p:nvPr/>
        </p:nvSpPr>
        <p:spPr>
          <a:xfrm>
            <a:off x="3470662" y="11551120"/>
            <a:ext cx="86296" cy="578686"/>
          </a:xfrm>
          <a:custGeom>
            <a:avLst/>
            <a:gdLst>
              <a:gd name="connsiteX0" fmla="*/ 35380 w 86296"/>
              <a:gd name="connsiteY0" fmla="*/ 22860 h 578686"/>
              <a:gd name="connsiteX1" fmla="*/ 50536 w 86296"/>
              <a:gd name="connsiteY1" fmla="*/ 452274 h 578686"/>
              <a:gd name="connsiteX2" fmla="*/ 16 w 86296"/>
              <a:gd name="connsiteY2" fmla="*/ 578573 h 578686"/>
              <a:gd name="connsiteX3" fmla="*/ 45484 w 86296"/>
              <a:gd name="connsiteY3" fmla="*/ 472482 h 578686"/>
              <a:gd name="connsiteX4" fmla="*/ 85899 w 86296"/>
              <a:gd name="connsiteY4" fmla="*/ 356288 h 578686"/>
              <a:gd name="connsiteX5" fmla="*/ 20224 w 86296"/>
              <a:gd name="connsiteY5" fmla="*/ 88535 h 578686"/>
              <a:gd name="connsiteX6" fmla="*/ 35380 w 86296"/>
              <a:gd name="connsiteY6" fmla="*/ 22860 h 5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96" h="578686">
                <a:moveTo>
                  <a:pt x="35380" y="22860"/>
                </a:moveTo>
                <a:cubicBezTo>
                  <a:pt x="40432" y="83483"/>
                  <a:pt x="56430" y="359655"/>
                  <a:pt x="50536" y="452274"/>
                </a:cubicBezTo>
                <a:cubicBezTo>
                  <a:pt x="44642" y="544893"/>
                  <a:pt x="858" y="575205"/>
                  <a:pt x="16" y="578573"/>
                </a:cubicBezTo>
                <a:cubicBezTo>
                  <a:pt x="-826" y="581941"/>
                  <a:pt x="31170" y="509529"/>
                  <a:pt x="45484" y="472482"/>
                </a:cubicBezTo>
                <a:cubicBezTo>
                  <a:pt x="59798" y="435435"/>
                  <a:pt x="90109" y="420279"/>
                  <a:pt x="85899" y="356288"/>
                </a:cubicBezTo>
                <a:cubicBezTo>
                  <a:pt x="81689" y="292297"/>
                  <a:pt x="30328" y="141580"/>
                  <a:pt x="20224" y="88535"/>
                </a:cubicBezTo>
                <a:cubicBezTo>
                  <a:pt x="10120" y="35490"/>
                  <a:pt x="30328" y="-37763"/>
                  <a:pt x="35380" y="2286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3" name="フリーフォーム 1602">
            <a:extLst>
              <a:ext uri="{FF2B5EF4-FFF2-40B4-BE49-F238E27FC236}">
                <a16:creationId xmlns:a16="http://schemas.microsoft.com/office/drawing/2014/main" id="{C91C1134-730D-A3AD-8627-34E92E1D563F}"/>
              </a:ext>
            </a:extLst>
          </p:cNvPr>
          <p:cNvSpPr/>
          <p:nvPr/>
        </p:nvSpPr>
        <p:spPr>
          <a:xfrm>
            <a:off x="3061530" y="11924345"/>
            <a:ext cx="586494" cy="349102"/>
          </a:xfrm>
          <a:custGeom>
            <a:avLst/>
            <a:gdLst>
              <a:gd name="connsiteX0" fmla="*/ 10046 w 586494"/>
              <a:gd name="connsiteY0" fmla="*/ 48738 h 349102"/>
              <a:gd name="connsiteX1" fmla="*/ 222227 w 586494"/>
              <a:gd name="connsiteY1" fmla="*/ 195244 h 349102"/>
              <a:gd name="connsiteX2" fmla="*/ 338421 w 586494"/>
              <a:gd name="connsiteY2" fmla="*/ 205348 h 349102"/>
              <a:gd name="connsiteX3" fmla="*/ 429356 w 586494"/>
              <a:gd name="connsiteY3" fmla="*/ 175036 h 349102"/>
              <a:gd name="connsiteX4" fmla="*/ 580914 w 586494"/>
              <a:gd name="connsiteY4" fmla="*/ 8322 h 349102"/>
              <a:gd name="connsiteX5" fmla="*/ 550603 w 586494"/>
              <a:gd name="connsiteY5" fmla="*/ 58842 h 349102"/>
              <a:gd name="connsiteX6" fmla="*/ 520291 w 586494"/>
              <a:gd name="connsiteY6" fmla="*/ 346802 h 349102"/>
              <a:gd name="connsiteX7" fmla="*/ 530395 w 586494"/>
              <a:gd name="connsiteY7" fmla="*/ 190192 h 349102"/>
              <a:gd name="connsiteX8" fmla="*/ 505135 w 586494"/>
              <a:gd name="connsiteY8" fmla="*/ 119465 h 349102"/>
              <a:gd name="connsiteX9" fmla="*/ 358629 w 586494"/>
              <a:gd name="connsiteY9" fmla="*/ 205348 h 349102"/>
              <a:gd name="connsiteX10" fmla="*/ 65617 w 586494"/>
              <a:gd name="connsiteY10" fmla="*/ 99257 h 349102"/>
              <a:gd name="connsiteX11" fmla="*/ 10046 w 586494"/>
              <a:gd name="connsiteY11" fmla="*/ 48738 h 3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494" h="349102">
                <a:moveTo>
                  <a:pt x="10046" y="48738"/>
                </a:moveTo>
                <a:cubicBezTo>
                  <a:pt x="36148" y="64736"/>
                  <a:pt x="167498" y="169142"/>
                  <a:pt x="222227" y="195244"/>
                </a:cubicBezTo>
                <a:cubicBezTo>
                  <a:pt x="276956" y="221346"/>
                  <a:pt x="303900" y="208716"/>
                  <a:pt x="338421" y="205348"/>
                </a:cubicBezTo>
                <a:cubicBezTo>
                  <a:pt x="372943" y="201980"/>
                  <a:pt x="388941" y="207874"/>
                  <a:pt x="429356" y="175036"/>
                </a:cubicBezTo>
                <a:cubicBezTo>
                  <a:pt x="469771" y="142198"/>
                  <a:pt x="560706" y="27688"/>
                  <a:pt x="580914" y="8322"/>
                </a:cubicBezTo>
                <a:cubicBezTo>
                  <a:pt x="601122" y="-11044"/>
                  <a:pt x="560707" y="2429"/>
                  <a:pt x="550603" y="58842"/>
                </a:cubicBezTo>
                <a:cubicBezTo>
                  <a:pt x="540499" y="115255"/>
                  <a:pt x="523659" y="324910"/>
                  <a:pt x="520291" y="346802"/>
                </a:cubicBezTo>
                <a:cubicBezTo>
                  <a:pt x="516923" y="368694"/>
                  <a:pt x="532921" y="228081"/>
                  <a:pt x="530395" y="190192"/>
                </a:cubicBezTo>
                <a:cubicBezTo>
                  <a:pt x="527869" y="152303"/>
                  <a:pt x="533763" y="116939"/>
                  <a:pt x="505135" y="119465"/>
                </a:cubicBezTo>
                <a:cubicBezTo>
                  <a:pt x="476507" y="121991"/>
                  <a:pt x="431882" y="208716"/>
                  <a:pt x="358629" y="205348"/>
                </a:cubicBezTo>
                <a:cubicBezTo>
                  <a:pt x="285376" y="201980"/>
                  <a:pt x="120346" y="124517"/>
                  <a:pt x="65617" y="99257"/>
                </a:cubicBezTo>
                <a:cubicBezTo>
                  <a:pt x="10888" y="73997"/>
                  <a:pt x="-16056" y="32740"/>
                  <a:pt x="10046" y="487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4" name="フリーフォーム 1603">
            <a:extLst>
              <a:ext uri="{FF2B5EF4-FFF2-40B4-BE49-F238E27FC236}">
                <a16:creationId xmlns:a16="http://schemas.microsoft.com/office/drawing/2014/main" id="{DE85DCB6-B2CA-1AF6-5273-5947B30F00A2}"/>
              </a:ext>
            </a:extLst>
          </p:cNvPr>
          <p:cNvSpPr/>
          <p:nvPr/>
        </p:nvSpPr>
        <p:spPr>
          <a:xfrm>
            <a:off x="3253307" y="10769784"/>
            <a:ext cx="268550" cy="638626"/>
          </a:xfrm>
          <a:custGeom>
            <a:avLst/>
            <a:gdLst>
              <a:gd name="connsiteX0" fmla="*/ 138 w 268550"/>
              <a:gd name="connsiteY0" fmla="*/ 939 h 638626"/>
              <a:gd name="connsiteX1" fmla="*/ 252735 w 268550"/>
              <a:gd name="connsiteY1" fmla="*/ 612223 h 638626"/>
              <a:gd name="connsiteX2" fmla="*/ 217371 w 268550"/>
              <a:gd name="connsiteY2" fmla="*/ 475820 h 638626"/>
              <a:gd name="connsiteX3" fmla="*/ 138 w 268550"/>
              <a:gd name="connsiteY3" fmla="*/ 939 h 638626"/>
            </a:gdLst>
            <a:ahLst/>
            <a:cxnLst>
              <a:cxn ang="0">
                <a:pos x="connsiteX0" y="connsiteY0"/>
              </a:cxn>
              <a:cxn ang="0">
                <a:pos x="connsiteX1" y="connsiteY1"/>
              </a:cxn>
              <a:cxn ang="0">
                <a:pos x="connsiteX2" y="connsiteY2"/>
              </a:cxn>
              <a:cxn ang="0">
                <a:pos x="connsiteX3" y="connsiteY3"/>
              </a:cxn>
            </a:cxnLst>
            <a:rect l="l" t="t" r="r" b="b"/>
            <a:pathLst>
              <a:path w="268550" h="638626">
                <a:moveTo>
                  <a:pt x="138" y="939"/>
                </a:moveTo>
                <a:cubicBezTo>
                  <a:pt x="6032" y="23673"/>
                  <a:pt x="216530" y="533076"/>
                  <a:pt x="252735" y="612223"/>
                </a:cubicBezTo>
                <a:cubicBezTo>
                  <a:pt x="288941" y="691370"/>
                  <a:pt x="256944" y="576858"/>
                  <a:pt x="217371" y="475820"/>
                </a:cubicBezTo>
                <a:cubicBezTo>
                  <a:pt x="177798" y="374782"/>
                  <a:pt x="-5756" y="-21795"/>
                  <a:pt x="138" y="93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5" name="フリーフォーム 1604">
            <a:extLst>
              <a:ext uri="{FF2B5EF4-FFF2-40B4-BE49-F238E27FC236}">
                <a16:creationId xmlns:a16="http://schemas.microsoft.com/office/drawing/2014/main" id="{F0CFEFBA-28CB-DA1D-D139-6718D61F9B18}"/>
              </a:ext>
            </a:extLst>
          </p:cNvPr>
          <p:cNvSpPr/>
          <p:nvPr/>
        </p:nvSpPr>
        <p:spPr>
          <a:xfrm>
            <a:off x="3728327" y="11173878"/>
            <a:ext cx="179437" cy="1013846"/>
          </a:xfrm>
          <a:custGeom>
            <a:avLst/>
            <a:gdLst>
              <a:gd name="connsiteX0" fmla="*/ 0 w 179437"/>
              <a:gd name="connsiteY0" fmla="*/ 999 h 1013846"/>
              <a:gd name="connsiteX1" fmla="*/ 171766 w 179437"/>
              <a:gd name="connsiteY1" fmla="*/ 581972 h 1013846"/>
              <a:gd name="connsiteX2" fmla="*/ 85883 w 179437"/>
              <a:gd name="connsiteY2" fmla="*/ 1011386 h 1013846"/>
              <a:gd name="connsiteX3" fmla="*/ 141454 w 179437"/>
              <a:gd name="connsiteY3" fmla="*/ 743634 h 1013846"/>
              <a:gd name="connsiteX4" fmla="*/ 171766 w 179437"/>
              <a:gd name="connsiteY4" fmla="*/ 450621 h 1013846"/>
              <a:gd name="connsiteX5" fmla="*/ 0 w 179437"/>
              <a:gd name="connsiteY5" fmla="*/ 999 h 101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7" h="1013846">
                <a:moveTo>
                  <a:pt x="0" y="999"/>
                </a:moveTo>
                <a:cubicBezTo>
                  <a:pt x="0" y="22891"/>
                  <a:pt x="157452" y="413574"/>
                  <a:pt x="171766" y="581972"/>
                </a:cubicBezTo>
                <a:cubicBezTo>
                  <a:pt x="186080" y="750370"/>
                  <a:pt x="90935" y="984442"/>
                  <a:pt x="85883" y="1011386"/>
                </a:cubicBezTo>
                <a:cubicBezTo>
                  <a:pt x="80831" y="1038330"/>
                  <a:pt x="127140" y="837095"/>
                  <a:pt x="141454" y="743634"/>
                </a:cubicBezTo>
                <a:cubicBezTo>
                  <a:pt x="155768" y="650173"/>
                  <a:pt x="196184" y="578603"/>
                  <a:pt x="171766" y="450621"/>
                </a:cubicBezTo>
                <a:cubicBezTo>
                  <a:pt x="147348" y="322639"/>
                  <a:pt x="0" y="-20893"/>
                  <a:pt x="0" y="99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6" name="フリーフォーム 1605">
            <a:extLst>
              <a:ext uri="{FF2B5EF4-FFF2-40B4-BE49-F238E27FC236}">
                <a16:creationId xmlns:a16="http://schemas.microsoft.com/office/drawing/2014/main" id="{CCEED144-2821-EAFD-CBDC-2B713DDFB5BF}"/>
              </a:ext>
            </a:extLst>
          </p:cNvPr>
          <p:cNvSpPr/>
          <p:nvPr/>
        </p:nvSpPr>
        <p:spPr>
          <a:xfrm>
            <a:off x="3212839" y="10710905"/>
            <a:ext cx="40679" cy="1210656"/>
          </a:xfrm>
          <a:custGeom>
            <a:avLst/>
            <a:gdLst>
              <a:gd name="connsiteX0" fmla="*/ 30502 w 40679"/>
              <a:gd name="connsiteY0" fmla="*/ 90129 h 1210656"/>
              <a:gd name="connsiteX1" fmla="*/ 15347 w 40679"/>
              <a:gd name="connsiteY1" fmla="*/ 691309 h 1210656"/>
              <a:gd name="connsiteX2" fmla="*/ 10295 w 40679"/>
              <a:gd name="connsiteY2" fmla="*/ 1206607 h 1210656"/>
              <a:gd name="connsiteX3" fmla="*/ 40606 w 40679"/>
              <a:gd name="connsiteY3" fmla="*/ 408401 h 1210656"/>
              <a:gd name="connsiteX4" fmla="*/ 191 w 40679"/>
              <a:gd name="connsiteY4" fmla="*/ 34558 h 1210656"/>
              <a:gd name="connsiteX5" fmla="*/ 30502 w 40679"/>
              <a:gd name="connsiteY5" fmla="*/ 90129 h 12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9" h="1210656">
                <a:moveTo>
                  <a:pt x="30502" y="90129"/>
                </a:moveTo>
                <a:cubicBezTo>
                  <a:pt x="33028" y="199587"/>
                  <a:pt x="18715" y="505229"/>
                  <a:pt x="15347" y="691309"/>
                </a:cubicBezTo>
                <a:cubicBezTo>
                  <a:pt x="11979" y="877389"/>
                  <a:pt x="6085" y="1253758"/>
                  <a:pt x="10295" y="1206607"/>
                </a:cubicBezTo>
                <a:cubicBezTo>
                  <a:pt x="14505" y="1159456"/>
                  <a:pt x="42290" y="603742"/>
                  <a:pt x="40606" y="408401"/>
                </a:cubicBezTo>
                <a:cubicBezTo>
                  <a:pt x="38922" y="213060"/>
                  <a:pt x="-3177" y="86761"/>
                  <a:pt x="191" y="34558"/>
                </a:cubicBezTo>
                <a:cubicBezTo>
                  <a:pt x="3559" y="-17645"/>
                  <a:pt x="27976" y="-19329"/>
                  <a:pt x="30502" y="9012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7" name="フリーフォーム 1606">
            <a:extLst>
              <a:ext uri="{FF2B5EF4-FFF2-40B4-BE49-F238E27FC236}">
                <a16:creationId xmlns:a16="http://schemas.microsoft.com/office/drawing/2014/main" id="{5AAAAC88-D0AA-B9F8-AA2F-F1DEE162C908}"/>
              </a:ext>
            </a:extLst>
          </p:cNvPr>
          <p:cNvSpPr/>
          <p:nvPr/>
        </p:nvSpPr>
        <p:spPr>
          <a:xfrm>
            <a:off x="3907075" y="11034327"/>
            <a:ext cx="140188" cy="972163"/>
          </a:xfrm>
          <a:custGeom>
            <a:avLst/>
            <a:gdLst>
              <a:gd name="connsiteX0" fmla="*/ 8174 w 140188"/>
              <a:gd name="connsiteY0" fmla="*/ 79927 h 972163"/>
              <a:gd name="connsiteX1" fmla="*/ 104160 w 140188"/>
              <a:gd name="connsiteY1" fmla="*/ 640692 h 972163"/>
              <a:gd name="connsiteX2" fmla="*/ 139524 w 140188"/>
              <a:gd name="connsiteY2" fmla="*/ 969067 h 972163"/>
              <a:gd name="connsiteX3" fmla="*/ 124368 w 140188"/>
              <a:gd name="connsiteY3" fmla="*/ 756886 h 972163"/>
              <a:gd name="connsiteX4" fmla="*/ 89005 w 140188"/>
              <a:gd name="connsiteY4" fmla="*/ 9200 h 972163"/>
              <a:gd name="connsiteX5" fmla="*/ 73849 w 140188"/>
              <a:gd name="connsiteY5" fmla="*/ 327472 h 972163"/>
              <a:gd name="connsiteX6" fmla="*/ 13226 w 140188"/>
              <a:gd name="connsiteY6" fmla="*/ 135498 h 972163"/>
              <a:gd name="connsiteX7" fmla="*/ 8174 w 140188"/>
              <a:gd name="connsiteY7" fmla="*/ 79927 h 9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88" h="972163">
                <a:moveTo>
                  <a:pt x="8174" y="79927"/>
                </a:moveTo>
                <a:cubicBezTo>
                  <a:pt x="23330" y="164126"/>
                  <a:pt x="82268" y="492502"/>
                  <a:pt x="104160" y="640692"/>
                </a:cubicBezTo>
                <a:cubicBezTo>
                  <a:pt x="126052" y="788882"/>
                  <a:pt x="136156" y="949701"/>
                  <a:pt x="139524" y="969067"/>
                </a:cubicBezTo>
                <a:cubicBezTo>
                  <a:pt x="142892" y="988433"/>
                  <a:pt x="132788" y="916864"/>
                  <a:pt x="124368" y="756886"/>
                </a:cubicBezTo>
                <a:cubicBezTo>
                  <a:pt x="115948" y="596908"/>
                  <a:pt x="97425" y="80769"/>
                  <a:pt x="89005" y="9200"/>
                </a:cubicBezTo>
                <a:cubicBezTo>
                  <a:pt x="80585" y="-62369"/>
                  <a:pt x="86479" y="306422"/>
                  <a:pt x="73849" y="327472"/>
                </a:cubicBezTo>
                <a:cubicBezTo>
                  <a:pt x="61219" y="348522"/>
                  <a:pt x="25014" y="174229"/>
                  <a:pt x="13226" y="135498"/>
                </a:cubicBezTo>
                <a:cubicBezTo>
                  <a:pt x="1438" y="96767"/>
                  <a:pt x="-6982" y="-4272"/>
                  <a:pt x="8174" y="799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8" name="フリーフォーム 1607">
            <a:extLst>
              <a:ext uri="{FF2B5EF4-FFF2-40B4-BE49-F238E27FC236}">
                <a16:creationId xmlns:a16="http://schemas.microsoft.com/office/drawing/2014/main" id="{18A6F45E-A673-8647-40A3-6F7E6DCBE947}"/>
              </a:ext>
            </a:extLst>
          </p:cNvPr>
          <p:cNvSpPr/>
          <p:nvPr/>
        </p:nvSpPr>
        <p:spPr>
          <a:xfrm>
            <a:off x="3170891" y="12124033"/>
            <a:ext cx="416459" cy="258881"/>
          </a:xfrm>
          <a:custGeom>
            <a:avLst/>
            <a:gdLst>
              <a:gd name="connsiteX0" fmla="*/ 1723 w 416459"/>
              <a:gd name="connsiteY0" fmla="*/ 608 h 258881"/>
              <a:gd name="connsiteX1" fmla="*/ 107814 w 416459"/>
              <a:gd name="connsiteY1" fmla="*/ 137010 h 258881"/>
              <a:gd name="connsiteX2" fmla="*/ 254320 w 416459"/>
              <a:gd name="connsiteY2" fmla="*/ 167322 h 258881"/>
              <a:gd name="connsiteX3" fmla="*/ 415982 w 416459"/>
              <a:gd name="connsiteY3" fmla="*/ 131958 h 258881"/>
              <a:gd name="connsiteX4" fmla="*/ 294736 w 416459"/>
              <a:gd name="connsiteY4" fmla="*/ 167322 h 258881"/>
              <a:gd name="connsiteX5" fmla="*/ 42139 w 416459"/>
              <a:gd name="connsiteY5" fmla="*/ 258257 h 258881"/>
              <a:gd name="connsiteX6" fmla="*/ 193697 w 416459"/>
              <a:gd name="connsiteY6" fmla="*/ 197633 h 258881"/>
              <a:gd name="connsiteX7" fmla="*/ 1723 w 416459"/>
              <a:gd name="connsiteY7" fmla="*/ 608 h 25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459" h="258881">
                <a:moveTo>
                  <a:pt x="1723" y="608"/>
                </a:moveTo>
                <a:cubicBezTo>
                  <a:pt x="-12591" y="-9496"/>
                  <a:pt x="65715" y="109224"/>
                  <a:pt x="107814" y="137010"/>
                </a:cubicBezTo>
                <a:cubicBezTo>
                  <a:pt x="149913" y="164796"/>
                  <a:pt x="202959" y="168164"/>
                  <a:pt x="254320" y="167322"/>
                </a:cubicBezTo>
                <a:cubicBezTo>
                  <a:pt x="305681" y="166480"/>
                  <a:pt x="409246" y="131958"/>
                  <a:pt x="415982" y="131958"/>
                </a:cubicBezTo>
                <a:cubicBezTo>
                  <a:pt x="422718" y="131958"/>
                  <a:pt x="357043" y="146272"/>
                  <a:pt x="294736" y="167322"/>
                </a:cubicBezTo>
                <a:cubicBezTo>
                  <a:pt x="232429" y="188372"/>
                  <a:pt x="58979" y="253205"/>
                  <a:pt x="42139" y="258257"/>
                </a:cubicBezTo>
                <a:cubicBezTo>
                  <a:pt x="25299" y="263309"/>
                  <a:pt x="202117" y="237206"/>
                  <a:pt x="193697" y="197633"/>
                </a:cubicBezTo>
                <a:cubicBezTo>
                  <a:pt x="185277" y="158060"/>
                  <a:pt x="16037" y="10712"/>
                  <a:pt x="1723" y="60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9" name="フリーフォーム 1608">
            <a:extLst>
              <a:ext uri="{FF2B5EF4-FFF2-40B4-BE49-F238E27FC236}">
                <a16:creationId xmlns:a16="http://schemas.microsoft.com/office/drawing/2014/main" id="{61B33787-B1B6-8C90-303C-FA9473903E9E}"/>
              </a:ext>
            </a:extLst>
          </p:cNvPr>
          <p:cNvSpPr/>
          <p:nvPr/>
        </p:nvSpPr>
        <p:spPr>
          <a:xfrm>
            <a:off x="5584919" y="10855472"/>
            <a:ext cx="663761" cy="1941179"/>
          </a:xfrm>
          <a:custGeom>
            <a:avLst/>
            <a:gdLst>
              <a:gd name="connsiteX0" fmla="*/ 17675 w 663761"/>
              <a:gd name="connsiteY0" fmla="*/ 162795 h 1941179"/>
              <a:gd name="connsiteX1" fmla="*/ 340999 w 663761"/>
              <a:gd name="connsiteY1" fmla="*/ 1365156 h 1941179"/>
              <a:gd name="connsiteX2" fmla="*/ 351103 w 663761"/>
              <a:gd name="connsiteY2" fmla="*/ 1355052 h 1941179"/>
              <a:gd name="connsiteX3" fmla="*/ 654219 w 663761"/>
              <a:gd name="connsiteY3" fmla="*/ 1925920 h 1941179"/>
              <a:gd name="connsiteX4" fmla="*/ 593596 w 663761"/>
              <a:gd name="connsiteY4" fmla="*/ 1789518 h 1941179"/>
              <a:gd name="connsiteX5" fmla="*/ 194493 w 663761"/>
              <a:gd name="connsiteY5" fmla="*/ 865014 h 1941179"/>
              <a:gd name="connsiteX6" fmla="*/ 204597 w 663761"/>
              <a:gd name="connsiteY6" fmla="*/ 723560 h 1941179"/>
              <a:gd name="connsiteX7" fmla="*/ 58091 w 663761"/>
              <a:gd name="connsiteY7" fmla="*/ 71861 h 1941179"/>
              <a:gd name="connsiteX8" fmla="*/ 17675 w 663761"/>
              <a:gd name="connsiteY8" fmla="*/ 162795 h 194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761" h="1941179">
                <a:moveTo>
                  <a:pt x="17675" y="162795"/>
                </a:moveTo>
                <a:cubicBezTo>
                  <a:pt x="64826" y="378344"/>
                  <a:pt x="285428" y="1166447"/>
                  <a:pt x="340999" y="1365156"/>
                </a:cubicBezTo>
                <a:cubicBezTo>
                  <a:pt x="396570" y="1563865"/>
                  <a:pt x="298900" y="1261591"/>
                  <a:pt x="351103" y="1355052"/>
                </a:cubicBezTo>
                <a:cubicBezTo>
                  <a:pt x="403306" y="1448513"/>
                  <a:pt x="613804" y="1853509"/>
                  <a:pt x="654219" y="1925920"/>
                </a:cubicBezTo>
                <a:cubicBezTo>
                  <a:pt x="694635" y="1998331"/>
                  <a:pt x="593596" y="1789518"/>
                  <a:pt x="593596" y="1789518"/>
                </a:cubicBezTo>
                <a:cubicBezTo>
                  <a:pt x="516975" y="1612700"/>
                  <a:pt x="259326" y="1042674"/>
                  <a:pt x="194493" y="865014"/>
                </a:cubicBezTo>
                <a:cubicBezTo>
                  <a:pt x="129660" y="687354"/>
                  <a:pt x="227331" y="855752"/>
                  <a:pt x="204597" y="723560"/>
                </a:cubicBezTo>
                <a:cubicBezTo>
                  <a:pt x="181863" y="591368"/>
                  <a:pt x="86719" y="166164"/>
                  <a:pt x="58091" y="71861"/>
                </a:cubicBezTo>
                <a:cubicBezTo>
                  <a:pt x="29463" y="-22442"/>
                  <a:pt x="-29476" y="-52754"/>
                  <a:pt x="17675" y="16279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0" name="フリーフォーム 1609">
            <a:extLst>
              <a:ext uri="{FF2B5EF4-FFF2-40B4-BE49-F238E27FC236}">
                <a16:creationId xmlns:a16="http://schemas.microsoft.com/office/drawing/2014/main" id="{7EEF9AD6-4D3A-D75D-6378-62139D1B243C}"/>
              </a:ext>
            </a:extLst>
          </p:cNvPr>
          <p:cNvSpPr/>
          <p:nvPr/>
        </p:nvSpPr>
        <p:spPr>
          <a:xfrm>
            <a:off x="6836638" y="10824384"/>
            <a:ext cx="663065" cy="2020076"/>
          </a:xfrm>
          <a:custGeom>
            <a:avLst/>
            <a:gdLst>
              <a:gd name="connsiteX0" fmla="*/ 3680 w 663065"/>
              <a:gd name="connsiteY0" fmla="*/ 42325 h 2020076"/>
              <a:gd name="connsiteX1" fmla="*/ 49148 w 663065"/>
              <a:gd name="connsiteY1" fmla="*/ 168624 h 2020076"/>
              <a:gd name="connsiteX2" fmla="*/ 124927 w 663065"/>
              <a:gd name="connsiteY2" fmla="*/ 1098180 h 2020076"/>
              <a:gd name="connsiteX3" fmla="*/ 155238 w 663065"/>
              <a:gd name="connsiteY3" fmla="*/ 1052712 h 2020076"/>
              <a:gd name="connsiteX4" fmla="*/ 412887 w 663065"/>
              <a:gd name="connsiteY4" fmla="*/ 1562957 h 2020076"/>
              <a:gd name="connsiteX5" fmla="*/ 357316 w 663065"/>
              <a:gd name="connsiteY5" fmla="*/ 1482126 h 2020076"/>
              <a:gd name="connsiteX6" fmla="*/ 630120 w 663065"/>
              <a:gd name="connsiteY6" fmla="*/ 1982268 h 2020076"/>
              <a:gd name="connsiteX7" fmla="*/ 604860 w 663065"/>
              <a:gd name="connsiteY7" fmla="*/ 1906489 h 2020076"/>
              <a:gd name="connsiteX8" fmla="*/ 150186 w 663065"/>
              <a:gd name="connsiteY8" fmla="*/ 1285101 h 2020076"/>
              <a:gd name="connsiteX9" fmla="*/ 231017 w 663065"/>
              <a:gd name="connsiteY9" fmla="*/ 1386140 h 2020076"/>
              <a:gd name="connsiteX10" fmla="*/ 23888 w 663065"/>
              <a:gd name="connsiteY10" fmla="*/ 653609 h 2020076"/>
              <a:gd name="connsiteX11" fmla="*/ 3680 w 663065"/>
              <a:gd name="connsiteY11" fmla="*/ 42325 h 20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065" h="2020076">
                <a:moveTo>
                  <a:pt x="3680" y="42325"/>
                </a:moveTo>
                <a:cubicBezTo>
                  <a:pt x="7890" y="-38506"/>
                  <a:pt x="28940" y="-7352"/>
                  <a:pt x="49148" y="168624"/>
                </a:cubicBezTo>
                <a:cubicBezTo>
                  <a:pt x="69356" y="344600"/>
                  <a:pt x="107245" y="950832"/>
                  <a:pt x="124927" y="1098180"/>
                </a:cubicBezTo>
                <a:cubicBezTo>
                  <a:pt x="142609" y="1245528"/>
                  <a:pt x="107245" y="975249"/>
                  <a:pt x="155238" y="1052712"/>
                </a:cubicBezTo>
                <a:cubicBezTo>
                  <a:pt x="203231" y="1130175"/>
                  <a:pt x="379207" y="1491388"/>
                  <a:pt x="412887" y="1562957"/>
                </a:cubicBezTo>
                <a:cubicBezTo>
                  <a:pt x="446567" y="1634526"/>
                  <a:pt x="321111" y="1412241"/>
                  <a:pt x="357316" y="1482126"/>
                </a:cubicBezTo>
                <a:cubicBezTo>
                  <a:pt x="393521" y="1552011"/>
                  <a:pt x="588863" y="1911541"/>
                  <a:pt x="630120" y="1982268"/>
                </a:cubicBezTo>
                <a:cubicBezTo>
                  <a:pt x="671377" y="2052995"/>
                  <a:pt x="684849" y="2022684"/>
                  <a:pt x="604860" y="1906489"/>
                </a:cubicBezTo>
                <a:cubicBezTo>
                  <a:pt x="524871" y="1790295"/>
                  <a:pt x="212493" y="1371826"/>
                  <a:pt x="150186" y="1285101"/>
                </a:cubicBezTo>
                <a:cubicBezTo>
                  <a:pt x="87879" y="1198376"/>
                  <a:pt x="252067" y="1491389"/>
                  <a:pt x="231017" y="1386140"/>
                </a:cubicBezTo>
                <a:cubicBezTo>
                  <a:pt x="209967" y="1280891"/>
                  <a:pt x="55042" y="874210"/>
                  <a:pt x="23888" y="653609"/>
                </a:cubicBezTo>
                <a:cubicBezTo>
                  <a:pt x="-7266" y="433008"/>
                  <a:pt x="-530" y="123156"/>
                  <a:pt x="3680" y="4232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1" name="フリーフォーム 1610">
            <a:extLst>
              <a:ext uri="{FF2B5EF4-FFF2-40B4-BE49-F238E27FC236}">
                <a16:creationId xmlns:a16="http://schemas.microsoft.com/office/drawing/2014/main" id="{6A3CA806-51A2-0E0B-0B3F-8C41B901B4F9}"/>
              </a:ext>
            </a:extLst>
          </p:cNvPr>
          <p:cNvSpPr/>
          <p:nvPr/>
        </p:nvSpPr>
        <p:spPr>
          <a:xfrm>
            <a:off x="6157046" y="11903960"/>
            <a:ext cx="92209" cy="683325"/>
          </a:xfrm>
          <a:custGeom>
            <a:avLst/>
            <a:gdLst>
              <a:gd name="connsiteX0" fmla="*/ 36625 w 92209"/>
              <a:gd name="connsiteY0" fmla="*/ 3448 h 683325"/>
              <a:gd name="connsiteX1" fmla="*/ 46729 w 92209"/>
              <a:gd name="connsiteY1" fmla="*/ 357083 h 683325"/>
              <a:gd name="connsiteX2" fmla="*/ 87144 w 92209"/>
              <a:gd name="connsiteY2" fmla="*/ 680407 h 683325"/>
              <a:gd name="connsiteX3" fmla="*/ 82092 w 92209"/>
              <a:gd name="connsiteY3" fmla="*/ 498537 h 683325"/>
              <a:gd name="connsiteX4" fmla="*/ 1261 w 92209"/>
              <a:gd name="connsiteY4" fmla="*/ 195421 h 683325"/>
              <a:gd name="connsiteX5" fmla="*/ 36625 w 92209"/>
              <a:gd name="connsiteY5" fmla="*/ 3448 h 68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9" h="683325">
                <a:moveTo>
                  <a:pt x="36625" y="3448"/>
                </a:moveTo>
                <a:cubicBezTo>
                  <a:pt x="44203" y="30392"/>
                  <a:pt x="38309" y="244257"/>
                  <a:pt x="46729" y="357083"/>
                </a:cubicBezTo>
                <a:cubicBezTo>
                  <a:pt x="55149" y="469910"/>
                  <a:pt x="81250" y="656831"/>
                  <a:pt x="87144" y="680407"/>
                </a:cubicBezTo>
                <a:cubicBezTo>
                  <a:pt x="93038" y="703983"/>
                  <a:pt x="96406" y="579368"/>
                  <a:pt x="82092" y="498537"/>
                </a:cubicBezTo>
                <a:cubicBezTo>
                  <a:pt x="67778" y="417706"/>
                  <a:pt x="9681" y="277094"/>
                  <a:pt x="1261" y="195421"/>
                </a:cubicBezTo>
                <a:cubicBezTo>
                  <a:pt x="-7159" y="113748"/>
                  <a:pt x="29047" y="-23496"/>
                  <a:pt x="36625" y="344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2" name="フリーフォーム 1611">
            <a:extLst>
              <a:ext uri="{FF2B5EF4-FFF2-40B4-BE49-F238E27FC236}">
                <a16:creationId xmlns:a16="http://schemas.microsoft.com/office/drawing/2014/main" id="{D6C0AE4A-1D55-509F-6EA9-609C214F6A75}"/>
              </a:ext>
            </a:extLst>
          </p:cNvPr>
          <p:cNvSpPr/>
          <p:nvPr/>
        </p:nvSpPr>
        <p:spPr>
          <a:xfrm>
            <a:off x="6046274" y="11144032"/>
            <a:ext cx="160915" cy="1300279"/>
          </a:xfrm>
          <a:custGeom>
            <a:avLst/>
            <a:gdLst>
              <a:gd name="connsiteX0" fmla="*/ 148151 w 160915"/>
              <a:gd name="connsiteY0" fmla="*/ 3393 h 1300279"/>
              <a:gd name="connsiteX1" fmla="*/ 103701 w 160915"/>
              <a:gd name="connsiteY1" fmla="*/ 352643 h 1300279"/>
              <a:gd name="connsiteX2" fmla="*/ 33851 w 160915"/>
              <a:gd name="connsiteY2" fmla="*/ 851118 h 1300279"/>
              <a:gd name="connsiteX3" fmla="*/ 37026 w 160915"/>
              <a:gd name="connsiteY3" fmla="*/ 800318 h 1300279"/>
              <a:gd name="connsiteX4" fmla="*/ 33851 w 160915"/>
              <a:gd name="connsiteY4" fmla="*/ 940018 h 1300279"/>
              <a:gd name="connsiteX5" fmla="*/ 113226 w 160915"/>
              <a:gd name="connsiteY5" fmla="*/ 1197193 h 1300279"/>
              <a:gd name="connsiteX6" fmla="*/ 160851 w 160915"/>
              <a:gd name="connsiteY6" fmla="*/ 1298793 h 1300279"/>
              <a:gd name="connsiteX7" fmla="*/ 103701 w 160915"/>
              <a:gd name="connsiteY7" fmla="*/ 1130518 h 1300279"/>
              <a:gd name="connsiteX8" fmla="*/ 2101 w 160915"/>
              <a:gd name="connsiteY8" fmla="*/ 444718 h 1300279"/>
              <a:gd name="connsiteX9" fmla="*/ 43376 w 160915"/>
              <a:gd name="connsiteY9" fmla="*/ 562193 h 1300279"/>
              <a:gd name="connsiteX10" fmla="*/ 148151 w 160915"/>
              <a:gd name="connsiteY10" fmla="*/ 3393 h 13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15" h="1300279">
                <a:moveTo>
                  <a:pt x="148151" y="3393"/>
                </a:moveTo>
                <a:cubicBezTo>
                  <a:pt x="158205" y="-31532"/>
                  <a:pt x="122751" y="211356"/>
                  <a:pt x="103701" y="352643"/>
                </a:cubicBezTo>
                <a:cubicBezTo>
                  <a:pt x="84651" y="493930"/>
                  <a:pt x="44963" y="776506"/>
                  <a:pt x="33851" y="851118"/>
                </a:cubicBezTo>
                <a:cubicBezTo>
                  <a:pt x="22739" y="925730"/>
                  <a:pt x="37026" y="785501"/>
                  <a:pt x="37026" y="800318"/>
                </a:cubicBezTo>
                <a:cubicBezTo>
                  <a:pt x="37026" y="815135"/>
                  <a:pt x="21151" y="873872"/>
                  <a:pt x="33851" y="940018"/>
                </a:cubicBezTo>
                <a:cubicBezTo>
                  <a:pt x="46551" y="1006164"/>
                  <a:pt x="92059" y="1137397"/>
                  <a:pt x="113226" y="1197193"/>
                </a:cubicBezTo>
                <a:cubicBezTo>
                  <a:pt x="134393" y="1256989"/>
                  <a:pt x="162438" y="1309905"/>
                  <a:pt x="160851" y="1298793"/>
                </a:cubicBezTo>
                <a:cubicBezTo>
                  <a:pt x="159264" y="1287681"/>
                  <a:pt x="130159" y="1272864"/>
                  <a:pt x="103701" y="1130518"/>
                </a:cubicBezTo>
                <a:cubicBezTo>
                  <a:pt x="77243" y="988172"/>
                  <a:pt x="12155" y="539439"/>
                  <a:pt x="2101" y="444718"/>
                </a:cubicBezTo>
                <a:cubicBezTo>
                  <a:pt x="-7953" y="349997"/>
                  <a:pt x="20093" y="630455"/>
                  <a:pt x="43376" y="562193"/>
                </a:cubicBezTo>
                <a:cubicBezTo>
                  <a:pt x="66659" y="493931"/>
                  <a:pt x="138097" y="38318"/>
                  <a:pt x="148151" y="339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3" name="フリーフォーム 1612">
            <a:extLst>
              <a:ext uri="{FF2B5EF4-FFF2-40B4-BE49-F238E27FC236}">
                <a16:creationId xmlns:a16="http://schemas.microsoft.com/office/drawing/2014/main" id="{465E7D29-C67E-ABAD-25FB-E4AEB2AE675E}"/>
              </a:ext>
            </a:extLst>
          </p:cNvPr>
          <p:cNvSpPr/>
          <p:nvPr/>
        </p:nvSpPr>
        <p:spPr>
          <a:xfrm>
            <a:off x="6380511" y="11515686"/>
            <a:ext cx="814394" cy="881996"/>
          </a:xfrm>
          <a:custGeom>
            <a:avLst/>
            <a:gdLst>
              <a:gd name="connsiteX0" fmla="*/ 67914 w 814394"/>
              <a:gd name="connsiteY0" fmla="*/ 15914 h 881996"/>
              <a:gd name="connsiteX1" fmla="*/ 90139 w 814394"/>
              <a:gd name="connsiteY1" fmla="*/ 425489 h 881996"/>
              <a:gd name="connsiteX2" fmla="*/ 1239 w 814394"/>
              <a:gd name="connsiteY2" fmla="*/ 641389 h 881996"/>
              <a:gd name="connsiteX3" fmla="*/ 96489 w 814394"/>
              <a:gd name="connsiteY3" fmla="*/ 682664 h 881996"/>
              <a:gd name="connsiteX4" fmla="*/ 350489 w 814394"/>
              <a:gd name="connsiteY4" fmla="*/ 742989 h 881996"/>
              <a:gd name="connsiteX5" fmla="*/ 191739 w 814394"/>
              <a:gd name="connsiteY5" fmla="*/ 749339 h 881996"/>
              <a:gd name="connsiteX6" fmla="*/ 680689 w 814394"/>
              <a:gd name="connsiteY6" fmla="*/ 790614 h 881996"/>
              <a:gd name="connsiteX7" fmla="*/ 369539 w 814394"/>
              <a:gd name="connsiteY7" fmla="*/ 876339 h 881996"/>
              <a:gd name="connsiteX8" fmla="*/ 810864 w 814394"/>
              <a:gd name="connsiteY8" fmla="*/ 866814 h 881996"/>
              <a:gd name="connsiteX9" fmla="*/ 588614 w 814394"/>
              <a:gd name="connsiteY9" fmla="*/ 809664 h 881996"/>
              <a:gd name="connsiteX10" fmla="*/ 163164 w 814394"/>
              <a:gd name="connsiteY10" fmla="*/ 695364 h 881996"/>
              <a:gd name="connsiteX11" fmla="*/ 4414 w 814394"/>
              <a:gd name="connsiteY11" fmla="*/ 476289 h 881996"/>
              <a:gd name="connsiteX12" fmla="*/ 45689 w 814394"/>
              <a:gd name="connsiteY12" fmla="*/ 520739 h 881996"/>
              <a:gd name="connsiteX13" fmla="*/ 61564 w 814394"/>
              <a:gd name="connsiteY13" fmla="*/ 127039 h 881996"/>
              <a:gd name="connsiteX14" fmla="*/ 67914 w 814394"/>
              <a:gd name="connsiteY14" fmla="*/ 15914 h 8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394" h="881996">
                <a:moveTo>
                  <a:pt x="67914" y="15914"/>
                </a:moveTo>
                <a:cubicBezTo>
                  <a:pt x="72676" y="65656"/>
                  <a:pt x="101251" y="321243"/>
                  <a:pt x="90139" y="425489"/>
                </a:cubicBezTo>
                <a:cubicBezTo>
                  <a:pt x="79027" y="529735"/>
                  <a:pt x="181" y="598527"/>
                  <a:pt x="1239" y="641389"/>
                </a:cubicBezTo>
                <a:cubicBezTo>
                  <a:pt x="2297" y="684251"/>
                  <a:pt x="38281" y="665731"/>
                  <a:pt x="96489" y="682664"/>
                </a:cubicBezTo>
                <a:cubicBezTo>
                  <a:pt x="154697" y="699597"/>
                  <a:pt x="334614" y="731877"/>
                  <a:pt x="350489" y="742989"/>
                </a:cubicBezTo>
                <a:cubicBezTo>
                  <a:pt x="366364" y="754102"/>
                  <a:pt x="136706" y="741402"/>
                  <a:pt x="191739" y="749339"/>
                </a:cubicBezTo>
                <a:cubicBezTo>
                  <a:pt x="246772" y="757276"/>
                  <a:pt x="651056" y="769447"/>
                  <a:pt x="680689" y="790614"/>
                </a:cubicBezTo>
                <a:cubicBezTo>
                  <a:pt x="710322" y="811781"/>
                  <a:pt x="347843" y="863639"/>
                  <a:pt x="369539" y="876339"/>
                </a:cubicBezTo>
                <a:cubicBezTo>
                  <a:pt x="391235" y="889039"/>
                  <a:pt x="774352" y="877926"/>
                  <a:pt x="810864" y="866814"/>
                </a:cubicBezTo>
                <a:cubicBezTo>
                  <a:pt x="847376" y="855702"/>
                  <a:pt x="588614" y="809664"/>
                  <a:pt x="588614" y="809664"/>
                </a:cubicBezTo>
                <a:cubicBezTo>
                  <a:pt x="480664" y="781089"/>
                  <a:pt x="260531" y="750926"/>
                  <a:pt x="163164" y="695364"/>
                </a:cubicBezTo>
                <a:cubicBezTo>
                  <a:pt x="65797" y="639802"/>
                  <a:pt x="23993" y="505393"/>
                  <a:pt x="4414" y="476289"/>
                </a:cubicBezTo>
                <a:cubicBezTo>
                  <a:pt x="-15165" y="447185"/>
                  <a:pt x="36164" y="578947"/>
                  <a:pt x="45689" y="520739"/>
                </a:cubicBezTo>
                <a:cubicBezTo>
                  <a:pt x="55214" y="462531"/>
                  <a:pt x="59447" y="212764"/>
                  <a:pt x="61564" y="127039"/>
                </a:cubicBezTo>
                <a:cubicBezTo>
                  <a:pt x="63681" y="41314"/>
                  <a:pt x="63152" y="-33828"/>
                  <a:pt x="67914" y="1591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4" name="フリーフォーム 1613">
            <a:extLst>
              <a:ext uri="{FF2B5EF4-FFF2-40B4-BE49-F238E27FC236}">
                <a16:creationId xmlns:a16="http://schemas.microsoft.com/office/drawing/2014/main" id="{DDDAF8DE-F29D-24D1-C5B2-879C883A85B7}"/>
              </a:ext>
            </a:extLst>
          </p:cNvPr>
          <p:cNvSpPr/>
          <p:nvPr/>
        </p:nvSpPr>
        <p:spPr>
          <a:xfrm>
            <a:off x="6231886" y="12042775"/>
            <a:ext cx="763613" cy="479477"/>
          </a:xfrm>
          <a:custGeom>
            <a:avLst/>
            <a:gdLst>
              <a:gd name="connsiteX0" fmla="*/ 121289 w 763613"/>
              <a:gd name="connsiteY0" fmla="*/ 0 h 479477"/>
              <a:gd name="connsiteX1" fmla="*/ 92714 w 763613"/>
              <a:gd name="connsiteY1" fmla="*/ 301625 h 479477"/>
              <a:gd name="connsiteX2" fmla="*/ 276864 w 763613"/>
              <a:gd name="connsiteY2" fmla="*/ 409575 h 479477"/>
              <a:gd name="connsiteX3" fmla="*/ 172089 w 763613"/>
              <a:gd name="connsiteY3" fmla="*/ 434975 h 479477"/>
              <a:gd name="connsiteX4" fmla="*/ 448314 w 763613"/>
              <a:gd name="connsiteY4" fmla="*/ 473075 h 479477"/>
              <a:gd name="connsiteX5" fmla="*/ 340364 w 763613"/>
              <a:gd name="connsiteY5" fmla="*/ 479425 h 479477"/>
              <a:gd name="connsiteX6" fmla="*/ 762639 w 763613"/>
              <a:gd name="connsiteY6" fmla="*/ 454025 h 479477"/>
              <a:gd name="connsiteX7" fmla="*/ 448314 w 763613"/>
              <a:gd name="connsiteY7" fmla="*/ 457200 h 479477"/>
              <a:gd name="connsiteX8" fmla="*/ 184789 w 763613"/>
              <a:gd name="connsiteY8" fmla="*/ 415925 h 479477"/>
              <a:gd name="connsiteX9" fmla="*/ 67314 w 763613"/>
              <a:gd name="connsiteY9" fmla="*/ 358775 h 479477"/>
              <a:gd name="connsiteX10" fmla="*/ 639 w 763613"/>
              <a:gd name="connsiteY10" fmla="*/ 114300 h 479477"/>
              <a:gd name="connsiteX11" fmla="*/ 38739 w 763613"/>
              <a:gd name="connsiteY11" fmla="*/ 298450 h 479477"/>
              <a:gd name="connsiteX12" fmla="*/ 121289 w 763613"/>
              <a:gd name="connsiteY12" fmla="*/ 0 h 47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613" h="479477">
                <a:moveTo>
                  <a:pt x="121289" y="0"/>
                </a:moveTo>
                <a:cubicBezTo>
                  <a:pt x="130285" y="529"/>
                  <a:pt x="66785" y="233363"/>
                  <a:pt x="92714" y="301625"/>
                </a:cubicBezTo>
                <a:cubicBezTo>
                  <a:pt x="118643" y="369887"/>
                  <a:pt x="263635" y="387350"/>
                  <a:pt x="276864" y="409575"/>
                </a:cubicBezTo>
                <a:cubicBezTo>
                  <a:pt x="290093" y="431800"/>
                  <a:pt x="143514" y="424392"/>
                  <a:pt x="172089" y="434975"/>
                </a:cubicBezTo>
                <a:cubicBezTo>
                  <a:pt x="200664" y="445558"/>
                  <a:pt x="420268" y="465667"/>
                  <a:pt x="448314" y="473075"/>
                </a:cubicBezTo>
                <a:cubicBezTo>
                  <a:pt x="476360" y="480483"/>
                  <a:pt x="340364" y="479425"/>
                  <a:pt x="340364" y="479425"/>
                </a:cubicBezTo>
                <a:lnTo>
                  <a:pt x="762639" y="454025"/>
                </a:lnTo>
                <a:cubicBezTo>
                  <a:pt x="780631" y="450321"/>
                  <a:pt x="544622" y="463550"/>
                  <a:pt x="448314" y="457200"/>
                </a:cubicBezTo>
                <a:cubicBezTo>
                  <a:pt x="352006" y="450850"/>
                  <a:pt x="248289" y="432329"/>
                  <a:pt x="184789" y="415925"/>
                </a:cubicBezTo>
                <a:cubicBezTo>
                  <a:pt x="121289" y="399521"/>
                  <a:pt x="98006" y="409046"/>
                  <a:pt x="67314" y="358775"/>
                </a:cubicBezTo>
                <a:cubicBezTo>
                  <a:pt x="36622" y="308504"/>
                  <a:pt x="5401" y="124354"/>
                  <a:pt x="639" y="114300"/>
                </a:cubicBezTo>
                <a:cubicBezTo>
                  <a:pt x="-4124" y="104246"/>
                  <a:pt x="18631" y="314325"/>
                  <a:pt x="38739" y="298450"/>
                </a:cubicBezTo>
                <a:cubicBezTo>
                  <a:pt x="58847" y="282575"/>
                  <a:pt x="112293" y="-529"/>
                  <a:pt x="12128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5" name="フリーフォーム 1614">
            <a:extLst>
              <a:ext uri="{FF2B5EF4-FFF2-40B4-BE49-F238E27FC236}">
                <a16:creationId xmlns:a16="http://schemas.microsoft.com/office/drawing/2014/main" id="{7E932C3C-BBB6-2675-B531-6546AB8B822F}"/>
              </a:ext>
            </a:extLst>
          </p:cNvPr>
          <p:cNvSpPr/>
          <p:nvPr/>
        </p:nvSpPr>
        <p:spPr>
          <a:xfrm>
            <a:off x="6292778" y="11013823"/>
            <a:ext cx="285918" cy="546601"/>
          </a:xfrm>
          <a:custGeom>
            <a:avLst/>
            <a:gdLst>
              <a:gd name="connsiteX0" fmla="*/ 72 w 285918"/>
              <a:gd name="connsiteY0" fmla="*/ 181227 h 546601"/>
              <a:gd name="connsiteX1" fmla="*/ 206447 w 285918"/>
              <a:gd name="connsiteY1" fmla="*/ 444752 h 546601"/>
              <a:gd name="connsiteX2" fmla="*/ 238197 w 285918"/>
              <a:gd name="connsiteY2" fmla="*/ 546352 h 546601"/>
              <a:gd name="connsiteX3" fmla="*/ 228672 w 285918"/>
              <a:gd name="connsiteY3" fmla="*/ 466977 h 546601"/>
              <a:gd name="connsiteX4" fmla="*/ 203272 w 285918"/>
              <a:gd name="connsiteY4" fmla="*/ 276477 h 546601"/>
              <a:gd name="connsiteX5" fmla="*/ 285822 w 285918"/>
              <a:gd name="connsiteY5" fmla="*/ 252 h 546601"/>
              <a:gd name="connsiteX6" fmla="*/ 184222 w 285918"/>
              <a:gd name="connsiteY6" fmla="*/ 327277 h 546601"/>
              <a:gd name="connsiteX7" fmla="*/ 72 w 285918"/>
              <a:gd name="connsiteY7" fmla="*/ 181227 h 5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18" h="546601">
                <a:moveTo>
                  <a:pt x="72" y="181227"/>
                </a:moveTo>
                <a:cubicBezTo>
                  <a:pt x="3776" y="200806"/>
                  <a:pt x="166760" y="383898"/>
                  <a:pt x="206447" y="444752"/>
                </a:cubicBezTo>
                <a:cubicBezTo>
                  <a:pt x="246134" y="505606"/>
                  <a:pt x="234493" y="542648"/>
                  <a:pt x="238197" y="546352"/>
                </a:cubicBezTo>
                <a:cubicBezTo>
                  <a:pt x="241901" y="550056"/>
                  <a:pt x="234493" y="511956"/>
                  <a:pt x="228672" y="466977"/>
                </a:cubicBezTo>
                <a:cubicBezTo>
                  <a:pt x="222851" y="421998"/>
                  <a:pt x="193747" y="354264"/>
                  <a:pt x="203272" y="276477"/>
                </a:cubicBezTo>
                <a:cubicBezTo>
                  <a:pt x="212797" y="198690"/>
                  <a:pt x="288997" y="-8215"/>
                  <a:pt x="285822" y="252"/>
                </a:cubicBezTo>
                <a:cubicBezTo>
                  <a:pt x="282647" y="8719"/>
                  <a:pt x="232905" y="297115"/>
                  <a:pt x="184222" y="327277"/>
                </a:cubicBezTo>
                <a:cubicBezTo>
                  <a:pt x="135539" y="357439"/>
                  <a:pt x="-3632" y="161648"/>
                  <a:pt x="72" y="18122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6" name="フリーフォーム 1615">
            <a:extLst>
              <a:ext uri="{FF2B5EF4-FFF2-40B4-BE49-F238E27FC236}">
                <a16:creationId xmlns:a16="http://schemas.microsoft.com/office/drawing/2014/main" id="{DB49C194-3393-DA10-3C6B-FB1FE589803D}"/>
              </a:ext>
            </a:extLst>
          </p:cNvPr>
          <p:cNvSpPr/>
          <p:nvPr/>
        </p:nvSpPr>
        <p:spPr>
          <a:xfrm>
            <a:off x="5804814" y="11092181"/>
            <a:ext cx="282914" cy="1163251"/>
          </a:xfrm>
          <a:custGeom>
            <a:avLst/>
            <a:gdLst>
              <a:gd name="connsiteX0" fmla="*/ 230861 w 282914"/>
              <a:gd name="connsiteY0" fmla="*/ 1269 h 1163251"/>
              <a:gd name="connsiteX1" fmla="*/ 145136 w 282914"/>
              <a:gd name="connsiteY1" fmla="*/ 477519 h 1163251"/>
              <a:gd name="connsiteX2" fmla="*/ 189586 w 282914"/>
              <a:gd name="connsiteY2" fmla="*/ 807719 h 1163251"/>
              <a:gd name="connsiteX3" fmla="*/ 186411 w 282914"/>
              <a:gd name="connsiteY3" fmla="*/ 728344 h 1163251"/>
              <a:gd name="connsiteX4" fmla="*/ 253086 w 282914"/>
              <a:gd name="connsiteY4" fmla="*/ 1087119 h 1163251"/>
              <a:gd name="connsiteX5" fmla="*/ 281661 w 282914"/>
              <a:gd name="connsiteY5" fmla="*/ 1147444 h 1163251"/>
              <a:gd name="connsiteX6" fmla="*/ 214986 w 282914"/>
              <a:gd name="connsiteY6" fmla="*/ 874394 h 1163251"/>
              <a:gd name="connsiteX7" fmla="*/ 72111 w 282914"/>
              <a:gd name="connsiteY7" fmla="*/ 356869 h 1163251"/>
              <a:gd name="connsiteX8" fmla="*/ 2261 w 282914"/>
              <a:gd name="connsiteY8" fmla="*/ 179069 h 1163251"/>
              <a:gd name="connsiteX9" fmla="*/ 151486 w 282914"/>
              <a:gd name="connsiteY9" fmla="*/ 572769 h 1163251"/>
              <a:gd name="connsiteX10" fmla="*/ 113386 w 282914"/>
              <a:gd name="connsiteY10" fmla="*/ 344169 h 1163251"/>
              <a:gd name="connsiteX11" fmla="*/ 230861 w 282914"/>
              <a:gd name="connsiteY11" fmla="*/ 1269 h 11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914" h="1163251">
                <a:moveTo>
                  <a:pt x="230861" y="1269"/>
                </a:moveTo>
                <a:cubicBezTo>
                  <a:pt x="236153" y="23494"/>
                  <a:pt x="152015" y="343111"/>
                  <a:pt x="145136" y="477519"/>
                </a:cubicBezTo>
                <a:cubicBezTo>
                  <a:pt x="138257" y="611927"/>
                  <a:pt x="182707" y="765915"/>
                  <a:pt x="189586" y="807719"/>
                </a:cubicBezTo>
                <a:cubicBezTo>
                  <a:pt x="196465" y="849523"/>
                  <a:pt x="175828" y="681777"/>
                  <a:pt x="186411" y="728344"/>
                </a:cubicBezTo>
                <a:cubicBezTo>
                  <a:pt x="196994" y="774911"/>
                  <a:pt x="237211" y="1017269"/>
                  <a:pt x="253086" y="1087119"/>
                </a:cubicBezTo>
                <a:cubicBezTo>
                  <a:pt x="268961" y="1156969"/>
                  <a:pt x="288011" y="1182898"/>
                  <a:pt x="281661" y="1147444"/>
                </a:cubicBezTo>
                <a:cubicBezTo>
                  <a:pt x="275311" y="1111990"/>
                  <a:pt x="249911" y="1006156"/>
                  <a:pt x="214986" y="874394"/>
                </a:cubicBezTo>
                <a:cubicBezTo>
                  <a:pt x="180061" y="742632"/>
                  <a:pt x="107565" y="472756"/>
                  <a:pt x="72111" y="356869"/>
                </a:cubicBezTo>
                <a:cubicBezTo>
                  <a:pt x="36657" y="240982"/>
                  <a:pt x="-10968" y="143086"/>
                  <a:pt x="2261" y="179069"/>
                </a:cubicBezTo>
                <a:cubicBezTo>
                  <a:pt x="15490" y="215052"/>
                  <a:pt x="132965" y="545252"/>
                  <a:pt x="151486" y="572769"/>
                </a:cubicBezTo>
                <a:cubicBezTo>
                  <a:pt x="170007" y="600286"/>
                  <a:pt x="95394" y="433598"/>
                  <a:pt x="113386" y="344169"/>
                </a:cubicBezTo>
                <a:cubicBezTo>
                  <a:pt x="131378" y="254740"/>
                  <a:pt x="225569" y="-20956"/>
                  <a:pt x="230861" y="1269"/>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7" name="フリーフォーム 1616">
            <a:extLst>
              <a:ext uri="{FF2B5EF4-FFF2-40B4-BE49-F238E27FC236}">
                <a16:creationId xmlns:a16="http://schemas.microsoft.com/office/drawing/2014/main" id="{B03F69C2-741B-FD45-FB6C-DC51A201C18E}"/>
              </a:ext>
            </a:extLst>
          </p:cNvPr>
          <p:cNvSpPr/>
          <p:nvPr/>
        </p:nvSpPr>
        <p:spPr>
          <a:xfrm>
            <a:off x="6400800" y="12487275"/>
            <a:ext cx="730869" cy="248847"/>
          </a:xfrm>
          <a:custGeom>
            <a:avLst/>
            <a:gdLst>
              <a:gd name="connsiteX0" fmla="*/ 0 w 730869"/>
              <a:gd name="connsiteY0" fmla="*/ 66675 h 248847"/>
              <a:gd name="connsiteX1" fmla="*/ 301625 w 730869"/>
              <a:gd name="connsiteY1" fmla="*/ 120650 h 248847"/>
              <a:gd name="connsiteX2" fmla="*/ 574675 w 730869"/>
              <a:gd name="connsiteY2" fmla="*/ 25400 h 248847"/>
              <a:gd name="connsiteX3" fmla="*/ 498475 w 730869"/>
              <a:gd name="connsiteY3" fmla="*/ 88900 h 248847"/>
              <a:gd name="connsiteX4" fmla="*/ 730250 w 730869"/>
              <a:gd name="connsiteY4" fmla="*/ 3175 h 248847"/>
              <a:gd name="connsiteX5" fmla="*/ 415925 w 730869"/>
              <a:gd name="connsiteY5" fmla="*/ 155575 h 248847"/>
              <a:gd name="connsiteX6" fmla="*/ 231775 w 730869"/>
              <a:gd name="connsiteY6" fmla="*/ 247650 h 248847"/>
              <a:gd name="connsiteX7" fmla="*/ 495300 w 730869"/>
              <a:gd name="connsiteY7" fmla="*/ 92075 h 248847"/>
              <a:gd name="connsiteX8" fmla="*/ 339725 w 730869"/>
              <a:gd name="connsiteY8" fmla="*/ 101600 h 248847"/>
              <a:gd name="connsiteX9" fmla="*/ 469900 w 730869"/>
              <a:gd name="connsiteY9" fmla="*/ 0 h 24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869" h="248847">
                <a:moveTo>
                  <a:pt x="0" y="66675"/>
                </a:moveTo>
                <a:cubicBezTo>
                  <a:pt x="102923" y="97102"/>
                  <a:pt x="205846" y="127529"/>
                  <a:pt x="301625" y="120650"/>
                </a:cubicBezTo>
                <a:cubicBezTo>
                  <a:pt x="397404" y="113771"/>
                  <a:pt x="541867" y="30692"/>
                  <a:pt x="574675" y="25400"/>
                </a:cubicBezTo>
                <a:cubicBezTo>
                  <a:pt x="607483" y="20108"/>
                  <a:pt x="472546" y="92604"/>
                  <a:pt x="498475" y="88900"/>
                </a:cubicBezTo>
                <a:cubicBezTo>
                  <a:pt x="524404" y="85196"/>
                  <a:pt x="744008" y="-7938"/>
                  <a:pt x="730250" y="3175"/>
                </a:cubicBezTo>
                <a:cubicBezTo>
                  <a:pt x="716492" y="14288"/>
                  <a:pt x="415925" y="155575"/>
                  <a:pt x="415925" y="155575"/>
                </a:cubicBezTo>
                <a:cubicBezTo>
                  <a:pt x="332846" y="196321"/>
                  <a:pt x="218546" y="258233"/>
                  <a:pt x="231775" y="247650"/>
                </a:cubicBezTo>
                <a:cubicBezTo>
                  <a:pt x="245004" y="237067"/>
                  <a:pt x="477308" y="116417"/>
                  <a:pt x="495300" y="92075"/>
                </a:cubicBezTo>
                <a:cubicBezTo>
                  <a:pt x="513292" y="67733"/>
                  <a:pt x="343958" y="116946"/>
                  <a:pt x="339725" y="101600"/>
                </a:cubicBezTo>
                <a:cubicBezTo>
                  <a:pt x="335492" y="86254"/>
                  <a:pt x="402696" y="43127"/>
                  <a:pt x="469900" y="0"/>
                </a:cubicBezTo>
              </a:path>
            </a:pathLst>
          </a:cu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8" name="フリーフォーム 1617">
            <a:extLst>
              <a:ext uri="{FF2B5EF4-FFF2-40B4-BE49-F238E27FC236}">
                <a16:creationId xmlns:a16="http://schemas.microsoft.com/office/drawing/2014/main" id="{9554DB0F-51F3-A76E-839D-01D84C4E0D7F}"/>
              </a:ext>
            </a:extLst>
          </p:cNvPr>
          <p:cNvSpPr/>
          <p:nvPr/>
        </p:nvSpPr>
        <p:spPr>
          <a:xfrm>
            <a:off x="6286409" y="12506293"/>
            <a:ext cx="771440" cy="233812"/>
          </a:xfrm>
          <a:custGeom>
            <a:avLst/>
            <a:gdLst>
              <a:gd name="connsiteX0" fmla="*/ 91 w 771440"/>
              <a:gd name="connsiteY0" fmla="*/ 47657 h 233812"/>
              <a:gd name="connsiteX1" fmla="*/ 235041 w 771440"/>
              <a:gd name="connsiteY1" fmla="*/ 231807 h 233812"/>
              <a:gd name="connsiteX2" fmla="*/ 339816 w 771440"/>
              <a:gd name="connsiteY2" fmla="*/ 149257 h 233812"/>
              <a:gd name="connsiteX3" fmla="*/ 308066 w 771440"/>
              <a:gd name="connsiteY3" fmla="*/ 209582 h 233812"/>
              <a:gd name="connsiteX4" fmla="*/ 466816 w 771440"/>
              <a:gd name="connsiteY4" fmla="*/ 85757 h 233812"/>
              <a:gd name="connsiteX5" fmla="*/ 765266 w 771440"/>
              <a:gd name="connsiteY5" fmla="*/ 28607 h 233812"/>
              <a:gd name="connsiteX6" fmla="*/ 644616 w 771440"/>
              <a:gd name="connsiteY6" fmla="*/ 69882 h 233812"/>
              <a:gd name="connsiteX7" fmla="*/ 362041 w 771440"/>
              <a:gd name="connsiteY7" fmla="*/ 66707 h 233812"/>
              <a:gd name="connsiteX8" fmla="*/ 146141 w 771440"/>
              <a:gd name="connsiteY8" fmla="*/ 32 h 233812"/>
              <a:gd name="connsiteX9" fmla="*/ 406491 w 771440"/>
              <a:gd name="connsiteY9" fmla="*/ 76232 h 233812"/>
              <a:gd name="connsiteX10" fmla="*/ 263616 w 771440"/>
              <a:gd name="connsiteY10" fmla="*/ 219107 h 233812"/>
              <a:gd name="connsiteX11" fmla="*/ 91 w 771440"/>
              <a:gd name="connsiteY11" fmla="*/ 47657 h 2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440" h="233812">
                <a:moveTo>
                  <a:pt x="91" y="47657"/>
                </a:moveTo>
                <a:cubicBezTo>
                  <a:pt x="-4671" y="49774"/>
                  <a:pt x="178420" y="214874"/>
                  <a:pt x="235041" y="231807"/>
                </a:cubicBezTo>
                <a:cubicBezTo>
                  <a:pt x="291662" y="248740"/>
                  <a:pt x="327645" y="152961"/>
                  <a:pt x="339816" y="149257"/>
                </a:cubicBezTo>
                <a:cubicBezTo>
                  <a:pt x="351987" y="145553"/>
                  <a:pt x="286899" y="220165"/>
                  <a:pt x="308066" y="209582"/>
                </a:cubicBezTo>
                <a:cubicBezTo>
                  <a:pt x="329233" y="198999"/>
                  <a:pt x="390616" y="115920"/>
                  <a:pt x="466816" y="85757"/>
                </a:cubicBezTo>
                <a:cubicBezTo>
                  <a:pt x="543016" y="55594"/>
                  <a:pt x="735633" y="31253"/>
                  <a:pt x="765266" y="28607"/>
                </a:cubicBezTo>
                <a:cubicBezTo>
                  <a:pt x="794899" y="25961"/>
                  <a:pt x="711820" y="63532"/>
                  <a:pt x="644616" y="69882"/>
                </a:cubicBezTo>
                <a:cubicBezTo>
                  <a:pt x="577412" y="76232"/>
                  <a:pt x="445120" y="78349"/>
                  <a:pt x="362041" y="66707"/>
                </a:cubicBezTo>
                <a:cubicBezTo>
                  <a:pt x="278962" y="55065"/>
                  <a:pt x="138733" y="-1555"/>
                  <a:pt x="146141" y="32"/>
                </a:cubicBezTo>
                <a:cubicBezTo>
                  <a:pt x="153549" y="1619"/>
                  <a:pt x="386912" y="39719"/>
                  <a:pt x="406491" y="76232"/>
                </a:cubicBezTo>
                <a:cubicBezTo>
                  <a:pt x="426070" y="112745"/>
                  <a:pt x="324999" y="220165"/>
                  <a:pt x="263616" y="219107"/>
                </a:cubicBezTo>
                <a:cubicBezTo>
                  <a:pt x="202233" y="218049"/>
                  <a:pt x="4853" y="45540"/>
                  <a:pt x="91" y="476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0" name="フリーフォーム 1439">
            <a:extLst>
              <a:ext uri="{FF2B5EF4-FFF2-40B4-BE49-F238E27FC236}">
                <a16:creationId xmlns:a16="http://schemas.microsoft.com/office/drawing/2014/main" id="{A16B2E11-E032-52CA-2989-2BFAE4CF51D6}"/>
              </a:ext>
            </a:extLst>
          </p:cNvPr>
          <p:cNvSpPr/>
          <p:nvPr/>
        </p:nvSpPr>
        <p:spPr>
          <a:xfrm>
            <a:off x="4870524" y="535823"/>
            <a:ext cx="1097425" cy="313575"/>
          </a:xfrm>
          <a:custGeom>
            <a:avLst/>
            <a:gdLst>
              <a:gd name="connsiteX0" fmla="*/ 83768 w 1097425"/>
              <a:gd name="connsiteY0" fmla="*/ 301085 h 313575"/>
              <a:gd name="connsiteX1" fmla="*/ 652039 w 1097425"/>
              <a:gd name="connsiteY1" fmla="*/ 259757 h 313575"/>
              <a:gd name="connsiteX2" fmla="*/ 528052 w 1097425"/>
              <a:gd name="connsiteY2" fmla="*/ 311418 h 313575"/>
              <a:gd name="connsiteX3" fmla="*/ 967171 w 1097425"/>
              <a:gd name="connsiteY3" fmla="*/ 171933 h 313575"/>
              <a:gd name="connsiteX4" fmla="*/ 889679 w 1097425"/>
              <a:gd name="connsiteY4" fmla="*/ 177099 h 313575"/>
              <a:gd name="connsiteX5" fmla="*/ 1096323 w 1097425"/>
              <a:gd name="connsiteY5" fmla="*/ 1452 h 313575"/>
              <a:gd name="connsiteX6" fmla="*/ 946507 w 1097425"/>
              <a:gd name="connsiteY6" fmla="*/ 89275 h 313575"/>
              <a:gd name="connsiteX7" fmla="*/ 450561 w 1097425"/>
              <a:gd name="connsiteY7" fmla="*/ 11784 h 313575"/>
              <a:gd name="connsiteX8" fmla="*/ 600378 w 1097425"/>
              <a:gd name="connsiteY8" fmla="*/ 68611 h 313575"/>
              <a:gd name="connsiteX9" fmla="*/ 11442 w 1097425"/>
              <a:gd name="connsiteY9" fmla="*/ 125438 h 313575"/>
              <a:gd name="connsiteX10" fmla="*/ 202588 w 1097425"/>
              <a:gd name="connsiteY10" fmla="*/ 109940 h 313575"/>
              <a:gd name="connsiteX11" fmla="*/ 83768 w 1097425"/>
              <a:gd name="connsiteY11" fmla="*/ 301085 h 31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425" h="313575">
                <a:moveTo>
                  <a:pt x="83768" y="301085"/>
                </a:moveTo>
                <a:cubicBezTo>
                  <a:pt x="158676" y="326054"/>
                  <a:pt x="577992" y="258035"/>
                  <a:pt x="652039" y="259757"/>
                </a:cubicBezTo>
                <a:cubicBezTo>
                  <a:pt x="726086" y="261479"/>
                  <a:pt x="475530" y="326055"/>
                  <a:pt x="528052" y="311418"/>
                </a:cubicBezTo>
                <a:cubicBezTo>
                  <a:pt x="580574" y="296781"/>
                  <a:pt x="906900" y="194319"/>
                  <a:pt x="967171" y="171933"/>
                </a:cubicBezTo>
                <a:cubicBezTo>
                  <a:pt x="1027442" y="149547"/>
                  <a:pt x="868154" y="205512"/>
                  <a:pt x="889679" y="177099"/>
                </a:cubicBezTo>
                <a:cubicBezTo>
                  <a:pt x="911204" y="148686"/>
                  <a:pt x="1086852" y="16089"/>
                  <a:pt x="1096323" y="1452"/>
                </a:cubicBezTo>
                <a:cubicBezTo>
                  <a:pt x="1105794" y="-13185"/>
                  <a:pt x="1054134" y="87553"/>
                  <a:pt x="946507" y="89275"/>
                </a:cubicBezTo>
                <a:cubicBezTo>
                  <a:pt x="838880" y="90997"/>
                  <a:pt x="508249" y="15228"/>
                  <a:pt x="450561" y="11784"/>
                </a:cubicBezTo>
                <a:cubicBezTo>
                  <a:pt x="392873" y="8340"/>
                  <a:pt x="673564" y="49669"/>
                  <a:pt x="600378" y="68611"/>
                </a:cubicBezTo>
                <a:cubicBezTo>
                  <a:pt x="527192" y="87553"/>
                  <a:pt x="77740" y="118550"/>
                  <a:pt x="11442" y="125438"/>
                </a:cubicBezTo>
                <a:cubicBezTo>
                  <a:pt x="-54856" y="132326"/>
                  <a:pt x="187951" y="84110"/>
                  <a:pt x="202588" y="109940"/>
                </a:cubicBezTo>
                <a:cubicBezTo>
                  <a:pt x="217225" y="135770"/>
                  <a:pt x="8860" y="276116"/>
                  <a:pt x="83768" y="30108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9" name="フリーフォーム 1618">
            <a:extLst>
              <a:ext uri="{FF2B5EF4-FFF2-40B4-BE49-F238E27FC236}">
                <a16:creationId xmlns:a16="http://schemas.microsoft.com/office/drawing/2014/main" id="{8D3525B9-9014-7CF1-76B5-3B72E4A28CEB}"/>
              </a:ext>
            </a:extLst>
          </p:cNvPr>
          <p:cNvSpPr/>
          <p:nvPr/>
        </p:nvSpPr>
        <p:spPr>
          <a:xfrm>
            <a:off x="4756100" y="537185"/>
            <a:ext cx="561262" cy="829004"/>
          </a:xfrm>
          <a:custGeom>
            <a:avLst/>
            <a:gdLst>
              <a:gd name="connsiteX0" fmla="*/ 559819 w 561262"/>
              <a:gd name="connsiteY0" fmla="*/ 206734 h 829004"/>
              <a:gd name="connsiteX1" fmla="*/ 337676 w 561262"/>
              <a:gd name="connsiteY1" fmla="*/ 382381 h 829004"/>
              <a:gd name="connsiteX2" fmla="*/ 348008 w 561262"/>
              <a:gd name="connsiteY2" fmla="*/ 485703 h 829004"/>
              <a:gd name="connsiteX3" fmla="*/ 208524 w 561262"/>
              <a:gd name="connsiteY3" fmla="*/ 625188 h 829004"/>
              <a:gd name="connsiteX4" fmla="*/ 301514 w 561262"/>
              <a:gd name="connsiteY4" fmla="*/ 583859 h 829004"/>
              <a:gd name="connsiteX5" fmla="*/ 22544 w 561262"/>
              <a:gd name="connsiteY5" fmla="*/ 826666 h 829004"/>
              <a:gd name="connsiteX6" fmla="*/ 32876 w 561262"/>
              <a:gd name="connsiteY6" fmla="*/ 676849 h 829004"/>
              <a:gd name="connsiteX7" fmla="*/ 162029 w 561262"/>
              <a:gd name="connsiteY7" fmla="*/ 211900 h 829004"/>
              <a:gd name="connsiteX8" fmla="*/ 79371 w 561262"/>
              <a:gd name="connsiteY8" fmla="*/ 361717 h 829004"/>
              <a:gd name="connsiteX9" fmla="*/ 471995 w 561262"/>
              <a:gd name="connsiteY9" fmla="*/ 90 h 829004"/>
              <a:gd name="connsiteX10" fmla="*/ 213690 w 561262"/>
              <a:gd name="connsiteY10" fmla="*/ 325554 h 829004"/>
              <a:gd name="connsiteX11" fmla="*/ 559819 w 561262"/>
              <a:gd name="connsiteY11" fmla="*/ 206734 h 8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262" h="829004">
                <a:moveTo>
                  <a:pt x="559819" y="206734"/>
                </a:moveTo>
                <a:cubicBezTo>
                  <a:pt x="580483" y="216205"/>
                  <a:pt x="372978" y="335886"/>
                  <a:pt x="337676" y="382381"/>
                </a:cubicBezTo>
                <a:cubicBezTo>
                  <a:pt x="302374" y="428876"/>
                  <a:pt x="369533" y="445235"/>
                  <a:pt x="348008" y="485703"/>
                </a:cubicBezTo>
                <a:cubicBezTo>
                  <a:pt x="326483" y="526171"/>
                  <a:pt x="216273" y="608829"/>
                  <a:pt x="208524" y="625188"/>
                </a:cubicBezTo>
                <a:cubicBezTo>
                  <a:pt x="200775" y="641547"/>
                  <a:pt x="332511" y="550279"/>
                  <a:pt x="301514" y="583859"/>
                </a:cubicBezTo>
                <a:cubicBezTo>
                  <a:pt x="270517" y="617439"/>
                  <a:pt x="67317" y="811168"/>
                  <a:pt x="22544" y="826666"/>
                </a:cubicBezTo>
                <a:cubicBezTo>
                  <a:pt x="-22229" y="842164"/>
                  <a:pt x="9628" y="779310"/>
                  <a:pt x="32876" y="676849"/>
                </a:cubicBezTo>
                <a:cubicBezTo>
                  <a:pt x="56123" y="574388"/>
                  <a:pt x="154280" y="264422"/>
                  <a:pt x="162029" y="211900"/>
                </a:cubicBezTo>
                <a:cubicBezTo>
                  <a:pt x="169778" y="159378"/>
                  <a:pt x="27710" y="397019"/>
                  <a:pt x="79371" y="361717"/>
                </a:cubicBezTo>
                <a:cubicBezTo>
                  <a:pt x="131032" y="326415"/>
                  <a:pt x="449608" y="6117"/>
                  <a:pt x="471995" y="90"/>
                </a:cubicBezTo>
                <a:cubicBezTo>
                  <a:pt x="494382" y="-5937"/>
                  <a:pt x="202497" y="291113"/>
                  <a:pt x="213690" y="325554"/>
                </a:cubicBezTo>
                <a:cubicBezTo>
                  <a:pt x="224883" y="359995"/>
                  <a:pt x="539155" y="197263"/>
                  <a:pt x="559819" y="206734"/>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1" name="フリーフォーム 1620">
            <a:extLst>
              <a:ext uri="{FF2B5EF4-FFF2-40B4-BE49-F238E27FC236}">
                <a16:creationId xmlns:a16="http://schemas.microsoft.com/office/drawing/2014/main" id="{1D9A03E7-2212-E382-8BC9-BC65B4BAF365}"/>
              </a:ext>
            </a:extLst>
          </p:cNvPr>
          <p:cNvSpPr/>
          <p:nvPr/>
        </p:nvSpPr>
        <p:spPr>
          <a:xfrm>
            <a:off x="4423807" y="1526238"/>
            <a:ext cx="547858" cy="1118816"/>
          </a:xfrm>
          <a:custGeom>
            <a:avLst/>
            <a:gdLst>
              <a:gd name="connsiteX0" fmla="*/ 339339 w 547858"/>
              <a:gd name="connsiteY0" fmla="*/ 2928 h 1118816"/>
              <a:gd name="connsiteX1" fmla="*/ 225685 w 547858"/>
              <a:gd name="connsiteY1" fmla="*/ 173409 h 1118816"/>
              <a:gd name="connsiteX2" fmla="*/ 225685 w 547858"/>
              <a:gd name="connsiteY2" fmla="*/ 442047 h 1118816"/>
              <a:gd name="connsiteX3" fmla="*/ 220518 w 547858"/>
              <a:gd name="connsiteY3" fmla="*/ 364555 h 1118816"/>
              <a:gd name="connsiteX4" fmla="*/ 354837 w 547858"/>
              <a:gd name="connsiteY4" fmla="*/ 875999 h 1118816"/>
              <a:gd name="connsiteX5" fmla="*/ 344505 w 547858"/>
              <a:gd name="connsiteY5" fmla="*/ 881165 h 1118816"/>
              <a:gd name="connsiteX6" fmla="*/ 468491 w 547858"/>
              <a:gd name="connsiteY6" fmla="*/ 1025816 h 1118816"/>
              <a:gd name="connsiteX7" fmla="*/ 545983 w 547858"/>
              <a:gd name="connsiteY7" fmla="*/ 1118806 h 1118816"/>
              <a:gd name="connsiteX8" fmla="*/ 391000 w 547858"/>
              <a:gd name="connsiteY8" fmla="*/ 1020650 h 1118816"/>
              <a:gd name="connsiteX9" fmla="*/ 13874 w 547858"/>
              <a:gd name="connsiteY9" fmla="*/ 612528 h 1118816"/>
              <a:gd name="connsiteX10" fmla="*/ 81034 w 547858"/>
              <a:gd name="connsiteY10" fmla="*/ 669355 h 1118816"/>
              <a:gd name="connsiteX11" fmla="*/ 75868 w 547858"/>
              <a:gd name="connsiteY11" fmla="*/ 137247 h 1118816"/>
              <a:gd name="connsiteX12" fmla="*/ 60369 w 547858"/>
              <a:gd name="connsiteY12" fmla="*/ 312894 h 1118816"/>
              <a:gd name="connsiteX13" fmla="*/ 339339 w 547858"/>
              <a:gd name="connsiteY13" fmla="*/ 2928 h 111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7858" h="1118816">
                <a:moveTo>
                  <a:pt x="339339" y="2928"/>
                </a:moveTo>
                <a:cubicBezTo>
                  <a:pt x="366892" y="-20319"/>
                  <a:pt x="244627" y="100223"/>
                  <a:pt x="225685" y="173409"/>
                </a:cubicBezTo>
                <a:cubicBezTo>
                  <a:pt x="206743" y="246595"/>
                  <a:pt x="226546" y="410189"/>
                  <a:pt x="225685" y="442047"/>
                </a:cubicBezTo>
                <a:cubicBezTo>
                  <a:pt x="224824" y="473905"/>
                  <a:pt x="198993" y="292230"/>
                  <a:pt x="220518" y="364555"/>
                </a:cubicBezTo>
                <a:cubicBezTo>
                  <a:pt x="242043" y="436880"/>
                  <a:pt x="354837" y="875999"/>
                  <a:pt x="354837" y="875999"/>
                </a:cubicBezTo>
                <a:cubicBezTo>
                  <a:pt x="375502" y="962101"/>
                  <a:pt x="325563" y="856196"/>
                  <a:pt x="344505" y="881165"/>
                </a:cubicBezTo>
                <a:cubicBezTo>
                  <a:pt x="363447" y="906134"/>
                  <a:pt x="434911" y="986209"/>
                  <a:pt x="468491" y="1025816"/>
                </a:cubicBezTo>
                <a:cubicBezTo>
                  <a:pt x="502071" y="1065423"/>
                  <a:pt x="558898" y="1119667"/>
                  <a:pt x="545983" y="1118806"/>
                </a:cubicBezTo>
                <a:cubicBezTo>
                  <a:pt x="533068" y="1117945"/>
                  <a:pt x="479685" y="1105030"/>
                  <a:pt x="391000" y="1020650"/>
                </a:cubicBezTo>
                <a:cubicBezTo>
                  <a:pt x="302315" y="936270"/>
                  <a:pt x="65535" y="671077"/>
                  <a:pt x="13874" y="612528"/>
                </a:cubicBezTo>
                <a:cubicBezTo>
                  <a:pt x="-37787" y="553979"/>
                  <a:pt x="70702" y="748568"/>
                  <a:pt x="81034" y="669355"/>
                </a:cubicBezTo>
                <a:cubicBezTo>
                  <a:pt x="91366" y="590142"/>
                  <a:pt x="79312" y="196657"/>
                  <a:pt x="75868" y="137247"/>
                </a:cubicBezTo>
                <a:cubicBezTo>
                  <a:pt x="72424" y="77837"/>
                  <a:pt x="24206" y="332698"/>
                  <a:pt x="60369" y="312894"/>
                </a:cubicBezTo>
                <a:cubicBezTo>
                  <a:pt x="96532" y="293091"/>
                  <a:pt x="311786" y="26175"/>
                  <a:pt x="339339" y="2928"/>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2" name="フリーフォーム 1621">
            <a:extLst>
              <a:ext uri="{FF2B5EF4-FFF2-40B4-BE49-F238E27FC236}">
                <a16:creationId xmlns:a16="http://schemas.microsoft.com/office/drawing/2014/main" id="{8533223E-91E7-B734-0CFA-D48F75DE8970}"/>
              </a:ext>
            </a:extLst>
          </p:cNvPr>
          <p:cNvSpPr/>
          <p:nvPr/>
        </p:nvSpPr>
        <p:spPr>
          <a:xfrm>
            <a:off x="4928250" y="2262428"/>
            <a:ext cx="605303" cy="258960"/>
          </a:xfrm>
          <a:custGeom>
            <a:avLst/>
            <a:gdLst>
              <a:gd name="connsiteX0" fmla="*/ 211 w 605303"/>
              <a:gd name="connsiteY0" fmla="*/ 181138 h 258960"/>
              <a:gd name="connsiteX1" fmla="*/ 408333 w 605303"/>
              <a:gd name="connsiteY1" fmla="*/ 129477 h 258960"/>
              <a:gd name="connsiteX2" fmla="*/ 346340 w 605303"/>
              <a:gd name="connsiteY2" fmla="*/ 150141 h 258960"/>
              <a:gd name="connsiteX3" fmla="*/ 465160 w 605303"/>
              <a:gd name="connsiteY3" fmla="*/ 77816 h 258960"/>
              <a:gd name="connsiteX4" fmla="*/ 470326 w 605303"/>
              <a:gd name="connsiteY4" fmla="*/ 325 h 258960"/>
              <a:gd name="connsiteX5" fmla="*/ 604645 w 605303"/>
              <a:gd name="connsiteY5" fmla="*/ 108813 h 258960"/>
              <a:gd name="connsiteX6" fmla="*/ 511655 w 605303"/>
              <a:gd name="connsiteY6" fmla="*/ 139809 h 258960"/>
              <a:gd name="connsiteX7" fmla="*/ 294679 w 605303"/>
              <a:gd name="connsiteY7" fmla="*/ 258630 h 258960"/>
              <a:gd name="connsiteX8" fmla="*/ 351506 w 605303"/>
              <a:gd name="connsiteY8" fmla="*/ 175972 h 258960"/>
              <a:gd name="connsiteX9" fmla="*/ 211 w 605303"/>
              <a:gd name="connsiteY9" fmla="*/ 181138 h 25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303" h="258960">
                <a:moveTo>
                  <a:pt x="211" y="181138"/>
                </a:moveTo>
                <a:cubicBezTo>
                  <a:pt x="9682" y="173389"/>
                  <a:pt x="350645" y="134643"/>
                  <a:pt x="408333" y="129477"/>
                </a:cubicBezTo>
                <a:cubicBezTo>
                  <a:pt x="466021" y="124311"/>
                  <a:pt x="336869" y="158751"/>
                  <a:pt x="346340" y="150141"/>
                </a:cubicBezTo>
                <a:cubicBezTo>
                  <a:pt x="355811" y="141531"/>
                  <a:pt x="444496" y="102785"/>
                  <a:pt x="465160" y="77816"/>
                </a:cubicBezTo>
                <a:cubicBezTo>
                  <a:pt x="485824" y="52847"/>
                  <a:pt x="447079" y="-4841"/>
                  <a:pt x="470326" y="325"/>
                </a:cubicBezTo>
                <a:cubicBezTo>
                  <a:pt x="493573" y="5491"/>
                  <a:pt x="597757" y="85566"/>
                  <a:pt x="604645" y="108813"/>
                </a:cubicBezTo>
                <a:cubicBezTo>
                  <a:pt x="611533" y="132060"/>
                  <a:pt x="563316" y="114839"/>
                  <a:pt x="511655" y="139809"/>
                </a:cubicBezTo>
                <a:cubicBezTo>
                  <a:pt x="459994" y="164778"/>
                  <a:pt x="321370" y="252603"/>
                  <a:pt x="294679" y="258630"/>
                </a:cubicBezTo>
                <a:cubicBezTo>
                  <a:pt x="267988" y="264657"/>
                  <a:pt x="400584" y="186304"/>
                  <a:pt x="351506" y="175972"/>
                </a:cubicBezTo>
                <a:cubicBezTo>
                  <a:pt x="302428" y="165640"/>
                  <a:pt x="-9260" y="188887"/>
                  <a:pt x="211" y="181138"/>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3" name="フリーフォーム 1622">
            <a:extLst>
              <a:ext uri="{FF2B5EF4-FFF2-40B4-BE49-F238E27FC236}">
                <a16:creationId xmlns:a16="http://schemas.microsoft.com/office/drawing/2014/main" id="{157A078E-89B9-814B-4BBF-1B0FC34CF2B2}"/>
              </a:ext>
            </a:extLst>
          </p:cNvPr>
          <p:cNvSpPr/>
          <p:nvPr/>
        </p:nvSpPr>
        <p:spPr>
          <a:xfrm>
            <a:off x="5078232" y="2319446"/>
            <a:ext cx="739180" cy="350432"/>
          </a:xfrm>
          <a:custGeom>
            <a:avLst/>
            <a:gdLst>
              <a:gd name="connsiteX0" fmla="*/ 46 w 739180"/>
              <a:gd name="connsiteY0" fmla="*/ 346262 h 350432"/>
              <a:gd name="connsiteX1" fmla="*/ 330676 w 739180"/>
              <a:gd name="connsiteY1" fmla="*/ 191279 h 350432"/>
              <a:gd name="connsiteX2" fmla="*/ 248019 w 739180"/>
              <a:gd name="connsiteY2" fmla="*/ 222276 h 350432"/>
              <a:gd name="connsiteX3" fmla="*/ 397836 w 739180"/>
              <a:gd name="connsiteY3" fmla="*/ 139618 h 350432"/>
              <a:gd name="connsiteX4" fmla="*/ 604480 w 739180"/>
              <a:gd name="connsiteY4" fmla="*/ 41462 h 350432"/>
              <a:gd name="connsiteX5" fmla="*/ 552819 w 739180"/>
              <a:gd name="connsiteY5" fmla="*/ 103456 h 350432"/>
              <a:gd name="connsiteX6" fmla="*/ 738799 w 739180"/>
              <a:gd name="connsiteY6" fmla="*/ 134 h 350432"/>
              <a:gd name="connsiteX7" fmla="*/ 594148 w 739180"/>
              <a:gd name="connsiteY7" fmla="*/ 129286 h 350432"/>
              <a:gd name="connsiteX8" fmla="*/ 356507 w 739180"/>
              <a:gd name="connsiteY8" fmla="*/ 289435 h 350432"/>
              <a:gd name="connsiteX9" fmla="*/ 46 w 739180"/>
              <a:gd name="connsiteY9" fmla="*/ 346262 h 35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80" h="350432">
                <a:moveTo>
                  <a:pt x="46" y="346262"/>
                </a:moveTo>
                <a:cubicBezTo>
                  <a:pt x="-4259" y="329903"/>
                  <a:pt x="289347" y="211943"/>
                  <a:pt x="330676" y="191279"/>
                </a:cubicBezTo>
                <a:cubicBezTo>
                  <a:pt x="372005" y="170615"/>
                  <a:pt x="236826" y="230886"/>
                  <a:pt x="248019" y="222276"/>
                </a:cubicBezTo>
                <a:cubicBezTo>
                  <a:pt x="259212" y="213666"/>
                  <a:pt x="338426" y="169754"/>
                  <a:pt x="397836" y="139618"/>
                </a:cubicBezTo>
                <a:cubicBezTo>
                  <a:pt x="457246" y="109482"/>
                  <a:pt x="578650" y="47489"/>
                  <a:pt x="604480" y="41462"/>
                </a:cubicBezTo>
                <a:cubicBezTo>
                  <a:pt x="630310" y="35435"/>
                  <a:pt x="530433" y="110344"/>
                  <a:pt x="552819" y="103456"/>
                </a:cubicBezTo>
                <a:cubicBezTo>
                  <a:pt x="575205" y="96568"/>
                  <a:pt x="731911" y="-4171"/>
                  <a:pt x="738799" y="134"/>
                </a:cubicBezTo>
                <a:cubicBezTo>
                  <a:pt x="745687" y="4439"/>
                  <a:pt x="657863" y="81069"/>
                  <a:pt x="594148" y="129286"/>
                </a:cubicBezTo>
                <a:cubicBezTo>
                  <a:pt x="530433" y="177503"/>
                  <a:pt x="450358" y="250689"/>
                  <a:pt x="356507" y="289435"/>
                </a:cubicBezTo>
                <a:cubicBezTo>
                  <a:pt x="262656" y="328181"/>
                  <a:pt x="4351" y="362621"/>
                  <a:pt x="46" y="346262"/>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4" name="フリーフォーム 1623">
            <a:extLst>
              <a:ext uri="{FF2B5EF4-FFF2-40B4-BE49-F238E27FC236}">
                <a16:creationId xmlns:a16="http://schemas.microsoft.com/office/drawing/2014/main" id="{5D9BDF19-218A-B51D-936B-15E334DB066D}"/>
              </a:ext>
            </a:extLst>
          </p:cNvPr>
          <p:cNvSpPr/>
          <p:nvPr/>
        </p:nvSpPr>
        <p:spPr>
          <a:xfrm>
            <a:off x="5709101" y="1193287"/>
            <a:ext cx="439887" cy="1266455"/>
          </a:xfrm>
          <a:custGeom>
            <a:avLst/>
            <a:gdLst>
              <a:gd name="connsiteX0" fmla="*/ 438560 w 439887"/>
              <a:gd name="connsiteY0" fmla="*/ 82 h 1266455"/>
              <a:gd name="connsiteX1" fmla="*/ 257746 w 439887"/>
              <a:gd name="connsiteY1" fmla="*/ 625181 h 1266455"/>
              <a:gd name="connsiteX2" fmla="*/ 278411 w 439887"/>
              <a:gd name="connsiteY2" fmla="*/ 568354 h 1266455"/>
              <a:gd name="connsiteX3" fmla="*/ 128594 w 439887"/>
              <a:gd name="connsiteY3" fmla="*/ 1002306 h 1266455"/>
              <a:gd name="connsiteX4" fmla="*/ 4607 w 439887"/>
              <a:gd name="connsiteY4" fmla="*/ 1260611 h 1266455"/>
              <a:gd name="connsiteX5" fmla="*/ 45936 w 439887"/>
              <a:gd name="connsiteY5" fmla="*/ 1121127 h 1266455"/>
              <a:gd name="connsiteX6" fmla="*/ 226750 w 439887"/>
              <a:gd name="connsiteY6" fmla="*/ 465032 h 1266455"/>
              <a:gd name="connsiteX7" fmla="*/ 149258 w 439887"/>
              <a:gd name="connsiteY7" fmla="*/ 671676 h 1266455"/>
              <a:gd name="connsiteX8" fmla="*/ 438560 w 439887"/>
              <a:gd name="connsiteY8" fmla="*/ 82 h 126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87" h="1266455">
                <a:moveTo>
                  <a:pt x="438560" y="82"/>
                </a:moveTo>
                <a:cubicBezTo>
                  <a:pt x="456641" y="-7667"/>
                  <a:pt x="284437" y="530469"/>
                  <a:pt x="257746" y="625181"/>
                </a:cubicBezTo>
                <a:cubicBezTo>
                  <a:pt x="231054" y="719893"/>
                  <a:pt x="299936" y="505500"/>
                  <a:pt x="278411" y="568354"/>
                </a:cubicBezTo>
                <a:cubicBezTo>
                  <a:pt x="256886" y="631208"/>
                  <a:pt x="174228" y="886930"/>
                  <a:pt x="128594" y="1002306"/>
                </a:cubicBezTo>
                <a:cubicBezTo>
                  <a:pt x="82960" y="1117682"/>
                  <a:pt x="18383" y="1240808"/>
                  <a:pt x="4607" y="1260611"/>
                </a:cubicBezTo>
                <a:cubicBezTo>
                  <a:pt x="-9169" y="1280414"/>
                  <a:pt x="8912" y="1253723"/>
                  <a:pt x="45936" y="1121127"/>
                </a:cubicBezTo>
                <a:cubicBezTo>
                  <a:pt x="82960" y="988531"/>
                  <a:pt x="209530" y="539941"/>
                  <a:pt x="226750" y="465032"/>
                </a:cubicBezTo>
                <a:cubicBezTo>
                  <a:pt x="243970" y="390123"/>
                  <a:pt x="119123" y="748306"/>
                  <a:pt x="149258" y="671676"/>
                </a:cubicBezTo>
                <a:cubicBezTo>
                  <a:pt x="179393" y="595046"/>
                  <a:pt x="420479" y="7831"/>
                  <a:pt x="438560" y="82"/>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5" name="フリーフォーム 1624">
            <a:extLst>
              <a:ext uri="{FF2B5EF4-FFF2-40B4-BE49-F238E27FC236}">
                <a16:creationId xmlns:a16="http://schemas.microsoft.com/office/drawing/2014/main" id="{92EB215F-1764-4E08-A6AF-57C4A4ECD809}"/>
              </a:ext>
            </a:extLst>
          </p:cNvPr>
          <p:cNvSpPr/>
          <p:nvPr/>
        </p:nvSpPr>
        <p:spPr>
          <a:xfrm>
            <a:off x="5936220" y="1479104"/>
            <a:ext cx="294869" cy="508747"/>
          </a:xfrm>
          <a:custGeom>
            <a:avLst/>
            <a:gdLst>
              <a:gd name="connsiteX0" fmla="*/ 140730 w 294869"/>
              <a:gd name="connsiteY0" fmla="*/ 446 h 508747"/>
              <a:gd name="connsiteX1" fmla="*/ 115330 w 294869"/>
              <a:gd name="connsiteY1" fmla="*/ 368746 h 508747"/>
              <a:gd name="connsiteX2" fmla="*/ 112155 w 294869"/>
              <a:gd name="connsiteY2" fmla="*/ 279846 h 508747"/>
              <a:gd name="connsiteX3" fmla="*/ 108980 w 294869"/>
              <a:gd name="connsiteY3" fmla="*/ 413196 h 508747"/>
              <a:gd name="connsiteX4" fmla="*/ 182005 w 294869"/>
              <a:gd name="connsiteY4" fmla="*/ 162371 h 508747"/>
              <a:gd name="connsiteX5" fmla="*/ 216930 w 294869"/>
              <a:gd name="connsiteY5" fmla="*/ 19496 h 508747"/>
              <a:gd name="connsiteX6" fmla="*/ 289955 w 294869"/>
              <a:gd name="connsiteY6" fmla="*/ 206821 h 508747"/>
              <a:gd name="connsiteX7" fmla="*/ 64530 w 294869"/>
              <a:gd name="connsiteY7" fmla="*/ 508446 h 508747"/>
              <a:gd name="connsiteX8" fmla="*/ 1030 w 294869"/>
              <a:gd name="connsiteY8" fmla="*/ 260796 h 508747"/>
              <a:gd name="connsiteX9" fmla="*/ 29605 w 294869"/>
              <a:gd name="connsiteY9" fmla="*/ 136971 h 508747"/>
              <a:gd name="connsiteX10" fmla="*/ 86755 w 294869"/>
              <a:gd name="connsiteY10" fmla="*/ 289371 h 508747"/>
              <a:gd name="connsiteX11" fmla="*/ 140730 w 294869"/>
              <a:gd name="connsiteY11" fmla="*/ 446 h 50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69" h="508747">
                <a:moveTo>
                  <a:pt x="140730" y="446"/>
                </a:moveTo>
                <a:cubicBezTo>
                  <a:pt x="145492" y="13675"/>
                  <a:pt x="120092" y="322179"/>
                  <a:pt x="115330" y="368746"/>
                </a:cubicBezTo>
                <a:cubicBezTo>
                  <a:pt x="110568" y="415313"/>
                  <a:pt x="113213" y="272438"/>
                  <a:pt x="112155" y="279846"/>
                </a:cubicBezTo>
                <a:cubicBezTo>
                  <a:pt x="111097" y="287254"/>
                  <a:pt x="97338" y="432775"/>
                  <a:pt x="108980" y="413196"/>
                </a:cubicBezTo>
                <a:cubicBezTo>
                  <a:pt x="120622" y="393617"/>
                  <a:pt x="164013" y="227988"/>
                  <a:pt x="182005" y="162371"/>
                </a:cubicBezTo>
                <a:cubicBezTo>
                  <a:pt x="199997" y="96754"/>
                  <a:pt x="198938" y="12088"/>
                  <a:pt x="216930" y="19496"/>
                </a:cubicBezTo>
                <a:cubicBezTo>
                  <a:pt x="234922" y="26904"/>
                  <a:pt x="315355" y="125329"/>
                  <a:pt x="289955" y="206821"/>
                </a:cubicBezTo>
                <a:cubicBezTo>
                  <a:pt x="264555" y="288313"/>
                  <a:pt x="112684" y="499450"/>
                  <a:pt x="64530" y="508446"/>
                </a:cubicBezTo>
                <a:cubicBezTo>
                  <a:pt x="16376" y="517442"/>
                  <a:pt x="6851" y="322708"/>
                  <a:pt x="1030" y="260796"/>
                </a:cubicBezTo>
                <a:cubicBezTo>
                  <a:pt x="-4791" y="198884"/>
                  <a:pt x="15317" y="132208"/>
                  <a:pt x="29605" y="136971"/>
                </a:cubicBezTo>
                <a:cubicBezTo>
                  <a:pt x="43893" y="141734"/>
                  <a:pt x="71409" y="306304"/>
                  <a:pt x="86755" y="289371"/>
                </a:cubicBezTo>
                <a:cubicBezTo>
                  <a:pt x="102101" y="272438"/>
                  <a:pt x="135968" y="-12783"/>
                  <a:pt x="140730" y="446"/>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6" name="フリーフォーム 1625">
            <a:extLst>
              <a:ext uri="{FF2B5EF4-FFF2-40B4-BE49-F238E27FC236}">
                <a16:creationId xmlns:a16="http://schemas.microsoft.com/office/drawing/2014/main" id="{F4C8F654-B3E6-212F-EE87-AEA4566ACAFE}"/>
              </a:ext>
            </a:extLst>
          </p:cNvPr>
          <p:cNvSpPr/>
          <p:nvPr/>
        </p:nvSpPr>
        <p:spPr>
          <a:xfrm>
            <a:off x="5308000" y="1393811"/>
            <a:ext cx="160886" cy="467005"/>
          </a:xfrm>
          <a:custGeom>
            <a:avLst/>
            <a:gdLst>
              <a:gd name="connsiteX0" fmla="*/ 159350 w 160886"/>
              <a:gd name="connsiteY0" fmla="*/ 14 h 467005"/>
              <a:gd name="connsiteX1" fmla="*/ 83150 w 160886"/>
              <a:gd name="connsiteY1" fmla="*/ 146064 h 467005"/>
              <a:gd name="connsiteX2" fmla="*/ 79975 w 160886"/>
              <a:gd name="connsiteY2" fmla="*/ 374664 h 467005"/>
              <a:gd name="connsiteX3" fmla="*/ 79975 w 160886"/>
              <a:gd name="connsiteY3" fmla="*/ 320689 h 467005"/>
              <a:gd name="connsiteX4" fmla="*/ 140300 w 160886"/>
              <a:gd name="connsiteY4" fmla="*/ 466739 h 467005"/>
              <a:gd name="connsiteX5" fmla="*/ 45050 w 160886"/>
              <a:gd name="connsiteY5" fmla="*/ 352439 h 467005"/>
              <a:gd name="connsiteX6" fmla="*/ 3775 w 160886"/>
              <a:gd name="connsiteY6" fmla="*/ 196864 h 467005"/>
              <a:gd name="connsiteX7" fmla="*/ 32350 w 160886"/>
              <a:gd name="connsiteY7" fmla="*/ 76214 h 467005"/>
              <a:gd name="connsiteX8" fmla="*/ 3775 w 160886"/>
              <a:gd name="connsiteY8" fmla="*/ 136539 h 467005"/>
              <a:gd name="connsiteX9" fmla="*/ 159350 w 160886"/>
              <a:gd name="connsiteY9" fmla="*/ 14 h 4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886" h="467005">
                <a:moveTo>
                  <a:pt x="159350" y="14"/>
                </a:moveTo>
                <a:cubicBezTo>
                  <a:pt x="172579" y="1601"/>
                  <a:pt x="96379" y="83622"/>
                  <a:pt x="83150" y="146064"/>
                </a:cubicBezTo>
                <a:cubicBezTo>
                  <a:pt x="69921" y="208506"/>
                  <a:pt x="80504" y="345560"/>
                  <a:pt x="79975" y="374664"/>
                </a:cubicBezTo>
                <a:cubicBezTo>
                  <a:pt x="79446" y="403768"/>
                  <a:pt x="69921" y="305343"/>
                  <a:pt x="79975" y="320689"/>
                </a:cubicBezTo>
                <a:cubicBezTo>
                  <a:pt x="90029" y="336035"/>
                  <a:pt x="146121" y="461447"/>
                  <a:pt x="140300" y="466739"/>
                </a:cubicBezTo>
                <a:cubicBezTo>
                  <a:pt x="134479" y="472031"/>
                  <a:pt x="67804" y="397418"/>
                  <a:pt x="45050" y="352439"/>
                </a:cubicBezTo>
                <a:cubicBezTo>
                  <a:pt x="22296" y="307460"/>
                  <a:pt x="5892" y="242901"/>
                  <a:pt x="3775" y="196864"/>
                </a:cubicBezTo>
                <a:cubicBezTo>
                  <a:pt x="1658" y="150827"/>
                  <a:pt x="32350" y="86268"/>
                  <a:pt x="32350" y="76214"/>
                </a:cubicBezTo>
                <a:cubicBezTo>
                  <a:pt x="32350" y="66160"/>
                  <a:pt x="-13158" y="144476"/>
                  <a:pt x="3775" y="136539"/>
                </a:cubicBezTo>
                <a:cubicBezTo>
                  <a:pt x="20708" y="128602"/>
                  <a:pt x="146121" y="-1573"/>
                  <a:pt x="159350" y="14"/>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7" name="フリーフォーム 1626">
            <a:extLst>
              <a:ext uri="{FF2B5EF4-FFF2-40B4-BE49-F238E27FC236}">
                <a16:creationId xmlns:a16="http://schemas.microsoft.com/office/drawing/2014/main" id="{693156B9-0CF5-8F75-96F2-12AA7A1548D4}"/>
              </a:ext>
            </a:extLst>
          </p:cNvPr>
          <p:cNvSpPr/>
          <p:nvPr/>
        </p:nvSpPr>
        <p:spPr>
          <a:xfrm>
            <a:off x="4800239" y="1345595"/>
            <a:ext cx="345575" cy="273676"/>
          </a:xfrm>
          <a:custGeom>
            <a:avLst/>
            <a:gdLst>
              <a:gd name="connsiteX0" fmla="*/ 44811 w 345575"/>
              <a:gd name="connsiteY0" fmla="*/ 605 h 273676"/>
              <a:gd name="connsiteX1" fmla="*/ 295636 w 345575"/>
              <a:gd name="connsiteY1" fmla="*/ 105380 h 273676"/>
              <a:gd name="connsiteX2" fmla="*/ 248011 w 345575"/>
              <a:gd name="connsiteY2" fmla="*/ 79980 h 273676"/>
              <a:gd name="connsiteX3" fmla="*/ 327386 w 345575"/>
              <a:gd name="connsiteY3" fmla="*/ 153005 h 273676"/>
              <a:gd name="connsiteX4" fmla="*/ 333736 w 345575"/>
              <a:gd name="connsiteY4" fmla="*/ 206980 h 273676"/>
              <a:gd name="connsiteX5" fmla="*/ 343261 w 345575"/>
              <a:gd name="connsiteY5" fmla="*/ 206980 h 273676"/>
              <a:gd name="connsiteX6" fmla="*/ 286111 w 345575"/>
              <a:gd name="connsiteY6" fmla="*/ 273655 h 273676"/>
              <a:gd name="connsiteX7" fmla="*/ 270236 w 345575"/>
              <a:gd name="connsiteY7" fmla="*/ 213330 h 273676"/>
              <a:gd name="connsiteX8" fmla="*/ 213086 w 345575"/>
              <a:gd name="connsiteY8" fmla="*/ 130780 h 273676"/>
              <a:gd name="connsiteX9" fmla="*/ 19411 w 345575"/>
              <a:gd name="connsiteY9" fmla="*/ 67280 h 273676"/>
              <a:gd name="connsiteX10" fmla="*/ 121011 w 345575"/>
              <a:gd name="connsiteY10" fmla="*/ 83155 h 273676"/>
              <a:gd name="connsiteX11" fmla="*/ 361 w 345575"/>
              <a:gd name="connsiteY11" fmla="*/ 29180 h 273676"/>
              <a:gd name="connsiteX12" fmla="*/ 168636 w 345575"/>
              <a:gd name="connsiteY12" fmla="*/ 60930 h 273676"/>
              <a:gd name="connsiteX13" fmla="*/ 44811 w 345575"/>
              <a:gd name="connsiteY13" fmla="*/ 605 h 27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575" h="273676">
                <a:moveTo>
                  <a:pt x="44811" y="605"/>
                </a:moveTo>
                <a:cubicBezTo>
                  <a:pt x="65978" y="8013"/>
                  <a:pt x="261769" y="92151"/>
                  <a:pt x="295636" y="105380"/>
                </a:cubicBezTo>
                <a:cubicBezTo>
                  <a:pt x="329503" y="118609"/>
                  <a:pt x="242719" y="72043"/>
                  <a:pt x="248011" y="79980"/>
                </a:cubicBezTo>
                <a:cubicBezTo>
                  <a:pt x="253303" y="87917"/>
                  <a:pt x="313099" y="131838"/>
                  <a:pt x="327386" y="153005"/>
                </a:cubicBezTo>
                <a:cubicBezTo>
                  <a:pt x="341674" y="174172"/>
                  <a:pt x="333736" y="206980"/>
                  <a:pt x="333736" y="206980"/>
                </a:cubicBezTo>
                <a:cubicBezTo>
                  <a:pt x="336382" y="215976"/>
                  <a:pt x="351199" y="195868"/>
                  <a:pt x="343261" y="206980"/>
                </a:cubicBezTo>
                <a:cubicBezTo>
                  <a:pt x="335324" y="218093"/>
                  <a:pt x="298282" y="272597"/>
                  <a:pt x="286111" y="273655"/>
                </a:cubicBezTo>
                <a:cubicBezTo>
                  <a:pt x="273940" y="274713"/>
                  <a:pt x="282407" y="237143"/>
                  <a:pt x="270236" y="213330"/>
                </a:cubicBezTo>
                <a:cubicBezTo>
                  <a:pt x="258065" y="189518"/>
                  <a:pt x="254890" y="155122"/>
                  <a:pt x="213086" y="130780"/>
                </a:cubicBezTo>
                <a:cubicBezTo>
                  <a:pt x="171282" y="106438"/>
                  <a:pt x="34757" y="75217"/>
                  <a:pt x="19411" y="67280"/>
                </a:cubicBezTo>
                <a:cubicBezTo>
                  <a:pt x="4065" y="59343"/>
                  <a:pt x="124186" y="89505"/>
                  <a:pt x="121011" y="83155"/>
                </a:cubicBezTo>
                <a:cubicBezTo>
                  <a:pt x="117836" y="76805"/>
                  <a:pt x="-7576" y="32884"/>
                  <a:pt x="361" y="29180"/>
                </a:cubicBezTo>
                <a:cubicBezTo>
                  <a:pt x="8298" y="25476"/>
                  <a:pt x="160169" y="65693"/>
                  <a:pt x="168636" y="60930"/>
                </a:cubicBezTo>
                <a:cubicBezTo>
                  <a:pt x="177103" y="56167"/>
                  <a:pt x="23644" y="-6803"/>
                  <a:pt x="44811" y="605"/>
                </a:cubicBezTo>
                <a:close/>
              </a:path>
            </a:pathLst>
          </a:custGeom>
          <a:solidFill>
            <a:srgbClr val="92D05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8" name="フリーフォーム 1627">
            <a:extLst>
              <a:ext uri="{FF2B5EF4-FFF2-40B4-BE49-F238E27FC236}">
                <a16:creationId xmlns:a16="http://schemas.microsoft.com/office/drawing/2014/main" id="{3109FC9E-A967-5FF0-7FA1-8BCB6FA35746}"/>
              </a:ext>
            </a:extLst>
          </p:cNvPr>
          <p:cNvSpPr/>
          <p:nvPr/>
        </p:nvSpPr>
        <p:spPr>
          <a:xfrm>
            <a:off x="5377006" y="1471221"/>
            <a:ext cx="519713" cy="151752"/>
          </a:xfrm>
          <a:custGeom>
            <a:avLst/>
            <a:gdLst>
              <a:gd name="connsiteX0" fmla="*/ 4619 w 519713"/>
              <a:gd name="connsiteY0" fmla="*/ 151204 h 151752"/>
              <a:gd name="connsiteX1" fmla="*/ 214169 w 519713"/>
              <a:gd name="connsiteY1" fmla="*/ 52779 h 151752"/>
              <a:gd name="connsiteX2" fmla="*/ 398319 w 519713"/>
              <a:gd name="connsiteY2" fmla="*/ 62304 h 151752"/>
              <a:gd name="connsiteX3" fmla="*/ 366569 w 519713"/>
              <a:gd name="connsiteY3" fmla="*/ 46429 h 151752"/>
              <a:gd name="connsiteX4" fmla="*/ 477694 w 519713"/>
              <a:gd name="connsiteY4" fmla="*/ 125804 h 151752"/>
              <a:gd name="connsiteX5" fmla="*/ 395144 w 519713"/>
              <a:gd name="connsiteY5" fmla="*/ 55954 h 151752"/>
              <a:gd name="connsiteX6" fmla="*/ 518969 w 519713"/>
              <a:gd name="connsiteY6" fmla="*/ 8329 h 151752"/>
              <a:gd name="connsiteX7" fmla="*/ 325294 w 519713"/>
              <a:gd name="connsiteY7" fmla="*/ 8329 h 151752"/>
              <a:gd name="connsiteX8" fmla="*/ 74469 w 519713"/>
              <a:gd name="connsiteY8" fmla="*/ 30554 h 151752"/>
              <a:gd name="connsiteX9" fmla="*/ 71294 w 519713"/>
              <a:gd name="connsiteY9" fmla="*/ 46429 h 151752"/>
              <a:gd name="connsiteX10" fmla="*/ 68119 w 519713"/>
              <a:gd name="connsiteY10" fmla="*/ 1979 h 151752"/>
              <a:gd name="connsiteX11" fmla="*/ 4619 w 519713"/>
              <a:gd name="connsiteY11" fmla="*/ 151204 h 15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713" h="151752">
                <a:moveTo>
                  <a:pt x="4619" y="151204"/>
                </a:moveTo>
                <a:cubicBezTo>
                  <a:pt x="28961" y="159671"/>
                  <a:pt x="148552" y="67596"/>
                  <a:pt x="214169" y="52779"/>
                </a:cubicBezTo>
                <a:cubicBezTo>
                  <a:pt x="279786" y="37962"/>
                  <a:pt x="372919" y="63362"/>
                  <a:pt x="398319" y="62304"/>
                </a:cubicBezTo>
                <a:cubicBezTo>
                  <a:pt x="423719" y="61246"/>
                  <a:pt x="353340" y="35846"/>
                  <a:pt x="366569" y="46429"/>
                </a:cubicBezTo>
                <a:cubicBezTo>
                  <a:pt x="379798" y="57012"/>
                  <a:pt x="472932" y="124217"/>
                  <a:pt x="477694" y="125804"/>
                </a:cubicBezTo>
                <a:cubicBezTo>
                  <a:pt x="482456" y="127391"/>
                  <a:pt x="388265" y="75533"/>
                  <a:pt x="395144" y="55954"/>
                </a:cubicBezTo>
                <a:cubicBezTo>
                  <a:pt x="402023" y="36375"/>
                  <a:pt x="530611" y="16266"/>
                  <a:pt x="518969" y="8329"/>
                </a:cubicBezTo>
                <a:cubicBezTo>
                  <a:pt x="507327" y="391"/>
                  <a:pt x="399377" y="4625"/>
                  <a:pt x="325294" y="8329"/>
                </a:cubicBezTo>
                <a:cubicBezTo>
                  <a:pt x="251211" y="12033"/>
                  <a:pt x="116802" y="24204"/>
                  <a:pt x="74469" y="30554"/>
                </a:cubicBezTo>
                <a:cubicBezTo>
                  <a:pt x="32136" y="36904"/>
                  <a:pt x="72352" y="51191"/>
                  <a:pt x="71294" y="46429"/>
                </a:cubicBezTo>
                <a:cubicBezTo>
                  <a:pt x="70236" y="41667"/>
                  <a:pt x="76586" y="-10721"/>
                  <a:pt x="68119" y="1979"/>
                </a:cubicBezTo>
                <a:cubicBezTo>
                  <a:pt x="59652" y="14679"/>
                  <a:pt x="-19723" y="142737"/>
                  <a:pt x="4619" y="151204"/>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9" name="フリーフォーム 1628">
            <a:extLst>
              <a:ext uri="{FF2B5EF4-FFF2-40B4-BE49-F238E27FC236}">
                <a16:creationId xmlns:a16="http://schemas.microsoft.com/office/drawing/2014/main" id="{9B9D937E-49B1-1EE1-78AC-40891C05CE00}"/>
              </a:ext>
            </a:extLst>
          </p:cNvPr>
          <p:cNvSpPr/>
          <p:nvPr/>
        </p:nvSpPr>
        <p:spPr>
          <a:xfrm>
            <a:off x="5360061" y="1856627"/>
            <a:ext cx="123213" cy="254748"/>
          </a:xfrm>
          <a:custGeom>
            <a:avLst/>
            <a:gdLst>
              <a:gd name="connsiteX0" fmla="*/ 72364 w 123213"/>
              <a:gd name="connsiteY0" fmla="*/ 748 h 254748"/>
              <a:gd name="connsiteX1" fmla="*/ 123164 w 123213"/>
              <a:gd name="connsiteY1" fmla="*/ 95998 h 254748"/>
              <a:gd name="connsiteX2" fmla="*/ 62839 w 123213"/>
              <a:gd name="connsiteY2" fmla="*/ 188073 h 254748"/>
              <a:gd name="connsiteX3" fmla="*/ 5689 w 123213"/>
              <a:gd name="connsiteY3" fmla="*/ 254748 h 254748"/>
              <a:gd name="connsiteX4" fmla="*/ 12039 w 123213"/>
              <a:gd name="connsiteY4" fmla="*/ 188073 h 254748"/>
              <a:gd name="connsiteX5" fmla="*/ 2514 w 123213"/>
              <a:gd name="connsiteY5" fmla="*/ 80123 h 254748"/>
              <a:gd name="connsiteX6" fmla="*/ 2514 w 123213"/>
              <a:gd name="connsiteY6" fmla="*/ 121398 h 254748"/>
              <a:gd name="connsiteX7" fmla="*/ 31089 w 123213"/>
              <a:gd name="connsiteY7" fmla="*/ 54723 h 254748"/>
              <a:gd name="connsiteX8" fmla="*/ 72364 w 123213"/>
              <a:gd name="connsiteY8" fmla="*/ 748 h 2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13" h="254748">
                <a:moveTo>
                  <a:pt x="72364" y="748"/>
                </a:moveTo>
                <a:cubicBezTo>
                  <a:pt x="87710" y="7627"/>
                  <a:pt x="124751" y="64777"/>
                  <a:pt x="123164" y="95998"/>
                </a:cubicBezTo>
                <a:cubicBezTo>
                  <a:pt x="121577" y="127219"/>
                  <a:pt x="82418" y="161615"/>
                  <a:pt x="62839" y="188073"/>
                </a:cubicBezTo>
                <a:cubicBezTo>
                  <a:pt x="43260" y="214531"/>
                  <a:pt x="14156" y="254748"/>
                  <a:pt x="5689" y="254748"/>
                </a:cubicBezTo>
                <a:cubicBezTo>
                  <a:pt x="-2778" y="254748"/>
                  <a:pt x="12568" y="217177"/>
                  <a:pt x="12039" y="188073"/>
                </a:cubicBezTo>
                <a:cubicBezTo>
                  <a:pt x="11510" y="158969"/>
                  <a:pt x="4101" y="91235"/>
                  <a:pt x="2514" y="80123"/>
                </a:cubicBezTo>
                <a:cubicBezTo>
                  <a:pt x="927" y="69011"/>
                  <a:pt x="-2248" y="125631"/>
                  <a:pt x="2514" y="121398"/>
                </a:cubicBezTo>
                <a:cubicBezTo>
                  <a:pt x="7276" y="117165"/>
                  <a:pt x="23681" y="73244"/>
                  <a:pt x="31089" y="54723"/>
                </a:cubicBezTo>
                <a:cubicBezTo>
                  <a:pt x="38497" y="36202"/>
                  <a:pt x="57018" y="-6131"/>
                  <a:pt x="72364" y="748"/>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0" name="フリーフォーム 1629">
            <a:extLst>
              <a:ext uri="{FF2B5EF4-FFF2-40B4-BE49-F238E27FC236}">
                <a16:creationId xmlns:a16="http://schemas.microsoft.com/office/drawing/2014/main" id="{86C93628-C09B-B341-934F-D04F653D3CC3}"/>
              </a:ext>
            </a:extLst>
          </p:cNvPr>
          <p:cNvSpPr/>
          <p:nvPr/>
        </p:nvSpPr>
        <p:spPr>
          <a:xfrm>
            <a:off x="5177200" y="1924021"/>
            <a:ext cx="215366" cy="200263"/>
          </a:xfrm>
          <a:custGeom>
            <a:avLst/>
            <a:gdLst>
              <a:gd name="connsiteX0" fmla="*/ 191725 w 215366"/>
              <a:gd name="connsiteY0" fmla="*/ 29 h 200263"/>
              <a:gd name="connsiteX1" fmla="*/ 213950 w 215366"/>
              <a:gd name="connsiteY1" fmla="*/ 88929 h 200263"/>
              <a:gd name="connsiteX2" fmla="*/ 210775 w 215366"/>
              <a:gd name="connsiteY2" fmla="*/ 142904 h 200263"/>
              <a:gd name="connsiteX3" fmla="*/ 191725 w 215366"/>
              <a:gd name="connsiteY3" fmla="*/ 174654 h 200263"/>
              <a:gd name="connsiteX4" fmla="*/ 134575 w 215366"/>
              <a:gd name="connsiteY4" fmla="*/ 184179 h 200263"/>
              <a:gd name="connsiteX5" fmla="*/ 1225 w 215366"/>
              <a:gd name="connsiteY5" fmla="*/ 200054 h 200263"/>
              <a:gd name="connsiteX6" fmla="*/ 64725 w 215366"/>
              <a:gd name="connsiteY6" fmla="*/ 193704 h 200263"/>
              <a:gd name="connsiteX7" fmla="*/ 61550 w 215366"/>
              <a:gd name="connsiteY7" fmla="*/ 177829 h 200263"/>
              <a:gd name="connsiteX8" fmla="*/ 128225 w 215366"/>
              <a:gd name="connsiteY8" fmla="*/ 184179 h 200263"/>
              <a:gd name="connsiteX9" fmla="*/ 166325 w 215366"/>
              <a:gd name="connsiteY9" fmla="*/ 168304 h 200263"/>
              <a:gd name="connsiteX10" fmla="*/ 191725 w 215366"/>
              <a:gd name="connsiteY10" fmla="*/ 123854 h 200263"/>
              <a:gd name="connsiteX11" fmla="*/ 185375 w 215366"/>
              <a:gd name="connsiteY11" fmla="*/ 149254 h 200263"/>
              <a:gd name="connsiteX12" fmla="*/ 198075 w 215366"/>
              <a:gd name="connsiteY12" fmla="*/ 79404 h 200263"/>
              <a:gd name="connsiteX13" fmla="*/ 191725 w 215366"/>
              <a:gd name="connsiteY13" fmla="*/ 29 h 20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66" h="200263">
                <a:moveTo>
                  <a:pt x="191725" y="29"/>
                </a:moveTo>
                <a:cubicBezTo>
                  <a:pt x="194371" y="1617"/>
                  <a:pt x="210775" y="65117"/>
                  <a:pt x="213950" y="88929"/>
                </a:cubicBezTo>
                <a:cubicBezTo>
                  <a:pt x="217125" y="112742"/>
                  <a:pt x="214479" y="128617"/>
                  <a:pt x="210775" y="142904"/>
                </a:cubicBezTo>
                <a:cubicBezTo>
                  <a:pt x="207071" y="157191"/>
                  <a:pt x="204425" y="167775"/>
                  <a:pt x="191725" y="174654"/>
                </a:cubicBezTo>
                <a:cubicBezTo>
                  <a:pt x="179025" y="181533"/>
                  <a:pt x="166325" y="179946"/>
                  <a:pt x="134575" y="184179"/>
                </a:cubicBezTo>
                <a:cubicBezTo>
                  <a:pt x="102825" y="188412"/>
                  <a:pt x="12867" y="198467"/>
                  <a:pt x="1225" y="200054"/>
                </a:cubicBezTo>
                <a:cubicBezTo>
                  <a:pt x="-10417" y="201641"/>
                  <a:pt x="64725" y="193704"/>
                  <a:pt x="64725" y="193704"/>
                </a:cubicBezTo>
                <a:cubicBezTo>
                  <a:pt x="74779" y="190000"/>
                  <a:pt x="50967" y="179417"/>
                  <a:pt x="61550" y="177829"/>
                </a:cubicBezTo>
                <a:cubicBezTo>
                  <a:pt x="72133" y="176242"/>
                  <a:pt x="110763" y="185766"/>
                  <a:pt x="128225" y="184179"/>
                </a:cubicBezTo>
                <a:cubicBezTo>
                  <a:pt x="145687" y="182592"/>
                  <a:pt x="155742" y="178358"/>
                  <a:pt x="166325" y="168304"/>
                </a:cubicBezTo>
                <a:cubicBezTo>
                  <a:pt x="176908" y="158250"/>
                  <a:pt x="188550" y="127029"/>
                  <a:pt x="191725" y="123854"/>
                </a:cubicBezTo>
                <a:cubicBezTo>
                  <a:pt x="194900" y="120679"/>
                  <a:pt x="184317" y="156662"/>
                  <a:pt x="185375" y="149254"/>
                </a:cubicBezTo>
                <a:cubicBezTo>
                  <a:pt x="186433" y="141846"/>
                  <a:pt x="195429" y="97925"/>
                  <a:pt x="198075" y="79404"/>
                </a:cubicBezTo>
                <a:cubicBezTo>
                  <a:pt x="200721" y="60883"/>
                  <a:pt x="189079" y="-1559"/>
                  <a:pt x="191725" y="29"/>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1" name="フリーフォーム 1630">
            <a:extLst>
              <a:ext uri="{FF2B5EF4-FFF2-40B4-BE49-F238E27FC236}">
                <a16:creationId xmlns:a16="http://schemas.microsoft.com/office/drawing/2014/main" id="{F67E4691-4E52-7344-5E3B-A47E40C5DA08}"/>
              </a:ext>
            </a:extLst>
          </p:cNvPr>
          <p:cNvSpPr/>
          <p:nvPr/>
        </p:nvSpPr>
        <p:spPr>
          <a:xfrm>
            <a:off x="4766259" y="1962143"/>
            <a:ext cx="221811" cy="353102"/>
          </a:xfrm>
          <a:custGeom>
            <a:avLst/>
            <a:gdLst>
              <a:gd name="connsiteX0" fmla="*/ 221666 w 221811"/>
              <a:gd name="connsiteY0" fmla="*/ 7 h 353102"/>
              <a:gd name="connsiteX1" fmla="*/ 78791 w 221811"/>
              <a:gd name="connsiteY1" fmla="*/ 149232 h 353102"/>
              <a:gd name="connsiteX2" fmla="*/ 18466 w 221811"/>
              <a:gd name="connsiteY2" fmla="*/ 276232 h 353102"/>
              <a:gd name="connsiteX3" fmla="*/ 75616 w 221811"/>
              <a:gd name="connsiteY3" fmla="*/ 219082 h 353102"/>
              <a:gd name="connsiteX4" fmla="*/ 18466 w 221811"/>
              <a:gd name="connsiteY4" fmla="*/ 352432 h 353102"/>
              <a:gd name="connsiteX5" fmla="*/ 5766 w 221811"/>
              <a:gd name="connsiteY5" fmla="*/ 260357 h 353102"/>
              <a:gd name="connsiteX6" fmla="*/ 104191 w 221811"/>
              <a:gd name="connsiteY6" fmla="*/ 41282 h 353102"/>
              <a:gd name="connsiteX7" fmla="*/ 50216 w 221811"/>
              <a:gd name="connsiteY7" fmla="*/ 155582 h 353102"/>
              <a:gd name="connsiteX8" fmla="*/ 221666 w 221811"/>
              <a:gd name="connsiteY8" fmla="*/ 7 h 35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11" h="353102">
                <a:moveTo>
                  <a:pt x="221666" y="7"/>
                </a:moveTo>
                <a:cubicBezTo>
                  <a:pt x="226428" y="-1051"/>
                  <a:pt x="112658" y="103194"/>
                  <a:pt x="78791" y="149232"/>
                </a:cubicBezTo>
                <a:cubicBezTo>
                  <a:pt x="44924" y="195270"/>
                  <a:pt x="18995" y="264590"/>
                  <a:pt x="18466" y="276232"/>
                </a:cubicBezTo>
                <a:cubicBezTo>
                  <a:pt x="17937" y="287874"/>
                  <a:pt x="75616" y="206382"/>
                  <a:pt x="75616" y="219082"/>
                </a:cubicBezTo>
                <a:cubicBezTo>
                  <a:pt x="75616" y="231782"/>
                  <a:pt x="30108" y="345553"/>
                  <a:pt x="18466" y="352432"/>
                </a:cubicBezTo>
                <a:cubicBezTo>
                  <a:pt x="6824" y="359311"/>
                  <a:pt x="-8521" y="312215"/>
                  <a:pt x="5766" y="260357"/>
                </a:cubicBezTo>
                <a:cubicBezTo>
                  <a:pt x="20053" y="208499"/>
                  <a:pt x="96783" y="58744"/>
                  <a:pt x="104191" y="41282"/>
                </a:cubicBezTo>
                <a:cubicBezTo>
                  <a:pt x="111599" y="23820"/>
                  <a:pt x="31166" y="160344"/>
                  <a:pt x="50216" y="155582"/>
                </a:cubicBezTo>
                <a:cubicBezTo>
                  <a:pt x="69266" y="150820"/>
                  <a:pt x="216904" y="1065"/>
                  <a:pt x="221666" y="7"/>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2" name="フリーフォーム 1631">
            <a:extLst>
              <a:ext uri="{FF2B5EF4-FFF2-40B4-BE49-F238E27FC236}">
                <a16:creationId xmlns:a16="http://schemas.microsoft.com/office/drawing/2014/main" id="{2E1F6572-1A3C-F253-F0D9-08F762626CA1}"/>
              </a:ext>
            </a:extLst>
          </p:cNvPr>
          <p:cNvSpPr/>
          <p:nvPr/>
        </p:nvSpPr>
        <p:spPr>
          <a:xfrm>
            <a:off x="5140349" y="2384506"/>
            <a:ext cx="618083" cy="368221"/>
          </a:xfrm>
          <a:custGeom>
            <a:avLst/>
            <a:gdLst>
              <a:gd name="connsiteX0" fmla="*/ 606401 w 618083"/>
              <a:gd name="connsiteY0" fmla="*/ 3094 h 368221"/>
              <a:gd name="connsiteX1" fmla="*/ 15851 w 618083"/>
              <a:gd name="connsiteY1" fmla="*/ 339644 h 368221"/>
              <a:gd name="connsiteX2" fmla="*/ 165076 w 618083"/>
              <a:gd name="connsiteY2" fmla="*/ 285669 h 368221"/>
              <a:gd name="connsiteX3" fmla="*/ 120626 w 618083"/>
              <a:gd name="connsiteY3" fmla="*/ 368219 h 368221"/>
              <a:gd name="connsiteX4" fmla="*/ 209526 w 618083"/>
              <a:gd name="connsiteY4" fmla="*/ 282494 h 368221"/>
              <a:gd name="connsiteX5" fmla="*/ 422251 w 618083"/>
              <a:gd name="connsiteY5" fmla="*/ 209469 h 368221"/>
              <a:gd name="connsiteX6" fmla="*/ 361926 w 618083"/>
              <a:gd name="connsiteY6" fmla="*/ 266619 h 368221"/>
              <a:gd name="connsiteX7" fmla="*/ 473051 w 618083"/>
              <a:gd name="connsiteY7" fmla="*/ 130094 h 368221"/>
              <a:gd name="connsiteX8" fmla="*/ 415901 w 618083"/>
              <a:gd name="connsiteY8" fmla="*/ 168194 h 368221"/>
              <a:gd name="connsiteX9" fmla="*/ 606401 w 618083"/>
              <a:gd name="connsiteY9" fmla="*/ 3094 h 36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083" h="368221">
                <a:moveTo>
                  <a:pt x="606401" y="3094"/>
                </a:moveTo>
                <a:cubicBezTo>
                  <a:pt x="539726" y="31669"/>
                  <a:pt x="89405" y="292548"/>
                  <a:pt x="15851" y="339644"/>
                </a:cubicBezTo>
                <a:cubicBezTo>
                  <a:pt x="-57703" y="386740"/>
                  <a:pt x="147613" y="280906"/>
                  <a:pt x="165076" y="285669"/>
                </a:cubicBezTo>
                <a:cubicBezTo>
                  <a:pt x="182539" y="290432"/>
                  <a:pt x="113218" y="368748"/>
                  <a:pt x="120626" y="368219"/>
                </a:cubicBezTo>
                <a:cubicBezTo>
                  <a:pt x="128034" y="367690"/>
                  <a:pt x="159255" y="308952"/>
                  <a:pt x="209526" y="282494"/>
                </a:cubicBezTo>
                <a:cubicBezTo>
                  <a:pt x="259797" y="256036"/>
                  <a:pt x="396851" y="212115"/>
                  <a:pt x="422251" y="209469"/>
                </a:cubicBezTo>
                <a:cubicBezTo>
                  <a:pt x="447651" y="206823"/>
                  <a:pt x="353459" y="279848"/>
                  <a:pt x="361926" y="266619"/>
                </a:cubicBezTo>
                <a:cubicBezTo>
                  <a:pt x="370393" y="253390"/>
                  <a:pt x="464055" y="146498"/>
                  <a:pt x="473051" y="130094"/>
                </a:cubicBezTo>
                <a:cubicBezTo>
                  <a:pt x="482047" y="113690"/>
                  <a:pt x="398439" y="183540"/>
                  <a:pt x="415901" y="168194"/>
                </a:cubicBezTo>
                <a:cubicBezTo>
                  <a:pt x="433363" y="152848"/>
                  <a:pt x="673076" y="-25481"/>
                  <a:pt x="606401" y="3094"/>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3" name="フリーフォーム 1632">
            <a:extLst>
              <a:ext uri="{FF2B5EF4-FFF2-40B4-BE49-F238E27FC236}">
                <a16:creationId xmlns:a16="http://schemas.microsoft.com/office/drawing/2014/main" id="{C6F1C6DE-246B-3C23-C0B5-BA6B9957B738}"/>
              </a:ext>
            </a:extLst>
          </p:cNvPr>
          <p:cNvSpPr/>
          <p:nvPr/>
        </p:nvSpPr>
        <p:spPr>
          <a:xfrm>
            <a:off x="4730743" y="2498082"/>
            <a:ext cx="348469" cy="582771"/>
          </a:xfrm>
          <a:custGeom>
            <a:avLst/>
            <a:gdLst>
              <a:gd name="connsiteX0" fmla="*/ 7 w 348469"/>
              <a:gd name="connsiteY0" fmla="*/ 643 h 582771"/>
              <a:gd name="connsiteX1" fmla="*/ 152407 w 348469"/>
              <a:gd name="connsiteY1" fmla="*/ 210193 h 582771"/>
              <a:gd name="connsiteX2" fmla="*/ 127007 w 348469"/>
              <a:gd name="connsiteY2" fmla="*/ 168918 h 582771"/>
              <a:gd name="connsiteX3" fmla="*/ 187332 w 348469"/>
              <a:gd name="connsiteY3" fmla="*/ 308618 h 582771"/>
              <a:gd name="connsiteX4" fmla="*/ 311157 w 348469"/>
              <a:gd name="connsiteY4" fmla="*/ 521343 h 582771"/>
              <a:gd name="connsiteX5" fmla="*/ 346082 w 348469"/>
              <a:gd name="connsiteY5" fmla="*/ 581668 h 582771"/>
              <a:gd name="connsiteX6" fmla="*/ 257182 w 348469"/>
              <a:gd name="connsiteY6" fmla="*/ 483243 h 582771"/>
              <a:gd name="connsiteX7" fmla="*/ 146057 w 348469"/>
              <a:gd name="connsiteY7" fmla="*/ 289568 h 582771"/>
              <a:gd name="connsiteX8" fmla="*/ 7 w 348469"/>
              <a:gd name="connsiteY8" fmla="*/ 643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69" h="582771">
                <a:moveTo>
                  <a:pt x="7" y="643"/>
                </a:moveTo>
                <a:cubicBezTo>
                  <a:pt x="1065" y="-12586"/>
                  <a:pt x="131240" y="182147"/>
                  <a:pt x="152407" y="210193"/>
                </a:cubicBezTo>
                <a:cubicBezTo>
                  <a:pt x="173574" y="238239"/>
                  <a:pt x="121186" y="152514"/>
                  <a:pt x="127007" y="168918"/>
                </a:cubicBezTo>
                <a:cubicBezTo>
                  <a:pt x="132828" y="185322"/>
                  <a:pt x="156640" y="249881"/>
                  <a:pt x="187332" y="308618"/>
                </a:cubicBezTo>
                <a:cubicBezTo>
                  <a:pt x="218024" y="367355"/>
                  <a:pt x="311157" y="521343"/>
                  <a:pt x="311157" y="521343"/>
                </a:cubicBezTo>
                <a:cubicBezTo>
                  <a:pt x="337615" y="566851"/>
                  <a:pt x="355078" y="588018"/>
                  <a:pt x="346082" y="581668"/>
                </a:cubicBezTo>
                <a:cubicBezTo>
                  <a:pt x="337086" y="575318"/>
                  <a:pt x="290519" y="531926"/>
                  <a:pt x="257182" y="483243"/>
                </a:cubicBezTo>
                <a:cubicBezTo>
                  <a:pt x="223845" y="434560"/>
                  <a:pt x="184157" y="364181"/>
                  <a:pt x="146057" y="289568"/>
                </a:cubicBezTo>
                <a:cubicBezTo>
                  <a:pt x="107957" y="214956"/>
                  <a:pt x="-1051" y="13872"/>
                  <a:pt x="7" y="643"/>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4" name="フリーフォーム 1633">
            <a:extLst>
              <a:ext uri="{FF2B5EF4-FFF2-40B4-BE49-F238E27FC236}">
                <a16:creationId xmlns:a16="http://schemas.microsoft.com/office/drawing/2014/main" id="{B78E1258-2B2C-7ED0-4CBE-97007E138E83}"/>
              </a:ext>
            </a:extLst>
          </p:cNvPr>
          <p:cNvSpPr/>
          <p:nvPr/>
        </p:nvSpPr>
        <p:spPr>
          <a:xfrm>
            <a:off x="4789751" y="2720055"/>
            <a:ext cx="258616" cy="459003"/>
          </a:xfrm>
          <a:custGeom>
            <a:avLst/>
            <a:gdLst>
              <a:gd name="connsiteX0" fmla="*/ 4499 w 258616"/>
              <a:gd name="connsiteY0" fmla="*/ 920 h 459003"/>
              <a:gd name="connsiteX1" fmla="*/ 217224 w 258616"/>
              <a:gd name="connsiteY1" fmla="*/ 394620 h 459003"/>
              <a:gd name="connsiteX2" fmla="*/ 258499 w 258616"/>
              <a:gd name="connsiteY2" fmla="*/ 458120 h 459003"/>
              <a:gd name="connsiteX3" fmla="*/ 214049 w 258616"/>
              <a:gd name="connsiteY3" fmla="*/ 416845 h 459003"/>
              <a:gd name="connsiteX4" fmla="*/ 26724 w 258616"/>
              <a:gd name="connsiteY4" fmla="*/ 229520 h 459003"/>
              <a:gd name="connsiteX5" fmla="*/ 67999 w 258616"/>
              <a:gd name="connsiteY5" fmla="*/ 283495 h 459003"/>
              <a:gd name="connsiteX6" fmla="*/ 4499 w 258616"/>
              <a:gd name="connsiteY6" fmla="*/ 920 h 45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616" h="459003">
                <a:moveTo>
                  <a:pt x="4499" y="920"/>
                </a:moveTo>
                <a:cubicBezTo>
                  <a:pt x="29370" y="19441"/>
                  <a:pt x="174891" y="318420"/>
                  <a:pt x="217224" y="394620"/>
                </a:cubicBezTo>
                <a:cubicBezTo>
                  <a:pt x="259557" y="470820"/>
                  <a:pt x="259028" y="454416"/>
                  <a:pt x="258499" y="458120"/>
                </a:cubicBezTo>
                <a:cubicBezTo>
                  <a:pt x="257970" y="461824"/>
                  <a:pt x="252678" y="454945"/>
                  <a:pt x="214049" y="416845"/>
                </a:cubicBezTo>
                <a:cubicBezTo>
                  <a:pt x="175420" y="378745"/>
                  <a:pt x="51066" y="251745"/>
                  <a:pt x="26724" y="229520"/>
                </a:cubicBezTo>
                <a:cubicBezTo>
                  <a:pt x="2382" y="207295"/>
                  <a:pt x="70116" y="317891"/>
                  <a:pt x="67999" y="283495"/>
                </a:cubicBezTo>
                <a:cubicBezTo>
                  <a:pt x="65882" y="249099"/>
                  <a:pt x="-20372" y="-17601"/>
                  <a:pt x="4499" y="92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5" name="フリーフォーム 1634">
            <a:extLst>
              <a:ext uri="{FF2B5EF4-FFF2-40B4-BE49-F238E27FC236}">
                <a16:creationId xmlns:a16="http://schemas.microsoft.com/office/drawing/2014/main" id="{8CA19606-4750-A9B2-644D-7A4366A41FC0}"/>
              </a:ext>
            </a:extLst>
          </p:cNvPr>
          <p:cNvSpPr/>
          <p:nvPr/>
        </p:nvSpPr>
        <p:spPr>
          <a:xfrm>
            <a:off x="5418137" y="2524012"/>
            <a:ext cx="240764" cy="558303"/>
          </a:xfrm>
          <a:custGeom>
            <a:avLst/>
            <a:gdLst>
              <a:gd name="connsiteX0" fmla="*/ 236538 w 240764"/>
              <a:gd name="connsiteY0" fmla="*/ 6463 h 558303"/>
              <a:gd name="connsiteX1" fmla="*/ 204788 w 240764"/>
              <a:gd name="connsiteY1" fmla="*/ 82663 h 558303"/>
              <a:gd name="connsiteX2" fmla="*/ 207963 w 240764"/>
              <a:gd name="connsiteY2" fmla="*/ 158863 h 558303"/>
              <a:gd name="connsiteX3" fmla="*/ 100013 w 240764"/>
              <a:gd name="connsiteY3" fmla="*/ 355713 h 558303"/>
              <a:gd name="connsiteX4" fmla="*/ 103188 w 240764"/>
              <a:gd name="connsiteY4" fmla="*/ 311263 h 558303"/>
              <a:gd name="connsiteX5" fmla="*/ 4763 w 240764"/>
              <a:gd name="connsiteY5" fmla="*/ 555738 h 558303"/>
              <a:gd name="connsiteX6" fmla="*/ 23813 w 240764"/>
              <a:gd name="connsiteY6" fmla="*/ 428738 h 558303"/>
              <a:gd name="connsiteX7" fmla="*/ 96838 w 240764"/>
              <a:gd name="connsiteY7" fmla="*/ 260463 h 558303"/>
              <a:gd name="connsiteX8" fmla="*/ 236538 w 240764"/>
              <a:gd name="connsiteY8" fmla="*/ 6463 h 55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64" h="558303">
                <a:moveTo>
                  <a:pt x="236538" y="6463"/>
                </a:moveTo>
                <a:cubicBezTo>
                  <a:pt x="254530" y="-23170"/>
                  <a:pt x="209550" y="57263"/>
                  <a:pt x="204788" y="82663"/>
                </a:cubicBezTo>
                <a:cubicBezTo>
                  <a:pt x="200026" y="108063"/>
                  <a:pt x="225425" y="113355"/>
                  <a:pt x="207963" y="158863"/>
                </a:cubicBezTo>
                <a:cubicBezTo>
                  <a:pt x="190501" y="204371"/>
                  <a:pt x="117476" y="330313"/>
                  <a:pt x="100013" y="355713"/>
                </a:cubicBezTo>
                <a:cubicBezTo>
                  <a:pt x="82550" y="381113"/>
                  <a:pt x="119063" y="277926"/>
                  <a:pt x="103188" y="311263"/>
                </a:cubicBezTo>
                <a:cubicBezTo>
                  <a:pt x="87313" y="344600"/>
                  <a:pt x="17992" y="536159"/>
                  <a:pt x="4763" y="555738"/>
                </a:cubicBezTo>
                <a:cubicBezTo>
                  <a:pt x="-8466" y="575317"/>
                  <a:pt x="8467" y="477951"/>
                  <a:pt x="23813" y="428738"/>
                </a:cubicBezTo>
                <a:cubicBezTo>
                  <a:pt x="39159" y="379525"/>
                  <a:pt x="65088" y="325021"/>
                  <a:pt x="96838" y="260463"/>
                </a:cubicBezTo>
                <a:cubicBezTo>
                  <a:pt x="128588" y="195905"/>
                  <a:pt x="218546" y="36096"/>
                  <a:pt x="236538" y="6463"/>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6" name="フリーフォーム 1635">
            <a:extLst>
              <a:ext uri="{FF2B5EF4-FFF2-40B4-BE49-F238E27FC236}">
                <a16:creationId xmlns:a16="http://schemas.microsoft.com/office/drawing/2014/main" id="{79D9DA87-9E6C-7664-7547-3D0BD27B237E}"/>
              </a:ext>
            </a:extLst>
          </p:cNvPr>
          <p:cNvSpPr/>
          <p:nvPr/>
        </p:nvSpPr>
        <p:spPr>
          <a:xfrm>
            <a:off x="5708944" y="743614"/>
            <a:ext cx="349552" cy="1226672"/>
          </a:xfrm>
          <a:custGeom>
            <a:avLst/>
            <a:gdLst>
              <a:gd name="connsiteX0" fmla="*/ 1609 w 349552"/>
              <a:gd name="connsiteY0" fmla="*/ 3 h 1226672"/>
              <a:gd name="connsiteX1" fmla="*/ 336058 w 349552"/>
              <a:gd name="connsiteY1" fmla="*/ 398497 h 1226672"/>
              <a:gd name="connsiteX2" fmla="*/ 286247 w 349552"/>
              <a:gd name="connsiteY2" fmla="*/ 391381 h 1226672"/>
              <a:gd name="connsiteX3" fmla="*/ 307595 w 349552"/>
              <a:gd name="connsiteY3" fmla="*/ 643997 h 1226672"/>
              <a:gd name="connsiteX4" fmla="*/ 304037 w 349552"/>
              <a:gd name="connsiteY4" fmla="*/ 565721 h 1226672"/>
              <a:gd name="connsiteX5" fmla="*/ 207971 w 349552"/>
              <a:gd name="connsiteY5" fmla="*/ 1195483 h 1226672"/>
              <a:gd name="connsiteX6" fmla="*/ 215087 w 349552"/>
              <a:gd name="connsiteY6" fmla="*/ 1063838 h 1226672"/>
              <a:gd name="connsiteX7" fmla="*/ 122580 w 349552"/>
              <a:gd name="connsiteY7" fmla="*/ 483888 h 1226672"/>
              <a:gd name="connsiteX8" fmla="*/ 172391 w 349552"/>
              <a:gd name="connsiteY8" fmla="*/ 619091 h 1226672"/>
              <a:gd name="connsiteX9" fmla="*/ 126138 w 349552"/>
              <a:gd name="connsiteY9" fmla="*/ 199250 h 1226672"/>
              <a:gd name="connsiteX10" fmla="*/ 204413 w 349552"/>
              <a:gd name="connsiteY10" fmla="*/ 405612 h 1226672"/>
              <a:gd name="connsiteX11" fmla="*/ 1609 w 349552"/>
              <a:gd name="connsiteY11" fmla="*/ 3 h 122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552" h="1226672">
                <a:moveTo>
                  <a:pt x="1609" y="3"/>
                </a:moveTo>
                <a:cubicBezTo>
                  <a:pt x="23550" y="-1183"/>
                  <a:pt x="288618" y="333267"/>
                  <a:pt x="336058" y="398497"/>
                </a:cubicBezTo>
                <a:cubicBezTo>
                  <a:pt x="383498" y="463727"/>
                  <a:pt x="290991" y="350464"/>
                  <a:pt x="286247" y="391381"/>
                </a:cubicBezTo>
                <a:cubicBezTo>
                  <a:pt x="281503" y="432298"/>
                  <a:pt x="304630" y="614940"/>
                  <a:pt x="307595" y="643997"/>
                </a:cubicBezTo>
                <a:cubicBezTo>
                  <a:pt x="310560" y="673054"/>
                  <a:pt x="320641" y="473807"/>
                  <a:pt x="304037" y="565721"/>
                </a:cubicBezTo>
                <a:cubicBezTo>
                  <a:pt x="287433" y="657635"/>
                  <a:pt x="222796" y="1112464"/>
                  <a:pt x="207971" y="1195483"/>
                </a:cubicBezTo>
                <a:cubicBezTo>
                  <a:pt x="193146" y="1278503"/>
                  <a:pt x="229319" y="1182437"/>
                  <a:pt x="215087" y="1063838"/>
                </a:cubicBezTo>
                <a:cubicBezTo>
                  <a:pt x="200855" y="945239"/>
                  <a:pt x="129696" y="558012"/>
                  <a:pt x="122580" y="483888"/>
                </a:cubicBezTo>
                <a:cubicBezTo>
                  <a:pt x="115464" y="409764"/>
                  <a:pt x="171798" y="666531"/>
                  <a:pt x="172391" y="619091"/>
                </a:cubicBezTo>
                <a:cubicBezTo>
                  <a:pt x="172984" y="571651"/>
                  <a:pt x="120801" y="234830"/>
                  <a:pt x="126138" y="199250"/>
                </a:cubicBezTo>
                <a:cubicBezTo>
                  <a:pt x="131475" y="163670"/>
                  <a:pt x="219831" y="435262"/>
                  <a:pt x="204413" y="405612"/>
                </a:cubicBezTo>
                <a:cubicBezTo>
                  <a:pt x="188995" y="375962"/>
                  <a:pt x="-20332" y="1189"/>
                  <a:pt x="1609" y="3"/>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7" name="フリーフォーム 1636">
            <a:extLst>
              <a:ext uri="{FF2B5EF4-FFF2-40B4-BE49-F238E27FC236}">
                <a16:creationId xmlns:a16="http://schemas.microsoft.com/office/drawing/2014/main" id="{DF815387-D520-C5EA-4A24-4B84E98FBD7C}"/>
              </a:ext>
            </a:extLst>
          </p:cNvPr>
          <p:cNvSpPr/>
          <p:nvPr/>
        </p:nvSpPr>
        <p:spPr>
          <a:xfrm>
            <a:off x="4182079" y="284360"/>
            <a:ext cx="1181442" cy="1363675"/>
          </a:xfrm>
          <a:custGeom>
            <a:avLst/>
            <a:gdLst>
              <a:gd name="connsiteX0" fmla="*/ 1169506 w 1181442"/>
              <a:gd name="connsiteY0" fmla="*/ 26302 h 1363675"/>
              <a:gd name="connsiteX1" fmla="*/ 354752 w 1181442"/>
              <a:gd name="connsiteY1" fmla="*/ 987594 h 1363675"/>
              <a:gd name="connsiteX2" fmla="*/ 460259 w 1181442"/>
              <a:gd name="connsiteY2" fmla="*/ 870363 h 1363675"/>
              <a:gd name="connsiteX3" fmla="*/ 73398 w 1181442"/>
              <a:gd name="connsiteY3" fmla="*/ 1298255 h 1363675"/>
              <a:gd name="connsiteX4" fmla="*/ 8921 w 1181442"/>
              <a:gd name="connsiteY4" fmla="*/ 1345148 h 1363675"/>
              <a:gd name="connsiteX5" fmla="*/ 190629 w 1181442"/>
              <a:gd name="connsiteY5" fmla="*/ 1128271 h 1363675"/>
              <a:gd name="connsiteX6" fmla="*/ 542321 w 1181442"/>
              <a:gd name="connsiteY6" fmla="*/ 671071 h 1363675"/>
              <a:gd name="connsiteX7" fmla="*/ 313721 w 1181442"/>
              <a:gd name="connsiteY7" fmla="*/ 835194 h 1363675"/>
              <a:gd name="connsiteX8" fmla="*/ 741613 w 1181442"/>
              <a:gd name="connsiteY8" fmla="*/ 231455 h 1363675"/>
              <a:gd name="connsiteX9" fmla="*/ 389921 w 1181442"/>
              <a:gd name="connsiteY9" fmla="*/ 653486 h 1363675"/>
              <a:gd name="connsiteX10" fmla="*/ 811952 w 1181442"/>
              <a:gd name="connsiteY10" fmla="*/ 301794 h 1363675"/>
              <a:gd name="connsiteX11" fmla="*/ 1169506 w 1181442"/>
              <a:gd name="connsiteY11" fmla="*/ 26302 h 13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1442" h="1363675">
                <a:moveTo>
                  <a:pt x="1169506" y="26302"/>
                </a:moveTo>
                <a:cubicBezTo>
                  <a:pt x="1093306" y="140602"/>
                  <a:pt x="472960" y="846917"/>
                  <a:pt x="354752" y="987594"/>
                </a:cubicBezTo>
                <a:cubicBezTo>
                  <a:pt x="236544" y="1128271"/>
                  <a:pt x="460259" y="870363"/>
                  <a:pt x="460259" y="870363"/>
                </a:cubicBezTo>
                <a:cubicBezTo>
                  <a:pt x="413367" y="922140"/>
                  <a:pt x="148621" y="1219124"/>
                  <a:pt x="73398" y="1298255"/>
                </a:cubicBezTo>
                <a:cubicBezTo>
                  <a:pt x="-1825" y="1377386"/>
                  <a:pt x="-10618" y="1373479"/>
                  <a:pt x="8921" y="1345148"/>
                </a:cubicBezTo>
                <a:cubicBezTo>
                  <a:pt x="28459" y="1316817"/>
                  <a:pt x="101729" y="1240617"/>
                  <a:pt x="190629" y="1128271"/>
                </a:cubicBezTo>
                <a:cubicBezTo>
                  <a:pt x="279529" y="1015925"/>
                  <a:pt x="521806" y="719917"/>
                  <a:pt x="542321" y="671071"/>
                </a:cubicBezTo>
                <a:cubicBezTo>
                  <a:pt x="562836" y="622225"/>
                  <a:pt x="280506" y="908463"/>
                  <a:pt x="313721" y="835194"/>
                </a:cubicBezTo>
                <a:cubicBezTo>
                  <a:pt x="346936" y="761925"/>
                  <a:pt x="728913" y="261740"/>
                  <a:pt x="741613" y="231455"/>
                </a:cubicBezTo>
                <a:cubicBezTo>
                  <a:pt x="754313" y="201170"/>
                  <a:pt x="378198" y="641763"/>
                  <a:pt x="389921" y="653486"/>
                </a:cubicBezTo>
                <a:cubicBezTo>
                  <a:pt x="401644" y="665209"/>
                  <a:pt x="686906" y="402417"/>
                  <a:pt x="811952" y="301794"/>
                </a:cubicBezTo>
                <a:cubicBezTo>
                  <a:pt x="936998" y="201171"/>
                  <a:pt x="1245706" y="-87998"/>
                  <a:pt x="1169506" y="26302"/>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8" name="フリーフォーム 1637">
            <a:extLst>
              <a:ext uri="{FF2B5EF4-FFF2-40B4-BE49-F238E27FC236}">
                <a16:creationId xmlns:a16="http://schemas.microsoft.com/office/drawing/2014/main" id="{71630A36-94E0-68C3-AEDB-1599D174B775}"/>
              </a:ext>
            </a:extLst>
          </p:cNvPr>
          <p:cNvSpPr/>
          <p:nvPr/>
        </p:nvSpPr>
        <p:spPr>
          <a:xfrm>
            <a:off x="4156723" y="181748"/>
            <a:ext cx="1442584" cy="1227698"/>
          </a:xfrm>
          <a:custGeom>
            <a:avLst/>
            <a:gdLst>
              <a:gd name="connsiteX0" fmla="*/ 1441046 w 1442584"/>
              <a:gd name="connsiteY0" fmla="*/ 123052 h 1227698"/>
              <a:gd name="connsiteX1" fmla="*/ 837308 w 1442584"/>
              <a:gd name="connsiteY1" fmla="*/ 64437 h 1227698"/>
              <a:gd name="connsiteX2" fmla="*/ 468031 w 1442584"/>
              <a:gd name="connsiteY2" fmla="*/ 410267 h 1227698"/>
              <a:gd name="connsiteX3" fmla="*/ 567677 w 1442584"/>
              <a:gd name="connsiteY3" fmla="*/ 334067 h 1227698"/>
              <a:gd name="connsiteX4" fmla="*/ 16692 w 1442584"/>
              <a:gd name="connsiteY4" fmla="*/ 1201575 h 1227698"/>
              <a:gd name="connsiteX5" fmla="*/ 180815 w 1442584"/>
              <a:gd name="connsiteY5" fmla="*/ 931944 h 1227698"/>
              <a:gd name="connsiteX6" fmla="*/ 567677 w 1442584"/>
              <a:gd name="connsiteY6" fmla="*/ 222698 h 1227698"/>
              <a:gd name="connsiteX7" fmla="*/ 479754 w 1442584"/>
              <a:gd name="connsiteY7" fmla="*/ 345790 h 1227698"/>
              <a:gd name="connsiteX8" fmla="*/ 995569 w 1442584"/>
              <a:gd name="connsiteY8" fmla="*/ 5821 h 1227698"/>
              <a:gd name="connsiteX9" fmla="*/ 1441046 w 1442584"/>
              <a:gd name="connsiteY9" fmla="*/ 123052 h 12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2584" h="1227698">
                <a:moveTo>
                  <a:pt x="1441046" y="123052"/>
                </a:moveTo>
                <a:cubicBezTo>
                  <a:pt x="1414669" y="132821"/>
                  <a:pt x="999477" y="16568"/>
                  <a:pt x="837308" y="64437"/>
                </a:cubicBezTo>
                <a:cubicBezTo>
                  <a:pt x="675139" y="112306"/>
                  <a:pt x="512969" y="365329"/>
                  <a:pt x="468031" y="410267"/>
                </a:cubicBezTo>
                <a:cubicBezTo>
                  <a:pt x="423092" y="455205"/>
                  <a:pt x="642900" y="202183"/>
                  <a:pt x="567677" y="334067"/>
                </a:cubicBezTo>
                <a:cubicBezTo>
                  <a:pt x="492454" y="465951"/>
                  <a:pt x="81169" y="1101929"/>
                  <a:pt x="16692" y="1201575"/>
                </a:cubicBezTo>
                <a:cubicBezTo>
                  <a:pt x="-47785" y="1301221"/>
                  <a:pt x="88984" y="1095090"/>
                  <a:pt x="180815" y="931944"/>
                </a:cubicBezTo>
                <a:cubicBezTo>
                  <a:pt x="272646" y="768798"/>
                  <a:pt x="517854" y="320390"/>
                  <a:pt x="567677" y="222698"/>
                </a:cubicBezTo>
                <a:cubicBezTo>
                  <a:pt x="617500" y="125006"/>
                  <a:pt x="408439" y="381936"/>
                  <a:pt x="479754" y="345790"/>
                </a:cubicBezTo>
                <a:cubicBezTo>
                  <a:pt x="551069" y="309644"/>
                  <a:pt x="843169" y="41967"/>
                  <a:pt x="995569" y="5821"/>
                </a:cubicBezTo>
                <a:cubicBezTo>
                  <a:pt x="1147969" y="-30325"/>
                  <a:pt x="1467423" y="113283"/>
                  <a:pt x="1441046" y="123052"/>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9" name="フリーフォーム 1638">
            <a:extLst>
              <a:ext uri="{FF2B5EF4-FFF2-40B4-BE49-F238E27FC236}">
                <a16:creationId xmlns:a16="http://schemas.microsoft.com/office/drawing/2014/main" id="{103E90F4-9FFA-646C-0541-49B688F9DE1D}"/>
              </a:ext>
            </a:extLst>
          </p:cNvPr>
          <p:cNvSpPr/>
          <p:nvPr/>
        </p:nvSpPr>
        <p:spPr>
          <a:xfrm>
            <a:off x="3973726" y="1248412"/>
            <a:ext cx="826315" cy="539528"/>
          </a:xfrm>
          <a:custGeom>
            <a:avLst/>
            <a:gdLst>
              <a:gd name="connsiteX0" fmla="*/ 821012 w 826315"/>
              <a:gd name="connsiteY0" fmla="*/ 96 h 539528"/>
              <a:gd name="connsiteX1" fmla="*/ 703782 w 826315"/>
              <a:gd name="connsiteY1" fmla="*/ 246280 h 539528"/>
              <a:gd name="connsiteX2" fmla="*/ 352089 w 826315"/>
              <a:gd name="connsiteY2" fmla="*/ 410403 h 539528"/>
              <a:gd name="connsiteX3" fmla="*/ 457597 w 826315"/>
              <a:gd name="connsiteY3" fmla="*/ 369373 h 539528"/>
              <a:gd name="connsiteX4" fmla="*/ 397 w 826315"/>
              <a:gd name="connsiteY4" fmla="*/ 539357 h 539528"/>
              <a:gd name="connsiteX5" fmla="*/ 381397 w 826315"/>
              <a:gd name="connsiteY5" fmla="*/ 398680 h 539528"/>
              <a:gd name="connsiteX6" fmla="*/ 592412 w 826315"/>
              <a:gd name="connsiteY6" fmla="*/ 269726 h 539528"/>
              <a:gd name="connsiteX7" fmla="*/ 557243 w 826315"/>
              <a:gd name="connsiteY7" fmla="*/ 275588 h 539528"/>
              <a:gd name="connsiteX8" fmla="*/ 821012 w 826315"/>
              <a:gd name="connsiteY8" fmla="*/ 96 h 5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15" h="539528">
                <a:moveTo>
                  <a:pt x="821012" y="96"/>
                </a:moveTo>
                <a:cubicBezTo>
                  <a:pt x="845435" y="-4789"/>
                  <a:pt x="781936" y="177896"/>
                  <a:pt x="703782" y="246280"/>
                </a:cubicBezTo>
                <a:cubicBezTo>
                  <a:pt x="625628" y="314664"/>
                  <a:pt x="393120" y="389888"/>
                  <a:pt x="352089" y="410403"/>
                </a:cubicBezTo>
                <a:cubicBezTo>
                  <a:pt x="311058" y="430918"/>
                  <a:pt x="457597" y="369373"/>
                  <a:pt x="457597" y="369373"/>
                </a:cubicBezTo>
                <a:lnTo>
                  <a:pt x="397" y="539357"/>
                </a:lnTo>
                <a:cubicBezTo>
                  <a:pt x="-12303" y="544242"/>
                  <a:pt x="282728" y="443618"/>
                  <a:pt x="381397" y="398680"/>
                </a:cubicBezTo>
                <a:cubicBezTo>
                  <a:pt x="480066" y="353742"/>
                  <a:pt x="563104" y="290241"/>
                  <a:pt x="592412" y="269726"/>
                </a:cubicBezTo>
                <a:cubicBezTo>
                  <a:pt x="621720" y="249211"/>
                  <a:pt x="522074" y="316619"/>
                  <a:pt x="557243" y="275588"/>
                </a:cubicBezTo>
                <a:cubicBezTo>
                  <a:pt x="592412" y="234557"/>
                  <a:pt x="796589" y="4981"/>
                  <a:pt x="821012" y="9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0" name="フリーフォーム 1639">
            <a:extLst>
              <a:ext uri="{FF2B5EF4-FFF2-40B4-BE49-F238E27FC236}">
                <a16:creationId xmlns:a16="http://schemas.microsoft.com/office/drawing/2014/main" id="{5C47211F-824C-6AC5-1598-D65562BD16D2}"/>
              </a:ext>
            </a:extLst>
          </p:cNvPr>
          <p:cNvSpPr/>
          <p:nvPr/>
        </p:nvSpPr>
        <p:spPr>
          <a:xfrm>
            <a:off x="4210843" y="1743720"/>
            <a:ext cx="332282" cy="1201395"/>
          </a:xfrm>
          <a:custGeom>
            <a:avLst/>
            <a:gdLst>
              <a:gd name="connsiteX0" fmla="*/ 331849 w 332282"/>
              <a:gd name="connsiteY0" fmla="*/ 3018 h 1201395"/>
              <a:gd name="connsiteX1" fmla="*/ 9465 w 332282"/>
              <a:gd name="connsiteY1" fmla="*/ 776742 h 1201395"/>
              <a:gd name="connsiteX2" fmla="*/ 79803 w 332282"/>
              <a:gd name="connsiteY2" fmla="*/ 694680 h 1201395"/>
              <a:gd name="connsiteX3" fmla="*/ 15326 w 332282"/>
              <a:gd name="connsiteY3" fmla="*/ 1187049 h 1201395"/>
              <a:gd name="connsiteX4" fmla="*/ 38772 w 332282"/>
              <a:gd name="connsiteY4" fmla="*/ 1005342 h 1201395"/>
              <a:gd name="connsiteX5" fmla="*/ 138419 w 332282"/>
              <a:gd name="connsiteY5" fmla="*/ 354711 h 1201395"/>
              <a:gd name="connsiteX6" fmla="*/ 79803 w 332282"/>
              <a:gd name="connsiteY6" fmla="*/ 501249 h 1201395"/>
              <a:gd name="connsiteX7" fmla="*/ 331849 w 332282"/>
              <a:gd name="connsiteY7" fmla="*/ 3018 h 120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282" h="1201395">
                <a:moveTo>
                  <a:pt x="331849" y="3018"/>
                </a:moveTo>
                <a:cubicBezTo>
                  <a:pt x="320126" y="48934"/>
                  <a:pt x="51473" y="661465"/>
                  <a:pt x="9465" y="776742"/>
                </a:cubicBezTo>
                <a:cubicBezTo>
                  <a:pt x="-32543" y="892019"/>
                  <a:pt x="78826" y="626296"/>
                  <a:pt x="79803" y="694680"/>
                </a:cubicBezTo>
                <a:cubicBezTo>
                  <a:pt x="80780" y="763065"/>
                  <a:pt x="22164" y="1135272"/>
                  <a:pt x="15326" y="1187049"/>
                </a:cubicBezTo>
                <a:cubicBezTo>
                  <a:pt x="8488" y="1238826"/>
                  <a:pt x="18257" y="1144065"/>
                  <a:pt x="38772" y="1005342"/>
                </a:cubicBezTo>
                <a:cubicBezTo>
                  <a:pt x="59287" y="866619"/>
                  <a:pt x="131580" y="438727"/>
                  <a:pt x="138419" y="354711"/>
                </a:cubicBezTo>
                <a:cubicBezTo>
                  <a:pt x="145258" y="270695"/>
                  <a:pt x="45611" y="553026"/>
                  <a:pt x="79803" y="501249"/>
                </a:cubicBezTo>
                <a:cubicBezTo>
                  <a:pt x="113995" y="449472"/>
                  <a:pt x="343572" y="-42898"/>
                  <a:pt x="331849" y="3018"/>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1" name="フリーフォーム 1640">
            <a:extLst>
              <a:ext uri="{FF2B5EF4-FFF2-40B4-BE49-F238E27FC236}">
                <a16:creationId xmlns:a16="http://schemas.microsoft.com/office/drawing/2014/main" id="{8F4DB8E8-1F2B-2748-26C0-1F88106C35EE}"/>
              </a:ext>
            </a:extLst>
          </p:cNvPr>
          <p:cNvSpPr/>
          <p:nvPr/>
        </p:nvSpPr>
        <p:spPr>
          <a:xfrm>
            <a:off x="4069218" y="1869721"/>
            <a:ext cx="315352" cy="1073184"/>
          </a:xfrm>
          <a:custGeom>
            <a:avLst/>
            <a:gdLst>
              <a:gd name="connsiteX0" fmla="*/ 315213 w 315352"/>
              <a:gd name="connsiteY0" fmla="*/ 110 h 1073184"/>
              <a:gd name="connsiteX1" fmla="*/ 45582 w 315352"/>
              <a:gd name="connsiteY1" fmla="*/ 486617 h 1073184"/>
              <a:gd name="connsiteX2" fmla="*/ 133505 w 315352"/>
              <a:gd name="connsiteY2" fmla="*/ 1061048 h 1073184"/>
              <a:gd name="connsiteX3" fmla="*/ 110059 w 315352"/>
              <a:gd name="connsiteY3" fmla="*/ 844171 h 1073184"/>
              <a:gd name="connsiteX4" fmla="*/ 4551 w 315352"/>
              <a:gd name="connsiteY4" fmla="*/ 445587 h 1073184"/>
              <a:gd name="connsiteX5" fmla="*/ 315213 w 315352"/>
              <a:gd name="connsiteY5" fmla="*/ 110 h 107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52" h="1073184">
                <a:moveTo>
                  <a:pt x="315213" y="110"/>
                </a:moveTo>
                <a:cubicBezTo>
                  <a:pt x="322052" y="6948"/>
                  <a:pt x="75867" y="309794"/>
                  <a:pt x="45582" y="486617"/>
                </a:cubicBezTo>
                <a:cubicBezTo>
                  <a:pt x="15297" y="663440"/>
                  <a:pt x="122759" y="1001456"/>
                  <a:pt x="133505" y="1061048"/>
                </a:cubicBezTo>
                <a:cubicBezTo>
                  <a:pt x="144251" y="1120640"/>
                  <a:pt x="131551" y="946748"/>
                  <a:pt x="110059" y="844171"/>
                </a:cubicBezTo>
                <a:cubicBezTo>
                  <a:pt x="88567" y="741594"/>
                  <a:pt x="-23780" y="585287"/>
                  <a:pt x="4551" y="445587"/>
                </a:cubicBezTo>
                <a:cubicBezTo>
                  <a:pt x="32882" y="305887"/>
                  <a:pt x="308374" y="-6728"/>
                  <a:pt x="315213" y="110"/>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2" name="フリーフォーム 1641">
            <a:extLst>
              <a:ext uri="{FF2B5EF4-FFF2-40B4-BE49-F238E27FC236}">
                <a16:creationId xmlns:a16="http://schemas.microsoft.com/office/drawing/2014/main" id="{58876E9E-E29F-5DAE-2514-351F06B81E54}"/>
              </a:ext>
            </a:extLst>
          </p:cNvPr>
          <p:cNvSpPr/>
          <p:nvPr/>
        </p:nvSpPr>
        <p:spPr>
          <a:xfrm>
            <a:off x="3915355" y="2924002"/>
            <a:ext cx="170252" cy="941259"/>
          </a:xfrm>
          <a:custGeom>
            <a:avLst/>
            <a:gdLst>
              <a:gd name="connsiteX0" fmla="*/ 117383 w 170252"/>
              <a:gd name="connsiteY0" fmla="*/ 906 h 941259"/>
              <a:gd name="connsiteX1" fmla="*/ 153 w 170252"/>
              <a:gd name="connsiteY1" fmla="*/ 200198 h 941259"/>
              <a:gd name="connsiteX2" fmla="*/ 146691 w 170252"/>
              <a:gd name="connsiteY2" fmla="*/ 411213 h 941259"/>
              <a:gd name="connsiteX3" fmla="*/ 47045 w 170252"/>
              <a:gd name="connsiteY3" fmla="*/ 463967 h 941259"/>
              <a:gd name="connsiteX4" fmla="*/ 170137 w 170252"/>
              <a:gd name="connsiteY4" fmla="*/ 674983 h 941259"/>
              <a:gd name="connsiteX5" fmla="*/ 70491 w 170252"/>
              <a:gd name="connsiteY5" fmla="*/ 745321 h 941259"/>
              <a:gd name="connsiteX6" fmla="*/ 129107 w 170252"/>
              <a:gd name="connsiteY6" fmla="*/ 938752 h 941259"/>
              <a:gd name="connsiteX7" fmla="*/ 105660 w 170252"/>
              <a:gd name="connsiteY7" fmla="*/ 592921 h 941259"/>
              <a:gd name="connsiteX8" fmla="*/ 52907 w 170252"/>
              <a:gd name="connsiteY8" fmla="*/ 282260 h 941259"/>
              <a:gd name="connsiteX9" fmla="*/ 117383 w 170252"/>
              <a:gd name="connsiteY9" fmla="*/ 906 h 9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252" h="941259">
                <a:moveTo>
                  <a:pt x="117383" y="906"/>
                </a:moveTo>
                <a:cubicBezTo>
                  <a:pt x="108591" y="-12771"/>
                  <a:pt x="-4732" y="131814"/>
                  <a:pt x="153" y="200198"/>
                </a:cubicBezTo>
                <a:cubicBezTo>
                  <a:pt x="5038" y="268583"/>
                  <a:pt x="138876" y="367252"/>
                  <a:pt x="146691" y="411213"/>
                </a:cubicBezTo>
                <a:cubicBezTo>
                  <a:pt x="154506" y="455174"/>
                  <a:pt x="43137" y="420005"/>
                  <a:pt x="47045" y="463967"/>
                </a:cubicBezTo>
                <a:cubicBezTo>
                  <a:pt x="50953" y="507929"/>
                  <a:pt x="166229" y="628091"/>
                  <a:pt x="170137" y="674983"/>
                </a:cubicBezTo>
                <a:cubicBezTo>
                  <a:pt x="174045" y="721875"/>
                  <a:pt x="77329" y="701360"/>
                  <a:pt x="70491" y="745321"/>
                </a:cubicBezTo>
                <a:cubicBezTo>
                  <a:pt x="63653" y="789282"/>
                  <a:pt x="123246" y="964152"/>
                  <a:pt x="129107" y="938752"/>
                </a:cubicBezTo>
                <a:cubicBezTo>
                  <a:pt x="134968" y="913352"/>
                  <a:pt x="118360" y="702336"/>
                  <a:pt x="105660" y="592921"/>
                </a:cubicBezTo>
                <a:cubicBezTo>
                  <a:pt x="92960" y="483506"/>
                  <a:pt x="54861" y="378975"/>
                  <a:pt x="52907" y="282260"/>
                </a:cubicBezTo>
                <a:cubicBezTo>
                  <a:pt x="50953" y="185545"/>
                  <a:pt x="126175" y="14583"/>
                  <a:pt x="117383" y="90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3" name="フリーフォーム 1642">
            <a:extLst>
              <a:ext uri="{FF2B5EF4-FFF2-40B4-BE49-F238E27FC236}">
                <a16:creationId xmlns:a16="http://schemas.microsoft.com/office/drawing/2014/main" id="{8168E981-A934-CE03-C339-5D0BAA12316C}"/>
              </a:ext>
            </a:extLst>
          </p:cNvPr>
          <p:cNvSpPr/>
          <p:nvPr/>
        </p:nvSpPr>
        <p:spPr>
          <a:xfrm>
            <a:off x="5713431" y="534943"/>
            <a:ext cx="593823" cy="407900"/>
          </a:xfrm>
          <a:custGeom>
            <a:avLst/>
            <a:gdLst>
              <a:gd name="connsiteX0" fmla="*/ 1569 w 593823"/>
              <a:gd name="connsiteY0" fmla="*/ 33626 h 407900"/>
              <a:gd name="connsiteX1" fmla="*/ 171554 w 593823"/>
              <a:gd name="connsiteY1" fmla="*/ 10180 h 407900"/>
              <a:gd name="connsiteX2" fmla="*/ 406015 w 593823"/>
              <a:gd name="connsiteY2" fmla="*/ 180165 h 407900"/>
              <a:gd name="connsiteX3" fmla="*/ 388431 w 593823"/>
              <a:gd name="connsiteY3" fmla="*/ 109826 h 407900"/>
              <a:gd name="connsiteX4" fmla="*/ 587723 w 593823"/>
              <a:gd name="connsiteY4" fmla="*/ 402903 h 407900"/>
              <a:gd name="connsiteX5" fmla="*/ 517384 w 593823"/>
              <a:gd name="connsiteY5" fmla="*/ 273949 h 407900"/>
              <a:gd name="connsiteX6" fmla="*/ 265338 w 593823"/>
              <a:gd name="connsiteY6" fmla="*/ 10180 h 407900"/>
              <a:gd name="connsiteX7" fmla="*/ 271200 w 593823"/>
              <a:gd name="connsiteY7" fmla="*/ 51211 h 407900"/>
              <a:gd name="connsiteX8" fmla="*/ 1569 w 593823"/>
              <a:gd name="connsiteY8" fmla="*/ 33626 h 40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823" h="407900">
                <a:moveTo>
                  <a:pt x="1569" y="33626"/>
                </a:moveTo>
                <a:cubicBezTo>
                  <a:pt x="-15039" y="26788"/>
                  <a:pt x="104146" y="-14243"/>
                  <a:pt x="171554" y="10180"/>
                </a:cubicBezTo>
                <a:cubicBezTo>
                  <a:pt x="238962" y="34603"/>
                  <a:pt x="369869" y="163557"/>
                  <a:pt x="406015" y="180165"/>
                </a:cubicBezTo>
                <a:cubicBezTo>
                  <a:pt x="442161" y="196773"/>
                  <a:pt x="358146" y="72703"/>
                  <a:pt x="388431" y="109826"/>
                </a:cubicBezTo>
                <a:cubicBezTo>
                  <a:pt x="418716" y="146949"/>
                  <a:pt x="566231" y="375549"/>
                  <a:pt x="587723" y="402903"/>
                </a:cubicBezTo>
                <a:cubicBezTo>
                  <a:pt x="609215" y="430257"/>
                  <a:pt x="571115" y="339403"/>
                  <a:pt x="517384" y="273949"/>
                </a:cubicBezTo>
                <a:cubicBezTo>
                  <a:pt x="463653" y="208495"/>
                  <a:pt x="306369" y="47303"/>
                  <a:pt x="265338" y="10180"/>
                </a:cubicBezTo>
                <a:cubicBezTo>
                  <a:pt x="224307" y="-26943"/>
                  <a:pt x="311254" y="49257"/>
                  <a:pt x="271200" y="51211"/>
                </a:cubicBezTo>
                <a:cubicBezTo>
                  <a:pt x="231146" y="53165"/>
                  <a:pt x="18177" y="40464"/>
                  <a:pt x="1569" y="3362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4" name="フリーフォーム 1643">
            <a:extLst>
              <a:ext uri="{FF2B5EF4-FFF2-40B4-BE49-F238E27FC236}">
                <a16:creationId xmlns:a16="http://schemas.microsoft.com/office/drawing/2014/main" id="{2E88CDAB-A6C3-AF8F-E76B-57C8F9716AEB}"/>
              </a:ext>
            </a:extLst>
          </p:cNvPr>
          <p:cNvSpPr/>
          <p:nvPr/>
        </p:nvSpPr>
        <p:spPr>
          <a:xfrm>
            <a:off x="4542478" y="2584932"/>
            <a:ext cx="414168" cy="879261"/>
          </a:xfrm>
          <a:custGeom>
            <a:avLst/>
            <a:gdLst>
              <a:gd name="connsiteX0" fmla="*/ 214 w 414168"/>
              <a:gd name="connsiteY0" fmla="*/ 6 h 879261"/>
              <a:gd name="connsiteX1" fmla="*/ 351907 w 414168"/>
              <a:gd name="connsiteY1" fmla="*/ 609606 h 879261"/>
              <a:gd name="connsiteX2" fmla="*/ 205368 w 414168"/>
              <a:gd name="connsiteY2" fmla="*/ 879237 h 879261"/>
              <a:gd name="connsiteX3" fmla="*/ 410522 w 414168"/>
              <a:gd name="connsiteY3" fmla="*/ 621330 h 879261"/>
              <a:gd name="connsiteX4" fmla="*/ 214 w 414168"/>
              <a:gd name="connsiteY4" fmla="*/ 6 h 879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168" h="879261">
                <a:moveTo>
                  <a:pt x="214" y="6"/>
                </a:moveTo>
                <a:cubicBezTo>
                  <a:pt x="-9555" y="-1948"/>
                  <a:pt x="317715" y="463068"/>
                  <a:pt x="351907" y="609606"/>
                </a:cubicBezTo>
                <a:cubicBezTo>
                  <a:pt x="386099" y="756145"/>
                  <a:pt x="195599" y="877283"/>
                  <a:pt x="205368" y="879237"/>
                </a:cubicBezTo>
                <a:cubicBezTo>
                  <a:pt x="215137" y="881191"/>
                  <a:pt x="445691" y="763961"/>
                  <a:pt x="410522" y="621330"/>
                </a:cubicBezTo>
                <a:cubicBezTo>
                  <a:pt x="375353" y="478699"/>
                  <a:pt x="9983" y="1960"/>
                  <a:pt x="214" y="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5" name="フリーフォーム 1644">
            <a:extLst>
              <a:ext uri="{FF2B5EF4-FFF2-40B4-BE49-F238E27FC236}">
                <a16:creationId xmlns:a16="http://schemas.microsoft.com/office/drawing/2014/main" id="{C5959A0A-1685-870C-7E78-FC95E50AF131}"/>
              </a:ext>
            </a:extLst>
          </p:cNvPr>
          <p:cNvSpPr/>
          <p:nvPr/>
        </p:nvSpPr>
        <p:spPr>
          <a:xfrm>
            <a:off x="6171160" y="2342563"/>
            <a:ext cx="600531" cy="901830"/>
          </a:xfrm>
          <a:custGeom>
            <a:avLst/>
            <a:gdLst>
              <a:gd name="connsiteX0" fmla="*/ 1040 w 600531"/>
              <a:gd name="connsiteY0" fmla="*/ 7914 h 901830"/>
              <a:gd name="connsiteX1" fmla="*/ 376178 w 600531"/>
              <a:gd name="connsiteY1" fmla="*/ 277545 h 901830"/>
              <a:gd name="connsiteX2" fmla="*/ 522717 w 600531"/>
              <a:gd name="connsiteY2" fmla="*/ 635099 h 901830"/>
              <a:gd name="connsiteX3" fmla="*/ 399625 w 600531"/>
              <a:gd name="connsiteY3" fmla="*/ 476837 h 901830"/>
              <a:gd name="connsiteX4" fmla="*/ 598917 w 600531"/>
              <a:gd name="connsiteY4" fmla="*/ 898868 h 901830"/>
              <a:gd name="connsiteX5" fmla="*/ 493409 w 600531"/>
              <a:gd name="connsiteY5" fmla="*/ 646822 h 901830"/>
              <a:gd name="connsiteX6" fmla="*/ 487548 w 600531"/>
              <a:gd name="connsiteY6" fmla="*/ 306852 h 901830"/>
              <a:gd name="connsiteX7" fmla="*/ 481686 w 600531"/>
              <a:gd name="connsiteY7" fmla="*/ 365468 h 901830"/>
              <a:gd name="connsiteX8" fmla="*/ 270671 w 600531"/>
              <a:gd name="connsiteY8" fmla="*/ 95837 h 901830"/>
              <a:gd name="connsiteX9" fmla="*/ 1040 w 600531"/>
              <a:gd name="connsiteY9" fmla="*/ 7914 h 90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31" h="901830">
                <a:moveTo>
                  <a:pt x="1040" y="7914"/>
                </a:moveTo>
                <a:cubicBezTo>
                  <a:pt x="18625" y="38199"/>
                  <a:pt x="289232" y="173014"/>
                  <a:pt x="376178" y="277545"/>
                </a:cubicBezTo>
                <a:cubicBezTo>
                  <a:pt x="463124" y="382076"/>
                  <a:pt x="518809" y="601884"/>
                  <a:pt x="522717" y="635099"/>
                </a:cubicBezTo>
                <a:cubicBezTo>
                  <a:pt x="526625" y="668314"/>
                  <a:pt x="386925" y="432875"/>
                  <a:pt x="399625" y="476837"/>
                </a:cubicBezTo>
                <a:cubicBezTo>
                  <a:pt x="412325" y="520799"/>
                  <a:pt x="583286" y="870537"/>
                  <a:pt x="598917" y="898868"/>
                </a:cubicBezTo>
                <a:cubicBezTo>
                  <a:pt x="614548" y="927199"/>
                  <a:pt x="511970" y="745491"/>
                  <a:pt x="493409" y="646822"/>
                </a:cubicBezTo>
                <a:cubicBezTo>
                  <a:pt x="474848" y="548153"/>
                  <a:pt x="489502" y="353744"/>
                  <a:pt x="487548" y="306852"/>
                </a:cubicBezTo>
                <a:cubicBezTo>
                  <a:pt x="485594" y="259960"/>
                  <a:pt x="517832" y="400637"/>
                  <a:pt x="481686" y="365468"/>
                </a:cubicBezTo>
                <a:cubicBezTo>
                  <a:pt x="445540" y="330299"/>
                  <a:pt x="347848" y="151522"/>
                  <a:pt x="270671" y="95837"/>
                </a:cubicBezTo>
                <a:cubicBezTo>
                  <a:pt x="193494" y="40152"/>
                  <a:pt x="-16545" y="-22371"/>
                  <a:pt x="1040" y="7914"/>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6" name="フリーフォーム 1645">
            <a:extLst>
              <a:ext uri="{FF2B5EF4-FFF2-40B4-BE49-F238E27FC236}">
                <a16:creationId xmlns:a16="http://schemas.microsoft.com/office/drawing/2014/main" id="{A4069F0D-147C-064C-7367-F7A1A9C34F3C}"/>
              </a:ext>
            </a:extLst>
          </p:cNvPr>
          <p:cNvSpPr/>
          <p:nvPr/>
        </p:nvSpPr>
        <p:spPr>
          <a:xfrm>
            <a:off x="6413513" y="1441927"/>
            <a:ext cx="188712" cy="800183"/>
          </a:xfrm>
          <a:custGeom>
            <a:avLst/>
            <a:gdLst>
              <a:gd name="connsiteX0" fmla="*/ 22456 w 188712"/>
              <a:gd name="connsiteY0" fmla="*/ 11 h 800183"/>
              <a:gd name="connsiteX1" fmla="*/ 45902 w 188712"/>
              <a:gd name="connsiteY1" fmla="*/ 357565 h 800183"/>
              <a:gd name="connsiteX2" fmla="*/ 186579 w 188712"/>
              <a:gd name="connsiteY2" fmla="*/ 785458 h 800183"/>
              <a:gd name="connsiteX3" fmla="*/ 122102 w 188712"/>
              <a:gd name="connsiteY3" fmla="*/ 668227 h 800183"/>
              <a:gd name="connsiteX4" fmla="*/ 4872 w 188712"/>
              <a:gd name="connsiteY4" fmla="*/ 345842 h 800183"/>
              <a:gd name="connsiteX5" fmla="*/ 22456 w 188712"/>
              <a:gd name="connsiteY5" fmla="*/ 11 h 8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12" h="800183">
                <a:moveTo>
                  <a:pt x="22456" y="11"/>
                </a:moveTo>
                <a:cubicBezTo>
                  <a:pt x="29294" y="1965"/>
                  <a:pt x="18548" y="226657"/>
                  <a:pt x="45902" y="357565"/>
                </a:cubicBezTo>
                <a:cubicBezTo>
                  <a:pt x="73256" y="488473"/>
                  <a:pt x="173879" y="733681"/>
                  <a:pt x="186579" y="785458"/>
                </a:cubicBezTo>
                <a:cubicBezTo>
                  <a:pt x="199279" y="837235"/>
                  <a:pt x="152386" y="741496"/>
                  <a:pt x="122102" y="668227"/>
                </a:cubicBezTo>
                <a:cubicBezTo>
                  <a:pt x="91818" y="594958"/>
                  <a:pt x="20503" y="453303"/>
                  <a:pt x="4872" y="345842"/>
                </a:cubicBezTo>
                <a:cubicBezTo>
                  <a:pt x="-10759" y="238381"/>
                  <a:pt x="15618" y="-1943"/>
                  <a:pt x="22456" y="11"/>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7" name="フリーフォーム 1646">
            <a:extLst>
              <a:ext uri="{FF2B5EF4-FFF2-40B4-BE49-F238E27FC236}">
                <a16:creationId xmlns:a16="http://schemas.microsoft.com/office/drawing/2014/main" id="{F83A73C3-4A70-86A3-3BAC-D040CBB9A504}"/>
              </a:ext>
            </a:extLst>
          </p:cNvPr>
          <p:cNvSpPr/>
          <p:nvPr/>
        </p:nvSpPr>
        <p:spPr>
          <a:xfrm>
            <a:off x="5695329" y="2737010"/>
            <a:ext cx="359802" cy="1097236"/>
          </a:xfrm>
          <a:custGeom>
            <a:avLst/>
            <a:gdLst>
              <a:gd name="connsiteX0" fmla="*/ 359640 w 359802"/>
              <a:gd name="connsiteY0" fmla="*/ 328 h 1097236"/>
              <a:gd name="connsiteX1" fmla="*/ 107594 w 359802"/>
              <a:gd name="connsiteY1" fmla="*/ 287544 h 1097236"/>
              <a:gd name="connsiteX2" fmla="*/ 72425 w 359802"/>
              <a:gd name="connsiteY2" fmla="*/ 516144 h 1097236"/>
              <a:gd name="connsiteX3" fmla="*/ 66563 w 359802"/>
              <a:gd name="connsiteY3" fmla="*/ 674405 h 1097236"/>
              <a:gd name="connsiteX4" fmla="*/ 19671 w 359802"/>
              <a:gd name="connsiteY4" fmla="*/ 539590 h 1097236"/>
              <a:gd name="connsiteX5" fmla="*/ 95871 w 359802"/>
              <a:gd name="connsiteY5" fmla="*/ 809221 h 1097236"/>
              <a:gd name="connsiteX6" fmla="*/ 265856 w 359802"/>
              <a:gd name="connsiteY6" fmla="*/ 1096436 h 1097236"/>
              <a:gd name="connsiteX7" fmla="*/ 90009 w 359802"/>
              <a:gd name="connsiteY7" fmla="*/ 879559 h 1097236"/>
              <a:gd name="connsiteX8" fmla="*/ 7948 w 359802"/>
              <a:gd name="connsiteY8" fmla="*/ 439944 h 1097236"/>
              <a:gd name="connsiteX9" fmla="*/ 13809 w 359802"/>
              <a:gd name="connsiteY9" fmla="*/ 574759 h 1097236"/>
              <a:gd name="connsiteX10" fmla="*/ 101733 w 359802"/>
              <a:gd name="connsiteY10" fmla="*/ 193759 h 1097236"/>
              <a:gd name="connsiteX11" fmla="*/ 66563 w 359802"/>
              <a:gd name="connsiteY11" fmla="*/ 346159 h 1097236"/>
              <a:gd name="connsiteX12" fmla="*/ 359640 w 359802"/>
              <a:gd name="connsiteY12" fmla="*/ 328 h 109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02" h="1097236">
                <a:moveTo>
                  <a:pt x="359640" y="328"/>
                </a:moveTo>
                <a:cubicBezTo>
                  <a:pt x="366478" y="-9441"/>
                  <a:pt x="155463" y="201575"/>
                  <a:pt x="107594" y="287544"/>
                </a:cubicBezTo>
                <a:cubicBezTo>
                  <a:pt x="59725" y="373513"/>
                  <a:pt x="79263" y="451667"/>
                  <a:pt x="72425" y="516144"/>
                </a:cubicBezTo>
                <a:cubicBezTo>
                  <a:pt x="65587" y="580621"/>
                  <a:pt x="75355" y="670497"/>
                  <a:pt x="66563" y="674405"/>
                </a:cubicBezTo>
                <a:cubicBezTo>
                  <a:pt x="57771" y="678313"/>
                  <a:pt x="14786" y="517121"/>
                  <a:pt x="19671" y="539590"/>
                </a:cubicBezTo>
                <a:cubicBezTo>
                  <a:pt x="24556" y="562059"/>
                  <a:pt x="54840" y="716413"/>
                  <a:pt x="95871" y="809221"/>
                </a:cubicBezTo>
                <a:cubicBezTo>
                  <a:pt x="136902" y="902029"/>
                  <a:pt x="266833" y="1084713"/>
                  <a:pt x="265856" y="1096436"/>
                </a:cubicBezTo>
                <a:cubicBezTo>
                  <a:pt x="264879" y="1108159"/>
                  <a:pt x="132994" y="988974"/>
                  <a:pt x="90009" y="879559"/>
                </a:cubicBezTo>
                <a:cubicBezTo>
                  <a:pt x="47024" y="770144"/>
                  <a:pt x="20648" y="490744"/>
                  <a:pt x="7948" y="439944"/>
                </a:cubicBezTo>
                <a:cubicBezTo>
                  <a:pt x="-4752" y="389144"/>
                  <a:pt x="-1822" y="615790"/>
                  <a:pt x="13809" y="574759"/>
                </a:cubicBezTo>
                <a:cubicBezTo>
                  <a:pt x="29440" y="533728"/>
                  <a:pt x="101733" y="193759"/>
                  <a:pt x="101733" y="193759"/>
                </a:cubicBezTo>
                <a:cubicBezTo>
                  <a:pt x="110525" y="155659"/>
                  <a:pt x="31394" y="378398"/>
                  <a:pt x="66563" y="346159"/>
                </a:cubicBezTo>
                <a:cubicBezTo>
                  <a:pt x="101732" y="313920"/>
                  <a:pt x="352802" y="10097"/>
                  <a:pt x="359640" y="328"/>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8" name="フリーフォーム 1647">
            <a:extLst>
              <a:ext uri="{FF2B5EF4-FFF2-40B4-BE49-F238E27FC236}">
                <a16:creationId xmlns:a16="http://schemas.microsoft.com/office/drawing/2014/main" id="{1C5C35CA-0AD2-A10A-E58A-E7E79384B93D}"/>
              </a:ext>
            </a:extLst>
          </p:cNvPr>
          <p:cNvSpPr/>
          <p:nvPr/>
        </p:nvSpPr>
        <p:spPr>
          <a:xfrm>
            <a:off x="6166318" y="3088672"/>
            <a:ext cx="505968" cy="1244682"/>
          </a:xfrm>
          <a:custGeom>
            <a:avLst/>
            <a:gdLst>
              <a:gd name="connsiteX0" fmla="*/ 20 w 505968"/>
              <a:gd name="connsiteY0" fmla="*/ 29666 h 1244682"/>
              <a:gd name="connsiteX1" fmla="*/ 375159 w 505968"/>
              <a:gd name="connsiteY1" fmla="*/ 275851 h 1244682"/>
              <a:gd name="connsiteX2" fmla="*/ 433774 w 505968"/>
              <a:gd name="connsiteY2" fmla="*/ 650990 h 1244682"/>
              <a:gd name="connsiteX3" fmla="*/ 492390 w 505968"/>
              <a:gd name="connsiteY3" fmla="*/ 557205 h 1244682"/>
              <a:gd name="connsiteX4" fmla="*/ 463082 w 505968"/>
              <a:gd name="connsiteY4" fmla="*/ 832697 h 1244682"/>
              <a:gd name="connsiteX5" fmla="*/ 498251 w 505968"/>
              <a:gd name="connsiteY5" fmla="*/ 1243005 h 1244682"/>
              <a:gd name="connsiteX6" fmla="*/ 457220 w 505968"/>
              <a:gd name="connsiteY6" fmla="*/ 949928 h 1244682"/>
              <a:gd name="connsiteX7" fmla="*/ 492390 w 505968"/>
              <a:gd name="connsiteY7" fmla="*/ 293436 h 1244682"/>
              <a:gd name="connsiteX8" fmla="*/ 187590 w 505968"/>
              <a:gd name="connsiteY8" fmla="*/ 359 h 1244682"/>
              <a:gd name="connsiteX9" fmla="*/ 392744 w 505968"/>
              <a:gd name="connsiteY9" fmla="*/ 228959 h 1244682"/>
              <a:gd name="connsiteX10" fmla="*/ 20 w 505968"/>
              <a:gd name="connsiteY10" fmla="*/ 29666 h 12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68" h="1244682">
                <a:moveTo>
                  <a:pt x="20" y="29666"/>
                </a:moveTo>
                <a:cubicBezTo>
                  <a:pt x="-2911" y="37481"/>
                  <a:pt x="302867" y="172297"/>
                  <a:pt x="375159" y="275851"/>
                </a:cubicBezTo>
                <a:cubicBezTo>
                  <a:pt x="447451" y="379405"/>
                  <a:pt x="414236" y="604098"/>
                  <a:pt x="433774" y="650990"/>
                </a:cubicBezTo>
                <a:cubicBezTo>
                  <a:pt x="453312" y="697882"/>
                  <a:pt x="487505" y="526921"/>
                  <a:pt x="492390" y="557205"/>
                </a:cubicBezTo>
                <a:cubicBezTo>
                  <a:pt x="497275" y="587489"/>
                  <a:pt x="462105" y="718397"/>
                  <a:pt x="463082" y="832697"/>
                </a:cubicBezTo>
                <a:cubicBezTo>
                  <a:pt x="464059" y="946997"/>
                  <a:pt x="499228" y="1223467"/>
                  <a:pt x="498251" y="1243005"/>
                </a:cubicBezTo>
                <a:cubicBezTo>
                  <a:pt x="497274" y="1262543"/>
                  <a:pt x="458197" y="1108189"/>
                  <a:pt x="457220" y="949928"/>
                </a:cubicBezTo>
                <a:cubicBezTo>
                  <a:pt x="456243" y="791667"/>
                  <a:pt x="537328" y="451697"/>
                  <a:pt x="492390" y="293436"/>
                </a:cubicBezTo>
                <a:cubicBezTo>
                  <a:pt x="447452" y="135175"/>
                  <a:pt x="204198" y="11105"/>
                  <a:pt x="187590" y="359"/>
                </a:cubicBezTo>
                <a:cubicBezTo>
                  <a:pt x="170982" y="-10387"/>
                  <a:pt x="420098" y="223098"/>
                  <a:pt x="392744" y="228959"/>
                </a:cubicBezTo>
                <a:cubicBezTo>
                  <a:pt x="365390" y="234820"/>
                  <a:pt x="2951" y="21851"/>
                  <a:pt x="20" y="29666"/>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9" name="フリーフォーム 1648">
            <a:extLst>
              <a:ext uri="{FF2B5EF4-FFF2-40B4-BE49-F238E27FC236}">
                <a16:creationId xmlns:a16="http://schemas.microsoft.com/office/drawing/2014/main" id="{A2FA894D-7365-5CDD-FAE9-AF5E4E56173F}"/>
              </a:ext>
            </a:extLst>
          </p:cNvPr>
          <p:cNvSpPr/>
          <p:nvPr/>
        </p:nvSpPr>
        <p:spPr>
          <a:xfrm>
            <a:off x="5503775" y="3516894"/>
            <a:ext cx="277557" cy="815556"/>
          </a:xfrm>
          <a:custGeom>
            <a:avLst/>
            <a:gdLst>
              <a:gd name="connsiteX0" fmla="*/ 193640 w 277557"/>
              <a:gd name="connsiteY0" fmla="*/ 29 h 815556"/>
              <a:gd name="connsiteX1" fmla="*/ 64687 w 277557"/>
              <a:gd name="connsiteY1" fmla="*/ 521706 h 815556"/>
              <a:gd name="connsiteX2" fmla="*/ 275702 w 277557"/>
              <a:gd name="connsiteY2" fmla="*/ 808921 h 815556"/>
              <a:gd name="connsiteX3" fmla="*/ 158471 w 277557"/>
              <a:gd name="connsiteY3" fmla="*/ 709275 h 815556"/>
              <a:gd name="connsiteX4" fmla="*/ 210 w 277557"/>
              <a:gd name="connsiteY4" fmla="*/ 545152 h 815556"/>
              <a:gd name="connsiteX5" fmla="*/ 193640 w 277557"/>
              <a:gd name="connsiteY5" fmla="*/ 29 h 81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7" h="815556">
                <a:moveTo>
                  <a:pt x="193640" y="29"/>
                </a:moveTo>
                <a:cubicBezTo>
                  <a:pt x="204386" y="-3879"/>
                  <a:pt x="51010" y="386891"/>
                  <a:pt x="64687" y="521706"/>
                </a:cubicBezTo>
                <a:cubicBezTo>
                  <a:pt x="78364" y="656521"/>
                  <a:pt x="260071" y="777660"/>
                  <a:pt x="275702" y="808921"/>
                </a:cubicBezTo>
                <a:cubicBezTo>
                  <a:pt x="291333" y="840183"/>
                  <a:pt x="204386" y="753237"/>
                  <a:pt x="158471" y="709275"/>
                </a:cubicBezTo>
                <a:cubicBezTo>
                  <a:pt x="112556" y="665313"/>
                  <a:pt x="-5651" y="659452"/>
                  <a:pt x="210" y="545152"/>
                </a:cubicBezTo>
                <a:cubicBezTo>
                  <a:pt x="6071" y="430852"/>
                  <a:pt x="182894" y="3937"/>
                  <a:pt x="193640" y="29"/>
                </a:cubicBezTo>
                <a:close/>
              </a:path>
            </a:pathLst>
          </a:custGeom>
          <a:solidFill>
            <a:srgbClr val="FF8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0" name="フリーフォーム 1649">
            <a:extLst>
              <a:ext uri="{FF2B5EF4-FFF2-40B4-BE49-F238E27FC236}">
                <a16:creationId xmlns:a16="http://schemas.microsoft.com/office/drawing/2014/main" id="{D53C3277-D41F-8B31-AAF9-2A64604EF644}"/>
              </a:ext>
            </a:extLst>
          </p:cNvPr>
          <p:cNvSpPr/>
          <p:nvPr/>
        </p:nvSpPr>
        <p:spPr>
          <a:xfrm>
            <a:off x="4689132" y="501188"/>
            <a:ext cx="1063990" cy="249875"/>
          </a:xfrm>
          <a:custGeom>
            <a:avLst/>
            <a:gdLst>
              <a:gd name="connsiteX0" fmla="*/ 99 w 1063990"/>
              <a:gd name="connsiteY0" fmla="*/ 249089 h 249875"/>
              <a:gd name="connsiteX1" fmla="*/ 744514 w 1063990"/>
              <a:gd name="connsiteY1" fmla="*/ 84966 h 249875"/>
              <a:gd name="connsiteX2" fmla="*/ 1061037 w 1063990"/>
              <a:gd name="connsiteY2" fmla="*/ 196335 h 249875"/>
              <a:gd name="connsiteX3" fmla="*/ 896914 w 1063990"/>
              <a:gd name="connsiteY3" fmla="*/ 108412 h 249875"/>
              <a:gd name="connsiteX4" fmla="*/ 797268 w 1063990"/>
              <a:gd name="connsiteY4" fmla="*/ 2904 h 249875"/>
              <a:gd name="connsiteX5" fmla="*/ 99 w 1063990"/>
              <a:gd name="connsiteY5" fmla="*/ 249089 h 24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990" h="249875">
                <a:moveTo>
                  <a:pt x="99" y="249089"/>
                </a:moveTo>
                <a:cubicBezTo>
                  <a:pt x="-8693" y="262766"/>
                  <a:pt x="567691" y="93758"/>
                  <a:pt x="744514" y="84966"/>
                </a:cubicBezTo>
                <a:cubicBezTo>
                  <a:pt x="921337" y="76174"/>
                  <a:pt x="1035637" y="192427"/>
                  <a:pt x="1061037" y="196335"/>
                </a:cubicBezTo>
                <a:cubicBezTo>
                  <a:pt x="1086437" y="200243"/>
                  <a:pt x="940875" y="140650"/>
                  <a:pt x="896914" y="108412"/>
                </a:cubicBezTo>
                <a:cubicBezTo>
                  <a:pt x="852953" y="76174"/>
                  <a:pt x="946737" y="-17611"/>
                  <a:pt x="797268" y="2904"/>
                </a:cubicBezTo>
                <a:cubicBezTo>
                  <a:pt x="647799" y="23419"/>
                  <a:pt x="8891" y="235412"/>
                  <a:pt x="99" y="24908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1" name="フリーフォーム 1650">
            <a:extLst>
              <a:ext uri="{FF2B5EF4-FFF2-40B4-BE49-F238E27FC236}">
                <a16:creationId xmlns:a16="http://schemas.microsoft.com/office/drawing/2014/main" id="{C16F509C-398A-3E3F-E170-D12A8735E615}"/>
              </a:ext>
            </a:extLst>
          </p:cNvPr>
          <p:cNvSpPr/>
          <p:nvPr/>
        </p:nvSpPr>
        <p:spPr>
          <a:xfrm>
            <a:off x="3994167" y="1048270"/>
            <a:ext cx="502803" cy="772271"/>
          </a:xfrm>
          <a:custGeom>
            <a:avLst/>
            <a:gdLst>
              <a:gd name="connsiteX0" fmla="*/ 501633 w 502803"/>
              <a:gd name="connsiteY0" fmla="*/ 945 h 772271"/>
              <a:gd name="connsiteX1" fmla="*/ 185110 w 502803"/>
              <a:gd name="connsiteY1" fmla="*/ 317468 h 772271"/>
              <a:gd name="connsiteX2" fmla="*/ 9264 w 502803"/>
              <a:gd name="connsiteY2" fmla="*/ 762945 h 772271"/>
              <a:gd name="connsiteX3" fmla="*/ 32710 w 502803"/>
              <a:gd name="connsiteY3" fmla="*/ 598822 h 772271"/>
              <a:gd name="connsiteX4" fmla="*/ 103048 w 502803"/>
              <a:gd name="connsiteY4" fmla="*/ 346776 h 772271"/>
              <a:gd name="connsiteX5" fmla="*/ 62018 w 502803"/>
              <a:gd name="connsiteY5" fmla="*/ 417115 h 772271"/>
              <a:gd name="connsiteX6" fmla="*/ 501633 w 502803"/>
              <a:gd name="connsiteY6" fmla="*/ 945 h 77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803" h="772271">
                <a:moveTo>
                  <a:pt x="501633" y="945"/>
                </a:moveTo>
                <a:cubicBezTo>
                  <a:pt x="522148" y="-15663"/>
                  <a:pt x="267171" y="190468"/>
                  <a:pt x="185110" y="317468"/>
                </a:cubicBezTo>
                <a:cubicBezTo>
                  <a:pt x="103049" y="444468"/>
                  <a:pt x="34664" y="716053"/>
                  <a:pt x="9264" y="762945"/>
                </a:cubicBezTo>
                <a:cubicBezTo>
                  <a:pt x="-16136" y="809837"/>
                  <a:pt x="17079" y="668183"/>
                  <a:pt x="32710" y="598822"/>
                </a:cubicBezTo>
                <a:cubicBezTo>
                  <a:pt x="48341" y="529461"/>
                  <a:pt x="98163" y="377060"/>
                  <a:pt x="103048" y="346776"/>
                </a:cubicBezTo>
                <a:cubicBezTo>
                  <a:pt x="107933" y="316492"/>
                  <a:pt x="-1482" y="470846"/>
                  <a:pt x="62018" y="417115"/>
                </a:cubicBezTo>
                <a:cubicBezTo>
                  <a:pt x="125518" y="363384"/>
                  <a:pt x="481118" y="17553"/>
                  <a:pt x="501633" y="94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2" name="フリーフォーム 1651">
            <a:extLst>
              <a:ext uri="{FF2B5EF4-FFF2-40B4-BE49-F238E27FC236}">
                <a16:creationId xmlns:a16="http://schemas.microsoft.com/office/drawing/2014/main" id="{AA594A6D-8498-B057-99E5-3E3629675A5C}"/>
              </a:ext>
            </a:extLst>
          </p:cNvPr>
          <p:cNvSpPr/>
          <p:nvPr/>
        </p:nvSpPr>
        <p:spPr>
          <a:xfrm>
            <a:off x="5849734" y="1811213"/>
            <a:ext cx="398740" cy="681952"/>
          </a:xfrm>
          <a:custGeom>
            <a:avLst/>
            <a:gdLst>
              <a:gd name="connsiteX0" fmla="*/ 398666 w 398740"/>
              <a:gd name="connsiteY0" fmla="*/ 2 h 681952"/>
              <a:gd name="connsiteX1" fmla="*/ 99728 w 398740"/>
              <a:gd name="connsiteY1" fmla="*/ 457202 h 681952"/>
              <a:gd name="connsiteX2" fmla="*/ 81 w 398740"/>
              <a:gd name="connsiteY2" fmla="*/ 674079 h 681952"/>
              <a:gd name="connsiteX3" fmla="*/ 82143 w 398740"/>
              <a:gd name="connsiteY3" fmla="*/ 486510 h 681952"/>
              <a:gd name="connsiteX4" fmla="*/ 46974 w 398740"/>
              <a:gd name="connsiteY4" fmla="*/ 328249 h 681952"/>
              <a:gd name="connsiteX5" fmla="*/ 146620 w 398740"/>
              <a:gd name="connsiteY5" fmla="*/ 679941 h 681952"/>
              <a:gd name="connsiteX6" fmla="*/ 129035 w 398740"/>
              <a:gd name="connsiteY6" fmla="*/ 451341 h 681952"/>
              <a:gd name="connsiteX7" fmla="*/ 398666 w 398740"/>
              <a:gd name="connsiteY7" fmla="*/ 2 h 68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740" h="681952">
                <a:moveTo>
                  <a:pt x="398666" y="2"/>
                </a:moveTo>
                <a:cubicBezTo>
                  <a:pt x="393782" y="979"/>
                  <a:pt x="166159" y="344856"/>
                  <a:pt x="99728" y="457202"/>
                </a:cubicBezTo>
                <a:cubicBezTo>
                  <a:pt x="33297" y="569548"/>
                  <a:pt x="3012" y="669194"/>
                  <a:pt x="81" y="674079"/>
                </a:cubicBezTo>
                <a:cubicBezTo>
                  <a:pt x="-2850" y="678964"/>
                  <a:pt x="74328" y="544148"/>
                  <a:pt x="82143" y="486510"/>
                </a:cubicBezTo>
                <a:cubicBezTo>
                  <a:pt x="89958" y="428872"/>
                  <a:pt x="36228" y="296011"/>
                  <a:pt x="46974" y="328249"/>
                </a:cubicBezTo>
                <a:cubicBezTo>
                  <a:pt x="57720" y="360487"/>
                  <a:pt x="132943" y="659426"/>
                  <a:pt x="146620" y="679941"/>
                </a:cubicBezTo>
                <a:cubicBezTo>
                  <a:pt x="160297" y="700456"/>
                  <a:pt x="89958" y="559779"/>
                  <a:pt x="129035" y="451341"/>
                </a:cubicBezTo>
                <a:cubicBezTo>
                  <a:pt x="168112" y="342903"/>
                  <a:pt x="403550" y="-975"/>
                  <a:pt x="398666" y="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3" name="フリーフォーム 1652">
            <a:extLst>
              <a:ext uri="{FF2B5EF4-FFF2-40B4-BE49-F238E27FC236}">
                <a16:creationId xmlns:a16="http://schemas.microsoft.com/office/drawing/2014/main" id="{98432757-A43F-AAF7-EE22-0DA5336FE31C}"/>
              </a:ext>
            </a:extLst>
          </p:cNvPr>
          <p:cNvSpPr/>
          <p:nvPr/>
        </p:nvSpPr>
        <p:spPr>
          <a:xfrm>
            <a:off x="4431143" y="2883813"/>
            <a:ext cx="235820" cy="855480"/>
          </a:xfrm>
          <a:custGeom>
            <a:avLst/>
            <a:gdLst>
              <a:gd name="connsiteX0" fmla="*/ 180 w 235820"/>
              <a:gd name="connsiteY0" fmla="*/ 64 h 855480"/>
              <a:gd name="connsiteX1" fmla="*/ 140857 w 235820"/>
              <a:gd name="connsiteY1" fmla="*/ 369341 h 855480"/>
              <a:gd name="connsiteX2" fmla="*/ 76380 w 235820"/>
              <a:gd name="connsiteY2" fmla="*/ 592079 h 855480"/>
              <a:gd name="connsiteX3" fmla="*/ 234642 w 235820"/>
              <a:gd name="connsiteY3" fmla="*/ 849987 h 855480"/>
              <a:gd name="connsiteX4" fmla="*/ 146719 w 235820"/>
              <a:gd name="connsiteY4" fmla="*/ 738618 h 855480"/>
              <a:gd name="connsiteX5" fmla="*/ 111549 w 235820"/>
              <a:gd name="connsiteY5" fmla="*/ 398649 h 855480"/>
              <a:gd name="connsiteX6" fmla="*/ 180 w 235820"/>
              <a:gd name="connsiteY6" fmla="*/ 64 h 85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20" h="855480">
                <a:moveTo>
                  <a:pt x="180" y="64"/>
                </a:moveTo>
                <a:cubicBezTo>
                  <a:pt x="5065" y="-4821"/>
                  <a:pt x="128157" y="270672"/>
                  <a:pt x="140857" y="369341"/>
                </a:cubicBezTo>
                <a:cubicBezTo>
                  <a:pt x="153557" y="468010"/>
                  <a:pt x="60749" y="511971"/>
                  <a:pt x="76380" y="592079"/>
                </a:cubicBezTo>
                <a:cubicBezTo>
                  <a:pt x="92011" y="672187"/>
                  <a:pt x="222919" y="825564"/>
                  <a:pt x="234642" y="849987"/>
                </a:cubicBezTo>
                <a:cubicBezTo>
                  <a:pt x="246365" y="874410"/>
                  <a:pt x="167234" y="813841"/>
                  <a:pt x="146719" y="738618"/>
                </a:cubicBezTo>
                <a:cubicBezTo>
                  <a:pt x="126204" y="663395"/>
                  <a:pt x="132064" y="516857"/>
                  <a:pt x="111549" y="398649"/>
                </a:cubicBezTo>
                <a:cubicBezTo>
                  <a:pt x="91034" y="280441"/>
                  <a:pt x="-4705" y="4949"/>
                  <a:pt x="180" y="6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4" name="フリーフォーム 1653">
            <a:extLst>
              <a:ext uri="{FF2B5EF4-FFF2-40B4-BE49-F238E27FC236}">
                <a16:creationId xmlns:a16="http://schemas.microsoft.com/office/drawing/2014/main" id="{89C53F9C-5F2A-979E-049B-E1BD504C25FA}"/>
              </a:ext>
            </a:extLst>
          </p:cNvPr>
          <p:cNvSpPr/>
          <p:nvPr/>
        </p:nvSpPr>
        <p:spPr>
          <a:xfrm>
            <a:off x="4137706" y="3580258"/>
            <a:ext cx="393263" cy="982171"/>
          </a:xfrm>
          <a:custGeom>
            <a:avLst/>
            <a:gdLst>
              <a:gd name="connsiteX0" fmla="*/ 393263 w 393263"/>
              <a:gd name="connsiteY0" fmla="*/ 1142 h 982171"/>
              <a:gd name="connsiteX1" fmla="*/ 129494 w 393263"/>
              <a:gd name="connsiteY1" fmla="*/ 604880 h 982171"/>
              <a:gd name="connsiteX2" fmla="*/ 540 w 393263"/>
              <a:gd name="connsiteY2" fmla="*/ 980019 h 982171"/>
              <a:gd name="connsiteX3" fmla="*/ 88463 w 393263"/>
              <a:gd name="connsiteY3" fmla="*/ 733834 h 982171"/>
              <a:gd name="connsiteX4" fmla="*/ 211556 w 393263"/>
              <a:gd name="connsiteY4" fmla="*/ 235604 h 982171"/>
              <a:gd name="connsiteX5" fmla="*/ 129494 w 393263"/>
              <a:gd name="connsiteY5" fmla="*/ 446619 h 982171"/>
              <a:gd name="connsiteX6" fmla="*/ 393263 w 393263"/>
              <a:gd name="connsiteY6" fmla="*/ 1142 h 98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63" h="982171">
                <a:moveTo>
                  <a:pt x="393263" y="1142"/>
                </a:moveTo>
                <a:cubicBezTo>
                  <a:pt x="393263" y="27519"/>
                  <a:pt x="194948" y="441734"/>
                  <a:pt x="129494" y="604880"/>
                </a:cubicBezTo>
                <a:cubicBezTo>
                  <a:pt x="64040" y="768026"/>
                  <a:pt x="7378" y="958527"/>
                  <a:pt x="540" y="980019"/>
                </a:cubicBezTo>
                <a:cubicBezTo>
                  <a:pt x="-6298" y="1001511"/>
                  <a:pt x="53294" y="857903"/>
                  <a:pt x="88463" y="733834"/>
                </a:cubicBezTo>
                <a:cubicBezTo>
                  <a:pt x="123632" y="609765"/>
                  <a:pt x="204718" y="283473"/>
                  <a:pt x="211556" y="235604"/>
                </a:cubicBezTo>
                <a:cubicBezTo>
                  <a:pt x="218394" y="187735"/>
                  <a:pt x="102140" y="479835"/>
                  <a:pt x="129494" y="446619"/>
                </a:cubicBezTo>
                <a:cubicBezTo>
                  <a:pt x="156848" y="413403"/>
                  <a:pt x="393263" y="-25235"/>
                  <a:pt x="393263" y="114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5" name="フリーフォーム 1654">
            <a:extLst>
              <a:ext uri="{FF2B5EF4-FFF2-40B4-BE49-F238E27FC236}">
                <a16:creationId xmlns:a16="http://schemas.microsoft.com/office/drawing/2014/main" id="{A49359FE-D7F0-46BC-6393-4EE8592CD8D8}"/>
              </a:ext>
            </a:extLst>
          </p:cNvPr>
          <p:cNvSpPr/>
          <p:nvPr/>
        </p:nvSpPr>
        <p:spPr>
          <a:xfrm>
            <a:off x="5961155" y="2461688"/>
            <a:ext cx="316717" cy="750122"/>
          </a:xfrm>
          <a:custGeom>
            <a:avLst/>
            <a:gdLst>
              <a:gd name="connsiteX0" fmla="*/ 30 w 316717"/>
              <a:gd name="connsiteY0" fmla="*/ 158 h 750122"/>
              <a:gd name="connsiteX1" fmla="*/ 257937 w 316717"/>
              <a:gd name="connsiteY1" fmla="*/ 340127 h 750122"/>
              <a:gd name="connsiteX2" fmla="*/ 316553 w 316717"/>
              <a:gd name="connsiteY2" fmla="*/ 744574 h 750122"/>
              <a:gd name="connsiteX3" fmla="*/ 275522 w 316717"/>
              <a:gd name="connsiteY3" fmla="*/ 557004 h 750122"/>
              <a:gd name="connsiteX4" fmla="*/ 275522 w 316717"/>
              <a:gd name="connsiteY4" fmla="*/ 299097 h 750122"/>
              <a:gd name="connsiteX5" fmla="*/ 30 w 316717"/>
              <a:gd name="connsiteY5" fmla="*/ 158 h 75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717" h="750122">
                <a:moveTo>
                  <a:pt x="30" y="158"/>
                </a:moveTo>
                <a:cubicBezTo>
                  <a:pt x="-2901" y="6996"/>
                  <a:pt x="205183" y="216058"/>
                  <a:pt x="257937" y="340127"/>
                </a:cubicBezTo>
                <a:cubicBezTo>
                  <a:pt x="310691" y="464196"/>
                  <a:pt x="313622" y="708428"/>
                  <a:pt x="316553" y="744574"/>
                </a:cubicBezTo>
                <a:cubicBezTo>
                  <a:pt x="319484" y="780720"/>
                  <a:pt x="282360" y="631250"/>
                  <a:pt x="275522" y="557004"/>
                </a:cubicBezTo>
                <a:cubicBezTo>
                  <a:pt x="268684" y="482758"/>
                  <a:pt x="317530" y="388974"/>
                  <a:pt x="275522" y="299097"/>
                </a:cubicBezTo>
                <a:cubicBezTo>
                  <a:pt x="233514" y="209220"/>
                  <a:pt x="2961" y="-6680"/>
                  <a:pt x="30" y="15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6" name="フリーフォーム 1655">
            <a:extLst>
              <a:ext uri="{FF2B5EF4-FFF2-40B4-BE49-F238E27FC236}">
                <a16:creationId xmlns:a16="http://schemas.microsoft.com/office/drawing/2014/main" id="{D0FF2A2C-7190-FC0F-9086-45A1F02466F5}"/>
              </a:ext>
            </a:extLst>
          </p:cNvPr>
          <p:cNvSpPr/>
          <p:nvPr/>
        </p:nvSpPr>
        <p:spPr>
          <a:xfrm>
            <a:off x="5872887" y="3106580"/>
            <a:ext cx="775146" cy="493558"/>
          </a:xfrm>
          <a:custGeom>
            <a:avLst/>
            <a:gdLst>
              <a:gd name="connsiteX0" fmla="*/ 375 w 775146"/>
              <a:gd name="connsiteY0" fmla="*/ 35 h 493558"/>
              <a:gd name="connsiteX1" fmla="*/ 428267 w 775146"/>
              <a:gd name="connsiteY1" fmla="*/ 146574 h 493558"/>
              <a:gd name="connsiteX2" fmla="*/ 768236 w 775146"/>
              <a:gd name="connsiteY2" fmla="*/ 486543 h 493558"/>
              <a:gd name="connsiteX3" fmla="*/ 645144 w 775146"/>
              <a:gd name="connsiteY3" fmla="*/ 357589 h 493558"/>
              <a:gd name="connsiteX4" fmla="*/ 504467 w 775146"/>
              <a:gd name="connsiteY4" fmla="*/ 134851 h 493558"/>
              <a:gd name="connsiteX5" fmla="*/ 375 w 775146"/>
              <a:gd name="connsiteY5" fmla="*/ 35 h 4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46" h="493558">
                <a:moveTo>
                  <a:pt x="375" y="35"/>
                </a:moveTo>
                <a:cubicBezTo>
                  <a:pt x="-12325" y="1989"/>
                  <a:pt x="300290" y="65489"/>
                  <a:pt x="428267" y="146574"/>
                </a:cubicBezTo>
                <a:cubicBezTo>
                  <a:pt x="556244" y="227659"/>
                  <a:pt x="732090" y="451374"/>
                  <a:pt x="768236" y="486543"/>
                </a:cubicBezTo>
                <a:cubicBezTo>
                  <a:pt x="804382" y="521712"/>
                  <a:pt x="689105" y="416204"/>
                  <a:pt x="645144" y="357589"/>
                </a:cubicBezTo>
                <a:cubicBezTo>
                  <a:pt x="601183" y="298974"/>
                  <a:pt x="608998" y="192490"/>
                  <a:pt x="504467" y="134851"/>
                </a:cubicBezTo>
                <a:cubicBezTo>
                  <a:pt x="399936" y="77213"/>
                  <a:pt x="13075" y="-1919"/>
                  <a:pt x="375" y="3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7" name="フリーフォーム 1656">
            <a:extLst>
              <a:ext uri="{FF2B5EF4-FFF2-40B4-BE49-F238E27FC236}">
                <a16:creationId xmlns:a16="http://schemas.microsoft.com/office/drawing/2014/main" id="{60DBC0A5-2F3F-A252-A6A7-BE4EB761B96D}"/>
              </a:ext>
            </a:extLst>
          </p:cNvPr>
          <p:cNvSpPr/>
          <p:nvPr/>
        </p:nvSpPr>
        <p:spPr>
          <a:xfrm>
            <a:off x="3857139" y="118184"/>
            <a:ext cx="1988538" cy="1838720"/>
          </a:xfrm>
          <a:custGeom>
            <a:avLst/>
            <a:gdLst>
              <a:gd name="connsiteX0" fmla="*/ 1980953 w 1988538"/>
              <a:gd name="connsiteY0" fmla="*/ 198339 h 1838720"/>
              <a:gd name="connsiteX1" fmla="*/ 972769 w 1988538"/>
              <a:gd name="connsiteY1" fmla="*/ 69385 h 1838720"/>
              <a:gd name="connsiteX2" fmla="*/ 1224815 w 1988538"/>
              <a:gd name="connsiteY2" fmla="*/ 63524 h 1838720"/>
              <a:gd name="connsiteX3" fmla="*/ 410061 w 1988538"/>
              <a:gd name="connsiteY3" fmla="*/ 878278 h 1838720"/>
              <a:gd name="connsiteX4" fmla="*/ 5615 w 1988538"/>
              <a:gd name="connsiteY4" fmla="*/ 1816124 h 1838720"/>
              <a:gd name="connsiteX5" fmla="*/ 228353 w 1988538"/>
              <a:gd name="connsiteY5" fmla="*/ 1528908 h 1838720"/>
              <a:gd name="connsiteX6" fmla="*/ 955184 w 1988538"/>
              <a:gd name="connsiteY6" fmla="*/ 1317893 h 1838720"/>
              <a:gd name="connsiteX7" fmla="*/ 1066553 w 1988538"/>
              <a:gd name="connsiteY7" fmla="*/ 655539 h 1838720"/>
              <a:gd name="connsiteX8" fmla="*/ 1611676 w 1988538"/>
              <a:gd name="connsiteY8" fmla="*/ 397631 h 1838720"/>
              <a:gd name="connsiteX9" fmla="*/ 1441692 w 1988538"/>
              <a:gd name="connsiteY9" fmla="*/ 403493 h 1838720"/>
              <a:gd name="connsiteX10" fmla="*/ 1980953 w 1988538"/>
              <a:gd name="connsiteY10" fmla="*/ 198339 h 183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538" h="1838720">
                <a:moveTo>
                  <a:pt x="1980953" y="198339"/>
                </a:moveTo>
                <a:cubicBezTo>
                  <a:pt x="1902799" y="142654"/>
                  <a:pt x="1098792" y="91854"/>
                  <a:pt x="972769" y="69385"/>
                </a:cubicBezTo>
                <a:cubicBezTo>
                  <a:pt x="846746" y="46916"/>
                  <a:pt x="1318600" y="-71291"/>
                  <a:pt x="1224815" y="63524"/>
                </a:cubicBezTo>
                <a:cubicBezTo>
                  <a:pt x="1131030" y="198339"/>
                  <a:pt x="613261" y="586178"/>
                  <a:pt x="410061" y="878278"/>
                </a:cubicBezTo>
                <a:cubicBezTo>
                  <a:pt x="206861" y="1170378"/>
                  <a:pt x="35900" y="1707686"/>
                  <a:pt x="5615" y="1816124"/>
                </a:cubicBezTo>
                <a:cubicBezTo>
                  <a:pt x="-24670" y="1924562"/>
                  <a:pt x="70092" y="1611946"/>
                  <a:pt x="228353" y="1528908"/>
                </a:cubicBezTo>
                <a:cubicBezTo>
                  <a:pt x="386614" y="1445870"/>
                  <a:pt x="815484" y="1463454"/>
                  <a:pt x="955184" y="1317893"/>
                </a:cubicBezTo>
                <a:cubicBezTo>
                  <a:pt x="1094884" y="1172332"/>
                  <a:pt x="957138" y="808916"/>
                  <a:pt x="1066553" y="655539"/>
                </a:cubicBezTo>
                <a:cubicBezTo>
                  <a:pt x="1175968" y="502162"/>
                  <a:pt x="1549153" y="439639"/>
                  <a:pt x="1611676" y="397631"/>
                </a:cubicBezTo>
                <a:cubicBezTo>
                  <a:pt x="1674199" y="355623"/>
                  <a:pt x="1374284" y="432801"/>
                  <a:pt x="1441692" y="403493"/>
                </a:cubicBezTo>
                <a:cubicBezTo>
                  <a:pt x="1509100" y="374185"/>
                  <a:pt x="2059107" y="254024"/>
                  <a:pt x="1980953" y="198339"/>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8" name="フリーフォーム 1657">
            <a:extLst>
              <a:ext uri="{FF2B5EF4-FFF2-40B4-BE49-F238E27FC236}">
                <a16:creationId xmlns:a16="http://schemas.microsoft.com/office/drawing/2014/main" id="{D3564498-36AD-0164-242E-1E2793A27030}"/>
              </a:ext>
            </a:extLst>
          </p:cNvPr>
          <p:cNvSpPr/>
          <p:nvPr/>
        </p:nvSpPr>
        <p:spPr>
          <a:xfrm>
            <a:off x="4032647" y="1447422"/>
            <a:ext cx="838928" cy="2498400"/>
          </a:xfrm>
          <a:custGeom>
            <a:avLst/>
            <a:gdLst>
              <a:gd name="connsiteX0" fmla="*/ 597968 w 838928"/>
              <a:gd name="connsiteY0" fmla="*/ 6240 h 2498400"/>
              <a:gd name="connsiteX1" fmla="*/ 539353 w 838928"/>
              <a:gd name="connsiteY1" fmla="*/ 522055 h 2498400"/>
              <a:gd name="connsiteX2" fmla="*/ 808984 w 838928"/>
              <a:gd name="connsiteY2" fmla="*/ 1166824 h 2498400"/>
              <a:gd name="connsiteX3" fmla="*/ 738645 w 838928"/>
              <a:gd name="connsiteY3" fmla="*/ 1278193 h 2498400"/>
              <a:gd name="connsiteX4" fmla="*/ 814845 w 838928"/>
              <a:gd name="connsiteY4" fmla="*/ 1799870 h 2498400"/>
              <a:gd name="connsiteX5" fmla="*/ 240415 w 838928"/>
              <a:gd name="connsiteY5" fmla="*/ 2485670 h 2498400"/>
              <a:gd name="connsiteX6" fmla="*/ 345922 w 838928"/>
              <a:gd name="connsiteY6" fmla="*/ 2257070 h 2498400"/>
              <a:gd name="connsiteX7" fmla="*/ 91 w 838928"/>
              <a:gd name="connsiteY7" fmla="*/ 2397747 h 2498400"/>
              <a:gd name="connsiteX8" fmla="*/ 310753 w 838928"/>
              <a:gd name="connsiteY8" fmla="*/ 1471624 h 2498400"/>
              <a:gd name="connsiteX9" fmla="*/ 234553 w 838928"/>
              <a:gd name="connsiteY9" fmla="*/ 1600578 h 2498400"/>
              <a:gd name="connsiteX10" fmla="*/ 99738 w 838928"/>
              <a:gd name="connsiteY10" fmla="*/ 645147 h 2498400"/>
              <a:gd name="connsiteX11" fmla="*/ 140768 w 838928"/>
              <a:gd name="connsiteY11" fmla="*/ 879609 h 2498400"/>
              <a:gd name="connsiteX12" fmla="*/ 597968 w 838928"/>
              <a:gd name="connsiteY12" fmla="*/ 6240 h 249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928" h="2498400">
                <a:moveTo>
                  <a:pt x="597968" y="6240"/>
                </a:moveTo>
                <a:cubicBezTo>
                  <a:pt x="664399" y="-53352"/>
                  <a:pt x="504184" y="328625"/>
                  <a:pt x="539353" y="522055"/>
                </a:cubicBezTo>
                <a:cubicBezTo>
                  <a:pt x="574522" y="715485"/>
                  <a:pt x="775769" y="1040801"/>
                  <a:pt x="808984" y="1166824"/>
                </a:cubicBezTo>
                <a:cubicBezTo>
                  <a:pt x="842199" y="1292847"/>
                  <a:pt x="737668" y="1172685"/>
                  <a:pt x="738645" y="1278193"/>
                </a:cubicBezTo>
                <a:cubicBezTo>
                  <a:pt x="739622" y="1383701"/>
                  <a:pt x="897883" y="1598624"/>
                  <a:pt x="814845" y="1799870"/>
                </a:cubicBezTo>
                <a:cubicBezTo>
                  <a:pt x="731807" y="2001116"/>
                  <a:pt x="318569" y="2409470"/>
                  <a:pt x="240415" y="2485670"/>
                </a:cubicBezTo>
                <a:cubicBezTo>
                  <a:pt x="162261" y="2561870"/>
                  <a:pt x="385976" y="2271724"/>
                  <a:pt x="345922" y="2257070"/>
                </a:cubicBezTo>
                <a:cubicBezTo>
                  <a:pt x="305868" y="2242416"/>
                  <a:pt x="5952" y="2528655"/>
                  <a:pt x="91" y="2397747"/>
                </a:cubicBezTo>
                <a:cubicBezTo>
                  <a:pt x="-5770" y="2266839"/>
                  <a:pt x="271676" y="1604485"/>
                  <a:pt x="310753" y="1471624"/>
                </a:cubicBezTo>
                <a:cubicBezTo>
                  <a:pt x="349830" y="1338763"/>
                  <a:pt x="269722" y="1738324"/>
                  <a:pt x="234553" y="1600578"/>
                </a:cubicBezTo>
                <a:cubicBezTo>
                  <a:pt x="199384" y="1462832"/>
                  <a:pt x="115369" y="765308"/>
                  <a:pt x="99738" y="645147"/>
                </a:cubicBezTo>
                <a:cubicBezTo>
                  <a:pt x="84107" y="524986"/>
                  <a:pt x="61637" y="989024"/>
                  <a:pt x="140768" y="879609"/>
                </a:cubicBezTo>
                <a:cubicBezTo>
                  <a:pt x="219899" y="770194"/>
                  <a:pt x="531537" y="65832"/>
                  <a:pt x="597968" y="6240"/>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9" name="フリーフォーム 1658">
            <a:extLst>
              <a:ext uri="{FF2B5EF4-FFF2-40B4-BE49-F238E27FC236}">
                <a16:creationId xmlns:a16="http://schemas.microsoft.com/office/drawing/2014/main" id="{2D4F10DE-F95D-B671-E37E-E5BF774A948A}"/>
              </a:ext>
            </a:extLst>
          </p:cNvPr>
          <p:cNvSpPr/>
          <p:nvPr/>
        </p:nvSpPr>
        <p:spPr>
          <a:xfrm>
            <a:off x="3847375" y="1230733"/>
            <a:ext cx="789385" cy="3207323"/>
          </a:xfrm>
          <a:custGeom>
            <a:avLst/>
            <a:gdLst>
              <a:gd name="connsiteX0" fmla="*/ 783240 w 789385"/>
              <a:gd name="connsiteY0" fmla="*/ 135005 h 3207323"/>
              <a:gd name="connsiteX1" fmla="*/ 560502 w 789385"/>
              <a:gd name="connsiteY1" fmla="*/ 732882 h 3207323"/>
              <a:gd name="connsiteX2" fmla="*/ 408102 w 789385"/>
              <a:gd name="connsiteY2" fmla="*/ 1758652 h 3207323"/>
              <a:gd name="connsiteX3" fmla="*/ 255702 w 789385"/>
              <a:gd name="connsiteY3" fmla="*/ 1764513 h 3207323"/>
              <a:gd name="connsiteX4" fmla="*/ 624979 w 789385"/>
              <a:gd name="connsiteY4" fmla="*/ 2526513 h 3207323"/>
              <a:gd name="connsiteX5" fmla="*/ 496025 w 789385"/>
              <a:gd name="connsiteY5" fmla="*/ 2590990 h 3207323"/>
              <a:gd name="connsiteX6" fmla="*/ 460856 w 789385"/>
              <a:gd name="connsiteY6" fmla="*/ 3183005 h 3207323"/>
              <a:gd name="connsiteX7" fmla="*/ 402240 w 789385"/>
              <a:gd name="connsiteY7" fmla="*/ 2971990 h 3207323"/>
              <a:gd name="connsiteX8" fmla="*/ 3656 w 789385"/>
              <a:gd name="connsiteY8" fmla="*/ 1881744 h 3207323"/>
              <a:gd name="connsiteX9" fmla="*/ 202948 w 789385"/>
              <a:gd name="connsiteY9" fmla="*/ 1383513 h 3207323"/>
              <a:gd name="connsiteX10" fmla="*/ 179502 w 789385"/>
              <a:gd name="connsiteY10" fmla="*/ 369467 h 3207323"/>
              <a:gd name="connsiteX11" fmla="*/ 197087 w 789385"/>
              <a:gd name="connsiteY11" fmla="*/ 190 h 3207323"/>
              <a:gd name="connsiteX12" fmla="*/ 208810 w 789385"/>
              <a:gd name="connsiteY12" fmla="*/ 316713 h 3207323"/>
              <a:gd name="connsiteX13" fmla="*/ 484302 w 789385"/>
              <a:gd name="connsiteY13" fmla="*/ 158452 h 3207323"/>
              <a:gd name="connsiteX14" fmla="*/ 296733 w 789385"/>
              <a:gd name="connsiteY14" fmla="*/ 416359 h 3207323"/>
              <a:gd name="connsiteX15" fmla="*/ 783240 w 789385"/>
              <a:gd name="connsiteY15" fmla="*/ 135005 h 32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9385" h="3207323">
                <a:moveTo>
                  <a:pt x="783240" y="135005"/>
                </a:moveTo>
                <a:cubicBezTo>
                  <a:pt x="827201" y="187759"/>
                  <a:pt x="623025" y="462274"/>
                  <a:pt x="560502" y="732882"/>
                </a:cubicBezTo>
                <a:cubicBezTo>
                  <a:pt x="497979" y="1003490"/>
                  <a:pt x="458902" y="1586714"/>
                  <a:pt x="408102" y="1758652"/>
                </a:cubicBezTo>
                <a:cubicBezTo>
                  <a:pt x="357302" y="1930590"/>
                  <a:pt x="219556" y="1636536"/>
                  <a:pt x="255702" y="1764513"/>
                </a:cubicBezTo>
                <a:cubicBezTo>
                  <a:pt x="291848" y="1892490"/>
                  <a:pt x="584925" y="2388767"/>
                  <a:pt x="624979" y="2526513"/>
                </a:cubicBezTo>
                <a:cubicBezTo>
                  <a:pt x="665033" y="2664259"/>
                  <a:pt x="523379" y="2481575"/>
                  <a:pt x="496025" y="2590990"/>
                </a:cubicBezTo>
                <a:cubicBezTo>
                  <a:pt x="468671" y="2700405"/>
                  <a:pt x="476487" y="3119505"/>
                  <a:pt x="460856" y="3183005"/>
                </a:cubicBezTo>
                <a:cubicBezTo>
                  <a:pt x="445225" y="3246505"/>
                  <a:pt x="478440" y="3188867"/>
                  <a:pt x="402240" y="2971990"/>
                </a:cubicBezTo>
                <a:cubicBezTo>
                  <a:pt x="326040" y="2755113"/>
                  <a:pt x="36871" y="2146490"/>
                  <a:pt x="3656" y="1881744"/>
                </a:cubicBezTo>
                <a:cubicBezTo>
                  <a:pt x="-29559" y="1616998"/>
                  <a:pt x="173640" y="1635559"/>
                  <a:pt x="202948" y="1383513"/>
                </a:cubicBezTo>
                <a:cubicBezTo>
                  <a:pt x="232256" y="1131467"/>
                  <a:pt x="180479" y="600021"/>
                  <a:pt x="179502" y="369467"/>
                </a:cubicBezTo>
                <a:cubicBezTo>
                  <a:pt x="178525" y="138913"/>
                  <a:pt x="192202" y="8982"/>
                  <a:pt x="197087" y="190"/>
                </a:cubicBezTo>
                <a:cubicBezTo>
                  <a:pt x="201972" y="-8602"/>
                  <a:pt x="160941" y="290336"/>
                  <a:pt x="208810" y="316713"/>
                </a:cubicBezTo>
                <a:cubicBezTo>
                  <a:pt x="256679" y="343090"/>
                  <a:pt x="469648" y="141844"/>
                  <a:pt x="484302" y="158452"/>
                </a:cubicBezTo>
                <a:cubicBezTo>
                  <a:pt x="498956" y="175060"/>
                  <a:pt x="252772" y="418313"/>
                  <a:pt x="296733" y="416359"/>
                </a:cubicBezTo>
                <a:cubicBezTo>
                  <a:pt x="340694" y="414405"/>
                  <a:pt x="739279" y="82251"/>
                  <a:pt x="783240" y="135005"/>
                </a:cubicBezTo>
                <a:close/>
              </a:path>
            </a:pathLst>
          </a:custGeom>
          <a:solidFill>
            <a:srgbClr val="FF8AD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0" name="フリーフォーム 1659">
            <a:extLst>
              <a:ext uri="{FF2B5EF4-FFF2-40B4-BE49-F238E27FC236}">
                <a16:creationId xmlns:a16="http://schemas.microsoft.com/office/drawing/2014/main" id="{FB9F7573-886D-047A-C7F1-94F0B26DEEEB}"/>
              </a:ext>
            </a:extLst>
          </p:cNvPr>
          <p:cNvSpPr/>
          <p:nvPr/>
        </p:nvSpPr>
        <p:spPr>
          <a:xfrm>
            <a:off x="4250415" y="10541"/>
            <a:ext cx="1699193" cy="905845"/>
          </a:xfrm>
          <a:custGeom>
            <a:avLst/>
            <a:gdLst>
              <a:gd name="connsiteX0" fmla="*/ 1699047 w 1699193"/>
              <a:gd name="connsiteY0" fmla="*/ 434936 h 905845"/>
              <a:gd name="connsiteX1" fmla="*/ 819816 w 1699193"/>
              <a:gd name="connsiteY1" fmla="*/ 352874 h 905845"/>
              <a:gd name="connsiteX2" fmla="*/ 22647 w 1699193"/>
              <a:gd name="connsiteY2" fmla="*/ 897997 h 905845"/>
              <a:gd name="connsiteX3" fmla="*/ 245385 w 1699193"/>
              <a:gd name="connsiteY3" fmla="*/ 640090 h 905845"/>
              <a:gd name="connsiteX4" fmla="*/ 532600 w 1699193"/>
              <a:gd name="connsiteY4" fmla="*/ 153582 h 905845"/>
              <a:gd name="connsiteX5" fmla="*/ 972216 w 1699193"/>
              <a:gd name="connsiteY5" fmla="*/ 112551 h 905845"/>
              <a:gd name="connsiteX6" fmla="*/ 890154 w 1699193"/>
              <a:gd name="connsiteY6" fmla="*/ 12905 h 905845"/>
              <a:gd name="connsiteX7" fmla="*/ 1699047 w 1699193"/>
              <a:gd name="connsiteY7" fmla="*/ 434936 h 90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193" h="905845">
                <a:moveTo>
                  <a:pt x="1699047" y="434936"/>
                </a:moveTo>
                <a:cubicBezTo>
                  <a:pt x="1687324" y="491598"/>
                  <a:pt x="1099216" y="275697"/>
                  <a:pt x="819816" y="352874"/>
                </a:cubicBezTo>
                <a:cubicBezTo>
                  <a:pt x="540416" y="430051"/>
                  <a:pt x="118385" y="850128"/>
                  <a:pt x="22647" y="897997"/>
                </a:cubicBezTo>
                <a:cubicBezTo>
                  <a:pt x="-73092" y="945866"/>
                  <a:pt x="160393" y="764159"/>
                  <a:pt x="245385" y="640090"/>
                </a:cubicBezTo>
                <a:cubicBezTo>
                  <a:pt x="330377" y="516021"/>
                  <a:pt x="411462" y="241505"/>
                  <a:pt x="532600" y="153582"/>
                </a:cubicBezTo>
                <a:cubicBezTo>
                  <a:pt x="653738" y="65659"/>
                  <a:pt x="912624" y="135997"/>
                  <a:pt x="972216" y="112551"/>
                </a:cubicBezTo>
                <a:cubicBezTo>
                  <a:pt x="1031808" y="89105"/>
                  <a:pt x="767062" y="-40826"/>
                  <a:pt x="890154" y="12905"/>
                </a:cubicBezTo>
                <a:cubicBezTo>
                  <a:pt x="1013246" y="66636"/>
                  <a:pt x="1710770" y="378274"/>
                  <a:pt x="1699047" y="434936"/>
                </a:cubicBezTo>
                <a:close/>
              </a:path>
            </a:pathLst>
          </a:cu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1" name="フリーフォーム 1660">
            <a:extLst>
              <a:ext uri="{FF2B5EF4-FFF2-40B4-BE49-F238E27FC236}">
                <a16:creationId xmlns:a16="http://schemas.microsoft.com/office/drawing/2014/main" id="{4CA454D1-3840-14DB-5D9A-0153A5A26172}"/>
              </a:ext>
            </a:extLst>
          </p:cNvPr>
          <p:cNvSpPr/>
          <p:nvPr/>
        </p:nvSpPr>
        <p:spPr>
          <a:xfrm>
            <a:off x="4486579" y="-12550"/>
            <a:ext cx="2103794" cy="2672028"/>
          </a:xfrm>
          <a:custGeom>
            <a:avLst/>
            <a:gdLst>
              <a:gd name="connsiteX0" fmla="*/ 484006 w 2103794"/>
              <a:gd name="connsiteY0" fmla="*/ 12550 h 2672028"/>
              <a:gd name="connsiteX1" fmla="*/ 507452 w 2103794"/>
              <a:gd name="connsiteY1" fmla="*/ 129781 h 2672028"/>
              <a:gd name="connsiteX2" fmla="*/ 1539083 w 2103794"/>
              <a:gd name="connsiteY2" fmla="*/ 264596 h 2672028"/>
              <a:gd name="connsiteX3" fmla="*/ 1445298 w 2103794"/>
              <a:gd name="connsiteY3" fmla="*/ 229427 h 2672028"/>
              <a:gd name="connsiteX4" fmla="*/ 1820436 w 2103794"/>
              <a:gd name="connsiteY4" fmla="*/ 727658 h 2672028"/>
              <a:gd name="connsiteX5" fmla="*/ 1808713 w 2103794"/>
              <a:gd name="connsiteY5" fmla="*/ 862473 h 2672028"/>
              <a:gd name="connsiteX6" fmla="*/ 1990421 w 2103794"/>
              <a:gd name="connsiteY6" fmla="*/ 1735842 h 2672028"/>
              <a:gd name="connsiteX7" fmla="*/ 1867329 w 2103794"/>
              <a:gd name="connsiteY7" fmla="*/ 1665504 h 2672028"/>
              <a:gd name="connsiteX8" fmla="*/ 2101790 w 2103794"/>
              <a:gd name="connsiteY8" fmla="*/ 2667827 h 2672028"/>
              <a:gd name="connsiteX9" fmla="*/ 1709067 w 2103794"/>
              <a:gd name="connsiteY9" fmla="*/ 2034781 h 2672028"/>
              <a:gd name="connsiteX10" fmla="*/ 1445298 w 2103794"/>
              <a:gd name="connsiteY10" fmla="*/ 2304412 h 2672028"/>
              <a:gd name="connsiteX11" fmla="*/ 1662175 w 2103794"/>
              <a:gd name="connsiteY11" fmla="*/ 1630335 h 2672028"/>
              <a:gd name="connsiteX12" fmla="*/ 1574252 w 2103794"/>
              <a:gd name="connsiteY12" fmla="*/ 1231750 h 2672028"/>
              <a:gd name="connsiteX13" fmla="*/ 1427713 w 2103794"/>
              <a:gd name="connsiteY13" fmla="*/ 1624473 h 2672028"/>
              <a:gd name="connsiteX14" fmla="*/ 1498052 w 2103794"/>
              <a:gd name="connsiteY14" fmla="*/ 950396 h 2672028"/>
              <a:gd name="connsiteX15" fmla="*/ 607098 w 2103794"/>
              <a:gd name="connsiteY15" fmla="*/ 364242 h 2672028"/>
              <a:gd name="connsiteX16" fmla="*/ 566067 w 2103794"/>
              <a:gd name="connsiteY16" fmla="*/ 340796 h 2672028"/>
              <a:gd name="connsiteX17" fmla="*/ 272990 w 2103794"/>
              <a:gd name="connsiteY17" fmla="*/ 164950 h 2672028"/>
              <a:gd name="connsiteX18" fmla="*/ 3359 w 2103794"/>
              <a:gd name="connsiteY18" fmla="*/ 446304 h 2672028"/>
              <a:gd name="connsiteX19" fmla="*/ 484006 w 2103794"/>
              <a:gd name="connsiteY19" fmla="*/ 12550 h 267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3794" h="2672028">
                <a:moveTo>
                  <a:pt x="484006" y="12550"/>
                </a:moveTo>
                <a:cubicBezTo>
                  <a:pt x="568021" y="-40204"/>
                  <a:pt x="331606" y="87773"/>
                  <a:pt x="507452" y="129781"/>
                </a:cubicBezTo>
                <a:cubicBezTo>
                  <a:pt x="683298" y="171789"/>
                  <a:pt x="1382775" y="247988"/>
                  <a:pt x="1539083" y="264596"/>
                </a:cubicBezTo>
                <a:cubicBezTo>
                  <a:pt x="1695391" y="281204"/>
                  <a:pt x="1398406" y="152250"/>
                  <a:pt x="1445298" y="229427"/>
                </a:cubicBezTo>
                <a:cubicBezTo>
                  <a:pt x="1492190" y="306604"/>
                  <a:pt x="1759867" y="622150"/>
                  <a:pt x="1820436" y="727658"/>
                </a:cubicBezTo>
                <a:cubicBezTo>
                  <a:pt x="1881005" y="833166"/>
                  <a:pt x="1780382" y="694442"/>
                  <a:pt x="1808713" y="862473"/>
                </a:cubicBezTo>
                <a:cubicBezTo>
                  <a:pt x="1837044" y="1030504"/>
                  <a:pt x="1980652" y="1602004"/>
                  <a:pt x="1990421" y="1735842"/>
                </a:cubicBezTo>
                <a:cubicBezTo>
                  <a:pt x="2000190" y="1869680"/>
                  <a:pt x="1848768" y="1510173"/>
                  <a:pt x="1867329" y="1665504"/>
                </a:cubicBezTo>
                <a:cubicBezTo>
                  <a:pt x="1885890" y="1820835"/>
                  <a:pt x="2128167" y="2606281"/>
                  <a:pt x="2101790" y="2667827"/>
                </a:cubicBezTo>
                <a:cubicBezTo>
                  <a:pt x="2075413" y="2729373"/>
                  <a:pt x="1818482" y="2095350"/>
                  <a:pt x="1709067" y="2034781"/>
                </a:cubicBezTo>
                <a:cubicBezTo>
                  <a:pt x="1599652" y="1974212"/>
                  <a:pt x="1453113" y="2371820"/>
                  <a:pt x="1445298" y="2304412"/>
                </a:cubicBezTo>
                <a:cubicBezTo>
                  <a:pt x="1437483" y="2237004"/>
                  <a:pt x="1640683" y="1809112"/>
                  <a:pt x="1662175" y="1630335"/>
                </a:cubicBezTo>
                <a:cubicBezTo>
                  <a:pt x="1683667" y="1451558"/>
                  <a:pt x="1613329" y="1232727"/>
                  <a:pt x="1574252" y="1231750"/>
                </a:cubicBezTo>
                <a:cubicBezTo>
                  <a:pt x="1535175" y="1230773"/>
                  <a:pt x="1440413" y="1671365"/>
                  <a:pt x="1427713" y="1624473"/>
                </a:cubicBezTo>
                <a:cubicBezTo>
                  <a:pt x="1415013" y="1577581"/>
                  <a:pt x="1634821" y="1160435"/>
                  <a:pt x="1498052" y="950396"/>
                </a:cubicBezTo>
                <a:cubicBezTo>
                  <a:pt x="1361283" y="740357"/>
                  <a:pt x="762429" y="465842"/>
                  <a:pt x="607098" y="364242"/>
                </a:cubicBezTo>
                <a:cubicBezTo>
                  <a:pt x="451767" y="262642"/>
                  <a:pt x="566067" y="340796"/>
                  <a:pt x="566067" y="340796"/>
                </a:cubicBezTo>
                <a:cubicBezTo>
                  <a:pt x="510382" y="307581"/>
                  <a:pt x="366775" y="147365"/>
                  <a:pt x="272990" y="164950"/>
                </a:cubicBezTo>
                <a:cubicBezTo>
                  <a:pt x="179205" y="182535"/>
                  <a:pt x="-28879" y="469750"/>
                  <a:pt x="3359" y="446304"/>
                </a:cubicBezTo>
                <a:cubicBezTo>
                  <a:pt x="35597" y="422858"/>
                  <a:pt x="399991" y="65304"/>
                  <a:pt x="484006" y="12550"/>
                </a:cubicBezTo>
                <a:close/>
              </a:path>
            </a:pathLst>
          </a:custGeom>
          <a:solidFill>
            <a:srgbClr val="FF8AD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2" name="フリーフォーム 1661">
            <a:extLst>
              <a:ext uri="{FF2B5EF4-FFF2-40B4-BE49-F238E27FC236}">
                <a16:creationId xmlns:a16="http://schemas.microsoft.com/office/drawing/2014/main" id="{7D82E2CF-2AB1-A17A-37E5-A39A809F44A6}"/>
              </a:ext>
            </a:extLst>
          </p:cNvPr>
          <p:cNvSpPr/>
          <p:nvPr/>
        </p:nvSpPr>
        <p:spPr>
          <a:xfrm>
            <a:off x="4970252" y="-56733"/>
            <a:ext cx="1412953" cy="690176"/>
          </a:xfrm>
          <a:custGeom>
            <a:avLst/>
            <a:gdLst>
              <a:gd name="connsiteX0" fmla="*/ 333 w 1412953"/>
              <a:gd name="connsiteY0" fmla="*/ 33287 h 690176"/>
              <a:gd name="connsiteX1" fmla="*/ 563040 w 1412953"/>
              <a:gd name="connsiteY1" fmla="*/ 86041 h 690176"/>
              <a:gd name="connsiteX2" fmla="*/ 1395379 w 1412953"/>
              <a:gd name="connsiteY2" fmla="*/ 672195 h 690176"/>
              <a:gd name="connsiteX3" fmla="*/ 1049548 w 1412953"/>
              <a:gd name="connsiteY3" fmla="*/ 519795 h 690176"/>
              <a:gd name="connsiteX4" fmla="*/ 117563 w 1412953"/>
              <a:gd name="connsiteY4" fmla="*/ 314641 h 690176"/>
              <a:gd name="connsiteX5" fmla="*/ 475117 w 1412953"/>
              <a:gd name="connsiteY5" fmla="*/ 379118 h 690176"/>
              <a:gd name="connsiteX6" fmla="*/ 333 w 1412953"/>
              <a:gd name="connsiteY6" fmla="*/ 33287 h 69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53" h="690176">
                <a:moveTo>
                  <a:pt x="333" y="33287"/>
                </a:moveTo>
                <a:cubicBezTo>
                  <a:pt x="14987" y="-15559"/>
                  <a:pt x="330532" y="-20444"/>
                  <a:pt x="563040" y="86041"/>
                </a:cubicBezTo>
                <a:cubicBezTo>
                  <a:pt x="795548" y="192526"/>
                  <a:pt x="1314294" y="599903"/>
                  <a:pt x="1395379" y="672195"/>
                </a:cubicBezTo>
                <a:cubicBezTo>
                  <a:pt x="1476464" y="744487"/>
                  <a:pt x="1262517" y="579387"/>
                  <a:pt x="1049548" y="519795"/>
                </a:cubicBezTo>
                <a:cubicBezTo>
                  <a:pt x="836579" y="460203"/>
                  <a:pt x="213301" y="338087"/>
                  <a:pt x="117563" y="314641"/>
                </a:cubicBezTo>
                <a:cubicBezTo>
                  <a:pt x="21825" y="291195"/>
                  <a:pt x="491725" y="421126"/>
                  <a:pt x="475117" y="379118"/>
                </a:cubicBezTo>
                <a:cubicBezTo>
                  <a:pt x="458509" y="337110"/>
                  <a:pt x="-14321" y="82133"/>
                  <a:pt x="333" y="33287"/>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3" name="フリーフォーム 1662">
            <a:extLst>
              <a:ext uri="{FF2B5EF4-FFF2-40B4-BE49-F238E27FC236}">
                <a16:creationId xmlns:a16="http://schemas.microsoft.com/office/drawing/2014/main" id="{480AF455-BAA7-AA9A-1149-054DA9A9543E}"/>
              </a:ext>
            </a:extLst>
          </p:cNvPr>
          <p:cNvSpPr/>
          <p:nvPr/>
        </p:nvSpPr>
        <p:spPr>
          <a:xfrm>
            <a:off x="5698294" y="1892517"/>
            <a:ext cx="1001865" cy="2431982"/>
          </a:xfrm>
          <a:custGeom>
            <a:avLst/>
            <a:gdLst>
              <a:gd name="connsiteX0" fmla="*/ 239444 w 1001865"/>
              <a:gd name="connsiteY0" fmla="*/ 760 h 2431982"/>
              <a:gd name="connsiteX1" fmla="*/ 145660 w 1001865"/>
              <a:gd name="connsiteY1" fmla="*/ 481406 h 2431982"/>
              <a:gd name="connsiteX2" fmla="*/ 28429 w 1001865"/>
              <a:gd name="connsiteY2" fmla="*/ 827237 h 2431982"/>
              <a:gd name="connsiteX3" fmla="*/ 98768 w 1001865"/>
              <a:gd name="connsiteY3" fmla="*/ 1501314 h 2431982"/>
              <a:gd name="connsiteX4" fmla="*/ 92906 w 1001865"/>
              <a:gd name="connsiteY4" fmla="*/ 1407529 h 2431982"/>
              <a:gd name="connsiteX5" fmla="*/ 22568 w 1001865"/>
              <a:gd name="connsiteY5" fmla="*/ 1987821 h 2431982"/>
              <a:gd name="connsiteX6" fmla="*/ 128075 w 1001865"/>
              <a:gd name="connsiteY6" fmla="*/ 2222283 h 2431982"/>
              <a:gd name="connsiteX7" fmla="*/ 10844 w 1001865"/>
              <a:gd name="connsiteY7" fmla="*/ 2116775 h 2431982"/>
              <a:gd name="connsiteX8" fmla="*/ 456321 w 1001865"/>
              <a:gd name="connsiteY8" fmla="*/ 2427437 h 2431982"/>
              <a:gd name="connsiteX9" fmla="*/ 87044 w 1001865"/>
              <a:gd name="connsiteY9" fmla="*/ 2304345 h 2431982"/>
              <a:gd name="connsiteX10" fmla="*/ 673198 w 1001865"/>
              <a:gd name="connsiteY10" fmla="*/ 2339514 h 2431982"/>
              <a:gd name="connsiteX11" fmla="*/ 608721 w 1001865"/>
              <a:gd name="connsiteY11" fmla="*/ 1847145 h 2431982"/>
              <a:gd name="connsiteX12" fmla="*/ 1001444 w 1001865"/>
              <a:gd name="connsiteY12" fmla="*/ 1999545 h 2431982"/>
              <a:gd name="connsiteX13" fmla="*/ 690783 w 1001865"/>
              <a:gd name="connsiteY13" fmla="*/ 1325468 h 2431982"/>
              <a:gd name="connsiteX14" fmla="*/ 995583 w 1001865"/>
              <a:gd name="connsiteY14" fmla="*/ 1513037 h 2431982"/>
              <a:gd name="connsiteX15" fmla="*/ 702506 w 1001865"/>
              <a:gd name="connsiteY15" fmla="*/ 762760 h 2431982"/>
              <a:gd name="connsiteX16" fmla="*/ 878352 w 1001865"/>
              <a:gd name="connsiteY16" fmla="*/ 756898 h 2431982"/>
              <a:gd name="connsiteX17" fmla="*/ 538383 w 1001865"/>
              <a:gd name="connsiteY17" fmla="*/ 24206 h 2431982"/>
              <a:gd name="connsiteX18" fmla="*/ 684921 w 1001865"/>
              <a:gd name="connsiteY18" fmla="*/ 598637 h 2431982"/>
              <a:gd name="connsiteX19" fmla="*/ 239444 w 1001865"/>
              <a:gd name="connsiteY19" fmla="*/ 760 h 24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1865" h="2431982">
                <a:moveTo>
                  <a:pt x="239444" y="760"/>
                </a:moveTo>
                <a:cubicBezTo>
                  <a:pt x="149567" y="-18779"/>
                  <a:pt x="180829" y="343660"/>
                  <a:pt x="145660" y="481406"/>
                </a:cubicBezTo>
                <a:cubicBezTo>
                  <a:pt x="110491" y="619152"/>
                  <a:pt x="36244" y="657252"/>
                  <a:pt x="28429" y="827237"/>
                </a:cubicBezTo>
                <a:cubicBezTo>
                  <a:pt x="20614" y="997222"/>
                  <a:pt x="88022" y="1404599"/>
                  <a:pt x="98768" y="1501314"/>
                </a:cubicBezTo>
                <a:cubicBezTo>
                  <a:pt x="109514" y="1598029"/>
                  <a:pt x="105606" y="1326445"/>
                  <a:pt x="92906" y="1407529"/>
                </a:cubicBezTo>
                <a:cubicBezTo>
                  <a:pt x="80206" y="1488613"/>
                  <a:pt x="16706" y="1852029"/>
                  <a:pt x="22568" y="1987821"/>
                </a:cubicBezTo>
                <a:cubicBezTo>
                  <a:pt x="28429" y="2123613"/>
                  <a:pt x="130029" y="2200791"/>
                  <a:pt x="128075" y="2222283"/>
                </a:cubicBezTo>
                <a:cubicBezTo>
                  <a:pt x="126121" y="2243775"/>
                  <a:pt x="-43864" y="2082583"/>
                  <a:pt x="10844" y="2116775"/>
                </a:cubicBezTo>
                <a:cubicBezTo>
                  <a:pt x="65552" y="2150967"/>
                  <a:pt x="443621" y="2396175"/>
                  <a:pt x="456321" y="2427437"/>
                </a:cubicBezTo>
                <a:cubicBezTo>
                  <a:pt x="469021" y="2458699"/>
                  <a:pt x="50898" y="2318999"/>
                  <a:pt x="87044" y="2304345"/>
                </a:cubicBezTo>
                <a:cubicBezTo>
                  <a:pt x="123190" y="2289691"/>
                  <a:pt x="586252" y="2415714"/>
                  <a:pt x="673198" y="2339514"/>
                </a:cubicBezTo>
                <a:cubicBezTo>
                  <a:pt x="760144" y="2263314"/>
                  <a:pt x="554014" y="1903806"/>
                  <a:pt x="608721" y="1847145"/>
                </a:cubicBezTo>
                <a:cubicBezTo>
                  <a:pt x="663428" y="1790484"/>
                  <a:pt x="987767" y="2086491"/>
                  <a:pt x="1001444" y="1999545"/>
                </a:cubicBezTo>
                <a:cubicBezTo>
                  <a:pt x="1015121" y="1912599"/>
                  <a:pt x="691760" y="1406553"/>
                  <a:pt x="690783" y="1325468"/>
                </a:cubicBezTo>
                <a:cubicBezTo>
                  <a:pt x="689806" y="1244383"/>
                  <a:pt x="993629" y="1606822"/>
                  <a:pt x="995583" y="1513037"/>
                </a:cubicBezTo>
                <a:cubicBezTo>
                  <a:pt x="997537" y="1419252"/>
                  <a:pt x="722045" y="888783"/>
                  <a:pt x="702506" y="762760"/>
                </a:cubicBezTo>
                <a:cubicBezTo>
                  <a:pt x="682968" y="636737"/>
                  <a:pt x="905706" y="879990"/>
                  <a:pt x="878352" y="756898"/>
                </a:cubicBezTo>
                <a:cubicBezTo>
                  <a:pt x="850998" y="633806"/>
                  <a:pt x="570621" y="50583"/>
                  <a:pt x="538383" y="24206"/>
                </a:cubicBezTo>
                <a:cubicBezTo>
                  <a:pt x="506145" y="-2171"/>
                  <a:pt x="729859" y="599614"/>
                  <a:pt x="684921" y="598637"/>
                </a:cubicBezTo>
                <a:cubicBezTo>
                  <a:pt x="639983" y="597660"/>
                  <a:pt x="329321" y="20299"/>
                  <a:pt x="239444" y="760"/>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4" name="フリーフォーム 1663">
            <a:extLst>
              <a:ext uri="{FF2B5EF4-FFF2-40B4-BE49-F238E27FC236}">
                <a16:creationId xmlns:a16="http://schemas.microsoft.com/office/drawing/2014/main" id="{D9F220CB-DF05-A0BF-F869-BECCA006E1FA}"/>
              </a:ext>
            </a:extLst>
          </p:cNvPr>
          <p:cNvSpPr/>
          <p:nvPr/>
        </p:nvSpPr>
        <p:spPr>
          <a:xfrm>
            <a:off x="6153620" y="1822370"/>
            <a:ext cx="616739" cy="2101153"/>
          </a:xfrm>
          <a:custGeom>
            <a:avLst/>
            <a:gdLst>
              <a:gd name="connsiteX0" fmla="*/ 36165 w 616739"/>
              <a:gd name="connsiteY0" fmla="*/ 568 h 2101153"/>
              <a:gd name="connsiteX1" fmla="*/ 481642 w 616739"/>
              <a:gd name="connsiteY1" fmla="*/ 797738 h 2101153"/>
              <a:gd name="connsiteX2" fmla="*/ 370272 w 616739"/>
              <a:gd name="connsiteY2" fmla="*/ 721538 h 2101153"/>
              <a:gd name="connsiteX3" fmla="*/ 616457 w 616739"/>
              <a:gd name="connsiteY3" fmla="*/ 1378030 h 2101153"/>
              <a:gd name="connsiteX4" fmla="*/ 423026 w 616739"/>
              <a:gd name="connsiteY4" fmla="*/ 1143568 h 2101153"/>
              <a:gd name="connsiteX5" fmla="*/ 598872 w 616739"/>
              <a:gd name="connsiteY5" fmla="*/ 2087276 h 2101153"/>
              <a:gd name="connsiteX6" fmla="*/ 464057 w 616739"/>
              <a:gd name="connsiteY6" fmla="*/ 1630076 h 2101153"/>
              <a:gd name="connsiteX7" fmla="*/ 24442 w 616739"/>
              <a:gd name="connsiteY7" fmla="*/ 598445 h 2101153"/>
              <a:gd name="connsiteX8" fmla="*/ 53749 w 616739"/>
              <a:gd name="connsiteY8" fmla="*/ 668784 h 2101153"/>
              <a:gd name="connsiteX9" fmla="*/ 36165 w 616739"/>
              <a:gd name="connsiteY9" fmla="*/ 568 h 210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739" h="2101153">
                <a:moveTo>
                  <a:pt x="36165" y="568"/>
                </a:moveTo>
                <a:cubicBezTo>
                  <a:pt x="107480" y="22060"/>
                  <a:pt x="425958" y="677576"/>
                  <a:pt x="481642" y="797738"/>
                </a:cubicBezTo>
                <a:cubicBezTo>
                  <a:pt x="537327" y="917900"/>
                  <a:pt x="347803" y="624823"/>
                  <a:pt x="370272" y="721538"/>
                </a:cubicBezTo>
                <a:cubicBezTo>
                  <a:pt x="392741" y="818253"/>
                  <a:pt x="607665" y="1307692"/>
                  <a:pt x="616457" y="1378030"/>
                </a:cubicBezTo>
                <a:cubicBezTo>
                  <a:pt x="625249" y="1448368"/>
                  <a:pt x="425957" y="1025360"/>
                  <a:pt x="423026" y="1143568"/>
                </a:cubicBezTo>
                <a:cubicBezTo>
                  <a:pt x="420095" y="1261776"/>
                  <a:pt x="592034" y="2006191"/>
                  <a:pt x="598872" y="2087276"/>
                </a:cubicBezTo>
                <a:cubicBezTo>
                  <a:pt x="605711" y="2168361"/>
                  <a:pt x="559795" y="1878214"/>
                  <a:pt x="464057" y="1630076"/>
                </a:cubicBezTo>
                <a:cubicBezTo>
                  <a:pt x="368319" y="1381938"/>
                  <a:pt x="92827" y="758660"/>
                  <a:pt x="24442" y="598445"/>
                </a:cubicBezTo>
                <a:cubicBezTo>
                  <a:pt x="-43943" y="438230"/>
                  <a:pt x="52772" y="764522"/>
                  <a:pt x="53749" y="668784"/>
                </a:cubicBezTo>
                <a:cubicBezTo>
                  <a:pt x="54726" y="573046"/>
                  <a:pt x="-35150" y="-20924"/>
                  <a:pt x="36165" y="568"/>
                </a:cubicBezTo>
                <a:close/>
              </a:path>
            </a:pathLst>
          </a:custGeom>
          <a:solidFill>
            <a:srgbClr val="FF8AD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5" name="フリーフォーム 1664">
            <a:extLst>
              <a:ext uri="{FF2B5EF4-FFF2-40B4-BE49-F238E27FC236}">
                <a16:creationId xmlns:a16="http://schemas.microsoft.com/office/drawing/2014/main" id="{AA925159-8A93-5378-6EEE-BC92FBB8CF27}"/>
              </a:ext>
            </a:extLst>
          </p:cNvPr>
          <p:cNvSpPr/>
          <p:nvPr/>
        </p:nvSpPr>
        <p:spPr>
          <a:xfrm>
            <a:off x="5417667" y="1909638"/>
            <a:ext cx="731271" cy="1344970"/>
          </a:xfrm>
          <a:custGeom>
            <a:avLst/>
            <a:gdLst>
              <a:gd name="connsiteX0" fmla="*/ 731087 w 731271"/>
              <a:gd name="connsiteY0" fmla="*/ 1224 h 1344970"/>
              <a:gd name="connsiteX1" fmla="*/ 432148 w 731271"/>
              <a:gd name="connsiteY1" fmla="*/ 423254 h 1344970"/>
              <a:gd name="connsiteX2" fmla="*/ 350087 w 731271"/>
              <a:gd name="connsiteY2" fmla="*/ 968377 h 1344970"/>
              <a:gd name="connsiteX3" fmla="*/ 355948 w 731271"/>
              <a:gd name="connsiteY3" fmla="*/ 862870 h 1344970"/>
              <a:gd name="connsiteX4" fmla="*/ 10118 w 731271"/>
              <a:gd name="connsiteY4" fmla="*/ 1337654 h 1344970"/>
              <a:gd name="connsiteX5" fmla="*/ 115625 w 731271"/>
              <a:gd name="connsiteY5" fmla="*/ 1079747 h 1344970"/>
              <a:gd name="connsiteX6" fmla="*/ 355948 w 731271"/>
              <a:gd name="connsiteY6" fmla="*/ 171208 h 1344970"/>
              <a:gd name="connsiteX7" fmla="*/ 320779 w 731271"/>
              <a:gd name="connsiteY7" fmla="*/ 358777 h 1344970"/>
              <a:gd name="connsiteX8" fmla="*/ 490764 w 731271"/>
              <a:gd name="connsiteY8" fmla="*/ 106731 h 1344970"/>
              <a:gd name="connsiteX9" fmla="*/ 385256 w 731271"/>
              <a:gd name="connsiteY9" fmla="*/ 288439 h 1344970"/>
              <a:gd name="connsiteX10" fmla="*/ 731087 w 731271"/>
              <a:gd name="connsiteY10" fmla="*/ 1224 h 13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271" h="1344970">
                <a:moveTo>
                  <a:pt x="731087" y="1224"/>
                </a:moveTo>
                <a:cubicBezTo>
                  <a:pt x="738902" y="23693"/>
                  <a:pt x="495648" y="262062"/>
                  <a:pt x="432148" y="423254"/>
                </a:cubicBezTo>
                <a:cubicBezTo>
                  <a:pt x="368648" y="584446"/>
                  <a:pt x="362787" y="895108"/>
                  <a:pt x="350087" y="968377"/>
                </a:cubicBezTo>
                <a:cubicBezTo>
                  <a:pt x="337387" y="1041646"/>
                  <a:pt x="412609" y="801324"/>
                  <a:pt x="355948" y="862870"/>
                </a:cubicBezTo>
                <a:cubicBezTo>
                  <a:pt x="299286" y="924416"/>
                  <a:pt x="50172" y="1301508"/>
                  <a:pt x="10118" y="1337654"/>
                </a:cubicBezTo>
                <a:cubicBezTo>
                  <a:pt x="-29936" y="1373800"/>
                  <a:pt x="57987" y="1274155"/>
                  <a:pt x="115625" y="1079747"/>
                </a:cubicBezTo>
                <a:cubicBezTo>
                  <a:pt x="173263" y="885339"/>
                  <a:pt x="321756" y="291370"/>
                  <a:pt x="355948" y="171208"/>
                </a:cubicBezTo>
                <a:cubicBezTo>
                  <a:pt x="390140" y="51046"/>
                  <a:pt x="298310" y="369523"/>
                  <a:pt x="320779" y="358777"/>
                </a:cubicBezTo>
                <a:cubicBezTo>
                  <a:pt x="343248" y="348031"/>
                  <a:pt x="480018" y="118454"/>
                  <a:pt x="490764" y="106731"/>
                </a:cubicBezTo>
                <a:cubicBezTo>
                  <a:pt x="501510" y="95008"/>
                  <a:pt x="351064" y="304070"/>
                  <a:pt x="385256" y="288439"/>
                </a:cubicBezTo>
                <a:cubicBezTo>
                  <a:pt x="419448" y="272808"/>
                  <a:pt x="723272" y="-21245"/>
                  <a:pt x="731087" y="1224"/>
                </a:cubicBezTo>
                <a:close/>
              </a:path>
            </a:pathLst>
          </a:cu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6" name="フリーフォーム 1665">
            <a:extLst>
              <a:ext uri="{FF2B5EF4-FFF2-40B4-BE49-F238E27FC236}">
                <a16:creationId xmlns:a16="http://schemas.microsoft.com/office/drawing/2014/main" id="{2184939B-6609-070E-D35B-50D95E34C214}"/>
              </a:ext>
            </a:extLst>
          </p:cNvPr>
          <p:cNvSpPr/>
          <p:nvPr/>
        </p:nvSpPr>
        <p:spPr>
          <a:xfrm>
            <a:off x="4641871" y="3393636"/>
            <a:ext cx="1028957" cy="874182"/>
          </a:xfrm>
          <a:custGeom>
            <a:avLst/>
            <a:gdLst>
              <a:gd name="connsiteX0" fmla="*/ 1026237 w 1028957"/>
              <a:gd name="connsiteY0" fmla="*/ 195 h 874182"/>
              <a:gd name="connsiteX1" fmla="*/ 94252 w 1028957"/>
              <a:gd name="connsiteY1" fmla="*/ 492564 h 874182"/>
              <a:gd name="connsiteX2" fmla="*/ 293544 w 1028957"/>
              <a:gd name="connsiteY2" fmla="*/ 404641 h 874182"/>
              <a:gd name="connsiteX3" fmla="*/ 467 w 1028957"/>
              <a:gd name="connsiteY3" fmla="*/ 674272 h 874182"/>
              <a:gd name="connsiteX4" fmla="*/ 375606 w 1028957"/>
              <a:gd name="connsiteY4" fmla="*/ 873564 h 874182"/>
              <a:gd name="connsiteX5" fmla="*/ 451806 w 1028957"/>
              <a:gd name="connsiteY5" fmla="*/ 609795 h 874182"/>
              <a:gd name="connsiteX6" fmla="*/ 856252 w 1028957"/>
              <a:gd name="connsiteY6" fmla="*/ 375333 h 874182"/>
              <a:gd name="connsiteX7" fmla="*/ 393191 w 1028957"/>
              <a:gd name="connsiteY7" fmla="*/ 557041 h 874182"/>
              <a:gd name="connsiteX8" fmla="*/ 1026237 w 1028957"/>
              <a:gd name="connsiteY8" fmla="*/ 195 h 8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957" h="874182">
                <a:moveTo>
                  <a:pt x="1026237" y="195"/>
                </a:moveTo>
                <a:cubicBezTo>
                  <a:pt x="976414" y="-10551"/>
                  <a:pt x="216367" y="425156"/>
                  <a:pt x="94252" y="492564"/>
                </a:cubicBezTo>
                <a:cubicBezTo>
                  <a:pt x="-27863" y="559972"/>
                  <a:pt x="309175" y="374356"/>
                  <a:pt x="293544" y="404641"/>
                </a:cubicBezTo>
                <a:cubicBezTo>
                  <a:pt x="277913" y="434926"/>
                  <a:pt x="-13210" y="596118"/>
                  <a:pt x="467" y="674272"/>
                </a:cubicBezTo>
                <a:cubicBezTo>
                  <a:pt x="14144" y="752426"/>
                  <a:pt x="300383" y="884310"/>
                  <a:pt x="375606" y="873564"/>
                </a:cubicBezTo>
                <a:cubicBezTo>
                  <a:pt x="450829" y="862818"/>
                  <a:pt x="371698" y="692834"/>
                  <a:pt x="451806" y="609795"/>
                </a:cubicBezTo>
                <a:cubicBezTo>
                  <a:pt x="531914" y="526756"/>
                  <a:pt x="866021" y="384125"/>
                  <a:pt x="856252" y="375333"/>
                </a:cubicBezTo>
                <a:cubicBezTo>
                  <a:pt x="846483" y="366541"/>
                  <a:pt x="360953" y="618587"/>
                  <a:pt x="393191" y="557041"/>
                </a:cubicBezTo>
                <a:cubicBezTo>
                  <a:pt x="425429" y="495495"/>
                  <a:pt x="1076060" y="10941"/>
                  <a:pt x="1026237" y="195"/>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7" name="フリーフォーム 1666">
            <a:extLst>
              <a:ext uri="{FF2B5EF4-FFF2-40B4-BE49-F238E27FC236}">
                <a16:creationId xmlns:a16="http://schemas.microsoft.com/office/drawing/2014/main" id="{521E304C-9916-70CD-B9DC-519DFC30BA3A}"/>
              </a:ext>
            </a:extLst>
          </p:cNvPr>
          <p:cNvSpPr/>
          <p:nvPr/>
        </p:nvSpPr>
        <p:spPr>
          <a:xfrm>
            <a:off x="4651618" y="3520916"/>
            <a:ext cx="1675414" cy="1489409"/>
          </a:xfrm>
          <a:custGeom>
            <a:avLst/>
            <a:gdLst>
              <a:gd name="connsiteX0" fmla="*/ 1051659 w 1675414"/>
              <a:gd name="connsiteY0" fmla="*/ 1869 h 1489409"/>
              <a:gd name="connsiteX1" fmla="*/ 735136 w 1675414"/>
              <a:gd name="connsiteY1" fmla="*/ 253915 h 1489409"/>
              <a:gd name="connsiteX2" fmla="*/ 529982 w 1675414"/>
              <a:gd name="connsiteY2" fmla="*/ 435622 h 1489409"/>
              <a:gd name="connsiteX3" fmla="*/ 705828 w 1675414"/>
              <a:gd name="connsiteY3" fmla="*/ 588022 h 1489409"/>
              <a:gd name="connsiteX4" fmla="*/ 213459 w 1675414"/>
              <a:gd name="connsiteY4" fmla="*/ 353561 h 1489409"/>
              <a:gd name="connsiteX5" fmla="*/ 858228 w 1675414"/>
              <a:gd name="connsiteY5" fmla="*/ 752146 h 1489409"/>
              <a:gd name="connsiteX6" fmla="*/ 664797 w 1675414"/>
              <a:gd name="connsiteY6" fmla="*/ 564576 h 1489409"/>
              <a:gd name="connsiteX7" fmla="*/ 1145444 w 1675414"/>
              <a:gd name="connsiteY7" fmla="*/ 881099 h 1489409"/>
              <a:gd name="connsiteX8" fmla="*/ 1626090 w 1675414"/>
              <a:gd name="connsiteY8" fmla="*/ 1449669 h 1489409"/>
              <a:gd name="connsiteX9" fmla="*/ 1520582 w 1675414"/>
              <a:gd name="connsiteY9" fmla="*/ 1408638 h 1489409"/>
              <a:gd name="connsiteX10" fmla="*/ 395167 w 1675414"/>
              <a:gd name="connsiteY10" fmla="*/ 1144869 h 1489409"/>
              <a:gd name="connsiteX11" fmla="*/ 172428 w 1675414"/>
              <a:gd name="connsiteY11" fmla="*/ 1314853 h 1489409"/>
              <a:gd name="connsiteX12" fmla="*/ 295520 w 1675414"/>
              <a:gd name="connsiteY12" fmla="*/ 1144869 h 1489409"/>
              <a:gd name="connsiteX13" fmla="*/ 131397 w 1675414"/>
              <a:gd name="connsiteY13" fmla="*/ 828346 h 1489409"/>
              <a:gd name="connsiteX14" fmla="*/ 8305 w 1675414"/>
              <a:gd name="connsiteY14" fmla="*/ 611469 h 1489409"/>
              <a:gd name="connsiteX15" fmla="*/ 371720 w 1675414"/>
              <a:gd name="connsiteY15" fmla="*/ 165992 h 1489409"/>
              <a:gd name="connsiteX16" fmla="*/ 148982 w 1675414"/>
              <a:gd name="connsiteY16" fmla="*/ 400453 h 1489409"/>
              <a:gd name="connsiteX17" fmla="*/ 770305 w 1675414"/>
              <a:gd name="connsiteY17" fmla="*/ 107376 h 1489409"/>
              <a:gd name="connsiteX18" fmla="*/ 459644 w 1675414"/>
              <a:gd name="connsiteY18" fmla="*/ 136684 h 1489409"/>
              <a:gd name="connsiteX19" fmla="*/ 1051659 w 1675414"/>
              <a:gd name="connsiteY19" fmla="*/ 1869 h 148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5414" h="1489409">
                <a:moveTo>
                  <a:pt x="1051659" y="1869"/>
                </a:moveTo>
                <a:cubicBezTo>
                  <a:pt x="1097574" y="21408"/>
                  <a:pt x="822082" y="181623"/>
                  <a:pt x="735136" y="253915"/>
                </a:cubicBezTo>
                <a:cubicBezTo>
                  <a:pt x="648190" y="326207"/>
                  <a:pt x="534867" y="379938"/>
                  <a:pt x="529982" y="435622"/>
                </a:cubicBezTo>
                <a:cubicBezTo>
                  <a:pt x="525097" y="491306"/>
                  <a:pt x="758582" y="601699"/>
                  <a:pt x="705828" y="588022"/>
                </a:cubicBezTo>
                <a:cubicBezTo>
                  <a:pt x="653074" y="574345"/>
                  <a:pt x="188059" y="326207"/>
                  <a:pt x="213459" y="353561"/>
                </a:cubicBezTo>
                <a:cubicBezTo>
                  <a:pt x="238859" y="380915"/>
                  <a:pt x="783005" y="716977"/>
                  <a:pt x="858228" y="752146"/>
                </a:cubicBezTo>
                <a:cubicBezTo>
                  <a:pt x="933451" y="787315"/>
                  <a:pt x="616928" y="543084"/>
                  <a:pt x="664797" y="564576"/>
                </a:cubicBezTo>
                <a:cubicBezTo>
                  <a:pt x="712666" y="586068"/>
                  <a:pt x="985228" y="733583"/>
                  <a:pt x="1145444" y="881099"/>
                </a:cubicBezTo>
                <a:cubicBezTo>
                  <a:pt x="1305660" y="1028615"/>
                  <a:pt x="1563567" y="1361746"/>
                  <a:pt x="1626090" y="1449669"/>
                </a:cubicBezTo>
                <a:cubicBezTo>
                  <a:pt x="1688613" y="1537592"/>
                  <a:pt x="1725736" y="1459438"/>
                  <a:pt x="1520582" y="1408638"/>
                </a:cubicBezTo>
                <a:cubicBezTo>
                  <a:pt x="1315428" y="1357838"/>
                  <a:pt x="619859" y="1160500"/>
                  <a:pt x="395167" y="1144869"/>
                </a:cubicBezTo>
                <a:cubicBezTo>
                  <a:pt x="170475" y="1129238"/>
                  <a:pt x="189036" y="1314853"/>
                  <a:pt x="172428" y="1314853"/>
                </a:cubicBezTo>
                <a:cubicBezTo>
                  <a:pt x="155820" y="1314853"/>
                  <a:pt x="302358" y="1225954"/>
                  <a:pt x="295520" y="1144869"/>
                </a:cubicBezTo>
                <a:cubicBezTo>
                  <a:pt x="288681" y="1063785"/>
                  <a:pt x="179266" y="917246"/>
                  <a:pt x="131397" y="828346"/>
                </a:cubicBezTo>
                <a:cubicBezTo>
                  <a:pt x="83528" y="739446"/>
                  <a:pt x="-31749" y="721861"/>
                  <a:pt x="8305" y="611469"/>
                </a:cubicBezTo>
                <a:cubicBezTo>
                  <a:pt x="48359" y="501077"/>
                  <a:pt x="348274" y="201161"/>
                  <a:pt x="371720" y="165992"/>
                </a:cubicBezTo>
                <a:cubicBezTo>
                  <a:pt x="395166" y="130823"/>
                  <a:pt x="82551" y="410222"/>
                  <a:pt x="148982" y="400453"/>
                </a:cubicBezTo>
                <a:cubicBezTo>
                  <a:pt x="215413" y="390684"/>
                  <a:pt x="718528" y="151337"/>
                  <a:pt x="770305" y="107376"/>
                </a:cubicBezTo>
                <a:cubicBezTo>
                  <a:pt x="822082" y="63415"/>
                  <a:pt x="413729" y="151338"/>
                  <a:pt x="459644" y="136684"/>
                </a:cubicBezTo>
                <a:cubicBezTo>
                  <a:pt x="505559" y="122030"/>
                  <a:pt x="1005744" y="-17670"/>
                  <a:pt x="1051659" y="1869"/>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8" name="フリーフォーム 1667">
            <a:extLst>
              <a:ext uri="{FF2B5EF4-FFF2-40B4-BE49-F238E27FC236}">
                <a16:creationId xmlns:a16="http://schemas.microsoft.com/office/drawing/2014/main" id="{9CACE3A8-5234-D2E1-42B1-DCDAFD86CF68}"/>
              </a:ext>
            </a:extLst>
          </p:cNvPr>
          <p:cNvSpPr/>
          <p:nvPr/>
        </p:nvSpPr>
        <p:spPr>
          <a:xfrm>
            <a:off x="4335723" y="3633821"/>
            <a:ext cx="1021893" cy="2424000"/>
          </a:xfrm>
          <a:custGeom>
            <a:avLst/>
            <a:gdLst>
              <a:gd name="connsiteX0" fmla="*/ 576246 w 1021893"/>
              <a:gd name="connsiteY0" fmla="*/ 240656 h 2424000"/>
              <a:gd name="connsiteX1" fmla="*/ 189385 w 1021893"/>
              <a:gd name="connsiteY1" fmla="*/ 680271 h 2424000"/>
              <a:gd name="connsiteX2" fmla="*/ 7677 w 1021893"/>
              <a:gd name="connsiteY2" fmla="*/ 1201948 h 2424000"/>
              <a:gd name="connsiteX3" fmla="*/ 36985 w 1021893"/>
              <a:gd name="connsiteY3" fmla="*/ 1114025 h 2424000"/>
              <a:gd name="connsiteX4" fmla="*/ 66292 w 1021893"/>
              <a:gd name="connsiteY4" fmla="*/ 1600533 h 2424000"/>
              <a:gd name="connsiteX5" fmla="*/ 13539 w 1021893"/>
              <a:gd name="connsiteY5" fmla="*/ 1407102 h 2424000"/>
              <a:gd name="connsiteX6" fmla="*/ 136631 w 1021893"/>
              <a:gd name="connsiteY6" fmla="*/ 2380117 h 2424000"/>
              <a:gd name="connsiteX7" fmla="*/ 177662 w 1021893"/>
              <a:gd name="connsiteY7" fmla="*/ 2198410 h 2424000"/>
              <a:gd name="connsiteX8" fmla="*/ 476600 w 1021893"/>
              <a:gd name="connsiteY8" fmla="*/ 1676733 h 2424000"/>
              <a:gd name="connsiteX9" fmla="*/ 558662 w 1021893"/>
              <a:gd name="connsiteY9" fmla="*/ 990933 h 2424000"/>
              <a:gd name="connsiteX10" fmla="*/ 746231 w 1021893"/>
              <a:gd name="connsiteY10" fmla="*/ 574764 h 2424000"/>
              <a:gd name="connsiteX11" fmla="*/ 623139 w 1021893"/>
              <a:gd name="connsiteY11" fmla="*/ 1196087 h 2424000"/>
              <a:gd name="connsiteX12" fmla="*/ 763815 w 1021893"/>
              <a:gd name="connsiteY12" fmla="*/ 352025 h 2424000"/>
              <a:gd name="connsiteX13" fmla="*/ 1021723 w 1021893"/>
              <a:gd name="connsiteY13" fmla="*/ 333 h 2424000"/>
              <a:gd name="connsiteX14" fmla="*/ 798985 w 1021893"/>
              <a:gd name="connsiteY14" fmla="*/ 293410 h 2424000"/>
              <a:gd name="connsiteX15" fmla="*/ 529354 w 1021893"/>
              <a:gd name="connsiteY15" fmla="*/ 574764 h 2424000"/>
              <a:gd name="connsiteX16" fmla="*/ 576246 w 1021893"/>
              <a:gd name="connsiteY16" fmla="*/ 240656 h 24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893" h="2424000">
                <a:moveTo>
                  <a:pt x="576246" y="240656"/>
                </a:moveTo>
                <a:cubicBezTo>
                  <a:pt x="519585" y="258240"/>
                  <a:pt x="284146" y="520056"/>
                  <a:pt x="189385" y="680271"/>
                </a:cubicBezTo>
                <a:cubicBezTo>
                  <a:pt x="94623" y="840486"/>
                  <a:pt x="33077" y="1129656"/>
                  <a:pt x="7677" y="1201948"/>
                </a:cubicBezTo>
                <a:cubicBezTo>
                  <a:pt x="-17723" y="1274240"/>
                  <a:pt x="27216" y="1047594"/>
                  <a:pt x="36985" y="1114025"/>
                </a:cubicBezTo>
                <a:cubicBezTo>
                  <a:pt x="46754" y="1180456"/>
                  <a:pt x="70200" y="1551687"/>
                  <a:pt x="66292" y="1600533"/>
                </a:cubicBezTo>
                <a:cubicBezTo>
                  <a:pt x="62384" y="1649379"/>
                  <a:pt x="1816" y="1277171"/>
                  <a:pt x="13539" y="1407102"/>
                </a:cubicBezTo>
                <a:cubicBezTo>
                  <a:pt x="25262" y="1537033"/>
                  <a:pt x="109277" y="2248232"/>
                  <a:pt x="136631" y="2380117"/>
                </a:cubicBezTo>
                <a:cubicBezTo>
                  <a:pt x="163985" y="2512002"/>
                  <a:pt x="121001" y="2315641"/>
                  <a:pt x="177662" y="2198410"/>
                </a:cubicBezTo>
                <a:cubicBezTo>
                  <a:pt x="234323" y="2081179"/>
                  <a:pt x="413100" y="1877979"/>
                  <a:pt x="476600" y="1676733"/>
                </a:cubicBezTo>
                <a:cubicBezTo>
                  <a:pt x="540100" y="1475487"/>
                  <a:pt x="513723" y="1174595"/>
                  <a:pt x="558662" y="990933"/>
                </a:cubicBezTo>
                <a:cubicBezTo>
                  <a:pt x="603601" y="807272"/>
                  <a:pt x="735485" y="540572"/>
                  <a:pt x="746231" y="574764"/>
                </a:cubicBezTo>
                <a:cubicBezTo>
                  <a:pt x="756977" y="608956"/>
                  <a:pt x="620208" y="1233210"/>
                  <a:pt x="623139" y="1196087"/>
                </a:cubicBezTo>
                <a:cubicBezTo>
                  <a:pt x="626070" y="1158964"/>
                  <a:pt x="697384" y="551317"/>
                  <a:pt x="763815" y="352025"/>
                </a:cubicBezTo>
                <a:cubicBezTo>
                  <a:pt x="830246" y="152733"/>
                  <a:pt x="1015861" y="10102"/>
                  <a:pt x="1021723" y="333"/>
                </a:cubicBezTo>
                <a:cubicBezTo>
                  <a:pt x="1027585" y="-9436"/>
                  <a:pt x="881046" y="197672"/>
                  <a:pt x="798985" y="293410"/>
                </a:cubicBezTo>
                <a:cubicBezTo>
                  <a:pt x="716924" y="389148"/>
                  <a:pt x="563546" y="585510"/>
                  <a:pt x="529354" y="574764"/>
                </a:cubicBezTo>
                <a:cubicBezTo>
                  <a:pt x="495162" y="564018"/>
                  <a:pt x="632907" y="223072"/>
                  <a:pt x="576246" y="240656"/>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9" name="フリーフォーム 1668">
            <a:extLst>
              <a:ext uri="{FF2B5EF4-FFF2-40B4-BE49-F238E27FC236}">
                <a16:creationId xmlns:a16="http://schemas.microsoft.com/office/drawing/2014/main" id="{9FEBB81D-6B5B-C02A-E75D-9318B5BEF71E}"/>
              </a:ext>
            </a:extLst>
          </p:cNvPr>
          <p:cNvSpPr/>
          <p:nvPr/>
        </p:nvSpPr>
        <p:spPr>
          <a:xfrm>
            <a:off x="2447925" y="7661214"/>
            <a:ext cx="76737" cy="42739"/>
          </a:xfrm>
          <a:custGeom>
            <a:avLst/>
            <a:gdLst>
              <a:gd name="connsiteX0" fmla="*/ 0 w 76737"/>
              <a:gd name="connsiteY0" fmla="*/ 61 h 42739"/>
              <a:gd name="connsiteX1" fmla="*/ 69850 w 76737"/>
              <a:gd name="connsiteY1" fmla="*/ 41336 h 42739"/>
              <a:gd name="connsiteX2" fmla="*/ 69850 w 76737"/>
              <a:gd name="connsiteY2" fmla="*/ 31811 h 42739"/>
              <a:gd name="connsiteX3" fmla="*/ 0 w 76737"/>
              <a:gd name="connsiteY3" fmla="*/ 61 h 42739"/>
            </a:gdLst>
            <a:ahLst/>
            <a:cxnLst>
              <a:cxn ang="0">
                <a:pos x="connsiteX0" y="connsiteY0"/>
              </a:cxn>
              <a:cxn ang="0">
                <a:pos x="connsiteX1" y="connsiteY1"/>
              </a:cxn>
              <a:cxn ang="0">
                <a:pos x="connsiteX2" y="connsiteY2"/>
              </a:cxn>
              <a:cxn ang="0">
                <a:pos x="connsiteX3" y="connsiteY3"/>
              </a:cxn>
            </a:cxnLst>
            <a:rect l="l" t="t" r="r" b="b"/>
            <a:pathLst>
              <a:path w="76737" h="42739">
                <a:moveTo>
                  <a:pt x="0" y="61"/>
                </a:moveTo>
                <a:cubicBezTo>
                  <a:pt x="0" y="1648"/>
                  <a:pt x="69850" y="41336"/>
                  <a:pt x="69850" y="41336"/>
                </a:cubicBezTo>
                <a:cubicBezTo>
                  <a:pt x="81492" y="46628"/>
                  <a:pt x="76200" y="35515"/>
                  <a:pt x="69850" y="31811"/>
                </a:cubicBezTo>
                <a:cubicBezTo>
                  <a:pt x="63500" y="28107"/>
                  <a:pt x="0" y="-1526"/>
                  <a:pt x="0" y="6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0" name="フリーフォーム 1669">
            <a:extLst>
              <a:ext uri="{FF2B5EF4-FFF2-40B4-BE49-F238E27FC236}">
                <a16:creationId xmlns:a16="http://schemas.microsoft.com/office/drawing/2014/main" id="{5B51C48C-296E-F7C6-9F21-7B15A423D996}"/>
              </a:ext>
            </a:extLst>
          </p:cNvPr>
          <p:cNvSpPr/>
          <p:nvPr/>
        </p:nvSpPr>
        <p:spPr>
          <a:xfrm>
            <a:off x="2171680" y="7734318"/>
            <a:ext cx="181195" cy="82843"/>
          </a:xfrm>
          <a:custGeom>
            <a:avLst/>
            <a:gdLst>
              <a:gd name="connsiteX0" fmla="*/ 20 w 181195"/>
              <a:gd name="connsiteY0" fmla="*/ 82532 h 82843"/>
              <a:gd name="connsiteX1" fmla="*/ 117495 w 181195"/>
              <a:gd name="connsiteY1" fmla="*/ 31732 h 82843"/>
              <a:gd name="connsiteX2" fmla="*/ 180995 w 181195"/>
              <a:gd name="connsiteY2" fmla="*/ 57132 h 82843"/>
              <a:gd name="connsiteX3" fmla="*/ 136545 w 181195"/>
              <a:gd name="connsiteY3" fmla="*/ 12682 h 82843"/>
              <a:gd name="connsiteX4" fmla="*/ 107970 w 181195"/>
              <a:gd name="connsiteY4" fmla="*/ 3157 h 82843"/>
              <a:gd name="connsiteX5" fmla="*/ 20 w 181195"/>
              <a:gd name="connsiteY5" fmla="*/ 82532 h 8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95" h="82843">
                <a:moveTo>
                  <a:pt x="20" y="82532"/>
                </a:moveTo>
                <a:cubicBezTo>
                  <a:pt x="1607" y="87294"/>
                  <a:pt x="87333" y="35965"/>
                  <a:pt x="117495" y="31732"/>
                </a:cubicBezTo>
                <a:cubicBezTo>
                  <a:pt x="147657" y="27499"/>
                  <a:pt x="177820" y="60307"/>
                  <a:pt x="180995" y="57132"/>
                </a:cubicBezTo>
                <a:cubicBezTo>
                  <a:pt x="184170" y="53957"/>
                  <a:pt x="148716" y="21678"/>
                  <a:pt x="136545" y="12682"/>
                </a:cubicBezTo>
                <a:cubicBezTo>
                  <a:pt x="124374" y="3686"/>
                  <a:pt x="125962" y="-4781"/>
                  <a:pt x="107970" y="3157"/>
                </a:cubicBezTo>
                <a:cubicBezTo>
                  <a:pt x="89978" y="11094"/>
                  <a:pt x="-1567" y="77770"/>
                  <a:pt x="20" y="8253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1" name="フリーフォーム 1670">
            <a:extLst>
              <a:ext uri="{FF2B5EF4-FFF2-40B4-BE49-F238E27FC236}">
                <a16:creationId xmlns:a16="http://schemas.microsoft.com/office/drawing/2014/main" id="{25AC38A6-5E07-F6E7-D8B2-A6886A8001B8}"/>
              </a:ext>
            </a:extLst>
          </p:cNvPr>
          <p:cNvSpPr/>
          <p:nvPr/>
        </p:nvSpPr>
        <p:spPr>
          <a:xfrm>
            <a:off x="2158968" y="7784918"/>
            <a:ext cx="203256" cy="61299"/>
          </a:xfrm>
          <a:custGeom>
            <a:avLst/>
            <a:gdLst>
              <a:gd name="connsiteX0" fmla="*/ 32 w 203256"/>
              <a:gd name="connsiteY0" fmla="*/ 35107 h 61299"/>
              <a:gd name="connsiteX1" fmla="*/ 88932 w 203256"/>
              <a:gd name="connsiteY1" fmla="*/ 60507 h 61299"/>
              <a:gd name="connsiteX2" fmla="*/ 203232 w 203256"/>
              <a:gd name="connsiteY2" fmla="*/ 182 h 61299"/>
              <a:gd name="connsiteX3" fmla="*/ 98457 w 203256"/>
              <a:gd name="connsiteY3" fmla="*/ 41457 h 61299"/>
              <a:gd name="connsiteX4" fmla="*/ 32 w 203256"/>
              <a:gd name="connsiteY4" fmla="*/ 35107 h 61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6" h="61299">
                <a:moveTo>
                  <a:pt x="32" y="35107"/>
                </a:moveTo>
                <a:cubicBezTo>
                  <a:pt x="-1555" y="38282"/>
                  <a:pt x="55065" y="66328"/>
                  <a:pt x="88932" y="60507"/>
                </a:cubicBezTo>
                <a:cubicBezTo>
                  <a:pt x="122799" y="54686"/>
                  <a:pt x="201645" y="3357"/>
                  <a:pt x="203232" y="182"/>
                </a:cubicBezTo>
                <a:cubicBezTo>
                  <a:pt x="204819" y="-2993"/>
                  <a:pt x="128619" y="36165"/>
                  <a:pt x="98457" y="41457"/>
                </a:cubicBezTo>
                <a:cubicBezTo>
                  <a:pt x="68295" y="46749"/>
                  <a:pt x="1619" y="31932"/>
                  <a:pt x="32" y="3510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2" name="フリーフォーム 1671">
            <a:extLst>
              <a:ext uri="{FF2B5EF4-FFF2-40B4-BE49-F238E27FC236}">
                <a16:creationId xmlns:a16="http://schemas.microsoft.com/office/drawing/2014/main" id="{FB374379-9A04-4CAE-5BD1-165A0559B5A4}"/>
              </a:ext>
            </a:extLst>
          </p:cNvPr>
          <p:cNvSpPr/>
          <p:nvPr/>
        </p:nvSpPr>
        <p:spPr>
          <a:xfrm>
            <a:off x="2157909" y="7899348"/>
            <a:ext cx="147283" cy="92578"/>
          </a:xfrm>
          <a:custGeom>
            <a:avLst/>
            <a:gdLst>
              <a:gd name="connsiteX0" fmla="*/ 147141 w 147283"/>
              <a:gd name="connsiteY0" fmla="*/ 92127 h 92578"/>
              <a:gd name="connsiteX1" fmla="*/ 32841 w 147283"/>
              <a:gd name="connsiteY1" fmla="*/ 69902 h 92578"/>
              <a:gd name="connsiteX2" fmla="*/ 4266 w 147283"/>
              <a:gd name="connsiteY2" fmla="*/ 57202 h 92578"/>
              <a:gd name="connsiteX3" fmla="*/ 109041 w 147283"/>
              <a:gd name="connsiteY3" fmla="*/ 52 h 92578"/>
              <a:gd name="connsiteX4" fmla="*/ 58241 w 147283"/>
              <a:gd name="connsiteY4" fmla="*/ 47677 h 92578"/>
              <a:gd name="connsiteX5" fmla="*/ 147141 w 147283"/>
              <a:gd name="connsiteY5" fmla="*/ 92127 h 9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83" h="92578">
                <a:moveTo>
                  <a:pt x="147141" y="92127"/>
                </a:moveTo>
                <a:cubicBezTo>
                  <a:pt x="142908" y="95831"/>
                  <a:pt x="56654" y="75723"/>
                  <a:pt x="32841" y="69902"/>
                </a:cubicBezTo>
                <a:cubicBezTo>
                  <a:pt x="9028" y="64081"/>
                  <a:pt x="-8434" y="68844"/>
                  <a:pt x="4266" y="57202"/>
                </a:cubicBezTo>
                <a:cubicBezTo>
                  <a:pt x="16966" y="45560"/>
                  <a:pt x="100045" y="1639"/>
                  <a:pt x="109041" y="52"/>
                </a:cubicBezTo>
                <a:cubicBezTo>
                  <a:pt x="118037" y="-1535"/>
                  <a:pt x="56654" y="33390"/>
                  <a:pt x="58241" y="47677"/>
                </a:cubicBezTo>
                <a:cubicBezTo>
                  <a:pt x="59828" y="61964"/>
                  <a:pt x="151374" y="88423"/>
                  <a:pt x="147141" y="9212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3" name="フリーフォーム 1672">
            <a:extLst>
              <a:ext uri="{FF2B5EF4-FFF2-40B4-BE49-F238E27FC236}">
                <a16:creationId xmlns:a16="http://schemas.microsoft.com/office/drawing/2014/main" id="{A3A1CE50-F634-E869-86C4-96964793114B}"/>
              </a:ext>
            </a:extLst>
          </p:cNvPr>
          <p:cNvSpPr/>
          <p:nvPr/>
        </p:nvSpPr>
        <p:spPr>
          <a:xfrm>
            <a:off x="2203427" y="7899400"/>
            <a:ext cx="158841" cy="88900"/>
          </a:xfrm>
          <a:custGeom>
            <a:avLst/>
            <a:gdLst>
              <a:gd name="connsiteX0" fmla="*/ 23 w 158841"/>
              <a:gd name="connsiteY0" fmla="*/ 0 h 88900"/>
              <a:gd name="connsiteX1" fmla="*/ 146073 w 158841"/>
              <a:gd name="connsiteY1" fmla="*/ 60325 h 88900"/>
              <a:gd name="connsiteX2" fmla="*/ 50823 w 158841"/>
              <a:gd name="connsiteY2" fmla="*/ 88900 h 88900"/>
              <a:gd name="connsiteX3" fmla="*/ 158773 w 158841"/>
              <a:gd name="connsiteY3" fmla="*/ 60325 h 88900"/>
              <a:gd name="connsiteX4" fmla="*/ 23 w 158841"/>
              <a:gd name="connsiteY4" fmla="*/ 0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1" h="88900">
                <a:moveTo>
                  <a:pt x="23" y="0"/>
                </a:moveTo>
                <a:cubicBezTo>
                  <a:pt x="-2094" y="0"/>
                  <a:pt x="137606" y="45508"/>
                  <a:pt x="146073" y="60325"/>
                </a:cubicBezTo>
                <a:cubicBezTo>
                  <a:pt x="154540" y="75142"/>
                  <a:pt x="48706" y="88900"/>
                  <a:pt x="50823" y="88900"/>
                </a:cubicBezTo>
                <a:cubicBezTo>
                  <a:pt x="52940" y="88900"/>
                  <a:pt x="161948" y="74612"/>
                  <a:pt x="158773" y="60325"/>
                </a:cubicBezTo>
                <a:cubicBezTo>
                  <a:pt x="155598" y="46038"/>
                  <a:pt x="2140" y="0"/>
                  <a:pt x="23" y="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4" name="フリーフォーム 1673">
            <a:extLst>
              <a:ext uri="{FF2B5EF4-FFF2-40B4-BE49-F238E27FC236}">
                <a16:creationId xmlns:a16="http://schemas.microsoft.com/office/drawing/2014/main" id="{9822216C-7A52-EEC9-CC4B-B6A0FB1C53C9}"/>
              </a:ext>
            </a:extLst>
          </p:cNvPr>
          <p:cNvSpPr/>
          <p:nvPr/>
        </p:nvSpPr>
        <p:spPr>
          <a:xfrm>
            <a:off x="2174686" y="8048609"/>
            <a:ext cx="205452" cy="70146"/>
          </a:xfrm>
          <a:custGeom>
            <a:avLst/>
            <a:gdLst>
              <a:gd name="connsiteX0" fmla="*/ 189 w 205452"/>
              <a:gd name="connsiteY0" fmla="*/ 69866 h 70146"/>
              <a:gd name="connsiteX1" fmla="*/ 92264 w 205452"/>
              <a:gd name="connsiteY1" fmla="*/ 25416 h 70146"/>
              <a:gd name="connsiteX2" fmla="*/ 171639 w 205452"/>
              <a:gd name="connsiteY2" fmla="*/ 47641 h 70146"/>
              <a:gd name="connsiteX3" fmla="*/ 203389 w 205452"/>
              <a:gd name="connsiteY3" fmla="*/ 57166 h 70146"/>
              <a:gd name="connsiteX4" fmla="*/ 117664 w 205452"/>
              <a:gd name="connsiteY4" fmla="*/ 16 h 70146"/>
              <a:gd name="connsiteX5" fmla="*/ 189 w 205452"/>
              <a:gd name="connsiteY5" fmla="*/ 69866 h 7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52" h="70146">
                <a:moveTo>
                  <a:pt x="189" y="69866"/>
                </a:moveTo>
                <a:cubicBezTo>
                  <a:pt x="-4044" y="74099"/>
                  <a:pt x="63689" y="29120"/>
                  <a:pt x="92264" y="25416"/>
                </a:cubicBezTo>
                <a:cubicBezTo>
                  <a:pt x="120839" y="21712"/>
                  <a:pt x="153118" y="42349"/>
                  <a:pt x="171639" y="47641"/>
                </a:cubicBezTo>
                <a:cubicBezTo>
                  <a:pt x="190160" y="52933"/>
                  <a:pt x="212385" y="65103"/>
                  <a:pt x="203389" y="57166"/>
                </a:cubicBezTo>
                <a:cubicBezTo>
                  <a:pt x="194393" y="49228"/>
                  <a:pt x="147826" y="-1042"/>
                  <a:pt x="117664" y="16"/>
                </a:cubicBezTo>
                <a:cubicBezTo>
                  <a:pt x="87502" y="1074"/>
                  <a:pt x="4422" y="65633"/>
                  <a:pt x="189" y="6986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5" name="フリーフォーム 1674">
            <a:extLst>
              <a:ext uri="{FF2B5EF4-FFF2-40B4-BE49-F238E27FC236}">
                <a16:creationId xmlns:a16="http://schemas.microsoft.com/office/drawing/2014/main" id="{04610A00-7765-7556-5DB1-CFF72BF77D56}"/>
              </a:ext>
            </a:extLst>
          </p:cNvPr>
          <p:cNvSpPr/>
          <p:nvPr/>
        </p:nvSpPr>
        <p:spPr>
          <a:xfrm>
            <a:off x="2158946" y="8105771"/>
            <a:ext cx="207459" cy="51510"/>
          </a:xfrm>
          <a:custGeom>
            <a:avLst/>
            <a:gdLst>
              <a:gd name="connsiteX0" fmla="*/ 54 w 207459"/>
              <a:gd name="connsiteY0" fmla="*/ 3179 h 51510"/>
              <a:gd name="connsiteX1" fmla="*/ 92129 w 207459"/>
              <a:gd name="connsiteY1" fmla="*/ 47629 h 51510"/>
              <a:gd name="connsiteX2" fmla="*/ 206429 w 207459"/>
              <a:gd name="connsiteY2" fmla="*/ 4 h 51510"/>
              <a:gd name="connsiteX3" fmla="*/ 146104 w 207459"/>
              <a:gd name="connsiteY3" fmla="*/ 50804 h 51510"/>
              <a:gd name="connsiteX4" fmla="*/ 104829 w 207459"/>
              <a:gd name="connsiteY4" fmla="*/ 28579 h 51510"/>
              <a:gd name="connsiteX5" fmla="*/ 54 w 207459"/>
              <a:gd name="connsiteY5" fmla="*/ 3179 h 5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459" h="51510">
                <a:moveTo>
                  <a:pt x="54" y="3179"/>
                </a:moveTo>
                <a:cubicBezTo>
                  <a:pt x="-2063" y="6354"/>
                  <a:pt x="57733" y="48158"/>
                  <a:pt x="92129" y="47629"/>
                </a:cubicBezTo>
                <a:cubicBezTo>
                  <a:pt x="126525" y="47100"/>
                  <a:pt x="197433" y="-525"/>
                  <a:pt x="206429" y="4"/>
                </a:cubicBezTo>
                <a:cubicBezTo>
                  <a:pt x="215425" y="533"/>
                  <a:pt x="163037" y="46042"/>
                  <a:pt x="146104" y="50804"/>
                </a:cubicBezTo>
                <a:cubicBezTo>
                  <a:pt x="129171" y="55566"/>
                  <a:pt x="123350" y="34929"/>
                  <a:pt x="104829" y="28579"/>
                </a:cubicBezTo>
                <a:cubicBezTo>
                  <a:pt x="86308" y="22229"/>
                  <a:pt x="2171" y="4"/>
                  <a:pt x="54" y="317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6" name="フリーフォーム 1675">
            <a:extLst>
              <a:ext uri="{FF2B5EF4-FFF2-40B4-BE49-F238E27FC236}">
                <a16:creationId xmlns:a16="http://schemas.microsoft.com/office/drawing/2014/main" id="{06BA83EC-72FE-53DF-E5A6-DA05AAE08323}"/>
              </a:ext>
            </a:extLst>
          </p:cNvPr>
          <p:cNvSpPr/>
          <p:nvPr/>
        </p:nvSpPr>
        <p:spPr>
          <a:xfrm>
            <a:off x="2184134" y="8209301"/>
            <a:ext cx="201172" cy="61685"/>
          </a:xfrm>
          <a:custGeom>
            <a:avLst/>
            <a:gdLst>
              <a:gd name="connsiteX0" fmla="*/ 266 w 201172"/>
              <a:gd name="connsiteY0" fmla="*/ 61574 h 61685"/>
              <a:gd name="connsiteX1" fmla="*/ 76466 w 201172"/>
              <a:gd name="connsiteY1" fmla="*/ 17124 h 61685"/>
              <a:gd name="connsiteX2" fmla="*/ 200291 w 201172"/>
              <a:gd name="connsiteY2" fmla="*/ 52049 h 61685"/>
              <a:gd name="connsiteX3" fmla="*/ 130441 w 201172"/>
              <a:gd name="connsiteY3" fmla="*/ 17124 h 61685"/>
              <a:gd name="connsiteX4" fmla="*/ 101866 w 201172"/>
              <a:gd name="connsiteY4" fmla="*/ 1249 h 61685"/>
              <a:gd name="connsiteX5" fmla="*/ 266 w 201172"/>
              <a:gd name="connsiteY5" fmla="*/ 61574 h 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72" h="61685">
                <a:moveTo>
                  <a:pt x="266" y="61574"/>
                </a:moveTo>
                <a:cubicBezTo>
                  <a:pt x="-3967" y="64220"/>
                  <a:pt x="43129" y="18711"/>
                  <a:pt x="76466" y="17124"/>
                </a:cubicBezTo>
                <a:cubicBezTo>
                  <a:pt x="109803" y="15537"/>
                  <a:pt x="191295" y="52049"/>
                  <a:pt x="200291" y="52049"/>
                </a:cubicBezTo>
                <a:cubicBezTo>
                  <a:pt x="209287" y="52049"/>
                  <a:pt x="146845" y="25591"/>
                  <a:pt x="130441" y="17124"/>
                </a:cubicBezTo>
                <a:cubicBezTo>
                  <a:pt x="114037" y="8657"/>
                  <a:pt x="121974" y="-4043"/>
                  <a:pt x="101866" y="1249"/>
                </a:cubicBezTo>
                <a:cubicBezTo>
                  <a:pt x="81758" y="6541"/>
                  <a:pt x="4499" y="58928"/>
                  <a:pt x="266" y="6157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7" name="フリーフォーム 1676">
            <a:extLst>
              <a:ext uri="{FF2B5EF4-FFF2-40B4-BE49-F238E27FC236}">
                <a16:creationId xmlns:a16="http://schemas.microsoft.com/office/drawing/2014/main" id="{C84132A1-5F90-4193-6623-6B8BF61E792F}"/>
              </a:ext>
            </a:extLst>
          </p:cNvPr>
          <p:cNvSpPr/>
          <p:nvPr/>
        </p:nvSpPr>
        <p:spPr>
          <a:xfrm>
            <a:off x="2190684" y="8242048"/>
            <a:ext cx="215214" cy="82802"/>
          </a:xfrm>
          <a:custGeom>
            <a:avLst/>
            <a:gdLst>
              <a:gd name="connsiteX0" fmla="*/ 66 w 215214"/>
              <a:gd name="connsiteY0" fmla="*/ 12952 h 82802"/>
              <a:gd name="connsiteX1" fmla="*/ 85791 w 215214"/>
              <a:gd name="connsiteY1" fmla="*/ 57402 h 82802"/>
              <a:gd name="connsiteX2" fmla="*/ 212791 w 215214"/>
              <a:gd name="connsiteY2" fmla="*/ 252 h 82802"/>
              <a:gd name="connsiteX3" fmla="*/ 161991 w 215214"/>
              <a:gd name="connsiteY3" fmla="*/ 38352 h 82802"/>
              <a:gd name="connsiteX4" fmla="*/ 73091 w 215214"/>
              <a:gd name="connsiteY4" fmla="*/ 82802 h 82802"/>
              <a:gd name="connsiteX5" fmla="*/ 66 w 215214"/>
              <a:gd name="connsiteY5" fmla="*/ 12952 h 8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4" h="82802">
                <a:moveTo>
                  <a:pt x="66" y="12952"/>
                </a:moveTo>
                <a:cubicBezTo>
                  <a:pt x="2183" y="8719"/>
                  <a:pt x="50337" y="59519"/>
                  <a:pt x="85791" y="57402"/>
                </a:cubicBezTo>
                <a:cubicBezTo>
                  <a:pt x="121245" y="55285"/>
                  <a:pt x="200091" y="3427"/>
                  <a:pt x="212791" y="252"/>
                </a:cubicBezTo>
                <a:cubicBezTo>
                  <a:pt x="225491" y="-2923"/>
                  <a:pt x="185274" y="24594"/>
                  <a:pt x="161991" y="38352"/>
                </a:cubicBezTo>
                <a:cubicBezTo>
                  <a:pt x="138708" y="52110"/>
                  <a:pt x="99549" y="82802"/>
                  <a:pt x="73091" y="82802"/>
                </a:cubicBezTo>
                <a:cubicBezTo>
                  <a:pt x="46633" y="82802"/>
                  <a:pt x="-2051" y="17185"/>
                  <a:pt x="66" y="1295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8" name="フリーフォーム 1677">
            <a:extLst>
              <a:ext uri="{FF2B5EF4-FFF2-40B4-BE49-F238E27FC236}">
                <a16:creationId xmlns:a16="http://schemas.microsoft.com/office/drawing/2014/main" id="{90D40F4C-5802-0316-D71C-9C9D1FB202DF}"/>
              </a:ext>
            </a:extLst>
          </p:cNvPr>
          <p:cNvSpPr/>
          <p:nvPr/>
        </p:nvSpPr>
        <p:spPr>
          <a:xfrm>
            <a:off x="2184132" y="8369297"/>
            <a:ext cx="203747" cy="82629"/>
          </a:xfrm>
          <a:custGeom>
            <a:avLst/>
            <a:gdLst>
              <a:gd name="connsiteX0" fmla="*/ 268 w 203747"/>
              <a:gd name="connsiteY0" fmla="*/ 82553 h 82629"/>
              <a:gd name="connsiteX1" fmla="*/ 89168 w 203747"/>
              <a:gd name="connsiteY1" fmla="*/ 15878 h 82629"/>
              <a:gd name="connsiteX2" fmla="*/ 203468 w 203747"/>
              <a:gd name="connsiteY2" fmla="*/ 66678 h 82629"/>
              <a:gd name="connsiteX3" fmla="*/ 117743 w 203747"/>
              <a:gd name="connsiteY3" fmla="*/ 3 h 82629"/>
              <a:gd name="connsiteX4" fmla="*/ 268 w 203747"/>
              <a:gd name="connsiteY4" fmla="*/ 82553 h 8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47" h="82629">
                <a:moveTo>
                  <a:pt x="268" y="82553"/>
                </a:moveTo>
                <a:cubicBezTo>
                  <a:pt x="-4494" y="85199"/>
                  <a:pt x="55301" y="18524"/>
                  <a:pt x="89168" y="15878"/>
                </a:cubicBezTo>
                <a:cubicBezTo>
                  <a:pt x="123035" y="13232"/>
                  <a:pt x="198706" y="69324"/>
                  <a:pt x="203468" y="66678"/>
                </a:cubicBezTo>
                <a:cubicBezTo>
                  <a:pt x="208230" y="64032"/>
                  <a:pt x="151080" y="-526"/>
                  <a:pt x="117743" y="3"/>
                </a:cubicBezTo>
                <a:cubicBezTo>
                  <a:pt x="84406" y="532"/>
                  <a:pt x="5030" y="79907"/>
                  <a:pt x="268" y="82553"/>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9" name="フリーフォーム 1678">
            <a:extLst>
              <a:ext uri="{FF2B5EF4-FFF2-40B4-BE49-F238E27FC236}">
                <a16:creationId xmlns:a16="http://schemas.microsoft.com/office/drawing/2014/main" id="{51152742-286F-DE4E-C2B5-C5AA55E1D5F1}"/>
              </a:ext>
            </a:extLst>
          </p:cNvPr>
          <p:cNvSpPr/>
          <p:nvPr/>
        </p:nvSpPr>
        <p:spPr>
          <a:xfrm>
            <a:off x="2170438" y="8429124"/>
            <a:ext cx="231978" cy="38734"/>
          </a:xfrm>
          <a:custGeom>
            <a:avLst/>
            <a:gdLst>
              <a:gd name="connsiteX0" fmla="*/ 1262 w 231978"/>
              <a:gd name="connsiteY0" fmla="*/ 16376 h 38734"/>
              <a:gd name="connsiteX1" fmla="*/ 71112 w 231978"/>
              <a:gd name="connsiteY1" fmla="*/ 35426 h 38734"/>
              <a:gd name="connsiteX2" fmla="*/ 229862 w 231978"/>
              <a:gd name="connsiteY2" fmla="*/ 501 h 38734"/>
              <a:gd name="connsiteX3" fmla="*/ 160012 w 231978"/>
              <a:gd name="connsiteY3" fmla="*/ 16376 h 38734"/>
              <a:gd name="connsiteX4" fmla="*/ 125087 w 231978"/>
              <a:gd name="connsiteY4" fmla="*/ 38601 h 38734"/>
              <a:gd name="connsiteX5" fmla="*/ 1262 w 231978"/>
              <a:gd name="connsiteY5" fmla="*/ 16376 h 3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978" h="38734">
                <a:moveTo>
                  <a:pt x="1262" y="16376"/>
                </a:moveTo>
                <a:cubicBezTo>
                  <a:pt x="-7734" y="15847"/>
                  <a:pt x="33012" y="38072"/>
                  <a:pt x="71112" y="35426"/>
                </a:cubicBezTo>
                <a:cubicBezTo>
                  <a:pt x="109212" y="32780"/>
                  <a:pt x="215045" y="3676"/>
                  <a:pt x="229862" y="501"/>
                </a:cubicBezTo>
                <a:cubicBezTo>
                  <a:pt x="244679" y="-2674"/>
                  <a:pt x="177474" y="10026"/>
                  <a:pt x="160012" y="16376"/>
                </a:cubicBezTo>
                <a:cubicBezTo>
                  <a:pt x="142550" y="22726"/>
                  <a:pt x="149429" y="36484"/>
                  <a:pt x="125087" y="38601"/>
                </a:cubicBezTo>
                <a:cubicBezTo>
                  <a:pt x="100745" y="40718"/>
                  <a:pt x="10258" y="16905"/>
                  <a:pt x="1262" y="1637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0" name="フリーフォーム 1679">
            <a:extLst>
              <a:ext uri="{FF2B5EF4-FFF2-40B4-BE49-F238E27FC236}">
                <a16:creationId xmlns:a16="http://schemas.microsoft.com/office/drawing/2014/main" id="{2EF54021-9455-C2B8-C4EF-AF4E6527BFDD}"/>
              </a:ext>
            </a:extLst>
          </p:cNvPr>
          <p:cNvSpPr/>
          <p:nvPr/>
        </p:nvSpPr>
        <p:spPr>
          <a:xfrm>
            <a:off x="2240837" y="8517734"/>
            <a:ext cx="23022" cy="123305"/>
          </a:xfrm>
          <a:custGeom>
            <a:avLst/>
            <a:gdLst>
              <a:gd name="connsiteX0" fmla="*/ 7063 w 23022"/>
              <a:gd name="connsiteY0" fmla="*/ 791 h 123305"/>
              <a:gd name="connsiteX1" fmla="*/ 713 w 23022"/>
              <a:gd name="connsiteY1" fmla="*/ 121441 h 123305"/>
              <a:gd name="connsiteX2" fmla="*/ 22938 w 23022"/>
              <a:gd name="connsiteY2" fmla="*/ 70641 h 123305"/>
              <a:gd name="connsiteX3" fmla="*/ 7063 w 23022"/>
              <a:gd name="connsiteY3" fmla="*/ 791 h 123305"/>
            </a:gdLst>
            <a:ahLst/>
            <a:cxnLst>
              <a:cxn ang="0">
                <a:pos x="connsiteX0" y="connsiteY0"/>
              </a:cxn>
              <a:cxn ang="0">
                <a:pos x="connsiteX1" y="connsiteY1"/>
              </a:cxn>
              <a:cxn ang="0">
                <a:pos x="connsiteX2" y="connsiteY2"/>
              </a:cxn>
              <a:cxn ang="0">
                <a:pos x="connsiteX3" y="connsiteY3"/>
              </a:cxn>
            </a:cxnLst>
            <a:rect l="l" t="t" r="r" b="b"/>
            <a:pathLst>
              <a:path w="23022" h="123305">
                <a:moveTo>
                  <a:pt x="7063" y="791"/>
                </a:moveTo>
                <a:cubicBezTo>
                  <a:pt x="3359" y="9258"/>
                  <a:pt x="-1933" y="109799"/>
                  <a:pt x="713" y="121441"/>
                </a:cubicBezTo>
                <a:cubicBezTo>
                  <a:pt x="3359" y="133083"/>
                  <a:pt x="24525" y="87045"/>
                  <a:pt x="22938" y="70641"/>
                </a:cubicBezTo>
                <a:cubicBezTo>
                  <a:pt x="21351" y="54237"/>
                  <a:pt x="10767" y="-7676"/>
                  <a:pt x="7063" y="79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1" name="フリーフォーム 1680">
            <a:extLst>
              <a:ext uri="{FF2B5EF4-FFF2-40B4-BE49-F238E27FC236}">
                <a16:creationId xmlns:a16="http://schemas.microsoft.com/office/drawing/2014/main" id="{E2F5E108-D8F3-8B63-2826-9D94251656A7}"/>
              </a:ext>
            </a:extLst>
          </p:cNvPr>
          <p:cNvSpPr/>
          <p:nvPr/>
        </p:nvSpPr>
        <p:spPr>
          <a:xfrm>
            <a:off x="2169838" y="8527160"/>
            <a:ext cx="119459" cy="80983"/>
          </a:xfrm>
          <a:custGeom>
            <a:avLst/>
            <a:gdLst>
              <a:gd name="connsiteX0" fmla="*/ 119337 w 119459"/>
              <a:gd name="connsiteY0" fmla="*/ 890 h 80983"/>
              <a:gd name="connsiteX1" fmla="*/ 5037 w 119459"/>
              <a:gd name="connsiteY1" fmla="*/ 80265 h 80983"/>
              <a:gd name="connsiteX2" fmla="*/ 27262 w 119459"/>
              <a:gd name="connsiteY2" fmla="*/ 38990 h 80983"/>
              <a:gd name="connsiteX3" fmla="*/ 119337 w 119459"/>
              <a:gd name="connsiteY3" fmla="*/ 890 h 80983"/>
            </a:gdLst>
            <a:ahLst/>
            <a:cxnLst>
              <a:cxn ang="0">
                <a:pos x="connsiteX0" y="connsiteY0"/>
              </a:cxn>
              <a:cxn ang="0">
                <a:pos x="connsiteX1" y="connsiteY1"/>
              </a:cxn>
              <a:cxn ang="0">
                <a:pos x="connsiteX2" y="connsiteY2"/>
              </a:cxn>
              <a:cxn ang="0">
                <a:pos x="connsiteX3" y="connsiteY3"/>
              </a:cxn>
            </a:cxnLst>
            <a:rect l="l" t="t" r="r" b="b"/>
            <a:pathLst>
              <a:path w="119459" h="80983">
                <a:moveTo>
                  <a:pt x="119337" y="890"/>
                </a:moveTo>
                <a:cubicBezTo>
                  <a:pt x="115633" y="7769"/>
                  <a:pt x="20383" y="73915"/>
                  <a:pt x="5037" y="80265"/>
                </a:cubicBezTo>
                <a:cubicBezTo>
                  <a:pt x="-10309" y="86615"/>
                  <a:pt x="12975" y="49044"/>
                  <a:pt x="27262" y="38990"/>
                </a:cubicBezTo>
                <a:cubicBezTo>
                  <a:pt x="41549" y="28936"/>
                  <a:pt x="123041" y="-5989"/>
                  <a:pt x="119337" y="89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2" name="フリーフォーム 1681">
            <a:extLst>
              <a:ext uri="{FF2B5EF4-FFF2-40B4-BE49-F238E27FC236}">
                <a16:creationId xmlns:a16="http://schemas.microsoft.com/office/drawing/2014/main" id="{1897A6FB-204F-A57E-347C-F0D68C7F3EC0}"/>
              </a:ext>
            </a:extLst>
          </p:cNvPr>
          <p:cNvSpPr/>
          <p:nvPr/>
        </p:nvSpPr>
        <p:spPr>
          <a:xfrm>
            <a:off x="2152610" y="8581307"/>
            <a:ext cx="115399" cy="61583"/>
          </a:xfrm>
          <a:custGeom>
            <a:avLst/>
            <a:gdLst>
              <a:gd name="connsiteX0" fmla="*/ 40 w 115399"/>
              <a:gd name="connsiteY0" fmla="*/ 718 h 61583"/>
              <a:gd name="connsiteX1" fmla="*/ 107990 w 115399"/>
              <a:gd name="connsiteY1" fmla="*/ 61043 h 61583"/>
              <a:gd name="connsiteX2" fmla="*/ 95290 w 115399"/>
              <a:gd name="connsiteY2" fmla="*/ 29293 h 61583"/>
              <a:gd name="connsiteX3" fmla="*/ 40 w 115399"/>
              <a:gd name="connsiteY3" fmla="*/ 718 h 61583"/>
            </a:gdLst>
            <a:ahLst/>
            <a:cxnLst>
              <a:cxn ang="0">
                <a:pos x="connsiteX0" y="connsiteY0"/>
              </a:cxn>
              <a:cxn ang="0">
                <a:pos x="connsiteX1" y="connsiteY1"/>
              </a:cxn>
              <a:cxn ang="0">
                <a:pos x="connsiteX2" y="connsiteY2"/>
              </a:cxn>
              <a:cxn ang="0">
                <a:pos x="connsiteX3" y="connsiteY3"/>
              </a:cxn>
            </a:cxnLst>
            <a:rect l="l" t="t" r="r" b="b"/>
            <a:pathLst>
              <a:path w="115399" h="61583">
                <a:moveTo>
                  <a:pt x="40" y="718"/>
                </a:moveTo>
                <a:cubicBezTo>
                  <a:pt x="2157" y="6010"/>
                  <a:pt x="92115" y="56281"/>
                  <a:pt x="107990" y="61043"/>
                </a:cubicBezTo>
                <a:cubicBezTo>
                  <a:pt x="123865" y="65805"/>
                  <a:pt x="111694" y="37760"/>
                  <a:pt x="95290" y="29293"/>
                </a:cubicBezTo>
                <a:cubicBezTo>
                  <a:pt x="78886" y="20826"/>
                  <a:pt x="-2077" y="-4574"/>
                  <a:pt x="40" y="71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3" name="フリーフォーム 1682">
            <a:extLst>
              <a:ext uri="{FF2B5EF4-FFF2-40B4-BE49-F238E27FC236}">
                <a16:creationId xmlns:a16="http://schemas.microsoft.com/office/drawing/2014/main" id="{F58BD785-1FC4-B97F-CC4A-64808E541831}"/>
              </a:ext>
            </a:extLst>
          </p:cNvPr>
          <p:cNvSpPr/>
          <p:nvPr/>
        </p:nvSpPr>
        <p:spPr>
          <a:xfrm>
            <a:off x="2298655" y="8508682"/>
            <a:ext cx="9901" cy="144300"/>
          </a:xfrm>
          <a:custGeom>
            <a:avLst/>
            <a:gdLst>
              <a:gd name="connsiteX0" fmla="*/ 9570 w 9901"/>
              <a:gd name="connsiteY0" fmla="*/ 318 h 144300"/>
              <a:gd name="connsiteX1" fmla="*/ 45 w 9901"/>
              <a:gd name="connsiteY1" fmla="*/ 140018 h 144300"/>
              <a:gd name="connsiteX2" fmla="*/ 6395 w 9901"/>
              <a:gd name="connsiteY2" fmla="*/ 101918 h 144300"/>
              <a:gd name="connsiteX3" fmla="*/ 9570 w 9901"/>
              <a:gd name="connsiteY3" fmla="*/ 318 h 144300"/>
            </a:gdLst>
            <a:ahLst/>
            <a:cxnLst>
              <a:cxn ang="0">
                <a:pos x="connsiteX0" y="connsiteY0"/>
              </a:cxn>
              <a:cxn ang="0">
                <a:pos x="connsiteX1" y="connsiteY1"/>
              </a:cxn>
              <a:cxn ang="0">
                <a:pos x="connsiteX2" y="connsiteY2"/>
              </a:cxn>
              <a:cxn ang="0">
                <a:pos x="connsiteX3" y="connsiteY3"/>
              </a:cxn>
            </a:cxnLst>
            <a:rect l="l" t="t" r="r" b="b"/>
            <a:pathLst>
              <a:path w="9901" h="144300">
                <a:moveTo>
                  <a:pt x="9570" y="318"/>
                </a:moveTo>
                <a:cubicBezTo>
                  <a:pt x="8512" y="6668"/>
                  <a:pt x="574" y="123085"/>
                  <a:pt x="45" y="140018"/>
                </a:cubicBezTo>
                <a:cubicBezTo>
                  <a:pt x="-484" y="156951"/>
                  <a:pt x="3749" y="119381"/>
                  <a:pt x="6395" y="101918"/>
                </a:cubicBezTo>
                <a:cubicBezTo>
                  <a:pt x="9041" y="84455"/>
                  <a:pt x="10628" y="-6032"/>
                  <a:pt x="9570" y="31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4" name="フリーフォーム 1683">
            <a:extLst>
              <a:ext uri="{FF2B5EF4-FFF2-40B4-BE49-F238E27FC236}">
                <a16:creationId xmlns:a16="http://schemas.microsoft.com/office/drawing/2014/main" id="{4286347D-E0F1-9B23-0B10-1D379244EA54}"/>
              </a:ext>
            </a:extLst>
          </p:cNvPr>
          <p:cNvSpPr/>
          <p:nvPr/>
        </p:nvSpPr>
        <p:spPr>
          <a:xfrm>
            <a:off x="2273278" y="8543635"/>
            <a:ext cx="112205" cy="61858"/>
          </a:xfrm>
          <a:custGeom>
            <a:avLst/>
            <a:gdLst>
              <a:gd name="connsiteX0" fmla="*/ 22 w 112205"/>
              <a:gd name="connsiteY0" fmla="*/ 290 h 61858"/>
              <a:gd name="connsiteX1" fmla="*/ 104797 w 112205"/>
              <a:gd name="connsiteY1" fmla="*/ 60615 h 61858"/>
              <a:gd name="connsiteX2" fmla="*/ 95272 w 112205"/>
              <a:gd name="connsiteY2" fmla="*/ 38390 h 61858"/>
              <a:gd name="connsiteX3" fmla="*/ 22 w 112205"/>
              <a:gd name="connsiteY3" fmla="*/ 290 h 61858"/>
            </a:gdLst>
            <a:ahLst/>
            <a:cxnLst>
              <a:cxn ang="0">
                <a:pos x="connsiteX0" y="connsiteY0"/>
              </a:cxn>
              <a:cxn ang="0">
                <a:pos x="connsiteX1" y="connsiteY1"/>
              </a:cxn>
              <a:cxn ang="0">
                <a:pos x="connsiteX2" y="connsiteY2"/>
              </a:cxn>
              <a:cxn ang="0">
                <a:pos x="connsiteX3" y="connsiteY3"/>
              </a:cxn>
            </a:cxnLst>
            <a:rect l="l" t="t" r="r" b="b"/>
            <a:pathLst>
              <a:path w="112205" h="61858">
                <a:moveTo>
                  <a:pt x="22" y="290"/>
                </a:moveTo>
                <a:cubicBezTo>
                  <a:pt x="1609" y="3994"/>
                  <a:pt x="88922" y="54265"/>
                  <a:pt x="104797" y="60615"/>
                </a:cubicBezTo>
                <a:cubicBezTo>
                  <a:pt x="120672" y="66965"/>
                  <a:pt x="107972" y="47386"/>
                  <a:pt x="95272" y="38390"/>
                </a:cubicBezTo>
                <a:cubicBezTo>
                  <a:pt x="82572" y="29394"/>
                  <a:pt x="-1565" y="-3414"/>
                  <a:pt x="22" y="29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5" name="フリーフォーム 1684">
            <a:extLst>
              <a:ext uri="{FF2B5EF4-FFF2-40B4-BE49-F238E27FC236}">
                <a16:creationId xmlns:a16="http://schemas.microsoft.com/office/drawing/2014/main" id="{422BFF93-0CA2-7BFF-7D58-300047AE5058}"/>
              </a:ext>
            </a:extLst>
          </p:cNvPr>
          <p:cNvSpPr/>
          <p:nvPr/>
        </p:nvSpPr>
        <p:spPr>
          <a:xfrm>
            <a:off x="2287493" y="8573944"/>
            <a:ext cx="107189" cy="59017"/>
          </a:xfrm>
          <a:custGeom>
            <a:avLst/>
            <a:gdLst>
              <a:gd name="connsiteX0" fmla="*/ 1682 w 107189"/>
              <a:gd name="connsiteY0" fmla="*/ 58881 h 59017"/>
              <a:gd name="connsiteX1" fmla="*/ 106457 w 107189"/>
              <a:gd name="connsiteY1" fmla="*/ 1731 h 59017"/>
              <a:gd name="connsiteX2" fmla="*/ 46132 w 107189"/>
              <a:gd name="connsiteY2" fmla="*/ 17606 h 59017"/>
              <a:gd name="connsiteX3" fmla="*/ 1682 w 107189"/>
              <a:gd name="connsiteY3" fmla="*/ 58881 h 59017"/>
            </a:gdLst>
            <a:ahLst/>
            <a:cxnLst>
              <a:cxn ang="0">
                <a:pos x="connsiteX0" y="connsiteY0"/>
              </a:cxn>
              <a:cxn ang="0">
                <a:pos x="connsiteX1" y="connsiteY1"/>
              </a:cxn>
              <a:cxn ang="0">
                <a:pos x="connsiteX2" y="connsiteY2"/>
              </a:cxn>
              <a:cxn ang="0">
                <a:pos x="connsiteX3" y="connsiteY3"/>
              </a:cxn>
            </a:cxnLst>
            <a:rect l="l" t="t" r="r" b="b"/>
            <a:pathLst>
              <a:path w="107189" h="59017">
                <a:moveTo>
                  <a:pt x="1682" y="58881"/>
                </a:moveTo>
                <a:cubicBezTo>
                  <a:pt x="11736" y="56235"/>
                  <a:pt x="99049" y="8610"/>
                  <a:pt x="106457" y="1731"/>
                </a:cubicBezTo>
                <a:cubicBezTo>
                  <a:pt x="113865" y="-5148"/>
                  <a:pt x="63065" y="10198"/>
                  <a:pt x="46132" y="17606"/>
                </a:cubicBezTo>
                <a:cubicBezTo>
                  <a:pt x="29199" y="25014"/>
                  <a:pt x="-8372" y="61527"/>
                  <a:pt x="1682" y="5888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6" name="フリーフォーム 1685">
            <a:extLst>
              <a:ext uri="{FF2B5EF4-FFF2-40B4-BE49-F238E27FC236}">
                <a16:creationId xmlns:a16="http://schemas.microsoft.com/office/drawing/2014/main" id="{E7D831E0-01F0-B2C6-E6EB-51B1AEFC0D98}"/>
              </a:ext>
            </a:extLst>
          </p:cNvPr>
          <p:cNvSpPr/>
          <p:nvPr/>
        </p:nvSpPr>
        <p:spPr>
          <a:xfrm>
            <a:off x="2178050" y="8689296"/>
            <a:ext cx="197191" cy="83339"/>
          </a:xfrm>
          <a:custGeom>
            <a:avLst/>
            <a:gdLst>
              <a:gd name="connsiteX0" fmla="*/ 0 w 197191"/>
              <a:gd name="connsiteY0" fmla="*/ 61004 h 83339"/>
              <a:gd name="connsiteX1" fmla="*/ 98425 w 197191"/>
              <a:gd name="connsiteY1" fmla="*/ 19729 h 83339"/>
              <a:gd name="connsiteX2" fmla="*/ 69850 w 197191"/>
              <a:gd name="connsiteY2" fmla="*/ 41954 h 83339"/>
              <a:gd name="connsiteX3" fmla="*/ 146050 w 197191"/>
              <a:gd name="connsiteY3" fmla="*/ 45129 h 83339"/>
              <a:gd name="connsiteX4" fmla="*/ 92075 w 197191"/>
              <a:gd name="connsiteY4" fmla="*/ 22904 h 83339"/>
              <a:gd name="connsiteX5" fmla="*/ 196850 w 197191"/>
              <a:gd name="connsiteY5" fmla="*/ 38779 h 83339"/>
              <a:gd name="connsiteX6" fmla="*/ 123825 w 197191"/>
              <a:gd name="connsiteY6" fmla="*/ 73704 h 83339"/>
              <a:gd name="connsiteX7" fmla="*/ 73025 w 197191"/>
              <a:gd name="connsiteY7" fmla="*/ 70529 h 83339"/>
              <a:gd name="connsiteX8" fmla="*/ 127000 w 197191"/>
              <a:gd name="connsiteY8" fmla="*/ 83229 h 83339"/>
              <a:gd name="connsiteX9" fmla="*/ 53975 w 197191"/>
              <a:gd name="connsiteY9" fmla="*/ 76879 h 83339"/>
              <a:gd name="connsiteX10" fmla="*/ 177800 w 197191"/>
              <a:gd name="connsiteY10" fmla="*/ 80054 h 83339"/>
              <a:gd name="connsiteX11" fmla="*/ 174625 w 197191"/>
              <a:gd name="connsiteY11" fmla="*/ 26079 h 83339"/>
              <a:gd name="connsiteX12" fmla="*/ 98425 w 197191"/>
              <a:gd name="connsiteY12" fmla="*/ 679 h 83339"/>
              <a:gd name="connsiteX13" fmla="*/ 0 w 197191"/>
              <a:gd name="connsiteY13" fmla="*/ 61004 h 8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191" h="83339">
                <a:moveTo>
                  <a:pt x="0" y="61004"/>
                </a:moveTo>
                <a:cubicBezTo>
                  <a:pt x="0" y="64179"/>
                  <a:pt x="86783" y="22904"/>
                  <a:pt x="98425" y="19729"/>
                </a:cubicBezTo>
                <a:cubicBezTo>
                  <a:pt x="110067" y="16554"/>
                  <a:pt x="61913" y="37721"/>
                  <a:pt x="69850" y="41954"/>
                </a:cubicBezTo>
                <a:cubicBezTo>
                  <a:pt x="77787" y="46187"/>
                  <a:pt x="142346" y="48304"/>
                  <a:pt x="146050" y="45129"/>
                </a:cubicBezTo>
                <a:cubicBezTo>
                  <a:pt x="149754" y="41954"/>
                  <a:pt x="83608" y="23962"/>
                  <a:pt x="92075" y="22904"/>
                </a:cubicBezTo>
                <a:cubicBezTo>
                  <a:pt x="100542" y="21846"/>
                  <a:pt x="191558" y="30312"/>
                  <a:pt x="196850" y="38779"/>
                </a:cubicBezTo>
                <a:cubicBezTo>
                  <a:pt x="202142" y="47246"/>
                  <a:pt x="144462" y="68412"/>
                  <a:pt x="123825" y="73704"/>
                </a:cubicBezTo>
                <a:cubicBezTo>
                  <a:pt x="103188" y="78996"/>
                  <a:pt x="72496" y="68942"/>
                  <a:pt x="73025" y="70529"/>
                </a:cubicBezTo>
                <a:cubicBezTo>
                  <a:pt x="73554" y="72116"/>
                  <a:pt x="130175" y="82171"/>
                  <a:pt x="127000" y="83229"/>
                </a:cubicBezTo>
                <a:cubicBezTo>
                  <a:pt x="123825" y="84287"/>
                  <a:pt x="45508" y="77408"/>
                  <a:pt x="53975" y="76879"/>
                </a:cubicBezTo>
                <a:cubicBezTo>
                  <a:pt x="62442" y="76350"/>
                  <a:pt x="157692" y="88521"/>
                  <a:pt x="177800" y="80054"/>
                </a:cubicBezTo>
                <a:cubicBezTo>
                  <a:pt x="197908" y="71587"/>
                  <a:pt x="187854" y="39308"/>
                  <a:pt x="174625" y="26079"/>
                </a:cubicBezTo>
                <a:cubicBezTo>
                  <a:pt x="161396" y="12850"/>
                  <a:pt x="128587" y="-3554"/>
                  <a:pt x="98425" y="679"/>
                </a:cubicBezTo>
                <a:cubicBezTo>
                  <a:pt x="68263" y="4912"/>
                  <a:pt x="0" y="57829"/>
                  <a:pt x="0" y="6100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7" name="フリーフォーム 1686">
            <a:extLst>
              <a:ext uri="{FF2B5EF4-FFF2-40B4-BE49-F238E27FC236}">
                <a16:creationId xmlns:a16="http://schemas.microsoft.com/office/drawing/2014/main" id="{37A61314-17AA-9CC9-1EF8-89361CCF92AD}"/>
              </a:ext>
            </a:extLst>
          </p:cNvPr>
          <p:cNvSpPr/>
          <p:nvPr/>
        </p:nvSpPr>
        <p:spPr>
          <a:xfrm>
            <a:off x="2225647" y="8820091"/>
            <a:ext cx="34953" cy="158878"/>
          </a:xfrm>
          <a:custGeom>
            <a:avLst/>
            <a:gdLst>
              <a:gd name="connsiteX0" fmla="*/ 28 w 34953"/>
              <a:gd name="connsiteY0" fmla="*/ 59 h 158878"/>
              <a:gd name="connsiteX1" fmla="*/ 28603 w 34953"/>
              <a:gd name="connsiteY1" fmla="*/ 79434 h 158878"/>
              <a:gd name="connsiteX2" fmla="*/ 3203 w 34953"/>
              <a:gd name="connsiteY2" fmla="*/ 158809 h 158878"/>
              <a:gd name="connsiteX3" fmla="*/ 34953 w 34953"/>
              <a:gd name="connsiteY3" fmla="*/ 92134 h 158878"/>
              <a:gd name="connsiteX4" fmla="*/ 28 w 34953"/>
              <a:gd name="connsiteY4" fmla="*/ 59 h 15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3" h="158878">
                <a:moveTo>
                  <a:pt x="28" y="59"/>
                </a:moveTo>
                <a:cubicBezTo>
                  <a:pt x="-1030" y="-2058"/>
                  <a:pt x="28074" y="52976"/>
                  <a:pt x="28603" y="79434"/>
                </a:cubicBezTo>
                <a:cubicBezTo>
                  <a:pt x="29132" y="105892"/>
                  <a:pt x="2145" y="156692"/>
                  <a:pt x="3203" y="158809"/>
                </a:cubicBezTo>
                <a:cubicBezTo>
                  <a:pt x="4261" y="160926"/>
                  <a:pt x="34953" y="114359"/>
                  <a:pt x="34953" y="92134"/>
                </a:cubicBezTo>
                <a:cubicBezTo>
                  <a:pt x="34953" y="69909"/>
                  <a:pt x="1086" y="2176"/>
                  <a:pt x="28" y="5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8" name="フリーフォーム 1687">
            <a:extLst>
              <a:ext uri="{FF2B5EF4-FFF2-40B4-BE49-F238E27FC236}">
                <a16:creationId xmlns:a16="http://schemas.microsoft.com/office/drawing/2014/main" id="{9CBF5355-79BE-01A4-215E-5BB7640A1C20}"/>
              </a:ext>
            </a:extLst>
          </p:cNvPr>
          <p:cNvSpPr/>
          <p:nvPr/>
        </p:nvSpPr>
        <p:spPr>
          <a:xfrm>
            <a:off x="2174205" y="8835482"/>
            <a:ext cx="124747" cy="71277"/>
          </a:xfrm>
          <a:custGeom>
            <a:avLst/>
            <a:gdLst>
              <a:gd name="connsiteX0" fmla="*/ 124495 w 124747"/>
              <a:gd name="connsiteY0" fmla="*/ 543 h 71277"/>
              <a:gd name="connsiteX1" fmla="*/ 3845 w 124747"/>
              <a:gd name="connsiteY1" fmla="*/ 70393 h 71277"/>
              <a:gd name="connsiteX2" fmla="*/ 35595 w 124747"/>
              <a:gd name="connsiteY2" fmla="*/ 38643 h 71277"/>
              <a:gd name="connsiteX3" fmla="*/ 124495 w 124747"/>
              <a:gd name="connsiteY3" fmla="*/ 543 h 71277"/>
            </a:gdLst>
            <a:ahLst/>
            <a:cxnLst>
              <a:cxn ang="0">
                <a:pos x="connsiteX0" y="connsiteY0"/>
              </a:cxn>
              <a:cxn ang="0">
                <a:pos x="connsiteX1" y="connsiteY1"/>
              </a:cxn>
              <a:cxn ang="0">
                <a:pos x="connsiteX2" y="connsiteY2"/>
              </a:cxn>
              <a:cxn ang="0">
                <a:pos x="connsiteX3" y="connsiteY3"/>
              </a:cxn>
            </a:cxnLst>
            <a:rect l="l" t="t" r="r" b="b"/>
            <a:pathLst>
              <a:path w="124747" h="71277">
                <a:moveTo>
                  <a:pt x="124495" y="543"/>
                </a:moveTo>
                <a:cubicBezTo>
                  <a:pt x="119203" y="5835"/>
                  <a:pt x="18662" y="64043"/>
                  <a:pt x="3845" y="70393"/>
                </a:cubicBezTo>
                <a:cubicBezTo>
                  <a:pt x="-10972" y="76743"/>
                  <a:pt x="20778" y="47110"/>
                  <a:pt x="35595" y="38643"/>
                </a:cubicBezTo>
                <a:cubicBezTo>
                  <a:pt x="50412" y="30176"/>
                  <a:pt x="129787" y="-4749"/>
                  <a:pt x="124495" y="543"/>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9" name="フリーフォーム 1688">
            <a:extLst>
              <a:ext uri="{FF2B5EF4-FFF2-40B4-BE49-F238E27FC236}">
                <a16:creationId xmlns:a16="http://schemas.microsoft.com/office/drawing/2014/main" id="{23605321-361F-8D40-F37C-33AD98E55A92}"/>
              </a:ext>
            </a:extLst>
          </p:cNvPr>
          <p:cNvSpPr/>
          <p:nvPr/>
        </p:nvSpPr>
        <p:spPr>
          <a:xfrm>
            <a:off x="2152628" y="8889839"/>
            <a:ext cx="112324" cy="52287"/>
          </a:xfrm>
          <a:custGeom>
            <a:avLst/>
            <a:gdLst>
              <a:gd name="connsiteX0" fmla="*/ 22 w 112324"/>
              <a:gd name="connsiteY0" fmla="*/ 161 h 52287"/>
              <a:gd name="connsiteX1" fmla="*/ 104797 w 112324"/>
              <a:gd name="connsiteY1" fmla="*/ 50961 h 52287"/>
              <a:gd name="connsiteX2" fmla="*/ 95272 w 112324"/>
              <a:gd name="connsiteY2" fmla="*/ 35086 h 52287"/>
              <a:gd name="connsiteX3" fmla="*/ 22 w 112324"/>
              <a:gd name="connsiteY3" fmla="*/ 161 h 52287"/>
            </a:gdLst>
            <a:ahLst/>
            <a:cxnLst>
              <a:cxn ang="0">
                <a:pos x="connsiteX0" y="connsiteY0"/>
              </a:cxn>
              <a:cxn ang="0">
                <a:pos x="connsiteX1" y="connsiteY1"/>
              </a:cxn>
              <a:cxn ang="0">
                <a:pos x="connsiteX2" y="connsiteY2"/>
              </a:cxn>
              <a:cxn ang="0">
                <a:pos x="connsiteX3" y="connsiteY3"/>
              </a:cxn>
            </a:cxnLst>
            <a:rect l="l" t="t" r="r" b="b"/>
            <a:pathLst>
              <a:path w="112324" h="52287">
                <a:moveTo>
                  <a:pt x="22" y="161"/>
                </a:moveTo>
                <a:cubicBezTo>
                  <a:pt x="1610" y="2807"/>
                  <a:pt x="104797" y="50961"/>
                  <a:pt x="104797" y="50961"/>
                </a:cubicBezTo>
                <a:cubicBezTo>
                  <a:pt x="120672" y="56782"/>
                  <a:pt x="108501" y="41965"/>
                  <a:pt x="95272" y="35086"/>
                </a:cubicBezTo>
                <a:cubicBezTo>
                  <a:pt x="82043" y="28207"/>
                  <a:pt x="-1566" y="-2485"/>
                  <a:pt x="22" y="16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0" name="フリーフォーム 1689">
            <a:extLst>
              <a:ext uri="{FF2B5EF4-FFF2-40B4-BE49-F238E27FC236}">
                <a16:creationId xmlns:a16="http://schemas.microsoft.com/office/drawing/2014/main" id="{8D282CD0-2D33-6B3F-FA05-4A09347D0F58}"/>
              </a:ext>
            </a:extLst>
          </p:cNvPr>
          <p:cNvSpPr/>
          <p:nvPr/>
        </p:nvSpPr>
        <p:spPr>
          <a:xfrm>
            <a:off x="2279437" y="8826469"/>
            <a:ext cx="38498" cy="146129"/>
          </a:xfrm>
          <a:custGeom>
            <a:avLst/>
            <a:gdLst>
              <a:gd name="connsiteX0" fmla="*/ 213 w 38498"/>
              <a:gd name="connsiteY0" fmla="*/ 31 h 146129"/>
              <a:gd name="connsiteX1" fmla="*/ 22438 w 38498"/>
              <a:gd name="connsiteY1" fmla="*/ 85756 h 146129"/>
              <a:gd name="connsiteX2" fmla="*/ 12913 w 38498"/>
              <a:gd name="connsiteY2" fmla="*/ 146081 h 146129"/>
              <a:gd name="connsiteX3" fmla="*/ 38313 w 38498"/>
              <a:gd name="connsiteY3" fmla="*/ 76231 h 146129"/>
              <a:gd name="connsiteX4" fmla="*/ 213 w 38498"/>
              <a:gd name="connsiteY4" fmla="*/ 31 h 14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8" h="146129">
                <a:moveTo>
                  <a:pt x="213" y="31"/>
                </a:moveTo>
                <a:cubicBezTo>
                  <a:pt x="-2433" y="1619"/>
                  <a:pt x="20321" y="61414"/>
                  <a:pt x="22438" y="85756"/>
                </a:cubicBezTo>
                <a:cubicBezTo>
                  <a:pt x="24555" y="110098"/>
                  <a:pt x="10267" y="147669"/>
                  <a:pt x="12913" y="146081"/>
                </a:cubicBezTo>
                <a:cubicBezTo>
                  <a:pt x="15559" y="144494"/>
                  <a:pt x="35138" y="95810"/>
                  <a:pt x="38313" y="76231"/>
                </a:cubicBezTo>
                <a:cubicBezTo>
                  <a:pt x="41488" y="56652"/>
                  <a:pt x="2859" y="-1557"/>
                  <a:pt x="213" y="3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1" name="フリーフォーム 1690">
            <a:extLst>
              <a:ext uri="{FF2B5EF4-FFF2-40B4-BE49-F238E27FC236}">
                <a16:creationId xmlns:a16="http://schemas.microsoft.com/office/drawing/2014/main" id="{E32D4D39-6BBE-98A2-F95B-52AA3E25053D}"/>
              </a:ext>
            </a:extLst>
          </p:cNvPr>
          <p:cNvSpPr/>
          <p:nvPr/>
        </p:nvSpPr>
        <p:spPr>
          <a:xfrm>
            <a:off x="2269857" y="8829290"/>
            <a:ext cx="117912" cy="87677"/>
          </a:xfrm>
          <a:custGeom>
            <a:avLst/>
            <a:gdLst>
              <a:gd name="connsiteX0" fmla="*/ 268 w 117912"/>
              <a:gd name="connsiteY0" fmla="*/ 385 h 87677"/>
              <a:gd name="connsiteX1" fmla="*/ 114568 w 117912"/>
              <a:gd name="connsiteY1" fmla="*/ 86110 h 87677"/>
              <a:gd name="connsiteX2" fmla="*/ 82818 w 117912"/>
              <a:gd name="connsiteY2" fmla="*/ 54360 h 87677"/>
              <a:gd name="connsiteX3" fmla="*/ 268 w 117912"/>
              <a:gd name="connsiteY3" fmla="*/ 385 h 87677"/>
            </a:gdLst>
            <a:ahLst/>
            <a:cxnLst>
              <a:cxn ang="0">
                <a:pos x="connsiteX0" y="connsiteY0"/>
              </a:cxn>
              <a:cxn ang="0">
                <a:pos x="connsiteX1" y="connsiteY1"/>
              </a:cxn>
              <a:cxn ang="0">
                <a:pos x="connsiteX2" y="connsiteY2"/>
              </a:cxn>
              <a:cxn ang="0">
                <a:pos x="connsiteX3" y="connsiteY3"/>
              </a:cxn>
            </a:cxnLst>
            <a:rect l="l" t="t" r="r" b="b"/>
            <a:pathLst>
              <a:path w="117912" h="87677">
                <a:moveTo>
                  <a:pt x="268" y="385"/>
                </a:moveTo>
                <a:cubicBezTo>
                  <a:pt x="5560" y="5677"/>
                  <a:pt x="100810" y="77114"/>
                  <a:pt x="114568" y="86110"/>
                </a:cubicBezTo>
                <a:cubicBezTo>
                  <a:pt x="128326" y="95106"/>
                  <a:pt x="96047" y="62827"/>
                  <a:pt x="82818" y="54360"/>
                </a:cubicBezTo>
                <a:cubicBezTo>
                  <a:pt x="69589" y="45893"/>
                  <a:pt x="-5024" y="-4907"/>
                  <a:pt x="268" y="38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2" name="フリーフォーム 1691">
            <a:extLst>
              <a:ext uri="{FF2B5EF4-FFF2-40B4-BE49-F238E27FC236}">
                <a16:creationId xmlns:a16="http://schemas.microsoft.com/office/drawing/2014/main" id="{915F2EDC-1E01-87F5-18DB-50EB7F19EE06}"/>
              </a:ext>
            </a:extLst>
          </p:cNvPr>
          <p:cNvSpPr/>
          <p:nvPr/>
        </p:nvSpPr>
        <p:spPr>
          <a:xfrm>
            <a:off x="2257844" y="8888299"/>
            <a:ext cx="162639" cy="68635"/>
          </a:xfrm>
          <a:custGeom>
            <a:avLst/>
            <a:gdLst>
              <a:gd name="connsiteX0" fmla="*/ 161506 w 162639"/>
              <a:gd name="connsiteY0" fmla="*/ 1701 h 68635"/>
              <a:gd name="connsiteX1" fmla="*/ 2756 w 162639"/>
              <a:gd name="connsiteY1" fmla="*/ 68376 h 68635"/>
              <a:gd name="connsiteX2" fmla="*/ 69431 w 162639"/>
              <a:gd name="connsiteY2" fmla="*/ 23926 h 68635"/>
              <a:gd name="connsiteX3" fmla="*/ 161506 w 162639"/>
              <a:gd name="connsiteY3" fmla="*/ 1701 h 68635"/>
            </a:gdLst>
            <a:ahLst/>
            <a:cxnLst>
              <a:cxn ang="0">
                <a:pos x="connsiteX0" y="connsiteY0"/>
              </a:cxn>
              <a:cxn ang="0">
                <a:pos x="connsiteX1" y="connsiteY1"/>
              </a:cxn>
              <a:cxn ang="0">
                <a:pos x="connsiteX2" y="connsiteY2"/>
              </a:cxn>
              <a:cxn ang="0">
                <a:pos x="connsiteX3" y="connsiteY3"/>
              </a:cxn>
            </a:cxnLst>
            <a:rect l="l" t="t" r="r" b="b"/>
            <a:pathLst>
              <a:path w="162639" h="68635">
                <a:moveTo>
                  <a:pt x="161506" y="1701"/>
                </a:moveTo>
                <a:cubicBezTo>
                  <a:pt x="150393" y="9109"/>
                  <a:pt x="18102" y="64672"/>
                  <a:pt x="2756" y="68376"/>
                </a:cubicBezTo>
                <a:cubicBezTo>
                  <a:pt x="-12590" y="72080"/>
                  <a:pt x="39798" y="35038"/>
                  <a:pt x="69431" y="23926"/>
                </a:cubicBezTo>
                <a:cubicBezTo>
                  <a:pt x="99064" y="12814"/>
                  <a:pt x="172619" y="-5707"/>
                  <a:pt x="161506" y="170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3" name="フリーフォーム 1692">
            <a:extLst>
              <a:ext uri="{FF2B5EF4-FFF2-40B4-BE49-F238E27FC236}">
                <a16:creationId xmlns:a16="http://schemas.microsoft.com/office/drawing/2014/main" id="{F341545C-00AF-E8B1-2659-8635A518E3B5}"/>
              </a:ext>
            </a:extLst>
          </p:cNvPr>
          <p:cNvSpPr/>
          <p:nvPr/>
        </p:nvSpPr>
        <p:spPr>
          <a:xfrm>
            <a:off x="2168461" y="8997948"/>
            <a:ext cx="228739" cy="79546"/>
          </a:xfrm>
          <a:custGeom>
            <a:avLst/>
            <a:gdLst>
              <a:gd name="connsiteX0" fmla="*/ 64 w 228739"/>
              <a:gd name="connsiteY0" fmla="*/ 79377 h 79546"/>
              <a:gd name="connsiteX1" fmla="*/ 114364 w 228739"/>
              <a:gd name="connsiteY1" fmla="*/ 22227 h 79546"/>
              <a:gd name="connsiteX2" fmla="*/ 228664 w 228739"/>
              <a:gd name="connsiteY2" fmla="*/ 63502 h 79546"/>
              <a:gd name="connsiteX3" fmla="*/ 130239 w 228739"/>
              <a:gd name="connsiteY3" fmla="*/ 2 h 79546"/>
              <a:gd name="connsiteX4" fmla="*/ 64 w 228739"/>
              <a:gd name="connsiteY4" fmla="*/ 79377 h 7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39" h="79546">
                <a:moveTo>
                  <a:pt x="64" y="79377"/>
                </a:moveTo>
                <a:cubicBezTo>
                  <a:pt x="-2582" y="83081"/>
                  <a:pt x="76264" y="24873"/>
                  <a:pt x="114364" y="22227"/>
                </a:cubicBezTo>
                <a:cubicBezTo>
                  <a:pt x="152464" y="19581"/>
                  <a:pt x="226018" y="67206"/>
                  <a:pt x="228664" y="63502"/>
                </a:cubicBezTo>
                <a:cubicBezTo>
                  <a:pt x="231310" y="59798"/>
                  <a:pt x="163576" y="531"/>
                  <a:pt x="130239" y="2"/>
                </a:cubicBezTo>
                <a:cubicBezTo>
                  <a:pt x="96902" y="-527"/>
                  <a:pt x="2710" y="75673"/>
                  <a:pt x="64" y="7937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4" name="フリーフォーム 1693">
            <a:extLst>
              <a:ext uri="{FF2B5EF4-FFF2-40B4-BE49-F238E27FC236}">
                <a16:creationId xmlns:a16="http://schemas.microsoft.com/office/drawing/2014/main" id="{CE9CE3DB-54BF-DEBB-0B55-7BEB5EB0C20C}"/>
              </a:ext>
            </a:extLst>
          </p:cNvPr>
          <p:cNvSpPr/>
          <p:nvPr/>
        </p:nvSpPr>
        <p:spPr>
          <a:xfrm>
            <a:off x="2152217" y="9042162"/>
            <a:ext cx="246761" cy="76869"/>
          </a:xfrm>
          <a:custGeom>
            <a:avLst/>
            <a:gdLst>
              <a:gd name="connsiteX0" fmla="*/ 433 w 246761"/>
              <a:gd name="connsiteY0" fmla="*/ 238 h 76869"/>
              <a:gd name="connsiteX1" fmla="*/ 89333 w 246761"/>
              <a:gd name="connsiteY1" fmla="*/ 51038 h 76869"/>
              <a:gd name="connsiteX2" fmla="*/ 244908 w 246761"/>
              <a:gd name="connsiteY2" fmla="*/ 9763 h 76869"/>
              <a:gd name="connsiteX3" fmla="*/ 171883 w 246761"/>
              <a:gd name="connsiteY3" fmla="*/ 41513 h 76869"/>
              <a:gd name="connsiteX4" fmla="*/ 124258 w 246761"/>
              <a:gd name="connsiteY4" fmla="*/ 76438 h 76869"/>
              <a:gd name="connsiteX5" fmla="*/ 433 w 246761"/>
              <a:gd name="connsiteY5" fmla="*/ 238 h 7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761" h="76869">
                <a:moveTo>
                  <a:pt x="433" y="238"/>
                </a:moveTo>
                <a:cubicBezTo>
                  <a:pt x="-5388" y="-3995"/>
                  <a:pt x="48587" y="49451"/>
                  <a:pt x="89333" y="51038"/>
                </a:cubicBezTo>
                <a:cubicBezTo>
                  <a:pt x="130079" y="52625"/>
                  <a:pt x="231150" y="11350"/>
                  <a:pt x="244908" y="9763"/>
                </a:cubicBezTo>
                <a:cubicBezTo>
                  <a:pt x="258666" y="8176"/>
                  <a:pt x="191991" y="30401"/>
                  <a:pt x="171883" y="41513"/>
                </a:cubicBezTo>
                <a:cubicBezTo>
                  <a:pt x="151775" y="52625"/>
                  <a:pt x="147012" y="80671"/>
                  <a:pt x="124258" y="76438"/>
                </a:cubicBezTo>
                <a:cubicBezTo>
                  <a:pt x="101504" y="72205"/>
                  <a:pt x="6254" y="4471"/>
                  <a:pt x="433" y="238"/>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5" name="フリーフォーム 1694">
            <a:extLst>
              <a:ext uri="{FF2B5EF4-FFF2-40B4-BE49-F238E27FC236}">
                <a16:creationId xmlns:a16="http://schemas.microsoft.com/office/drawing/2014/main" id="{246E487D-E942-D604-B6BD-9430C25A6668}"/>
              </a:ext>
            </a:extLst>
          </p:cNvPr>
          <p:cNvSpPr/>
          <p:nvPr/>
        </p:nvSpPr>
        <p:spPr>
          <a:xfrm>
            <a:off x="2177620" y="9172070"/>
            <a:ext cx="225294" cy="76879"/>
          </a:xfrm>
          <a:custGeom>
            <a:avLst/>
            <a:gdLst>
              <a:gd name="connsiteX0" fmla="*/ 430 w 225294"/>
              <a:gd name="connsiteY0" fmla="*/ 76705 h 76879"/>
              <a:gd name="connsiteX1" fmla="*/ 86155 w 225294"/>
              <a:gd name="connsiteY1" fmla="*/ 22730 h 76879"/>
              <a:gd name="connsiteX2" fmla="*/ 222680 w 225294"/>
              <a:gd name="connsiteY2" fmla="*/ 70355 h 76879"/>
              <a:gd name="connsiteX3" fmla="*/ 171880 w 225294"/>
              <a:gd name="connsiteY3" fmla="*/ 25905 h 76879"/>
              <a:gd name="connsiteX4" fmla="*/ 121080 w 225294"/>
              <a:gd name="connsiteY4" fmla="*/ 505 h 76879"/>
              <a:gd name="connsiteX5" fmla="*/ 430 w 225294"/>
              <a:gd name="connsiteY5" fmla="*/ 76705 h 7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4" h="76879">
                <a:moveTo>
                  <a:pt x="430" y="76705"/>
                </a:moveTo>
                <a:cubicBezTo>
                  <a:pt x="-5391" y="80409"/>
                  <a:pt x="49113" y="23788"/>
                  <a:pt x="86155" y="22730"/>
                </a:cubicBezTo>
                <a:cubicBezTo>
                  <a:pt x="123197" y="21672"/>
                  <a:pt x="208393" y="69826"/>
                  <a:pt x="222680" y="70355"/>
                </a:cubicBezTo>
                <a:cubicBezTo>
                  <a:pt x="236968" y="70884"/>
                  <a:pt x="188813" y="37547"/>
                  <a:pt x="171880" y="25905"/>
                </a:cubicBezTo>
                <a:cubicBezTo>
                  <a:pt x="154947" y="14263"/>
                  <a:pt x="150713" y="-3199"/>
                  <a:pt x="121080" y="505"/>
                </a:cubicBezTo>
                <a:cubicBezTo>
                  <a:pt x="91447" y="4209"/>
                  <a:pt x="6251" y="73001"/>
                  <a:pt x="430" y="7670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6" name="フリーフォーム 1695">
            <a:extLst>
              <a:ext uri="{FF2B5EF4-FFF2-40B4-BE49-F238E27FC236}">
                <a16:creationId xmlns:a16="http://schemas.microsoft.com/office/drawing/2014/main" id="{F00A8EB1-3FA6-F395-F799-7A43B2E7EF16}"/>
              </a:ext>
            </a:extLst>
          </p:cNvPr>
          <p:cNvSpPr/>
          <p:nvPr/>
        </p:nvSpPr>
        <p:spPr>
          <a:xfrm>
            <a:off x="2190304" y="9223230"/>
            <a:ext cx="214953" cy="48102"/>
          </a:xfrm>
          <a:custGeom>
            <a:avLst/>
            <a:gdLst>
              <a:gd name="connsiteX0" fmla="*/ 446 w 214953"/>
              <a:gd name="connsiteY0" fmla="*/ 145 h 48102"/>
              <a:gd name="connsiteX1" fmla="*/ 92521 w 214953"/>
              <a:gd name="connsiteY1" fmla="*/ 31895 h 48102"/>
              <a:gd name="connsiteX2" fmla="*/ 213171 w 214953"/>
              <a:gd name="connsiteY2" fmla="*/ 145 h 48102"/>
              <a:gd name="connsiteX3" fmla="*/ 162371 w 214953"/>
              <a:gd name="connsiteY3" fmla="*/ 28720 h 48102"/>
              <a:gd name="connsiteX4" fmla="*/ 130621 w 214953"/>
              <a:gd name="connsiteY4" fmla="*/ 47770 h 48102"/>
              <a:gd name="connsiteX5" fmla="*/ 446 w 214953"/>
              <a:gd name="connsiteY5" fmla="*/ 145 h 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53" h="48102">
                <a:moveTo>
                  <a:pt x="446" y="145"/>
                </a:moveTo>
                <a:cubicBezTo>
                  <a:pt x="-5904" y="-2501"/>
                  <a:pt x="57067" y="31895"/>
                  <a:pt x="92521" y="31895"/>
                </a:cubicBezTo>
                <a:cubicBezTo>
                  <a:pt x="127975" y="31895"/>
                  <a:pt x="201529" y="674"/>
                  <a:pt x="213171" y="145"/>
                </a:cubicBezTo>
                <a:cubicBezTo>
                  <a:pt x="224813" y="-384"/>
                  <a:pt x="176129" y="20783"/>
                  <a:pt x="162371" y="28720"/>
                </a:cubicBezTo>
                <a:cubicBezTo>
                  <a:pt x="148613" y="36658"/>
                  <a:pt x="153375" y="50416"/>
                  <a:pt x="130621" y="47770"/>
                </a:cubicBezTo>
                <a:cubicBezTo>
                  <a:pt x="107867" y="45124"/>
                  <a:pt x="6796" y="2791"/>
                  <a:pt x="446" y="145"/>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7" name="フリーフォーム 1696">
            <a:extLst>
              <a:ext uri="{FF2B5EF4-FFF2-40B4-BE49-F238E27FC236}">
                <a16:creationId xmlns:a16="http://schemas.microsoft.com/office/drawing/2014/main" id="{62A32801-451D-B4F2-24E1-2F81DDBCEDC6}"/>
              </a:ext>
            </a:extLst>
          </p:cNvPr>
          <p:cNvSpPr/>
          <p:nvPr/>
        </p:nvSpPr>
        <p:spPr>
          <a:xfrm>
            <a:off x="2165100" y="9328503"/>
            <a:ext cx="239705" cy="66386"/>
          </a:xfrm>
          <a:custGeom>
            <a:avLst/>
            <a:gdLst>
              <a:gd name="connsiteX0" fmla="*/ 250 w 239705"/>
              <a:gd name="connsiteY0" fmla="*/ 66322 h 66386"/>
              <a:gd name="connsiteX1" fmla="*/ 114550 w 239705"/>
              <a:gd name="connsiteY1" fmla="*/ 15522 h 66386"/>
              <a:gd name="connsiteX2" fmla="*/ 238375 w 239705"/>
              <a:gd name="connsiteY2" fmla="*/ 53622 h 66386"/>
              <a:gd name="connsiteX3" fmla="*/ 178050 w 239705"/>
              <a:gd name="connsiteY3" fmla="*/ 9172 h 66386"/>
              <a:gd name="connsiteX4" fmla="*/ 146300 w 239705"/>
              <a:gd name="connsiteY4" fmla="*/ 2822 h 66386"/>
              <a:gd name="connsiteX5" fmla="*/ 250 w 239705"/>
              <a:gd name="connsiteY5" fmla="*/ 66322 h 6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705" h="66386">
                <a:moveTo>
                  <a:pt x="250" y="66322"/>
                </a:moveTo>
                <a:cubicBezTo>
                  <a:pt x="-5042" y="68439"/>
                  <a:pt x="74863" y="17639"/>
                  <a:pt x="114550" y="15522"/>
                </a:cubicBezTo>
                <a:cubicBezTo>
                  <a:pt x="154237" y="13405"/>
                  <a:pt x="227792" y="54680"/>
                  <a:pt x="238375" y="53622"/>
                </a:cubicBezTo>
                <a:cubicBezTo>
                  <a:pt x="248958" y="52564"/>
                  <a:pt x="193396" y="17639"/>
                  <a:pt x="178050" y="9172"/>
                </a:cubicBezTo>
                <a:cubicBezTo>
                  <a:pt x="162704" y="705"/>
                  <a:pt x="174346" y="-2999"/>
                  <a:pt x="146300" y="2822"/>
                </a:cubicBezTo>
                <a:cubicBezTo>
                  <a:pt x="118254" y="8643"/>
                  <a:pt x="5542" y="64205"/>
                  <a:pt x="250" y="6632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8" name="フリーフォーム 1697">
            <a:extLst>
              <a:ext uri="{FF2B5EF4-FFF2-40B4-BE49-F238E27FC236}">
                <a16:creationId xmlns:a16="http://schemas.microsoft.com/office/drawing/2014/main" id="{5F65065A-57D8-80CF-3A4D-A1035371CDDB}"/>
              </a:ext>
            </a:extLst>
          </p:cNvPr>
          <p:cNvSpPr/>
          <p:nvPr/>
        </p:nvSpPr>
        <p:spPr>
          <a:xfrm>
            <a:off x="2190710" y="9369126"/>
            <a:ext cx="230193" cy="82867"/>
          </a:xfrm>
          <a:custGeom>
            <a:avLst/>
            <a:gdLst>
              <a:gd name="connsiteX0" fmla="*/ 40 w 230193"/>
              <a:gd name="connsiteY0" fmla="*/ 299 h 82867"/>
              <a:gd name="connsiteX1" fmla="*/ 66715 w 230193"/>
              <a:gd name="connsiteY1" fmla="*/ 54274 h 82867"/>
              <a:gd name="connsiteX2" fmla="*/ 139740 w 230193"/>
              <a:gd name="connsiteY2" fmla="*/ 32049 h 82867"/>
              <a:gd name="connsiteX3" fmla="*/ 228640 w 230193"/>
              <a:gd name="connsiteY3" fmla="*/ 299 h 82867"/>
              <a:gd name="connsiteX4" fmla="*/ 187365 w 230193"/>
              <a:gd name="connsiteY4" fmla="*/ 25699 h 82867"/>
              <a:gd name="connsiteX5" fmla="*/ 76240 w 230193"/>
              <a:gd name="connsiteY5" fmla="*/ 82849 h 82867"/>
              <a:gd name="connsiteX6" fmla="*/ 40 w 230193"/>
              <a:gd name="connsiteY6" fmla="*/ 299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193" h="82867">
                <a:moveTo>
                  <a:pt x="40" y="299"/>
                </a:moveTo>
                <a:cubicBezTo>
                  <a:pt x="-1547" y="-4463"/>
                  <a:pt x="43432" y="48982"/>
                  <a:pt x="66715" y="54274"/>
                </a:cubicBezTo>
                <a:cubicBezTo>
                  <a:pt x="89998" y="59566"/>
                  <a:pt x="112753" y="41045"/>
                  <a:pt x="139740" y="32049"/>
                </a:cubicBezTo>
                <a:cubicBezTo>
                  <a:pt x="166727" y="23053"/>
                  <a:pt x="220703" y="1357"/>
                  <a:pt x="228640" y="299"/>
                </a:cubicBezTo>
                <a:cubicBezTo>
                  <a:pt x="236577" y="-759"/>
                  <a:pt x="212765" y="11941"/>
                  <a:pt x="187365" y="25699"/>
                </a:cubicBezTo>
                <a:cubicBezTo>
                  <a:pt x="161965" y="39457"/>
                  <a:pt x="105344" y="83907"/>
                  <a:pt x="76240" y="82849"/>
                </a:cubicBezTo>
                <a:cubicBezTo>
                  <a:pt x="47136" y="81791"/>
                  <a:pt x="1627" y="5061"/>
                  <a:pt x="40" y="299"/>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9" name="フリーフォーム 1698">
            <a:extLst>
              <a:ext uri="{FF2B5EF4-FFF2-40B4-BE49-F238E27FC236}">
                <a16:creationId xmlns:a16="http://schemas.microsoft.com/office/drawing/2014/main" id="{B217F47A-B6BC-533D-6460-6A3EB331352A}"/>
              </a:ext>
            </a:extLst>
          </p:cNvPr>
          <p:cNvSpPr/>
          <p:nvPr/>
        </p:nvSpPr>
        <p:spPr>
          <a:xfrm>
            <a:off x="2138467" y="9492453"/>
            <a:ext cx="295169" cy="96151"/>
          </a:xfrm>
          <a:custGeom>
            <a:avLst/>
            <a:gdLst>
              <a:gd name="connsiteX0" fmla="*/ 1483 w 295169"/>
              <a:gd name="connsiteY0" fmla="*/ 96047 h 96151"/>
              <a:gd name="connsiteX1" fmla="*/ 103083 w 295169"/>
              <a:gd name="connsiteY1" fmla="*/ 19847 h 96151"/>
              <a:gd name="connsiteX2" fmla="*/ 179283 w 295169"/>
              <a:gd name="connsiteY2" fmla="*/ 42072 h 96151"/>
              <a:gd name="connsiteX3" fmla="*/ 169758 w 295169"/>
              <a:gd name="connsiteY3" fmla="*/ 10322 h 96151"/>
              <a:gd name="connsiteX4" fmla="*/ 293583 w 295169"/>
              <a:gd name="connsiteY4" fmla="*/ 80172 h 96151"/>
              <a:gd name="connsiteX5" fmla="*/ 236433 w 295169"/>
              <a:gd name="connsiteY5" fmla="*/ 35722 h 96151"/>
              <a:gd name="connsiteX6" fmla="*/ 185633 w 295169"/>
              <a:gd name="connsiteY6" fmla="*/ 797 h 96151"/>
              <a:gd name="connsiteX7" fmla="*/ 1483 w 295169"/>
              <a:gd name="connsiteY7" fmla="*/ 96047 h 9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169" h="96151">
                <a:moveTo>
                  <a:pt x="1483" y="96047"/>
                </a:moveTo>
                <a:cubicBezTo>
                  <a:pt x="-12275" y="99222"/>
                  <a:pt x="73450" y="28843"/>
                  <a:pt x="103083" y="19847"/>
                </a:cubicBezTo>
                <a:cubicBezTo>
                  <a:pt x="132716" y="10851"/>
                  <a:pt x="168171" y="43659"/>
                  <a:pt x="179283" y="42072"/>
                </a:cubicBezTo>
                <a:cubicBezTo>
                  <a:pt x="190395" y="40485"/>
                  <a:pt x="150708" y="3972"/>
                  <a:pt x="169758" y="10322"/>
                </a:cubicBezTo>
                <a:cubicBezTo>
                  <a:pt x="188808" y="16672"/>
                  <a:pt x="282471" y="75939"/>
                  <a:pt x="293583" y="80172"/>
                </a:cubicBezTo>
                <a:cubicBezTo>
                  <a:pt x="304696" y="84405"/>
                  <a:pt x="254425" y="48951"/>
                  <a:pt x="236433" y="35722"/>
                </a:cubicBezTo>
                <a:cubicBezTo>
                  <a:pt x="218441" y="22493"/>
                  <a:pt x="227966" y="-5024"/>
                  <a:pt x="185633" y="797"/>
                </a:cubicBezTo>
                <a:cubicBezTo>
                  <a:pt x="143300" y="6618"/>
                  <a:pt x="15241" y="92872"/>
                  <a:pt x="1483" y="9604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0" name="フリーフォーム 1699">
            <a:extLst>
              <a:ext uri="{FF2B5EF4-FFF2-40B4-BE49-F238E27FC236}">
                <a16:creationId xmlns:a16="http://schemas.microsoft.com/office/drawing/2014/main" id="{AD06CD0F-67CA-0BC9-F401-FAA6CAEA6E2E}"/>
              </a:ext>
            </a:extLst>
          </p:cNvPr>
          <p:cNvSpPr/>
          <p:nvPr/>
        </p:nvSpPr>
        <p:spPr>
          <a:xfrm>
            <a:off x="2178050" y="9547225"/>
            <a:ext cx="288548" cy="9767"/>
          </a:xfrm>
          <a:custGeom>
            <a:avLst/>
            <a:gdLst>
              <a:gd name="connsiteX0" fmla="*/ 0 w 288548"/>
              <a:gd name="connsiteY0" fmla="*/ 9525 h 9767"/>
              <a:gd name="connsiteX1" fmla="*/ 276225 w 288548"/>
              <a:gd name="connsiteY1" fmla="*/ 6350 h 9767"/>
              <a:gd name="connsiteX2" fmla="*/ 215900 w 288548"/>
              <a:gd name="connsiteY2" fmla="*/ 0 h 9767"/>
              <a:gd name="connsiteX3" fmla="*/ 0 w 288548"/>
              <a:gd name="connsiteY3" fmla="*/ 9525 h 9767"/>
            </a:gdLst>
            <a:ahLst/>
            <a:cxnLst>
              <a:cxn ang="0">
                <a:pos x="connsiteX0" y="connsiteY0"/>
              </a:cxn>
              <a:cxn ang="0">
                <a:pos x="connsiteX1" y="connsiteY1"/>
              </a:cxn>
              <a:cxn ang="0">
                <a:pos x="connsiteX2" y="connsiteY2"/>
              </a:cxn>
              <a:cxn ang="0">
                <a:pos x="connsiteX3" y="connsiteY3"/>
              </a:cxn>
            </a:cxnLst>
            <a:rect l="l" t="t" r="r" b="b"/>
            <a:pathLst>
              <a:path w="288548" h="9767">
                <a:moveTo>
                  <a:pt x="0" y="9525"/>
                </a:moveTo>
                <a:cubicBezTo>
                  <a:pt x="10054" y="10583"/>
                  <a:pt x="240242" y="7937"/>
                  <a:pt x="276225" y="6350"/>
                </a:cubicBezTo>
                <a:cubicBezTo>
                  <a:pt x="312208" y="4762"/>
                  <a:pt x="262467" y="2117"/>
                  <a:pt x="215900" y="0"/>
                </a:cubicBezTo>
                <a:lnTo>
                  <a:pt x="0" y="9525"/>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1" name="フリーフォーム 1700">
            <a:extLst>
              <a:ext uri="{FF2B5EF4-FFF2-40B4-BE49-F238E27FC236}">
                <a16:creationId xmlns:a16="http://schemas.microsoft.com/office/drawing/2014/main" id="{97EF4CC4-14C8-57B3-B1C6-CAE0B43815A5}"/>
              </a:ext>
            </a:extLst>
          </p:cNvPr>
          <p:cNvSpPr/>
          <p:nvPr/>
        </p:nvSpPr>
        <p:spPr>
          <a:xfrm>
            <a:off x="2098675" y="9667875"/>
            <a:ext cx="406774" cy="9562"/>
          </a:xfrm>
          <a:custGeom>
            <a:avLst/>
            <a:gdLst>
              <a:gd name="connsiteX0" fmla="*/ 0 w 406774"/>
              <a:gd name="connsiteY0" fmla="*/ 3175 h 9562"/>
              <a:gd name="connsiteX1" fmla="*/ 387350 w 406774"/>
              <a:gd name="connsiteY1" fmla="*/ 9525 h 9562"/>
              <a:gd name="connsiteX2" fmla="*/ 314325 w 406774"/>
              <a:gd name="connsiteY2" fmla="*/ 0 h 9562"/>
              <a:gd name="connsiteX3" fmla="*/ 0 w 406774"/>
              <a:gd name="connsiteY3" fmla="*/ 3175 h 9562"/>
            </a:gdLst>
            <a:ahLst/>
            <a:cxnLst>
              <a:cxn ang="0">
                <a:pos x="connsiteX0" y="connsiteY0"/>
              </a:cxn>
              <a:cxn ang="0">
                <a:pos x="connsiteX1" y="connsiteY1"/>
              </a:cxn>
              <a:cxn ang="0">
                <a:pos x="connsiteX2" y="connsiteY2"/>
              </a:cxn>
              <a:cxn ang="0">
                <a:pos x="connsiteX3" y="connsiteY3"/>
              </a:cxn>
            </a:cxnLst>
            <a:rect l="l" t="t" r="r" b="b"/>
            <a:pathLst>
              <a:path w="406774" h="9562">
                <a:moveTo>
                  <a:pt x="0" y="3175"/>
                </a:moveTo>
                <a:cubicBezTo>
                  <a:pt x="12171" y="4762"/>
                  <a:pt x="334963" y="10054"/>
                  <a:pt x="387350" y="9525"/>
                </a:cubicBezTo>
                <a:cubicBezTo>
                  <a:pt x="439737" y="8996"/>
                  <a:pt x="376237" y="529"/>
                  <a:pt x="314325" y="0"/>
                </a:cubicBezTo>
                <a:lnTo>
                  <a:pt x="0" y="3175"/>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2" name="フリーフォーム 1701">
            <a:extLst>
              <a:ext uri="{FF2B5EF4-FFF2-40B4-BE49-F238E27FC236}">
                <a16:creationId xmlns:a16="http://schemas.microsoft.com/office/drawing/2014/main" id="{D7D097E0-759D-6A60-7F35-C0D271084FA3}"/>
              </a:ext>
            </a:extLst>
          </p:cNvPr>
          <p:cNvSpPr/>
          <p:nvPr/>
        </p:nvSpPr>
        <p:spPr>
          <a:xfrm>
            <a:off x="2088860" y="9693268"/>
            <a:ext cx="454512" cy="48178"/>
          </a:xfrm>
          <a:custGeom>
            <a:avLst/>
            <a:gdLst>
              <a:gd name="connsiteX0" fmla="*/ 16165 w 454512"/>
              <a:gd name="connsiteY0" fmla="*/ 47632 h 48178"/>
              <a:gd name="connsiteX1" fmla="*/ 98715 w 454512"/>
              <a:gd name="connsiteY1" fmla="*/ 19057 h 48178"/>
              <a:gd name="connsiteX2" fmla="*/ 228890 w 454512"/>
              <a:gd name="connsiteY2" fmla="*/ 47632 h 48178"/>
              <a:gd name="connsiteX3" fmla="*/ 136815 w 454512"/>
              <a:gd name="connsiteY3" fmla="*/ 15882 h 48178"/>
              <a:gd name="connsiteX4" fmla="*/ 235240 w 454512"/>
              <a:gd name="connsiteY4" fmla="*/ 34932 h 48178"/>
              <a:gd name="connsiteX5" fmla="*/ 241590 w 454512"/>
              <a:gd name="connsiteY5" fmla="*/ 3182 h 48178"/>
              <a:gd name="connsiteX6" fmla="*/ 260640 w 454512"/>
              <a:gd name="connsiteY6" fmla="*/ 34932 h 48178"/>
              <a:gd name="connsiteX7" fmla="*/ 286040 w 454512"/>
              <a:gd name="connsiteY7" fmla="*/ 7 h 48178"/>
              <a:gd name="connsiteX8" fmla="*/ 387640 w 454512"/>
              <a:gd name="connsiteY8" fmla="*/ 31757 h 48178"/>
              <a:gd name="connsiteX9" fmla="*/ 432090 w 454512"/>
              <a:gd name="connsiteY9" fmla="*/ 38107 h 48178"/>
              <a:gd name="connsiteX10" fmla="*/ 16165 w 454512"/>
              <a:gd name="connsiteY10" fmla="*/ 47632 h 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512" h="48178">
                <a:moveTo>
                  <a:pt x="16165" y="47632"/>
                </a:moveTo>
                <a:cubicBezTo>
                  <a:pt x="-39397" y="44457"/>
                  <a:pt x="63261" y="19057"/>
                  <a:pt x="98715" y="19057"/>
                </a:cubicBezTo>
                <a:cubicBezTo>
                  <a:pt x="134169" y="19057"/>
                  <a:pt x="222540" y="48161"/>
                  <a:pt x="228890" y="47632"/>
                </a:cubicBezTo>
                <a:cubicBezTo>
                  <a:pt x="235240" y="47103"/>
                  <a:pt x="135757" y="17999"/>
                  <a:pt x="136815" y="15882"/>
                </a:cubicBezTo>
                <a:cubicBezTo>
                  <a:pt x="137873" y="13765"/>
                  <a:pt x="217778" y="37049"/>
                  <a:pt x="235240" y="34932"/>
                </a:cubicBezTo>
                <a:cubicBezTo>
                  <a:pt x="252702" y="32815"/>
                  <a:pt x="237357" y="3182"/>
                  <a:pt x="241590" y="3182"/>
                </a:cubicBezTo>
                <a:cubicBezTo>
                  <a:pt x="245823" y="3182"/>
                  <a:pt x="253232" y="35461"/>
                  <a:pt x="260640" y="34932"/>
                </a:cubicBezTo>
                <a:cubicBezTo>
                  <a:pt x="268048" y="34403"/>
                  <a:pt x="264873" y="536"/>
                  <a:pt x="286040" y="7"/>
                </a:cubicBezTo>
                <a:cubicBezTo>
                  <a:pt x="307207" y="-522"/>
                  <a:pt x="363298" y="25407"/>
                  <a:pt x="387640" y="31757"/>
                </a:cubicBezTo>
                <a:cubicBezTo>
                  <a:pt x="411982" y="38107"/>
                  <a:pt x="493473" y="37049"/>
                  <a:pt x="432090" y="38107"/>
                </a:cubicBezTo>
                <a:cubicBezTo>
                  <a:pt x="370707" y="39165"/>
                  <a:pt x="71727" y="50807"/>
                  <a:pt x="16165" y="4763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3" name="フリーフォーム 1702">
            <a:extLst>
              <a:ext uri="{FF2B5EF4-FFF2-40B4-BE49-F238E27FC236}">
                <a16:creationId xmlns:a16="http://schemas.microsoft.com/office/drawing/2014/main" id="{62FE29B7-72A8-0F4D-2573-969472CE46B7}"/>
              </a:ext>
            </a:extLst>
          </p:cNvPr>
          <p:cNvSpPr/>
          <p:nvPr/>
        </p:nvSpPr>
        <p:spPr>
          <a:xfrm>
            <a:off x="2155546" y="10166229"/>
            <a:ext cx="44734" cy="208316"/>
          </a:xfrm>
          <a:custGeom>
            <a:avLst/>
            <a:gdLst>
              <a:gd name="connsiteX0" fmla="*/ 22504 w 44734"/>
              <a:gd name="connsiteY0" fmla="*/ 121 h 208316"/>
              <a:gd name="connsiteX1" fmla="*/ 3454 w 44734"/>
              <a:gd name="connsiteY1" fmla="*/ 206496 h 208316"/>
              <a:gd name="connsiteX2" fmla="*/ 44729 w 44734"/>
              <a:gd name="connsiteY2" fmla="*/ 104896 h 208316"/>
              <a:gd name="connsiteX3" fmla="*/ 279 w 44734"/>
              <a:gd name="connsiteY3" fmla="*/ 174746 h 208316"/>
              <a:gd name="connsiteX4" fmla="*/ 22504 w 44734"/>
              <a:gd name="connsiteY4" fmla="*/ 121 h 2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4" h="208316">
                <a:moveTo>
                  <a:pt x="22504" y="121"/>
                </a:moveTo>
                <a:cubicBezTo>
                  <a:pt x="23033" y="5413"/>
                  <a:pt x="-250" y="189034"/>
                  <a:pt x="3454" y="206496"/>
                </a:cubicBezTo>
                <a:cubicBezTo>
                  <a:pt x="7158" y="223958"/>
                  <a:pt x="45258" y="110188"/>
                  <a:pt x="44729" y="104896"/>
                </a:cubicBezTo>
                <a:cubicBezTo>
                  <a:pt x="44200" y="99604"/>
                  <a:pt x="3454" y="185859"/>
                  <a:pt x="279" y="174746"/>
                </a:cubicBezTo>
                <a:cubicBezTo>
                  <a:pt x="-2896" y="163633"/>
                  <a:pt x="21975" y="-5171"/>
                  <a:pt x="22504" y="12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4" name="フリーフォーム 1703">
            <a:extLst>
              <a:ext uri="{FF2B5EF4-FFF2-40B4-BE49-F238E27FC236}">
                <a16:creationId xmlns:a16="http://schemas.microsoft.com/office/drawing/2014/main" id="{98E65170-775F-D78A-E39B-15ABE7B34E9C}"/>
              </a:ext>
            </a:extLst>
          </p:cNvPr>
          <p:cNvSpPr/>
          <p:nvPr/>
        </p:nvSpPr>
        <p:spPr>
          <a:xfrm>
            <a:off x="2146284" y="10475434"/>
            <a:ext cx="52061" cy="1222531"/>
          </a:xfrm>
          <a:custGeom>
            <a:avLst/>
            <a:gdLst>
              <a:gd name="connsiteX0" fmla="*/ 9541 w 52061"/>
              <a:gd name="connsiteY0" fmla="*/ 113191 h 1222531"/>
              <a:gd name="connsiteX1" fmla="*/ 9541 w 52061"/>
              <a:gd name="connsiteY1" fmla="*/ 510066 h 1222531"/>
              <a:gd name="connsiteX2" fmla="*/ 19066 w 52061"/>
              <a:gd name="connsiteY2" fmla="*/ 484666 h 1222531"/>
              <a:gd name="connsiteX3" fmla="*/ 3191 w 52061"/>
              <a:gd name="connsiteY3" fmla="*/ 748191 h 1222531"/>
              <a:gd name="connsiteX4" fmla="*/ 12716 w 52061"/>
              <a:gd name="connsiteY4" fmla="*/ 725966 h 1222531"/>
              <a:gd name="connsiteX5" fmla="*/ 16 w 52061"/>
              <a:gd name="connsiteY5" fmla="*/ 1189516 h 1222531"/>
              <a:gd name="connsiteX6" fmla="*/ 15891 w 52061"/>
              <a:gd name="connsiteY6" fmla="*/ 1052991 h 1222531"/>
              <a:gd name="connsiteX7" fmla="*/ 50816 w 52061"/>
              <a:gd name="connsiteY7" fmla="*/ 2066 h 1222531"/>
              <a:gd name="connsiteX8" fmla="*/ 41291 w 52061"/>
              <a:gd name="connsiteY8" fmla="*/ 789466 h 1222531"/>
              <a:gd name="connsiteX9" fmla="*/ 12716 w 52061"/>
              <a:gd name="connsiteY9" fmla="*/ 976791 h 1222531"/>
              <a:gd name="connsiteX10" fmla="*/ 9541 w 52061"/>
              <a:gd name="connsiteY10" fmla="*/ 113191 h 12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1" h="1222531">
                <a:moveTo>
                  <a:pt x="9541" y="113191"/>
                </a:moveTo>
                <a:cubicBezTo>
                  <a:pt x="9012" y="35403"/>
                  <a:pt x="7954" y="448154"/>
                  <a:pt x="9541" y="510066"/>
                </a:cubicBezTo>
                <a:cubicBezTo>
                  <a:pt x="11128" y="571978"/>
                  <a:pt x="20124" y="444979"/>
                  <a:pt x="19066" y="484666"/>
                </a:cubicBezTo>
                <a:cubicBezTo>
                  <a:pt x="18008" y="524353"/>
                  <a:pt x="4249" y="707974"/>
                  <a:pt x="3191" y="748191"/>
                </a:cubicBezTo>
                <a:cubicBezTo>
                  <a:pt x="2133" y="788408"/>
                  <a:pt x="13245" y="652412"/>
                  <a:pt x="12716" y="725966"/>
                </a:cubicBezTo>
                <a:cubicBezTo>
                  <a:pt x="12187" y="799520"/>
                  <a:pt x="-513" y="1135012"/>
                  <a:pt x="16" y="1189516"/>
                </a:cubicBezTo>
                <a:cubicBezTo>
                  <a:pt x="545" y="1244020"/>
                  <a:pt x="7424" y="1250899"/>
                  <a:pt x="15891" y="1052991"/>
                </a:cubicBezTo>
                <a:cubicBezTo>
                  <a:pt x="24358" y="855083"/>
                  <a:pt x="46583" y="45987"/>
                  <a:pt x="50816" y="2066"/>
                </a:cubicBezTo>
                <a:cubicBezTo>
                  <a:pt x="55049" y="-41855"/>
                  <a:pt x="47641" y="627012"/>
                  <a:pt x="41291" y="789466"/>
                </a:cubicBezTo>
                <a:cubicBezTo>
                  <a:pt x="34941" y="951920"/>
                  <a:pt x="17478" y="1085270"/>
                  <a:pt x="12716" y="976791"/>
                </a:cubicBezTo>
                <a:cubicBezTo>
                  <a:pt x="7954" y="868312"/>
                  <a:pt x="10070" y="190979"/>
                  <a:pt x="9541" y="113191"/>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5" name="フリーフォーム 1704">
            <a:extLst>
              <a:ext uri="{FF2B5EF4-FFF2-40B4-BE49-F238E27FC236}">
                <a16:creationId xmlns:a16="http://schemas.microsoft.com/office/drawing/2014/main" id="{DEA53154-DE12-AE69-2191-7E7A89126B56}"/>
              </a:ext>
            </a:extLst>
          </p:cNvPr>
          <p:cNvSpPr/>
          <p:nvPr/>
        </p:nvSpPr>
        <p:spPr>
          <a:xfrm>
            <a:off x="2298434" y="11541523"/>
            <a:ext cx="65173" cy="619648"/>
          </a:xfrm>
          <a:custGeom>
            <a:avLst/>
            <a:gdLst>
              <a:gd name="connsiteX0" fmla="*/ 63766 w 65173"/>
              <a:gd name="connsiteY0" fmla="*/ 5952 h 619648"/>
              <a:gd name="connsiteX1" fmla="*/ 266 w 65173"/>
              <a:gd name="connsiteY1" fmla="*/ 612377 h 619648"/>
              <a:gd name="connsiteX2" fmla="*/ 41541 w 65173"/>
              <a:gd name="connsiteY2" fmla="*/ 320277 h 619648"/>
              <a:gd name="connsiteX3" fmla="*/ 63766 w 65173"/>
              <a:gd name="connsiteY3" fmla="*/ 5952 h 619648"/>
            </a:gdLst>
            <a:ahLst/>
            <a:cxnLst>
              <a:cxn ang="0">
                <a:pos x="connsiteX0" y="connsiteY0"/>
              </a:cxn>
              <a:cxn ang="0">
                <a:pos x="connsiteX1" y="connsiteY1"/>
              </a:cxn>
              <a:cxn ang="0">
                <a:pos x="connsiteX2" y="connsiteY2"/>
              </a:cxn>
              <a:cxn ang="0">
                <a:pos x="connsiteX3" y="connsiteY3"/>
              </a:cxn>
            </a:cxnLst>
            <a:rect l="l" t="t" r="r" b="b"/>
            <a:pathLst>
              <a:path w="65173" h="619648">
                <a:moveTo>
                  <a:pt x="63766" y="5952"/>
                </a:moveTo>
                <a:cubicBezTo>
                  <a:pt x="56887" y="54635"/>
                  <a:pt x="3970" y="559990"/>
                  <a:pt x="266" y="612377"/>
                </a:cubicBezTo>
                <a:cubicBezTo>
                  <a:pt x="-3438" y="664765"/>
                  <a:pt x="32545" y="420289"/>
                  <a:pt x="41541" y="320277"/>
                </a:cubicBezTo>
                <a:cubicBezTo>
                  <a:pt x="50537" y="220265"/>
                  <a:pt x="70645" y="-42731"/>
                  <a:pt x="63766" y="5952"/>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6" name="フリーフォーム 1705">
            <a:extLst>
              <a:ext uri="{FF2B5EF4-FFF2-40B4-BE49-F238E27FC236}">
                <a16:creationId xmlns:a16="http://schemas.microsoft.com/office/drawing/2014/main" id="{E5E8ACFE-8D9F-045B-06BE-DE65B87B8FC8}"/>
              </a:ext>
            </a:extLst>
          </p:cNvPr>
          <p:cNvSpPr/>
          <p:nvPr/>
        </p:nvSpPr>
        <p:spPr>
          <a:xfrm>
            <a:off x="2238326" y="12193324"/>
            <a:ext cx="56951" cy="560391"/>
          </a:xfrm>
          <a:custGeom>
            <a:avLst/>
            <a:gdLst>
              <a:gd name="connsiteX0" fmla="*/ 54024 w 56951"/>
              <a:gd name="connsiteY0" fmla="*/ 11376 h 560391"/>
              <a:gd name="connsiteX1" fmla="*/ 49 w 56951"/>
              <a:gd name="connsiteY1" fmla="*/ 557476 h 560391"/>
              <a:gd name="connsiteX2" fmla="*/ 44499 w 56951"/>
              <a:gd name="connsiteY2" fmla="*/ 217751 h 560391"/>
              <a:gd name="connsiteX3" fmla="*/ 54024 w 56951"/>
              <a:gd name="connsiteY3" fmla="*/ 11376 h 560391"/>
            </a:gdLst>
            <a:ahLst/>
            <a:cxnLst>
              <a:cxn ang="0">
                <a:pos x="connsiteX0" y="connsiteY0"/>
              </a:cxn>
              <a:cxn ang="0">
                <a:pos x="connsiteX1" y="connsiteY1"/>
              </a:cxn>
              <a:cxn ang="0">
                <a:pos x="connsiteX2" y="connsiteY2"/>
              </a:cxn>
              <a:cxn ang="0">
                <a:pos x="connsiteX3" y="connsiteY3"/>
              </a:cxn>
            </a:cxnLst>
            <a:rect l="l" t="t" r="r" b="b"/>
            <a:pathLst>
              <a:path w="56951" h="560391">
                <a:moveTo>
                  <a:pt x="54024" y="11376"/>
                </a:moveTo>
                <a:cubicBezTo>
                  <a:pt x="46616" y="67997"/>
                  <a:pt x="1636" y="523080"/>
                  <a:pt x="49" y="557476"/>
                </a:cubicBezTo>
                <a:cubicBezTo>
                  <a:pt x="-1539" y="591872"/>
                  <a:pt x="35503" y="312472"/>
                  <a:pt x="44499" y="217751"/>
                </a:cubicBezTo>
                <a:cubicBezTo>
                  <a:pt x="53495" y="123030"/>
                  <a:pt x="61432" y="-45245"/>
                  <a:pt x="54024" y="1137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7" name="フリーフォーム 1706">
            <a:extLst>
              <a:ext uri="{FF2B5EF4-FFF2-40B4-BE49-F238E27FC236}">
                <a16:creationId xmlns:a16="http://schemas.microsoft.com/office/drawing/2014/main" id="{A2578DF5-BF28-FAF0-43C0-79670131F72F}"/>
              </a:ext>
            </a:extLst>
          </p:cNvPr>
          <p:cNvSpPr/>
          <p:nvPr/>
        </p:nvSpPr>
        <p:spPr>
          <a:xfrm>
            <a:off x="2180765" y="9934569"/>
            <a:ext cx="239086" cy="168429"/>
          </a:xfrm>
          <a:custGeom>
            <a:avLst/>
            <a:gdLst>
              <a:gd name="connsiteX0" fmla="*/ 210010 w 239086"/>
              <a:gd name="connsiteY0" fmla="*/ 6 h 168429"/>
              <a:gd name="connsiteX1" fmla="*/ 238585 w 239086"/>
              <a:gd name="connsiteY1" fmla="*/ 155581 h 168429"/>
              <a:gd name="connsiteX2" fmla="*/ 181435 w 239086"/>
              <a:gd name="connsiteY2" fmla="*/ 92081 h 168429"/>
              <a:gd name="connsiteX3" fmla="*/ 130635 w 239086"/>
              <a:gd name="connsiteY3" fmla="*/ 123831 h 168429"/>
              <a:gd name="connsiteX4" fmla="*/ 460 w 239086"/>
              <a:gd name="connsiteY4" fmla="*/ 149231 h 168429"/>
              <a:gd name="connsiteX5" fmla="*/ 92535 w 239086"/>
              <a:gd name="connsiteY5" fmla="*/ 146056 h 168429"/>
              <a:gd name="connsiteX6" fmla="*/ 225885 w 239086"/>
              <a:gd name="connsiteY6" fmla="*/ 168281 h 168429"/>
              <a:gd name="connsiteX7" fmla="*/ 111585 w 239086"/>
              <a:gd name="connsiteY7" fmla="*/ 133356 h 168429"/>
              <a:gd name="connsiteX8" fmla="*/ 168735 w 239086"/>
              <a:gd name="connsiteY8" fmla="*/ 95256 h 168429"/>
              <a:gd name="connsiteX9" fmla="*/ 222710 w 239086"/>
              <a:gd name="connsiteY9" fmla="*/ 149231 h 168429"/>
              <a:gd name="connsiteX10" fmla="*/ 210010 w 239086"/>
              <a:gd name="connsiteY10" fmla="*/ 6 h 16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6" h="168429">
                <a:moveTo>
                  <a:pt x="210010" y="6"/>
                </a:moveTo>
                <a:cubicBezTo>
                  <a:pt x="212656" y="1064"/>
                  <a:pt x="243348" y="140235"/>
                  <a:pt x="238585" y="155581"/>
                </a:cubicBezTo>
                <a:cubicBezTo>
                  <a:pt x="233822" y="170927"/>
                  <a:pt x="199427" y="97373"/>
                  <a:pt x="181435" y="92081"/>
                </a:cubicBezTo>
                <a:cubicBezTo>
                  <a:pt x="163443" y="86789"/>
                  <a:pt x="160797" y="114306"/>
                  <a:pt x="130635" y="123831"/>
                </a:cubicBezTo>
                <a:cubicBezTo>
                  <a:pt x="100473" y="133356"/>
                  <a:pt x="6810" y="145527"/>
                  <a:pt x="460" y="149231"/>
                </a:cubicBezTo>
                <a:cubicBezTo>
                  <a:pt x="-5890" y="152935"/>
                  <a:pt x="54964" y="142881"/>
                  <a:pt x="92535" y="146056"/>
                </a:cubicBezTo>
                <a:cubicBezTo>
                  <a:pt x="130106" y="149231"/>
                  <a:pt x="222710" y="170398"/>
                  <a:pt x="225885" y="168281"/>
                </a:cubicBezTo>
                <a:cubicBezTo>
                  <a:pt x="229060" y="166164"/>
                  <a:pt x="121110" y="145527"/>
                  <a:pt x="111585" y="133356"/>
                </a:cubicBezTo>
                <a:cubicBezTo>
                  <a:pt x="102060" y="121185"/>
                  <a:pt x="150214" y="92610"/>
                  <a:pt x="168735" y="95256"/>
                </a:cubicBezTo>
                <a:cubicBezTo>
                  <a:pt x="187256" y="97902"/>
                  <a:pt x="217948" y="162460"/>
                  <a:pt x="222710" y="149231"/>
                </a:cubicBezTo>
                <a:cubicBezTo>
                  <a:pt x="227472" y="136002"/>
                  <a:pt x="207364" y="-1052"/>
                  <a:pt x="210010" y="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8" name="フリーフォーム 1707">
            <a:extLst>
              <a:ext uri="{FF2B5EF4-FFF2-40B4-BE49-F238E27FC236}">
                <a16:creationId xmlns:a16="http://schemas.microsoft.com/office/drawing/2014/main" id="{20983AAF-11EB-13F2-9CEC-A4F91A7B2230}"/>
              </a:ext>
            </a:extLst>
          </p:cNvPr>
          <p:cNvSpPr/>
          <p:nvPr/>
        </p:nvSpPr>
        <p:spPr>
          <a:xfrm>
            <a:off x="2285786" y="7149982"/>
            <a:ext cx="181455" cy="218251"/>
          </a:xfrm>
          <a:custGeom>
            <a:avLst/>
            <a:gdLst>
              <a:gd name="connsiteX0" fmla="*/ 44664 w 181455"/>
              <a:gd name="connsiteY0" fmla="*/ 118 h 218251"/>
              <a:gd name="connsiteX1" fmla="*/ 149439 w 181455"/>
              <a:gd name="connsiteY1" fmla="*/ 133468 h 218251"/>
              <a:gd name="connsiteX2" fmla="*/ 178014 w 181455"/>
              <a:gd name="connsiteY2" fmla="*/ 212843 h 218251"/>
              <a:gd name="connsiteX3" fmla="*/ 82764 w 181455"/>
              <a:gd name="connsiteY3" fmla="*/ 200143 h 218251"/>
              <a:gd name="connsiteX4" fmla="*/ 214 w 181455"/>
              <a:gd name="connsiteY4" fmla="*/ 111243 h 218251"/>
              <a:gd name="connsiteX5" fmla="*/ 44664 w 181455"/>
              <a:gd name="connsiteY5" fmla="*/ 118 h 21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55" h="218251">
                <a:moveTo>
                  <a:pt x="44664" y="118"/>
                </a:moveTo>
                <a:cubicBezTo>
                  <a:pt x="69535" y="3822"/>
                  <a:pt x="127214" y="98014"/>
                  <a:pt x="149439" y="133468"/>
                </a:cubicBezTo>
                <a:cubicBezTo>
                  <a:pt x="171664" y="168922"/>
                  <a:pt x="189126" y="201731"/>
                  <a:pt x="178014" y="212843"/>
                </a:cubicBezTo>
                <a:cubicBezTo>
                  <a:pt x="166902" y="223955"/>
                  <a:pt x="112397" y="217076"/>
                  <a:pt x="82764" y="200143"/>
                </a:cubicBezTo>
                <a:cubicBezTo>
                  <a:pt x="53131" y="183210"/>
                  <a:pt x="2860" y="141935"/>
                  <a:pt x="214" y="111243"/>
                </a:cubicBezTo>
                <a:cubicBezTo>
                  <a:pt x="-2432" y="80551"/>
                  <a:pt x="19793" y="-3586"/>
                  <a:pt x="44664" y="118"/>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9" name="フリーフォーム 1708">
            <a:extLst>
              <a:ext uri="{FF2B5EF4-FFF2-40B4-BE49-F238E27FC236}">
                <a16:creationId xmlns:a16="http://schemas.microsoft.com/office/drawing/2014/main" id="{19515130-3475-65A7-CECC-5D5766C1042D}"/>
              </a:ext>
            </a:extLst>
          </p:cNvPr>
          <p:cNvSpPr/>
          <p:nvPr/>
        </p:nvSpPr>
        <p:spPr>
          <a:xfrm>
            <a:off x="2355364" y="7445333"/>
            <a:ext cx="153664" cy="162274"/>
          </a:xfrm>
          <a:custGeom>
            <a:avLst/>
            <a:gdLst>
              <a:gd name="connsiteX0" fmla="*/ 29061 w 153664"/>
              <a:gd name="connsiteY0" fmla="*/ 42 h 162274"/>
              <a:gd name="connsiteX1" fmla="*/ 114786 w 153664"/>
              <a:gd name="connsiteY1" fmla="*/ 63542 h 162274"/>
              <a:gd name="connsiteX2" fmla="*/ 146536 w 153664"/>
              <a:gd name="connsiteY2" fmla="*/ 133392 h 162274"/>
              <a:gd name="connsiteX3" fmla="*/ 143361 w 153664"/>
              <a:gd name="connsiteY3" fmla="*/ 161967 h 162274"/>
              <a:gd name="connsiteX4" fmla="*/ 38586 w 153664"/>
              <a:gd name="connsiteY4" fmla="*/ 117517 h 162274"/>
              <a:gd name="connsiteX5" fmla="*/ 486 w 153664"/>
              <a:gd name="connsiteY5" fmla="*/ 73067 h 162274"/>
              <a:gd name="connsiteX6" fmla="*/ 29061 w 153664"/>
              <a:gd name="connsiteY6" fmla="*/ 42 h 16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4" h="162274">
                <a:moveTo>
                  <a:pt x="29061" y="42"/>
                </a:moveTo>
                <a:cubicBezTo>
                  <a:pt x="48111" y="-1545"/>
                  <a:pt x="95207" y="41317"/>
                  <a:pt x="114786" y="63542"/>
                </a:cubicBezTo>
                <a:cubicBezTo>
                  <a:pt x="134365" y="85767"/>
                  <a:pt x="141773" y="116988"/>
                  <a:pt x="146536" y="133392"/>
                </a:cubicBezTo>
                <a:cubicBezTo>
                  <a:pt x="151299" y="149796"/>
                  <a:pt x="161353" y="164613"/>
                  <a:pt x="143361" y="161967"/>
                </a:cubicBezTo>
                <a:cubicBezTo>
                  <a:pt x="125369" y="159321"/>
                  <a:pt x="62398" y="132334"/>
                  <a:pt x="38586" y="117517"/>
                </a:cubicBezTo>
                <a:cubicBezTo>
                  <a:pt x="14774" y="102700"/>
                  <a:pt x="3661" y="88413"/>
                  <a:pt x="486" y="73067"/>
                </a:cubicBezTo>
                <a:cubicBezTo>
                  <a:pt x="-2689" y="57721"/>
                  <a:pt x="10011" y="1629"/>
                  <a:pt x="29061" y="42"/>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0" name="フリーフォーム 1709">
            <a:extLst>
              <a:ext uri="{FF2B5EF4-FFF2-40B4-BE49-F238E27FC236}">
                <a16:creationId xmlns:a16="http://schemas.microsoft.com/office/drawing/2014/main" id="{2140AE96-2094-2E3D-F435-840E16FF2511}"/>
              </a:ext>
            </a:extLst>
          </p:cNvPr>
          <p:cNvSpPr/>
          <p:nvPr/>
        </p:nvSpPr>
        <p:spPr>
          <a:xfrm>
            <a:off x="2377234" y="7601114"/>
            <a:ext cx="170080" cy="147101"/>
          </a:xfrm>
          <a:custGeom>
            <a:avLst/>
            <a:gdLst>
              <a:gd name="connsiteX0" fmla="*/ 16716 w 170080"/>
              <a:gd name="connsiteY0" fmla="*/ 6186 h 147101"/>
              <a:gd name="connsiteX1" fmla="*/ 70691 w 170080"/>
              <a:gd name="connsiteY1" fmla="*/ 18886 h 147101"/>
              <a:gd name="connsiteX2" fmla="*/ 140541 w 170080"/>
              <a:gd name="connsiteY2" fmla="*/ 66511 h 147101"/>
              <a:gd name="connsiteX3" fmla="*/ 169116 w 170080"/>
              <a:gd name="connsiteY3" fmla="*/ 133186 h 147101"/>
              <a:gd name="connsiteX4" fmla="*/ 108791 w 170080"/>
              <a:gd name="connsiteY4" fmla="*/ 145886 h 147101"/>
              <a:gd name="connsiteX5" fmla="*/ 7191 w 170080"/>
              <a:gd name="connsiteY5" fmla="*/ 114136 h 147101"/>
              <a:gd name="connsiteX6" fmla="*/ 16716 w 170080"/>
              <a:gd name="connsiteY6" fmla="*/ 6186 h 14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80" h="147101">
                <a:moveTo>
                  <a:pt x="16716" y="6186"/>
                </a:moveTo>
                <a:cubicBezTo>
                  <a:pt x="27299" y="-9689"/>
                  <a:pt x="50053" y="8832"/>
                  <a:pt x="70691" y="18886"/>
                </a:cubicBezTo>
                <a:cubicBezTo>
                  <a:pt x="91329" y="28940"/>
                  <a:pt x="124137" y="47461"/>
                  <a:pt x="140541" y="66511"/>
                </a:cubicBezTo>
                <a:cubicBezTo>
                  <a:pt x="156945" y="85561"/>
                  <a:pt x="174408" y="119957"/>
                  <a:pt x="169116" y="133186"/>
                </a:cubicBezTo>
                <a:cubicBezTo>
                  <a:pt x="163824" y="146415"/>
                  <a:pt x="135779" y="149061"/>
                  <a:pt x="108791" y="145886"/>
                </a:cubicBezTo>
                <a:cubicBezTo>
                  <a:pt x="81803" y="142711"/>
                  <a:pt x="23595" y="130540"/>
                  <a:pt x="7191" y="114136"/>
                </a:cubicBezTo>
                <a:cubicBezTo>
                  <a:pt x="-9213" y="97732"/>
                  <a:pt x="6133" y="22061"/>
                  <a:pt x="16716" y="6186"/>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1" name="フリーフォーム 1710">
            <a:extLst>
              <a:ext uri="{FF2B5EF4-FFF2-40B4-BE49-F238E27FC236}">
                <a16:creationId xmlns:a16="http://schemas.microsoft.com/office/drawing/2014/main" id="{5E13EBEB-4141-2537-CF81-531314F4C005}"/>
              </a:ext>
            </a:extLst>
          </p:cNvPr>
          <p:cNvSpPr/>
          <p:nvPr/>
        </p:nvSpPr>
        <p:spPr>
          <a:xfrm>
            <a:off x="2063235" y="7558907"/>
            <a:ext cx="244196" cy="125268"/>
          </a:xfrm>
          <a:custGeom>
            <a:avLst/>
            <a:gdLst>
              <a:gd name="connsiteX0" fmla="*/ 19565 w 244196"/>
              <a:gd name="connsiteY0" fmla="*/ 768 h 125268"/>
              <a:gd name="connsiteX1" fmla="*/ 175140 w 244196"/>
              <a:gd name="connsiteY1" fmla="*/ 32518 h 125268"/>
              <a:gd name="connsiteX2" fmla="*/ 235465 w 244196"/>
              <a:gd name="connsiteY2" fmla="*/ 83318 h 125268"/>
              <a:gd name="connsiteX3" fmla="*/ 225940 w 244196"/>
              <a:gd name="connsiteY3" fmla="*/ 124593 h 125268"/>
              <a:gd name="connsiteX4" fmla="*/ 70365 w 244196"/>
              <a:gd name="connsiteY4" fmla="*/ 108718 h 125268"/>
              <a:gd name="connsiteX5" fmla="*/ 515 w 244196"/>
              <a:gd name="connsiteY5" fmla="*/ 105543 h 125268"/>
              <a:gd name="connsiteX6" fmla="*/ 38615 w 244196"/>
              <a:gd name="connsiteY6" fmla="*/ 64268 h 125268"/>
              <a:gd name="connsiteX7" fmla="*/ 19565 w 244196"/>
              <a:gd name="connsiteY7" fmla="*/ 768 h 12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196" h="125268">
                <a:moveTo>
                  <a:pt x="19565" y="768"/>
                </a:moveTo>
                <a:cubicBezTo>
                  <a:pt x="42319" y="-4524"/>
                  <a:pt x="139157" y="18760"/>
                  <a:pt x="175140" y="32518"/>
                </a:cubicBezTo>
                <a:cubicBezTo>
                  <a:pt x="211123" y="46276"/>
                  <a:pt x="226998" y="67972"/>
                  <a:pt x="235465" y="83318"/>
                </a:cubicBezTo>
                <a:cubicBezTo>
                  <a:pt x="243932" y="98664"/>
                  <a:pt x="253457" y="120360"/>
                  <a:pt x="225940" y="124593"/>
                </a:cubicBezTo>
                <a:cubicBezTo>
                  <a:pt x="198423" y="128826"/>
                  <a:pt x="107936" y="111893"/>
                  <a:pt x="70365" y="108718"/>
                </a:cubicBezTo>
                <a:cubicBezTo>
                  <a:pt x="32794" y="105543"/>
                  <a:pt x="5807" y="112951"/>
                  <a:pt x="515" y="105543"/>
                </a:cubicBezTo>
                <a:cubicBezTo>
                  <a:pt x="-4777" y="98135"/>
                  <a:pt x="32265" y="77497"/>
                  <a:pt x="38615" y="64268"/>
                </a:cubicBezTo>
                <a:cubicBezTo>
                  <a:pt x="44965" y="51039"/>
                  <a:pt x="-3189" y="6060"/>
                  <a:pt x="19565" y="768"/>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2" name="フリーフォーム 1711">
            <a:extLst>
              <a:ext uri="{FF2B5EF4-FFF2-40B4-BE49-F238E27FC236}">
                <a16:creationId xmlns:a16="http://schemas.microsoft.com/office/drawing/2014/main" id="{BF583DEF-C0D9-135C-02CF-C711B220FA8B}"/>
              </a:ext>
            </a:extLst>
          </p:cNvPr>
          <p:cNvSpPr/>
          <p:nvPr/>
        </p:nvSpPr>
        <p:spPr>
          <a:xfrm>
            <a:off x="3569633" y="10762921"/>
            <a:ext cx="819213" cy="1943393"/>
          </a:xfrm>
          <a:custGeom>
            <a:avLst/>
            <a:gdLst>
              <a:gd name="connsiteX0" fmla="*/ 805517 w 819213"/>
              <a:gd name="connsiteY0" fmla="*/ 127329 h 1943393"/>
              <a:gd name="connsiteX1" fmla="*/ 608667 w 819213"/>
              <a:gd name="connsiteY1" fmla="*/ 1098879 h 1943393"/>
              <a:gd name="connsiteX2" fmla="*/ 592792 w 819213"/>
              <a:gd name="connsiteY2" fmla="*/ 1057604 h 1943393"/>
              <a:gd name="connsiteX3" fmla="*/ 478492 w 819213"/>
              <a:gd name="connsiteY3" fmla="*/ 1616404 h 1943393"/>
              <a:gd name="connsiteX4" fmla="*/ 313392 w 819213"/>
              <a:gd name="connsiteY4" fmla="*/ 1921204 h 1943393"/>
              <a:gd name="connsiteX5" fmla="*/ 332442 w 819213"/>
              <a:gd name="connsiteY5" fmla="*/ 1829129 h 1943393"/>
              <a:gd name="connsiteX6" fmla="*/ 281642 w 819213"/>
              <a:gd name="connsiteY6" fmla="*/ 1108404 h 1943393"/>
              <a:gd name="connsiteX7" fmla="*/ 268942 w 819213"/>
              <a:gd name="connsiteY7" fmla="*/ 1102054 h 1943393"/>
              <a:gd name="connsiteX8" fmla="*/ 8592 w 819213"/>
              <a:gd name="connsiteY8" fmla="*/ 162254 h 1943393"/>
              <a:gd name="connsiteX9" fmla="*/ 62567 w 819213"/>
              <a:gd name="connsiteY9" fmla="*/ 301954 h 1943393"/>
              <a:gd name="connsiteX10" fmla="*/ 62567 w 819213"/>
              <a:gd name="connsiteY10" fmla="*/ 3504 h 1943393"/>
              <a:gd name="connsiteX11" fmla="*/ 265767 w 819213"/>
              <a:gd name="connsiteY11" fmla="*/ 133679 h 1943393"/>
              <a:gd name="connsiteX12" fmla="*/ 176867 w 819213"/>
              <a:gd name="connsiteY12" fmla="*/ 57479 h 1943393"/>
              <a:gd name="connsiteX13" fmla="*/ 805517 w 819213"/>
              <a:gd name="connsiteY13" fmla="*/ 127329 h 194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9213" h="1943393">
                <a:moveTo>
                  <a:pt x="805517" y="127329"/>
                </a:moveTo>
                <a:cubicBezTo>
                  <a:pt x="877484" y="300896"/>
                  <a:pt x="644121" y="943833"/>
                  <a:pt x="608667" y="1098879"/>
                </a:cubicBezTo>
                <a:cubicBezTo>
                  <a:pt x="573213" y="1253925"/>
                  <a:pt x="614488" y="971350"/>
                  <a:pt x="592792" y="1057604"/>
                </a:cubicBezTo>
                <a:cubicBezTo>
                  <a:pt x="571096" y="1143858"/>
                  <a:pt x="525059" y="1472471"/>
                  <a:pt x="478492" y="1616404"/>
                </a:cubicBezTo>
                <a:cubicBezTo>
                  <a:pt x="431925" y="1760337"/>
                  <a:pt x="337734" y="1885750"/>
                  <a:pt x="313392" y="1921204"/>
                </a:cubicBezTo>
                <a:cubicBezTo>
                  <a:pt x="289050" y="1956658"/>
                  <a:pt x="337734" y="1964596"/>
                  <a:pt x="332442" y="1829129"/>
                </a:cubicBezTo>
                <a:cubicBezTo>
                  <a:pt x="327150" y="1693662"/>
                  <a:pt x="292225" y="1229583"/>
                  <a:pt x="281642" y="1108404"/>
                </a:cubicBezTo>
                <a:cubicBezTo>
                  <a:pt x="271059" y="987225"/>
                  <a:pt x="314450" y="1259746"/>
                  <a:pt x="268942" y="1102054"/>
                </a:cubicBezTo>
                <a:cubicBezTo>
                  <a:pt x="223434" y="944362"/>
                  <a:pt x="42988" y="295604"/>
                  <a:pt x="8592" y="162254"/>
                </a:cubicBezTo>
                <a:cubicBezTo>
                  <a:pt x="-25804" y="28904"/>
                  <a:pt x="53571" y="328412"/>
                  <a:pt x="62567" y="301954"/>
                </a:cubicBezTo>
                <a:cubicBezTo>
                  <a:pt x="71563" y="275496"/>
                  <a:pt x="28700" y="31550"/>
                  <a:pt x="62567" y="3504"/>
                </a:cubicBezTo>
                <a:cubicBezTo>
                  <a:pt x="96434" y="-24542"/>
                  <a:pt x="246717" y="124683"/>
                  <a:pt x="265767" y="133679"/>
                </a:cubicBezTo>
                <a:cubicBezTo>
                  <a:pt x="284817" y="142675"/>
                  <a:pt x="83205" y="53246"/>
                  <a:pt x="176867" y="57479"/>
                </a:cubicBezTo>
                <a:cubicBezTo>
                  <a:pt x="270529" y="61712"/>
                  <a:pt x="733550" y="-46238"/>
                  <a:pt x="805517" y="127329"/>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3" name="フリーフォーム 1712">
            <a:extLst>
              <a:ext uri="{FF2B5EF4-FFF2-40B4-BE49-F238E27FC236}">
                <a16:creationId xmlns:a16="http://schemas.microsoft.com/office/drawing/2014/main" id="{627229DD-47EA-EAC3-8858-2EB579F27926}"/>
              </a:ext>
            </a:extLst>
          </p:cNvPr>
          <p:cNvSpPr/>
          <p:nvPr/>
        </p:nvSpPr>
        <p:spPr>
          <a:xfrm>
            <a:off x="3116012" y="10854964"/>
            <a:ext cx="769093" cy="1776505"/>
          </a:xfrm>
          <a:custGeom>
            <a:avLst/>
            <a:gdLst>
              <a:gd name="connsiteX0" fmla="*/ 576513 w 769093"/>
              <a:gd name="connsiteY0" fmla="*/ 19411 h 1776505"/>
              <a:gd name="connsiteX1" fmla="*/ 767013 w 769093"/>
              <a:gd name="connsiteY1" fmla="*/ 1137011 h 1776505"/>
              <a:gd name="connsiteX2" fmla="*/ 678113 w 769093"/>
              <a:gd name="connsiteY2" fmla="*/ 1425936 h 1776505"/>
              <a:gd name="connsiteX3" fmla="*/ 681288 w 769093"/>
              <a:gd name="connsiteY3" fmla="*/ 1435461 h 1776505"/>
              <a:gd name="connsiteX4" fmla="*/ 208213 w 769093"/>
              <a:gd name="connsiteY4" fmla="*/ 1772011 h 1776505"/>
              <a:gd name="connsiteX5" fmla="*/ 405063 w 769093"/>
              <a:gd name="connsiteY5" fmla="*/ 1622786 h 1776505"/>
              <a:gd name="connsiteX6" fmla="*/ 433638 w 769093"/>
              <a:gd name="connsiteY6" fmla="*/ 1530711 h 1776505"/>
              <a:gd name="connsiteX7" fmla="*/ 154238 w 769093"/>
              <a:gd name="connsiteY7" fmla="*/ 1629136 h 1776505"/>
              <a:gd name="connsiteX8" fmla="*/ 1838 w 769093"/>
              <a:gd name="connsiteY8" fmla="*/ 1397361 h 1776505"/>
              <a:gd name="connsiteX9" fmla="*/ 252663 w 769093"/>
              <a:gd name="connsiteY9" fmla="*/ 1537061 h 1776505"/>
              <a:gd name="connsiteX10" fmla="*/ 112963 w 769093"/>
              <a:gd name="connsiteY10" fmla="*/ 1311636 h 1776505"/>
              <a:gd name="connsiteX11" fmla="*/ 430463 w 769093"/>
              <a:gd name="connsiteY11" fmla="*/ 1381486 h 1776505"/>
              <a:gd name="connsiteX12" fmla="*/ 532063 w 769093"/>
              <a:gd name="connsiteY12" fmla="*/ 1130661 h 1776505"/>
              <a:gd name="connsiteX13" fmla="*/ 490788 w 769093"/>
              <a:gd name="connsiteY13" fmla="*/ 1083036 h 1776505"/>
              <a:gd name="connsiteX14" fmla="*/ 303463 w 769093"/>
              <a:gd name="connsiteY14" fmla="*/ 143236 h 1776505"/>
              <a:gd name="connsiteX15" fmla="*/ 376488 w 769093"/>
              <a:gd name="connsiteY15" fmla="*/ 409936 h 1776505"/>
              <a:gd name="connsiteX16" fmla="*/ 316163 w 769093"/>
              <a:gd name="connsiteY16" fmla="*/ 47986 h 1776505"/>
              <a:gd name="connsiteX17" fmla="*/ 525713 w 769093"/>
              <a:gd name="connsiteY17" fmla="*/ 400411 h 1776505"/>
              <a:gd name="connsiteX18" fmla="*/ 576513 w 769093"/>
              <a:gd name="connsiteY18" fmla="*/ 19411 h 177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9093" h="1776505">
                <a:moveTo>
                  <a:pt x="576513" y="19411"/>
                </a:moveTo>
                <a:cubicBezTo>
                  <a:pt x="616730" y="142178"/>
                  <a:pt x="750080" y="902590"/>
                  <a:pt x="767013" y="1137011"/>
                </a:cubicBezTo>
                <a:cubicBezTo>
                  <a:pt x="783946" y="1371432"/>
                  <a:pt x="692401" y="1376194"/>
                  <a:pt x="678113" y="1425936"/>
                </a:cubicBezTo>
                <a:cubicBezTo>
                  <a:pt x="663826" y="1475678"/>
                  <a:pt x="759605" y="1377782"/>
                  <a:pt x="681288" y="1435461"/>
                </a:cubicBezTo>
                <a:cubicBezTo>
                  <a:pt x="602971" y="1493140"/>
                  <a:pt x="254250" y="1740790"/>
                  <a:pt x="208213" y="1772011"/>
                </a:cubicBezTo>
                <a:cubicBezTo>
                  <a:pt x="162176" y="1803232"/>
                  <a:pt x="367492" y="1663003"/>
                  <a:pt x="405063" y="1622786"/>
                </a:cubicBezTo>
                <a:cubicBezTo>
                  <a:pt x="442634" y="1582569"/>
                  <a:pt x="475442" y="1529653"/>
                  <a:pt x="433638" y="1530711"/>
                </a:cubicBezTo>
                <a:cubicBezTo>
                  <a:pt x="391834" y="1531769"/>
                  <a:pt x="226205" y="1651361"/>
                  <a:pt x="154238" y="1629136"/>
                </a:cubicBezTo>
                <a:cubicBezTo>
                  <a:pt x="82271" y="1606911"/>
                  <a:pt x="-14566" y="1412707"/>
                  <a:pt x="1838" y="1397361"/>
                </a:cubicBezTo>
                <a:cubicBezTo>
                  <a:pt x="18242" y="1382015"/>
                  <a:pt x="234142" y="1551348"/>
                  <a:pt x="252663" y="1537061"/>
                </a:cubicBezTo>
                <a:cubicBezTo>
                  <a:pt x="271184" y="1522774"/>
                  <a:pt x="83330" y="1337565"/>
                  <a:pt x="112963" y="1311636"/>
                </a:cubicBezTo>
                <a:cubicBezTo>
                  <a:pt x="142596" y="1285707"/>
                  <a:pt x="360613" y="1411649"/>
                  <a:pt x="430463" y="1381486"/>
                </a:cubicBezTo>
                <a:cubicBezTo>
                  <a:pt x="500313" y="1351323"/>
                  <a:pt x="522009" y="1180403"/>
                  <a:pt x="532063" y="1130661"/>
                </a:cubicBezTo>
                <a:cubicBezTo>
                  <a:pt x="542117" y="1080919"/>
                  <a:pt x="528888" y="1247607"/>
                  <a:pt x="490788" y="1083036"/>
                </a:cubicBezTo>
                <a:cubicBezTo>
                  <a:pt x="452688" y="918465"/>
                  <a:pt x="322513" y="255419"/>
                  <a:pt x="303463" y="143236"/>
                </a:cubicBezTo>
                <a:cubicBezTo>
                  <a:pt x="284413" y="31053"/>
                  <a:pt x="374371" y="425811"/>
                  <a:pt x="376488" y="409936"/>
                </a:cubicBezTo>
                <a:cubicBezTo>
                  <a:pt x="378605" y="394061"/>
                  <a:pt x="291292" y="49574"/>
                  <a:pt x="316163" y="47986"/>
                </a:cubicBezTo>
                <a:cubicBezTo>
                  <a:pt x="341034" y="46399"/>
                  <a:pt x="487084" y="404644"/>
                  <a:pt x="525713" y="400411"/>
                </a:cubicBezTo>
                <a:cubicBezTo>
                  <a:pt x="564342" y="396178"/>
                  <a:pt x="536296" y="-103356"/>
                  <a:pt x="576513" y="19411"/>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4" name="フリーフォーム 1713">
            <a:extLst>
              <a:ext uri="{FF2B5EF4-FFF2-40B4-BE49-F238E27FC236}">
                <a16:creationId xmlns:a16="http://schemas.microsoft.com/office/drawing/2014/main" id="{17744285-88E5-F3D2-E0DB-CD92F51639AC}"/>
              </a:ext>
            </a:extLst>
          </p:cNvPr>
          <p:cNvSpPr/>
          <p:nvPr/>
        </p:nvSpPr>
        <p:spPr>
          <a:xfrm>
            <a:off x="2924685" y="10536676"/>
            <a:ext cx="262670" cy="2029700"/>
          </a:xfrm>
          <a:custGeom>
            <a:avLst/>
            <a:gdLst>
              <a:gd name="connsiteX0" fmla="*/ 209040 w 262670"/>
              <a:gd name="connsiteY0" fmla="*/ 17024 h 2029700"/>
              <a:gd name="connsiteX1" fmla="*/ 256665 w 262670"/>
              <a:gd name="connsiteY1" fmla="*/ 1093349 h 2029700"/>
              <a:gd name="connsiteX2" fmla="*/ 243965 w 262670"/>
              <a:gd name="connsiteY2" fmla="*/ 1001274 h 2029700"/>
              <a:gd name="connsiteX3" fmla="*/ 94740 w 262670"/>
              <a:gd name="connsiteY3" fmla="*/ 1734699 h 2029700"/>
              <a:gd name="connsiteX4" fmla="*/ 2665 w 262670"/>
              <a:gd name="connsiteY4" fmla="*/ 1995049 h 2029700"/>
              <a:gd name="connsiteX5" fmla="*/ 31240 w 262670"/>
              <a:gd name="connsiteY5" fmla="*/ 1845824 h 2029700"/>
              <a:gd name="connsiteX6" fmla="*/ 97915 w 262670"/>
              <a:gd name="connsiteY6" fmla="*/ 369449 h 2029700"/>
              <a:gd name="connsiteX7" fmla="*/ 94740 w 262670"/>
              <a:gd name="connsiteY7" fmla="*/ 645674 h 2029700"/>
              <a:gd name="connsiteX8" fmla="*/ 97915 w 262670"/>
              <a:gd name="connsiteY8" fmla="*/ 64649 h 2029700"/>
              <a:gd name="connsiteX9" fmla="*/ 123315 w 262670"/>
              <a:gd name="connsiteY9" fmla="*/ 410724 h 2029700"/>
              <a:gd name="connsiteX10" fmla="*/ 209040 w 262670"/>
              <a:gd name="connsiteY10" fmla="*/ 17024 h 202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670" h="2029700">
                <a:moveTo>
                  <a:pt x="209040" y="17024"/>
                </a:moveTo>
                <a:cubicBezTo>
                  <a:pt x="231265" y="130795"/>
                  <a:pt x="250844" y="929307"/>
                  <a:pt x="256665" y="1093349"/>
                </a:cubicBezTo>
                <a:cubicBezTo>
                  <a:pt x="262486" y="1257391"/>
                  <a:pt x="270952" y="894382"/>
                  <a:pt x="243965" y="1001274"/>
                </a:cubicBezTo>
                <a:cubicBezTo>
                  <a:pt x="216978" y="1108166"/>
                  <a:pt x="134957" y="1569070"/>
                  <a:pt x="94740" y="1734699"/>
                </a:cubicBezTo>
                <a:cubicBezTo>
                  <a:pt x="54523" y="1900328"/>
                  <a:pt x="13248" y="1976528"/>
                  <a:pt x="2665" y="1995049"/>
                </a:cubicBezTo>
                <a:cubicBezTo>
                  <a:pt x="-7918" y="2013570"/>
                  <a:pt x="15365" y="2116757"/>
                  <a:pt x="31240" y="1845824"/>
                </a:cubicBezTo>
                <a:cubicBezTo>
                  <a:pt x="47115" y="1574891"/>
                  <a:pt x="87332" y="569474"/>
                  <a:pt x="97915" y="369449"/>
                </a:cubicBezTo>
                <a:cubicBezTo>
                  <a:pt x="108498" y="169424"/>
                  <a:pt x="94740" y="696474"/>
                  <a:pt x="94740" y="645674"/>
                </a:cubicBezTo>
                <a:cubicBezTo>
                  <a:pt x="94740" y="594874"/>
                  <a:pt x="93152" y="103807"/>
                  <a:pt x="97915" y="64649"/>
                </a:cubicBezTo>
                <a:cubicBezTo>
                  <a:pt x="102677" y="25491"/>
                  <a:pt x="107969" y="425012"/>
                  <a:pt x="123315" y="410724"/>
                </a:cubicBezTo>
                <a:cubicBezTo>
                  <a:pt x="138661" y="396437"/>
                  <a:pt x="186815" y="-96747"/>
                  <a:pt x="209040" y="17024"/>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5" name="フリーフォーム 1714">
            <a:extLst>
              <a:ext uri="{FF2B5EF4-FFF2-40B4-BE49-F238E27FC236}">
                <a16:creationId xmlns:a16="http://schemas.microsoft.com/office/drawing/2014/main" id="{D8C828BF-9B12-A17D-EEE4-C476672C4131}"/>
              </a:ext>
            </a:extLst>
          </p:cNvPr>
          <p:cNvSpPr/>
          <p:nvPr/>
        </p:nvSpPr>
        <p:spPr>
          <a:xfrm>
            <a:off x="3091703" y="12121358"/>
            <a:ext cx="789964" cy="609155"/>
          </a:xfrm>
          <a:custGeom>
            <a:avLst/>
            <a:gdLst>
              <a:gd name="connsiteX0" fmla="*/ 89647 w 789964"/>
              <a:gd name="connsiteY0" fmla="*/ 273842 h 609155"/>
              <a:gd name="connsiteX1" fmla="*/ 730997 w 789964"/>
              <a:gd name="connsiteY1" fmla="*/ 130967 h 609155"/>
              <a:gd name="connsiteX2" fmla="*/ 696072 w 789964"/>
              <a:gd name="connsiteY2" fmla="*/ 3967 h 609155"/>
              <a:gd name="connsiteX3" fmla="*/ 778622 w 789964"/>
              <a:gd name="connsiteY3" fmla="*/ 286542 h 609155"/>
              <a:gd name="connsiteX4" fmla="*/ 403972 w 789964"/>
              <a:gd name="connsiteY4" fmla="*/ 537367 h 609155"/>
              <a:gd name="connsiteX5" fmla="*/ 248397 w 789964"/>
              <a:gd name="connsiteY5" fmla="*/ 607217 h 609155"/>
              <a:gd name="connsiteX6" fmla="*/ 372222 w 789964"/>
              <a:gd name="connsiteY6" fmla="*/ 480217 h 609155"/>
              <a:gd name="connsiteX7" fmla="*/ 747 w 789964"/>
              <a:gd name="connsiteY7" fmla="*/ 540542 h 609155"/>
              <a:gd name="connsiteX8" fmla="*/ 270622 w 789964"/>
              <a:gd name="connsiteY8" fmla="*/ 429417 h 609155"/>
              <a:gd name="connsiteX9" fmla="*/ 89647 w 789964"/>
              <a:gd name="connsiteY9" fmla="*/ 273842 h 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964" h="609155">
                <a:moveTo>
                  <a:pt x="89647" y="273842"/>
                </a:moveTo>
                <a:cubicBezTo>
                  <a:pt x="166376" y="224100"/>
                  <a:pt x="629926" y="175946"/>
                  <a:pt x="730997" y="130967"/>
                </a:cubicBezTo>
                <a:cubicBezTo>
                  <a:pt x="832068" y="85988"/>
                  <a:pt x="688135" y="-21962"/>
                  <a:pt x="696072" y="3967"/>
                </a:cubicBezTo>
                <a:cubicBezTo>
                  <a:pt x="704009" y="29896"/>
                  <a:pt x="827305" y="197642"/>
                  <a:pt x="778622" y="286542"/>
                </a:cubicBezTo>
                <a:cubicBezTo>
                  <a:pt x="729939" y="375442"/>
                  <a:pt x="492343" y="483921"/>
                  <a:pt x="403972" y="537367"/>
                </a:cubicBezTo>
                <a:cubicBezTo>
                  <a:pt x="315601" y="590813"/>
                  <a:pt x="253689" y="616742"/>
                  <a:pt x="248397" y="607217"/>
                </a:cubicBezTo>
                <a:cubicBezTo>
                  <a:pt x="243105" y="597692"/>
                  <a:pt x="413497" y="491329"/>
                  <a:pt x="372222" y="480217"/>
                </a:cubicBezTo>
                <a:cubicBezTo>
                  <a:pt x="330947" y="469105"/>
                  <a:pt x="17680" y="549009"/>
                  <a:pt x="747" y="540542"/>
                </a:cubicBezTo>
                <a:cubicBezTo>
                  <a:pt x="-16186" y="532075"/>
                  <a:pt x="260039" y="475454"/>
                  <a:pt x="270622" y="429417"/>
                </a:cubicBezTo>
                <a:cubicBezTo>
                  <a:pt x="281205" y="383380"/>
                  <a:pt x="12918" y="323584"/>
                  <a:pt x="89647" y="273842"/>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6" name="フリーフォーム 1715">
            <a:extLst>
              <a:ext uri="{FF2B5EF4-FFF2-40B4-BE49-F238E27FC236}">
                <a16:creationId xmlns:a16="http://schemas.microsoft.com/office/drawing/2014/main" id="{C31408E6-2102-8627-24D5-123434C0E140}"/>
              </a:ext>
            </a:extLst>
          </p:cNvPr>
          <p:cNvSpPr/>
          <p:nvPr/>
        </p:nvSpPr>
        <p:spPr>
          <a:xfrm>
            <a:off x="5464226" y="10794354"/>
            <a:ext cx="1614815" cy="1080820"/>
          </a:xfrm>
          <a:custGeom>
            <a:avLst/>
            <a:gdLst>
              <a:gd name="connsiteX0" fmla="*/ 34874 w 1614815"/>
              <a:gd name="connsiteY0" fmla="*/ 102246 h 1080820"/>
              <a:gd name="connsiteX1" fmla="*/ 898474 w 1614815"/>
              <a:gd name="connsiteY1" fmla="*/ 83196 h 1080820"/>
              <a:gd name="connsiteX2" fmla="*/ 834974 w 1614815"/>
              <a:gd name="connsiteY2" fmla="*/ 80021 h 1080820"/>
              <a:gd name="connsiteX3" fmla="*/ 1590624 w 1614815"/>
              <a:gd name="connsiteY3" fmla="*/ 646 h 1080820"/>
              <a:gd name="connsiteX4" fmla="*/ 1441399 w 1614815"/>
              <a:gd name="connsiteY4" fmla="*/ 54621 h 1080820"/>
              <a:gd name="connsiteX5" fmla="*/ 1577924 w 1614815"/>
              <a:gd name="connsiteY5" fmla="*/ 251471 h 1080820"/>
              <a:gd name="connsiteX6" fmla="*/ 1139774 w 1614815"/>
              <a:gd name="connsiteY6" fmla="*/ 222896 h 1080820"/>
              <a:gd name="connsiteX7" fmla="*/ 1057224 w 1614815"/>
              <a:gd name="connsiteY7" fmla="*/ 499121 h 1080820"/>
              <a:gd name="connsiteX8" fmla="*/ 688924 w 1614815"/>
              <a:gd name="connsiteY8" fmla="*/ 267346 h 1080820"/>
              <a:gd name="connsiteX9" fmla="*/ 625424 w 1614815"/>
              <a:gd name="connsiteY9" fmla="*/ 394346 h 1080820"/>
              <a:gd name="connsiteX10" fmla="*/ 517474 w 1614815"/>
              <a:gd name="connsiteY10" fmla="*/ 305446 h 1080820"/>
              <a:gd name="connsiteX11" fmla="*/ 415874 w 1614815"/>
              <a:gd name="connsiteY11" fmla="*/ 419746 h 1080820"/>
              <a:gd name="connsiteX12" fmla="*/ 253949 w 1614815"/>
              <a:gd name="connsiteY12" fmla="*/ 435621 h 1080820"/>
              <a:gd name="connsiteX13" fmla="*/ 415874 w 1614815"/>
              <a:gd name="connsiteY13" fmla="*/ 1080146 h 1080820"/>
              <a:gd name="connsiteX14" fmla="*/ 193624 w 1614815"/>
              <a:gd name="connsiteY14" fmla="*/ 549921 h 1080820"/>
              <a:gd name="connsiteX15" fmla="*/ 34874 w 1614815"/>
              <a:gd name="connsiteY15" fmla="*/ 102246 h 108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815" h="1080820">
                <a:moveTo>
                  <a:pt x="34874" y="102246"/>
                </a:moveTo>
                <a:cubicBezTo>
                  <a:pt x="152349" y="24458"/>
                  <a:pt x="765124" y="86900"/>
                  <a:pt x="898474" y="83196"/>
                </a:cubicBezTo>
                <a:cubicBezTo>
                  <a:pt x="1031824" y="79492"/>
                  <a:pt x="719616" y="93779"/>
                  <a:pt x="834974" y="80021"/>
                </a:cubicBezTo>
                <a:cubicBezTo>
                  <a:pt x="950332" y="66263"/>
                  <a:pt x="1489553" y="4879"/>
                  <a:pt x="1590624" y="646"/>
                </a:cubicBezTo>
                <a:cubicBezTo>
                  <a:pt x="1691695" y="-3587"/>
                  <a:pt x="1443516" y="12817"/>
                  <a:pt x="1441399" y="54621"/>
                </a:cubicBezTo>
                <a:cubicBezTo>
                  <a:pt x="1439282" y="96425"/>
                  <a:pt x="1628195" y="223425"/>
                  <a:pt x="1577924" y="251471"/>
                </a:cubicBezTo>
                <a:cubicBezTo>
                  <a:pt x="1527653" y="279517"/>
                  <a:pt x="1226557" y="181621"/>
                  <a:pt x="1139774" y="222896"/>
                </a:cubicBezTo>
                <a:cubicBezTo>
                  <a:pt x="1052991" y="264171"/>
                  <a:pt x="1132366" y="491713"/>
                  <a:pt x="1057224" y="499121"/>
                </a:cubicBezTo>
                <a:cubicBezTo>
                  <a:pt x="982082" y="506529"/>
                  <a:pt x="760891" y="284808"/>
                  <a:pt x="688924" y="267346"/>
                </a:cubicBezTo>
                <a:cubicBezTo>
                  <a:pt x="616957" y="249884"/>
                  <a:pt x="653999" y="387996"/>
                  <a:pt x="625424" y="394346"/>
                </a:cubicBezTo>
                <a:cubicBezTo>
                  <a:pt x="596849" y="400696"/>
                  <a:pt x="552399" y="301213"/>
                  <a:pt x="517474" y="305446"/>
                </a:cubicBezTo>
                <a:cubicBezTo>
                  <a:pt x="482549" y="309679"/>
                  <a:pt x="459795" y="398050"/>
                  <a:pt x="415874" y="419746"/>
                </a:cubicBezTo>
                <a:cubicBezTo>
                  <a:pt x="371953" y="441442"/>
                  <a:pt x="253949" y="325554"/>
                  <a:pt x="253949" y="435621"/>
                </a:cubicBezTo>
                <a:cubicBezTo>
                  <a:pt x="253949" y="545688"/>
                  <a:pt x="425928" y="1061096"/>
                  <a:pt x="415874" y="1080146"/>
                </a:cubicBezTo>
                <a:cubicBezTo>
                  <a:pt x="405820" y="1099196"/>
                  <a:pt x="258182" y="709729"/>
                  <a:pt x="193624" y="549921"/>
                </a:cubicBezTo>
                <a:cubicBezTo>
                  <a:pt x="129066" y="390113"/>
                  <a:pt x="-82601" y="180034"/>
                  <a:pt x="34874" y="102246"/>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7" name="フリーフォーム 1716">
            <a:extLst>
              <a:ext uri="{FF2B5EF4-FFF2-40B4-BE49-F238E27FC236}">
                <a16:creationId xmlns:a16="http://schemas.microsoft.com/office/drawing/2014/main" id="{48CA957C-EA52-3CF0-9E5F-876B00E967B3}"/>
              </a:ext>
            </a:extLst>
          </p:cNvPr>
          <p:cNvSpPr/>
          <p:nvPr/>
        </p:nvSpPr>
        <p:spPr>
          <a:xfrm>
            <a:off x="5659975" y="11059338"/>
            <a:ext cx="652298" cy="1580530"/>
          </a:xfrm>
          <a:custGeom>
            <a:avLst/>
            <a:gdLst>
              <a:gd name="connsiteX0" fmla="*/ 185200 w 652298"/>
              <a:gd name="connsiteY0" fmla="*/ 18237 h 1580530"/>
              <a:gd name="connsiteX1" fmla="*/ 467775 w 652298"/>
              <a:gd name="connsiteY1" fmla="*/ 1015187 h 1580530"/>
              <a:gd name="connsiteX2" fmla="*/ 407450 w 652298"/>
              <a:gd name="connsiteY2" fmla="*/ 932637 h 1580530"/>
              <a:gd name="connsiteX3" fmla="*/ 528100 w 652298"/>
              <a:gd name="connsiteY3" fmla="*/ 1326337 h 1580530"/>
              <a:gd name="connsiteX4" fmla="*/ 651925 w 652298"/>
              <a:gd name="connsiteY4" fmla="*/ 1577162 h 1580530"/>
              <a:gd name="connsiteX5" fmla="*/ 486825 w 652298"/>
              <a:gd name="connsiteY5" fmla="*/ 1405712 h 1580530"/>
              <a:gd name="connsiteX6" fmla="*/ 64550 w 652298"/>
              <a:gd name="connsiteY6" fmla="*/ 586562 h 1580530"/>
              <a:gd name="connsiteX7" fmla="*/ 150275 w 652298"/>
              <a:gd name="connsiteY7" fmla="*/ 824687 h 1580530"/>
              <a:gd name="connsiteX8" fmla="*/ 1050 w 652298"/>
              <a:gd name="connsiteY8" fmla="*/ 8712 h 1580530"/>
              <a:gd name="connsiteX9" fmla="*/ 83600 w 652298"/>
              <a:gd name="connsiteY9" fmla="*/ 373837 h 1580530"/>
              <a:gd name="connsiteX10" fmla="*/ 80425 w 652298"/>
              <a:gd name="connsiteY10" fmla="*/ 37287 h 1580530"/>
              <a:gd name="connsiteX11" fmla="*/ 162975 w 652298"/>
              <a:gd name="connsiteY11" fmla="*/ 348437 h 1580530"/>
              <a:gd name="connsiteX12" fmla="*/ 185200 w 652298"/>
              <a:gd name="connsiteY12" fmla="*/ 18237 h 15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298" h="1580530">
                <a:moveTo>
                  <a:pt x="185200" y="18237"/>
                </a:moveTo>
                <a:cubicBezTo>
                  <a:pt x="236000" y="129362"/>
                  <a:pt x="430733" y="862787"/>
                  <a:pt x="467775" y="1015187"/>
                </a:cubicBezTo>
                <a:cubicBezTo>
                  <a:pt x="504817" y="1167587"/>
                  <a:pt x="397396" y="880779"/>
                  <a:pt x="407450" y="932637"/>
                </a:cubicBezTo>
                <a:cubicBezTo>
                  <a:pt x="417504" y="984495"/>
                  <a:pt x="487354" y="1218916"/>
                  <a:pt x="528100" y="1326337"/>
                </a:cubicBezTo>
                <a:cubicBezTo>
                  <a:pt x="568846" y="1433758"/>
                  <a:pt x="658804" y="1563933"/>
                  <a:pt x="651925" y="1577162"/>
                </a:cubicBezTo>
                <a:cubicBezTo>
                  <a:pt x="645046" y="1590391"/>
                  <a:pt x="584721" y="1570812"/>
                  <a:pt x="486825" y="1405712"/>
                </a:cubicBezTo>
                <a:cubicBezTo>
                  <a:pt x="388929" y="1240612"/>
                  <a:pt x="120642" y="683399"/>
                  <a:pt x="64550" y="586562"/>
                </a:cubicBezTo>
                <a:cubicBezTo>
                  <a:pt x="8458" y="489725"/>
                  <a:pt x="160858" y="920995"/>
                  <a:pt x="150275" y="824687"/>
                </a:cubicBezTo>
                <a:cubicBezTo>
                  <a:pt x="139692" y="728379"/>
                  <a:pt x="12162" y="83854"/>
                  <a:pt x="1050" y="8712"/>
                </a:cubicBezTo>
                <a:cubicBezTo>
                  <a:pt x="-10063" y="-66430"/>
                  <a:pt x="70371" y="369075"/>
                  <a:pt x="83600" y="373837"/>
                </a:cubicBezTo>
                <a:cubicBezTo>
                  <a:pt x="96829" y="378599"/>
                  <a:pt x="67196" y="41520"/>
                  <a:pt x="80425" y="37287"/>
                </a:cubicBezTo>
                <a:cubicBezTo>
                  <a:pt x="93654" y="33054"/>
                  <a:pt x="144983" y="346320"/>
                  <a:pt x="162975" y="348437"/>
                </a:cubicBezTo>
                <a:cubicBezTo>
                  <a:pt x="180967" y="350554"/>
                  <a:pt x="134400" y="-92888"/>
                  <a:pt x="185200" y="18237"/>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8" name="フリーフォーム 1717">
            <a:extLst>
              <a:ext uri="{FF2B5EF4-FFF2-40B4-BE49-F238E27FC236}">
                <a16:creationId xmlns:a16="http://schemas.microsoft.com/office/drawing/2014/main" id="{B231573B-CB5B-B291-1BD1-ED65545E50F9}"/>
              </a:ext>
            </a:extLst>
          </p:cNvPr>
          <p:cNvSpPr/>
          <p:nvPr/>
        </p:nvSpPr>
        <p:spPr>
          <a:xfrm>
            <a:off x="6474490" y="11375845"/>
            <a:ext cx="760756" cy="995050"/>
          </a:xfrm>
          <a:custGeom>
            <a:avLst/>
            <a:gdLst>
              <a:gd name="connsiteX0" fmla="*/ 97760 w 760756"/>
              <a:gd name="connsiteY0" fmla="*/ 266880 h 995050"/>
              <a:gd name="connsiteX1" fmla="*/ 31085 w 760756"/>
              <a:gd name="connsiteY1" fmla="*/ 647880 h 995050"/>
              <a:gd name="connsiteX2" fmla="*/ 119985 w 760756"/>
              <a:gd name="connsiteY2" fmla="*/ 771705 h 995050"/>
              <a:gd name="connsiteX3" fmla="*/ 31085 w 760756"/>
              <a:gd name="connsiteY3" fmla="*/ 781230 h 995050"/>
              <a:gd name="connsiteX4" fmla="*/ 748635 w 760756"/>
              <a:gd name="connsiteY4" fmla="*/ 993955 h 995050"/>
              <a:gd name="connsiteX5" fmla="*/ 478760 w 760756"/>
              <a:gd name="connsiteY5" fmla="*/ 847905 h 995050"/>
              <a:gd name="connsiteX6" fmla="*/ 434310 w 760756"/>
              <a:gd name="connsiteY6" fmla="*/ 501830 h 995050"/>
              <a:gd name="connsiteX7" fmla="*/ 126335 w 760756"/>
              <a:gd name="connsiteY7" fmla="*/ 180 h 995050"/>
              <a:gd name="connsiteX8" fmla="*/ 339060 w 760756"/>
              <a:gd name="connsiteY8" fmla="*/ 558980 h 995050"/>
              <a:gd name="connsiteX9" fmla="*/ 205710 w 760756"/>
              <a:gd name="connsiteY9" fmla="*/ 463730 h 995050"/>
              <a:gd name="connsiteX10" fmla="*/ 123160 w 760756"/>
              <a:gd name="connsiteY10" fmla="*/ 666930 h 995050"/>
              <a:gd name="connsiteX11" fmla="*/ 97760 w 760756"/>
              <a:gd name="connsiteY11" fmla="*/ 266880 h 99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756" h="995050">
                <a:moveTo>
                  <a:pt x="97760" y="266880"/>
                </a:moveTo>
                <a:cubicBezTo>
                  <a:pt x="82414" y="263705"/>
                  <a:pt x="27381" y="563743"/>
                  <a:pt x="31085" y="647880"/>
                </a:cubicBezTo>
                <a:cubicBezTo>
                  <a:pt x="34789" y="732017"/>
                  <a:pt x="119985" y="749480"/>
                  <a:pt x="119985" y="771705"/>
                </a:cubicBezTo>
                <a:cubicBezTo>
                  <a:pt x="119985" y="793930"/>
                  <a:pt x="-73690" y="744188"/>
                  <a:pt x="31085" y="781230"/>
                </a:cubicBezTo>
                <a:cubicBezTo>
                  <a:pt x="135860" y="818272"/>
                  <a:pt x="674023" y="982843"/>
                  <a:pt x="748635" y="993955"/>
                </a:cubicBezTo>
                <a:cubicBezTo>
                  <a:pt x="823247" y="1005067"/>
                  <a:pt x="531147" y="929926"/>
                  <a:pt x="478760" y="847905"/>
                </a:cubicBezTo>
                <a:cubicBezTo>
                  <a:pt x="426373" y="765884"/>
                  <a:pt x="493048" y="643118"/>
                  <a:pt x="434310" y="501830"/>
                </a:cubicBezTo>
                <a:cubicBezTo>
                  <a:pt x="375573" y="360543"/>
                  <a:pt x="142210" y="-9345"/>
                  <a:pt x="126335" y="180"/>
                </a:cubicBezTo>
                <a:cubicBezTo>
                  <a:pt x="110460" y="9705"/>
                  <a:pt x="325831" y="481722"/>
                  <a:pt x="339060" y="558980"/>
                </a:cubicBezTo>
                <a:cubicBezTo>
                  <a:pt x="352289" y="636238"/>
                  <a:pt x="241693" y="445738"/>
                  <a:pt x="205710" y="463730"/>
                </a:cubicBezTo>
                <a:cubicBezTo>
                  <a:pt x="169727" y="481722"/>
                  <a:pt x="137448" y="693918"/>
                  <a:pt x="123160" y="666930"/>
                </a:cubicBezTo>
                <a:cubicBezTo>
                  <a:pt x="108873" y="639943"/>
                  <a:pt x="113106" y="270055"/>
                  <a:pt x="97760" y="266880"/>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9" name="フリーフォーム 1718">
            <a:extLst>
              <a:ext uri="{FF2B5EF4-FFF2-40B4-BE49-F238E27FC236}">
                <a16:creationId xmlns:a16="http://schemas.microsoft.com/office/drawing/2014/main" id="{F33F2CFD-EF5E-F620-F2FC-4DF28BCAF3F0}"/>
              </a:ext>
            </a:extLst>
          </p:cNvPr>
          <p:cNvSpPr/>
          <p:nvPr/>
        </p:nvSpPr>
        <p:spPr>
          <a:xfrm>
            <a:off x="6264329" y="12299130"/>
            <a:ext cx="896516" cy="486887"/>
          </a:xfrm>
          <a:custGeom>
            <a:avLst/>
            <a:gdLst>
              <a:gd name="connsiteX0" fmla="*/ 3121 w 896516"/>
              <a:gd name="connsiteY0" fmla="*/ 820 h 486887"/>
              <a:gd name="connsiteX1" fmla="*/ 695271 w 896516"/>
              <a:gd name="connsiteY1" fmla="*/ 159570 h 486887"/>
              <a:gd name="connsiteX2" fmla="*/ 447621 w 896516"/>
              <a:gd name="connsiteY2" fmla="*/ 127820 h 486887"/>
              <a:gd name="connsiteX3" fmla="*/ 895296 w 896516"/>
              <a:gd name="connsiteY3" fmla="*/ 232595 h 486887"/>
              <a:gd name="connsiteX4" fmla="*/ 587321 w 896516"/>
              <a:gd name="connsiteY4" fmla="*/ 283395 h 486887"/>
              <a:gd name="connsiteX5" fmla="*/ 812746 w 896516"/>
              <a:gd name="connsiteY5" fmla="*/ 359595 h 486887"/>
              <a:gd name="connsiteX6" fmla="*/ 514296 w 896516"/>
              <a:gd name="connsiteY6" fmla="*/ 445320 h 486887"/>
              <a:gd name="connsiteX7" fmla="*/ 304746 w 896516"/>
              <a:gd name="connsiteY7" fmla="*/ 486595 h 486887"/>
              <a:gd name="connsiteX8" fmla="*/ 536521 w 896516"/>
              <a:gd name="connsiteY8" fmla="*/ 426270 h 486887"/>
              <a:gd name="connsiteX9" fmla="*/ 253946 w 896516"/>
              <a:gd name="connsiteY9" fmla="*/ 232595 h 486887"/>
              <a:gd name="connsiteX10" fmla="*/ 431746 w 896516"/>
              <a:gd name="connsiteY10" fmla="*/ 238945 h 486887"/>
              <a:gd name="connsiteX11" fmla="*/ 3121 w 896516"/>
              <a:gd name="connsiteY11" fmla="*/ 820 h 48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516" h="486887">
                <a:moveTo>
                  <a:pt x="3121" y="820"/>
                </a:moveTo>
                <a:cubicBezTo>
                  <a:pt x="47042" y="-12409"/>
                  <a:pt x="621188" y="138403"/>
                  <a:pt x="695271" y="159570"/>
                </a:cubicBezTo>
                <a:cubicBezTo>
                  <a:pt x="769354" y="180737"/>
                  <a:pt x="414284" y="115649"/>
                  <a:pt x="447621" y="127820"/>
                </a:cubicBezTo>
                <a:cubicBezTo>
                  <a:pt x="480958" y="139991"/>
                  <a:pt x="872013" y="206666"/>
                  <a:pt x="895296" y="232595"/>
                </a:cubicBezTo>
                <a:cubicBezTo>
                  <a:pt x="918579" y="258524"/>
                  <a:pt x="601079" y="262228"/>
                  <a:pt x="587321" y="283395"/>
                </a:cubicBezTo>
                <a:cubicBezTo>
                  <a:pt x="573563" y="304562"/>
                  <a:pt x="824917" y="332608"/>
                  <a:pt x="812746" y="359595"/>
                </a:cubicBezTo>
                <a:cubicBezTo>
                  <a:pt x="800575" y="386583"/>
                  <a:pt x="598963" y="424153"/>
                  <a:pt x="514296" y="445320"/>
                </a:cubicBezTo>
                <a:cubicBezTo>
                  <a:pt x="429629" y="466487"/>
                  <a:pt x="301042" y="489770"/>
                  <a:pt x="304746" y="486595"/>
                </a:cubicBezTo>
                <a:cubicBezTo>
                  <a:pt x="308450" y="483420"/>
                  <a:pt x="544988" y="468603"/>
                  <a:pt x="536521" y="426270"/>
                </a:cubicBezTo>
                <a:cubicBezTo>
                  <a:pt x="528054" y="383937"/>
                  <a:pt x="271408" y="263816"/>
                  <a:pt x="253946" y="232595"/>
                </a:cubicBezTo>
                <a:cubicBezTo>
                  <a:pt x="236484" y="201374"/>
                  <a:pt x="470904" y="279691"/>
                  <a:pt x="431746" y="238945"/>
                </a:cubicBezTo>
                <a:cubicBezTo>
                  <a:pt x="392588" y="198199"/>
                  <a:pt x="-40800" y="14049"/>
                  <a:pt x="3121" y="820"/>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0" name="フリーフォーム 1719">
            <a:extLst>
              <a:ext uri="{FF2B5EF4-FFF2-40B4-BE49-F238E27FC236}">
                <a16:creationId xmlns:a16="http://schemas.microsoft.com/office/drawing/2014/main" id="{8A3F264F-63DF-41EA-2E4D-847D9C018FC3}"/>
              </a:ext>
            </a:extLst>
          </p:cNvPr>
          <p:cNvSpPr/>
          <p:nvPr/>
        </p:nvSpPr>
        <p:spPr>
          <a:xfrm>
            <a:off x="6029304" y="12267500"/>
            <a:ext cx="651678" cy="481877"/>
          </a:xfrm>
          <a:custGeom>
            <a:avLst/>
            <a:gdLst>
              <a:gd name="connsiteX0" fmla="*/ 225446 w 651678"/>
              <a:gd name="connsiteY0" fmla="*/ 207075 h 481877"/>
              <a:gd name="connsiteX1" fmla="*/ 650896 w 651678"/>
              <a:gd name="connsiteY1" fmla="*/ 442025 h 481877"/>
              <a:gd name="connsiteX2" fmla="*/ 330221 w 651678"/>
              <a:gd name="connsiteY2" fmla="*/ 461075 h 481877"/>
              <a:gd name="connsiteX3" fmla="*/ 301646 w 651678"/>
              <a:gd name="connsiteY3" fmla="*/ 442025 h 481877"/>
              <a:gd name="connsiteX4" fmla="*/ 21 w 651678"/>
              <a:gd name="connsiteY4" fmla="*/ 700 h 481877"/>
              <a:gd name="connsiteX5" fmla="*/ 285771 w 651678"/>
              <a:gd name="connsiteY5" fmla="*/ 337250 h 481877"/>
              <a:gd name="connsiteX6" fmla="*/ 225446 w 651678"/>
              <a:gd name="connsiteY6" fmla="*/ 207075 h 4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78" h="481877">
                <a:moveTo>
                  <a:pt x="225446" y="207075"/>
                </a:moveTo>
                <a:cubicBezTo>
                  <a:pt x="286300" y="224537"/>
                  <a:pt x="633434" y="399692"/>
                  <a:pt x="650896" y="442025"/>
                </a:cubicBezTo>
                <a:cubicBezTo>
                  <a:pt x="668358" y="484358"/>
                  <a:pt x="388429" y="461075"/>
                  <a:pt x="330221" y="461075"/>
                </a:cubicBezTo>
                <a:cubicBezTo>
                  <a:pt x="272013" y="461075"/>
                  <a:pt x="356679" y="518754"/>
                  <a:pt x="301646" y="442025"/>
                </a:cubicBezTo>
                <a:cubicBezTo>
                  <a:pt x="246613" y="365296"/>
                  <a:pt x="2667" y="18163"/>
                  <a:pt x="21" y="700"/>
                </a:cubicBezTo>
                <a:cubicBezTo>
                  <a:pt x="-2625" y="-16763"/>
                  <a:pt x="244496" y="297563"/>
                  <a:pt x="285771" y="337250"/>
                </a:cubicBezTo>
                <a:cubicBezTo>
                  <a:pt x="327046" y="376937"/>
                  <a:pt x="164592" y="189613"/>
                  <a:pt x="225446" y="207075"/>
                </a:cubicBezTo>
                <a:close/>
              </a:path>
            </a:pathLst>
          </a:custGeom>
          <a:solidFill>
            <a:schemeClr val="accent5">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1" name="フリーフォーム 1720">
            <a:extLst>
              <a:ext uri="{FF2B5EF4-FFF2-40B4-BE49-F238E27FC236}">
                <a16:creationId xmlns:a16="http://schemas.microsoft.com/office/drawing/2014/main" id="{BBE7A951-5F52-2C53-D707-7FB1C5DD1659}"/>
              </a:ext>
            </a:extLst>
          </p:cNvPr>
          <p:cNvSpPr/>
          <p:nvPr/>
        </p:nvSpPr>
        <p:spPr>
          <a:xfrm>
            <a:off x="4922693" y="780024"/>
            <a:ext cx="436904" cy="564525"/>
          </a:xfrm>
          <a:custGeom>
            <a:avLst/>
            <a:gdLst>
              <a:gd name="connsiteX0" fmla="*/ 434554 w 436904"/>
              <a:gd name="connsiteY0" fmla="*/ 57 h 564525"/>
              <a:gd name="connsiteX1" fmla="*/ 202080 w 436904"/>
              <a:gd name="connsiteY1" fmla="*/ 279027 h 564525"/>
              <a:gd name="connsiteX2" fmla="*/ 129754 w 436904"/>
              <a:gd name="connsiteY2" fmla="*/ 454674 h 564525"/>
              <a:gd name="connsiteX3" fmla="*/ 181415 w 436904"/>
              <a:gd name="connsiteY3" fmla="*/ 356518 h 564525"/>
              <a:gd name="connsiteX4" fmla="*/ 5768 w 436904"/>
              <a:gd name="connsiteY4" fmla="*/ 563162 h 564525"/>
              <a:gd name="connsiteX5" fmla="*/ 52263 w 436904"/>
              <a:gd name="connsiteY5" fmla="*/ 428844 h 564525"/>
              <a:gd name="connsiteX6" fmla="*/ 150419 w 436904"/>
              <a:gd name="connsiteY6" fmla="*/ 103379 h 564525"/>
              <a:gd name="connsiteX7" fmla="*/ 41931 w 436904"/>
              <a:gd name="connsiteY7" fmla="*/ 253196 h 564525"/>
              <a:gd name="connsiteX8" fmla="*/ 434554 w 436904"/>
              <a:gd name="connsiteY8" fmla="*/ 57 h 5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904" h="564525">
                <a:moveTo>
                  <a:pt x="434554" y="57"/>
                </a:moveTo>
                <a:cubicBezTo>
                  <a:pt x="461245" y="4362"/>
                  <a:pt x="252880" y="203258"/>
                  <a:pt x="202080" y="279027"/>
                </a:cubicBezTo>
                <a:cubicBezTo>
                  <a:pt x="151280" y="354796"/>
                  <a:pt x="133198" y="441759"/>
                  <a:pt x="129754" y="454674"/>
                </a:cubicBezTo>
                <a:cubicBezTo>
                  <a:pt x="126310" y="467589"/>
                  <a:pt x="202079" y="338437"/>
                  <a:pt x="181415" y="356518"/>
                </a:cubicBezTo>
                <a:cubicBezTo>
                  <a:pt x="160751" y="374599"/>
                  <a:pt x="27293" y="551108"/>
                  <a:pt x="5768" y="563162"/>
                </a:cubicBezTo>
                <a:cubicBezTo>
                  <a:pt x="-15757" y="575216"/>
                  <a:pt x="28155" y="505474"/>
                  <a:pt x="52263" y="428844"/>
                </a:cubicBezTo>
                <a:cubicBezTo>
                  <a:pt x="76371" y="352214"/>
                  <a:pt x="152141" y="132654"/>
                  <a:pt x="150419" y="103379"/>
                </a:cubicBezTo>
                <a:cubicBezTo>
                  <a:pt x="148697" y="74104"/>
                  <a:pt x="2324" y="271277"/>
                  <a:pt x="41931" y="253196"/>
                </a:cubicBezTo>
                <a:cubicBezTo>
                  <a:pt x="81538" y="235115"/>
                  <a:pt x="407863" y="-4248"/>
                  <a:pt x="434554" y="57"/>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2" name="フリーフォーム 1721">
            <a:extLst>
              <a:ext uri="{FF2B5EF4-FFF2-40B4-BE49-F238E27FC236}">
                <a16:creationId xmlns:a16="http://schemas.microsoft.com/office/drawing/2014/main" id="{E5A8BCEC-C472-1A9E-63F2-CFA73E28751B}"/>
              </a:ext>
            </a:extLst>
          </p:cNvPr>
          <p:cNvSpPr/>
          <p:nvPr/>
        </p:nvSpPr>
        <p:spPr>
          <a:xfrm>
            <a:off x="4849564" y="2193437"/>
            <a:ext cx="594675" cy="149566"/>
          </a:xfrm>
          <a:custGeom>
            <a:avLst/>
            <a:gdLst>
              <a:gd name="connsiteX0" fmla="*/ 1836 w 594675"/>
              <a:gd name="connsiteY0" fmla="*/ 16363 h 149566"/>
              <a:gd name="connsiteX1" fmla="*/ 205036 w 594675"/>
              <a:gd name="connsiteY1" fmla="*/ 13188 h 149566"/>
              <a:gd name="connsiteX2" fmla="*/ 201861 w 594675"/>
              <a:gd name="connsiteY2" fmla="*/ 488 h 149566"/>
              <a:gd name="connsiteX3" fmla="*/ 306636 w 594675"/>
              <a:gd name="connsiteY3" fmla="*/ 32238 h 149566"/>
              <a:gd name="connsiteX4" fmla="*/ 278061 w 594675"/>
              <a:gd name="connsiteY4" fmla="*/ 44938 h 149566"/>
              <a:gd name="connsiteX5" fmla="*/ 392361 w 594675"/>
              <a:gd name="connsiteY5" fmla="*/ 44938 h 149566"/>
              <a:gd name="connsiteX6" fmla="*/ 554286 w 594675"/>
              <a:gd name="connsiteY6" fmla="*/ 70338 h 149566"/>
              <a:gd name="connsiteX7" fmla="*/ 592386 w 594675"/>
              <a:gd name="connsiteY7" fmla="*/ 67163 h 149566"/>
              <a:gd name="connsiteX8" fmla="*/ 506661 w 594675"/>
              <a:gd name="connsiteY8" fmla="*/ 95738 h 149566"/>
              <a:gd name="connsiteX9" fmla="*/ 439986 w 594675"/>
              <a:gd name="connsiteY9" fmla="*/ 137013 h 149566"/>
              <a:gd name="connsiteX10" fmla="*/ 278061 w 594675"/>
              <a:gd name="connsiteY10" fmla="*/ 140188 h 149566"/>
              <a:gd name="connsiteX11" fmla="*/ 284411 w 594675"/>
              <a:gd name="connsiteY11" fmla="*/ 146538 h 149566"/>
              <a:gd name="connsiteX12" fmla="*/ 112961 w 594675"/>
              <a:gd name="connsiteY12" fmla="*/ 86213 h 149566"/>
              <a:gd name="connsiteX13" fmla="*/ 1836 w 594675"/>
              <a:gd name="connsiteY13" fmla="*/ 16363 h 1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675" h="149566">
                <a:moveTo>
                  <a:pt x="1836" y="16363"/>
                </a:moveTo>
                <a:cubicBezTo>
                  <a:pt x="17182" y="4192"/>
                  <a:pt x="205036" y="13188"/>
                  <a:pt x="205036" y="13188"/>
                </a:cubicBezTo>
                <a:cubicBezTo>
                  <a:pt x="238374" y="10542"/>
                  <a:pt x="184928" y="-2687"/>
                  <a:pt x="201861" y="488"/>
                </a:cubicBezTo>
                <a:cubicBezTo>
                  <a:pt x="218794" y="3663"/>
                  <a:pt x="293936" y="24830"/>
                  <a:pt x="306636" y="32238"/>
                </a:cubicBezTo>
                <a:cubicBezTo>
                  <a:pt x="319336" y="39646"/>
                  <a:pt x="263774" y="42821"/>
                  <a:pt x="278061" y="44938"/>
                </a:cubicBezTo>
                <a:cubicBezTo>
                  <a:pt x="292349" y="47055"/>
                  <a:pt x="346324" y="40705"/>
                  <a:pt x="392361" y="44938"/>
                </a:cubicBezTo>
                <a:cubicBezTo>
                  <a:pt x="438399" y="49171"/>
                  <a:pt x="520948" y="66634"/>
                  <a:pt x="554286" y="70338"/>
                </a:cubicBezTo>
                <a:cubicBezTo>
                  <a:pt x="587624" y="74042"/>
                  <a:pt x="600323" y="62930"/>
                  <a:pt x="592386" y="67163"/>
                </a:cubicBezTo>
                <a:cubicBezTo>
                  <a:pt x="584449" y="71396"/>
                  <a:pt x="532061" y="84096"/>
                  <a:pt x="506661" y="95738"/>
                </a:cubicBezTo>
                <a:cubicBezTo>
                  <a:pt x="481261" y="107380"/>
                  <a:pt x="478086" y="129605"/>
                  <a:pt x="439986" y="137013"/>
                </a:cubicBezTo>
                <a:cubicBezTo>
                  <a:pt x="401886" y="144421"/>
                  <a:pt x="303990" y="138601"/>
                  <a:pt x="278061" y="140188"/>
                </a:cubicBezTo>
                <a:cubicBezTo>
                  <a:pt x="252132" y="141776"/>
                  <a:pt x="311928" y="155534"/>
                  <a:pt x="284411" y="146538"/>
                </a:cubicBezTo>
                <a:cubicBezTo>
                  <a:pt x="256894" y="137542"/>
                  <a:pt x="154765" y="103675"/>
                  <a:pt x="112961" y="86213"/>
                </a:cubicBezTo>
                <a:cubicBezTo>
                  <a:pt x="71157" y="68751"/>
                  <a:pt x="-13510" y="28534"/>
                  <a:pt x="1836" y="16363"/>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3" name="フリーフォーム 1722">
            <a:extLst>
              <a:ext uri="{FF2B5EF4-FFF2-40B4-BE49-F238E27FC236}">
                <a16:creationId xmlns:a16="http://schemas.microsoft.com/office/drawing/2014/main" id="{EBF342AD-70DC-E257-2FB6-919554A0543D}"/>
              </a:ext>
            </a:extLst>
          </p:cNvPr>
          <p:cNvSpPr/>
          <p:nvPr/>
        </p:nvSpPr>
        <p:spPr>
          <a:xfrm>
            <a:off x="4849519" y="2203211"/>
            <a:ext cx="625546" cy="222873"/>
          </a:xfrm>
          <a:custGeom>
            <a:avLst/>
            <a:gdLst>
              <a:gd name="connsiteX0" fmla="*/ 1881 w 625546"/>
              <a:gd name="connsiteY0" fmla="*/ 239 h 222873"/>
              <a:gd name="connsiteX1" fmla="*/ 278106 w 625546"/>
              <a:gd name="connsiteY1" fmla="*/ 114539 h 222873"/>
              <a:gd name="connsiteX2" fmla="*/ 427331 w 625546"/>
              <a:gd name="connsiteY2" fmla="*/ 108189 h 222873"/>
              <a:gd name="connsiteX3" fmla="*/ 335256 w 625546"/>
              <a:gd name="connsiteY3" fmla="*/ 139939 h 222873"/>
              <a:gd name="connsiteX4" fmla="*/ 621006 w 625546"/>
              <a:gd name="connsiteY4" fmla="*/ 98664 h 222873"/>
              <a:gd name="connsiteX5" fmla="*/ 500356 w 625546"/>
              <a:gd name="connsiteY5" fmla="*/ 143114 h 222873"/>
              <a:gd name="connsiteX6" fmla="*/ 360656 w 625546"/>
              <a:gd name="connsiteY6" fmla="*/ 222489 h 222873"/>
              <a:gd name="connsiteX7" fmla="*/ 141581 w 625546"/>
              <a:gd name="connsiteY7" fmla="*/ 171689 h 222873"/>
              <a:gd name="connsiteX8" fmla="*/ 103481 w 625546"/>
              <a:gd name="connsiteY8" fmla="*/ 133589 h 222873"/>
              <a:gd name="connsiteX9" fmla="*/ 154281 w 625546"/>
              <a:gd name="connsiteY9" fmla="*/ 149464 h 222873"/>
              <a:gd name="connsiteX10" fmla="*/ 1881 w 625546"/>
              <a:gd name="connsiteY10" fmla="*/ 239 h 2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546" h="222873">
                <a:moveTo>
                  <a:pt x="1881" y="239"/>
                </a:moveTo>
                <a:cubicBezTo>
                  <a:pt x="22518" y="-5582"/>
                  <a:pt x="207198" y="96547"/>
                  <a:pt x="278106" y="114539"/>
                </a:cubicBezTo>
                <a:cubicBezTo>
                  <a:pt x="349014" y="132531"/>
                  <a:pt x="417806" y="103956"/>
                  <a:pt x="427331" y="108189"/>
                </a:cubicBezTo>
                <a:cubicBezTo>
                  <a:pt x="436856" y="112422"/>
                  <a:pt x="302977" y="141526"/>
                  <a:pt x="335256" y="139939"/>
                </a:cubicBezTo>
                <a:cubicBezTo>
                  <a:pt x="367535" y="138352"/>
                  <a:pt x="593489" y="98135"/>
                  <a:pt x="621006" y="98664"/>
                </a:cubicBezTo>
                <a:cubicBezTo>
                  <a:pt x="648523" y="99193"/>
                  <a:pt x="543748" y="122477"/>
                  <a:pt x="500356" y="143114"/>
                </a:cubicBezTo>
                <a:cubicBezTo>
                  <a:pt x="456964" y="163752"/>
                  <a:pt x="420452" y="217726"/>
                  <a:pt x="360656" y="222489"/>
                </a:cubicBezTo>
                <a:cubicBezTo>
                  <a:pt x="300860" y="227252"/>
                  <a:pt x="184443" y="186506"/>
                  <a:pt x="141581" y="171689"/>
                </a:cubicBezTo>
                <a:cubicBezTo>
                  <a:pt x="98719" y="156872"/>
                  <a:pt x="101364" y="137293"/>
                  <a:pt x="103481" y="133589"/>
                </a:cubicBezTo>
                <a:cubicBezTo>
                  <a:pt x="105598" y="129885"/>
                  <a:pt x="171743" y="166397"/>
                  <a:pt x="154281" y="149464"/>
                </a:cubicBezTo>
                <a:cubicBezTo>
                  <a:pt x="136819" y="132531"/>
                  <a:pt x="-18756" y="6060"/>
                  <a:pt x="1881" y="239"/>
                </a:cubicBezTo>
                <a:close/>
              </a:path>
            </a:pathLst>
          </a:cu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4" name="フリーフォーム 1723">
            <a:extLst>
              <a:ext uri="{FF2B5EF4-FFF2-40B4-BE49-F238E27FC236}">
                <a16:creationId xmlns:a16="http://schemas.microsoft.com/office/drawing/2014/main" id="{6208C2C3-4B8E-24B6-00DA-BDFF52591897}"/>
              </a:ext>
            </a:extLst>
          </p:cNvPr>
          <p:cNvSpPr/>
          <p:nvPr/>
        </p:nvSpPr>
        <p:spPr>
          <a:xfrm>
            <a:off x="5000578" y="2235098"/>
            <a:ext cx="111783" cy="12802"/>
          </a:xfrm>
          <a:custGeom>
            <a:avLst/>
            <a:gdLst>
              <a:gd name="connsiteX0" fmla="*/ 47 w 111783"/>
              <a:gd name="connsiteY0" fmla="*/ 102 h 12802"/>
              <a:gd name="connsiteX1" fmla="*/ 85772 w 111783"/>
              <a:gd name="connsiteY1" fmla="*/ 6452 h 12802"/>
              <a:gd name="connsiteX2" fmla="*/ 111172 w 111783"/>
              <a:gd name="connsiteY2" fmla="*/ 12802 h 12802"/>
              <a:gd name="connsiteX3" fmla="*/ 98472 w 111783"/>
              <a:gd name="connsiteY3" fmla="*/ 3277 h 12802"/>
              <a:gd name="connsiteX4" fmla="*/ 47 w 111783"/>
              <a:gd name="connsiteY4" fmla="*/ 102 h 1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83" h="12802">
                <a:moveTo>
                  <a:pt x="47" y="102"/>
                </a:moveTo>
                <a:cubicBezTo>
                  <a:pt x="-2070" y="631"/>
                  <a:pt x="67251" y="4335"/>
                  <a:pt x="85772" y="6452"/>
                </a:cubicBezTo>
                <a:cubicBezTo>
                  <a:pt x="104293" y="8569"/>
                  <a:pt x="111172" y="12802"/>
                  <a:pt x="111172" y="12802"/>
                </a:cubicBezTo>
                <a:cubicBezTo>
                  <a:pt x="113289" y="12273"/>
                  <a:pt x="110114" y="5394"/>
                  <a:pt x="98472" y="3277"/>
                </a:cubicBezTo>
                <a:cubicBezTo>
                  <a:pt x="86830" y="1160"/>
                  <a:pt x="2164" y="-427"/>
                  <a:pt x="47" y="10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5" name="フリーフォーム 1724">
            <a:extLst>
              <a:ext uri="{FF2B5EF4-FFF2-40B4-BE49-F238E27FC236}">
                <a16:creationId xmlns:a16="http://schemas.microsoft.com/office/drawing/2014/main" id="{992E610B-53F4-56E5-80B4-3675BF625C16}"/>
              </a:ext>
            </a:extLst>
          </p:cNvPr>
          <p:cNvSpPr/>
          <p:nvPr/>
        </p:nvSpPr>
        <p:spPr>
          <a:xfrm>
            <a:off x="5149594" y="2263422"/>
            <a:ext cx="168775" cy="16246"/>
          </a:xfrm>
          <a:custGeom>
            <a:avLst/>
            <a:gdLst>
              <a:gd name="connsiteX0" fmla="*/ 256 w 168775"/>
              <a:gd name="connsiteY0" fmla="*/ 3528 h 16246"/>
              <a:gd name="connsiteX1" fmla="*/ 73281 w 168775"/>
              <a:gd name="connsiteY1" fmla="*/ 3528 h 16246"/>
              <a:gd name="connsiteX2" fmla="*/ 168531 w 168775"/>
              <a:gd name="connsiteY2" fmla="*/ 16228 h 16246"/>
              <a:gd name="connsiteX3" fmla="*/ 98681 w 168775"/>
              <a:gd name="connsiteY3" fmla="*/ 353 h 16246"/>
              <a:gd name="connsiteX4" fmla="*/ 256 w 168775"/>
              <a:gd name="connsiteY4" fmla="*/ 3528 h 1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75" h="16246">
                <a:moveTo>
                  <a:pt x="256" y="3528"/>
                </a:moveTo>
                <a:cubicBezTo>
                  <a:pt x="-3977" y="4057"/>
                  <a:pt x="45235" y="1411"/>
                  <a:pt x="73281" y="3528"/>
                </a:cubicBezTo>
                <a:cubicBezTo>
                  <a:pt x="101327" y="5645"/>
                  <a:pt x="164298" y="16757"/>
                  <a:pt x="168531" y="16228"/>
                </a:cubicBezTo>
                <a:cubicBezTo>
                  <a:pt x="172764" y="15699"/>
                  <a:pt x="120906" y="1940"/>
                  <a:pt x="98681" y="353"/>
                </a:cubicBezTo>
                <a:cubicBezTo>
                  <a:pt x="76456" y="-1234"/>
                  <a:pt x="4489" y="2999"/>
                  <a:pt x="256" y="352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6" name="フリーフォーム 1725">
            <a:extLst>
              <a:ext uri="{FF2B5EF4-FFF2-40B4-BE49-F238E27FC236}">
                <a16:creationId xmlns:a16="http://schemas.microsoft.com/office/drawing/2014/main" id="{F9D11F53-CF37-3C3A-B540-9E61900E1A3D}"/>
              </a:ext>
            </a:extLst>
          </p:cNvPr>
          <p:cNvSpPr/>
          <p:nvPr/>
        </p:nvSpPr>
        <p:spPr>
          <a:xfrm>
            <a:off x="5231084" y="2295498"/>
            <a:ext cx="152402" cy="39764"/>
          </a:xfrm>
          <a:custGeom>
            <a:avLst/>
            <a:gdLst>
              <a:gd name="connsiteX0" fmla="*/ 150541 w 152402"/>
              <a:gd name="connsiteY0" fmla="*/ 27 h 39764"/>
              <a:gd name="connsiteX1" fmla="*/ 1316 w 152402"/>
              <a:gd name="connsiteY1" fmla="*/ 38127 h 39764"/>
              <a:gd name="connsiteX2" fmla="*/ 80691 w 152402"/>
              <a:gd name="connsiteY2" fmla="*/ 31777 h 39764"/>
              <a:gd name="connsiteX3" fmla="*/ 150541 w 152402"/>
              <a:gd name="connsiteY3" fmla="*/ 27 h 39764"/>
            </a:gdLst>
            <a:ahLst/>
            <a:cxnLst>
              <a:cxn ang="0">
                <a:pos x="connsiteX0" y="connsiteY0"/>
              </a:cxn>
              <a:cxn ang="0">
                <a:pos x="connsiteX1" y="connsiteY1"/>
              </a:cxn>
              <a:cxn ang="0">
                <a:pos x="connsiteX2" y="connsiteY2"/>
              </a:cxn>
              <a:cxn ang="0">
                <a:pos x="connsiteX3" y="connsiteY3"/>
              </a:cxn>
            </a:cxnLst>
            <a:rect l="l" t="t" r="r" b="b"/>
            <a:pathLst>
              <a:path w="152402" h="39764">
                <a:moveTo>
                  <a:pt x="150541" y="27"/>
                </a:moveTo>
                <a:cubicBezTo>
                  <a:pt x="137312" y="1085"/>
                  <a:pt x="12958" y="32835"/>
                  <a:pt x="1316" y="38127"/>
                </a:cubicBezTo>
                <a:cubicBezTo>
                  <a:pt x="-10326" y="43419"/>
                  <a:pt x="58466" y="34423"/>
                  <a:pt x="80691" y="31777"/>
                </a:cubicBezTo>
                <a:cubicBezTo>
                  <a:pt x="102916" y="29131"/>
                  <a:pt x="163770" y="-1031"/>
                  <a:pt x="150541" y="2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7" name="円/楕円 1726">
            <a:extLst>
              <a:ext uri="{FF2B5EF4-FFF2-40B4-BE49-F238E27FC236}">
                <a16:creationId xmlns:a16="http://schemas.microsoft.com/office/drawing/2014/main" id="{F40967CF-C96F-AAF7-A6CC-BC7E79E28326}"/>
              </a:ext>
            </a:extLst>
          </p:cNvPr>
          <p:cNvSpPr/>
          <p:nvPr/>
        </p:nvSpPr>
        <p:spPr>
          <a:xfrm>
            <a:off x="4686518" y="1755005"/>
            <a:ext cx="244135" cy="244135"/>
          </a:xfrm>
          <a:prstGeom prst="ellipse">
            <a:avLst/>
          </a:prstGeom>
          <a:solidFill>
            <a:srgbClr val="FF0000">
              <a:alpha val="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8" name="円/楕円 1727">
            <a:extLst>
              <a:ext uri="{FF2B5EF4-FFF2-40B4-BE49-F238E27FC236}">
                <a16:creationId xmlns:a16="http://schemas.microsoft.com/office/drawing/2014/main" id="{28903387-4AA4-0971-E2BC-39C8A5199DF3}"/>
              </a:ext>
            </a:extLst>
          </p:cNvPr>
          <p:cNvSpPr/>
          <p:nvPr/>
        </p:nvSpPr>
        <p:spPr>
          <a:xfrm>
            <a:off x="5464226" y="1916747"/>
            <a:ext cx="244135" cy="244135"/>
          </a:xfrm>
          <a:prstGeom prst="ellipse">
            <a:avLst/>
          </a:prstGeom>
          <a:solidFill>
            <a:srgbClr val="FF0000">
              <a:alpha val="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120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黒崎レイナ ReinaKurosaki on Twitter: &quot;映画「先生！口裂け女です！」 アヤカ役で出演させていただきます！  ヤンキー3人組、最恐の口裂け女と闘います😷🔪🩸 バイクも初挑戦です🏍️ ヤンキーに武器を持たすとどんな風に扱うか予測できずそれが逆に口裂け女より強そうに  ...">
            <a:extLst>
              <a:ext uri="{FF2B5EF4-FFF2-40B4-BE49-F238E27FC236}">
                <a16:creationId xmlns:a16="http://schemas.microsoft.com/office/drawing/2014/main" id="{0C56BD89-98EF-AECD-4AC3-709A893A63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88" t="7959"/>
          <a:stretch/>
        </p:blipFill>
        <p:spPr bwMode="auto">
          <a:xfrm>
            <a:off x="1882185" y="-64547"/>
            <a:ext cx="6373541" cy="1286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8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黒崎レイナ ReinaKurosaki on Twitter: &quot;映画「先生！口裂け女です！」 アヤカ役で出演させていただきます！  ヤンキー3人組、最恐の口裂け女と闘います😷🔪🩸 バイクも初挑戦です🏍️ ヤンキーに武器を持たすとどんな風に扱うか予測できずそれが逆に口裂け女より強そうに  ...">
            <a:extLst>
              <a:ext uri="{FF2B5EF4-FFF2-40B4-BE49-F238E27FC236}">
                <a16:creationId xmlns:a16="http://schemas.microsoft.com/office/drawing/2014/main" id="{0C56BD89-98EF-AECD-4AC3-709A893A6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0"/>
            <a:ext cx="9075737" cy="128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04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580</TotalTime>
  <Words>0</Words>
  <Application>Microsoft Macintosh PowerPoint</Application>
  <PresentationFormat>A3 297x420 mm</PresentationFormat>
  <Paragraphs>0</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諭 熊坂</dc:creator>
  <cp:lastModifiedBy>諭 熊坂</cp:lastModifiedBy>
  <cp:revision>20</cp:revision>
  <dcterms:created xsi:type="dcterms:W3CDTF">2023-07-03T14:11:59Z</dcterms:created>
  <dcterms:modified xsi:type="dcterms:W3CDTF">2023-07-16T04:31:33Z</dcterms:modified>
</cp:coreProperties>
</file>